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56" r:id="rId2"/>
    <p:sldId id="257" r:id="rId3"/>
    <p:sldId id="259" r:id="rId4"/>
    <p:sldId id="258" r:id="rId5"/>
    <p:sldId id="260" r:id="rId6"/>
    <p:sldId id="262" r:id="rId7"/>
    <p:sldId id="302" r:id="rId8"/>
    <p:sldId id="303" r:id="rId9"/>
    <p:sldId id="304" r:id="rId10"/>
    <p:sldId id="305" r:id="rId11"/>
    <p:sldId id="306" r:id="rId12"/>
    <p:sldId id="266" r:id="rId13"/>
    <p:sldId id="267" r:id="rId14"/>
    <p:sldId id="299" r:id="rId15"/>
    <p:sldId id="270" r:id="rId16"/>
    <p:sldId id="273" r:id="rId17"/>
    <p:sldId id="272" r:id="rId18"/>
    <p:sldId id="274" r:id="rId19"/>
    <p:sldId id="276" r:id="rId20"/>
    <p:sldId id="278" r:id="rId21"/>
    <p:sldId id="279" r:id="rId22"/>
    <p:sldId id="301" r:id="rId23"/>
    <p:sldId id="280" r:id="rId24"/>
    <p:sldId id="281" r:id="rId25"/>
    <p:sldId id="282" r:id="rId26"/>
    <p:sldId id="288" r:id="rId27"/>
    <p:sldId id="289" r:id="rId28"/>
    <p:sldId id="290" r:id="rId29"/>
    <p:sldId id="291" r:id="rId30"/>
    <p:sldId id="300" r:id="rId31"/>
    <p:sldId id="292" r:id="rId32"/>
    <p:sldId id="293" r:id="rId33"/>
    <p:sldId id="294" r:id="rId34"/>
    <p:sldId id="296" r:id="rId35"/>
    <p:sldId id="297" r:id="rId36"/>
  </p:sldIdLst>
  <p:sldSz cx="9144000" cy="6858000" type="screen4x3"/>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9110" autoAdjust="0"/>
  </p:normalViewPr>
  <p:slideViewPr>
    <p:cSldViewPr>
      <p:cViewPr varScale="1">
        <p:scale>
          <a:sx n="74" d="100"/>
          <a:sy n="74" d="100"/>
        </p:scale>
        <p:origin x="126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01C6A16-602A-4467-ABE1-EC5FBF653AF7}" type="datetimeFigureOut">
              <a:rPr lang="en-IN" smtClean="0"/>
              <a:t>21-02-2017</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DAD040-7471-4084-821C-BE222A73D71A}" type="slidenum">
              <a:rPr lang="en-IN" smtClean="0"/>
              <a:t>‹#›</a:t>
            </a:fld>
            <a:endParaRPr lang="en-IN"/>
          </a:p>
        </p:txBody>
      </p:sp>
    </p:spTree>
    <p:extLst>
      <p:ext uri="{BB962C8B-B14F-4D97-AF65-F5344CB8AC3E}">
        <p14:creationId xmlns:p14="http://schemas.microsoft.com/office/powerpoint/2010/main" val="584693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r>
              <a:rPr lang="en-IN" smtClean="0"/>
              <a:t>21 Feb 2017</a:t>
            </a:r>
            <a:endParaRPr lang="en-IN"/>
          </a:p>
        </p:txBody>
      </p:sp>
      <p:sp>
        <p:nvSpPr>
          <p:cNvPr id="19" name="Footer Placeholder 18"/>
          <p:cNvSpPr>
            <a:spLocks noGrp="1"/>
          </p:cNvSpPr>
          <p:nvPr>
            <p:ph type="ftr" sz="quarter" idx="11"/>
          </p:nvPr>
        </p:nvSpPr>
        <p:spPr/>
        <p:txBody>
          <a:bodyPr/>
          <a:lstStyle/>
          <a:p>
            <a:endParaRPr lang="en-IN"/>
          </a:p>
        </p:txBody>
      </p:sp>
      <p:sp>
        <p:nvSpPr>
          <p:cNvPr id="27" name="Slide Number Placeholder 26"/>
          <p:cNvSpPr>
            <a:spLocks noGrp="1"/>
          </p:cNvSpPr>
          <p:nvPr>
            <p:ph type="sldNum" sz="quarter" idx="12"/>
          </p:nvPr>
        </p:nvSpPr>
        <p:spPr/>
        <p:txBody>
          <a:bodyPr/>
          <a:lstStyle/>
          <a:p>
            <a:fld id="{2CBF69FE-2E65-4690-BEBC-B73432023B45}"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BF69FE-2E65-4690-BEBC-B73432023B45}"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BF69FE-2E65-4690-BEBC-B73432023B45}" type="slidenum">
              <a:rPr lang="en-IN" smtClean="0"/>
              <a:t>‹#›</a:t>
            </a:fld>
            <a:endParaRPr lang="en-I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BF69FE-2E65-4690-BEBC-B73432023B45}" type="slidenum">
              <a:rPr lang="en-IN" smtClean="0"/>
              <a:t>‹#›</a:t>
            </a:fld>
            <a:endParaRPr lang="en-IN"/>
          </a:p>
        </p:txBody>
      </p:sp>
    </p:spTree>
    <p:extLst>
      <p:ext uri="{BB962C8B-B14F-4D97-AF65-F5344CB8AC3E}">
        <p14:creationId xmlns:p14="http://schemas.microsoft.com/office/powerpoint/2010/main" val="20123720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BF69FE-2E65-4690-BEBC-B73432023B45}"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BF69FE-2E65-4690-BEBC-B73432023B45}"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r>
              <a:rPr lang="en-IN" smtClean="0"/>
              <a:t>21 Feb 2017</a:t>
            </a:r>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CBF69FE-2E65-4690-BEBC-B73432023B45}"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r>
              <a:rPr lang="en-IN" smtClean="0"/>
              <a:t>21 Feb 2017</a:t>
            </a:r>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CBF69FE-2E65-4690-BEBC-B73432023B45}"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r>
              <a:rPr lang="en-IN" smtClean="0"/>
              <a:t>21 Feb 2017</a:t>
            </a:r>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IN" smtClean="0"/>
              <a:t>21 Feb 2017</a:t>
            </a:r>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CBF69FE-2E65-4690-BEBC-B73432023B45}"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r>
              <a:rPr lang="en-IN" smtClean="0"/>
              <a:t>21 Feb 2017</a:t>
            </a:r>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CBF69FE-2E65-4690-BEBC-B73432023B45}"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r>
              <a:rPr lang="en-IN" smtClean="0"/>
              <a:t>21 Feb 2017</a:t>
            </a:r>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a:xfrm>
            <a:off x="8077200" y="6356350"/>
            <a:ext cx="609600" cy="365125"/>
          </a:xfrm>
        </p:spPr>
        <p:txBody>
          <a:bodyPr/>
          <a:lstStyle/>
          <a:p>
            <a:fld id="{2CBF69FE-2E65-4690-BEBC-B73432023B45}" type="slidenum">
              <a:rPr lang="en-IN" smtClean="0"/>
              <a:t>‹#›</a:t>
            </a:fld>
            <a:endParaRPr lang="en-IN"/>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IN" smtClean="0"/>
              <a:t>21 Feb 2017</a:t>
            </a:r>
            <a:endParaRPr lang="en-IN"/>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N"/>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CBF69FE-2E65-4690-BEBC-B73432023B45}" type="slidenum">
              <a:rPr lang="en-IN" smtClean="0"/>
              <a:t>‹#›</a:t>
            </a:fld>
            <a:endParaRPr lang="en-IN"/>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hf hdr="0" ft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8" Type="http://schemas.openxmlformats.org/officeDocument/2006/relationships/tags" Target="../tags/tag74.xml"/><Relationship Id="rId13" Type="http://schemas.openxmlformats.org/officeDocument/2006/relationships/tags" Target="../tags/tag79.xml"/><Relationship Id="rId18" Type="http://schemas.openxmlformats.org/officeDocument/2006/relationships/tags" Target="../tags/tag84.xml"/><Relationship Id="rId3" Type="http://schemas.openxmlformats.org/officeDocument/2006/relationships/tags" Target="../tags/tag69.xml"/><Relationship Id="rId21" Type="http://schemas.openxmlformats.org/officeDocument/2006/relationships/slideLayout" Target="../slideLayouts/slideLayout12.xml"/><Relationship Id="rId7" Type="http://schemas.openxmlformats.org/officeDocument/2006/relationships/tags" Target="../tags/tag73.xml"/><Relationship Id="rId12" Type="http://schemas.openxmlformats.org/officeDocument/2006/relationships/tags" Target="../tags/tag78.xml"/><Relationship Id="rId17" Type="http://schemas.openxmlformats.org/officeDocument/2006/relationships/tags" Target="../tags/tag83.xml"/><Relationship Id="rId2" Type="http://schemas.openxmlformats.org/officeDocument/2006/relationships/tags" Target="../tags/tag68.xml"/><Relationship Id="rId16" Type="http://schemas.openxmlformats.org/officeDocument/2006/relationships/tags" Target="../tags/tag82.xml"/><Relationship Id="rId20" Type="http://schemas.openxmlformats.org/officeDocument/2006/relationships/tags" Target="../tags/tag86.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tags" Target="../tags/tag77.xml"/><Relationship Id="rId5" Type="http://schemas.openxmlformats.org/officeDocument/2006/relationships/tags" Target="../tags/tag71.xml"/><Relationship Id="rId15" Type="http://schemas.openxmlformats.org/officeDocument/2006/relationships/tags" Target="../tags/tag81.xml"/><Relationship Id="rId10" Type="http://schemas.openxmlformats.org/officeDocument/2006/relationships/tags" Target="../tags/tag76.xml"/><Relationship Id="rId19" Type="http://schemas.openxmlformats.org/officeDocument/2006/relationships/tags" Target="../tags/tag85.xml"/><Relationship Id="rId4" Type="http://schemas.openxmlformats.org/officeDocument/2006/relationships/tags" Target="../tags/tag70.xml"/><Relationship Id="rId9" Type="http://schemas.openxmlformats.org/officeDocument/2006/relationships/tags" Target="../tags/tag75.xml"/><Relationship Id="rId14" Type="http://schemas.openxmlformats.org/officeDocument/2006/relationships/tags" Target="../tags/tag80.xml"/></Relationships>
</file>

<file path=ppt/slides/_rels/slide11.xml.rels><?xml version="1.0" encoding="UTF-8" standalone="yes"?>
<Relationships xmlns="http://schemas.openxmlformats.org/package/2006/relationships"><Relationship Id="rId8" Type="http://schemas.openxmlformats.org/officeDocument/2006/relationships/tags" Target="../tags/tag94.xml"/><Relationship Id="rId13" Type="http://schemas.openxmlformats.org/officeDocument/2006/relationships/tags" Target="../tags/tag99.xml"/><Relationship Id="rId18" Type="http://schemas.openxmlformats.org/officeDocument/2006/relationships/tags" Target="../tags/tag104.xml"/><Relationship Id="rId3" Type="http://schemas.openxmlformats.org/officeDocument/2006/relationships/tags" Target="../tags/tag89.xml"/><Relationship Id="rId21" Type="http://schemas.openxmlformats.org/officeDocument/2006/relationships/slideLayout" Target="../slideLayouts/slideLayout12.xml"/><Relationship Id="rId7" Type="http://schemas.openxmlformats.org/officeDocument/2006/relationships/tags" Target="../tags/tag93.xml"/><Relationship Id="rId12" Type="http://schemas.openxmlformats.org/officeDocument/2006/relationships/tags" Target="../tags/tag98.xml"/><Relationship Id="rId17" Type="http://schemas.openxmlformats.org/officeDocument/2006/relationships/tags" Target="../tags/tag103.xml"/><Relationship Id="rId2" Type="http://schemas.openxmlformats.org/officeDocument/2006/relationships/tags" Target="../tags/tag88.xml"/><Relationship Id="rId16" Type="http://schemas.openxmlformats.org/officeDocument/2006/relationships/tags" Target="../tags/tag102.xml"/><Relationship Id="rId20" Type="http://schemas.openxmlformats.org/officeDocument/2006/relationships/tags" Target="../tags/tag106.xml"/><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tags" Target="../tags/tag97.xml"/><Relationship Id="rId5" Type="http://schemas.openxmlformats.org/officeDocument/2006/relationships/tags" Target="../tags/tag91.xml"/><Relationship Id="rId15" Type="http://schemas.openxmlformats.org/officeDocument/2006/relationships/tags" Target="../tags/tag101.xml"/><Relationship Id="rId10" Type="http://schemas.openxmlformats.org/officeDocument/2006/relationships/tags" Target="../tags/tag96.xml"/><Relationship Id="rId19" Type="http://schemas.openxmlformats.org/officeDocument/2006/relationships/tags" Target="../tags/tag105.xml"/><Relationship Id="rId4" Type="http://schemas.openxmlformats.org/officeDocument/2006/relationships/tags" Target="../tags/tag90.xml"/><Relationship Id="rId9" Type="http://schemas.openxmlformats.org/officeDocument/2006/relationships/tags" Target="../tags/tag95.xml"/><Relationship Id="rId14" Type="http://schemas.openxmlformats.org/officeDocument/2006/relationships/tags" Target="../tags/tag100.xml"/></Relationships>
</file>

<file path=ppt/slides/_rels/slide12.xml.rels><?xml version="1.0" encoding="UTF-8" standalone="yes"?>
<Relationships xmlns="http://schemas.openxmlformats.org/package/2006/relationships"><Relationship Id="rId8" Type="http://schemas.openxmlformats.org/officeDocument/2006/relationships/tags" Target="../tags/tag114.xml"/><Relationship Id="rId13" Type="http://schemas.openxmlformats.org/officeDocument/2006/relationships/tags" Target="../tags/tag119.xml"/><Relationship Id="rId18" Type="http://schemas.openxmlformats.org/officeDocument/2006/relationships/tags" Target="../tags/tag124.xml"/><Relationship Id="rId3" Type="http://schemas.openxmlformats.org/officeDocument/2006/relationships/tags" Target="../tags/tag109.xml"/><Relationship Id="rId21" Type="http://schemas.openxmlformats.org/officeDocument/2006/relationships/tags" Target="../tags/tag127.xml"/><Relationship Id="rId7" Type="http://schemas.openxmlformats.org/officeDocument/2006/relationships/tags" Target="../tags/tag113.xml"/><Relationship Id="rId12" Type="http://schemas.openxmlformats.org/officeDocument/2006/relationships/tags" Target="../tags/tag118.xml"/><Relationship Id="rId17" Type="http://schemas.openxmlformats.org/officeDocument/2006/relationships/tags" Target="../tags/tag123.xml"/><Relationship Id="rId25" Type="http://schemas.openxmlformats.org/officeDocument/2006/relationships/slideLayout" Target="../slideLayouts/slideLayout12.xml"/><Relationship Id="rId2" Type="http://schemas.openxmlformats.org/officeDocument/2006/relationships/tags" Target="../tags/tag108.xml"/><Relationship Id="rId16" Type="http://schemas.openxmlformats.org/officeDocument/2006/relationships/tags" Target="../tags/tag122.xml"/><Relationship Id="rId20" Type="http://schemas.openxmlformats.org/officeDocument/2006/relationships/tags" Target="../tags/tag126.xml"/><Relationship Id="rId1" Type="http://schemas.openxmlformats.org/officeDocument/2006/relationships/tags" Target="../tags/tag107.xml"/><Relationship Id="rId6" Type="http://schemas.openxmlformats.org/officeDocument/2006/relationships/tags" Target="../tags/tag112.xml"/><Relationship Id="rId11" Type="http://schemas.openxmlformats.org/officeDocument/2006/relationships/tags" Target="../tags/tag117.xml"/><Relationship Id="rId24" Type="http://schemas.openxmlformats.org/officeDocument/2006/relationships/tags" Target="../tags/tag130.xml"/><Relationship Id="rId5" Type="http://schemas.openxmlformats.org/officeDocument/2006/relationships/tags" Target="../tags/tag111.xml"/><Relationship Id="rId15" Type="http://schemas.openxmlformats.org/officeDocument/2006/relationships/tags" Target="../tags/tag121.xml"/><Relationship Id="rId23" Type="http://schemas.openxmlformats.org/officeDocument/2006/relationships/tags" Target="../tags/tag129.xml"/><Relationship Id="rId10" Type="http://schemas.openxmlformats.org/officeDocument/2006/relationships/tags" Target="../tags/tag116.xml"/><Relationship Id="rId19" Type="http://schemas.openxmlformats.org/officeDocument/2006/relationships/tags" Target="../tags/tag125.xml"/><Relationship Id="rId4" Type="http://schemas.openxmlformats.org/officeDocument/2006/relationships/tags" Target="../tags/tag110.xml"/><Relationship Id="rId9" Type="http://schemas.openxmlformats.org/officeDocument/2006/relationships/tags" Target="../tags/tag115.xml"/><Relationship Id="rId14" Type="http://schemas.openxmlformats.org/officeDocument/2006/relationships/tags" Target="../tags/tag120.xml"/><Relationship Id="rId22" Type="http://schemas.openxmlformats.org/officeDocument/2006/relationships/tags" Target="../tags/tag128.xml"/></Relationships>
</file>

<file path=ppt/slides/_rels/slide13.xml.rels><?xml version="1.0" encoding="UTF-8" standalone="yes"?>
<Relationships xmlns="http://schemas.openxmlformats.org/package/2006/relationships"><Relationship Id="rId8" Type="http://schemas.openxmlformats.org/officeDocument/2006/relationships/tags" Target="../tags/tag138.xml"/><Relationship Id="rId13" Type="http://schemas.openxmlformats.org/officeDocument/2006/relationships/tags" Target="../tags/tag143.xml"/><Relationship Id="rId3" Type="http://schemas.openxmlformats.org/officeDocument/2006/relationships/tags" Target="../tags/tag133.xml"/><Relationship Id="rId7" Type="http://schemas.openxmlformats.org/officeDocument/2006/relationships/tags" Target="../tags/tag137.xml"/><Relationship Id="rId12" Type="http://schemas.openxmlformats.org/officeDocument/2006/relationships/tags" Target="../tags/tag142.xml"/><Relationship Id="rId17" Type="http://schemas.openxmlformats.org/officeDocument/2006/relationships/slideLayout" Target="../slideLayouts/slideLayout12.xml"/><Relationship Id="rId2" Type="http://schemas.openxmlformats.org/officeDocument/2006/relationships/tags" Target="../tags/tag132.xml"/><Relationship Id="rId16" Type="http://schemas.openxmlformats.org/officeDocument/2006/relationships/tags" Target="../tags/tag146.xml"/><Relationship Id="rId1" Type="http://schemas.openxmlformats.org/officeDocument/2006/relationships/tags" Target="../tags/tag131.xml"/><Relationship Id="rId6" Type="http://schemas.openxmlformats.org/officeDocument/2006/relationships/tags" Target="../tags/tag136.xml"/><Relationship Id="rId11" Type="http://schemas.openxmlformats.org/officeDocument/2006/relationships/tags" Target="../tags/tag141.xml"/><Relationship Id="rId5" Type="http://schemas.openxmlformats.org/officeDocument/2006/relationships/tags" Target="../tags/tag135.xml"/><Relationship Id="rId15" Type="http://schemas.openxmlformats.org/officeDocument/2006/relationships/tags" Target="../tags/tag145.xml"/><Relationship Id="rId10" Type="http://schemas.openxmlformats.org/officeDocument/2006/relationships/tags" Target="../tags/tag140.xml"/><Relationship Id="rId4" Type="http://schemas.openxmlformats.org/officeDocument/2006/relationships/tags" Target="../tags/tag134.xml"/><Relationship Id="rId9" Type="http://schemas.openxmlformats.org/officeDocument/2006/relationships/tags" Target="../tags/tag139.xml"/><Relationship Id="rId14" Type="http://schemas.openxmlformats.org/officeDocument/2006/relationships/tags" Target="../tags/tag144.xml"/></Relationships>
</file>

<file path=ppt/slides/_rels/slide14.xml.rels><?xml version="1.0" encoding="UTF-8" standalone="yes"?>
<Relationships xmlns="http://schemas.openxmlformats.org/package/2006/relationships"><Relationship Id="rId8" Type="http://schemas.openxmlformats.org/officeDocument/2006/relationships/tags" Target="../tags/tag154.xml"/><Relationship Id="rId13" Type="http://schemas.openxmlformats.org/officeDocument/2006/relationships/slideLayout" Target="../slideLayouts/slideLayout12.xml"/><Relationship Id="rId3" Type="http://schemas.openxmlformats.org/officeDocument/2006/relationships/tags" Target="../tags/tag149.xml"/><Relationship Id="rId7" Type="http://schemas.openxmlformats.org/officeDocument/2006/relationships/tags" Target="../tags/tag153.xml"/><Relationship Id="rId12" Type="http://schemas.openxmlformats.org/officeDocument/2006/relationships/tags" Target="../tags/tag158.xm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tags" Target="../tags/tag152.xml"/><Relationship Id="rId11" Type="http://schemas.openxmlformats.org/officeDocument/2006/relationships/tags" Target="../tags/tag157.xml"/><Relationship Id="rId5" Type="http://schemas.openxmlformats.org/officeDocument/2006/relationships/tags" Target="../tags/tag151.xml"/><Relationship Id="rId10" Type="http://schemas.openxmlformats.org/officeDocument/2006/relationships/tags" Target="../tags/tag156.xml"/><Relationship Id="rId4" Type="http://schemas.openxmlformats.org/officeDocument/2006/relationships/tags" Target="../tags/tag150.xml"/><Relationship Id="rId9" Type="http://schemas.openxmlformats.org/officeDocument/2006/relationships/tags" Target="../tags/tag155.xml"/></Relationships>
</file>

<file path=ppt/slides/_rels/slide15.xml.rels><?xml version="1.0" encoding="UTF-8" standalone="yes"?>
<Relationships xmlns="http://schemas.openxmlformats.org/package/2006/relationships"><Relationship Id="rId8" Type="http://schemas.openxmlformats.org/officeDocument/2006/relationships/tags" Target="../tags/tag166.xml"/><Relationship Id="rId13" Type="http://schemas.openxmlformats.org/officeDocument/2006/relationships/tags" Target="../tags/tag171.xml"/><Relationship Id="rId3" Type="http://schemas.openxmlformats.org/officeDocument/2006/relationships/tags" Target="../tags/tag161.xml"/><Relationship Id="rId7" Type="http://schemas.openxmlformats.org/officeDocument/2006/relationships/tags" Target="../tags/tag165.xml"/><Relationship Id="rId12" Type="http://schemas.openxmlformats.org/officeDocument/2006/relationships/tags" Target="../tags/tag170.xml"/><Relationship Id="rId17" Type="http://schemas.openxmlformats.org/officeDocument/2006/relationships/slideLayout" Target="../slideLayouts/slideLayout12.xml"/><Relationship Id="rId2" Type="http://schemas.openxmlformats.org/officeDocument/2006/relationships/tags" Target="../tags/tag160.xml"/><Relationship Id="rId16" Type="http://schemas.openxmlformats.org/officeDocument/2006/relationships/tags" Target="../tags/tag174.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tags" Target="../tags/tag169.xml"/><Relationship Id="rId5" Type="http://schemas.openxmlformats.org/officeDocument/2006/relationships/tags" Target="../tags/tag163.xml"/><Relationship Id="rId15" Type="http://schemas.openxmlformats.org/officeDocument/2006/relationships/tags" Target="../tags/tag173.xml"/><Relationship Id="rId10" Type="http://schemas.openxmlformats.org/officeDocument/2006/relationships/tags" Target="../tags/tag168.xml"/><Relationship Id="rId4" Type="http://schemas.openxmlformats.org/officeDocument/2006/relationships/tags" Target="../tags/tag162.xml"/><Relationship Id="rId9" Type="http://schemas.openxmlformats.org/officeDocument/2006/relationships/tags" Target="../tags/tag167.xml"/><Relationship Id="rId14" Type="http://schemas.openxmlformats.org/officeDocument/2006/relationships/tags" Target="../tags/tag17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tags" Target="../tags/tag182.xml"/><Relationship Id="rId13" Type="http://schemas.openxmlformats.org/officeDocument/2006/relationships/slideLayout" Target="../slideLayouts/slideLayout12.xml"/><Relationship Id="rId3" Type="http://schemas.openxmlformats.org/officeDocument/2006/relationships/tags" Target="../tags/tag177.xml"/><Relationship Id="rId7" Type="http://schemas.openxmlformats.org/officeDocument/2006/relationships/tags" Target="../tags/tag181.xml"/><Relationship Id="rId12" Type="http://schemas.openxmlformats.org/officeDocument/2006/relationships/tags" Target="../tags/tag186.xml"/><Relationship Id="rId2" Type="http://schemas.openxmlformats.org/officeDocument/2006/relationships/tags" Target="../tags/tag176.xml"/><Relationship Id="rId1" Type="http://schemas.openxmlformats.org/officeDocument/2006/relationships/tags" Target="../tags/tag175.xml"/><Relationship Id="rId6" Type="http://schemas.openxmlformats.org/officeDocument/2006/relationships/tags" Target="../tags/tag180.xml"/><Relationship Id="rId11" Type="http://schemas.openxmlformats.org/officeDocument/2006/relationships/tags" Target="../tags/tag185.xml"/><Relationship Id="rId5" Type="http://schemas.openxmlformats.org/officeDocument/2006/relationships/tags" Target="../tags/tag179.xml"/><Relationship Id="rId10" Type="http://schemas.openxmlformats.org/officeDocument/2006/relationships/tags" Target="../tags/tag184.xml"/><Relationship Id="rId4" Type="http://schemas.openxmlformats.org/officeDocument/2006/relationships/tags" Target="../tags/tag178.xml"/><Relationship Id="rId9" Type="http://schemas.openxmlformats.org/officeDocument/2006/relationships/tags" Target="../tags/tag183.xml"/></Relationships>
</file>

<file path=ppt/slides/_rels/slide18.xml.rels><?xml version="1.0" encoding="UTF-8" standalone="yes"?>
<Relationships xmlns="http://schemas.openxmlformats.org/package/2006/relationships"><Relationship Id="rId8" Type="http://schemas.openxmlformats.org/officeDocument/2006/relationships/tags" Target="../tags/tag194.xml"/><Relationship Id="rId13" Type="http://schemas.openxmlformats.org/officeDocument/2006/relationships/slideLayout" Target="../slideLayouts/slideLayout12.xml"/><Relationship Id="rId3" Type="http://schemas.openxmlformats.org/officeDocument/2006/relationships/tags" Target="../tags/tag189.xml"/><Relationship Id="rId7" Type="http://schemas.openxmlformats.org/officeDocument/2006/relationships/tags" Target="../tags/tag193.xml"/><Relationship Id="rId12" Type="http://schemas.openxmlformats.org/officeDocument/2006/relationships/tags" Target="../tags/tag198.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tags" Target="../tags/tag192.xml"/><Relationship Id="rId11" Type="http://schemas.openxmlformats.org/officeDocument/2006/relationships/tags" Target="../tags/tag197.xml"/><Relationship Id="rId5" Type="http://schemas.openxmlformats.org/officeDocument/2006/relationships/tags" Target="../tags/tag191.xml"/><Relationship Id="rId10" Type="http://schemas.openxmlformats.org/officeDocument/2006/relationships/tags" Target="../tags/tag196.xml"/><Relationship Id="rId4" Type="http://schemas.openxmlformats.org/officeDocument/2006/relationships/tags" Target="../tags/tag190.xml"/><Relationship Id="rId9" Type="http://schemas.openxmlformats.org/officeDocument/2006/relationships/tags" Target="../tags/tag195.xml"/></Relationships>
</file>

<file path=ppt/slides/_rels/slide19.xml.rels><?xml version="1.0" encoding="UTF-8" standalone="yes"?>
<Relationships xmlns="http://schemas.openxmlformats.org/package/2006/relationships"><Relationship Id="rId8" Type="http://schemas.openxmlformats.org/officeDocument/2006/relationships/tags" Target="../tags/tag206.xml"/><Relationship Id="rId13" Type="http://schemas.openxmlformats.org/officeDocument/2006/relationships/slideLayout" Target="../slideLayouts/slideLayout12.xml"/><Relationship Id="rId3" Type="http://schemas.openxmlformats.org/officeDocument/2006/relationships/tags" Target="../tags/tag201.xml"/><Relationship Id="rId7" Type="http://schemas.openxmlformats.org/officeDocument/2006/relationships/tags" Target="../tags/tag205.xml"/><Relationship Id="rId12" Type="http://schemas.openxmlformats.org/officeDocument/2006/relationships/tags" Target="../tags/tag210.xml"/><Relationship Id="rId2" Type="http://schemas.openxmlformats.org/officeDocument/2006/relationships/tags" Target="../tags/tag200.xml"/><Relationship Id="rId1" Type="http://schemas.openxmlformats.org/officeDocument/2006/relationships/tags" Target="../tags/tag199.xml"/><Relationship Id="rId6" Type="http://schemas.openxmlformats.org/officeDocument/2006/relationships/tags" Target="../tags/tag204.xml"/><Relationship Id="rId11" Type="http://schemas.openxmlformats.org/officeDocument/2006/relationships/tags" Target="../tags/tag209.xml"/><Relationship Id="rId5" Type="http://schemas.openxmlformats.org/officeDocument/2006/relationships/tags" Target="../tags/tag203.xml"/><Relationship Id="rId10" Type="http://schemas.openxmlformats.org/officeDocument/2006/relationships/tags" Target="../tags/tag208.xml"/><Relationship Id="rId4" Type="http://schemas.openxmlformats.org/officeDocument/2006/relationships/tags" Target="../tags/tag202.xml"/><Relationship Id="rId9" Type="http://schemas.openxmlformats.org/officeDocument/2006/relationships/tags" Target="../tags/tag20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tags" Target="../tags/tag218.xml"/><Relationship Id="rId13" Type="http://schemas.openxmlformats.org/officeDocument/2006/relationships/slideLayout" Target="../slideLayouts/slideLayout12.xml"/><Relationship Id="rId3" Type="http://schemas.openxmlformats.org/officeDocument/2006/relationships/tags" Target="../tags/tag213.xml"/><Relationship Id="rId7" Type="http://schemas.openxmlformats.org/officeDocument/2006/relationships/tags" Target="../tags/tag217.xml"/><Relationship Id="rId12" Type="http://schemas.openxmlformats.org/officeDocument/2006/relationships/tags" Target="../tags/tag222.xml"/><Relationship Id="rId2" Type="http://schemas.openxmlformats.org/officeDocument/2006/relationships/tags" Target="../tags/tag212.xml"/><Relationship Id="rId1" Type="http://schemas.openxmlformats.org/officeDocument/2006/relationships/tags" Target="../tags/tag211.xml"/><Relationship Id="rId6" Type="http://schemas.openxmlformats.org/officeDocument/2006/relationships/tags" Target="../tags/tag216.xml"/><Relationship Id="rId11" Type="http://schemas.openxmlformats.org/officeDocument/2006/relationships/tags" Target="../tags/tag221.xml"/><Relationship Id="rId5" Type="http://schemas.openxmlformats.org/officeDocument/2006/relationships/tags" Target="../tags/tag215.xml"/><Relationship Id="rId10" Type="http://schemas.openxmlformats.org/officeDocument/2006/relationships/tags" Target="../tags/tag220.xml"/><Relationship Id="rId4" Type="http://schemas.openxmlformats.org/officeDocument/2006/relationships/tags" Target="../tags/tag214.xml"/><Relationship Id="rId9" Type="http://schemas.openxmlformats.org/officeDocument/2006/relationships/tags" Target="../tags/tag219.xml"/></Relationships>
</file>

<file path=ppt/slides/_rels/slide21.xml.rels><?xml version="1.0" encoding="UTF-8" standalone="yes"?>
<Relationships xmlns="http://schemas.openxmlformats.org/package/2006/relationships"><Relationship Id="rId8" Type="http://schemas.openxmlformats.org/officeDocument/2006/relationships/tags" Target="../tags/tag230.xml"/><Relationship Id="rId13" Type="http://schemas.openxmlformats.org/officeDocument/2006/relationships/tags" Target="../tags/tag235.xml"/><Relationship Id="rId3" Type="http://schemas.openxmlformats.org/officeDocument/2006/relationships/tags" Target="../tags/tag225.xml"/><Relationship Id="rId7" Type="http://schemas.openxmlformats.org/officeDocument/2006/relationships/tags" Target="../tags/tag229.xml"/><Relationship Id="rId12" Type="http://schemas.openxmlformats.org/officeDocument/2006/relationships/tags" Target="../tags/tag234.xml"/><Relationship Id="rId17" Type="http://schemas.openxmlformats.org/officeDocument/2006/relationships/slideLayout" Target="../slideLayouts/slideLayout12.xml"/><Relationship Id="rId2" Type="http://schemas.openxmlformats.org/officeDocument/2006/relationships/tags" Target="../tags/tag224.xml"/><Relationship Id="rId16" Type="http://schemas.openxmlformats.org/officeDocument/2006/relationships/tags" Target="../tags/tag238.xml"/><Relationship Id="rId1" Type="http://schemas.openxmlformats.org/officeDocument/2006/relationships/tags" Target="../tags/tag223.xml"/><Relationship Id="rId6" Type="http://schemas.openxmlformats.org/officeDocument/2006/relationships/tags" Target="../tags/tag228.xml"/><Relationship Id="rId11" Type="http://schemas.openxmlformats.org/officeDocument/2006/relationships/tags" Target="../tags/tag233.xml"/><Relationship Id="rId5" Type="http://schemas.openxmlformats.org/officeDocument/2006/relationships/tags" Target="../tags/tag227.xml"/><Relationship Id="rId15" Type="http://schemas.openxmlformats.org/officeDocument/2006/relationships/tags" Target="../tags/tag237.xml"/><Relationship Id="rId10" Type="http://schemas.openxmlformats.org/officeDocument/2006/relationships/tags" Target="../tags/tag232.xml"/><Relationship Id="rId4" Type="http://schemas.openxmlformats.org/officeDocument/2006/relationships/tags" Target="../tags/tag226.xml"/><Relationship Id="rId9" Type="http://schemas.openxmlformats.org/officeDocument/2006/relationships/tags" Target="../tags/tag231.xml"/><Relationship Id="rId14" Type="http://schemas.openxmlformats.org/officeDocument/2006/relationships/tags" Target="../tags/tag236.xml"/></Relationships>
</file>

<file path=ppt/slides/_rels/slide22.xml.rels><?xml version="1.0" encoding="UTF-8" standalone="yes"?>
<Relationships xmlns="http://schemas.openxmlformats.org/package/2006/relationships"><Relationship Id="rId8" Type="http://schemas.openxmlformats.org/officeDocument/2006/relationships/tags" Target="../tags/tag246.xml"/><Relationship Id="rId13" Type="http://schemas.openxmlformats.org/officeDocument/2006/relationships/tags" Target="../tags/tag251.xml"/><Relationship Id="rId18" Type="http://schemas.openxmlformats.org/officeDocument/2006/relationships/tags" Target="../tags/tag256.xml"/><Relationship Id="rId3" Type="http://schemas.openxmlformats.org/officeDocument/2006/relationships/tags" Target="../tags/tag241.xml"/><Relationship Id="rId21" Type="http://schemas.openxmlformats.org/officeDocument/2006/relationships/slideLayout" Target="../slideLayouts/slideLayout12.xml"/><Relationship Id="rId7" Type="http://schemas.openxmlformats.org/officeDocument/2006/relationships/tags" Target="../tags/tag245.xml"/><Relationship Id="rId12" Type="http://schemas.openxmlformats.org/officeDocument/2006/relationships/tags" Target="../tags/tag250.xml"/><Relationship Id="rId17" Type="http://schemas.openxmlformats.org/officeDocument/2006/relationships/tags" Target="../tags/tag255.xml"/><Relationship Id="rId2" Type="http://schemas.openxmlformats.org/officeDocument/2006/relationships/tags" Target="../tags/tag240.xml"/><Relationship Id="rId16" Type="http://schemas.openxmlformats.org/officeDocument/2006/relationships/tags" Target="../tags/tag254.xml"/><Relationship Id="rId20" Type="http://schemas.openxmlformats.org/officeDocument/2006/relationships/tags" Target="../tags/tag258.xml"/><Relationship Id="rId1" Type="http://schemas.openxmlformats.org/officeDocument/2006/relationships/tags" Target="../tags/tag239.xml"/><Relationship Id="rId6" Type="http://schemas.openxmlformats.org/officeDocument/2006/relationships/tags" Target="../tags/tag244.xml"/><Relationship Id="rId11" Type="http://schemas.openxmlformats.org/officeDocument/2006/relationships/tags" Target="../tags/tag249.xml"/><Relationship Id="rId5" Type="http://schemas.openxmlformats.org/officeDocument/2006/relationships/tags" Target="../tags/tag243.xml"/><Relationship Id="rId15" Type="http://schemas.openxmlformats.org/officeDocument/2006/relationships/tags" Target="../tags/tag253.xml"/><Relationship Id="rId10" Type="http://schemas.openxmlformats.org/officeDocument/2006/relationships/tags" Target="../tags/tag248.xml"/><Relationship Id="rId19" Type="http://schemas.openxmlformats.org/officeDocument/2006/relationships/tags" Target="../tags/tag257.xml"/><Relationship Id="rId4" Type="http://schemas.openxmlformats.org/officeDocument/2006/relationships/tags" Target="../tags/tag242.xml"/><Relationship Id="rId9" Type="http://schemas.openxmlformats.org/officeDocument/2006/relationships/tags" Target="../tags/tag247.xml"/><Relationship Id="rId14" Type="http://schemas.openxmlformats.org/officeDocument/2006/relationships/tags" Target="../tags/tag252.xml"/></Relationships>
</file>

<file path=ppt/slides/_rels/slide23.xml.rels><?xml version="1.0" encoding="UTF-8" standalone="yes"?>
<Relationships xmlns="http://schemas.openxmlformats.org/package/2006/relationships"><Relationship Id="rId8" Type="http://schemas.openxmlformats.org/officeDocument/2006/relationships/tags" Target="../tags/tag266.xml"/><Relationship Id="rId13" Type="http://schemas.openxmlformats.org/officeDocument/2006/relationships/tags" Target="../tags/tag271.xml"/><Relationship Id="rId3" Type="http://schemas.openxmlformats.org/officeDocument/2006/relationships/tags" Target="../tags/tag261.xml"/><Relationship Id="rId7" Type="http://schemas.openxmlformats.org/officeDocument/2006/relationships/tags" Target="../tags/tag265.xml"/><Relationship Id="rId12" Type="http://schemas.openxmlformats.org/officeDocument/2006/relationships/tags" Target="../tags/tag270.xml"/><Relationship Id="rId17" Type="http://schemas.openxmlformats.org/officeDocument/2006/relationships/slideLayout" Target="../slideLayouts/slideLayout12.xml"/><Relationship Id="rId2" Type="http://schemas.openxmlformats.org/officeDocument/2006/relationships/tags" Target="../tags/tag260.xml"/><Relationship Id="rId16" Type="http://schemas.openxmlformats.org/officeDocument/2006/relationships/tags" Target="../tags/tag274.xml"/><Relationship Id="rId1" Type="http://schemas.openxmlformats.org/officeDocument/2006/relationships/tags" Target="../tags/tag259.xml"/><Relationship Id="rId6" Type="http://schemas.openxmlformats.org/officeDocument/2006/relationships/tags" Target="../tags/tag264.xml"/><Relationship Id="rId11" Type="http://schemas.openxmlformats.org/officeDocument/2006/relationships/tags" Target="../tags/tag269.xml"/><Relationship Id="rId5" Type="http://schemas.openxmlformats.org/officeDocument/2006/relationships/tags" Target="../tags/tag263.xml"/><Relationship Id="rId15" Type="http://schemas.openxmlformats.org/officeDocument/2006/relationships/tags" Target="../tags/tag273.xml"/><Relationship Id="rId10" Type="http://schemas.openxmlformats.org/officeDocument/2006/relationships/tags" Target="../tags/tag268.xml"/><Relationship Id="rId4" Type="http://schemas.openxmlformats.org/officeDocument/2006/relationships/tags" Target="../tags/tag262.xml"/><Relationship Id="rId9" Type="http://schemas.openxmlformats.org/officeDocument/2006/relationships/tags" Target="../tags/tag267.xml"/><Relationship Id="rId14" Type="http://schemas.openxmlformats.org/officeDocument/2006/relationships/tags" Target="../tags/tag272.xml"/></Relationships>
</file>

<file path=ppt/slides/_rels/slide24.xml.rels><?xml version="1.0" encoding="UTF-8" standalone="yes"?>
<Relationships xmlns="http://schemas.openxmlformats.org/package/2006/relationships"><Relationship Id="rId8" Type="http://schemas.openxmlformats.org/officeDocument/2006/relationships/tags" Target="../tags/tag282.xml"/><Relationship Id="rId13" Type="http://schemas.openxmlformats.org/officeDocument/2006/relationships/tags" Target="../tags/tag287.xml"/><Relationship Id="rId3" Type="http://schemas.openxmlformats.org/officeDocument/2006/relationships/tags" Target="../tags/tag277.xml"/><Relationship Id="rId7" Type="http://schemas.openxmlformats.org/officeDocument/2006/relationships/tags" Target="../tags/tag281.xml"/><Relationship Id="rId12" Type="http://schemas.openxmlformats.org/officeDocument/2006/relationships/tags" Target="../tags/tag286.xml"/><Relationship Id="rId17" Type="http://schemas.openxmlformats.org/officeDocument/2006/relationships/slideLayout" Target="../slideLayouts/slideLayout12.xml"/><Relationship Id="rId2" Type="http://schemas.openxmlformats.org/officeDocument/2006/relationships/tags" Target="../tags/tag276.xml"/><Relationship Id="rId16" Type="http://schemas.openxmlformats.org/officeDocument/2006/relationships/tags" Target="../tags/tag290.xml"/><Relationship Id="rId1" Type="http://schemas.openxmlformats.org/officeDocument/2006/relationships/tags" Target="../tags/tag275.xml"/><Relationship Id="rId6" Type="http://schemas.openxmlformats.org/officeDocument/2006/relationships/tags" Target="../tags/tag280.xml"/><Relationship Id="rId11" Type="http://schemas.openxmlformats.org/officeDocument/2006/relationships/tags" Target="../tags/tag285.xml"/><Relationship Id="rId5" Type="http://schemas.openxmlformats.org/officeDocument/2006/relationships/tags" Target="../tags/tag279.xml"/><Relationship Id="rId15" Type="http://schemas.openxmlformats.org/officeDocument/2006/relationships/tags" Target="../tags/tag289.xml"/><Relationship Id="rId10" Type="http://schemas.openxmlformats.org/officeDocument/2006/relationships/tags" Target="../tags/tag284.xml"/><Relationship Id="rId4" Type="http://schemas.openxmlformats.org/officeDocument/2006/relationships/tags" Target="../tags/tag278.xml"/><Relationship Id="rId9" Type="http://schemas.openxmlformats.org/officeDocument/2006/relationships/tags" Target="../tags/tag283.xml"/><Relationship Id="rId14" Type="http://schemas.openxmlformats.org/officeDocument/2006/relationships/tags" Target="../tags/tag288.xml"/></Relationships>
</file>

<file path=ppt/slides/_rels/slide25.xml.rels><?xml version="1.0" encoding="UTF-8" standalone="yes"?>
<Relationships xmlns="http://schemas.openxmlformats.org/package/2006/relationships"><Relationship Id="rId8" Type="http://schemas.openxmlformats.org/officeDocument/2006/relationships/tags" Target="../tags/tag298.xml"/><Relationship Id="rId13" Type="http://schemas.openxmlformats.org/officeDocument/2006/relationships/tags" Target="../tags/tag303.xml"/><Relationship Id="rId18" Type="http://schemas.openxmlformats.org/officeDocument/2006/relationships/tags" Target="../tags/tag308.xml"/><Relationship Id="rId3" Type="http://schemas.openxmlformats.org/officeDocument/2006/relationships/tags" Target="../tags/tag293.xml"/><Relationship Id="rId21" Type="http://schemas.openxmlformats.org/officeDocument/2006/relationships/slideLayout" Target="../slideLayouts/slideLayout12.xml"/><Relationship Id="rId7" Type="http://schemas.openxmlformats.org/officeDocument/2006/relationships/tags" Target="../tags/tag297.xml"/><Relationship Id="rId12" Type="http://schemas.openxmlformats.org/officeDocument/2006/relationships/tags" Target="../tags/tag302.xml"/><Relationship Id="rId17" Type="http://schemas.openxmlformats.org/officeDocument/2006/relationships/tags" Target="../tags/tag307.xml"/><Relationship Id="rId2" Type="http://schemas.openxmlformats.org/officeDocument/2006/relationships/tags" Target="../tags/tag292.xml"/><Relationship Id="rId16" Type="http://schemas.openxmlformats.org/officeDocument/2006/relationships/tags" Target="../tags/tag306.xml"/><Relationship Id="rId20" Type="http://schemas.openxmlformats.org/officeDocument/2006/relationships/tags" Target="../tags/tag310.xml"/><Relationship Id="rId1" Type="http://schemas.openxmlformats.org/officeDocument/2006/relationships/tags" Target="../tags/tag291.xml"/><Relationship Id="rId6" Type="http://schemas.openxmlformats.org/officeDocument/2006/relationships/tags" Target="../tags/tag296.xml"/><Relationship Id="rId11" Type="http://schemas.openxmlformats.org/officeDocument/2006/relationships/tags" Target="../tags/tag301.xml"/><Relationship Id="rId5" Type="http://schemas.openxmlformats.org/officeDocument/2006/relationships/tags" Target="../tags/tag295.xml"/><Relationship Id="rId15" Type="http://schemas.openxmlformats.org/officeDocument/2006/relationships/tags" Target="../tags/tag305.xml"/><Relationship Id="rId10" Type="http://schemas.openxmlformats.org/officeDocument/2006/relationships/tags" Target="../tags/tag300.xml"/><Relationship Id="rId19" Type="http://schemas.openxmlformats.org/officeDocument/2006/relationships/tags" Target="../tags/tag309.xml"/><Relationship Id="rId4" Type="http://schemas.openxmlformats.org/officeDocument/2006/relationships/tags" Target="../tags/tag294.xml"/><Relationship Id="rId9" Type="http://schemas.openxmlformats.org/officeDocument/2006/relationships/tags" Target="../tags/tag299.xml"/><Relationship Id="rId14" Type="http://schemas.openxmlformats.org/officeDocument/2006/relationships/tags" Target="../tags/tag30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tags" Target="../tags/tag318.xml"/><Relationship Id="rId13" Type="http://schemas.openxmlformats.org/officeDocument/2006/relationships/tags" Target="../tags/tag323.xml"/><Relationship Id="rId18" Type="http://schemas.openxmlformats.org/officeDocument/2006/relationships/tags" Target="../tags/tag328.xml"/><Relationship Id="rId26" Type="http://schemas.openxmlformats.org/officeDocument/2006/relationships/tags" Target="../tags/tag336.xml"/><Relationship Id="rId3" Type="http://schemas.openxmlformats.org/officeDocument/2006/relationships/tags" Target="../tags/tag313.xml"/><Relationship Id="rId21" Type="http://schemas.openxmlformats.org/officeDocument/2006/relationships/tags" Target="../tags/tag331.xml"/><Relationship Id="rId34" Type="http://schemas.openxmlformats.org/officeDocument/2006/relationships/tags" Target="../tags/tag344.xml"/><Relationship Id="rId7" Type="http://schemas.openxmlformats.org/officeDocument/2006/relationships/tags" Target="../tags/tag317.xml"/><Relationship Id="rId12" Type="http://schemas.openxmlformats.org/officeDocument/2006/relationships/tags" Target="../tags/tag322.xml"/><Relationship Id="rId17" Type="http://schemas.openxmlformats.org/officeDocument/2006/relationships/tags" Target="../tags/tag327.xml"/><Relationship Id="rId25" Type="http://schemas.openxmlformats.org/officeDocument/2006/relationships/tags" Target="../tags/tag335.xml"/><Relationship Id="rId33" Type="http://schemas.openxmlformats.org/officeDocument/2006/relationships/tags" Target="../tags/tag343.xml"/><Relationship Id="rId2" Type="http://schemas.openxmlformats.org/officeDocument/2006/relationships/tags" Target="../tags/tag312.xml"/><Relationship Id="rId16" Type="http://schemas.openxmlformats.org/officeDocument/2006/relationships/tags" Target="../tags/tag326.xml"/><Relationship Id="rId20" Type="http://schemas.openxmlformats.org/officeDocument/2006/relationships/tags" Target="../tags/tag330.xml"/><Relationship Id="rId29" Type="http://schemas.openxmlformats.org/officeDocument/2006/relationships/tags" Target="../tags/tag339.xml"/><Relationship Id="rId1" Type="http://schemas.openxmlformats.org/officeDocument/2006/relationships/tags" Target="../tags/tag311.xml"/><Relationship Id="rId6" Type="http://schemas.openxmlformats.org/officeDocument/2006/relationships/tags" Target="../tags/tag316.xml"/><Relationship Id="rId11" Type="http://schemas.openxmlformats.org/officeDocument/2006/relationships/tags" Target="../tags/tag321.xml"/><Relationship Id="rId24" Type="http://schemas.openxmlformats.org/officeDocument/2006/relationships/tags" Target="../tags/tag334.xml"/><Relationship Id="rId32" Type="http://schemas.openxmlformats.org/officeDocument/2006/relationships/tags" Target="../tags/tag342.xml"/><Relationship Id="rId37" Type="http://schemas.openxmlformats.org/officeDocument/2006/relationships/slideLayout" Target="../slideLayouts/slideLayout12.xml"/><Relationship Id="rId5" Type="http://schemas.openxmlformats.org/officeDocument/2006/relationships/tags" Target="../tags/tag315.xml"/><Relationship Id="rId15" Type="http://schemas.openxmlformats.org/officeDocument/2006/relationships/tags" Target="../tags/tag325.xml"/><Relationship Id="rId23" Type="http://schemas.openxmlformats.org/officeDocument/2006/relationships/tags" Target="../tags/tag333.xml"/><Relationship Id="rId28" Type="http://schemas.openxmlformats.org/officeDocument/2006/relationships/tags" Target="../tags/tag338.xml"/><Relationship Id="rId36" Type="http://schemas.openxmlformats.org/officeDocument/2006/relationships/tags" Target="../tags/tag346.xml"/><Relationship Id="rId10" Type="http://schemas.openxmlformats.org/officeDocument/2006/relationships/tags" Target="../tags/tag320.xml"/><Relationship Id="rId19" Type="http://schemas.openxmlformats.org/officeDocument/2006/relationships/tags" Target="../tags/tag329.xml"/><Relationship Id="rId31" Type="http://schemas.openxmlformats.org/officeDocument/2006/relationships/tags" Target="../tags/tag341.xml"/><Relationship Id="rId4" Type="http://schemas.openxmlformats.org/officeDocument/2006/relationships/tags" Target="../tags/tag314.xml"/><Relationship Id="rId9" Type="http://schemas.openxmlformats.org/officeDocument/2006/relationships/tags" Target="../tags/tag319.xml"/><Relationship Id="rId14" Type="http://schemas.openxmlformats.org/officeDocument/2006/relationships/tags" Target="../tags/tag324.xml"/><Relationship Id="rId22" Type="http://schemas.openxmlformats.org/officeDocument/2006/relationships/tags" Target="../tags/tag332.xml"/><Relationship Id="rId27" Type="http://schemas.openxmlformats.org/officeDocument/2006/relationships/tags" Target="../tags/tag337.xml"/><Relationship Id="rId30" Type="http://schemas.openxmlformats.org/officeDocument/2006/relationships/tags" Target="../tags/tag340.xml"/><Relationship Id="rId35" Type="http://schemas.openxmlformats.org/officeDocument/2006/relationships/tags" Target="../tags/tag345.xml"/></Relationships>
</file>

<file path=ppt/slides/_rels/slide28.xml.rels><?xml version="1.0" encoding="UTF-8" standalone="yes"?>
<Relationships xmlns="http://schemas.openxmlformats.org/package/2006/relationships"><Relationship Id="rId8" Type="http://schemas.openxmlformats.org/officeDocument/2006/relationships/tags" Target="../tags/tag354.xml"/><Relationship Id="rId13" Type="http://schemas.openxmlformats.org/officeDocument/2006/relationships/tags" Target="../tags/tag359.xml"/><Relationship Id="rId3" Type="http://schemas.openxmlformats.org/officeDocument/2006/relationships/tags" Target="../tags/tag349.xml"/><Relationship Id="rId7" Type="http://schemas.openxmlformats.org/officeDocument/2006/relationships/tags" Target="../tags/tag353.xml"/><Relationship Id="rId12" Type="http://schemas.openxmlformats.org/officeDocument/2006/relationships/tags" Target="../tags/tag358.xml"/><Relationship Id="rId17" Type="http://schemas.openxmlformats.org/officeDocument/2006/relationships/slideLayout" Target="../slideLayouts/slideLayout12.xml"/><Relationship Id="rId2" Type="http://schemas.openxmlformats.org/officeDocument/2006/relationships/tags" Target="../tags/tag348.xml"/><Relationship Id="rId16" Type="http://schemas.openxmlformats.org/officeDocument/2006/relationships/tags" Target="../tags/tag362.xml"/><Relationship Id="rId1" Type="http://schemas.openxmlformats.org/officeDocument/2006/relationships/tags" Target="../tags/tag347.xml"/><Relationship Id="rId6" Type="http://schemas.openxmlformats.org/officeDocument/2006/relationships/tags" Target="../tags/tag352.xml"/><Relationship Id="rId11" Type="http://schemas.openxmlformats.org/officeDocument/2006/relationships/tags" Target="../tags/tag357.xml"/><Relationship Id="rId5" Type="http://schemas.openxmlformats.org/officeDocument/2006/relationships/tags" Target="../tags/tag351.xml"/><Relationship Id="rId15" Type="http://schemas.openxmlformats.org/officeDocument/2006/relationships/tags" Target="../tags/tag361.xml"/><Relationship Id="rId10" Type="http://schemas.openxmlformats.org/officeDocument/2006/relationships/tags" Target="../tags/tag356.xml"/><Relationship Id="rId4" Type="http://schemas.openxmlformats.org/officeDocument/2006/relationships/tags" Target="../tags/tag350.xml"/><Relationship Id="rId9" Type="http://schemas.openxmlformats.org/officeDocument/2006/relationships/tags" Target="../tags/tag355.xml"/><Relationship Id="rId14" Type="http://schemas.openxmlformats.org/officeDocument/2006/relationships/tags" Target="../tags/tag360.xml"/></Relationships>
</file>

<file path=ppt/slides/_rels/slide29.xml.rels><?xml version="1.0" encoding="UTF-8" standalone="yes"?>
<Relationships xmlns="http://schemas.openxmlformats.org/package/2006/relationships"><Relationship Id="rId8" Type="http://schemas.openxmlformats.org/officeDocument/2006/relationships/tags" Target="../tags/tag370.xml"/><Relationship Id="rId13" Type="http://schemas.openxmlformats.org/officeDocument/2006/relationships/tags" Target="../tags/tag375.xml"/><Relationship Id="rId18" Type="http://schemas.openxmlformats.org/officeDocument/2006/relationships/tags" Target="../tags/tag380.xml"/><Relationship Id="rId3" Type="http://schemas.openxmlformats.org/officeDocument/2006/relationships/tags" Target="../tags/tag365.xml"/><Relationship Id="rId21" Type="http://schemas.openxmlformats.org/officeDocument/2006/relationships/slideLayout" Target="../slideLayouts/slideLayout12.xml"/><Relationship Id="rId7" Type="http://schemas.openxmlformats.org/officeDocument/2006/relationships/tags" Target="../tags/tag369.xml"/><Relationship Id="rId12" Type="http://schemas.openxmlformats.org/officeDocument/2006/relationships/tags" Target="../tags/tag374.xml"/><Relationship Id="rId17" Type="http://schemas.openxmlformats.org/officeDocument/2006/relationships/tags" Target="../tags/tag379.xml"/><Relationship Id="rId2" Type="http://schemas.openxmlformats.org/officeDocument/2006/relationships/tags" Target="../tags/tag364.xml"/><Relationship Id="rId16" Type="http://schemas.openxmlformats.org/officeDocument/2006/relationships/tags" Target="../tags/tag378.xml"/><Relationship Id="rId20" Type="http://schemas.openxmlformats.org/officeDocument/2006/relationships/tags" Target="../tags/tag382.xml"/><Relationship Id="rId1" Type="http://schemas.openxmlformats.org/officeDocument/2006/relationships/tags" Target="../tags/tag363.xml"/><Relationship Id="rId6" Type="http://schemas.openxmlformats.org/officeDocument/2006/relationships/tags" Target="../tags/tag368.xml"/><Relationship Id="rId11" Type="http://schemas.openxmlformats.org/officeDocument/2006/relationships/tags" Target="../tags/tag373.xml"/><Relationship Id="rId5" Type="http://schemas.openxmlformats.org/officeDocument/2006/relationships/tags" Target="../tags/tag367.xml"/><Relationship Id="rId15" Type="http://schemas.openxmlformats.org/officeDocument/2006/relationships/tags" Target="../tags/tag377.xml"/><Relationship Id="rId10" Type="http://schemas.openxmlformats.org/officeDocument/2006/relationships/tags" Target="../tags/tag372.xml"/><Relationship Id="rId19" Type="http://schemas.openxmlformats.org/officeDocument/2006/relationships/tags" Target="../tags/tag381.xml"/><Relationship Id="rId4" Type="http://schemas.openxmlformats.org/officeDocument/2006/relationships/tags" Target="../tags/tag366.xml"/><Relationship Id="rId9" Type="http://schemas.openxmlformats.org/officeDocument/2006/relationships/tags" Target="../tags/tag371.xml"/><Relationship Id="rId14" Type="http://schemas.openxmlformats.org/officeDocument/2006/relationships/tags" Target="../tags/tag37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tags" Target="../tags/tag390.xml"/><Relationship Id="rId13" Type="http://schemas.openxmlformats.org/officeDocument/2006/relationships/slideLayout" Target="../slideLayouts/slideLayout12.xml"/><Relationship Id="rId3" Type="http://schemas.openxmlformats.org/officeDocument/2006/relationships/tags" Target="../tags/tag385.xml"/><Relationship Id="rId7" Type="http://schemas.openxmlformats.org/officeDocument/2006/relationships/tags" Target="../tags/tag389.xml"/><Relationship Id="rId12" Type="http://schemas.openxmlformats.org/officeDocument/2006/relationships/tags" Target="../tags/tag394.xml"/><Relationship Id="rId2" Type="http://schemas.openxmlformats.org/officeDocument/2006/relationships/tags" Target="../tags/tag384.xml"/><Relationship Id="rId1" Type="http://schemas.openxmlformats.org/officeDocument/2006/relationships/tags" Target="../tags/tag383.xml"/><Relationship Id="rId6" Type="http://schemas.openxmlformats.org/officeDocument/2006/relationships/tags" Target="../tags/tag388.xml"/><Relationship Id="rId11" Type="http://schemas.openxmlformats.org/officeDocument/2006/relationships/tags" Target="../tags/tag393.xml"/><Relationship Id="rId5" Type="http://schemas.openxmlformats.org/officeDocument/2006/relationships/tags" Target="../tags/tag387.xml"/><Relationship Id="rId10" Type="http://schemas.openxmlformats.org/officeDocument/2006/relationships/tags" Target="../tags/tag392.xml"/><Relationship Id="rId4" Type="http://schemas.openxmlformats.org/officeDocument/2006/relationships/tags" Target="../tags/tag386.xml"/><Relationship Id="rId9" Type="http://schemas.openxmlformats.org/officeDocument/2006/relationships/tags" Target="../tags/tag39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8" Type="http://schemas.openxmlformats.org/officeDocument/2006/relationships/tags" Target="../tags/tag402.xml"/><Relationship Id="rId13" Type="http://schemas.openxmlformats.org/officeDocument/2006/relationships/tags" Target="../tags/tag407.xml"/><Relationship Id="rId18" Type="http://schemas.openxmlformats.org/officeDocument/2006/relationships/tags" Target="../tags/tag412.xml"/><Relationship Id="rId3" Type="http://schemas.openxmlformats.org/officeDocument/2006/relationships/tags" Target="../tags/tag397.xml"/><Relationship Id="rId21" Type="http://schemas.openxmlformats.org/officeDocument/2006/relationships/slideLayout" Target="../slideLayouts/slideLayout12.xml"/><Relationship Id="rId7" Type="http://schemas.openxmlformats.org/officeDocument/2006/relationships/tags" Target="../tags/tag401.xml"/><Relationship Id="rId12" Type="http://schemas.openxmlformats.org/officeDocument/2006/relationships/tags" Target="../tags/tag406.xml"/><Relationship Id="rId17" Type="http://schemas.openxmlformats.org/officeDocument/2006/relationships/tags" Target="../tags/tag411.xml"/><Relationship Id="rId2" Type="http://schemas.openxmlformats.org/officeDocument/2006/relationships/tags" Target="../tags/tag396.xml"/><Relationship Id="rId16" Type="http://schemas.openxmlformats.org/officeDocument/2006/relationships/tags" Target="../tags/tag410.xml"/><Relationship Id="rId20" Type="http://schemas.openxmlformats.org/officeDocument/2006/relationships/tags" Target="../tags/tag414.xml"/><Relationship Id="rId1" Type="http://schemas.openxmlformats.org/officeDocument/2006/relationships/tags" Target="../tags/tag395.xml"/><Relationship Id="rId6" Type="http://schemas.openxmlformats.org/officeDocument/2006/relationships/tags" Target="../tags/tag400.xml"/><Relationship Id="rId11" Type="http://schemas.openxmlformats.org/officeDocument/2006/relationships/tags" Target="../tags/tag405.xml"/><Relationship Id="rId5" Type="http://schemas.openxmlformats.org/officeDocument/2006/relationships/tags" Target="../tags/tag399.xml"/><Relationship Id="rId15" Type="http://schemas.openxmlformats.org/officeDocument/2006/relationships/tags" Target="../tags/tag409.xml"/><Relationship Id="rId10" Type="http://schemas.openxmlformats.org/officeDocument/2006/relationships/tags" Target="../tags/tag404.xml"/><Relationship Id="rId19" Type="http://schemas.openxmlformats.org/officeDocument/2006/relationships/tags" Target="../tags/tag413.xml"/><Relationship Id="rId4" Type="http://schemas.openxmlformats.org/officeDocument/2006/relationships/tags" Target="../tags/tag398.xml"/><Relationship Id="rId9" Type="http://schemas.openxmlformats.org/officeDocument/2006/relationships/tags" Target="../tags/tag403.xml"/><Relationship Id="rId14" Type="http://schemas.openxmlformats.org/officeDocument/2006/relationships/tags" Target="../tags/tag408.xml"/></Relationships>
</file>

<file path=ppt/slides/_rels/slide33.xml.rels><?xml version="1.0" encoding="UTF-8" standalone="yes"?>
<Relationships xmlns="http://schemas.openxmlformats.org/package/2006/relationships"><Relationship Id="rId8" Type="http://schemas.openxmlformats.org/officeDocument/2006/relationships/tags" Target="../tags/tag422.xml"/><Relationship Id="rId13" Type="http://schemas.openxmlformats.org/officeDocument/2006/relationships/slideLayout" Target="../slideLayouts/slideLayout12.xml"/><Relationship Id="rId3" Type="http://schemas.openxmlformats.org/officeDocument/2006/relationships/tags" Target="../tags/tag417.xml"/><Relationship Id="rId7" Type="http://schemas.openxmlformats.org/officeDocument/2006/relationships/tags" Target="../tags/tag421.xml"/><Relationship Id="rId12" Type="http://schemas.openxmlformats.org/officeDocument/2006/relationships/tags" Target="../tags/tag426.xml"/><Relationship Id="rId2" Type="http://schemas.openxmlformats.org/officeDocument/2006/relationships/tags" Target="../tags/tag416.xml"/><Relationship Id="rId1" Type="http://schemas.openxmlformats.org/officeDocument/2006/relationships/tags" Target="../tags/tag415.xml"/><Relationship Id="rId6" Type="http://schemas.openxmlformats.org/officeDocument/2006/relationships/tags" Target="../tags/tag420.xml"/><Relationship Id="rId11" Type="http://schemas.openxmlformats.org/officeDocument/2006/relationships/tags" Target="../tags/tag425.xml"/><Relationship Id="rId5" Type="http://schemas.openxmlformats.org/officeDocument/2006/relationships/tags" Target="../tags/tag419.xml"/><Relationship Id="rId10" Type="http://schemas.openxmlformats.org/officeDocument/2006/relationships/tags" Target="../tags/tag424.xml"/><Relationship Id="rId4" Type="http://schemas.openxmlformats.org/officeDocument/2006/relationships/tags" Target="../tags/tag418.xml"/><Relationship Id="rId9" Type="http://schemas.openxmlformats.org/officeDocument/2006/relationships/tags" Target="../tags/tag423.xml"/></Relationships>
</file>

<file path=ppt/slides/_rels/slide34.xml.rels><?xml version="1.0" encoding="UTF-8" standalone="yes"?>
<Relationships xmlns="http://schemas.openxmlformats.org/package/2006/relationships"><Relationship Id="rId8" Type="http://schemas.openxmlformats.org/officeDocument/2006/relationships/tags" Target="../tags/tag434.xml"/><Relationship Id="rId13" Type="http://schemas.openxmlformats.org/officeDocument/2006/relationships/slideLayout" Target="../slideLayouts/slideLayout12.xml"/><Relationship Id="rId3" Type="http://schemas.openxmlformats.org/officeDocument/2006/relationships/tags" Target="../tags/tag429.xml"/><Relationship Id="rId7" Type="http://schemas.openxmlformats.org/officeDocument/2006/relationships/tags" Target="../tags/tag433.xml"/><Relationship Id="rId12" Type="http://schemas.openxmlformats.org/officeDocument/2006/relationships/tags" Target="../tags/tag438.xml"/><Relationship Id="rId2" Type="http://schemas.openxmlformats.org/officeDocument/2006/relationships/tags" Target="../tags/tag428.xml"/><Relationship Id="rId1" Type="http://schemas.openxmlformats.org/officeDocument/2006/relationships/tags" Target="../tags/tag427.xml"/><Relationship Id="rId6" Type="http://schemas.openxmlformats.org/officeDocument/2006/relationships/tags" Target="../tags/tag432.xml"/><Relationship Id="rId11" Type="http://schemas.openxmlformats.org/officeDocument/2006/relationships/tags" Target="../tags/tag437.xml"/><Relationship Id="rId5" Type="http://schemas.openxmlformats.org/officeDocument/2006/relationships/tags" Target="../tags/tag431.xml"/><Relationship Id="rId10" Type="http://schemas.openxmlformats.org/officeDocument/2006/relationships/tags" Target="../tags/tag436.xml"/><Relationship Id="rId4" Type="http://schemas.openxmlformats.org/officeDocument/2006/relationships/tags" Target="../tags/tag430.xml"/><Relationship Id="rId9" Type="http://schemas.openxmlformats.org/officeDocument/2006/relationships/tags" Target="../tags/tag43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tags" Target="../tags/tag20.xml"/><Relationship Id="rId3" Type="http://schemas.openxmlformats.org/officeDocument/2006/relationships/tags" Target="../tags/tag5.xml"/><Relationship Id="rId21" Type="http://schemas.openxmlformats.org/officeDocument/2006/relationships/tags" Target="../tags/tag23.xml"/><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tags" Target="../tags/tag19.xml"/><Relationship Id="rId25" Type="http://schemas.openxmlformats.org/officeDocument/2006/relationships/slideLayout" Target="../slideLayouts/slideLayout12.xml"/><Relationship Id="rId2" Type="http://schemas.openxmlformats.org/officeDocument/2006/relationships/tags" Target="../tags/tag4.xml"/><Relationship Id="rId16" Type="http://schemas.openxmlformats.org/officeDocument/2006/relationships/tags" Target="../tags/tag18.xml"/><Relationship Id="rId20" Type="http://schemas.openxmlformats.org/officeDocument/2006/relationships/tags" Target="../tags/tag22.xml"/><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24" Type="http://schemas.openxmlformats.org/officeDocument/2006/relationships/tags" Target="../tags/tag26.xml"/><Relationship Id="rId5" Type="http://schemas.openxmlformats.org/officeDocument/2006/relationships/tags" Target="../tags/tag7.xml"/><Relationship Id="rId15" Type="http://schemas.openxmlformats.org/officeDocument/2006/relationships/tags" Target="../tags/tag17.xml"/><Relationship Id="rId23" Type="http://schemas.openxmlformats.org/officeDocument/2006/relationships/tags" Target="../tags/tag25.xml"/><Relationship Id="rId10" Type="http://schemas.openxmlformats.org/officeDocument/2006/relationships/tags" Target="../tags/tag12.xml"/><Relationship Id="rId19" Type="http://schemas.openxmlformats.org/officeDocument/2006/relationships/tags" Target="../tags/tag21.xml"/><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 Id="rId22" Type="http://schemas.openxmlformats.org/officeDocument/2006/relationships/tags" Target="../tags/tag24.xml"/></Relationships>
</file>

<file path=ppt/slides/_rels/slide8.xml.rels><?xml version="1.0" encoding="UTF-8" standalone="yes"?>
<Relationships xmlns="http://schemas.openxmlformats.org/package/2006/relationships"><Relationship Id="rId8" Type="http://schemas.openxmlformats.org/officeDocument/2006/relationships/tags" Target="../tags/tag34.xml"/><Relationship Id="rId13" Type="http://schemas.openxmlformats.org/officeDocument/2006/relationships/slideLayout" Target="../slideLayouts/slideLayout12.xml"/><Relationship Id="rId3" Type="http://schemas.openxmlformats.org/officeDocument/2006/relationships/tags" Target="../tags/tag29.xml"/><Relationship Id="rId7" Type="http://schemas.openxmlformats.org/officeDocument/2006/relationships/tags" Target="../tags/tag33.xml"/><Relationship Id="rId12" Type="http://schemas.openxmlformats.org/officeDocument/2006/relationships/tags" Target="../tags/tag38.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tags" Target="../tags/tag37.xml"/><Relationship Id="rId5" Type="http://schemas.openxmlformats.org/officeDocument/2006/relationships/tags" Target="../tags/tag31.xml"/><Relationship Id="rId10" Type="http://schemas.openxmlformats.org/officeDocument/2006/relationships/tags" Target="../tags/tag36.xml"/><Relationship Id="rId4" Type="http://schemas.openxmlformats.org/officeDocument/2006/relationships/tags" Target="../tags/tag30.xml"/><Relationship Id="rId9" Type="http://schemas.openxmlformats.org/officeDocument/2006/relationships/tags" Target="../tags/tag35.xml"/></Relationships>
</file>

<file path=ppt/slides/_rels/slide9.xml.rels><?xml version="1.0" encoding="UTF-8" standalone="yes"?>
<Relationships xmlns="http://schemas.openxmlformats.org/package/2006/relationships"><Relationship Id="rId8" Type="http://schemas.openxmlformats.org/officeDocument/2006/relationships/tags" Target="../tags/tag46.xml"/><Relationship Id="rId13" Type="http://schemas.openxmlformats.org/officeDocument/2006/relationships/tags" Target="../tags/tag51.xml"/><Relationship Id="rId18" Type="http://schemas.openxmlformats.org/officeDocument/2006/relationships/tags" Target="../tags/tag56.xml"/><Relationship Id="rId26" Type="http://schemas.openxmlformats.org/officeDocument/2006/relationships/tags" Target="../tags/tag64.xml"/><Relationship Id="rId3" Type="http://schemas.openxmlformats.org/officeDocument/2006/relationships/tags" Target="../tags/tag41.xml"/><Relationship Id="rId21" Type="http://schemas.openxmlformats.org/officeDocument/2006/relationships/tags" Target="../tags/tag59.xml"/><Relationship Id="rId7" Type="http://schemas.openxmlformats.org/officeDocument/2006/relationships/tags" Target="../tags/tag45.xml"/><Relationship Id="rId12" Type="http://schemas.openxmlformats.org/officeDocument/2006/relationships/tags" Target="../tags/tag50.xml"/><Relationship Id="rId17" Type="http://schemas.openxmlformats.org/officeDocument/2006/relationships/tags" Target="../tags/tag55.xml"/><Relationship Id="rId25" Type="http://schemas.openxmlformats.org/officeDocument/2006/relationships/tags" Target="../tags/tag63.xml"/><Relationship Id="rId2" Type="http://schemas.openxmlformats.org/officeDocument/2006/relationships/tags" Target="../tags/tag40.xml"/><Relationship Id="rId16" Type="http://schemas.openxmlformats.org/officeDocument/2006/relationships/tags" Target="../tags/tag54.xml"/><Relationship Id="rId20" Type="http://schemas.openxmlformats.org/officeDocument/2006/relationships/tags" Target="../tags/tag58.xml"/><Relationship Id="rId29" Type="http://schemas.openxmlformats.org/officeDocument/2006/relationships/slideLayout" Target="../slideLayouts/slideLayout12.xml"/><Relationship Id="rId1" Type="http://schemas.openxmlformats.org/officeDocument/2006/relationships/tags" Target="../tags/tag39.xml"/><Relationship Id="rId6" Type="http://schemas.openxmlformats.org/officeDocument/2006/relationships/tags" Target="../tags/tag44.xml"/><Relationship Id="rId11" Type="http://schemas.openxmlformats.org/officeDocument/2006/relationships/tags" Target="../tags/tag49.xml"/><Relationship Id="rId24" Type="http://schemas.openxmlformats.org/officeDocument/2006/relationships/tags" Target="../tags/tag62.xml"/><Relationship Id="rId5" Type="http://schemas.openxmlformats.org/officeDocument/2006/relationships/tags" Target="../tags/tag43.xml"/><Relationship Id="rId15" Type="http://schemas.openxmlformats.org/officeDocument/2006/relationships/tags" Target="../tags/tag53.xml"/><Relationship Id="rId23" Type="http://schemas.openxmlformats.org/officeDocument/2006/relationships/tags" Target="../tags/tag61.xml"/><Relationship Id="rId28" Type="http://schemas.openxmlformats.org/officeDocument/2006/relationships/tags" Target="../tags/tag66.xml"/><Relationship Id="rId10" Type="http://schemas.openxmlformats.org/officeDocument/2006/relationships/tags" Target="../tags/tag48.xml"/><Relationship Id="rId19" Type="http://schemas.openxmlformats.org/officeDocument/2006/relationships/tags" Target="../tags/tag57.xml"/><Relationship Id="rId4" Type="http://schemas.openxmlformats.org/officeDocument/2006/relationships/tags" Target="../tags/tag42.xml"/><Relationship Id="rId9" Type="http://schemas.openxmlformats.org/officeDocument/2006/relationships/tags" Target="../tags/tag47.xml"/><Relationship Id="rId14" Type="http://schemas.openxmlformats.org/officeDocument/2006/relationships/tags" Target="../tags/tag52.xml"/><Relationship Id="rId22" Type="http://schemas.openxmlformats.org/officeDocument/2006/relationships/tags" Target="../tags/tag60.xml"/><Relationship Id="rId27" Type="http://schemas.openxmlformats.org/officeDocument/2006/relationships/tags" Target="../tags/tag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692696"/>
            <a:ext cx="7772400" cy="1470025"/>
          </a:xfrm>
        </p:spPr>
        <p:txBody>
          <a:bodyPr>
            <a:normAutofit fontScale="90000"/>
          </a:bodyPr>
          <a:lstStyle/>
          <a:p>
            <a:pPr algn="ctr"/>
            <a:r>
              <a:rPr lang="en-IN" dirty="0" smtClean="0"/>
              <a:t>SURVEY ON PRODUCT REGULATIONS IN INDIA</a:t>
            </a:r>
            <a:endParaRPr lang="en-IN" dirty="0"/>
          </a:p>
        </p:txBody>
      </p:sp>
      <p:sp>
        <p:nvSpPr>
          <p:cNvPr id="3" name="Subtitle 2"/>
          <p:cNvSpPr>
            <a:spLocks noGrp="1"/>
          </p:cNvSpPr>
          <p:nvPr>
            <p:ph type="subTitle" idx="1"/>
          </p:nvPr>
        </p:nvSpPr>
        <p:spPr>
          <a:xfrm>
            <a:off x="395536" y="2852936"/>
            <a:ext cx="7854696" cy="1752600"/>
          </a:xfrm>
        </p:spPr>
        <p:txBody>
          <a:bodyPr/>
          <a:lstStyle/>
          <a:p>
            <a:pPr algn="ctr"/>
            <a:r>
              <a:rPr lang="en-IN" sz="4000" dirty="0" smtClean="0"/>
              <a:t>12</a:t>
            </a:r>
            <a:r>
              <a:rPr lang="en-IN" sz="4000" baseline="30000" dirty="0" smtClean="0"/>
              <a:t>th</a:t>
            </a:r>
            <a:r>
              <a:rPr lang="en-IN" sz="4000" dirty="0" smtClean="0"/>
              <a:t> CILA SEMINAR</a:t>
            </a:r>
          </a:p>
          <a:p>
            <a:pPr algn="ctr"/>
            <a:r>
              <a:rPr lang="en-IN" sz="2400" dirty="0" smtClean="0"/>
              <a:t>20</a:t>
            </a:r>
            <a:r>
              <a:rPr lang="en-IN" sz="2400" baseline="30000" dirty="0" smtClean="0"/>
              <a:t>th</a:t>
            </a:r>
            <a:r>
              <a:rPr lang="en-IN" sz="2400" dirty="0" smtClean="0"/>
              <a:t> FEBRUARY 2017 </a:t>
            </a:r>
          </a:p>
          <a:p>
            <a:endParaRPr lang="en-IN" dirty="0"/>
          </a:p>
        </p:txBody>
      </p:sp>
      <p:sp>
        <p:nvSpPr>
          <p:cNvPr id="8" name="Subtitle 2"/>
          <p:cNvSpPr txBox="1">
            <a:spLocks/>
          </p:cNvSpPr>
          <p:nvPr/>
        </p:nvSpPr>
        <p:spPr>
          <a:xfrm>
            <a:off x="664452" y="5078118"/>
            <a:ext cx="7854696" cy="1591242"/>
          </a:xfrm>
          <a:prstGeom prst="rect">
            <a:avLst/>
          </a:prstGeom>
        </p:spPr>
        <p:txBody>
          <a:bodyPr vert="horz" lIns="0" rIns="18288">
            <a:noAutofit/>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ctr"/>
            <a:r>
              <a:rPr lang="en-IN" sz="3200" dirty="0" smtClean="0"/>
              <a:t>BIKASH CHOUDHARY</a:t>
            </a:r>
          </a:p>
          <a:p>
            <a:pPr algn="ctr"/>
            <a:r>
              <a:rPr lang="en-IN" sz="2000" dirty="0" smtClean="0"/>
              <a:t>APPOINTED ACTUARY AND CHIEF RISK OFFICER</a:t>
            </a:r>
          </a:p>
          <a:p>
            <a:pPr algn="ctr"/>
            <a:r>
              <a:rPr lang="en-IN" sz="2000" dirty="0" smtClean="0"/>
              <a:t>FUTURE GENERALI LIFE</a:t>
            </a:r>
            <a:endParaRPr lang="en-IN" sz="2000" dirty="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1</a:t>
            </a:fld>
            <a:endParaRPr lang="en-IN"/>
          </a:p>
        </p:txBody>
      </p:sp>
    </p:spTree>
    <p:custDataLst>
      <p:tags r:id="rId1"/>
    </p:custDataLst>
    <p:extLst>
      <p:ext uri="{BB962C8B-B14F-4D97-AF65-F5344CB8AC3E}">
        <p14:creationId xmlns:p14="http://schemas.microsoft.com/office/powerpoint/2010/main" val="40918942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692696"/>
            <a:ext cx="8229600" cy="1143000"/>
          </a:xfrm>
        </p:spPr>
        <p:txBody>
          <a:bodyPr>
            <a:normAutofit/>
          </a:bodyPr>
          <a:lstStyle/>
          <a:p>
            <a:r>
              <a:rPr lang="en-US" sz="2400" b="1" dirty="0" smtClean="0"/>
              <a:t>4. IRDA Linked Insurance Products Regulations 2013-Chapter V, section 13b: Discontinuance Charge for Discontinued Policy Fund:</a:t>
            </a:r>
            <a:endParaRPr lang="en-US" sz="2400" b="1" dirty="0"/>
          </a:p>
        </p:txBody>
      </p:sp>
      <p:sp>
        <p:nvSpPr>
          <p:cNvPr id="7" name="Text Placeholder 6" hidden="1"/>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10</a:t>
            </a:fld>
            <a:endParaRPr lang="en-IN"/>
          </a:p>
        </p:txBody>
      </p:sp>
      <p:sp>
        <p:nvSpPr>
          <p:cNvPr id="8"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3" name="Chart"/>
          <p:cNvGrpSpPr/>
          <p:nvPr>
            <p:custDataLst>
              <p:tags r:id="rId3"/>
            </p:custDataLst>
          </p:nvPr>
        </p:nvGrpSpPr>
        <p:grpSpPr>
          <a:xfrm>
            <a:off x="516512" y="1935480"/>
            <a:ext cx="8170288" cy="4127534"/>
            <a:chOff x="516512" y="1935480"/>
            <a:chExt cx="8170288" cy="4127534"/>
          </a:xfrm>
        </p:grpSpPr>
        <p:sp>
          <p:nvSpPr>
            <p:cNvPr id="9" name="Key_1"/>
            <p:cNvSpPr txBox="1"/>
            <p:nvPr>
              <p:custDataLst>
                <p:tags r:id="rId5"/>
              </p:custDataLst>
            </p:nvPr>
          </p:nvSpPr>
          <p:spPr>
            <a:xfrm>
              <a:off x="572617" y="1935480"/>
              <a:ext cx="447238" cy="359073"/>
            </a:xfrm>
            <a:prstGeom prst="rect">
              <a:avLst/>
            </a:prstGeom>
            <a:noFill/>
          </p:spPr>
          <p:txBody>
            <a:bodyPr vert="horz" wrap="none" lIns="95250" tIns="50800" rIns="203200" bIns="0" rtlCol="0" anchor="t">
              <a:spAutoFit/>
            </a:bodyPr>
            <a:lstStyle/>
            <a:p>
              <a:pPr algn="r"/>
              <a:r>
                <a:rPr lang="en-US" sz="2000" smtClean="0"/>
                <a:t>1.</a:t>
              </a:r>
              <a:endParaRPr lang="en-US" sz="2000"/>
            </a:p>
          </p:txBody>
        </p:sp>
        <p:sp>
          <p:nvSpPr>
            <p:cNvPr id="10" name="Description_1"/>
            <p:cNvSpPr txBox="1"/>
            <p:nvPr>
              <p:custDataLst>
                <p:tags r:id="rId6"/>
              </p:custDataLst>
            </p:nvPr>
          </p:nvSpPr>
          <p:spPr>
            <a:xfrm>
              <a:off x="1019855" y="1935480"/>
              <a:ext cx="7666945" cy="692497"/>
            </a:xfrm>
            <a:prstGeom prst="rect">
              <a:avLst/>
            </a:prstGeom>
            <a:noFill/>
          </p:spPr>
          <p:txBody>
            <a:bodyPr vert="horz" wrap="square" lIns="0" tIns="50800" rIns="0" bIns="25400" rtlCol="0" anchor="t">
              <a:spAutoFit/>
            </a:bodyPr>
            <a:lstStyle/>
            <a:p>
              <a:r>
                <a:rPr lang="en-US" sz="2000" dirty="0" smtClean="0"/>
                <a:t>Shall be allowed to have maximum FMC of 1.35% p.a. on Discontinuance Fund.</a:t>
              </a:r>
              <a:endParaRPr lang="en-US" sz="2000" dirty="0"/>
            </a:p>
          </p:txBody>
        </p:sp>
        <p:sp>
          <p:nvSpPr>
            <p:cNvPr id="11" name="Value_1"/>
            <p:cNvSpPr txBox="1"/>
            <p:nvPr>
              <p:custDataLst>
                <p:tags r:id="rId7"/>
              </p:custDataLst>
            </p:nvPr>
          </p:nvSpPr>
          <p:spPr>
            <a:xfrm>
              <a:off x="1233096" y="2843164"/>
              <a:ext cx="309380" cy="246221"/>
            </a:xfrm>
            <a:prstGeom prst="rect">
              <a:avLst/>
            </a:prstGeom>
            <a:noFill/>
          </p:spPr>
          <p:txBody>
            <a:bodyPr vert="horz" wrap="none" lIns="76200" tIns="0" rIns="0" bIns="0" rtlCol="0" anchor="t">
              <a:spAutoFit/>
            </a:bodyPr>
            <a:lstStyle/>
            <a:p>
              <a:r>
                <a:rPr lang="en-US" sz="1600" smtClean="0"/>
                <a:t>1%</a:t>
              </a:r>
              <a:endParaRPr lang="en-US" sz="1600"/>
            </a:p>
          </p:txBody>
        </p:sp>
        <p:sp>
          <p:nvSpPr>
            <p:cNvPr id="12" name="Bar_1"/>
            <p:cNvSpPr/>
            <p:nvPr>
              <p:custDataLst>
                <p:tags r:id="rId8"/>
              </p:custDataLst>
            </p:nvPr>
          </p:nvSpPr>
          <p:spPr>
            <a:xfrm>
              <a:off x="1019855" y="2838043"/>
              <a:ext cx="213241"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Key_2"/>
            <p:cNvSpPr txBox="1"/>
            <p:nvPr>
              <p:custDataLst>
                <p:tags r:id="rId9"/>
              </p:custDataLst>
            </p:nvPr>
          </p:nvSpPr>
          <p:spPr>
            <a:xfrm>
              <a:off x="527733" y="3173768"/>
              <a:ext cx="492122" cy="359073"/>
            </a:xfrm>
            <a:prstGeom prst="rect">
              <a:avLst/>
            </a:prstGeom>
            <a:noFill/>
          </p:spPr>
          <p:txBody>
            <a:bodyPr vert="horz" wrap="none" lIns="95250" tIns="50800" rIns="203200" bIns="0" rtlCol="0" anchor="t">
              <a:spAutoFit/>
            </a:bodyPr>
            <a:lstStyle/>
            <a:p>
              <a:pPr algn="r"/>
              <a:r>
                <a:rPr lang="en-US" sz="2000" smtClean="0"/>
                <a:t>2.</a:t>
              </a:r>
              <a:endParaRPr lang="en-US" sz="2000"/>
            </a:p>
          </p:txBody>
        </p:sp>
        <p:sp>
          <p:nvSpPr>
            <p:cNvPr id="14" name="Description_2"/>
            <p:cNvSpPr txBox="1"/>
            <p:nvPr>
              <p:custDataLst>
                <p:tags r:id="rId10"/>
              </p:custDataLst>
            </p:nvPr>
          </p:nvSpPr>
          <p:spPr>
            <a:xfrm>
              <a:off x="1019855" y="3173768"/>
              <a:ext cx="7666945" cy="692497"/>
            </a:xfrm>
            <a:prstGeom prst="rect">
              <a:avLst/>
            </a:prstGeom>
            <a:noFill/>
          </p:spPr>
          <p:txBody>
            <a:bodyPr vert="horz" wrap="square" lIns="0" tIns="50800" rIns="0" bIns="25400" rtlCol="0" anchor="t">
              <a:spAutoFit/>
            </a:bodyPr>
            <a:lstStyle/>
            <a:p>
              <a:r>
                <a:rPr lang="en-US" sz="2000" smtClean="0"/>
                <a:t>Remove the minimum guarantee on fund as the asset allocation is mandated by regulations</a:t>
              </a:r>
              <a:endParaRPr lang="en-US" sz="2000"/>
            </a:p>
          </p:txBody>
        </p:sp>
        <p:sp>
          <p:nvSpPr>
            <p:cNvPr id="15" name="Value_2"/>
            <p:cNvSpPr txBox="1"/>
            <p:nvPr>
              <p:custDataLst>
                <p:tags r:id="rId11"/>
              </p:custDataLst>
            </p:nvPr>
          </p:nvSpPr>
          <p:spPr>
            <a:xfrm>
              <a:off x="7843578" y="4081452"/>
              <a:ext cx="448841" cy="246221"/>
            </a:xfrm>
            <a:prstGeom prst="rect">
              <a:avLst/>
            </a:prstGeom>
            <a:noFill/>
          </p:spPr>
          <p:txBody>
            <a:bodyPr vert="horz" wrap="none" lIns="76200" tIns="0" rIns="0" bIns="0" rtlCol="0" anchor="t">
              <a:spAutoFit/>
            </a:bodyPr>
            <a:lstStyle/>
            <a:p>
              <a:r>
                <a:rPr lang="en-US" sz="1600" smtClean="0"/>
                <a:t>36%</a:t>
              </a:r>
              <a:endParaRPr lang="en-US" sz="1600"/>
            </a:p>
          </p:txBody>
        </p:sp>
        <p:sp>
          <p:nvSpPr>
            <p:cNvPr id="16" name="Bar_2"/>
            <p:cNvSpPr/>
            <p:nvPr>
              <p:custDataLst>
                <p:tags r:id="rId12"/>
              </p:custDataLst>
            </p:nvPr>
          </p:nvSpPr>
          <p:spPr>
            <a:xfrm>
              <a:off x="1019855" y="4076331"/>
              <a:ext cx="6823723"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7" name="Key_3"/>
            <p:cNvSpPr txBox="1"/>
            <p:nvPr>
              <p:custDataLst>
                <p:tags r:id="rId13"/>
              </p:custDataLst>
            </p:nvPr>
          </p:nvSpPr>
          <p:spPr>
            <a:xfrm>
              <a:off x="535748" y="4412056"/>
              <a:ext cx="484107" cy="359073"/>
            </a:xfrm>
            <a:prstGeom prst="rect">
              <a:avLst/>
            </a:prstGeom>
            <a:noFill/>
          </p:spPr>
          <p:txBody>
            <a:bodyPr vert="horz" wrap="none" lIns="95250" tIns="50800" rIns="203200" bIns="0" rtlCol="0" anchor="t">
              <a:spAutoFit/>
            </a:bodyPr>
            <a:lstStyle/>
            <a:p>
              <a:pPr algn="r"/>
              <a:r>
                <a:rPr lang="en-US" sz="2000" smtClean="0"/>
                <a:t>3.</a:t>
              </a:r>
              <a:endParaRPr lang="en-US" sz="2000"/>
            </a:p>
          </p:txBody>
        </p:sp>
        <p:sp>
          <p:nvSpPr>
            <p:cNvPr id="18" name="Description_3"/>
            <p:cNvSpPr txBox="1"/>
            <p:nvPr>
              <p:custDataLst>
                <p:tags r:id="rId14"/>
              </p:custDataLst>
            </p:nvPr>
          </p:nvSpPr>
          <p:spPr>
            <a:xfrm>
              <a:off x="1019855" y="4412056"/>
              <a:ext cx="7666945" cy="384721"/>
            </a:xfrm>
            <a:prstGeom prst="rect">
              <a:avLst/>
            </a:prstGeom>
            <a:noFill/>
          </p:spPr>
          <p:txBody>
            <a:bodyPr vert="horz" wrap="square" lIns="0" tIns="50800" rIns="0" bIns="25400" rtlCol="0" anchor="t">
              <a:spAutoFit/>
            </a:bodyPr>
            <a:lstStyle/>
            <a:p>
              <a:r>
                <a:rPr lang="en-US" sz="2000" smtClean="0"/>
                <a:t>Both A and B</a:t>
              </a:r>
              <a:endParaRPr lang="en-US" sz="2000"/>
            </a:p>
          </p:txBody>
        </p:sp>
        <p:sp>
          <p:nvSpPr>
            <p:cNvPr id="19" name="Value_3"/>
            <p:cNvSpPr txBox="1"/>
            <p:nvPr>
              <p:custDataLst>
                <p:tags r:id="rId15"/>
              </p:custDataLst>
            </p:nvPr>
          </p:nvSpPr>
          <p:spPr>
            <a:xfrm>
              <a:off x="8056819" y="4919631"/>
              <a:ext cx="435632" cy="246221"/>
            </a:xfrm>
            <a:prstGeom prst="rect">
              <a:avLst/>
            </a:prstGeom>
            <a:noFill/>
          </p:spPr>
          <p:txBody>
            <a:bodyPr vert="horz" wrap="none" lIns="76200" tIns="0" rIns="0" bIns="0" rtlCol="0" anchor="t">
              <a:spAutoFit/>
            </a:bodyPr>
            <a:lstStyle/>
            <a:p>
              <a:r>
                <a:rPr lang="en-US" sz="1600" smtClean="0"/>
                <a:t>37%</a:t>
              </a:r>
              <a:endParaRPr lang="en-US" sz="1600"/>
            </a:p>
          </p:txBody>
        </p:sp>
        <p:sp>
          <p:nvSpPr>
            <p:cNvPr id="20" name="Bar_3"/>
            <p:cNvSpPr/>
            <p:nvPr>
              <p:custDataLst>
                <p:tags r:id="rId16"/>
              </p:custDataLst>
            </p:nvPr>
          </p:nvSpPr>
          <p:spPr>
            <a:xfrm>
              <a:off x="1019855" y="4914510"/>
              <a:ext cx="7036964"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1" name="Key_4"/>
            <p:cNvSpPr txBox="1"/>
            <p:nvPr>
              <p:custDataLst>
                <p:tags r:id="rId17"/>
              </p:custDataLst>
            </p:nvPr>
          </p:nvSpPr>
          <p:spPr>
            <a:xfrm>
              <a:off x="516512" y="5250235"/>
              <a:ext cx="503343" cy="359073"/>
            </a:xfrm>
            <a:prstGeom prst="rect">
              <a:avLst/>
            </a:prstGeom>
            <a:noFill/>
          </p:spPr>
          <p:txBody>
            <a:bodyPr vert="horz" wrap="none" lIns="95250" tIns="50800" rIns="203200" bIns="0" rtlCol="0" anchor="t">
              <a:spAutoFit/>
            </a:bodyPr>
            <a:lstStyle/>
            <a:p>
              <a:pPr algn="r"/>
              <a:r>
                <a:rPr lang="en-US" sz="2000" smtClean="0"/>
                <a:t>4.</a:t>
              </a:r>
              <a:endParaRPr lang="en-US" sz="2000"/>
            </a:p>
          </p:txBody>
        </p:sp>
        <p:sp>
          <p:nvSpPr>
            <p:cNvPr id="22" name="Description_4"/>
            <p:cNvSpPr txBox="1"/>
            <p:nvPr>
              <p:custDataLst>
                <p:tags r:id="rId18"/>
              </p:custDataLst>
            </p:nvPr>
          </p:nvSpPr>
          <p:spPr>
            <a:xfrm>
              <a:off x="1019855" y="5250235"/>
              <a:ext cx="7666945" cy="384721"/>
            </a:xfrm>
            <a:prstGeom prst="rect">
              <a:avLst/>
            </a:prstGeom>
            <a:noFill/>
          </p:spPr>
          <p:txBody>
            <a:bodyPr vert="horz" wrap="square" lIns="0" tIns="50800" rIns="0" bIns="25400" rtlCol="0" anchor="t">
              <a:spAutoFit/>
            </a:bodyPr>
            <a:lstStyle/>
            <a:p>
              <a:r>
                <a:rPr lang="en-US" sz="2000" smtClean="0"/>
                <a:t>No change needed</a:t>
              </a:r>
              <a:endParaRPr lang="en-US" sz="2000"/>
            </a:p>
          </p:txBody>
        </p:sp>
        <p:sp>
          <p:nvSpPr>
            <p:cNvPr id="23" name="Value_4"/>
            <p:cNvSpPr txBox="1"/>
            <p:nvPr>
              <p:custDataLst>
                <p:tags r:id="rId19"/>
              </p:custDataLst>
            </p:nvPr>
          </p:nvSpPr>
          <p:spPr>
            <a:xfrm>
              <a:off x="5924406" y="5757811"/>
              <a:ext cx="455253" cy="246221"/>
            </a:xfrm>
            <a:prstGeom prst="rect">
              <a:avLst/>
            </a:prstGeom>
            <a:noFill/>
          </p:spPr>
          <p:txBody>
            <a:bodyPr vert="horz" wrap="none" lIns="76200" tIns="0" rIns="0" bIns="0" rtlCol="0" anchor="t">
              <a:spAutoFit/>
            </a:bodyPr>
            <a:lstStyle/>
            <a:p>
              <a:r>
                <a:rPr lang="en-US" sz="1600" smtClean="0"/>
                <a:t>26%</a:t>
              </a:r>
              <a:endParaRPr lang="en-US" sz="1600"/>
            </a:p>
          </p:txBody>
        </p:sp>
        <p:sp>
          <p:nvSpPr>
            <p:cNvPr id="24" name="Bar_4"/>
            <p:cNvSpPr/>
            <p:nvPr>
              <p:custDataLst>
                <p:tags r:id="rId20"/>
              </p:custDataLst>
            </p:nvPr>
          </p:nvSpPr>
          <p:spPr>
            <a:xfrm>
              <a:off x="1019855" y="5752689"/>
              <a:ext cx="4904551"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5" name="Canvas" hidden="1"/>
            <p:cNvSpPr/>
            <p:nvPr/>
          </p:nvSpPr>
          <p:spPr>
            <a:xfrm>
              <a:off x="1019855" y="1935480"/>
              <a:ext cx="7036964" cy="4127534"/>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27"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9"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172789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400" b="1" dirty="0" smtClean="0"/>
              <a:t>5. Non-negative claw back addition is another form of cap on charges. Given that there is a cap on FMC of 1.35%, the purpose served by non-negative claw back may be limited.</a:t>
            </a:r>
            <a:endParaRPr lang="en-US" sz="2400" b="1" dirty="0"/>
          </a:p>
        </p:txBody>
      </p:sp>
      <p:sp>
        <p:nvSpPr>
          <p:cNvPr id="7" name="Text Placeholder 6" hidden="1"/>
          <p:cNvSpPr>
            <a:spLocks noGrp="1"/>
          </p:cNvSpPr>
          <p:nvPr>
            <p:ph type="body" idx="1"/>
          </p:nvPr>
        </p:nvSpPr>
        <p:spPr>
          <a:xfrm>
            <a:off x="606284" y="1935480"/>
            <a:ext cx="8080899" cy="4779332"/>
          </a:xfrm>
        </p:spPr>
        <p:txBody>
          <a:bodyPr/>
          <a:lstStyle/>
          <a:p>
            <a:endParaRPr lang="en-US"/>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11</a:t>
            </a:fld>
            <a:endParaRPr lang="en-IN"/>
          </a:p>
        </p:txBody>
      </p:sp>
      <p:sp>
        <p:nvSpPr>
          <p:cNvPr id="8"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sp>
        <p:nvSpPr>
          <p:cNvPr id="27"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grpSp>
        <p:nvGrpSpPr>
          <p:cNvPr id="3" name="Chart"/>
          <p:cNvGrpSpPr/>
          <p:nvPr>
            <p:custDataLst>
              <p:tags r:id="rId3"/>
            </p:custDataLst>
          </p:nvPr>
        </p:nvGrpSpPr>
        <p:grpSpPr>
          <a:xfrm>
            <a:off x="655978" y="1935480"/>
            <a:ext cx="8031205" cy="4765448"/>
            <a:chOff x="655978" y="1935480"/>
            <a:chExt cx="8031205" cy="4765448"/>
          </a:xfrm>
        </p:grpSpPr>
        <p:sp>
          <p:nvSpPr>
            <p:cNvPr id="9" name="Key_1"/>
            <p:cNvSpPr txBox="1"/>
            <p:nvPr>
              <p:custDataLst>
                <p:tags r:id="rId5"/>
              </p:custDataLst>
            </p:nvPr>
          </p:nvSpPr>
          <p:spPr>
            <a:xfrm>
              <a:off x="712084" y="1935480"/>
              <a:ext cx="447237" cy="359073"/>
            </a:xfrm>
            <a:prstGeom prst="rect">
              <a:avLst/>
            </a:prstGeom>
            <a:noFill/>
          </p:spPr>
          <p:txBody>
            <a:bodyPr vert="horz" wrap="none" lIns="95250" tIns="50800" rIns="203200" bIns="0" rtlCol="0" anchor="t">
              <a:spAutoFit/>
            </a:bodyPr>
            <a:lstStyle/>
            <a:p>
              <a:pPr algn="r"/>
              <a:r>
                <a:rPr lang="en-US" sz="2000" smtClean="0"/>
                <a:t>1.</a:t>
              </a:r>
              <a:endParaRPr lang="en-US" sz="2000"/>
            </a:p>
          </p:txBody>
        </p:sp>
        <p:sp>
          <p:nvSpPr>
            <p:cNvPr id="10" name="Description_1"/>
            <p:cNvSpPr txBox="1"/>
            <p:nvPr>
              <p:custDataLst>
                <p:tags r:id="rId6"/>
              </p:custDataLst>
            </p:nvPr>
          </p:nvSpPr>
          <p:spPr>
            <a:xfrm>
              <a:off x="1159321" y="1935480"/>
              <a:ext cx="7527862" cy="1000274"/>
            </a:xfrm>
            <a:prstGeom prst="rect">
              <a:avLst/>
            </a:prstGeom>
            <a:noFill/>
          </p:spPr>
          <p:txBody>
            <a:bodyPr vert="horz" wrap="square" lIns="0" tIns="50800" rIns="0" bIns="25400" rtlCol="0" anchor="t">
              <a:spAutoFit/>
            </a:bodyPr>
            <a:lstStyle/>
            <a:p>
              <a:r>
                <a:rPr lang="en-US" sz="2000" dirty="0" smtClean="0"/>
                <a:t>Non-negative claw back shall be totally removed as it is a part of F&amp;U demonstration. Further, it is difficult to implement in system given cost</a:t>
              </a:r>
              <a:endParaRPr lang="en-US" sz="2000" dirty="0"/>
            </a:p>
          </p:txBody>
        </p:sp>
        <p:sp>
          <p:nvSpPr>
            <p:cNvPr id="11" name="Value_1"/>
            <p:cNvSpPr txBox="1"/>
            <p:nvPr>
              <p:custDataLst>
                <p:tags r:id="rId7"/>
              </p:custDataLst>
            </p:nvPr>
          </p:nvSpPr>
          <p:spPr>
            <a:xfrm>
              <a:off x="8076440" y="3199390"/>
              <a:ext cx="600934" cy="246221"/>
            </a:xfrm>
            <a:prstGeom prst="rect">
              <a:avLst/>
            </a:prstGeom>
            <a:noFill/>
          </p:spPr>
          <p:txBody>
            <a:bodyPr vert="horz" wrap="none" lIns="76200" tIns="0" rIns="0" bIns="0" rtlCol="0" anchor="t">
              <a:spAutoFit/>
            </a:bodyPr>
            <a:lstStyle/>
            <a:p>
              <a:r>
                <a:rPr lang="en-US" sz="1600" smtClean="0"/>
                <a:t>47.2%</a:t>
              </a:r>
              <a:endParaRPr lang="en-US" sz="1600"/>
            </a:p>
          </p:txBody>
        </p:sp>
        <p:sp>
          <p:nvSpPr>
            <p:cNvPr id="12" name="Bar_1"/>
            <p:cNvSpPr/>
            <p:nvPr>
              <p:custDataLst>
                <p:tags r:id="rId8"/>
              </p:custDataLst>
            </p:nvPr>
          </p:nvSpPr>
          <p:spPr>
            <a:xfrm>
              <a:off x="1159322" y="3194679"/>
              <a:ext cx="6917118" cy="29873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3" name="Key_2"/>
            <p:cNvSpPr txBox="1"/>
            <p:nvPr>
              <p:custDataLst>
                <p:tags r:id="rId9"/>
              </p:custDataLst>
            </p:nvPr>
          </p:nvSpPr>
          <p:spPr>
            <a:xfrm>
              <a:off x="667199" y="3518810"/>
              <a:ext cx="492122" cy="359073"/>
            </a:xfrm>
            <a:prstGeom prst="rect">
              <a:avLst/>
            </a:prstGeom>
            <a:noFill/>
          </p:spPr>
          <p:txBody>
            <a:bodyPr vert="horz" wrap="none" lIns="95250" tIns="50800" rIns="203200" bIns="0" rtlCol="0" anchor="t">
              <a:spAutoFit/>
            </a:bodyPr>
            <a:lstStyle/>
            <a:p>
              <a:pPr algn="r"/>
              <a:r>
                <a:rPr lang="en-US" sz="2000" smtClean="0"/>
                <a:t>2.</a:t>
              </a:r>
              <a:endParaRPr lang="en-US" sz="2000"/>
            </a:p>
          </p:txBody>
        </p:sp>
        <p:sp>
          <p:nvSpPr>
            <p:cNvPr id="14" name="Description_2"/>
            <p:cNvSpPr txBox="1"/>
            <p:nvPr>
              <p:custDataLst>
                <p:tags r:id="rId10"/>
              </p:custDataLst>
            </p:nvPr>
          </p:nvSpPr>
          <p:spPr>
            <a:xfrm>
              <a:off x="1159321" y="3518810"/>
              <a:ext cx="7527862" cy="384721"/>
            </a:xfrm>
            <a:prstGeom prst="rect">
              <a:avLst/>
            </a:prstGeom>
            <a:noFill/>
          </p:spPr>
          <p:txBody>
            <a:bodyPr vert="horz" wrap="square" lIns="0" tIns="50800" rIns="0" bIns="25400" rtlCol="0" anchor="t">
              <a:spAutoFit/>
            </a:bodyPr>
            <a:lstStyle/>
            <a:p>
              <a:r>
                <a:rPr lang="en-US" sz="2000" smtClean="0"/>
                <a:t>Non-negative claw back shall be allowed only on maturity.</a:t>
              </a:r>
              <a:endParaRPr lang="en-US" sz="2000"/>
            </a:p>
          </p:txBody>
        </p:sp>
        <p:sp>
          <p:nvSpPr>
            <p:cNvPr id="15" name="Value_2"/>
            <p:cNvSpPr txBox="1"/>
            <p:nvPr>
              <p:custDataLst>
                <p:tags r:id="rId11"/>
              </p:custDataLst>
            </p:nvPr>
          </p:nvSpPr>
          <p:spPr>
            <a:xfrm>
              <a:off x="6429507" y="4397101"/>
              <a:ext cx="612347" cy="246221"/>
            </a:xfrm>
            <a:prstGeom prst="rect">
              <a:avLst/>
            </a:prstGeom>
            <a:noFill/>
          </p:spPr>
          <p:txBody>
            <a:bodyPr vert="horz" wrap="none" lIns="76200" tIns="0" rIns="0" bIns="0" rtlCol="0" anchor="t">
              <a:spAutoFit/>
            </a:bodyPr>
            <a:lstStyle/>
            <a:p>
              <a:r>
                <a:rPr lang="en-US" sz="1600" smtClean="0"/>
                <a:t>36.0%</a:t>
              </a:r>
              <a:endParaRPr lang="en-US" sz="1600"/>
            </a:p>
          </p:txBody>
        </p:sp>
        <p:sp>
          <p:nvSpPr>
            <p:cNvPr id="16" name="Bar_2"/>
            <p:cNvSpPr/>
            <p:nvPr>
              <p:custDataLst>
                <p:tags r:id="rId12"/>
              </p:custDataLst>
            </p:nvPr>
          </p:nvSpPr>
          <p:spPr>
            <a:xfrm>
              <a:off x="1159322" y="4392391"/>
              <a:ext cx="5270185" cy="29873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7" name="Key_3"/>
            <p:cNvSpPr txBox="1"/>
            <p:nvPr>
              <p:custDataLst>
                <p:tags r:id="rId13"/>
              </p:custDataLst>
            </p:nvPr>
          </p:nvSpPr>
          <p:spPr>
            <a:xfrm>
              <a:off x="675214" y="4716522"/>
              <a:ext cx="484107" cy="359073"/>
            </a:xfrm>
            <a:prstGeom prst="rect">
              <a:avLst/>
            </a:prstGeom>
            <a:noFill/>
          </p:spPr>
          <p:txBody>
            <a:bodyPr vert="horz" wrap="none" lIns="95250" tIns="50800" rIns="203200" bIns="0" rtlCol="0" anchor="t">
              <a:spAutoFit/>
            </a:bodyPr>
            <a:lstStyle/>
            <a:p>
              <a:pPr algn="r"/>
              <a:r>
                <a:rPr lang="en-US" sz="2000" smtClean="0"/>
                <a:t>3.</a:t>
              </a:r>
              <a:endParaRPr lang="en-US" sz="2000"/>
            </a:p>
          </p:txBody>
        </p:sp>
        <p:sp>
          <p:nvSpPr>
            <p:cNvPr id="18" name="Description_3"/>
            <p:cNvSpPr txBox="1"/>
            <p:nvPr>
              <p:custDataLst>
                <p:tags r:id="rId14"/>
              </p:custDataLst>
            </p:nvPr>
          </p:nvSpPr>
          <p:spPr>
            <a:xfrm>
              <a:off x="1159321" y="4716522"/>
              <a:ext cx="7527862" cy="692497"/>
            </a:xfrm>
            <a:prstGeom prst="rect">
              <a:avLst/>
            </a:prstGeom>
            <a:noFill/>
          </p:spPr>
          <p:txBody>
            <a:bodyPr vert="horz" wrap="square" lIns="0" tIns="50800" rIns="0" bIns="25400" rtlCol="0" anchor="t">
              <a:spAutoFit/>
            </a:bodyPr>
            <a:lstStyle/>
            <a:p>
              <a:r>
                <a:rPr lang="en-US" sz="2000" smtClean="0"/>
                <a:t>Non-negative claw back shall be allowed after 10 years instead of 5 years.</a:t>
              </a:r>
              <a:endParaRPr lang="en-US" sz="2000"/>
            </a:p>
          </p:txBody>
        </p:sp>
        <p:sp>
          <p:nvSpPr>
            <p:cNvPr id="19" name="Value_3"/>
            <p:cNvSpPr txBox="1"/>
            <p:nvPr>
              <p:custDataLst>
                <p:tags r:id="rId15"/>
              </p:custDataLst>
            </p:nvPr>
          </p:nvSpPr>
          <p:spPr>
            <a:xfrm>
              <a:off x="1982788" y="5594814"/>
              <a:ext cx="506549" cy="246221"/>
            </a:xfrm>
            <a:prstGeom prst="rect">
              <a:avLst/>
            </a:prstGeom>
            <a:noFill/>
          </p:spPr>
          <p:txBody>
            <a:bodyPr vert="horz" wrap="none" lIns="76200" tIns="0" rIns="0" bIns="0" rtlCol="0" anchor="t">
              <a:spAutoFit/>
            </a:bodyPr>
            <a:lstStyle/>
            <a:p>
              <a:r>
                <a:rPr lang="en-US" sz="1600" smtClean="0"/>
                <a:t>5.6%</a:t>
              </a:r>
              <a:endParaRPr lang="en-US" sz="1600"/>
            </a:p>
          </p:txBody>
        </p:sp>
        <p:sp>
          <p:nvSpPr>
            <p:cNvPr id="20" name="Bar_3"/>
            <p:cNvSpPr/>
            <p:nvPr>
              <p:custDataLst>
                <p:tags r:id="rId16"/>
              </p:custDataLst>
            </p:nvPr>
          </p:nvSpPr>
          <p:spPr>
            <a:xfrm>
              <a:off x="1159322" y="5590103"/>
              <a:ext cx="823466" cy="29873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1" name="Key_4"/>
            <p:cNvSpPr txBox="1"/>
            <p:nvPr>
              <p:custDataLst>
                <p:tags r:id="rId17"/>
              </p:custDataLst>
            </p:nvPr>
          </p:nvSpPr>
          <p:spPr>
            <a:xfrm>
              <a:off x="655978" y="5914234"/>
              <a:ext cx="503343" cy="359073"/>
            </a:xfrm>
            <a:prstGeom prst="rect">
              <a:avLst/>
            </a:prstGeom>
            <a:noFill/>
          </p:spPr>
          <p:txBody>
            <a:bodyPr vert="horz" wrap="none" lIns="95250" tIns="50800" rIns="203200" bIns="0" rtlCol="0" anchor="t">
              <a:spAutoFit/>
            </a:bodyPr>
            <a:lstStyle/>
            <a:p>
              <a:pPr algn="r"/>
              <a:r>
                <a:rPr lang="en-US" sz="2000" smtClean="0"/>
                <a:t>4.</a:t>
              </a:r>
              <a:endParaRPr lang="en-US" sz="2000"/>
            </a:p>
          </p:txBody>
        </p:sp>
        <p:sp>
          <p:nvSpPr>
            <p:cNvPr id="22" name="Description_4"/>
            <p:cNvSpPr txBox="1"/>
            <p:nvPr>
              <p:custDataLst>
                <p:tags r:id="rId18"/>
              </p:custDataLst>
            </p:nvPr>
          </p:nvSpPr>
          <p:spPr>
            <a:xfrm>
              <a:off x="1159321" y="5914234"/>
              <a:ext cx="7527862" cy="384721"/>
            </a:xfrm>
            <a:prstGeom prst="rect">
              <a:avLst/>
            </a:prstGeom>
            <a:noFill/>
          </p:spPr>
          <p:txBody>
            <a:bodyPr vert="horz" wrap="square" lIns="0" tIns="50800" rIns="0" bIns="25400" rtlCol="0" anchor="t">
              <a:spAutoFit/>
            </a:bodyPr>
            <a:lstStyle/>
            <a:p>
              <a:r>
                <a:rPr lang="en-US" sz="2000" smtClean="0"/>
                <a:t>No change needed</a:t>
              </a:r>
              <a:endParaRPr lang="en-US" sz="2000"/>
            </a:p>
          </p:txBody>
        </p:sp>
        <p:sp>
          <p:nvSpPr>
            <p:cNvPr id="23" name="Value_4"/>
            <p:cNvSpPr txBox="1"/>
            <p:nvPr>
              <p:custDataLst>
                <p:tags r:id="rId19"/>
              </p:custDataLst>
            </p:nvPr>
          </p:nvSpPr>
          <p:spPr>
            <a:xfrm>
              <a:off x="2806255" y="6406908"/>
              <a:ext cx="525785" cy="246221"/>
            </a:xfrm>
            <a:prstGeom prst="rect">
              <a:avLst/>
            </a:prstGeom>
            <a:noFill/>
          </p:spPr>
          <p:txBody>
            <a:bodyPr vert="horz" wrap="none" lIns="76200" tIns="0" rIns="0" bIns="0" rtlCol="0" anchor="t">
              <a:spAutoFit/>
            </a:bodyPr>
            <a:lstStyle/>
            <a:p>
              <a:r>
                <a:rPr lang="en-US" sz="1600" smtClean="0"/>
                <a:t>11.2%</a:t>
              </a:r>
              <a:endParaRPr lang="en-US" sz="1600"/>
            </a:p>
          </p:txBody>
        </p:sp>
        <p:sp>
          <p:nvSpPr>
            <p:cNvPr id="24" name="Bar_4"/>
            <p:cNvSpPr/>
            <p:nvPr>
              <p:custDataLst>
                <p:tags r:id="rId20"/>
              </p:custDataLst>
            </p:nvPr>
          </p:nvSpPr>
          <p:spPr>
            <a:xfrm>
              <a:off x="1159322" y="6402197"/>
              <a:ext cx="1646933" cy="29873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35" name="Canvas" hidden="1"/>
            <p:cNvSpPr/>
            <p:nvPr/>
          </p:nvSpPr>
          <p:spPr>
            <a:xfrm>
              <a:off x="1159321" y="1935480"/>
              <a:ext cx="6917117" cy="4765447"/>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29"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3779975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400" b="1" dirty="0" smtClean="0"/>
              <a:t>6. Requirement of illustrative minimum  maturity value equal to 90% of premiums paid under 4% interest rate scenario.</a:t>
            </a:r>
            <a:endParaRPr lang="en-US" sz="2400" b="1" dirty="0"/>
          </a:p>
        </p:txBody>
      </p:sp>
      <p:sp>
        <p:nvSpPr>
          <p:cNvPr id="3" name="Content Placeholder 2" hidden="1"/>
          <p:cNvSpPr>
            <a:spLocks noGrp="1"/>
          </p:cNvSpPr>
          <p:nvPr>
            <p:ph type="body" idx="1"/>
          </p:nvPr>
        </p:nvSpPr>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12</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29" name="Chart"/>
          <p:cNvGrpSpPr/>
          <p:nvPr>
            <p:custDataLst>
              <p:tags r:id="rId3"/>
            </p:custDataLst>
          </p:nvPr>
        </p:nvGrpSpPr>
        <p:grpSpPr>
          <a:xfrm>
            <a:off x="457200" y="1935480"/>
            <a:ext cx="8229600" cy="4374012"/>
            <a:chOff x="457200" y="1935480"/>
            <a:chExt cx="8229600" cy="4374012"/>
          </a:xfrm>
        </p:grpSpPr>
        <p:sp>
          <p:nvSpPr>
            <p:cNvPr id="8" name="Key_1"/>
            <p:cNvSpPr txBox="1"/>
            <p:nvPr>
              <p:custDataLst>
                <p:tags r:id="rId5"/>
              </p:custDataLst>
            </p:nvPr>
          </p:nvSpPr>
          <p:spPr>
            <a:xfrm>
              <a:off x="514908" y="1935480"/>
              <a:ext cx="452047" cy="368755"/>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1.</a:t>
              </a:r>
              <a:endParaRPr lang="en-US" sz="20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966955" y="1935480"/>
              <a:ext cx="7719845" cy="692497"/>
            </a:xfrm>
            <a:prstGeom prst="rect">
              <a:avLst/>
            </a:prstGeom>
            <a:noFill/>
          </p:spPr>
          <p:txBody>
            <a:bodyPr vert="horz" wrap="square" lIns="0" tIns="50800" rIns="0" bIns="25400" rtlCol="0" anchor="t">
              <a:spAutoFit/>
            </a:bodyPr>
            <a:lstStyle/>
            <a:p>
              <a:r>
                <a:rPr lang="en-US" sz="2000" dirty="0" smtClean="0">
                  <a:solidFill>
                    <a:srgbClr val="000000"/>
                  </a:solidFill>
                  <a:latin typeface="Constantia" panose="02030602050306030303" pitchFamily="18" charset="0"/>
                </a:rPr>
                <a:t>Shall be removed as it restrict the choice of high sum assured multiple for the customers and also restrict the choice of ULIP for higher ages.</a:t>
              </a:r>
              <a:endParaRPr lang="en-US" sz="20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8169030" y="2993263"/>
              <a:ext cx="391004" cy="215444"/>
            </a:xfrm>
            <a:prstGeom prst="rect">
              <a:avLst/>
            </a:prstGeom>
            <a:noFill/>
          </p:spPr>
          <p:txBody>
            <a:bodyPr vert="horz" wrap="none" lIns="76200" tIns="0" rIns="0" bIns="0" rtlCol="0" anchor="t">
              <a:spAutoFit/>
            </a:bodyPr>
            <a:lstStyle/>
            <a:p>
              <a:r>
                <a:rPr lang="en-US" sz="1400" smtClean="0">
                  <a:solidFill>
                    <a:srgbClr val="000000"/>
                  </a:solidFill>
                  <a:latin typeface="Constantia" panose="02030602050306030303" pitchFamily="18" charset="0"/>
                </a:rPr>
                <a:t>37%</a:t>
              </a:r>
              <a:endParaRPr lang="en-US" sz="1400">
                <a:solidFill>
                  <a:srgbClr val="000000"/>
                </a:solidFill>
                <a:latin typeface="Constantia" panose="02030602050306030303" pitchFamily="18" charset="0"/>
              </a:endParaRPr>
            </a:p>
          </p:txBody>
        </p:sp>
        <p:sp>
          <p:nvSpPr>
            <p:cNvPr id="11" name="Bar_1"/>
            <p:cNvSpPr/>
            <p:nvPr>
              <p:custDataLst>
                <p:tags r:id="rId8"/>
              </p:custDataLst>
            </p:nvPr>
          </p:nvSpPr>
          <p:spPr>
            <a:xfrm>
              <a:off x="966955" y="2990201"/>
              <a:ext cx="7202075" cy="24420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470024" y="3259805"/>
              <a:ext cx="496931" cy="368755"/>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2.</a:t>
              </a:r>
              <a:endParaRPr lang="en-US" sz="20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966955" y="3259805"/>
              <a:ext cx="7719845" cy="394403"/>
            </a:xfrm>
            <a:prstGeom prst="rect">
              <a:avLst/>
            </a:prstGeom>
            <a:noFill/>
          </p:spPr>
          <p:txBody>
            <a:bodyPr vert="horz" wrap="square" lIns="0" tIns="50800" rIns="0" bIns="25400" rtlCol="0" anchor="t">
              <a:spAutoFit/>
            </a:bodyPr>
            <a:lstStyle/>
            <a:p>
              <a:r>
                <a:rPr lang="en-US" sz="2000" smtClean="0">
                  <a:solidFill>
                    <a:srgbClr val="000000"/>
                  </a:solidFill>
                  <a:latin typeface="Constantia" panose="02030602050306030303" pitchFamily="18" charset="0"/>
                </a:rPr>
                <a:t>Should be exclusive of taxes</a:t>
              </a:r>
              <a:endParaRPr lang="en-US" sz="2000">
                <a:solidFill>
                  <a:srgbClr val="000000"/>
                </a:solidFill>
                <a:latin typeface="Constantia" panose="02030602050306030303" pitchFamily="18" charset="0"/>
              </a:endParaRPr>
            </a:p>
          </p:txBody>
        </p:sp>
        <p:sp>
          <p:nvSpPr>
            <p:cNvPr id="14" name="Value_2"/>
            <p:cNvSpPr txBox="1"/>
            <p:nvPr>
              <p:custDataLst>
                <p:tags r:id="rId11"/>
              </p:custDataLst>
            </p:nvPr>
          </p:nvSpPr>
          <p:spPr>
            <a:xfrm>
              <a:off x="3585891" y="3682671"/>
              <a:ext cx="360548" cy="215444"/>
            </a:xfrm>
            <a:prstGeom prst="rect">
              <a:avLst/>
            </a:prstGeom>
            <a:noFill/>
          </p:spPr>
          <p:txBody>
            <a:bodyPr vert="horz" wrap="none" lIns="76200" tIns="0" rIns="0" bIns="0" rtlCol="0" anchor="t">
              <a:spAutoFit/>
            </a:bodyPr>
            <a:lstStyle/>
            <a:p>
              <a:r>
                <a:rPr lang="en-US" sz="1400" smtClean="0">
                  <a:solidFill>
                    <a:srgbClr val="000000"/>
                  </a:solidFill>
                  <a:latin typeface="Constantia" panose="02030602050306030303" pitchFamily="18" charset="0"/>
                </a:rPr>
                <a:t>13%</a:t>
              </a:r>
              <a:endParaRPr lang="en-US" sz="1400">
                <a:solidFill>
                  <a:srgbClr val="000000"/>
                </a:solidFill>
                <a:latin typeface="Constantia" panose="02030602050306030303" pitchFamily="18" charset="0"/>
              </a:endParaRPr>
            </a:p>
          </p:txBody>
        </p:sp>
        <p:sp>
          <p:nvSpPr>
            <p:cNvPr id="15" name="Bar_2"/>
            <p:cNvSpPr/>
            <p:nvPr>
              <p:custDataLst>
                <p:tags r:id="rId12"/>
              </p:custDataLst>
            </p:nvPr>
          </p:nvSpPr>
          <p:spPr>
            <a:xfrm>
              <a:off x="966955" y="3679608"/>
              <a:ext cx="2618936" cy="24420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Key_3"/>
            <p:cNvSpPr txBox="1"/>
            <p:nvPr>
              <p:custDataLst>
                <p:tags r:id="rId13"/>
              </p:custDataLst>
            </p:nvPr>
          </p:nvSpPr>
          <p:spPr>
            <a:xfrm>
              <a:off x="478040" y="3949212"/>
              <a:ext cx="488915" cy="368755"/>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3.</a:t>
              </a:r>
              <a:endParaRPr lang="en-US" sz="2000">
                <a:solidFill>
                  <a:srgbClr val="000000"/>
                </a:solidFill>
                <a:latin typeface="Constantia" panose="02030602050306030303" pitchFamily="18" charset="0"/>
              </a:endParaRPr>
            </a:p>
          </p:txBody>
        </p:sp>
        <p:sp>
          <p:nvSpPr>
            <p:cNvPr id="17" name="Description_3"/>
            <p:cNvSpPr txBox="1"/>
            <p:nvPr>
              <p:custDataLst>
                <p:tags r:id="rId14"/>
              </p:custDataLst>
            </p:nvPr>
          </p:nvSpPr>
          <p:spPr>
            <a:xfrm>
              <a:off x="966955" y="3949212"/>
              <a:ext cx="7719845" cy="394403"/>
            </a:xfrm>
            <a:prstGeom prst="rect">
              <a:avLst/>
            </a:prstGeom>
            <a:noFill/>
          </p:spPr>
          <p:txBody>
            <a:bodyPr vert="horz" wrap="square" lIns="0" tIns="50800" rIns="0" bIns="25400" rtlCol="0" anchor="t">
              <a:spAutoFit/>
            </a:bodyPr>
            <a:lstStyle/>
            <a:p>
              <a:r>
                <a:rPr lang="en-US" sz="2000" smtClean="0">
                  <a:solidFill>
                    <a:srgbClr val="000000"/>
                  </a:solidFill>
                  <a:latin typeface="Constantia" panose="02030602050306030303" pitchFamily="18" charset="0"/>
                </a:rPr>
                <a:t>Should be exclusive of any extra underwriting charges and taxes</a:t>
              </a:r>
              <a:endParaRPr lang="en-US" sz="2000">
                <a:solidFill>
                  <a:srgbClr val="000000"/>
                </a:solidFill>
                <a:latin typeface="Constantia" panose="02030602050306030303" pitchFamily="18" charset="0"/>
              </a:endParaRPr>
            </a:p>
          </p:txBody>
        </p:sp>
        <p:sp>
          <p:nvSpPr>
            <p:cNvPr id="18" name="Value_3"/>
            <p:cNvSpPr txBox="1"/>
            <p:nvPr>
              <p:custDataLst>
                <p:tags r:id="rId15"/>
              </p:custDataLst>
            </p:nvPr>
          </p:nvSpPr>
          <p:spPr>
            <a:xfrm>
              <a:off x="1403444" y="4372078"/>
              <a:ext cx="320601" cy="215444"/>
            </a:xfrm>
            <a:prstGeom prst="rect">
              <a:avLst/>
            </a:prstGeom>
            <a:noFill/>
          </p:spPr>
          <p:txBody>
            <a:bodyPr vert="horz" wrap="none" lIns="76200" tIns="0" rIns="0" bIns="0" rtlCol="0" anchor="t">
              <a:spAutoFit/>
            </a:bodyPr>
            <a:lstStyle/>
            <a:p>
              <a:r>
                <a:rPr lang="en-US" sz="1400" smtClean="0">
                  <a:solidFill>
                    <a:srgbClr val="000000"/>
                  </a:solidFill>
                  <a:latin typeface="Constantia" panose="02030602050306030303" pitchFamily="18" charset="0"/>
                </a:rPr>
                <a:t>2%</a:t>
              </a:r>
              <a:endParaRPr lang="en-US" sz="1400">
                <a:solidFill>
                  <a:srgbClr val="000000"/>
                </a:solidFill>
                <a:latin typeface="Constantia" panose="02030602050306030303" pitchFamily="18" charset="0"/>
              </a:endParaRPr>
            </a:p>
          </p:txBody>
        </p:sp>
        <p:sp>
          <p:nvSpPr>
            <p:cNvPr id="19" name="Bar_3"/>
            <p:cNvSpPr/>
            <p:nvPr>
              <p:custDataLst>
                <p:tags r:id="rId16"/>
              </p:custDataLst>
            </p:nvPr>
          </p:nvSpPr>
          <p:spPr>
            <a:xfrm>
              <a:off x="966955" y="4369015"/>
              <a:ext cx="436489" cy="24420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 name="Key_4"/>
            <p:cNvSpPr txBox="1"/>
            <p:nvPr>
              <p:custDataLst>
                <p:tags r:id="rId17"/>
              </p:custDataLst>
            </p:nvPr>
          </p:nvSpPr>
          <p:spPr>
            <a:xfrm>
              <a:off x="457200" y="4638619"/>
              <a:ext cx="509755" cy="368755"/>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4.</a:t>
              </a:r>
              <a:endParaRPr lang="en-US" sz="2000">
                <a:solidFill>
                  <a:srgbClr val="000000"/>
                </a:solidFill>
                <a:latin typeface="Constantia" panose="02030602050306030303" pitchFamily="18" charset="0"/>
              </a:endParaRPr>
            </a:p>
          </p:txBody>
        </p:sp>
        <p:sp>
          <p:nvSpPr>
            <p:cNvPr id="21" name="Description_4"/>
            <p:cNvSpPr txBox="1"/>
            <p:nvPr>
              <p:custDataLst>
                <p:tags r:id="rId18"/>
              </p:custDataLst>
            </p:nvPr>
          </p:nvSpPr>
          <p:spPr>
            <a:xfrm>
              <a:off x="966955" y="4638619"/>
              <a:ext cx="7719845" cy="711862"/>
            </a:xfrm>
            <a:prstGeom prst="rect">
              <a:avLst/>
            </a:prstGeom>
            <a:noFill/>
          </p:spPr>
          <p:txBody>
            <a:bodyPr vert="horz" wrap="square" lIns="0" tIns="50800" rIns="0" bIns="25400" rtlCol="0" anchor="t">
              <a:spAutoFit/>
            </a:bodyPr>
            <a:lstStyle/>
            <a:p>
              <a:r>
                <a:rPr lang="en-US" sz="2000" smtClean="0">
                  <a:solidFill>
                    <a:srgbClr val="000000"/>
                  </a:solidFill>
                  <a:latin typeface="Constantia" panose="02030602050306030303" pitchFamily="18" charset="0"/>
                </a:rPr>
                <a:t>Should be exclusive of any mortality and rider charges and its related any extra underwriting charges and  and taxes</a:t>
              </a:r>
              <a:endParaRPr lang="en-US" sz="2000">
                <a:solidFill>
                  <a:srgbClr val="000000"/>
                </a:solidFill>
                <a:latin typeface="Constantia" panose="02030602050306030303" pitchFamily="18" charset="0"/>
              </a:endParaRPr>
            </a:p>
          </p:txBody>
        </p:sp>
        <p:sp>
          <p:nvSpPr>
            <p:cNvPr id="22" name="Value_4"/>
            <p:cNvSpPr txBox="1"/>
            <p:nvPr>
              <p:custDataLst>
                <p:tags r:id="rId19"/>
              </p:custDataLst>
            </p:nvPr>
          </p:nvSpPr>
          <p:spPr>
            <a:xfrm>
              <a:off x="5113604" y="5378944"/>
              <a:ext cx="367088" cy="215444"/>
            </a:xfrm>
            <a:prstGeom prst="rect">
              <a:avLst/>
            </a:prstGeom>
            <a:noFill/>
          </p:spPr>
          <p:txBody>
            <a:bodyPr vert="horz" wrap="none" lIns="76200" tIns="0" rIns="0" bIns="0" rtlCol="0" anchor="t">
              <a:spAutoFit/>
            </a:bodyPr>
            <a:lstStyle/>
            <a:p>
              <a:r>
                <a:rPr lang="en-US" sz="1400" smtClean="0">
                  <a:solidFill>
                    <a:srgbClr val="000000"/>
                  </a:solidFill>
                  <a:latin typeface="Constantia" panose="02030602050306030303" pitchFamily="18" charset="0"/>
                </a:rPr>
                <a:t>21%</a:t>
              </a:r>
              <a:endParaRPr lang="en-US" sz="1400">
                <a:solidFill>
                  <a:srgbClr val="000000"/>
                </a:solidFill>
                <a:latin typeface="Constantia" panose="02030602050306030303" pitchFamily="18" charset="0"/>
              </a:endParaRPr>
            </a:p>
          </p:txBody>
        </p:sp>
        <p:sp>
          <p:nvSpPr>
            <p:cNvPr id="23" name="Bar_4"/>
            <p:cNvSpPr/>
            <p:nvPr>
              <p:custDataLst>
                <p:tags r:id="rId20"/>
              </p:custDataLst>
            </p:nvPr>
          </p:nvSpPr>
          <p:spPr>
            <a:xfrm>
              <a:off x="966955" y="5375881"/>
              <a:ext cx="4146649" cy="24420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Key_5"/>
            <p:cNvSpPr txBox="1"/>
            <p:nvPr>
              <p:custDataLst>
                <p:tags r:id="rId21"/>
              </p:custDataLst>
            </p:nvPr>
          </p:nvSpPr>
          <p:spPr>
            <a:xfrm>
              <a:off x="473230" y="5645485"/>
              <a:ext cx="493725" cy="368755"/>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5.</a:t>
              </a:r>
              <a:endParaRPr lang="en-US" sz="2000">
                <a:solidFill>
                  <a:srgbClr val="000000"/>
                </a:solidFill>
                <a:latin typeface="Constantia" panose="02030602050306030303" pitchFamily="18" charset="0"/>
              </a:endParaRPr>
            </a:p>
          </p:txBody>
        </p:sp>
        <p:sp>
          <p:nvSpPr>
            <p:cNvPr id="25" name="Description_5"/>
            <p:cNvSpPr txBox="1"/>
            <p:nvPr>
              <p:custDataLst>
                <p:tags r:id="rId22"/>
              </p:custDataLst>
            </p:nvPr>
          </p:nvSpPr>
          <p:spPr>
            <a:xfrm>
              <a:off x="966955" y="5645485"/>
              <a:ext cx="7719845" cy="394403"/>
            </a:xfrm>
            <a:prstGeom prst="rect">
              <a:avLst/>
            </a:prstGeom>
            <a:noFill/>
          </p:spPr>
          <p:txBody>
            <a:bodyPr vert="horz" wrap="square" lIns="0" tIns="50800" rIns="0" bIns="25400" rtlCol="0" anchor="t">
              <a:spAutoFit/>
            </a:bodyPr>
            <a:lstStyle/>
            <a:p>
              <a:r>
                <a:rPr lang="en-US" sz="2000" smtClean="0">
                  <a:solidFill>
                    <a:srgbClr val="000000"/>
                  </a:solidFill>
                  <a:latin typeface="Constantia" panose="02030602050306030303" pitchFamily="18" charset="0"/>
                </a:rPr>
                <a:t>No change needed</a:t>
              </a:r>
              <a:endParaRPr lang="en-US" sz="2000">
                <a:solidFill>
                  <a:srgbClr val="000000"/>
                </a:solidFill>
                <a:latin typeface="Constantia" panose="02030602050306030303" pitchFamily="18" charset="0"/>
              </a:endParaRPr>
            </a:p>
          </p:txBody>
        </p:sp>
        <p:sp>
          <p:nvSpPr>
            <p:cNvPr id="26" name="Value_5"/>
            <p:cNvSpPr txBox="1"/>
            <p:nvPr>
              <p:custDataLst>
                <p:tags r:id="rId23"/>
              </p:custDataLst>
            </p:nvPr>
          </p:nvSpPr>
          <p:spPr>
            <a:xfrm>
              <a:off x="6204828" y="6068351"/>
              <a:ext cx="394916" cy="215444"/>
            </a:xfrm>
            <a:prstGeom prst="rect">
              <a:avLst/>
            </a:prstGeom>
            <a:noFill/>
          </p:spPr>
          <p:txBody>
            <a:bodyPr vert="horz" wrap="none" lIns="76200" tIns="0" rIns="0" bIns="0" rtlCol="0" anchor="t">
              <a:spAutoFit/>
            </a:bodyPr>
            <a:lstStyle/>
            <a:p>
              <a:r>
                <a:rPr lang="en-US" sz="1400" smtClean="0">
                  <a:solidFill>
                    <a:srgbClr val="000000"/>
                  </a:solidFill>
                  <a:latin typeface="Constantia" panose="02030602050306030303" pitchFamily="18" charset="0"/>
                </a:rPr>
                <a:t>27%</a:t>
              </a:r>
              <a:endParaRPr lang="en-US" sz="1400">
                <a:solidFill>
                  <a:srgbClr val="000000"/>
                </a:solidFill>
                <a:latin typeface="Constantia" panose="02030602050306030303" pitchFamily="18" charset="0"/>
              </a:endParaRPr>
            </a:p>
          </p:txBody>
        </p:sp>
        <p:sp>
          <p:nvSpPr>
            <p:cNvPr id="27" name="Bar_5"/>
            <p:cNvSpPr/>
            <p:nvPr>
              <p:custDataLst>
                <p:tags r:id="rId24"/>
              </p:custDataLst>
            </p:nvPr>
          </p:nvSpPr>
          <p:spPr>
            <a:xfrm>
              <a:off x="966955" y="6065288"/>
              <a:ext cx="5237873" cy="24420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8" name="Canvas" hidden="1"/>
            <p:cNvSpPr/>
            <p:nvPr/>
          </p:nvSpPr>
          <p:spPr>
            <a:xfrm>
              <a:off x="966955" y="1935480"/>
              <a:ext cx="7202075" cy="4374012"/>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30"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32"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41453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59792" y="627023"/>
            <a:ext cx="8229600" cy="1143000"/>
          </a:xfrm>
        </p:spPr>
        <p:txBody>
          <a:bodyPr>
            <a:normAutofit/>
          </a:bodyPr>
          <a:lstStyle/>
          <a:p>
            <a:r>
              <a:rPr lang="en-US" sz="2400" b="1" dirty="0" smtClean="0"/>
              <a:t>7. IRDA Linked Insurance Products Regulations 2013- Chapter XII, Section 47: Level premium.</a:t>
            </a:r>
            <a:endParaRPr lang="en-US" sz="2400" b="1" dirty="0"/>
          </a:p>
        </p:txBody>
      </p:sp>
      <p:sp>
        <p:nvSpPr>
          <p:cNvPr id="3" name="Content Placeholder 2" hidden="1"/>
          <p:cNvSpPr>
            <a:spLocks noGrp="1"/>
          </p:cNvSpPr>
          <p:nvPr>
            <p:ph type="body" idx="1"/>
          </p:nvPr>
        </p:nvSpPr>
        <p:spPr>
          <a:xfrm>
            <a:off x="537340" y="2279318"/>
            <a:ext cx="8127262" cy="3581620"/>
          </a:xfrm>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13</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sp>
        <p:nvSpPr>
          <p:cNvPr id="22"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grpSp>
        <p:nvGrpSpPr>
          <p:cNvPr id="20" name="Chart"/>
          <p:cNvGrpSpPr/>
          <p:nvPr>
            <p:custDataLst>
              <p:tags r:id="rId3"/>
            </p:custDataLst>
          </p:nvPr>
        </p:nvGrpSpPr>
        <p:grpSpPr>
          <a:xfrm>
            <a:off x="583827" y="2279318"/>
            <a:ext cx="8080775" cy="3567737"/>
            <a:chOff x="583827" y="2279318"/>
            <a:chExt cx="8080775" cy="3567737"/>
          </a:xfrm>
        </p:grpSpPr>
        <p:sp>
          <p:nvSpPr>
            <p:cNvPr id="8" name="Key_1"/>
            <p:cNvSpPr txBox="1"/>
            <p:nvPr>
              <p:custDataLst>
                <p:tags r:id="rId5"/>
              </p:custDataLst>
            </p:nvPr>
          </p:nvSpPr>
          <p:spPr>
            <a:xfrm>
              <a:off x="628712" y="2279318"/>
              <a:ext cx="447237" cy="359073"/>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1.</a:t>
              </a:r>
              <a:endParaRPr lang="en-US" sz="20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75949" y="2279318"/>
              <a:ext cx="7588653" cy="692497"/>
            </a:xfrm>
            <a:prstGeom prst="rect">
              <a:avLst/>
            </a:prstGeom>
            <a:noFill/>
          </p:spPr>
          <p:txBody>
            <a:bodyPr vert="horz" wrap="square" lIns="0" tIns="50800" rIns="0" bIns="25400" rtlCol="0" anchor="t">
              <a:spAutoFit/>
            </a:bodyPr>
            <a:lstStyle/>
            <a:p>
              <a:r>
                <a:rPr lang="en-US" sz="2000" dirty="0" smtClean="0">
                  <a:solidFill>
                    <a:srgbClr val="000000"/>
                  </a:solidFill>
                  <a:latin typeface="Constantia" panose="02030602050306030303" pitchFamily="18" charset="0"/>
                </a:rPr>
                <a:t>Policyholders shall be allowed to vary premium during policy term based on their individual circumstances</a:t>
              </a:r>
              <a:endParaRPr lang="en-US" sz="20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7007171" y="3157610"/>
              <a:ext cx="448841" cy="246221"/>
            </a:xfrm>
            <a:prstGeom prst="rect">
              <a:avLst/>
            </a:prstGeom>
            <a:noFill/>
          </p:spPr>
          <p:txBody>
            <a:bodyPr vert="horz" wrap="none" lIns="76200" tIns="0" rIns="0" bIns="0" rtlCol="0" anchor="t">
              <a:spAutoFit/>
            </a:bodyPr>
            <a:lstStyle/>
            <a:p>
              <a:r>
                <a:rPr lang="en-US" sz="1600" smtClean="0">
                  <a:solidFill>
                    <a:srgbClr val="000000"/>
                  </a:solidFill>
                  <a:latin typeface="Constantia" panose="02030602050306030303" pitchFamily="18" charset="0"/>
                </a:rPr>
                <a:t>38%</a:t>
              </a:r>
              <a:endParaRPr lang="en-US" sz="1600">
                <a:solidFill>
                  <a:srgbClr val="000000"/>
                </a:solidFill>
                <a:latin typeface="Constantia" panose="02030602050306030303" pitchFamily="18" charset="0"/>
              </a:endParaRPr>
            </a:p>
          </p:txBody>
        </p:sp>
        <p:sp>
          <p:nvSpPr>
            <p:cNvPr id="11" name="Bar_1"/>
            <p:cNvSpPr/>
            <p:nvPr>
              <p:custDataLst>
                <p:tags r:id="rId8"/>
              </p:custDataLst>
            </p:nvPr>
          </p:nvSpPr>
          <p:spPr>
            <a:xfrm>
              <a:off x="1075949" y="3152899"/>
              <a:ext cx="5931222" cy="29873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583827" y="3477030"/>
              <a:ext cx="492122" cy="359073"/>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2.</a:t>
              </a:r>
              <a:endParaRPr lang="en-US" sz="20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75949" y="3477030"/>
              <a:ext cx="7588653" cy="692497"/>
            </a:xfrm>
            <a:prstGeom prst="rect">
              <a:avLst/>
            </a:prstGeom>
            <a:noFill/>
          </p:spPr>
          <p:txBody>
            <a:bodyPr vert="horz" wrap="square" lIns="0" tIns="50800" rIns="0" bIns="25400" rtlCol="0" anchor="t">
              <a:spAutoFit/>
            </a:bodyPr>
            <a:lstStyle/>
            <a:p>
              <a:r>
                <a:rPr lang="en-US" sz="2000" dirty="0" smtClean="0">
                  <a:solidFill>
                    <a:srgbClr val="000000"/>
                  </a:solidFill>
                  <a:latin typeface="Constantia" panose="02030602050306030303" pitchFamily="18" charset="0"/>
                </a:rPr>
                <a:t>Premium may be level for say, first 5 years and thereafter may be reduced or increased based on individual’s circumstances</a:t>
              </a:r>
              <a:endParaRPr lang="en-US" sz="2000" dirty="0">
                <a:solidFill>
                  <a:srgbClr val="000000"/>
                </a:solidFill>
                <a:latin typeface="Constantia" panose="02030602050306030303" pitchFamily="18" charset="0"/>
              </a:endParaRPr>
            </a:p>
          </p:txBody>
        </p:sp>
        <p:sp>
          <p:nvSpPr>
            <p:cNvPr id="14" name="Value_2"/>
            <p:cNvSpPr txBox="1"/>
            <p:nvPr>
              <p:custDataLst>
                <p:tags r:id="rId11"/>
              </p:custDataLst>
            </p:nvPr>
          </p:nvSpPr>
          <p:spPr>
            <a:xfrm>
              <a:off x="8053857" y="4740940"/>
              <a:ext cx="447045" cy="246221"/>
            </a:xfrm>
            <a:prstGeom prst="rect">
              <a:avLst/>
            </a:prstGeom>
            <a:noFill/>
          </p:spPr>
          <p:txBody>
            <a:bodyPr vert="horz" wrap="none" lIns="76200" tIns="0" rIns="0" bIns="0" rtlCol="0" anchor="t">
              <a:spAutoFit/>
            </a:bodyPr>
            <a:lstStyle/>
            <a:p>
              <a:r>
                <a:rPr lang="en-US" sz="1600" smtClean="0">
                  <a:solidFill>
                    <a:srgbClr val="000000"/>
                  </a:solidFill>
                  <a:latin typeface="Constantia" panose="02030602050306030303" pitchFamily="18" charset="0"/>
                </a:rPr>
                <a:t>45%</a:t>
              </a:r>
              <a:endParaRPr lang="en-US" sz="1600">
                <a:solidFill>
                  <a:srgbClr val="000000"/>
                </a:solidFill>
                <a:latin typeface="Constantia" panose="02030602050306030303" pitchFamily="18" charset="0"/>
              </a:endParaRPr>
            </a:p>
          </p:txBody>
        </p:sp>
        <p:sp>
          <p:nvSpPr>
            <p:cNvPr id="15" name="Bar_2"/>
            <p:cNvSpPr/>
            <p:nvPr>
              <p:custDataLst>
                <p:tags r:id="rId12"/>
              </p:custDataLst>
            </p:nvPr>
          </p:nvSpPr>
          <p:spPr>
            <a:xfrm>
              <a:off x="1075949" y="4736229"/>
              <a:ext cx="6977908" cy="29873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Key_3"/>
            <p:cNvSpPr txBox="1"/>
            <p:nvPr>
              <p:custDataLst>
                <p:tags r:id="rId13"/>
              </p:custDataLst>
            </p:nvPr>
          </p:nvSpPr>
          <p:spPr>
            <a:xfrm>
              <a:off x="591842" y="5060361"/>
              <a:ext cx="484107" cy="359073"/>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3.</a:t>
              </a:r>
              <a:endParaRPr lang="en-US" sz="2000">
                <a:solidFill>
                  <a:srgbClr val="000000"/>
                </a:solidFill>
                <a:latin typeface="Constantia" panose="02030602050306030303" pitchFamily="18" charset="0"/>
              </a:endParaRPr>
            </a:p>
          </p:txBody>
        </p:sp>
        <p:sp>
          <p:nvSpPr>
            <p:cNvPr id="17" name="Description_3"/>
            <p:cNvSpPr txBox="1"/>
            <p:nvPr>
              <p:custDataLst>
                <p:tags r:id="rId14"/>
              </p:custDataLst>
            </p:nvPr>
          </p:nvSpPr>
          <p:spPr>
            <a:xfrm>
              <a:off x="1075949" y="5060361"/>
              <a:ext cx="7588653" cy="384721"/>
            </a:xfrm>
            <a:prstGeom prst="rect">
              <a:avLst/>
            </a:prstGeom>
            <a:noFill/>
          </p:spPr>
          <p:txBody>
            <a:bodyPr vert="horz" wrap="square" lIns="0" tIns="50800" rIns="0" bIns="25400" rtlCol="0" anchor="t">
              <a:spAutoFit/>
            </a:bodyPr>
            <a:lstStyle/>
            <a:p>
              <a:r>
                <a:rPr lang="en-US" sz="2000" smtClean="0">
                  <a:solidFill>
                    <a:srgbClr val="000000"/>
                  </a:solidFill>
                  <a:latin typeface="Constantia" panose="02030602050306030303" pitchFamily="18" charset="0"/>
                </a:rPr>
                <a:t>No change needed</a:t>
              </a:r>
              <a:endParaRPr lang="en-US" sz="2000">
                <a:solidFill>
                  <a:srgbClr val="000000"/>
                </a:solidFill>
                <a:latin typeface="Constantia" panose="02030602050306030303" pitchFamily="18" charset="0"/>
              </a:endParaRPr>
            </a:p>
          </p:txBody>
        </p:sp>
        <p:sp>
          <p:nvSpPr>
            <p:cNvPr id="18" name="Value_3"/>
            <p:cNvSpPr txBox="1"/>
            <p:nvPr>
              <p:custDataLst>
                <p:tags r:id="rId15"/>
              </p:custDataLst>
            </p:nvPr>
          </p:nvSpPr>
          <p:spPr>
            <a:xfrm>
              <a:off x="3692664" y="5553034"/>
              <a:ext cx="405752" cy="246221"/>
            </a:xfrm>
            <a:prstGeom prst="rect">
              <a:avLst/>
            </a:prstGeom>
            <a:noFill/>
          </p:spPr>
          <p:txBody>
            <a:bodyPr vert="horz" wrap="none" lIns="76200" tIns="0" rIns="0" bIns="0" rtlCol="0" anchor="t">
              <a:spAutoFit/>
            </a:bodyPr>
            <a:lstStyle/>
            <a:p>
              <a:r>
                <a:rPr lang="en-US" sz="1600" smtClean="0">
                  <a:solidFill>
                    <a:srgbClr val="000000"/>
                  </a:solidFill>
                  <a:latin typeface="Constantia" panose="02030602050306030303" pitchFamily="18" charset="0"/>
                </a:rPr>
                <a:t>17%</a:t>
              </a:r>
              <a:endParaRPr lang="en-US" sz="1600">
                <a:solidFill>
                  <a:srgbClr val="000000"/>
                </a:solidFill>
                <a:latin typeface="Constantia" panose="02030602050306030303" pitchFamily="18" charset="0"/>
              </a:endParaRPr>
            </a:p>
          </p:txBody>
        </p:sp>
        <p:sp>
          <p:nvSpPr>
            <p:cNvPr id="19" name="Bar_3"/>
            <p:cNvSpPr/>
            <p:nvPr>
              <p:custDataLst>
                <p:tags r:id="rId16"/>
              </p:custDataLst>
            </p:nvPr>
          </p:nvSpPr>
          <p:spPr>
            <a:xfrm>
              <a:off x="1075949" y="5548324"/>
              <a:ext cx="2616715" cy="29873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5" name="Canvas" hidden="1"/>
            <p:cNvSpPr/>
            <p:nvPr/>
          </p:nvSpPr>
          <p:spPr>
            <a:xfrm>
              <a:off x="1075949" y="2279318"/>
              <a:ext cx="6977908" cy="3567737"/>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28"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499880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37351" y="1410599"/>
            <a:ext cx="8229600" cy="1143000"/>
          </a:xfrm>
        </p:spPr>
        <p:txBody>
          <a:bodyPr>
            <a:normAutofit/>
          </a:bodyPr>
          <a:lstStyle/>
          <a:p>
            <a:r>
              <a:rPr lang="en-US" sz="2400" b="1" dirty="0" smtClean="0"/>
              <a:t>8. Variable Insurance Products: The requirement to disclose the policy account value of each of the product on a daily basis in the website through a SAIN should be removed.</a:t>
            </a:r>
            <a:endParaRPr lang="en-US" sz="2400" b="1" dirty="0"/>
          </a:p>
        </p:txBody>
      </p:sp>
      <p:sp>
        <p:nvSpPr>
          <p:cNvPr id="3" name="Content Placeholder 2" hidden="1"/>
          <p:cNvSpPr>
            <a:spLocks noGrp="1"/>
          </p:cNvSpPr>
          <p:nvPr>
            <p:ph type="body" idx="1"/>
          </p:nvPr>
        </p:nvSpPr>
        <p:spPr>
          <a:xfrm>
            <a:off x="457200" y="3354636"/>
            <a:ext cx="8229600" cy="4389120"/>
          </a:xfrm>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14</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17" name="Chart"/>
          <p:cNvGrpSpPr/>
          <p:nvPr>
            <p:custDataLst>
              <p:tags r:id="rId3"/>
            </p:custDataLst>
          </p:nvPr>
        </p:nvGrpSpPr>
        <p:grpSpPr>
          <a:xfrm>
            <a:off x="476435" y="3354636"/>
            <a:ext cx="8210365" cy="1650958"/>
            <a:chOff x="476435" y="3354636"/>
            <a:chExt cx="8210365" cy="1650958"/>
          </a:xfrm>
        </p:grpSpPr>
        <p:sp>
          <p:nvSpPr>
            <p:cNvPr id="8" name="Key_1"/>
            <p:cNvSpPr txBox="1"/>
            <p:nvPr>
              <p:custDataLst>
                <p:tags r:id="rId5"/>
              </p:custDataLst>
            </p:nvPr>
          </p:nvSpPr>
          <p:spPr>
            <a:xfrm>
              <a:off x="529335" y="3354636"/>
              <a:ext cx="4760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1.</a:t>
              </a:r>
              <a:endParaRPr lang="en-US" sz="24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05427" y="3354636"/>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Yes</a:t>
              </a:r>
              <a:endParaRPr lang="en-US" sz="2400">
                <a:solidFill>
                  <a:srgbClr val="000000"/>
                </a:solidFill>
                <a:latin typeface="Constantia" panose="02030602050306030303" pitchFamily="18" charset="0"/>
              </a:endParaRPr>
            </a:p>
          </p:txBody>
        </p:sp>
        <p:sp>
          <p:nvSpPr>
            <p:cNvPr id="10" name="Value_1"/>
            <p:cNvSpPr txBox="1"/>
            <p:nvPr>
              <p:custDataLst>
                <p:tags r:id="rId7"/>
              </p:custDataLst>
            </p:nvPr>
          </p:nvSpPr>
          <p:spPr>
            <a:xfrm>
              <a:off x="8056819" y="3862211"/>
              <a:ext cx="501740"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59%</a:t>
              </a:r>
              <a:endParaRPr lang="en-US">
                <a:solidFill>
                  <a:srgbClr val="000000"/>
                </a:solidFill>
                <a:latin typeface="Constantia" panose="02030602050306030303" pitchFamily="18" charset="0"/>
              </a:endParaRPr>
            </a:p>
          </p:txBody>
        </p:sp>
        <p:sp>
          <p:nvSpPr>
            <p:cNvPr id="11" name="Bar_1"/>
            <p:cNvSpPr/>
            <p:nvPr>
              <p:custDataLst>
                <p:tags r:id="rId8"/>
              </p:custDataLst>
            </p:nvPr>
          </p:nvSpPr>
          <p:spPr>
            <a:xfrm>
              <a:off x="1005427" y="3857090"/>
              <a:ext cx="7051392"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476435" y="4192815"/>
              <a:ext cx="5289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2.</a:t>
              </a:r>
              <a:endParaRPr lang="en-US" sz="24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05427" y="4192815"/>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No</a:t>
              </a:r>
              <a:endParaRPr lang="en-US" sz="2400">
                <a:solidFill>
                  <a:srgbClr val="000000"/>
                </a:solidFill>
                <a:latin typeface="Constantia" panose="02030602050306030303" pitchFamily="18" charset="0"/>
              </a:endParaRPr>
            </a:p>
          </p:txBody>
        </p:sp>
        <p:sp>
          <p:nvSpPr>
            <p:cNvPr id="14" name="Value_2"/>
            <p:cNvSpPr txBox="1"/>
            <p:nvPr>
              <p:custDataLst>
                <p:tags r:id="rId11"/>
              </p:custDataLst>
            </p:nvPr>
          </p:nvSpPr>
          <p:spPr>
            <a:xfrm>
              <a:off x="5928097" y="4700390"/>
              <a:ext cx="460062"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41%</a:t>
              </a:r>
              <a:endParaRPr lang="en-US">
                <a:solidFill>
                  <a:srgbClr val="000000"/>
                </a:solidFill>
                <a:latin typeface="Constantia" panose="02030602050306030303" pitchFamily="18" charset="0"/>
              </a:endParaRPr>
            </a:p>
          </p:txBody>
        </p:sp>
        <p:sp>
          <p:nvSpPr>
            <p:cNvPr id="15" name="Bar_2"/>
            <p:cNvSpPr/>
            <p:nvPr>
              <p:custDataLst>
                <p:tags r:id="rId12"/>
              </p:custDataLst>
            </p:nvPr>
          </p:nvSpPr>
          <p:spPr>
            <a:xfrm>
              <a:off x="1005427" y="4695269"/>
              <a:ext cx="4922670"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Canvas" hidden="1"/>
            <p:cNvSpPr/>
            <p:nvPr/>
          </p:nvSpPr>
          <p:spPr>
            <a:xfrm>
              <a:off x="1005427" y="3354636"/>
              <a:ext cx="7051392" cy="1650958"/>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18"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0"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234767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25438" y="1041343"/>
            <a:ext cx="8229600" cy="1143000"/>
          </a:xfrm>
        </p:spPr>
        <p:txBody>
          <a:bodyPr>
            <a:normAutofit/>
          </a:bodyPr>
          <a:lstStyle/>
          <a:p>
            <a:r>
              <a:rPr lang="en-US" sz="2400" b="1" dirty="0" smtClean="0"/>
              <a:t>9. Variable Insurance plans – Declaration of interest rate</a:t>
            </a:r>
            <a:endParaRPr lang="en-US" sz="2400" b="1" dirty="0"/>
          </a:p>
        </p:txBody>
      </p:sp>
      <p:sp>
        <p:nvSpPr>
          <p:cNvPr id="3" name="Content Placeholder 2" hidden="1"/>
          <p:cNvSpPr>
            <a:spLocks noGrp="1"/>
          </p:cNvSpPr>
          <p:nvPr>
            <p:ph type="body" idx="1"/>
          </p:nvPr>
        </p:nvSpPr>
        <p:spPr>
          <a:xfrm>
            <a:off x="467730" y="2762746"/>
            <a:ext cx="8229600" cy="4389120"/>
          </a:xfrm>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15</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21" name="Chart"/>
          <p:cNvGrpSpPr/>
          <p:nvPr>
            <p:custDataLst>
              <p:tags r:id="rId3"/>
            </p:custDataLst>
          </p:nvPr>
        </p:nvGrpSpPr>
        <p:grpSpPr>
          <a:xfrm>
            <a:off x="523835" y="2762746"/>
            <a:ext cx="8173495" cy="2889246"/>
            <a:chOff x="523835" y="2762746"/>
            <a:chExt cx="8173495" cy="2889246"/>
          </a:xfrm>
        </p:grpSpPr>
        <p:sp>
          <p:nvSpPr>
            <p:cNvPr id="8" name="Key_1"/>
            <p:cNvSpPr txBox="1"/>
            <p:nvPr>
              <p:custDataLst>
                <p:tags r:id="rId5"/>
              </p:custDataLst>
            </p:nvPr>
          </p:nvSpPr>
          <p:spPr>
            <a:xfrm>
              <a:off x="568719" y="2762746"/>
              <a:ext cx="447238" cy="359073"/>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1.</a:t>
              </a:r>
              <a:endParaRPr lang="en-US" sz="20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15957" y="2762746"/>
              <a:ext cx="7681373" cy="692497"/>
            </a:xfrm>
            <a:prstGeom prst="rect">
              <a:avLst/>
            </a:prstGeom>
            <a:noFill/>
          </p:spPr>
          <p:txBody>
            <a:bodyPr vert="horz" wrap="square" lIns="0" tIns="50800" rIns="0" bIns="25400" rtlCol="0" anchor="t">
              <a:spAutoFit/>
            </a:bodyPr>
            <a:lstStyle/>
            <a:p>
              <a:r>
                <a:rPr lang="en-US" sz="2000" dirty="0" smtClean="0">
                  <a:solidFill>
                    <a:srgbClr val="000000"/>
                  </a:solidFill>
                  <a:latin typeface="Constantia" panose="02030602050306030303" pitchFamily="18" charset="0"/>
                </a:rPr>
                <a:t>Should be declared quarterly in arrear instead of advance with one month lag</a:t>
              </a:r>
              <a:endParaRPr lang="en-US" sz="20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8067349" y="3670430"/>
              <a:ext cx="617157" cy="246221"/>
            </a:xfrm>
            <a:prstGeom prst="rect">
              <a:avLst/>
            </a:prstGeom>
            <a:noFill/>
          </p:spPr>
          <p:txBody>
            <a:bodyPr vert="horz" wrap="none" lIns="76200" tIns="0" rIns="0" bIns="0" rtlCol="0" anchor="t">
              <a:spAutoFit/>
            </a:bodyPr>
            <a:lstStyle/>
            <a:p>
              <a:r>
                <a:rPr lang="en-US" sz="1600" smtClean="0">
                  <a:solidFill>
                    <a:srgbClr val="000000"/>
                  </a:solidFill>
                  <a:latin typeface="Constantia" panose="02030602050306030303" pitchFamily="18" charset="0"/>
                </a:rPr>
                <a:t>60.5%</a:t>
              </a:r>
              <a:endParaRPr lang="en-US" sz="1600">
                <a:solidFill>
                  <a:srgbClr val="000000"/>
                </a:solidFill>
                <a:latin typeface="Constantia" panose="02030602050306030303" pitchFamily="18" charset="0"/>
              </a:endParaRPr>
            </a:p>
          </p:txBody>
        </p:sp>
        <p:sp>
          <p:nvSpPr>
            <p:cNvPr id="11" name="Bar_1"/>
            <p:cNvSpPr/>
            <p:nvPr>
              <p:custDataLst>
                <p:tags r:id="rId8"/>
              </p:custDataLst>
            </p:nvPr>
          </p:nvSpPr>
          <p:spPr>
            <a:xfrm>
              <a:off x="1015957" y="3665309"/>
              <a:ext cx="7051392"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Key_2"/>
            <p:cNvSpPr txBox="1"/>
            <p:nvPr>
              <p:custDataLst>
                <p:tags r:id="rId9"/>
              </p:custDataLst>
            </p:nvPr>
          </p:nvSpPr>
          <p:spPr>
            <a:xfrm>
              <a:off x="523835" y="4001034"/>
              <a:ext cx="492122" cy="359073"/>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2.</a:t>
              </a:r>
              <a:endParaRPr lang="en-US" sz="20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15957" y="4001034"/>
              <a:ext cx="7681373" cy="384721"/>
            </a:xfrm>
            <a:prstGeom prst="rect">
              <a:avLst/>
            </a:prstGeom>
            <a:noFill/>
          </p:spPr>
          <p:txBody>
            <a:bodyPr vert="horz" wrap="square" lIns="0" tIns="50800" rIns="0" bIns="25400" rtlCol="0" anchor="t">
              <a:spAutoFit/>
            </a:bodyPr>
            <a:lstStyle/>
            <a:p>
              <a:r>
                <a:rPr lang="en-US" sz="2000" smtClean="0">
                  <a:solidFill>
                    <a:srgbClr val="000000"/>
                  </a:solidFill>
                  <a:latin typeface="Constantia" panose="02030602050306030303" pitchFamily="18" charset="0"/>
                </a:rPr>
                <a:t>Any other method of declaration of interest rate</a:t>
              </a:r>
              <a:endParaRPr lang="en-US" sz="2000">
                <a:solidFill>
                  <a:srgbClr val="000000"/>
                </a:solidFill>
                <a:latin typeface="Constantia" panose="02030602050306030303" pitchFamily="18" charset="0"/>
              </a:endParaRPr>
            </a:p>
          </p:txBody>
        </p:sp>
        <p:sp>
          <p:nvSpPr>
            <p:cNvPr id="14" name="Value_2"/>
            <p:cNvSpPr txBox="1"/>
            <p:nvPr>
              <p:custDataLst>
                <p:tags r:id="rId11"/>
              </p:custDataLst>
            </p:nvPr>
          </p:nvSpPr>
          <p:spPr>
            <a:xfrm>
              <a:off x="3592427" y="4508610"/>
              <a:ext cx="561051" cy="246221"/>
            </a:xfrm>
            <a:prstGeom prst="rect">
              <a:avLst/>
            </a:prstGeom>
            <a:noFill/>
          </p:spPr>
          <p:txBody>
            <a:bodyPr vert="horz" wrap="none" lIns="76200" tIns="0" rIns="0" bIns="0" rtlCol="0" anchor="t">
              <a:spAutoFit/>
            </a:bodyPr>
            <a:lstStyle/>
            <a:p>
              <a:r>
                <a:rPr lang="en-US" sz="1600" smtClean="0">
                  <a:solidFill>
                    <a:srgbClr val="000000"/>
                  </a:solidFill>
                  <a:latin typeface="Constantia" panose="02030602050306030303" pitchFamily="18" charset="0"/>
                </a:rPr>
                <a:t>22.1%</a:t>
              </a:r>
              <a:endParaRPr lang="en-US" sz="1600">
                <a:solidFill>
                  <a:srgbClr val="000000"/>
                </a:solidFill>
                <a:latin typeface="Constantia" panose="02030602050306030303" pitchFamily="18" charset="0"/>
              </a:endParaRPr>
            </a:p>
          </p:txBody>
        </p:sp>
        <p:sp>
          <p:nvSpPr>
            <p:cNvPr id="15" name="Bar_2"/>
            <p:cNvSpPr/>
            <p:nvPr>
              <p:custDataLst>
                <p:tags r:id="rId12"/>
              </p:custDataLst>
            </p:nvPr>
          </p:nvSpPr>
          <p:spPr>
            <a:xfrm>
              <a:off x="1015957" y="4503488"/>
              <a:ext cx="2576470"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6" name="Key_3"/>
            <p:cNvSpPr txBox="1"/>
            <p:nvPr>
              <p:custDataLst>
                <p:tags r:id="rId13"/>
              </p:custDataLst>
            </p:nvPr>
          </p:nvSpPr>
          <p:spPr>
            <a:xfrm>
              <a:off x="531849" y="4839213"/>
              <a:ext cx="484108" cy="359073"/>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3.</a:t>
              </a:r>
              <a:endParaRPr lang="en-US" sz="2000">
                <a:solidFill>
                  <a:srgbClr val="000000"/>
                </a:solidFill>
                <a:latin typeface="Constantia" panose="02030602050306030303" pitchFamily="18" charset="0"/>
              </a:endParaRPr>
            </a:p>
          </p:txBody>
        </p:sp>
        <p:sp>
          <p:nvSpPr>
            <p:cNvPr id="17" name="Description_3"/>
            <p:cNvSpPr txBox="1"/>
            <p:nvPr>
              <p:custDataLst>
                <p:tags r:id="rId14"/>
              </p:custDataLst>
            </p:nvPr>
          </p:nvSpPr>
          <p:spPr>
            <a:xfrm>
              <a:off x="1015957" y="4839213"/>
              <a:ext cx="7681373" cy="384721"/>
            </a:xfrm>
            <a:prstGeom prst="rect">
              <a:avLst/>
            </a:prstGeom>
            <a:noFill/>
          </p:spPr>
          <p:txBody>
            <a:bodyPr vert="horz" wrap="square" lIns="0" tIns="50800" rIns="0" bIns="25400" rtlCol="0" anchor="t">
              <a:spAutoFit/>
            </a:bodyPr>
            <a:lstStyle/>
            <a:p>
              <a:r>
                <a:rPr lang="en-US" sz="2000" smtClean="0">
                  <a:solidFill>
                    <a:srgbClr val="000000"/>
                  </a:solidFill>
                  <a:latin typeface="Constantia" panose="02030602050306030303" pitchFamily="18" charset="0"/>
                </a:rPr>
                <a:t>No change needed</a:t>
              </a:r>
              <a:endParaRPr lang="en-US" sz="2000">
                <a:solidFill>
                  <a:srgbClr val="000000"/>
                </a:solidFill>
                <a:latin typeface="Constantia" panose="02030602050306030303" pitchFamily="18" charset="0"/>
              </a:endParaRPr>
            </a:p>
          </p:txBody>
        </p:sp>
        <p:sp>
          <p:nvSpPr>
            <p:cNvPr id="18" name="Value_3"/>
            <p:cNvSpPr txBox="1"/>
            <p:nvPr>
              <p:custDataLst>
                <p:tags r:id="rId15"/>
              </p:custDataLst>
            </p:nvPr>
          </p:nvSpPr>
          <p:spPr>
            <a:xfrm>
              <a:off x="3050012" y="5346789"/>
              <a:ext cx="567656" cy="246221"/>
            </a:xfrm>
            <a:prstGeom prst="rect">
              <a:avLst/>
            </a:prstGeom>
            <a:noFill/>
          </p:spPr>
          <p:txBody>
            <a:bodyPr vert="horz" wrap="none" lIns="76200" tIns="0" rIns="0" bIns="0" rtlCol="0" anchor="t">
              <a:spAutoFit/>
            </a:bodyPr>
            <a:lstStyle/>
            <a:p>
              <a:r>
                <a:rPr lang="en-US" sz="1600" smtClean="0">
                  <a:solidFill>
                    <a:srgbClr val="000000"/>
                  </a:solidFill>
                  <a:latin typeface="Constantia" panose="02030602050306030303" pitchFamily="18" charset="0"/>
                </a:rPr>
                <a:t>17.4%</a:t>
              </a:r>
              <a:endParaRPr lang="en-US" sz="1600">
                <a:solidFill>
                  <a:srgbClr val="000000"/>
                </a:solidFill>
                <a:latin typeface="Constantia" panose="02030602050306030303" pitchFamily="18" charset="0"/>
              </a:endParaRPr>
            </a:p>
          </p:txBody>
        </p:sp>
        <p:sp>
          <p:nvSpPr>
            <p:cNvPr id="19" name="Bar_3"/>
            <p:cNvSpPr/>
            <p:nvPr>
              <p:custDataLst>
                <p:tags r:id="rId16"/>
              </p:custDataLst>
            </p:nvPr>
          </p:nvSpPr>
          <p:spPr>
            <a:xfrm>
              <a:off x="1015957" y="5341667"/>
              <a:ext cx="2034055"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0" name="Canvas" hidden="1"/>
            <p:cNvSpPr/>
            <p:nvPr/>
          </p:nvSpPr>
          <p:spPr>
            <a:xfrm>
              <a:off x="1015957" y="2762746"/>
              <a:ext cx="7051392" cy="2889246"/>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grpSp>
      <p:sp>
        <p:nvSpPr>
          <p:cNvPr id="22"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4"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3513585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53941" y="1831357"/>
            <a:ext cx="7851648" cy="18288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en-IN" dirty="0" smtClean="0"/>
              <a:t>PART 2 – Non linked INSURANCE PRODUCTS</a:t>
            </a:r>
            <a:endParaRPr lang="en-IN" dirty="0"/>
          </a:p>
        </p:txBody>
      </p:sp>
      <p:sp>
        <p:nvSpPr>
          <p:cNvPr id="2" name="Date Placeholder 1"/>
          <p:cNvSpPr>
            <a:spLocks noGrp="1"/>
          </p:cNvSpPr>
          <p:nvPr>
            <p:ph type="dt" sz="half" idx="10"/>
          </p:nvPr>
        </p:nvSpPr>
        <p:spPr/>
        <p:txBody>
          <a:bodyPr/>
          <a:lstStyle/>
          <a:p>
            <a:r>
              <a:rPr lang="en-IN" smtClean="0"/>
              <a:t>21 Feb 2017</a:t>
            </a:r>
            <a:endParaRPr lang="en-IN"/>
          </a:p>
        </p:txBody>
      </p:sp>
      <p:sp>
        <p:nvSpPr>
          <p:cNvPr id="3" name="Slide Number Placeholder 2"/>
          <p:cNvSpPr>
            <a:spLocks noGrp="1"/>
          </p:cNvSpPr>
          <p:nvPr>
            <p:ph type="sldNum" sz="quarter" idx="12"/>
          </p:nvPr>
        </p:nvSpPr>
        <p:spPr/>
        <p:txBody>
          <a:bodyPr/>
          <a:lstStyle/>
          <a:p>
            <a:fld id="{2CBF69FE-2E65-4690-BEBC-B73432023B45}" type="slidenum">
              <a:rPr lang="en-IN" smtClean="0"/>
              <a:t>16</a:t>
            </a:fld>
            <a:endParaRPr lang="en-IN"/>
          </a:p>
        </p:txBody>
      </p:sp>
    </p:spTree>
    <p:extLst>
      <p:ext uri="{BB962C8B-B14F-4D97-AF65-F5344CB8AC3E}">
        <p14:creationId xmlns:p14="http://schemas.microsoft.com/office/powerpoint/2010/main" val="128757261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89225" y="1468161"/>
            <a:ext cx="8229600" cy="1143000"/>
          </a:xfrm>
        </p:spPr>
        <p:txBody>
          <a:bodyPr>
            <a:normAutofit/>
          </a:bodyPr>
          <a:lstStyle/>
          <a:p>
            <a:r>
              <a:rPr lang="en-US" sz="2400" b="1" dirty="0" smtClean="0"/>
              <a:t>10. Linking of benefits to an external index is prohibited. Should the companies be allowed to link the benefits under a non-par product to an external index</a:t>
            </a:r>
            <a:endParaRPr lang="en-US" sz="2400" b="1" dirty="0"/>
          </a:p>
        </p:txBody>
      </p:sp>
      <p:sp>
        <p:nvSpPr>
          <p:cNvPr id="3" name="Content Placeholder 2" hidden="1"/>
          <p:cNvSpPr>
            <a:spLocks noGrp="1"/>
          </p:cNvSpPr>
          <p:nvPr>
            <p:ph type="body" idx="1"/>
          </p:nvPr>
        </p:nvSpPr>
        <p:spPr>
          <a:xfrm>
            <a:off x="426820" y="3280005"/>
            <a:ext cx="8229600" cy="4389120"/>
          </a:xfrm>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17</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17" name="Chart"/>
          <p:cNvGrpSpPr/>
          <p:nvPr>
            <p:custDataLst>
              <p:tags r:id="rId3"/>
            </p:custDataLst>
          </p:nvPr>
        </p:nvGrpSpPr>
        <p:grpSpPr>
          <a:xfrm>
            <a:off x="446055" y="3280005"/>
            <a:ext cx="8210365" cy="1650958"/>
            <a:chOff x="446055" y="3280005"/>
            <a:chExt cx="8210365" cy="1650958"/>
          </a:xfrm>
        </p:grpSpPr>
        <p:sp>
          <p:nvSpPr>
            <p:cNvPr id="8" name="Key_1"/>
            <p:cNvSpPr txBox="1"/>
            <p:nvPr>
              <p:custDataLst>
                <p:tags r:id="rId5"/>
              </p:custDataLst>
            </p:nvPr>
          </p:nvSpPr>
          <p:spPr>
            <a:xfrm>
              <a:off x="498955" y="3280005"/>
              <a:ext cx="4760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1.</a:t>
              </a:r>
              <a:endParaRPr lang="en-US" sz="24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975047" y="3280005"/>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Yes</a:t>
              </a:r>
              <a:endParaRPr lang="en-US" sz="2400">
                <a:solidFill>
                  <a:srgbClr val="000000"/>
                </a:solidFill>
                <a:latin typeface="Constantia" panose="02030602050306030303" pitchFamily="18" charset="0"/>
              </a:endParaRPr>
            </a:p>
          </p:txBody>
        </p:sp>
        <p:sp>
          <p:nvSpPr>
            <p:cNvPr id="10" name="Value_1"/>
            <p:cNvSpPr txBox="1"/>
            <p:nvPr>
              <p:custDataLst>
                <p:tags r:id="rId7"/>
              </p:custDataLst>
            </p:nvPr>
          </p:nvSpPr>
          <p:spPr>
            <a:xfrm>
              <a:off x="8026440" y="3787580"/>
              <a:ext cx="516167"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60%</a:t>
              </a:r>
              <a:endParaRPr lang="en-US">
                <a:solidFill>
                  <a:srgbClr val="000000"/>
                </a:solidFill>
                <a:latin typeface="Constantia" panose="02030602050306030303" pitchFamily="18" charset="0"/>
              </a:endParaRPr>
            </a:p>
          </p:txBody>
        </p:sp>
        <p:sp>
          <p:nvSpPr>
            <p:cNvPr id="11" name="Bar_1"/>
            <p:cNvSpPr/>
            <p:nvPr>
              <p:custDataLst>
                <p:tags r:id="rId8"/>
              </p:custDataLst>
            </p:nvPr>
          </p:nvSpPr>
          <p:spPr>
            <a:xfrm>
              <a:off x="975047" y="3782459"/>
              <a:ext cx="7051393"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446055" y="4118184"/>
              <a:ext cx="5289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2.</a:t>
              </a:r>
              <a:endParaRPr lang="en-US" sz="24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975047" y="4118184"/>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No change needed</a:t>
              </a:r>
              <a:endParaRPr lang="en-US" sz="2400">
                <a:solidFill>
                  <a:srgbClr val="000000"/>
                </a:solidFill>
                <a:latin typeface="Constantia" panose="02030602050306030303" pitchFamily="18" charset="0"/>
              </a:endParaRPr>
            </a:p>
          </p:txBody>
        </p:sp>
        <p:sp>
          <p:nvSpPr>
            <p:cNvPr id="14" name="Value_2"/>
            <p:cNvSpPr txBox="1"/>
            <p:nvPr>
              <p:custDataLst>
                <p:tags r:id="rId11"/>
              </p:custDataLst>
            </p:nvPr>
          </p:nvSpPr>
          <p:spPr>
            <a:xfrm>
              <a:off x="5675975" y="4625759"/>
              <a:ext cx="512961"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40%</a:t>
              </a:r>
              <a:endParaRPr lang="en-US">
                <a:solidFill>
                  <a:srgbClr val="000000"/>
                </a:solidFill>
                <a:latin typeface="Constantia" panose="02030602050306030303" pitchFamily="18" charset="0"/>
              </a:endParaRPr>
            </a:p>
          </p:txBody>
        </p:sp>
        <p:sp>
          <p:nvSpPr>
            <p:cNvPr id="15" name="Bar_2"/>
            <p:cNvSpPr/>
            <p:nvPr>
              <p:custDataLst>
                <p:tags r:id="rId12"/>
              </p:custDataLst>
            </p:nvPr>
          </p:nvSpPr>
          <p:spPr>
            <a:xfrm>
              <a:off x="975047" y="4620638"/>
              <a:ext cx="4700928"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Canvas" hidden="1"/>
            <p:cNvSpPr/>
            <p:nvPr/>
          </p:nvSpPr>
          <p:spPr>
            <a:xfrm>
              <a:off x="975047" y="3280005"/>
              <a:ext cx="7051392" cy="1650958"/>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18"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0"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20</a:t>
            </a:r>
            <a:endParaRPr lang="en-US"/>
          </a:p>
        </p:txBody>
      </p:sp>
    </p:spTree>
    <p:custDataLst>
      <p:tags r:id="rId1"/>
    </p:custDataLst>
    <p:extLst>
      <p:ext uri="{BB962C8B-B14F-4D97-AF65-F5344CB8AC3E}">
        <p14:creationId xmlns:p14="http://schemas.microsoft.com/office/powerpoint/2010/main" val="748838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11560" y="1275588"/>
            <a:ext cx="8229600" cy="1143000"/>
          </a:xfrm>
        </p:spPr>
        <p:txBody>
          <a:bodyPr>
            <a:normAutofit/>
          </a:bodyPr>
          <a:lstStyle/>
          <a:p>
            <a:r>
              <a:rPr lang="en-US" sz="2400" b="1" dirty="0" smtClean="0"/>
              <a:t>11. Shareholder should be allowed to provide loan to participating fund and can charge a cost of loan in the fund and can take it out fully if there is a surplus FFA in the fund:</a:t>
            </a:r>
            <a:endParaRPr lang="en-US" sz="2400" b="1" dirty="0"/>
          </a:p>
        </p:txBody>
      </p:sp>
      <p:sp>
        <p:nvSpPr>
          <p:cNvPr id="3" name="Content Placeholder 2" hidden="1"/>
          <p:cNvSpPr>
            <a:spLocks noGrp="1"/>
          </p:cNvSpPr>
          <p:nvPr>
            <p:ph type="body" idx="1"/>
          </p:nvPr>
        </p:nvSpPr>
        <p:spPr>
          <a:xfrm>
            <a:off x="457200" y="3060475"/>
            <a:ext cx="8229600" cy="4389120"/>
          </a:xfrm>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18</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17" name="Chart"/>
          <p:cNvGrpSpPr/>
          <p:nvPr>
            <p:custDataLst>
              <p:tags r:id="rId3"/>
            </p:custDataLst>
          </p:nvPr>
        </p:nvGrpSpPr>
        <p:grpSpPr>
          <a:xfrm>
            <a:off x="476435" y="3060475"/>
            <a:ext cx="8210365" cy="1650958"/>
            <a:chOff x="476435" y="3060475"/>
            <a:chExt cx="8210365" cy="1650958"/>
          </a:xfrm>
        </p:grpSpPr>
        <p:sp>
          <p:nvSpPr>
            <p:cNvPr id="8" name="Key_1"/>
            <p:cNvSpPr txBox="1"/>
            <p:nvPr>
              <p:custDataLst>
                <p:tags r:id="rId5"/>
              </p:custDataLst>
            </p:nvPr>
          </p:nvSpPr>
          <p:spPr>
            <a:xfrm>
              <a:off x="529335" y="3060475"/>
              <a:ext cx="4760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1.</a:t>
              </a:r>
              <a:endParaRPr lang="en-US" sz="24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05427" y="3060475"/>
              <a:ext cx="7681373" cy="446276"/>
            </a:xfrm>
            <a:prstGeom prst="rect">
              <a:avLst/>
            </a:prstGeom>
            <a:noFill/>
          </p:spPr>
          <p:txBody>
            <a:bodyPr vert="horz" wrap="square" lIns="0" tIns="50800" rIns="0" bIns="25400" rtlCol="0" anchor="t">
              <a:spAutoFit/>
            </a:bodyPr>
            <a:lstStyle/>
            <a:p>
              <a:r>
                <a:rPr lang="en-US" sz="2400" dirty="0" smtClean="0">
                  <a:solidFill>
                    <a:srgbClr val="000000"/>
                  </a:solidFill>
                  <a:latin typeface="Constantia" panose="02030602050306030303" pitchFamily="18" charset="0"/>
                </a:rPr>
                <a:t>Yes</a:t>
              </a:r>
              <a:endParaRPr lang="en-US" sz="24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8056819" y="3568050"/>
              <a:ext cx="450636"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51%</a:t>
              </a:r>
              <a:endParaRPr lang="en-US">
                <a:solidFill>
                  <a:srgbClr val="000000"/>
                </a:solidFill>
                <a:latin typeface="Constantia" panose="02030602050306030303" pitchFamily="18" charset="0"/>
              </a:endParaRPr>
            </a:p>
          </p:txBody>
        </p:sp>
        <p:sp>
          <p:nvSpPr>
            <p:cNvPr id="11" name="Bar_1"/>
            <p:cNvSpPr/>
            <p:nvPr>
              <p:custDataLst>
                <p:tags r:id="rId8"/>
              </p:custDataLst>
            </p:nvPr>
          </p:nvSpPr>
          <p:spPr>
            <a:xfrm>
              <a:off x="1005427" y="3562929"/>
              <a:ext cx="7051392"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476435" y="3898654"/>
              <a:ext cx="5289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2.</a:t>
              </a:r>
              <a:endParaRPr lang="en-US" sz="24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05427" y="3898654"/>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No</a:t>
              </a:r>
              <a:endParaRPr lang="en-US" sz="2400">
                <a:solidFill>
                  <a:srgbClr val="000000"/>
                </a:solidFill>
                <a:latin typeface="Constantia" panose="02030602050306030303" pitchFamily="18" charset="0"/>
              </a:endParaRPr>
            </a:p>
          </p:txBody>
        </p:sp>
        <p:sp>
          <p:nvSpPr>
            <p:cNvPr id="14" name="Value_2"/>
            <p:cNvSpPr txBox="1"/>
            <p:nvPr>
              <p:custDataLst>
                <p:tags r:id="rId11"/>
              </p:custDataLst>
            </p:nvPr>
          </p:nvSpPr>
          <p:spPr>
            <a:xfrm>
              <a:off x="7743424" y="4406229"/>
              <a:ext cx="509498"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49%</a:t>
              </a:r>
              <a:endParaRPr lang="en-US">
                <a:solidFill>
                  <a:srgbClr val="000000"/>
                </a:solidFill>
                <a:latin typeface="Constantia" panose="02030602050306030303" pitchFamily="18" charset="0"/>
              </a:endParaRPr>
            </a:p>
          </p:txBody>
        </p:sp>
        <p:sp>
          <p:nvSpPr>
            <p:cNvPr id="15" name="Bar_2"/>
            <p:cNvSpPr/>
            <p:nvPr>
              <p:custDataLst>
                <p:tags r:id="rId12"/>
              </p:custDataLst>
            </p:nvPr>
          </p:nvSpPr>
          <p:spPr>
            <a:xfrm>
              <a:off x="1005427" y="4401108"/>
              <a:ext cx="6737997"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Canvas" hidden="1"/>
            <p:cNvSpPr/>
            <p:nvPr/>
          </p:nvSpPr>
          <p:spPr>
            <a:xfrm>
              <a:off x="1005427" y="3060475"/>
              <a:ext cx="7051392" cy="1650958"/>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18"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0"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20</a:t>
            </a:r>
            <a:endParaRPr lang="en-US"/>
          </a:p>
        </p:txBody>
      </p:sp>
    </p:spTree>
    <p:custDataLst>
      <p:tags r:id="rId1"/>
    </p:custDataLst>
    <p:extLst>
      <p:ext uri="{BB962C8B-B14F-4D97-AF65-F5344CB8AC3E}">
        <p14:creationId xmlns:p14="http://schemas.microsoft.com/office/powerpoint/2010/main" val="184187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954163"/>
            <a:ext cx="8229600" cy="1143000"/>
          </a:xfrm>
        </p:spPr>
        <p:txBody>
          <a:bodyPr>
            <a:normAutofit/>
          </a:bodyPr>
          <a:lstStyle/>
          <a:p>
            <a:r>
              <a:rPr lang="en-US" sz="2400" b="1" dirty="0" smtClean="0"/>
              <a:t>12. The minimum death benefit section/ definition is complex for the customers to comprehend.  Should it be further simplified/revisited?:</a:t>
            </a:r>
            <a:endParaRPr lang="en-US" sz="2400" b="1" dirty="0"/>
          </a:p>
        </p:txBody>
      </p:sp>
      <p:sp>
        <p:nvSpPr>
          <p:cNvPr id="3" name="Content Placeholder 2" hidden="1"/>
          <p:cNvSpPr>
            <a:spLocks noGrp="1"/>
          </p:cNvSpPr>
          <p:nvPr>
            <p:ph type="body" idx="1"/>
          </p:nvPr>
        </p:nvSpPr>
        <p:spPr>
          <a:xfrm>
            <a:off x="539552" y="3276240"/>
            <a:ext cx="8229600" cy="4389120"/>
          </a:xfrm>
        </p:spPr>
        <p:txBody>
          <a:bodyPr>
            <a:normAutofit/>
          </a:bodyPr>
          <a:lstStyle/>
          <a:p>
            <a:pPr marL="0" indent="0">
              <a:buNone/>
            </a:pPr>
            <a:endParaRPr lang="en-US"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19</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17" name="Chart"/>
          <p:cNvGrpSpPr/>
          <p:nvPr>
            <p:custDataLst>
              <p:tags r:id="rId3"/>
            </p:custDataLst>
          </p:nvPr>
        </p:nvGrpSpPr>
        <p:grpSpPr>
          <a:xfrm>
            <a:off x="558787" y="3276240"/>
            <a:ext cx="8210365" cy="1650958"/>
            <a:chOff x="558787" y="3276240"/>
            <a:chExt cx="8210365" cy="1650958"/>
          </a:xfrm>
        </p:grpSpPr>
        <p:sp>
          <p:nvSpPr>
            <p:cNvPr id="8" name="Key_1"/>
            <p:cNvSpPr txBox="1"/>
            <p:nvPr>
              <p:custDataLst>
                <p:tags r:id="rId5"/>
              </p:custDataLst>
            </p:nvPr>
          </p:nvSpPr>
          <p:spPr>
            <a:xfrm>
              <a:off x="611687" y="3276240"/>
              <a:ext cx="4760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1.</a:t>
              </a:r>
              <a:endParaRPr lang="en-US" sz="24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87779" y="3276240"/>
              <a:ext cx="7681373" cy="446276"/>
            </a:xfrm>
            <a:prstGeom prst="rect">
              <a:avLst/>
            </a:prstGeom>
            <a:noFill/>
          </p:spPr>
          <p:txBody>
            <a:bodyPr vert="horz" wrap="square" lIns="0" tIns="50800" rIns="0" bIns="25400" rtlCol="0" anchor="t">
              <a:spAutoFit/>
            </a:bodyPr>
            <a:lstStyle/>
            <a:p>
              <a:r>
                <a:rPr lang="en-US" sz="2400" dirty="0" smtClean="0">
                  <a:solidFill>
                    <a:srgbClr val="000000"/>
                  </a:solidFill>
                  <a:latin typeface="Constantia" panose="02030602050306030303" pitchFamily="18" charset="0"/>
                </a:rPr>
                <a:t>Yes</a:t>
              </a:r>
              <a:endParaRPr lang="en-US" sz="24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8139171" y="3783815"/>
              <a:ext cx="501548"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79%</a:t>
              </a:r>
              <a:endParaRPr lang="en-US">
                <a:solidFill>
                  <a:srgbClr val="000000"/>
                </a:solidFill>
                <a:latin typeface="Constantia" panose="02030602050306030303" pitchFamily="18" charset="0"/>
              </a:endParaRPr>
            </a:p>
          </p:txBody>
        </p:sp>
        <p:sp>
          <p:nvSpPr>
            <p:cNvPr id="11" name="Bar_1"/>
            <p:cNvSpPr/>
            <p:nvPr>
              <p:custDataLst>
                <p:tags r:id="rId8"/>
              </p:custDataLst>
            </p:nvPr>
          </p:nvSpPr>
          <p:spPr>
            <a:xfrm>
              <a:off x="1087779" y="3778694"/>
              <a:ext cx="7051392"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558787" y="4114419"/>
              <a:ext cx="5289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2.</a:t>
              </a:r>
              <a:endParaRPr lang="en-US" sz="24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87779" y="4114419"/>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No</a:t>
              </a:r>
              <a:endParaRPr lang="en-US" sz="2400">
                <a:solidFill>
                  <a:srgbClr val="000000"/>
                </a:solidFill>
                <a:latin typeface="Constantia" panose="02030602050306030303" pitchFamily="18" charset="0"/>
              </a:endParaRPr>
            </a:p>
          </p:txBody>
        </p:sp>
        <p:sp>
          <p:nvSpPr>
            <p:cNvPr id="14" name="Value_2"/>
            <p:cNvSpPr txBox="1"/>
            <p:nvPr>
              <p:custDataLst>
                <p:tags r:id="rId11"/>
              </p:custDataLst>
            </p:nvPr>
          </p:nvSpPr>
          <p:spPr>
            <a:xfrm>
              <a:off x="2974771" y="4621994"/>
              <a:ext cx="450444"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21%</a:t>
              </a:r>
              <a:endParaRPr lang="en-US">
                <a:solidFill>
                  <a:srgbClr val="000000"/>
                </a:solidFill>
                <a:latin typeface="Constantia" panose="02030602050306030303" pitchFamily="18" charset="0"/>
              </a:endParaRPr>
            </a:p>
          </p:txBody>
        </p:sp>
        <p:sp>
          <p:nvSpPr>
            <p:cNvPr id="15" name="Bar_2"/>
            <p:cNvSpPr/>
            <p:nvPr>
              <p:custDataLst>
                <p:tags r:id="rId12"/>
              </p:custDataLst>
            </p:nvPr>
          </p:nvSpPr>
          <p:spPr>
            <a:xfrm>
              <a:off x="1087779" y="4616873"/>
              <a:ext cx="1886992"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Canvas" hidden="1"/>
            <p:cNvSpPr/>
            <p:nvPr/>
          </p:nvSpPr>
          <p:spPr>
            <a:xfrm>
              <a:off x="1087779" y="3276240"/>
              <a:ext cx="7051392" cy="1650958"/>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18"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0"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20</a:t>
            </a:r>
            <a:endParaRPr lang="en-US"/>
          </a:p>
        </p:txBody>
      </p:sp>
    </p:spTree>
    <p:custDataLst>
      <p:tags r:id="rId1"/>
    </p:custDataLst>
    <p:extLst>
      <p:ext uri="{BB962C8B-B14F-4D97-AF65-F5344CB8AC3E}">
        <p14:creationId xmlns:p14="http://schemas.microsoft.com/office/powerpoint/2010/main" val="238744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332656"/>
            <a:ext cx="8229600" cy="1143000"/>
          </a:xfrm>
        </p:spPr>
        <p:txBody>
          <a:bodyPr/>
          <a:lstStyle/>
          <a:p>
            <a:r>
              <a:rPr lang="en-IN" dirty="0" smtClean="0"/>
              <a:t>BACKGROUND</a:t>
            </a:r>
            <a:endParaRPr lang="en-IN" dirty="0"/>
          </a:p>
        </p:txBody>
      </p:sp>
      <p:sp>
        <p:nvSpPr>
          <p:cNvPr id="3" name="Content Placeholder 2"/>
          <p:cNvSpPr>
            <a:spLocks noGrp="1"/>
          </p:cNvSpPr>
          <p:nvPr>
            <p:ph idx="1"/>
          </p:nvPr>
        </p:nvSpPr>
        <p:spPr>
          <a:xfrm>
            <a:off x="323528" y="1484784"/>
            <a:ext cx="8424936" cy="4896544"/>
          </a:xfrm>
        </p:spPr>
        <p:txBody>
          <a:bodyPr>
            <a:noAutofit/>
          </a:bodyPr>
          <a:lstStyle/>
          <a:p>
            <a:pPr marL="0" indent="0">
              <a:buNone/>
            </a:pPr>
            <a:r>
              <a:rPr lang="en-IN" sz="2000" b="1" dirty="0" err="1" smtClean="0"/>
              <a:t>IRDAI</a:t>
            </a:r>
            <a:r>
              <a:rPr lang="en-IN" sz="2000" b="1" dirty="0" smtClean="0"/>
              <a:t> HAS SET UP A COMMITTEE ON REVIEW OF PRODUCT REGULATIONS – LIFE</a:t>
            </a:r>
          </a:p>
          <a:p>
            <a:pPr marL="0" indent="0">
              <a:buNone/>
            </a:pPr>
            <a:endParaRPr lang="en-IN" sz="2000" b="1" dirty="0" smtClean="0"/>
          </a:p>
          <a:p>
            <a:r>
              <a:rPr lang="en-IN" sz="1600" cap="all" dirty="0" smtClean="0"/>
              <a:t>THE TERMS OF REFERENCE OF THE COMMITTEE IS TO REVIEW THE PRODUCT REGULATIONS RELATED TO LINKED AND NON LINKED PRODUCT REGULATIONS 2013 IN RELATION TO:</a:t>
            </a:r>
          </a:p>
          <a:p>
            <a:pPr lvl="0"/>
            <a:r>
              <a:rPr lang="en-IN" sz="2000" dirty="0" smtClean="0"/>
              <a:t>change </a:t>
            </a:r>
            <a:r>
              <a:rPr lang="en-IN" sz="2000" dirty="0"/>
              <a:t>in economic and insurance market environment</a:t>
            </a:r>
          </a:p>
          <a:p>
            <a:pPr lvl="0"/>
            <a:r>
              <a:rPr lang="en-IN" sz="2000" dirty="0"/>
              <a:t>change in </a:t>
            </a:r>
            <a:r>
              <a:rPr lang="en-IN" sz="2000" dirty="0" smtClean="0"/>
              <a:t>customer </a:t>
            </a:r>
            <a:r>
              <a:rPr lang="en-IN" sz="2000" dirty="0"/>
              <a:t>needs and </a:t>
            </a:r>
            <a:r>
              <a:rPr lang="en-IN" sz="2000" dirty="0" smtClean="0"/>
              <a:t>expectations</a:t>
            </a:r>
            <a:endParaRPr lang="en-IN" sz="2000" dirty="0"/>
          </a:p>
          <a:p>
            <a:pPr lvl="0"/>
            <a:r>
              <a:rPr lang="en-IN" sz="2000" dirty="0"/>
              <a:t>innovation and </a:t>
            </a:r>
            <a:r>
              <a:rPr lang="en-IN" sz="2000" dirty="0" smtClean="0"/>
              <a:t>flexibility </a:t>
            </a:r>
            <a:r>
              <a:rPr lang="en-IN" sz="2000" dirty="0"/>
              <a:t>in product while ensuring simplicity and transparency </a:t>
            </a:r>
            <a:r>
              <a:rPr lang="en-IN" sz="2000" dirty="0" smtClean="0"/>
              <a:t>and better value of money to policyholders</a:t>
            </a:r>
          </a:p>
          <a:p>
            <a:pPr lvl="0"/>
            <a:r>
              <a:rPr lang="en-IN" sz="2000" dirty="0" smtClean="0"/>
              <a:t>Probability of </a:t>
            </a:r>
            <a:r>
              <a:rPr lang="en-IN" sz="2000" dirty="0" err="1" smtClean="0"/>
              <a:t>mis</a:t>
            </a:r>
            <a:r>
              <a:rPr lang="en-IN" sz="2000" dirty="0" smtClean="0"/>
              <a:t>-selling and protection of policyholders interest</a:t>
            </a:r>
          </a:p>
          <a:p>
            <a:pPr lvl="0"/>
            <a:r>
              <a:rPr lang="en-IN" sz="2000" dirty="0" smtClean="0"/>
              <a:t>Payment to intermediaries and innovative way of distributing insurance products</a:t>
            </a:r>
          </a:p>
          <a:p>
            <a:pPr lvl="0"/>
            <a:r>
              <a:rPr lang="en-IN" sz="2000" dirty="0" smtClean="0"/>
              <a:t>Recommendations of </a:t>
            </a:r>
            <a:r>
              <a:rPr lang="en-IN" sz="2000" dirty="0" err="1" smtClean="0"/>
              <a:t>Sumit</a:t>
            </a:r>
            <a:r>
              <a:rPr lang="en-IN" sz="2000" dirty="0" smtClean="0"/>
              <a:t> Bose committee report</a:t>
            </a:r>
            <a:endParaRPr lang="en-IN" sz="2000" dirty="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2</a:t>
            </a:fld>
            <a:endParaRPr lang="en-IN"/>
          </a:p>
        </p:txBody>
      </p:sp>
    </p:spTree>
    <p:extLst>
      <p:ext uri="{BB962C8B-B14F-4D97-AF65-F5344CB8AC3E}">
        <p14:creationId xmlns:p14="http://schemas.microsoft.com/office/powerpoint/2010/main" val="10099505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14908" y="1642507"/>
            <a:ext cx="8229600" cy="1143000"/>
          </a:xfrm>
        </p:spPr>
        <p:txBody>
          <a:bodyPr>
            <a:noAutofit/>
          </a:bodyPr>
          <a:lstStyle/>
          <a:p>
            <a:r>
              <a:rPr lang="en-US" sz="2400" b="1" dirty="0" smtClean="0"/>
              <a:t>13. As per the current regulations there is no possibility to mitigate the risk through imposing an underwriting lien period. Should there be flexibility to offer restrictive death benefits in the first year of policy or with exclusions as compared to subsequent years to check anti-selections and claim frauds?:</a:t>
            </a:r>
            <a:endParaRPr lang="en-US" sz="2400" b="1" dirty="0"/>
          </a:p>
        </p:txBody>
      </p:sp>
      <p:sp>
        <p:nvSpPr>
          <p:cNvPr id="3" name="Content Placeholder 2" hidden="1"/>
          <p:cNvSpPr>
            <a:spLocks noGrp="1"/>
          </p:cNvSpPr>
          <p:nvPr>
            <p:ph type="body" idx="1"/>
          </p:nvPr>
        </p:nvSpPr>
        <p:spPr>
          <a:xfrm>
            <a:off x="457200" y="3354636"/>
            <a:ext cx="8229600" cy="4389120"/>
          </a:xfrm>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20</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17" name="Chart"/>
          <p:cNvGrpSpPr/>
          <p:nvPr>
            <p:custDataLst>
              <p:tags r:id="rId3"/>
            </p:custDataLst>
          </p:nvPr>
        </p:nvGrpSpPr>
        <p:grpSpPr>
          <a:xfrm>
            <a:off x="476435" y="3354636"/>
            <a:ext cx="8210365" cy="1650958"/>
            <a:chOff x="476435" y="3354636"/>
            <a:chExt cx="8210365" cy="1650958"/>
          </a:xfrm>
        </p:grpSpPr>
        <p:sp>
          <p:nvSpPr>
            <p:cNvPr id="8" name="Key_1"/>
            <p:cNvSpPr txBox="1"/>
            <p:nvPr>
              <p:custDataLst>
                <p:tags r:id="rId5"/>
              </p:custDataLst>
            </p:nvPr>
          </p:nvSpPr>
          <p:spPr>
            <a:xfrm>
              <a:off x="529335" y="3354636"/>
              <a:ext cx="4760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1.</a:t>
              </a:r>
              <a:endParaRPr lang="en-US" sz="24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05427" y="3354636"/>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Yes</a:t>
              </a:r>
              <a:endParaRPr lang="en-US" sz="2400">
                <a:solidFill>
                  <a:srgbClr val="000000"/>
                </a:solidFill>
                <a:latin typeface="Constantia" panose="02030602050306030303" pitchFamily="18" charset="0"/>
              </a:endParaRPr>
            </a:p>
          </p:txBody>
        </p:sp>
        <p:sp>
          <p:nvSpPr>
            <p:cNvPr id="10" name="Value_1"/>
            <p:cNvSpPr txBox="1"/>
            <p:nvPr>
              <p:custDataLst>
                <p:tags r:id="rId7"/>
              </p:custDataLst>
            </p:nvPr>
          </p:nvSpPr>
          <p:spPr>
            <a:xfrm>
              <a:off x="8056819" y="3862211"/>
              <a:ext cx="514564"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80%</a:t>
              </a:r>
              <a:endParaRPr lang="en-US">
                <a:solidFill>
                  <a:srgbClr val="000000"/>
                </a:solidFill>
                <a:latin typeface="Constantia" panose="02030602050306030303" pitchFamily="18" charset="0"/>
              </a:endParaRPr>
            </a:p>
          </p:txBody>
        </p:sp>
        <p:sp>
          <p:nvSpPr>
            <p:cNvPr id="11" name="Bar_1"/>
            <p:cNvSpPr/>
            <p:nvPr>
              <p:custDataLst>
                <p:tags r:id="rId8"/>
              </p:custDataLst>
            </p:nvPr>
          </p:nvSpPr>
          <p:spPr>
            <a:xfrm>
              <a:off x="1005427" y="3857090"/>
              <a:ext cx="7051392"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476435" y="4192815"/>
              <a:ext cx="5289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2.</a:t>
              </a:r>
              <a:endParaRPr lang="en-US" sz="24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05427" y="4192815"/>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No</a:t>
              </a:r>
              <a:endParaRPr lang="en-US" sz="2400">
                <a:solidFill>
                  <a:srgbClr val="000000"/>
                </a:solidFill>
                <a:latin typeface="Constantia" panose="02030602050306030303" pitchFamily="18" charset="0"/>
              </a:endParaRPr>
            </a:p>
          </p:txBody>
        </p:sp>
        <p:sp>
          <p:nvSpPr>
            <p:cNvPr id="14" name="Value_2"/>
            <p:cNvSpPr txBox="1"/>
            <p:nvPr>
              <p:custDataLst>
                <p:tags r:id="rId11"/>
              </p:custDataLst>
            </p:nvPr>
          </p:nvSpPr>
          <p:spPr>
            <a:xfrm>
              <a:off x="2742727" y="4700390"/>
              <a:ext cx="503343"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20%</a:t>
              </a:r>
              <a:endParaRPr lang="en-US">
                <a:solidFill>
                  <a:srgbClr val="000000"/>
                </a:solidFill>
                <a:latin typeface="Constantia" panose="02030602050306030303" pitchFamily="18" charset="0"/>
              </a:endParaRPr>
            </a:p>
          </p:txBody>
        </p:sp>
        <p:sp>
          <p:nvSpPr>
            <p:cNvPr id="15" name="Bar_2"/>
            <p:cNvSpPr/>
            <p:nvPr>
              <p:custDataLst>
                <p:tags r:id="rId12"/>
              </p:custDataLst>
            </p:nvPr>
          </p:nvSpPr>
          <p:spPr>
            <a:xfrm>
              <a:off x="1005427" y="4695269"/>
              <a:ext cx="1737300"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Canvas" hidden="1"/>
            <p:cNvSpPr/>
            <p:nvPr/>
          </p:nvSpPr>
          <p:spPr>
            <a:xfrm>
              <a:off x="1005427" y="3354636"/>
              <a:ext cx="7051392" cy="1650958"/>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18"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0"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20</a:t>
            </a:r>
            <a:endParaRPr lang="en-US"/>
          </a:p>
        </p:txBody>
      </p:sp>
    </p:spTree>
    <p:custDataLst>
      <p:tags r:id="rId1"/>
    </p:custDataLst>
    <p:extLst>
      <p:ext uri="{BB962C8B-B14F-4D97-AF65-F5344CB8AC3E}">
        <p14:creationId xmlns:p14="http://schemas.microsoft.com/office/powerpoint/2010/main" val="238744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1664755"/>
            <a:ext cx="8229600" cy="1143000"/>
          </a:xfrm>
        </p:spPr>
        <p:txBody>
          <a:bodyPr>
            <a:noAutofit/>
          </a:bodyPr>
          <a:lstStyle/>
          <a:p>
            <a:r>
              <a:rPr lang="en-US" sz="2400" b="1" dirty="0" smtClean="0"/>
              <a:t>14. Currently rider premium for non-health riders is restricted at 30% of base premium and for health riders restricted to 100% of premium for all riders put together and that rider sum assured cannot be higher than base sum assured. Should this be revisited?:</a:t>
            </a:r>
            <a:endParaRPr lang="en-US" sz="2400" b="1" dirty="0"/>
          </a:p>
        </p:txBody>
      </p:sp>
      <p:sp>
        <p:nvSpPr>
          <p:cNvPr id="3" name="Content Placeholder 2" hidden="1"/>
          <p:cNvSpPr>
            <a:spLocks noGrp="1"/>
          </p:cNvSpPr>
          <p:nvPr>
            <p:ph type="body" idx="1"/>
          </p:nvPr>
        </p:nvSpPr>
        <p:spPr>
          <a:xfrm>
            <a:off x="502703" y="3164385"/>
            <a:ext cx="8229600" cy="4389120"/>
          </a:xfrm>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21</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21" name="Chart"/>
          <p:cNvGrpSpPr/>
          <p:nvPr>
            <p:custDataLst>
              <p:tags r:id="rId3"/>
            </p:custDataLst>
          </p:nvPr>
        </p:nvGrpSpPr>
        <p:grpSpPr>
          <a:xfrm>
            <a:off x="521939" y="3164385"/>
            <a:ext cx="8210364" cy="2489137"/>
            <a:chOff x="521939" y="3164385"/>
            <a:chExt cx="8210364" cy="2489137"/>
          </a:xfrm>
        </p:grpSpPr>
        <p:sp>
          <p:nvSpPr>
            <p:cNvPr id="8" name="Key_1"/>
            <p:cNvSpPr txBox="1"/>
            <p:nvPr>
              <p:custDataLst>
                <p:tags r:id="rId5"/>
              </p:custDataLst>
            </p:nvPr>
          </p:nvSpPr>
          <p:spPr>
            <a:xfrm>
              <a:off x="574839" y="3164385"/>
              <a:ext cx="476091"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1.</a:t>
              </a:r>
              <a:endParaRPr lang="en-US" sz="24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50930" y="3164385"/>
              <a:ext cx="7681373" cy="446276"/>
            </a:xfrm>
            <a:prstGeom prst="rect">
              <a:avLst/>
            </a:prstGeom>
            <a:noFill/>
          </p:spPr>
          <p:txBody>
            <a:bodyPr vert="horz" wrap="square" lIns="0" tIns="50800" rIns="0" bIns="25400" rtlCol="0" anchor="t">
              <a:spAutoFit/>
            </a:bodyPr>
            <a:lstStyle/>
            <a:p>
              <a:r>
                <a:rPr lang="en-US" sz="2400" dirty="0" smtClean="0">
                  <a:solidFill>
                    <a:srgbClr val="000000"/>
                  </a:solidFill>
                  <a:latin typeface="Constantia" panose="02030602050306030303" pitchFamily="18" charset="0"/>
                </a:rPr>
                <a:t>Yes, change to some other percentage</a:t>
              </a:r>
              <a:endParaRPr lang="en-US" sz="24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5281765" y="3671960"/>
              <a:ext cx="496931"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30%</a:t>
              </a:r>
              <a:endParaRPr lang="en-US">
                <a:solidFill>
                  <a:srgbClr val="000000"/>
                </a:solidFill>
                <a:latin typeface="Constantia" panose="02030602050306030303" pitchFamily="18" charset="0"/>
              </a:endParaRPr>
            </a:p>
          </p:txBody>
        </p:sp>
        <p:sp>
          <p:nvSpPr>
            <p:cNvPr id="11" name="Bar_1"/>
            <p:cNvSpPr/>
            <p:nvPr>
              <p:custDataLst>
                <p:tags r:id="rId8"/>
              </p:custDataLst>
            </p:nvPr>
          </p:nvSpPr>
          <p:spPr>
            <a:xfrm>
              <a:off x="1050930" y="3666839"/>
              <a:ext cx="4230835"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521939" y="4002564"/>
              <a:ext cx="528991"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2.</a:t>
              </a:r>
              <a:endParaRPr lang="en-US" sz="24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50930" y="4002564"/>
              <a:ext cx="7681373" cy="446276"/>
            </a:xfrm>
            <a:prstGeom prst="rect">
              <a:avLst/>
            </a:prstGeom>
            <a:noFill/>
          </p:spPr>
          <p:txBody>
            <a:bodyPr vert="horz" wrap="square" lIns="0" tIns="50800" rIns="0" bIns="25400" rtlCol="0" anchor="t">
              <a:spAutoFit/>
            </a:bodyPr>
            <a:lstStyle/>
            <a:p>
              <a:r>
                <a:rPr lang="en-US" sz="2400" dirty="0" smtClean="0">
                  <a:solidFill>
                    <a:srgbClr val="000000"/>
                  </a:solidFill>
                  <a:latin typeface="Constantia" panose="02030602050306030303" pitchFamily="18" charset="0"/>
                </a:rPr>
                <a:t>Yes, remove the cap on premium and sum assured</a:t>
              </a:r>
              <a:endParaRPr lang="en-US" sz="2400" dirty="0">
                <a:solidFill>
                  <a:srgbClr val="000000"/>
                </a:solidFill>
                <a:latin typeface="Constantia" panose="02030602050306030303" pitchFamily="18" charset="0"/>
              </a:endParaRPr>
            </a:p>
          </p:txBody>
        </p:sp>
        <p:sp>
          <p:nvSpPr>
            <p:cNvPr id="14" name="Value_2"/>
            <p:cNvSpPr txBox="1"/>
            <p:nvPr>
              <p:custDataLst>
                <p:tags r:id="rId11"/>
              </p:custDataLst>
            </p:nvPr>
          </p:nvSpPr>
          <p:spPr>
            <a:xfrm>
              <a:off x="8102322" y="4510139"/>
              <a:ext cx="450636"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51%</a:t>
              </a:r>
              <a:endParaRPr lang="en-US">
                <a:solidFill>
                  <a:srgbClr val="000000"/>
                </a:solidFill>
                <a:latin typeface="Constantia" panose="02030602050306030303" pitchFamily="18" charset="0"/>
              </a:endParaRPr>
            </a:p>
          </p:txBody>
        </p:sp>
        <p:sp>
          <p:nvSpPr>
            <p:cNvPr id="15" name="Bar_2"/>
            <p:cNvSpPr/>
            <p:nvPr>
              <p:custDataLst>
                <p:tags r:id="rId12"/>
              </p:custDataLst>
            </p:nvPr>
          </p:nvSpPr>
          <p:spPr>
            <a:xfrm>
              <a:off x="1050930" y="4505018"/>
              <a:ext cx="7051392"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Key_3"/>
            <p:cNvSpPr txBox="1"/>
            <p:nvPr>
              <p:custDataLst>
                <p:tags r:id="rId13"/>
              </p:custDataLst>
            </p:nvPr>
          </p:nvSpPr>
          <p:spPr>
            <a:xfrm>
              <a:off x="529955" y="4840743"/>
              <a:ext cx="520975"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3.</a:t>
              </a:r>
              <a:endParaRPr lang="en-US" sz="2400">
                <a:solidFill>
                  <a:srgbClr val="000000"/>
                </a:solidFill>
                <a:latin typeface="Constantia" panose="02030602050306030303" pitchFamily="18" charset="0"/>
              </a:endParaRPr>
            </a:p>
          </p:txBody>
        </p:sp>
        <p:sp>
          <p:nvSpPr>
            <p:cNvPr id="17" name="Description_3"/>
            <p:cNvSpPr txBox="1"/>
            <p:nvPr>
              <p:custDataLst>
                <p:tags r:id="rId14"/>
              </p:custDataLst>
            </p:nvPr>
          </p:nvSpPr>
          <p:spPr>
            <a:xfrm>
              <a:off x="1050930" y="4840743"/>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No change needed</a:t>
              </a:r>
              <a:endParaRPr lang="en-US" sz="2400">
                <a:solidFill>
                  <a:srgbClr val="000000"/>
                </a:solidFill>
                <a:latin typeface="Constantia" panose="02030602050306030303" pitchFamily="18" charset="0"/>
              </a:endParaRPr>
            </a:p>
          </p:txBody>
        </p:sp>
        <p:sp>
          <p:nvSpPr>
            <p:cNvPr id="18" name="Value_3"/>
            <p:cNvSpPr txBox="1"/>
            <p:nvPr>
              <p:custDataLst>
                <p:tags r:id="rId15"/>
              </p:custDataLst>
            </p:nvPr>
          </p:nvSpPr>
          <p:spPr>
            <a:xfrm>
              <a:off x="3714789" y="5348318"/>
              <a:ext cx="463717"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19%</a:t>
              </a:r>
              <a:endParaRPr lang="en-US">
                <a:solidFill>
                  <a:srgbClr val="000000"/>
                </a:solidFill>
                <a:latin typeface="Constantia" panose="02030602050306030303" pitchFamily="18" charset="0"/>
              </a:endParaRPr>
            </a:p>
          </p:txBody>
        </p:sp>
        <p:sp>
          <p:nvSpPr>
            <p:cNvPr id="19" name="Bar_3"/>
            <p:cNvSpPr/>
            <p:nvPr>
              <p:custDataLst>
                <p:tags r:id="rId16"/>
              </p:custDataLst>
            </p:nvPr>
          </p:nvSpPr>
          <p:spPr>
            <a:xfrm>
              <a:off x="1050930" y="5343197"/>
              <a:ext cx="2663859"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 name="Canvas" hidden="1"/>
            <p:cNvSpPr/>
            <p:nvPr/>
          </p:nvSpPr>
          <p:spPr>
            <a:xfrm>
              <a:off x="1050930" y="3164385"/>
              <a:ext cx="7051392" cy="2489137"/>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22"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4"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20</a:t>
            </a:r>
            <a:endParaRPr lang="en-US"/>
          </a:p>
        </p:txBody>
      </p:sp>
    </p:spTree>
    <p:custDataLst>
      <p:tags r:id="rId1"/>
    </p:custDataLst>
    <p:extLst>
      <p:ext uri="{BB962C8B-B14F-4D97-AF65-F5344CB8AC3E}">
        <p14:creationId xmlns:p14="http://schemas.microsoft.com/office/powerpoint/2010/main" val="238744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400" b="1" dirty="0" smtClean="0"/>
              <a:t>15. Guaranteed Surrender Value as a percentage of total premiums paid?:</a:t>
            </a:r>
            <a:endParaRPr lang="en-US" sz="2400" b="1" dirty="0"/>
          </a:p>
        </p:txBody>
      </p:sp>
      <p:sp>
        <p:nvSpPr>
          <p:cNvPr id="3" name="Content Placeholder 2" hidden="1"/>
          <p:cNvSpPr>
            <a:spLocks noGrp="1"/>
          </p:cNvSpPr>
          <p:nvPr>
            <p:ph type="body" idx="1"/>
          </p:nvPr>
        </p:nvSpPr>
        <p:spPr>
          <a:xfrm>
            <a:off x="457200" y="1935482"/>
            <a:ext cx="8363399" cy="4229951"/>
          </a:xfrm>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22</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sp>
        <p:nvSpPr>
          <p:cNvPr id="26"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grpSp>
        <p:nvGrpSpPr>
          <p:cNvPr id="24" name="Chart"/>
          <p:cNvGrpSpPr/>
          <p:nvPr>
            <p:custDataLst>
              <p:tags r:id="rId3"/>
            </p:custDataLst>
          </p:nvPr>
        </p:nvGrpSpPr>
        <p:grpSpPr>
          <a:xfrm>
            <a:off x="452390" y="1935482"/>
            <a:ext cx="8479393" cy="4144680"/>
            <a:chOff x="452390" y="1935482"/>
            <a:chExt cx="8479393" cy="4144680"/>
          </a:xfrm>
        </p:grpSpPr>
        <p:sp>
          <p:nvSpPr>
            <p:cNvPr id="8" name="Key_1"/>
            <p:cNvSpPr txBox="1"/>
            <p:nvPr>
              <p:custDataLst>
                <p:tags r:id="rId5"/>
              </p:custDataLst>
            </p:nvPr>
          </p:nvSpPr>
          <p:spPr>
            <a:xfrm>
              <a:off x="508495" y="1935482"/>
              <a:ext cx="447238" cy="359073"/>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1.</a:t>
              </a:r>
              <a:endParaRPr lang="en-US" sz="20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955733" y="1935482"/>
              <a:ext cx="7864866" cy="1615827"/>
            </a:xfrm>
            <a:prstGeom prst="rect">
              <a:avLst/>
            </a:prstGeom>
            <a:noFill/>
          </p:spPr>
          <p:txBody>
            <a:bodyPr vert="horz" wrap="square" lIns="0" tIns="50800" rIns="0" bIns="25400" rtlCol="0" anchor="t">
              <a:spAutoFit/>
            </a:bodyPr>
            <a:lstStyle/>
            <a:p>
              <a:r>
                <a:rPr lang="en-US" sz="2000" dirty="0" smtClean="0">
                  <a:solidFill>
                    <a:srgbClr val="000000"/>
                  </a:solidFill>
                  <a:latin typeface="Constantia" panose="02030602050306030303" pitchFamily="18" charset="0"/>
                </a:rPr>
                <a:t>Should be based on number of number of premiums paid and year of surrender instead of only year of surrender to be consistent with different policyholders. Say, someone surrenders in 4th year start with 3 premiums paid gets 50% whereas someone surrenders in 3rd year end with same number of premiums paid gets 30%</a:t>
              </a:r>
              <a:endParaRPr lang="en-US" sz="20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3154620" y="3536362"/>
              <a:ext cx="571247" cy="246221"/>
            </a:xfrm>
            <a:prstGeom prst="rect">
              <a:avLst/>
            </a:prstGeom>
            <a:noFill/>
          </p:spPr>
          <p:txBody>
            <a:bodyPr vert="horz" wrap="none" lIns="76200" tIns="0" rIns="0" bIns="0" rtlCol="0" anchor="t">
              <a:spAutoFit/>
            </a:bodyPr>
            <a:lstStyle/>
            <a:p>
              <a:r>
                <a:rPr lang="en-US" sz="1600" smtClean="0">
                  <a:solidFill>
                    <a:srgbClr val="000000"/>
                  </a:solidFill>
                  <a:latin typeface="Constantia" panose="02030602050306030303" pitchFamily="18" charset="0"/>
                </a:rPr>
                <a:t>19.5%</a:t>
              </a:r>
              <a:endParaRPr lang="en-US" sz="1600">
                <a:solidFill>
                  <a:srgbClr val="000000"/>
                </a:solidFill>
                <a:latin typeface="Constantia" panose="02030602050306030303" pitchFamily="18" charset="0"/>
              </a:endParaRPr>
            </a:p>
          </p:txBody>
        </p:sp>
        <p:sp>
          <p:nvSpPr>
            <p:cNvPr id="11" name="Bar_1"/>
            <p:cNvSpPr/>
            <p:nvPr>
              <p:custDataLst>
                <p:tags r:id="rId8"/>
              </p:custDataLst>
            </p:nvPr>
          </p:nvSpPr>
          <p:spPr>
            <a:xfrm>
              <a:off x="955732" y="3533748"/>
              <a:ext cx="2198888" cy="22958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2" name="Key_2"/>
            <p:cNvSpPr txBox="1"/>
            <p:nvPr>
              <p:custDataLst>
                <p:tags r:id="rId9"/>
              </p:custDataLst>
            </p:nvPr>
          </p:nvSpPr>
          <p:spPr>
            <a:xfrm>
              <a:off x="463611" y="3788733"/>
              <a:ext cx="492122" cy="359073"/>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2.</a:t>
              </a:r>
              <a:endParaRPr lang="en-US" sz="20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955733" y="3788733"/>
              <a:ext cx="7864866" cy="692497"/>
            </a:xfrm>
            <a:prstGeom prst="rect">
              <a:avLst/>
            </a:prstGeom>
            <a:noFill/>
          </p:spPr>
          <p:txBody>
            <a:bodyPr vert="horz" wrap="square" lIns="0" tIns="50800" rIns="0" bIns="25400" rtlCol="0" anchor="t">
              <a:spAutoFit/>
            </a:bodyPr>
            <a:lstStyle/>
            <a:p>
              <a:r>
                <a:rPr lang="en-US" sz="2000" smtClean="0">
                  <a:solidFill>
                    <a:srgbClr val="000000"/>
                  </a:solidFill>
                  <a:latin typeface="Constantia" panose="02030602050306030303" pitchFamily="18" charset="0"/>
                </a:rPr>
                <a:t>Should be exclusive of rider premiums and underwriting extra, as regulations says total premiums paid.</a:t>
              </a:r>
              <a:endParaRPr lang="en-US" sz="2000">
                <a:solidFill>
                  <a:srgbClr val="000000"/>
                </a:solidFill>
                <a:latin typeface="Constantia" panose="02030602050306030303" pitchFamily="18" charset="0"/>
              </a:endParaRPr>
            </a:p>
          </p:txBody>
        </p:sp>
        <p:sp>
          <p:nvSpPr>
            <p:cNvPr id="14" name="Value_2"/>
            <p:cNvSpPr txBox="1"/>
            <p:nvPr>
              <p:custDataLst>
                <p:tags r:id="rId11"/>
              </p:custDataLst>
            </p:nvPr>
          </p:nvSpPr>
          <p:spPr>
            <a:xfrm>
              <a:off x="1861157" y="4492060"/>
              <a:ext cx="519373" cy="246221"/>
            </a:xfrm>
            <a:prstGeom prst="rect">
              <a:avLst/>
            </a:prstGeom>
            <a:noFill/>
          </p:spPr>
          <p:txBody>
            <a:bodyPr vert="horz" wrap="none" lIns="76200" tIns="0" rIns="0" bIns="0" rtlCol="0" anchor="t">
              <a:spAutoFit/>
            </a:bodyPr>
            <a:lstStyle/>
            <a:p>
              <a:r>
                <a:rPr lang="en-US" sz="1600" smtClean="0">
                  <a:solidFill>
                    <a:srgbClr val="000000"/>
                  </a:solidFill>
                  <a:latin typeface="Constantia" panose="02030602050306030303" pitchFamily="18" charset="0"/>
                </a:rPr>
                <a:t>8.0%</a:t>
              </a:r>
              <a:endParaRPr lang="en-US" sz="1600">
                <a:solidFill>
                  <a:srgbClr val="000000"/>
                </a:solidFill>
                <a:latin typeface="Constantia" panose="02030602050306030303" pitchFamily="18" charset="0"/>
              </a:endParaRPr>
            </a:p>
          </p:txBody>
        </p:sp>
        <p:sp>
          <p:nvSpPr>
            <p:cNvPr id="15" name="Bar_2"/>
            <p:cNvSpPr/>
            <p:nvPr>
              <p:custDataLst>
                <p:tags r:id="rId12"/>
              </p:custDataLst>
            </p:nvPr>
          </p:nvSpPr>
          <p:spPr>
            <a:xfrm>
              <a:off x="955732" y="4489446"/>
              <a:ext cx="905425" cy="22958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6" name="Key_3"/>
            <p:cNvSpPr txBox="1"/>
            <p:nvPr>
              <p:custDataLst>
                <p:tags r:id="rId13"/>
              </p:custDataLst>
            </p:nvPr>
          </p:nvSpPr>
          <p:spPr>
            <a:xfrm>
              <a:off x="471626" y="4744431"/>
              <a:ext cx="484107" cy="359073"/>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3.</a:t>
              </a:r>
              <a:endParaRPr lang="en-US" sz="2000">
                <a:solidFill>
                  <a:srgbClr val="000000"/>
                </a:solidFill>
                <a:latin typeface="Constantia" panose="02030602050306030303" pitchFamily="18" charset="0"/>
              </a:endParaRPr>
            </a:p>
          </p:txBody>
        </p:sp>
        <p:sp>
          <p:nvSpPr>
            <p:cNvPr id="17" name="Description_3"/>
            <p:cNvSpPr txBox="1"/>
            <p:nvPr>
              <p:custDataLst>
                <p:tags r:id="rId14"/>
              </p:custDataLst>
            </p:nvPr>
          </p:nvSpPr>
          <p:spPr>
            <a:xfrm>
              <a:off x="955733" y="4744431"/>
              <a:ext cx="7864866" cy="384721"/>
            </a:xfrm>
            <a:prstGeom prst="rect">
              <a:avLst/>
            </a:prstGeom>
            <a:noFill/>
          </p:spPr>
          <p:txBody>
            <a:bodyPr vert="horz" wrap="square" lIns="0" tIns="50800" rIns="0" bIns="25400" rtlCol="0" anchor="t">
              <a:spAutoFit/>
            </a:bodyPr>
            <a:lstStyle/>
            <a:p>
              <a:r>
                <a:rPr lang="en-US" sz="2000" smtClean="0">
                  <a:solidFill>
                    <a:srgbClr val="000000"/>
                  </a:solidFill>
                  <a:latin typeface="Constantia" panose="02030602050306030303" pitchFamily="18" charset="0"/>
                </a:rPr>
                <a:t>Both A and B</a:t>
              </a:r>
              <a:endParaRPr lang="en-US" sz="2000">
                <a:solidFill>
                  <a:srgbClr val="000000"/>
                </a:solidFill>
                <a:latin typeface="Constantia" panose="02030602050306030303" pitchFamily="18" charset="0"/>
              </a:endParaRPr>
            </a:p>
          </p:txBody>
        </p:sp>
        <p:sp>
          <p:nvSpPr>
            <p:cNvPr id="18" name="Value_3"/>
            <p:cNvSpPr txBox="1"/>
            <p:nvPr>
              <p:custDataLst>
                <p:tags r:id="rId15"/>
              </p:custDataLst>
            </p:nvPr>
          </p:nvSpPr>
          <p:spPr>
            <a:xfrm>
              <a:off x="8328476" y="5163000"/>
              <a:ext cx="603307" cy="246221"/>
            </a:xfrm>
            <a:prstGeom prst="rect">
              <a:avLst/>
            </a:prstGeom>
            <a:noFill/>
          </p:spPr>
          <p:txBody>
            <a:bodyPr vert="horz" wrap="none" lIns="76200" tIns="0" rIns="0" bIns="0" rtlCol="0" anchor="t">
              <a:spAutoFit/>
            </a:bodyPr>
            <a:lstStyle/>
            <a:p>
              <a:r>
                <a:rPr lang="en-US" sz="1600" smtClean="0">
                  <a:solidFill>
                    <a:srgbClr val="000000"/>
                  </a:solidFill>
                  <a:latin typeface="Constantia" panose="02030602050306030303" pitchFamily="18" charset="0"/>
                </a:rPr>
                <a:t>65.5%</a:t>
              </a:r>
              <a:endParaRPr lang="en-US" sz="1600">
                <a:solidFill>
                  <a:srgbClr val="000000"/>
                </a:solidFill>
                <a:latin typeface="Constantia" panose="02030602050306030303" pitchFamily="18" charset="0"/>
              </a:endParaRPr>
            </a:p>
          </p:txBody>
        </p:sp>
        <p:sp>
          <p:nvSpPr>
            <p:cNvPr id="19" name="Bar_3"/>
            <p:cNvSpPr/>
            <p:nvPr>
              <p:custDataLst>
                <p:tags r:id="rId16"/>
              </p:custDataLst>
            </p:nvPr>
          </p:nvSpPr>
          <p:spPr>
            <a:xfrm>
              <a:off x="955732" y="5160387"/>
              <a:ext cx="7372744" cy="22958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0" name="Key_4"/>
            <p:cNvSpPr txBox="1"/>
            <p:nvPr>
              <p:custDataLst>
                <p:tags r:id="rId17"/>
              </p:custDataLst>
            </p:nvPr>
          </p:nvSpPr>
          <p:spPr>
            <a:xfrm>
              <a:off x="452390" y="5415371"/>
              <a:ext cx="503343" cy="359073"/>
            </a:xfrm>
            <a:prstGeom prst="rect">
              <a:avLst/>
            </a:prstGeom>
            <a:noFill/>
          </p:spPr>
          <p:txBody>
            <a:bodyPr vert="horz" wrap="none" lIns="95250" tIns="50800" rIns="203200" bIns="0" rtlCol="0" anchor="t">
              <a:spAutoFit/>
            </a:bodyPr>
            <a:lstStyle/>
            <a:p>
              <a:pPr algn="r"/>
              <a:r>
                <a:rPr lang="en-US" sz="2000" smtClean="0">
                  <a:solidFill>
                    <a:srgbClr val="000000"/>
                  </a:solidFill>
                  <a:latin typeface="Constantia" panose="02030602050306030303" pitchFamily="18" charset="0"/>
                </a:rPr>
                <a:t>4.</a:t>
              </a:r>
              <a:endParaRPr lang="en-US" sz="2000">
                <a:solidFill>
                  <a:srgbClr val="000000"/>
                </a:solidFill>
                <a:latin typeface="Constantia" panose="02030602050306030303" pitchFamily="18" charset="0"/>
              </a:endParaRPr>
            </a:p>
          </p:txBody>
        </p:sp>
        <p:sp>
          <p:nvSpPr>
            <p:cNvPr id="21" name="Description_4"/>
            <p:cNvSpPr txBox="1"/>
            <p:nvPr>
              <p:custDataLst>
                <p:tags r:id="rId18"/>
              </p:custDataLst>
            </p:nvPr>
          </p:nvSpPr>
          <p:spPr>
            <a:xfrm>
              <a:off x="955733" y="5415371"/>
              <a:ext cx="7864866" cy="384721"/>
            </a:xfrm>
            <a:prstGeom prst="rect">
              <a:avLst/>
            </a:prstGeom>
            <a:noFill/>
          </p:spPr>
          <p:txBody>
            <a:bodyPr vert="horz" wrap="square" lIns="0" tIns="50800" rIns="0" bIns="25400" rtlCol="0" anchor="t">
              <a:spAutoFit/>
            </a:bodyPr>
            <a:lstStyle/>
            <a:p>
              <a:r>
                <a:rPr lang="en-US" sz="2000" smtClean="0">
                  <a:solidFill>
                    <a:srgbClr val="000000"/>
                  </a:solidFill>
                  <a:latin typeface="Constantia" panose="02030602050306030303" pitchFamily="18" charset="0"/>
                </a:rPr>
                <a:t>No change needed</a:t>
              </a:r>
              <a:endParaRPr lang="en-US" sz="2000">
                <a:solidFill>
                  <a:srgbClr val="000000"/>
                </a:solidFill>
                <a:latin typeface="Constantia" panose="02030602050306030303" pitchFamily="18" charset="0"/>
              </a:endParaRPr>
            </a:p>
          </p:txBody>
        </p:sp>
        <p:sp>
          <p:nvSpPr>
            <p:cNvPr id="22" name="Value_4"/>
            <p:cNvSpPr txBox="1"/>
            <p:nvPr>
              <p:custDataLst>
                <p:tags r:id="rId19"/>
              </p:custDataLst>
            </p:nvPr>
          </p:nvSpPr>
          <p:spPr>
            <a:xfrm>
              <a:off x="1731810" y="5833941"/>
              <a:ext cx="520976" cy="246221"/>
            </a:xfrm>
            <a:prstGeom prst="rect">
              <a:avLst/>
            </a:prstGeom>
            <a:noFill/>
          </p:spPr>
          <p:txBody>
            <a:bodyPr vert="horz" wrap="none" lIns="76200" tIns="0" rIns="0" bIns="0" rtlCol="0" anchor="t">
              <a:spAutoFit/>
            </a:bodyPr>
            <a:lstStyle/>
            <a:p>
              <a:r>
                <a:rPr lang="en-US" sz="1600" smtClean="0">
                  <a:solidFill>
                    <a:srgbClr val="000000"/>
                  </a:solidFill>
                  <a:latin typeface="Constantia" panose="02030602050306030303" pitchFamily="18" charset="0"/>
                </a:rPr>
                <a:t>6.9%</a:t>
              </a:r>
              <a:endParaRPr lang="en-US" sz="1600">
                <a:solidFill>
                  <a:srgbClr val="000000"/>
                </a:solidFill>
                <a:latin typeface="Constantia" panose="02030602050306030303" pitchFamily="18" charset="0"/>
              </a:endParaRPr>
            </a:p>
          </p:txBody>
        </p:sp>
        <p:sp>
          <p:nvSpPr>
            <p:cNvPr id="23" name="Bar_4"/>
            <p:cNvSpPr/>
            <p:nvPr>
              <p:custDataLst>
                <p:tags r:id="rId20"/>
              </p:custDataLst>
            </p:nvPr>
          </p:nvSpPr>
          <p:spPr>
            <a:xfrm>
              <a:off x="955732" y="5831327"/>
              <a:ext cx="776078" cy="22958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9" name="Canvas" hidden="1"/>
            <p:cNvSpPr/>
            <p:nvPr/>
          </p:nvSpPr>
          <p:spPr>
            <a:xfrm>
              <a:off x="955733" y="1935482"/>
              <a:ext cx="7372744" cy="4125430"/>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
        <p:nvSpPr>
          <p:cNvPr id="28"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374869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45363" y="1437273"/>
            <a:ext cx="8229600" cy="1143000"/>
          </a:xfrm>
        </p:spPr>
        <p:txBody>
          <a:bodyPr>
            <a:normAutofit/>
          </a:bodyPr>
          <a:lstStyle/>
          <a:p>
            <a:r>
              <a:rPr lang="en-US" sz="2400" b="1" dirty="0" smtClean="0"/>
              <a:t>16. Customized benefit illustration to be signed for Micro insurance, term assurance etc. Should this requirement be changed / removed?</a:t>
            </a:r>
            <a:endParaRPr lang="en-US" sz="2400" b="1" dirty="0"/>
          </a:p>
        </p:txBody>
      </p:sp>
      <p:sp>
        <p:nvSpPr>
          <p:cNvPr id="3" name="Content Placeholder 2" hidden="1"/>
          <p:cNvSpPr>
            <a:spLocks noGrp="1"/>
          </p:cNvSpPr>
          <p:nvPr>
            <p:ph type="body" idx="1"/>
          </p:nvPr>
        </p:nvSpPr>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23</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21" name="Chart"/>
          <p:cNvGrpSpPr/>
          <p:nvPr>
            <p:custDataLst>
              <p:tags r:id="rId3"/>
            </p:custDataLst>
          </p:nvPr>
        </p:nvGrpSpPr>
        <p:grpSpPr>
          <a:xfrm>
            <a:off x="476436" y="2805686"/>
            <a:ext cx="8210364" cy="2489137"/>
            <a:chOff x="476436" y="2805686"/>
            <a:chExt cx="8210364" cy="2489137"/>
          </a:xfrm>
        </p:grpSpPr>
        <p:sp>
          <p:nvSpPr>
            <p:cNvPr id="8" name="Key_1"/>
            <p:cNvSpPr txBox="1"/>
            <p:nvPr>
              <p:custDataLst>
                <p:tags r:id="rId5"/>
              </p:custDataLst>
            </p:nvPr>
          </p:nvSpPr>
          <p:spPr>
            <a:xfrm>
              <a:off x="529336" y="2805686"/>
              <a:ext cx="476091"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1.</a:t>
              </a:r>
              <a:endParaRPr lang="en-US" sz="24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05427" y="2805686"/>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Removed</a:t>
              </a:r>
              <a:endParaRPr lang="en-US" sz="2400">
                <a:solidFill>
                  <a:srgbClr val="000000"/>
                </a:solidFill>
                <a:latin typeface="Constantia" panose="02030602050306030303" pitchFamily="18" charset="0"/>
              </a:endParaRPr>
            </a:p>
          </p:txBody>
        </p:sp>
        <p:sp>
          <p:nvSpPr>
            <p:cNvPr id="10" name="Value_1"/>
            <p:cNvSpPr txBox="1"/>
            <p:nvPr>
              <p:custDataLst>
                <p:tags r:id="rId7"/>
              </p:custDataLst>
            </p:nvPr>
          </p:nvSpPr>
          <p:spPr>
            <a:xfrm>
              <a:off x="4452774" y="3313261"/>
              <a:ext cx="503343"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26%</a:t>
              </a:r>
              <a:endParaRPr lang="en-US">
                <a:solidFill>
                  <a:srgbClr val="000000"/>
                </a:solidFill>
                <a:latin typeface="Constantia" panose="02030602050306030303" pitchFamily="18" charset="0"/>
              </a:endParaRPr>
            </a:p>
          </p:txBody>
        </p:sp>
        <p:sp>
          <p:nvSpPr>
            <p:cNvPr id="11" name="Bar_1"/>
            <p:cNvSpPr/>
            <p:nvPr>
              <p:custDataLst>
                <p:tags r:id="rId8"/>
              </p:custDataLst>
            </p:nvPr>
          </p:nvSpPr>
          <p:spPr>
            <a:xfrm>
              <a:off x="1005427" y="3308140"/>
              <a:ext cx="3447347"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476436" y="3643865"/>
              <a:ext cx="528991"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2.</a:t>
              </a:r>
              <a:endParaRPr lang="en-US" sz="24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05427" y="3643865"/>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Simplify</a:t>
              </a:r>
              <a:endParaRPr lang="en-US" sz="2400">
                <a:solidFill>
                  <a:srgbClr val="000000"/>
                </a:solidFill>
                <a:latin typeface="Constantia" panose="02030602050306030303" pitchFamily="18" charset="0"/>
              </a:endParaRPr>
            </a:p>
          </p:txBody>
        </p:sp>
        <p:sp>
          <p:nvSpPr>
            <p:cNvPr id="14" name="Value_2"/>
            <p:cNvSpPr txBox="1"/>
            <p:nvPr>
              <p:custDataLst>
                <p:tags r:id="rId11"/>
              </p:custDataLst>
            </p:nvPr>
          </p:nvSpPr>
          <p:spPr>
            <a:xfrm>
              <a:off x="8056818" y="4151440"/>
              <a:ext cx="498085"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54%</a:t>
              </a:r>
              <a:endParaRPr lang="en-US">
                <a:solidFill>
                  <a:srgbClr val="000000"/>
                </a:solidFill>
                <a:latin typeface="Constantia" panose="02030602050306030303" pitchFamily="18" charset="0"/>
              </a:endParaRPr>
            </a:p>
          </p:txBody>
        </p:sp>
        <p:sp>
          <p:nvSpPr>
            <p:cNvPr id="15" name="Bar_2"/>
            <p:cNvSpPr/>
            <p:nvPr>
              <p:custDataLst>
                <p:tags r:id="rId12"/>
              </p:custDataLst>
            </p:nvPr>
          </p:nvSpPr>
          <p:spPr>
            <a:xfrm>
              <a:off x="1005427" y="4146319"/>
              <a:ext cx="7051391"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Key_3"/>
            <p:cNvSpPr txBox="1"/>
            <p:nvPr>
              <p:custDataLst>
                <p:tags r:id="rId13"/>
              </p:custDataLst>
            </p:nvPr>
          </p:nvSpPr>
          <p:spPr>
            <a:xfrm>
              <a:off x="484452" y="4482044"/>
              <a:ext cx="520975"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3.</a:t>
              </a:r>
              <a:endParaRPr lang="en-US" sz="2400">
                <a:solidFill>
                  <a:srgbClr val="000000"/>
                </a:solidFill>
                <a:latin typeface="Constantia" panose="02030602050306030303" pitchFamily="18" charset="0"/>
              </a:endParaRPr>
            </a:p>
          </p:txBody>
        </p:sp>
        <p:sp>
          <p:nvSpPr>
            <p:cNvPr id="17" name="Description_3"/>
            <p:cNvSpPr txBox="1"/>
            <p:nvPr>
              <p:custDataLst>
                <p:tags r:id="rId14"/>
              </p:custDataLst>
            </p:nvPr>
          </p:nvSpPr>
          <p:spPr>
            <a:xfrm>
              <a:off x="1005427" y="4482044"/>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No change</a:t>
              </a:r>
              <a:endParaRPr lang="en-US" sz="2400">
                <a:solidFill>
                  <a:srgbClr val="000000"/>
                </a:solidFill>
                <a:latin typeface="Constantia" panose="02030602050306030303" pitchFamily="18" charset="0"/>
              </a:endParaRPr>
            </a:p>
          </p:txBody>
        </p:sp>
        <p:sp>
          <p:nvSpPr>
            <p:cNvPr id="18" name="Value_3"/>
            <p:cNvSpPr txBox="1"/>
            <p:nvPr>
              <p:custDataLst>
                <p:tags r:id="rId15"/>
              </p:custDataLst>
            </p:nvPr>
          </p:nvSpPr>
          <p:spPr>
            <a:xfrm>
              <a:off x="3669286" y="4989619"/>
              <a:ext cx="503343"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20%</a:t>
              </a:r>
              <a:endParaRPr lang="en-US">
                <a:solidFill>
                  <a:srgbClr val="000000"/>
                </a:solidFill>
                <a:latin typeface="Constantia" panose="02030602050306030303" pitchFamily="18" charset="0"/>
              </a:endParaRPr>
            </a:p>
          </p:txBody>
        </p:sp>
        <p:sp>
          <p:nvSpPr>
            <p:cNvPr id="19" name="Bar_3"/>
            <p:cNvSpPr/>
            <p:nvPr>
              <p:custDataLst>
                <p:tags r:id="rId16"/>
              </p:custDataLst>
            </p:nvPr>
          </p:nvSpPr>
          <p:spPr>
            <a:xfrm>
              <a:off x="1005427" y="4984498"/>
              <a:ext cx="2663859"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 name="Canvas" hidden="1"/>
            <p:cNvSpPr/>
            <p:nvPr/>
          </p:nvSpPr>
          <p:spPr>
            <a:xfrm>
              <a:off x="1005427" y="2805686"/>
              <a:ext cx="7051392" cy="2489137"/>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22"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4"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238744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400" b="1" dirty="0" smtClean="0"/>
              <a:t>17. Product Planner: What should be excluded as part of the 5 products limits</a:t>
            </a:r>
            <a:endParaRPr lang="en-US" sz="2400" b="1" dirty="0"/>
          </a:p>
        </p:txBody>
      </p:sp>
      <p:sp>
        <p:nvSpPr>
          <p:cNvPr id="3" name="Content Placeholder 2" hidden="1"/>
          <p:cNvSpPr>
            <a:spLocks noGrp="1"/>
          </p:cNvSpPr>
          <p:nvPr>
            <p:ph type="body" idx="1"/>
          </p:nvPr>
        </p:nvSpPr>
        <p:spPr/>
        <p:txBody>
          <a:bodyPr>
            <a:normAutofit/>
          </a:bodyPr>
          <a:lstStyle/>
          <a:p>
            <a:pPr marL="514350" indent="-514350">
              <a:buFont typeface="+mj-lt"/>
              <a:buAutoNum type="alphaUcPeriod"/>
            </a:pPr>
            <a:endParaRPr lang="en-IN" dirty="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24</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21" name="Chart"/>
          <p:cNvGrpSpPr/>
          <p:nvPr>
            <p:custDataLst>
              <p:tags r:id="rId3"/>
            </p:custDataLst>
          </p:nvPr>
        </p:nvGrpSpPr>
        <p:grpSpPr>
          <a:xfrm>
            <a:off x="465703" y="2364166"/>
            <a:ext cx="8210365" cy="3289356"/>
            <a:chOff x="465703" y="2364166"/>
            <a:chExt cx="8210365" cy="3289356"/>
          </a:xfrm>
        </p:grpSpPr>
        <p:sp>
          <p:nvSpPr>
            <p:cNvPr id="8" name="Key_1"/>
            <p:cNvSpPr txBox="1"/>
            <p:nvPr>
              <p:custDataLst>
                <p:tags r:id="rId5"/>
              </p:custDataLst>
            </p:nvPr>
          </p:nvSpPr>
          <p:spPr>
            <a:xfrm>
              <a:off x="518603" y="2364166"/>
              <a:ext cx="4760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1.</a:t>
              </a:r>
              <a:endParaRPr lang="en-US" sz="24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994695" y="2364166"/>
              <a:ext cx="7681373" cy="446276"/>
            </a:xfrm>
            <a:prstGeom prst="rect">
              <a:avLst/>
            </a:prstGeom>
            <a:noFill/>
          </p:spPr>
          <p:txBody>
            <a:bodyPr vert="horz" wrap="square" lIns="0" tIns="50800" rIns="0" bIns="25400" rtlCol="0" anchor="t">
              <a:spAutoFit/>
            </a:bodyPr>
            <a:lstStyle/>
            <a:p>
              <a:r>
                <a:rPr lang="en-US" sz="2400" dirty="0" smtClean="0">
                  <a:solidFill>
                    <a:srgbClr val="000000"/>
                  </a:solidFill>
                  <a:latin typeface="Constantia" panose="02030602050306030303" pitchFamily="18" charset="0"/>
                </a:rPr>
                <a:t>Riders</a:t>
              </a:r>
              <a:endParaRPr lang="en-US" sz="24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1262469" y="2871741"/>
              <a:ext cx="371897"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3%</a:t>
              </a:r>
              <a:endParaRPr lang="en-US">
                <a:solidFill>
                  <a:srgbClr val="000000"/>
                </a:solidFill>
                <a:latin typeface="Constantia" panose="02030602050306030303" pitchFamily="18" charset="0"/>
              </a:endParaRPr>
            </a:p>
          </p:txBody>
        </p:sp>
        <p:sp>
          <p:nvSpPr>
            <p:cNvPr id="11" name="Bar_1"/>
            <p:cNvSpPr/>
            <p:nvPr>
              <p:custDataLst>
                <p:tags r:id="rId8"/>
              </p:custDataLst>
            </p:nvPr>
          </p:nvSpPr>
          <p:spPr>
            <a:xfrm>
              <a:off x="994695" y="2866620"/>
              <a:ext cx="267774"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465703" y="3202345"/>
              <a:ext cx="5289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2.</a:t>
              </a:r>
              <a:endParaRPr lang="en-US" sz="24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994695" y="3202345"/>
              <a:ext cx="7681373" cy="1184940"/>
            </a:xfrm>
            <a:prstGeom prst="rect">
              <a:avLst/>
            </a:prstGeom>
            <a:noFill/>
          </p:spPr>
          <p:txBody>
            <a:bodyPr vert="horz" wrap="square" lIns="0" tIns="50800" rIns="0" bIns="25400" rtlCol="0" anchor="t">
              <a:spAutoFit/>
            </a:bodyPr>
            <a:lstStyle/>
            <a:p>
              <a:r>
                <a:rPr lang="en-US" sz="2400" dirty="0" smtClean="0">
                  <a:solidFill>
                    <a:srgbClr val="000000"/>
                  </a:solidFill>
                  <a:latin typeface="Constantia" panose="02030602050306030303" pitchFamily="18" charset="0"/>
                </a:rPr>
                <a:t>Riders and Minor modifications (including price revision for interest rate sensitive products) / Modifications as resulted by any regulatory changes</a:t>
              </a:r>
              <a:endParaRPr lang="en-US" sz="2400" dirty="0">
                <a:solidFill>
                  <a:srgbClr val="000000"/>
                </a:solidFill>
                <a:latin typeface="Constantia" panose="02030602050306030303" pitchFamily="18" charset="0"/>
              </a:endParaRPr>
            </a:p>
          </p:txBody>
        </p:sp>
        <p:sp>
          <p:nvSpPr>
            <p:cNvPr id="14" name="Value_2"/>
            <p:cNvSpPr txBox="1"/>
            <p:nvPr>
              <p:custDataLst>
                <p:tags r:id="rId11"/>
              </p:custDataLst>
            </p:nvPr>
          </p:nvSpPr>
          <p:spPr>
            <a:xfrm>
              <a:off x="8046087" y="4510139"/>
              <a:ext cx="466025"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91%</a:t>
              </a:r>
              <a:endParaRPr lang="en-US">
                <a:solidFill>
                  <a:srgbClr val="000000"/>
                </a:solidFill>
                <a:latin typeface="Constantia" panose="02030602050306030303" pitchFamily="18" charset="0"/>
              </a:endParaRPr>
            </a:p>
          </p:txBody>
        </p:sp>
        <p:sp>
          <p:nvSpPr>
            <p:cNvPr id="15" name="Bar_2"/>
            <p:cNvSpPr/>
            <p:nvPr>
              <p:custDataLst>
                <p:tags r:id="rId12"/>
              </p:custDataLst>
            </p:nvPr>
          </p:nvSpPr>
          <p:spPr>
            <a:xfrm>
              <a:off x="994695" y="4505018"/>
              <a:ext cx="7051392"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Key_3"/>
            <p:cNvSpPr txBox="1"/>
            <p:nvPr>
              <p:custDataLst>
                <p:tags r:id="rId13"/>
              </p:custDataLst>
            </p:nvPr>
          </p:nvSpPr>
          <p:spPr>
            <a:xfrm>
              <a:off x="473719" y="4840743"/>
              <a:ext cx="520976"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3.</a:t>
              </a:r>
              <a:endParaRPr lang="en-US" sz="2400">
                <a:solidFill>
                  <a:srgbClr val="000000"/>
                </a:solidFill>
                <a:latin typeface="Constantia" panose="02030602050306030303" pitchFamily="18" charset="0"/>
              </a:endParaRPr>
            </a:p>
          </p:txBody>
        </p:sp>
        <p:sp>
          <p:nvSpPr>
            <p:cNvPr id="17" name="Description_3"/>
            <p:cNvSpPr txBox="1"/>
            <p:nvPr>
              <p:custDataLst>
                <p:tags r:id="rId14"/>
              </p:custDataLst>
            </p:nvPr>
          </p:nvSpPr>
          <p:spPr>
            <a:xfrm>
              <a:off x="994695" y="4840743"/>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No change</a:t>
              </a:r>
              <a:endParaRPr lang="en-US" sz="2400">
                <a:solidFill>
                  <a:srgbClr val="000000"/>
                </a:solidFill>
                <a:latin typeface="Constantia" panose="02030602050306030303" pitchFamily="18" charset="0"/>
              </a:endParaRPr>
            </a:p>
          </p:txBody>
        </p:sp>
        <p:sp>
          <p:nvSpPr>
            <p:cNvPr id="18" name="Value_3"/>
            <p:cNvSpPr txBox="1"/>
            <p:nvPr>
              <p:custDataLst>
                <p:tags r:id="rId15"/>
              </p:custDataLst>
            </p:nvPr>
          </p:nvSpPr>
          <p:spPr>
            <a:xfrm>
              <a:off x="1440986" y="5348318"/>
              <a:ext cx="391133"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6%</a:t>
              </a:r>
              <a:endParaRPr lang="en-US">
                <a:solidFill>
                  <a:srgbClr val="000000"/>
                </a:solidFill>
                <a:latin typeface="Constantia" panose="02030602050306030303" pitchFamily="18" charset="0"/>
              </a:endParaRPr>
            </a:p>
          </p:txBody>
        </p:sp>
        <p:sp>
          <p:nvSpPr>
            <p:cNvPr id="19" name="Bar_3"/>
            <p:cNvSpPr/>
            <p:nvPr>
              <p:custDataLst>
                <p:tags r:id="rId16"/>
              </p:custDataLst>
            </p:nvPr>
          </p:nvSpPr>
          <p:spPr>
            <a:xfrm>
              <a:off x="994695" y="5343197"/>
              <a:ext cx="446291"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 name="Canvas" hidden="1"/>
            <p:cNvSpPr/>
            <p:nvPr/>
          </p:nvSpPr>
          <p:spPr>
            <a:xfrm>
              <a:off x="994695" y="2364166"/>
              <a:ext cx="7051392" cy="3289356"/>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22"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4"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20</a:t>
            </a:r>
            <a:endParaRPr lang="en-US"/>
          </a:p>
        </p:txBody>
      </p:sp>
    </p:spTree>
    <p:custDataLst>
      <p:tags r:id="rId1"/>
    </p:custDataLst>
    <p:extLst>
      <p:ext uri="{BB962C8B-B14F-4D97-AF65-F5344CB8AC3E}">
        <p14:creationId xmlns:p14="http://schemas.microsoft.com/office/powerpoint/2010/main" val="238744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400" b="1" dirty="0" smtClean="0"/>
              <a:t>18. The requirement of providing surrender value of </a:t>
            </a:r>
            <a:r>
              <a:rPr lang="en-US" sz="2400" b="1" dirty="0" err="1" smtClean="0"/>
              <a:t>atleast</a:t>
            </a:r>
            <a:r>
              <a:rPr lang="en-US" sz="2400" b="1" dirty="0" smtClean="0"/>
              <a:t> 90% of asset share after the premium payment term in a limited premium paying participating policy?:</a:t>
            </a:r>
            <a:endParaRPr lang="en-US" sz="2400" b="1" dirty="0"/>
          </a:p>
        </p:txBody>
      </p:sp>
      <p:sp>
        <p:nvSpPr>
          <p:cNvPr id="3" name="Content Placeholder 2" hidden="1"/>
          <p:cNvSpPr>
            <a:spLocks noGrp="1"/>
          </p:cNvSpPr>
          <p:nvPr>
            <p:ph type="body" idx="1"/>
          </p:nvPr>
        </p:nvSpPr>
        <p:spPr/>
        <p:txBody>
          <a:bodyPr>
            <a:normAutofit/>
          </a:bodyPr>
          <a:lstStyle/>
          <a:p>
            <a:pPr marL="514350" indent="-514350">
              <a:buFont typeface="+mj-lt"/>
              <a:buAutoNum type="alphaUcPeriod"/>
            </a:pPr>
            <a:endParaRPr lang="en-IN" sz="3200" dirty="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25</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25" name="Chart"/>
          <p:cNvGrpSpPr/>
          <p:nvPr>
            <p:custDataLst>
              <p:tags r:id="rId3"/>
            </p:custDataLst>
          </p:nvPr>
        </p:nvGrpSpPr>
        <p:grpSpPr>
          <a:xfrm>
            <a:off x="457200" y="1935480"/>
            <a:ext cx="8287437" cy="3899776"/>
            <a:chOff x="457200" y="1935480"/>
            <a:chExt cx="8287437" cy="3899776"/>
          </a:xfrm>
        </p:grpSpPr>
        <p:sp>
          <p:nvSpPr>
            <p:cNvPr id="8" name="Key_1"/>
            <p:cNvSpPr txBox="1"/>
            <p:nvPr>
              <p:custDataLst>
                <p:tags r:id="rId5"/>
              </p:custDataLst>
            </p:nvPr>
          </p:nvSpPr>
          <p:spPr>
            <a:xfrm>
              <a:off x="518114" y="1935480"/>
              <a:ext cx="461665" cy="389850"/>
            </a:xfrm>
            <a:prstGeom prst="rect">
              <a:avLst/>
            </a:prstGeom>
            <a:noFill/>
          </p:spPr>
          <p:txBody>
            <a:bodyPr vert="horz" wrap="none" lIns="95250" tIns="50800" rIns="203200" bIns="0" rtlCol="0" anchor="t">
              <a:spAutoFit/>
            </a:bodyPr>
            <a:lstStyle/>
            <a:p>
              <a:pPr algn="r"/>
              <a:r>
                <a:rPr lang="en-US" sz="2200" smtClean="0">
                  <a:solidFill>
                    <a:srgbClr val="000000"/>
                  </a:solidFill>
                  <a:latin typeface="Constantia" panose="02030602050306030303" pitchFamily="18" charset="0"/>
                </a:rPr>
                <a:t>1.</a:t>
              </a:r>
              <a:endParaRPr lang="en-US" sz="22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979779" y="1935480"/>
              <a:ext cx="7707021" cy="415498"/>
            </a:xfrm>
            <a:prstGeom prst="rect">
              <a:avLst/>
            </a:prstGeom>
            <a:noFill/>
          </p:spPr>
          <p:txBody>
            <a:bodyPr vert="horz" wrap="square" lIns="0" tIns="50800" rIns="0" bIns="25400" rtlCol="0" anchor="t">
              <a:spAutoFit/>
            </a:bodyPr>
            <a:lstStyle/>
            <a:p>
              <a:r>
                <a:rPr lang="en-US" sz="2200" dirty="0" smtClean="0">
                  <a:solidFill>
                    <a:srgbClr val="000000"/>
                  </a:solidFill>
                  <a:latin typeface="Constantia" panose="02030602050306030303" pitchFamily="18" charset="0"/>
                </a:rPr>
                <a:t>Should be removed as it is at cost of reduced maturity benefits</a:t>
              </a:r>
              <a:endParaRPr lang="en-US" sz="22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3752787" y="2379960"/>
              <a:ext cx="578235" cy="253916"/>
            </a:xfrm>
            <a:prstGeom prst="rect">
              <a:avLst/>
            </a:prstGeom>
            <a:noFill/>
          </p:spPr>
          <p:txBody>
            <a:bodyPr vert="horz" wrap="none" lIns="76200" tIns="0" rIns="0" bIns="0" rtlCol="0" anchor="t">
              <a:spAutoFit/>
            </a:bodyPr>
            <a:lstStyle/>
            <a:p>
              <a:r>
                <a:rPr lang="en-US" sz="1650" smtClean="0">
                  <a:solidFill>
                    <a:srgbClr val="000000"/>
                  </a:solidFill>
                  <a:latin typeface="Constantia" panose="02030602050306030303" pitchFamily="18" charset="0"/>
                </a:rPr>
                <a:t>13.6%</a:t>
              </a:r>
              <a:endParaRPr lang="en-US" sz="1650">
                <a:solidFill>
                  <a:srgbClr val="000000"/>
                </a:solidFill>
                <a:latin typeface="Constantia" panose="02030602050306030303" pitchFamily="18" charset="0"/>
              </a:endParaRPr>
            </a:p>
          </p:txBody>
        </p:sp>
        <p:sp>
          <p:nvSpPr>
            <p:cNvPr id="11" name="Bar_1"/>
            <p:cNvSpPr/>
            <p:nvPr>
              <p:custDataLst>
                <p:tags r:id="rId8"/>
              </p:custDataLst>
            </p:nvPr>
          </p:nvSpPr>
          <p:spPr>
            <a:xfrm>
              <a:off x="979779" y="2376378"/>
              <a:ext cx="2773008" cy="26108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Key_2"/>
            <p:cNvSpPr txBox="1"/>
            <p:nvPr>
              <p:custDataLst>
                <p:tags r:id="rId9"/>
              </p:custDataLst>
            </p:nvPr>
          </p:nvSpPr>
          <p:spPr>
            <a:xfrm>
              <a:off x="470024" y="2662858"/>
              <a:ext cx="509755" cy="389850"/>
            </a:xfrm>
            <a:prstGeom prst="rect">
              <a:avLst/>
            </a:prstGeom>
            <a:noFill/>
          </p:spPr>
          <p:txBody>
            <a:bodyPr vert="horz" wrap="none" lIns="95250" tIns="50800" rIns="203200" bIns="0" rtlCol="0" anchor="t">
              <a:spAutoFit/>
            </a:bodyPr>
            <a:lstStyle/>
            <a:p>
              <a:pPr algn="r"/>
              <a:r>
                <a:rPr lang="en-US" sz="2200" smtClean="0">
                  <a:solidFill>
                    <a:srgbClr val="000000"/>
                  </a:solidFill>
                  <a:latin typeface="Constantia" panose="02030602050306030303" pitchFamily="18" charset="0"/>
                </a:rPr>
                <a:t>2.</a:t>
              </a:r>
              <a:endParaRPr lang="en-US" sz="22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979779" y="2662858"/>
              <a:ext cx="7707021" cy="1092607"/>
            </a:xfrm>
            <a:prstGeom prst="rect">
              <a:avLst/>
            </a:prstGeom>
            <a:noFill/>
          </p:spPr>
          <p:txBody>
            <a:bodyPr vert="horz" wrap="square" lIns="0" tIns="50800" rIns="0" bIns="25400" rtlCol="0" anchor="t">
              <a:spAutoFit/>
            </a:bodyPr>
            <a:lstStyle/>
            <a:p>
              <a:r>
                <a:rPr lang="en-US" sz="2200" dirty="0" smtClean="0">
                  <a:solidFill>
                    <a:srgbClr val="000000"/>
                  </a:solidFill>
                  <a:latin typeface="Constantia" panose="02030602050306030303" pitchFamily="18" charset="0"/>
                </a:rPr>
                <a:t>Should be removed as inconsistent with other participating products and hence affect the bonus philosophy and PPFA and that given sometimes single with-profits fund</a:t>
              </a:r>
              <a:endParaRPr lang="en-US" sz="2200" dirty="0">
                <a:solidFill>
                  <a:srgbClr val="000000"/>
                </a:solidFill>
                <a:latin typeface="Constantia" panose="02030602050306030303" pitchFamily="18" charset="0"/>
              </a:endParaRPr>
            </a:p>
          </p:txBody>
        </p:sp>
        <p:sp>
          <p:nvSpPr>
            <p:cNvPr id="14" name="Value_2"/>
            <p:cNvSpPr txBox="1"/>
            <p:nvPr>
              <p:custDataLst>
                <p:tags r:id="rId11"/>
              </p:custDataLst>
            </p:nvPr>
          </p:nvSpPr>
          <p:spPr>
            <a:xfrm>
              <a:off x="8143382" y="3784447"/>
              <a:ext cx="601255" cy="253916"/>
            </a:xfrm>
            <a:prstGeom prst="rect">
              <a:avLst/>
            </a:prstGeom>
            <a:noFill/>
          </p:spPr>
          <p:txBody>
            <a:bodyPr vert="horz" wrap="none" lIns="76200" tIns="0" rIns="0" bIns="0" rtlCol="0" anchor="t">
              <a:spAutoFit/>
            </a:bodyPr>
            <a:lstStyle/>
            <a:p>
              <a:r>
                <a:rPr lang="en-US" sz="1650" smtClean="0">
                  <a:solidFill>
                    <a:srgbClr val="000000"/>
                  </a:solidFill>
                  <a:latin typeface="Constantia" panose="02030602050306030303" pitchFamily="18" charset="0"/>
                </a:rPr>
                <a:t>35.2%</a:t>
              </a:r>
              <a:endParaRPr lang="en-US" sz="1650">
                <a:solidFill>
                  <a:srgbClr val="000000"/>
                </a:solidFill>
                <a:latin typeface="Constantia" panose="02030602050306030303" pitchFamily="18" charset="0"/>
              </a:endParaRPr>
            </a:p>
          </p:txBody>
        </p:sp>
        <p:sp>
          <p:nvSpPr>
            <p:cNvPr id="15" name="Bar_2"/>
            <p:cNvSpPr/>
            <p:nvPr>
              <p:custDataLst>
                <p:tags r:id="rId12"/>
              </p:custDataLst>
            </p:nvPr>
          </p:nvSpPr>
          <p:spPr>
            <a:xfrm>
              <a:off x="979779" y="3780865"/>
              <a:ext cx="7163603" cy="26108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Key_3"/>
            <p:cNvSpPr txBox="1"/>
            <p:nvPr>
              <p:custDataLst>
                <p:tags r:id="rId13"/>
              </p:custDataLst>
            </p:nvPr>
          </p:nvSpPr>
          <p:spPr>
            <a:xfrm>
              <a:off x="478039" y="4067345"/>
              <a:ext cx="501740" cy="389850"/>
            </a:xfrm>
            <a:prstGeom prst="rect">
              <a:avLst/>
            </a:prstGeom>
            <a:noFill/>
          </p:spPr>
          <p:txBody>
            <a:bodyPr vert="horz" wrap="none" lIns="95250" tIns="50800" rIns="203200" bIns="0" rtlCol="0" anchor="t">
              <a:spAutoFit/>
            </a:bodyPr>
            <a:lstStyle/>
            <a:p>
              <a:pPr algn="r"/>
              <a:r>
                <a:rPr lang="en-US" sz="2200" smtClean="0">
                  <a:solidFill>
                    <a:srgbClr val="000000"/>
                  </a:solidFill>
                  <a:latin typeface="Constantia" panose="02030602050306030303" pitchFamily="18" charset="0"/>
                </a:rPr>
                <a:t>3.</a:t>
              </a:r>
              <a:endParaRPr lang="en-US" sz="2200">
                <a:solidFill>
                  <a:srgbClr val="000000"/>
                </a:solidFill>
                <a:latin typeface="Constantia" panose="02030602050306030303" pitchFamily="18" charset="0"/>
              </a:endParaRPr>
            </a:p>
          </p:txBody>
        </p:sp>
        <p:sp>
          <p:nvSpPr>
            <p:cNvPr id="17" name="Description_3"/>
            <p:cNvSpPr txBox="1"/>
            <p:nvPr>
              <p:custDataLst>
                <p:tags r:id="rId14"/>
              </p:custDataLst>
            </p:nvPr>
          </p:nvSpPr>
          <p:spPr>
            <a:xfrm>
              <a:off x="979779" y="4067345"/>
              <a:ext cx="7707021" cy="754053"/>
            </a:xfrm>
            <a:prstGeom prst="rect">
              <a:avLst/>
            </a:prstGeom>
            <a:noFill/>
          </p:spPr>
          <p:txBody>
            <a:bodyPr vert="horz" wrap="square" lIns="0" tIns="50800" rIns="0" bIns="25400" rtlCol="0" anchor="t">
              <a:spAutoFit/>
            </a:bodyPr>
            <a:lstStyle/>
            <a:p>
              <a:r>
                <a:rPr lang="en-US" sz="2200" smtClean="0">
                  <a:solidFill>
                    <a:srgbClr val="000000"/>
                  </a:solidFill>
                  <a:latin typeface="Constantia" panose="02030602050306030303" pitchFamily="18" charset="0"/>
                </a:rPr>
                <a:t>Should be based on number of policy years of the policy, say after 10 years</a:t>
              </a:r>
              <a:endParaRPr lang="en-US" sz="2200">
                <a:solidFill>
                  <a:srgbClr val="000000"/>
                </a:solidFill>
                <a:latin typeface="Constantia" panose="02030602050306030303" pitchFamily="18" charset="0"/>
              </a:endParaRPr>
            </a:p>
          </p:txBody>
        </p:sp>
        <p:sp>
          <p:nvSpPr>
            <p:cNvPr id="18" name="Value_3"/>
            <p:cNvSpPr txBox="1"/>
            <p:nvPr>
              <p:custDataLst>
                <p:tags r:id="rId15"/>
              </p:custDataLst>
            </p:nvPr>
          </p:nvSpPr>
          <p:spPr>
            <a:xfrm>
              <a:off x="6525794" y="4850380"/>
              <a:ext cx="602857" cy="253916"/>
            </a:xfrm>
            <a:prstGeom prst="rect">
              <a:avLst/>
            </a:prstGeom>
            <a:noFill/>
          </p:spPr>
          <p:txBody>
            <a:bodyPr vert="horz" wrap="none" lIns="76200" tIns="0" rIns="0" bIns="0" rtlCol="0" anchor="t">
              <a:spAutoFit/>
            </a:bodyPr>
            <a:lstStyle/>
            <a:p>
              <a:r>
                <a:rPr lang="en-US" sz="1650" smtClean="0">
                  <a:solidFill>
                    <a:srgbClr val="000000"/>
                  </a:solidFill>
                  <a:latin typeface="Constantia" panose="02030602050306030303" pitchFamily="18" charset="0"/>
                </a:rPr>
                <a:t>27.3%</a:t>
              </a:r>
              <a:endParaRPr lang="en-US" sz="1650">
                <a:solidFill>
                  <a:srgbClr val="000000"/>
                </a:solidFill>
                <a:latin typeface="Constantia" panose="02030602050306030303" pitchFamily="18" charset="0"/>
              </a:endParaRPr>
            </a:p>
          </p:txBody>
        </p:sp>
        <p:sp>
          <p:nvSpPr>
            <p:cNvPr id="19" name="Bar_3"/>
            <p:cNvSpPr/>
            <p:nvPr>
              <p:custDataLst>
                <p:tags r:id="rId16"/>
              </p:custDataLst>
            </p:nvPr>
          </p:nvSpPr>
          <p:spPr>
            <a:xfrm>
              <a:off x="979779" y="4846798"/>
              <a:ext cx="5546015" cy="26108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Key_4"/>
            <p:cNvSpPr txBox="1"/>
            <p:nvPr>
              <p:custDataLst>
                <p:tags r:id="rId17"/>
              </p:custDataLst>
            </p:nvPr>
          </p:nvSpPr>
          <p:spPr>
            <a:xfrm>
              <a:off x="457200" y="5133278"/>
              <a:ext cx="522579" cy="389850"/>
            </a:xfrm>
            <a:prstGeom prst="rect">
              <a:avLst/>
            </a:prstGeom>
            <a:noFill/>
          </p:spPr>
          <p:txBody>
            <a:bodyPr vert="horz" wrap="none" lIns="95250" tIns="50800" rIns="203200" bIns="0" rtlCol="0" anchor="t">
              <a:spAutoFit/>
            </a:bodyPr>
            <a:lstStyle/>
            <a:p>
              <a:pPr algn="r"/>
              <a:r>
                <a:rPr lang="en-US" sz="2200" smtClean="0">
                  <a:solidFill>
                    <a:srgbClr val="000000"/>
                  </a:solidFill>
                  <a:latin typeface="Constantia" panose="02030602050306030303" pitchFamily="18" charset="0"/>
                </a:rPr>
                <a:t>4.</a:t>
              </a:r>
              <a:endParaRPr lang="en-US" sz="2200">
                <a:solidFill>
                  <a:srgbClr val="000000"/>
                </a:solidFill>
                <a:latin typeface="Constantia" panose="02030602050306030303" pitchFamily="18" charset="0"/>
              </a:endParaRPr>
            </a:p>
          </p:txBody>
        </p:sp>
        <p:sp>
          <p:nvSpPr>
            <p:cNvPr id="21" name="Description_4"/>
            <p:cNvSpPr txBox="1"/>
            <p:nvPr>
              <p:custDataLst>
                <p:tags r:id="rId18"/>
              </p:custDataLst>
            </p:nvPr>
          </p:nvSpPr>
          <p:spPr>
            <a:xfrm>
              <a:off x="979779" y="5133278"/>
              <a:ext cx="7707021" cy="415498"/>
            </a:xfrm>
            <a:prstGeom prst="rect">
              <a:avLst/>
            </a:prstGeom>
            <a:noFill/>
          </p:spPr>
          <p:txBody>
            <a:bodyPr vert="horz" wrap="square" lIns="0" tIns="50800" rIns="0" bIns="25400" rtlCol="0" anchor="t">
              <a:spAutoFit/>
            </a:bodyPr>
            <a:lstStyle/>
            <a:p>
              <a:r>
                <a:rPr lang="en-US" sz="2200" smtClean="0">
                  <a:solidFill>
                    <a:srgbClr val="000000"/>
                  </a:solidFill>
                  <a:latin typeface="Constantia" panose="02030602050306030303" pitchFamily="18" charset="0"/>
                </a:rPr>
                <a:t>No change needed</a:t>
              </a:r>
              <a:endParaRPr lang="en-US" sz="2200">
                <a:solidFill>
                  <a:srgbClr val="000000"/>
                </a:solidFill>
                <a:latin typeface="Constantia" panose="02030602050306030303" pitchFamily="18" charset="0"/>
              </a:endParaRPr>
            </a:p>
          </p:txBody>
        </p:sp>
        <p:sp>
          <p:nvSpPr>
            <p:cNvPr id="22" name="Value_4"/>
            <p:cNvSpPr txBox="1"/>
            <p:nvPr>
              <p:custDataLst>
                <p:tags r:id="rId19"/>
              </p:custDataLst>
            </p:nvPr>
          </p:nvSpPr>
          <p:spPr>
            <a:xfrm>
              <a:off x="5832542" y="5577758"/>
              <a:ext cx="615681" cy="253916"/>
            </a:xfrm>
            <a:prstGeom prst="rect">
              <a:avLst/>
            </a:prstGeom>
            <a:noFill/>
          </p:spPr>
          <p:txBody>
            <a:bodyPr vert="horz" wrap="none" lIns="76200" tIns="0" rIns="0" bIns="0" rtlCol="0" anchor="t">
              <a:spAutoFit/>
            </a:bodyPr>
            <a:lstStyle/>
            <a:p>
              <a:r>
                <a:rPr lang="en-US" sz="1650" smtClean="0">
                  <a:solidFill>
                    <a:srgbClr val="000000"/>
                  </a:solidFill>
                  <a:latin typeface="Constantia" panose="02030602050306030303" pitchFamily="18" charset="0"/>
                </a:rPr>
                <a:t>23.9%</a:t>
              </a:r>
              <a:endParaRPr lang="en-US" sz="1650">
                <a:solidFill>
                  <a:srgbClr val="000000"/>
                </a:solidFill>
                <a:latin typeface="Constantia" panose="02030602050306030303" pitchFamily="18" charset="0"/>
              </a:endParaRPr>
            </a:p>
          </p:txBody>
        </p:sp>
        <p:sp>
          <p:nvSpPr>
            <p:cNvPr id="23" name="Bar_4"/>
            <p:cNvSpPr/>
            <p:nvPr>
              <p:custDataLst>
                <p:tags r:id="rId20"/>
              </p:custDataLst>
            </p:nvPr>
          </p:nvSpPr>
          <p:spPr>
            <a:xfrm>
              <a:off x="979779" y="5574176"/>
              <a:ext cx="4852763" cy="261080"/>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Canvas" hidden="1"/>
            <p:cNvSpPr/>
            <p:nvPr/>
          </p:nvSpPr>
          <p:spPr>
            <a:xfrm>
              <a:off x="979779" y="1935480"/>
              <a:ext cx="7163603" cy="3899776"/>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8"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326352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53941" y="1831357"/>
            <a:ext cx="7851648" cy="18288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en-IN" dirty="0" smtClean="0"/>
              <a:t>PART </a:t>
            </a:r>
            <a:r>
              <a:rPr lang="en-IN" dirty="0"/>
              <a:t>3</a:t>
            </a:r>
            <a:r>
              <a:rPr lang="en-IN" dirty="0" smtClean="0"/>
              <a:t> – Group Business</a:t>
            </a:r>
            <a:endParaRPr lang="en-IN" dirty="0"/>
          </a:p>
        </p:txBody>
      </p:sp>
      <p:sp>
        <p:nvSpPr>
          <p:cNvPr id="2" name="Date Placeholder 1"/>
          <p:cNvSpPr>
            <a:spLocks noGrp="1"/>
          </p:cNvSpPr>
          <p:nvPr>
            <p:ph type="dt" sz="half" idx="10"/>
          </p:nvPr>
        </p:nvSpPr>
        <p:spPr/>
        <p:txBody>
          <a:bodyPr/>
          <a:lstStyle/>
          <a:p>
            <a:r>
              <a:rPr lang="en-IN" smtClean="0"/>
              <a:t>21 Feb 2017</a:t>
            </a:r>
            <a:endParaRPr lang="en-IN"/>
          </a:p>
        </p:txBody>
      </p:sp>
      <p:sp>
        <p:nvSpPr>
          <p:cNvPr id="3" name="Slide Number Placeholder 2"/>
          <p:cNvSpPr>
            <a:spLocks noGrp="1"/>
          </p:cNvSpPr>
          <p:nvPr>
            <p:ph type="sldNum" sz="quarter" idx="12"/>
          </p:nvPr>
        </p:nvSpPr>
        <p:spPr/>
        <p:txBody>
          <a:bodyPr/>
          <a:lstStyle/>
          <a:p>
            <a:fld id="{2CBF69FE-2E65-4690-BEBC-B73432023B45}" type="slidenum">
              <a:rPr lang="en-IN" smtClean="0"/>
              <a:t>26</a:t>
            </a:fld>
            <a:endParaRPr lang="en-IN"/>
          </a:p>
        </p:txBody>
      </p:sp>
    </p:spTree>
    <p:extLst>
      <p:ext uri="{BB962C8B-B14F-4D97-AF65-F5344CB8AC3E}">
        <p14:creationId xmlns:p14="http://schemas.microsoft.com/office/powerpoint/2010/main" val="26594050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198" y="256923"/>
            <a:ext cx="8229600" cy="1143000"/>
          </a:xfrm>
        </p:spPr>
        <p:txBody>
          <a:bodyPr>
            <a:normAutofit/>
          </a:bodyPr>
          <a:lstStyle/>
          <a:p>
            <a:r>
              <a:rPr lang="en-US" sz="2400" b="1" dirty="0" smtClean="0"/>
              <a:t>18. Group Business. The following is needed</a:t>
            </a:r>
            <a:endParaRPr lang="en-US" sz="2400" b="1" dirty="0"/>
          </a:p>
        </p:txBody>
      </p:sp>
      <p:sp>
        <p:nvSpPr>
          <p:cNvPr id="3" name="Content Placeholder 2" hidden="1"/>
          <p:cNvSpPr>
            <a:spLocks noGrp="1"/>
          </p:cNvSpPr>
          <p:nvPr>
            <p:ph type="body" idx="1"/>
          </p:nvPr>
        </p:nvSpPr>
        <p:spPr>
          <a:xfrm>
            <a:off x="457198" y="1984768"/>
            <a:ext cx="8229600" cy="4389120"/>
          </a:xfrm>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27</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41" name="Chart"/>
          <p:cNvGrpSpPr/>
          <p:nvPr>
            <p:custDataLst>
              <p:tags r:id="rId3"/>
            </p:custDataLst>
          </p:nvPr>
        </p:nvGrpSpPr>
        <p:grpSpPr>
          <a:xfrm>
            <a:off x="271709" y="1469773"/>
            <a:ext cx="8409136" cy="4776637"/>
            <a:chOff x="271709" y="1469773"/>
            <a:chExt cx="8409136" cy="4776637"/>
          </a:xfrm>
        </p:grpSpPr>
        <p:sp>
          <p:nvSpPr>
            <p:cNvPr id="8" name="Key_1"/>
            <p:cNvSpPr txBox="1"/>
            <p:nvPr>
              <p:custDataLst>
                <p:tags r:id="rId5"/>
              </p:custDataLst>
            </p:nvPr>
          </p:nvSpPr>
          <p:spPr>
            <a:xfrm>
              <a:off x="324608" y="1469773"/>
              <a:ext cx="432811" cy="328295"/>
            </a:xfrm>
            <a:prstGeom prst="rect">
              <a:avLst/>
            </a:prstGeom>
            <a:noFill/>
          </p:spPr>
          <p:txBody>
            <a:bodyPr vert="horz" wrap="none" lIns="95250" tIns="50800" rIns="203200" bIns="0" rtlCol="0" anchor="t">
              <a:spAutoFit/>
            </a:bodyPr>
            <a:lstStyle/>
            <a:p>
              <a:pPr algn="r"/>
              <a:r>
                <a:rPr lang="en-US" smtClean="0">
                  <a:solidFill>
                    <a:srgbClr val="000000"/>
                  </a:solidFill>
                  <a:latin typeface="Constantia" panose="02030602050306030303" pitchFamily="18" charset="0"/>
                </a:rPr>
                <a:t>1.</a:t>
              </a:r>
              <a:endParaRPr lang="en-US">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757419" y="1469773"/>
              <a:ext cx="7774347" cy="630942"/>
            </a:xfrm>
            <a:prstGeom prst="rect">
              <a:avLst/>
            </a:prstGeom>
            <a:noFill/>
          </p:spPr>
          <p:txBody>
            <a:bodyPr vert="horz" wrap="square" lIns="0" tIns="50800" rIns="0" bIns="25400" rtlCol="0" anchor="t">
              <a:spAutoFit/>
            </a:bodyPr>
            <a:lstStyle/>
            <a:p>
              <a:r>
                <a:rPr lang="en-US" dirty="0" smtClean="0">
                  <a:solidFill>
                    <a:srgbClr val="000000"/>
                  </a:solidFill>
                  <a:latin typeface="Constantia" panose="02030602050306030303" pitchFamily="18" charset="0"/>
                </a:rPr>
                <a:t>The definition of “Group” under the Regulations needs to be revisited as well as maximum group size</a:t>
              </a:r>
              <a:endParaRPr lang="en-US"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941799" y="2038736"/>
              <a:ext cx="408766" cy="215444"/>
            </a:xfrm>
            <a:prstGeom prst="rect">
              <a:avLst/>
            </a:prstGeom>
            <a:noFill/>
          </p:spPr>
          <p:txBody>
            <a:bodyPr vert="horz" wrap="none" lIns="76200" tIns="0" rIns="0" bIns="0" rtlCol="0" anchor="t">
              <a:spAutoFit/>
            </a:bodyPr>
            <a:lstStyle/>
            <a:p>
              <a:r>
                <a:rPr lang="en-US" sz="1400" smtClean="0">
                  <a:solidFill>
                    <a:srgbClr val="000000"/>
                  </a:solidFill>
                  <a:latin typeface="Constantia" panose="02030602050306030303" pitchFamily="18" charset="0"/>
                </a:rPr>
                <a:t>1.3%</a:t>
              </a:r>
              <a:endParaRPr lang="en-US" sz="1400">
                <a:solidFill>
                  <a:srgbClr val="000000"/>
                </a:solidFill>
                <a:latin typeface="Constantia" panose="02030602050306030303" pitchFamily="18" charset="0"/>
              </a:endParaRPr>
            </a:p>
          </p:txBody>
        </p:sp>
        <p:sp>
          <p:nvSpPr>
            <p:cNvPr id="11" name="Bar_1"/>
            <p:cNvSpPr/>
            <p:nvPr>
              <p:custDataLst>
                <p:tags r:id="rId8"/>
              </p:custDataLst>
            </p:nvPr>
          </p:nvSpPr>
          <p:spPr>
            <a:xfrm>
              <a:off x="757419" y="2037757"/>
              <a:ext cx="184380" cy="17649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Key_2"/>
            <p:cNvSpPr txBox="1"/>
            <p:nvPr>
              <p:custDataLst>
                <p:tags r:id="rId9"/>
              </p:custDataLst>
            </p:nvPr>
          </p:nvSpPr>
          <p:spPr>
            <a:xfrm>
              <a:off x="284533" y="2239651"/>
              <a:ext cx="472886" cy="328295"/>
            </a:xfrm>
            <a:prstGeom prst="rect">
              <a:avLst/>
            </a:prstGeom>
            <a:noFill/>
          </p:spPr>
          <p:txBody>
            <a:bodyPr vert="horz" wrap="none" lIns="95250" tIns="50800" rIns="203200" bIns="0" rtlCol="0" anchor="t">
              <a:spAutoFit/>
            </a:bodyPr>
            <a:lstStyle/>
            <a:p>
              <a:pPr algn="r"/>
              <a:r>
                <a:rPr lang="en-US" smtClean="0">
                  <a:solidFill>
                    <a:srgbClr val="000000"/>
                  </a:solidFill>
                  <a:latin typeface="Constantia" panose="02030602050306030303" pitchFamily="18" charset="0"/>
                </a:rPr>
                <a:t>2.</a:t>
              </a:r>
              <a:endParaRPr lang="en-US">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757419" y="2239651"/>
              <a:ext cx="7774347" cy="353943"/>
            </a:xfrm>
            <a:prstGeom prst="rect">
              <a:avLst/>
            </a:prstGeom>
            <a:noFill/>
          </p:spPr>
          <p:txBody>
            <a:bodyPr vert="horz" wrap="square" lIns="0" tIns="50800" rIns="0" bIns="25400" rtlCol="0" anchor="t">
              <a:spAutoFit/>
            </a:bodyPr>
            <a:lstStyle/>
            <a:p>
              <a:r>
                <a:rPr lang="en-US" smtClean="0">
                  <a:solidFill>
                    <a:srgbClr val="000000"/>
                  </a:solidFill>
                  <a:latin typeface="Constantia" panose="02030602050306030303" pitchFamily="18" charset="0"/>
                </a:rPr>
                <a:t>Widening the definition of Non Employer-Employee homogenous groups</a:t>
              </a:r>
              <a:endParaRPr lang="en-US">
                <a:solidFill>
                  <a:srgbClr val="000000"/>
                </a:solidFill>
                <a:latin typeface="Constantia" panose="02030602050306030303" pitchFamily="18" charset="0"/>
              </a:endParaRPr>
            </a:p>
          </p:txBody>
        </p:sp>
        <p:sp>
          <p:nvSpPr>
            <p:cNvPr id="14" name="Value_2"/>
            <p:cNvSpPr txBox="1"/>
            <p:nvPr>
              <p:custDataLst>
                <p:tags r:id="rId11"/>
              </p:custDataLst>
            </p:nvPr>
          </p:nvSpPr>
          <p:spPr>
            <a:xfrm>
              <a:off x="1126179" y="2575795"/>
              <a:ext cx="442429" cy="215444"/>
            </a:xfrm>
            <a:prstGeom prst="rect">
              <a:avLst/>
            </a:prstGeom>
            <a:noFill/>
          </p:spPr>
          <p:txBody>
            <a:bodyPr vert="horz" wrap="none" lIns="76200" tIns="0" rIns="0" bIns="0" rtlCol="0" anchor="t">
              <a:spAutoFit/>
            </a:bodyPr>
            <a:lstStyle/>
            <a:p>
              <a:r>
                <a:rPr lang="en-US" sz="1400" smtClean="0">
                  <a:solidFill>
                    <a:srgbClr val="000000"/>
                  </a:solidFill>
                  <a:latin typeface="Constantia" panose="02030602050306030303" pitchFamily="18" charset="0"/>
                </a:rPr>
                <a:t>2.5%</a:t>
              </a:r>
              <a:endParaRPr lang="en-US" sz="1400">
                <a:solidFill>
                  <a:srgbClr val="000000"/>
                </a:solidFill>
                <a:latin typeface="Constantia" panose="02030602050306030303" pitchFamily="18" charset="0"/>
              </a:endParaRPr>
            </a:p>
          </p:txBody>
        </p:sp>
        <p:sp>
          <p:nvSpPr>
            <p:cNvPr id="15" name="Bar_2"/>
            <p:cNvSpPr/>
            <p:nvPr>
              <p:custDataLst>
                <p:tags r:id="rId12"/>
              </p:custDataLst>
            </p:nvPr>
          </p:nvSpPr>
          <p:spPr>
            <a:xfrm>
              <a:off x="757419" y="2574816"/>
              <a:ext cx="368760" cy="17649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6" name="Key_3"/>
            <p:cNvSpPr txBox="1"/>
            <p:nvPr>
              <p:custDataLst>
                <p:tags r:id="rId13"/>
              </p:custDataLst>
            </p:nvPr>
          </p:nvSpPr>
          <p:spPr>
            <a:xfrm>
              <a:off x="290946" y="2776709"/>
              <a:ext cx="466473" cy="328295"/>
            </a:xfrm>
            <a:prstGeom prst="rect">
              <a:avLst/>
            </a:prstGeom>
            <a:noFill/>
          </p:spPr>
          <p:txBody>
            <a:bodyPr vert="horz" wrap="none" lIns="95250" tIns="50800" rIns="203200" bIns="0" rtlCol="0" anchor="t">
              <a:spAutoFit/>
            </a:bodyPr>
            <a:lstStyle/>
            <a:p>
              <a:pPr algn="r"/>
              <a:r>
                <a:rPr lang="en-US" smtClean="0">
                  <a:solidFill>
                    <a:srgbClr val="000000"/>
                  </a:solidFill>
                  <a:latin typeface="Constantia" panose="02030602050306030303" pitchFamily="18" charset="0"/>
                </a:rPr>
                <a:t>3.</a:t>
              </a:r>
              <a:endParaRPr lang="en-US">
                <a:solidFill>
                  <a:srgbClr val="000000"/>
                </a:solidFill>
                <a:latin typeface="Constantia" panose="02030602050306030303" pitchFamily="18" charset="0"/>
              </a:endParaRPr>
            </a:p>
          </p:txBody>
        </p:sp>
        <p:sp>
          <p:nvSpPr>
            <p:cNvPr id="17" name="Description_3"/>
            <p:cNvSpPr txBox="1"/>
            <p:nvPr>
              <p:custDataLst>
                <p:tags r:id="rId14"/>
              </p:custDataLst>
            </p:nvPr>
          </p:nvSpPr>
          <p:spPr>
            <a:xfrm>
              <a:off x="757419" y="2776709"/>
              <a:ext cx="7774347" cy="630942"/>
            </a:xfrm>
            <a:prstGeom prst="rect">
              <a:avLst/>
            </a:prstGeom>
            <a:noFill/>
          </p:spPr>
          <p:txBody>
            <a:bodyPr vert="horz" wrap="square" lIns="0" tIns="50800" rIns="0" bIns="25400" rtlCol="0" anchor="t">
              <a:spAutoFit/>
            </a:bodyPr>
            <a:lstStyle/>
            <a:p>
              <a:r>
                <a:rPr lang="en-US" smtClean="0">
                  <a:solidFill>
                    <a:srgbClr val="000000"/>
                  </a:solidFill>
                  <a:latin typeface="Constantia" panose="02030602050306030303" pitchFamily="18" charset="0"/>
                </a:rPr>
                <a:t>Flexibility in joining as a member under group policy subsequent to date of commencement for the complete one year under GTL</a:t>
              </a:r>
              <a:endParaRPr lang="en-US">
                <a:solidFill>
                  <a:srgbClr val="000000"/>
                </a:solidFill>
                <a:latin typeface="Constantia" panose="02030602050306030303" pitchFamily="18" charset="0"/>
              </a:endParaRPr>
            </a:p>
          </p:txBody>
        </p:sp>
        <p:sp>
          <p:nvSpPr>
            <p:cNvPr id="18" name="Value_3"/>
            <p:cNvSpPr txBox="1"/>
            <p:nvPr>
              <p:custDataLst>
                <p:tags r:id="rId15"/>
              </p:custDataLst>
            </p:nvPr>
          </p:nvSpPr>
          <p:spPr>
            <a:xfrm>
              <a:off x="1126179" y="3345673"/>
              <a:ext cx="442429" cy="215444"/>
            </a:xfrm>
            <a:prstGeom prst="rect">
              <a:avLst/>
            </a:prstGeom>
            <a:noFill/>
          </p:spPr>
          <p:txBody>
            <a:bodyPr vert="horz" wrap="none" lIns="76200" tIns="0" rIns="0" bIns="0" rtlCol="0" anchor="t">
              <a:spAutoFit/>
            </a:bodyPr>
            <a:lstStyle/>
            <a:p>
              <a:r>
                <a:rPr lang="en-US" sz="1400" smtClean="0">
                  <a:solidFill>
                    <a:srgbClr val="000000"/>
                  </a:solidFill>
                  <a:latin typeface="Constantia" panose="02030602050306030303" pitchFamily="18" charset="0"/>
                </a:rPr>
                <a:t>2.5%</a:t>
              </a:r>
              <a:endParaRPr lang="en-US" sz="1400">
                <a:solidFill>
                  <a:srgbClr val="000000"/>
                </a:solidFill>
                <a:latin typeface="Constantia" panose="02030602050306030303" pitchFamily="18" charset="0"/>
              </a:endParaRPr>
            </a:p>
          </p:txBody>
        </p:sp>
        <p:sp>
          <p:nvSpPr>
            <p:cNvPr id="19" name="Bar_3"/>
            <p:cNvSpPr/>
            <p:nvPr>
              <p:custDataLst>
                <p:tags r:id="rId16"/>
              </p:custDataLst>
            </p:nvPr>
          </p:nvSpPr>
          <p:spPr>
            <a:xfrm>
              <a:off x="757419" y="3344693"/>
              <a:ext cx="368760" cy="17649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0" name="Key_4"/>
            <p:cNvSpPr txBox="1"/>
            <p:nvPr>
              <p:custDataLst>
                <p:tags r:id="rId17"/>
              </p:custDataLst>
            </p:nvPr>
          </p:nvSpPr>
          <p:spPr>
            <a:xfrm>
              <a:off x="274915" y="3546587"/>
              <a:ext cx="482504" cy="328295"/>
            </a:xfrm>
            <a:prstGeom prst="rect">
              <a:avLst/>
            </a:prstGeom>
            <a:noFill/>
          </p:spPr>
          <p:txBody>
            <a:bodyPr vert="horz" wrap="none" lIns="95250" tIns="50800" rIns="203200" bIns="0" rtlCol="0" anchor="t">
              <a:spAutoFit/>
            </a:bodyPr>
            <a:lstStyle/>
            <a:p>
              <a:pPr algn="r"/>
              <a:r>
                <a:rPr lang="en-US" smtClean="0">
                  <a:solidFill>
                    <a:srgbClr val="000000"/>
                  </a:solidFill>
                  <a:latin typeface="Constantia" panose="02030602050306030303" pitchFamily="18" charset="0"/>
                </a:rPr>
                <a:t>4.</a:t>
              </a:r>
              <a:endParaRPr lang="en-US">
                <a:solidFill>
                  <a:srgbClr val="000000"/>
                </a:solidFill>
                <a:latin typeface="Constantia" panose="02030602050306030303" pitchFamily="18" charset="0"/>
              </a:endParaRPr>
            </a:p>
          </p:txBody>
        </p:sp>
        <p:sp>
          <p:nvSpPr>
            <p:cNvPr id="21" name="Description_4"/>
            <p:cNvSpPr txBox="1"/>
            <p:nvPr>
              <p:custDataLst>
                <p:tags r:id="rId18"/>
              </p:custDataLst>
            </p:nvPr>
          </p:nvSpPr>
          <p:spPr>
            <a:xfrm>
              <a:off x="757419" y="3546587"/>
              <a:ext cx="7774347" cy="353943"/>
            </a:xfrm>
            <a:prstGeom prst="rect">
              <a:avLst/>
            </a:prstGeom>
            <a:noFill/>
          </p:spPr>
          <p:txBody>
            <a:bodyPr vert="horz" wrap="square" lIns="0" tIns="50800" rIns="0" bIns="25400" rtlCol="0" anchor="t">
              <a:spAutoFit/>
            </a:bodyPr>
            <a:lstStyle/>
            <a:p>
              <a:r>
                <a:rPr lang="en-US" smtClean="0">
                  <a:solidFill>
                    <a:srgbClr val="000000"/>
                  </a:solidFill>
                  <a:latin typeface="Constantia" panose="02030602050306030303" pitchFamily="18" charset="0"/>
                </a:rPr>
                <a:t>Flexibility in cover on monthly reducing basis under GTL</a:t>
              </a:r>
              <a:endParaRPr lang="en-US">
                <a:solidFill>
                  <a:srgbClr val="000000"/>
                </a:solidFill>
                <a:latin typeface="Constantia" panose="02030602050306030303" pitchFamily="18" charset="0"/>
              </a:endParaRPr>
            </a:p>
          </p:txBody>
        </p:sp>
        <p:sp>
          <p:nvSpPr>
            <p:cNvPr id="22" name="Value_4"/>
            <p:cNvSpPr txBox="1"/>
            <p:nvPr>
              <p:custDataLst>
                <p:tags r:id="rId19"/>
              </p:custDataLst>
            </p:nvPr>
          </p:nvSpPr>
          <p:spPr>
            <a:xfrm>
              <a:off x="1126179" y="3882731"/>
              <a:ext cx="442429" cy="215444"/>
            </a:xfrm>
            <a:prstGeom prst="rect">
              <a:avLst/>
            </a:prstGeom>
            <a:noFill/>
          </p:spPr>
          <p:txBody>
            <a:bodyPr vert="horz" wrap="none" lIns="76200" tIns="0" rIns="0" bIns="0" rtlCol="0" anchor="t">
              <a:spAutoFit/>
            </a:bodyPr>
            <a:lstStyle/>
            <a:p>
              <a:r>
                <a:rPr lang="en-US" sz="1400" smtClean="0">
                  <a:solidFill>
                    <a:srgbClr val="000000"/>
                  </a:solidFill>
                  <a:latin typeface="Constantia" panose="02030602050306030303" pitchFamily="18" charset="0"/>
                </a:rPr>
                <a:t>2.5%</a:t>
              </a:r>
              <a:endParaRPr lang="en-US" sz="1400">
                <a:solidFill>
                  <a:srgbClr val="000000"/>
                </a:solidFill>
                <a:latin typeface="Constantia" panose="02030602050306030303" pitchFamily="18" charset="0"/>
              </a:endParaRPr>
            </a:p>
          </p:txBody>
        </p:sp>
        <p:sp>
          <p:nvSpPr>
            <p:cNvPr id="23" name="Bar_4"/>
            <p:cNvSpPr/>
            <p:nvPr>
              <p:custDataLst>
                <p:tags r:id="rId20"/>
              </p:custDataLst>
            </p:nvPr>
          </p:nvSpPr>
          <p:spPr>
            <a:xfrm>
              <a:off x="757419" y="3881752"/>
              <a:ext cx="368760" cy="17649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4" name="Key_5"/>
            <p:cNvSpPr txBox="1"/>
            <p:nvPr>
              <p:custDataLst>
                <p:tags r:id="rId21"/>
              </p:custDataLst>
            </p:nvPr>
          </p:nvSpPr>
          <p:spPr>
            <a:xfrm>
              <a:off x="287739" y="4083645"/>
              <a:ext cx="469680" cy="328295"/>
            </a:xfrm>
            <a:prstGeom prst="rect">
              <a:avLst/>
            </a:prstGeom>
            <a:noFill/>
          </p:spPr>
          <p:txBody>
            <a:bodyPr vert="horz" wrap="none" lIns="95250" tIns="50800" rIns="203200" bIns="0" rtlCol="0" anchor="t">
              <a:spAutoFit/>
            </a:bodyPr>
            <a:lstStyle/>
            <a:p>
              <a:pPr algn="r"/>
              <a:r>
                <a:rPr lang="en-US" smtClean="0">
                  <a:solidFill>
                    <a:srgbClr val="000000"/>
                  </a:solidFill>
                  <a:latin typeface="Constantia" panose="02030602050306030303" pitchFamily="18" charset="0"/>
                </a:rPr>
                <a:t>5.</a:t>
              </a:r>
              <a:endParaRPr lang="en-US">
                <a:solidFill>
                  <a:srgbClr val="000000"/>
                </a:solidFill>
                <a:latin typeface="Constantia" panose="02030602050306030303" pitchFamily="18" charset="0"/>
              </a:endParaRPr>
            </a:p>
          </p:txBody>
        </p:sp>
        <p:sp>
          <p:nvSpPr>
            <p:cNvPr id="25" name="Description_5"/>
            <p:cNvSpPr txBox="1"/>
            <p:nvPr>
              <p:custDataLst>
                <p:tags r:id="rId22"/>
              </p:custDataLst>
            </p:nvPr>
          </p:nvSpPr>
          <p:spPr>
            <a:xfrm>
              <a:off x="757419" y="4083645"/>
              <a:ext cx="7774347" cy="353943"/>
            </a:xfrm>
            <a:prstGeom prst="rect">
              <a:avLst/>
            </a:prstGeom>
            <a:noFill/>
          </p:spPr>
          <p:txBody>
            <a:bodyPr vert="horz" wrap="square" lIns="0" tIns="50800" rIns="0" bIns="25400" rtlCol="0" anchor="t">
              <a:spAutoFit/>
            </a:bodyPr>
            <a:lstStyle/>
            <a:p>
              <a:r>
                <a:rPr lang="en-US" smtClean="0">
                  <a:solidFill>
                    <a:srgbClr val="000000"/>
                  </a:solidFill>
                  <a:latin typeface="Constantia" panose="02030602050306030303" pitchFamily="18" charset="0"/>
                </a:rPr>
                <a:t>All of Above</a:t>
              </a:r>
              <a:endParaRPr lang="en-US">
                <a:solidFill>
                  <a:srgbClr val="000000"/>
                </a:solidFill>
                <a:latin typeface="Constantia" panose="02030602050306030303" pitchFamily="18" charset="0"/>
              </a:endParaRPr>
            </a:p>
          </p:txBody>
        </p:sp>
        <p:sp>
          <p:nvSpPr>
            <p:cNvPr id="26" name="Value_5"/>
            <p:cNvSpPr txBox="1"/>
            <p:nvPr>
              <p:custDataLst>
                <p:tags r:id="rId23"/>
              </p:custDataLst>
            </p:nvPr>
          </p:nvSpPr>
          <p:spPr>
            <a:xfrm>
              <a:off x="8132618" y="4419790"/>
              <a:ext cx="548227" cy="215444"/>
            </a:xfrm>
            <a:prstGeom prst="rect">
              <a:avLst/>
            </a:prstGeom>
            <a:noFill/>
          </p:spPr>
          <p:txBody>
            <a:bodyPr vert="horz" wrap="none" lIns="76200" tIns="0" rIns="0" bIns="0" rtlCol="0" anchor="t">
              <a:spAutoFit/>
            </a:bodyPr>
            <a:lstStyle/>
            <a:p>
              <a:r>
                <a:rPr lang="en-US" sz="1400" smtClean="0">
                  <a:solidFill>
                    <a:srgbClr val="000000"/>
                  </a:solidFill>
                  <a:latin typeface="Constantia" panose="02030602050306030303" pitchFamily="18" charset="0"/>
                </a:rPr>
                <a:t>50.0%</a:t>
              </a:r>
              <a:endParaRPr lang="en-US" sz="1400">
                <a:solidFill>
                  <a:srgbClr val="000000"/>
                </a:solidFill>
                <a:latin typeface="Constantia" panose="02030602050306030303" pitchFamily="18" charset="0"/>
              </a:endParaRPr>
            </a:p>
          </p:txBody>
        </p:sp>
        <p:sp>
          <p:nvSpPr>
            <p:cNvPr id="27" name="Bar_5"/>
            <p:cNvSpPr/>
            <p:nvPr>
              <p:custDataLst>
                <p:tags r:id="rId24"/>
              </p:custDataLst>
            </p:nvPr>
          </p:nvSpPr>
          <p:spPr>
            <a:xfrm>
              <a:off x="757419" y="4418810"/>
              <a:ext cx="7375199" cy="17649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8" name="Key_6"/>
            <p:cNvSpPr txBox="1"/>
            <p:nvPr>
              <p:custDataLst>
                <p:tags r:id="rId25"/>
              </p:custDataLst>
            </p:nvPr>
          </p:nvSpPr>
          <p:spPr>
            <a:xfrm>
              <a:off x="271709" y="4620704"/>
              <a:ext cx="485710" cy="328295"/>
            </a:xfrm>
            <a:prstGeom prst="rect">
              <a:avLst/>
            </a:prstGeom>
            <a:noFill/>
          </p:spPr>
          <p:txBody>
            <a:bodyPr vert="horz" wrap="none" lIns="95250" tIns="50800" rIns="203200" bIns="0" rtlCol="0" anchor="t">
              <a:spAutoFit/>
            </a:bodyPr>
            <a:lstStyle/>
            <a:p>
              <a:pPr algn="r"/>
              <a:r>
                <a:rPr lang="en-US" smtClean="0">
                  <a:solidFill>
                    <a:srgbClr val="000000"/>
                  </a:solidFill>
                  <a:latin typeface="Constantia" panose="02030602050306030303" pitchFamily="18" charset="0"/>
                </a:rPr>
                <a:t>6.</a:t>
              </a:r>
              <a:endParaRPr lang="en-US">
                <a:solidFill>
                  <a:srgbClr val="000000"/>
                </a:solidFill>
                <a:latin typeface="Constantia" panose="02030602050306030303" pitchFamily="18" charset="0"/>
              </a:endParaRPr>
            </a:p>
          </p:txBody>
        </p:sp>
        <p:sp>
          <p:nvSpPr>
            <p:cNvPr id="29" name="Description_6"/>
            <p:cNvSpPr txBox="1"/>
            <p:nvPr>
              <p:custDataLst>
                <p:tags r:id="rId26"/>
              </p:custDataLst>
            </p:nvPr>
          </p:nvSpPr>
          <p:spPr>
            <a:xfrm>
              <a:off x="757419" y="4620704"/>
              <a:ext cx="7774347" cy="353943"/>
            </a:xfrm>
            <a:prstGeom prst="rect">
              <a:avLst/>
            </a:prstGeom>
            <a:noFill/>
          </p:spPr>
          <p:txBody>
            <a:bodyPr vert="horz" wrap="square" lIns="0" tIns="50800" rIns="0" bIns="25400" rtlCol="0" anchor="t">
              <a:spAutoFit/>
            </a:bodyPr>
            <a:lstStyle/>
            <a:p>
              <a:r>
                <a:rPr lang="en-US" smtClean="0">
                  <a:solidFill>
                    <a:srgbClr val="000000"/>
                  </a:solidFill>
                  <a:latin typeface="Constantia" panose="02030602050306030303" pitchFamily="18" charset="0"/>
                </a:rPr>
                <a:t>Both A and B</a:t>
              </a:r>
              <a:endParaRPr lang="en-US">
                <a:solidFill>
                  <a:srgbClr val="000000"/>
                </a:solidFill>
                <a:latin typeface="Constantia" panose="02030602050306030303" pitchFamily="18" charset="0"/>
              </a:endParaRPr>
            </a:p>
          </p:txBody>
        </p:sp>
        <p:sp>
          <p:nvSpPr>
            <p:cNvPr id="30" name="Value_6"/>
            <p:cNvSpPr txBox="1"/>
            <p:nvPr>
              <p:custDataLst>
                <p:tags r:id="rId27"/>
              </p:custDataLst>
            </p:nvPr>
          </p:nvSpPr>
          <p:spPr>
            <a:xfrm>
              <a:off x="3523118" y="4956848"/>
              <a:ext cx="519373" cy="215444"/>
            </a:xfrm>
            <a:prstGeom prst="rect">
              <a:avLst/>
            </a:prstGeom>
            <a:noFill/>
          </p:spPr>
          <p:txBody>
            <a:bodyPr vert="horz" wrap="none" lIns="76200" tIns="0" rIns="0" bIns="0" rtlCol="0" anchor="t">
              <a:spAutoFit/>
            </a:bodyPr>
            <a:lstStyle/>
            <a:p>
              <a:r>
                <a:rPr lang="en-US" sz="1400" smtClean="0">
                  <a:solidFill>
                    <a:srgbClr val="000000"/>
                  </a:solidFill>
                  <a:latin typeface="Constantia" panose="02030602050306030303" pitchFamily="18" charset="0"/>
                </a:rPr>
                <a:t>18.8%</a:t>
              </a:r>
              <a:endParaRPr lang="en-US" sz="1400">
                <a:solidFill>
                  <a:srgbClr val="000000"/>
                </a:solidFill>
                <a:latin typeface="Constantia" panose="02030602050306030303" pitchFamily="18" charset="0"/>
              </a:endParaRPr>
            </a:p>
          </p:txBody>
        </p:sp>
        <p:sp>
          <p:nvSpPr>
            <p:cNvPr id="31" name="Bar_6"/>
            <p:cNvSpPr/>
            <p:nvPr>
              <p:custDataLst>
                <p:tags r:id="rId28"/>
              </p:custDataLst>
            </p:nvPr>
          </p:nvSpPr>
          <p:spPr>
            <a:xfrm>
              <a:off x="757419" y="4955869"/>
              <a:ext cx="2765699" cy="17649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2" name="Key_7"/>
            <p:cNvSpPr txBox="1"/>
            <p:nvPr>
              <p:custDataLst>
                <p:tags r:id="rId29"/>
              </p:custDataLst>
            </p:nvPr>
          </p:nvSpPr>
          <p:spPr>
            <a:xfrm>
              <a:off x="284534" y="5157763"/>
              <a:ext cx="472885" cy="328295"/>
            </a:xfrm>
            <a:prstGeom prst="rect">
              <a:avLst/>
            </a:prstGeom>
            <a:noFill/>
          </p:spPr>
          <p:txBody>
            <a:bodyPr vert="horz" wrap="none" lIns="95250" tIns="50800" rIns="203200" bIns="0" rtlCol="0" anchor="t">
              <a:spAutoFit/>
            </a:bodyPr>
            <a:lstStyle/>
            <a:p>
              <a:pPr algn="r"/>
              <a:r>
                <a:rPr lang="en-US" smtClean="0">
                  <a:solidFill>
                    <a:srgbClr val="000000"/>
                  </a:solidFill>
                  <a:latin typeface="Constantia" panose="02030602050306030303" pitchFamily="18" charset="0"/>
                </a:rPr>
                <a:t>7.</a:t>
              </a:r>
              <a:endParaRPr lang="en-US">
                <a:solidFill>
                  <a:srgbClr val="000000"/>
                </a:solidFill>
                <a:latin typeface="Constantia" panose="02030602050306030303" pitchFamily="18" charset="0"/>
              </a:endParaRPr>
            </a:p>
          </p:txBody>
        </p:sp>
        <p:sp>
          <p:nvSpPr>
            <p:cNvPr id="33" name="Description_7"/>
            <p:cNvSpPr txBox="1"/>
            <p:nvPr>
              <p:custDataLst>
                <p:tags r:id="rId30"/>
              </p:custDataLst>
            </p:nvPr>
          </p:nvSpPr>
          <p:spPr>
            <a:xfrm>
              <a:off x="757419" y="5157763"/>
              <a:ext cx="7774347" cy="353943"/>
            </a:xfrm>
            <a:prstGeom prst="rect">
              <a:avLst/>
            </a:prstGeom>
            <a:noFill/>
          </p:spPr>
          <p:txBody>
            <a:bodyPr vert="horz" wrap="square" lIns="0" tIns="50800" rIns="0" bIns="25400" rtlCol="0" anchor="t">
              <a:spAutoFit/>
            </a:bodyPr>
            <a:lstStyle/>
            <a:p>
              <a:r>
                <a:rPr lang="en-US" smtClean="0">
                  <a:solidFill>
                    <a:srgbClr val="000000"/>
                  </a:solidFill>
                  <a:latin typeface="Constantia" panose="02030602050306030303" pitchFamily="18" charset="0"/>
                </a:rPr>
                <a:t>Both C and D</a:t>
              </a:r>
              <a:endParaRPr lang="en-US">
                <a:solidFill>
                  <a:srgbClr val="000000"/>
                </a:solidFill>
                <a:latin typeface="Constantia" panose="02030602050306030303" pitchFamily="18" charset="0"/>
              </a:endParaRPr>
            </a:p>
          </p:txBody>
        </p:sp>
        <p:sp>
          <p:nvSpPr>
            <p:cNvPr id="34" name="Value_7"/>
            <p:cNvSpPr txBox="1"/>
            <p:nvPr>
              <p:custDataLst>
                <p:tags r:id="rId31"/>
              </p:custDataLst>
            </p:nvPr>
          </p:nvSpPr>
          <p:spPr>
            <a:xfrm>
              <a:off x="2232459" y="5493907"/>
              <a:ext cx="519373" cy="215444"/>
            </a:xfrm>
            <a:prstGeom prst="rect">
              <a:avLst/>
            </a:prstGeom>
            <a:noFill/>
          </p:spPr>
          <p:txBody>
            <a:bodyPr vert="horz" wrap="none" lIns="76200" tIns="0" rIns="0" bIns="0" rtlCol="0" anchor="t">
              <a:spAutoFit/>
            </a:bodyPr>
            <a:lstStyle/>
            <a:p>
              <a:r>
                <a:rPr lang="en-US" sz="1400" smtClean="0">
                  <a:solidFill>
                    <a:srgbClr val="000000"/>
                  </a:solidFill>
                  <a:latin typeface="Constantia" panose="02030602050306030303" pitchFamily="18" charset="0"/>
                </a:rPr>
                <a:t>10.0%</a:t>
              </a:r>
              <a:endParaRPr lang="en-US" sz="1400">
                <a:solidFill>
                  <a:srgbClr val="000000"/>
                </a:solidFill>
                <a:latin typeface="Constantia" panose="02030602050306030303" pitchFamily="18" charset="0"/>
              </a:endParaRPr>
            </a:p>
          </p:txBody>
        </p:sp>
        <p:sp>
          <p:nvSpPr>
            <p:cNvPr id="35" name="Bar_7"/>
            <p:cNvSpPr/>
            <p:nvPr>
              <p:custDataLst>
                <p:tags r:id="rId32"/>
              </p:custDataLst>
            </p:nvPr>
          </p:nvSpPr>
          <p:spPr>
            <a:xfrm>
              <a:off x="757419" y="5492928"/>
              <a:ext cx="1475040" cy="17649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6" name="Key_8"/>
            <p:cNvSpPr txBox="1"/>
            <p:nvPr>
              <p:custDataLst>
                <p:tags r:id="rId33"/>
              </p:custDataLst>
            </p:nvPr>
          </p:nvSpPr>
          <p:spPr>
            <a:xfrm>
              <a:off x="273312" y="5694821"/>
              <a:ext cx="484107" cy="328295"/>
            </a:xfrm>
            <a:prstGeom prst="rect">
              <a:avLst/>
            </a:prstGeom>
            <a:noFill/>
          </p:spPr>
          <p:txBody>
            <a:bodyPr vert="horz" wrap="none" lIns="95250" tIns="50800" rIns="203200" bIns="0" rtlCol="0" anchor="t">
              <a:spAutoFit/>
            </a:bodyPr>
            <a:lstStyle/>
            <a:p>
              <a:pPr algn="r"/>
              <a:r>
                <a:rPr lang="en-US" smtClean="0">
                  <a:solidFill>
                    <a:srgbClr val="000000"/>
                  </a:solidFill>
                  <a:latin typeface="Constantia" panose="02030602050306030303" pitchFamily="18" charset="0"/>
                </a:rPr>
                <a:t>8.</a:t>
              </a:r>
              <a:endParaRPr lang="en-US">
                <a:solidFill>
                  <a:srgbClr val="000000"/>
                </a:solidFill>
                <a:latin typeface="Constantia" panose="02030602050306030303" pitchFamily="18" charset="0"/>
              </a:endParaRPr>
            </a:p>
          </p:txBody>
        </p:sp>
        <p:sp>
          <p:nvSpPr>
            <p:cNvPr id="37" name="Description_8"/>
            <p:cNvSpPr txBox="1"/>
            <p:nvPr>
              <p:custDataLst>
                <p:tags r:id="rId34"/>
              </p:custDataLst>
            </p:nvPr>
          </p:nvSpPr>
          <p:spPr>
            <a:xfrm>
              <a:off x="757419" y="5694821"/>
              <a:ext cx="7774347" cy="353943"/>
            </a:xfrm>
            <a:prstGeom prst="rect">
              <a:avLst/>
            </a:prstGeom>
            <a:noFill/>
          </p:spPr>
          <p:txBody>
            <a:bodyPr vert="horz" wrap="square" lIns="0" tIns="50800" rIns="0" bIns="25400" rtlCol="0" anchor="t">
              <a:spAutoFit/>
            </a:bodyPr>
            <a:lstStyle/>
            <a:p>
              <a:r>
                <a:rPr lang="en-US" smtClean="0">
                  <a:solidFill>
                    <a:srgbClr val="000000"/>
                  </a:solidFill>
                  <a:latin typeface="Constantia" panose="02030602050306030303" pitchFamily="18" charset="0"/>
                </a:rPr>
                <a:t>No change needed</a:t>
              </a:r>
              <a:endParaRPr lang="en-US">
                <a:solidFill>
                  <a:srgbClr val="000000"/>
                </a:solidFill>
                <a:latin typeface="Constantia" panose="02030602050306030303" pitchFamily="18" charset="0"/>
              </a:endParaRPr>
            </a:p>
          </p:txBody>
        </p:sp>
        <p:sp>
          <p:nvSpPr>
            <p:cNvPr id="38" name="Value_8"/>
            <p:cNvSpPr txBox="1"/>
            <p:nvPr>
              <p:custDataLst>
                <p:tags r:id="rId35"/>
              </p:custDataLst>
            </p:nvPr>
          </p:nvSpPr>
          <p:spPr>
            <a:xfrm>
              <a:off x="2601219" y="6030966"/>
              <a:ext cx="498534" cy="215444"/>
            </a:xfrm>
            <a:prstGeom prst="rect">
              <a:avLst/>
            </a:prstGeom>
            <a:noFill/>
          </p:spPr>
          <p:txBody>
            <a:bodyPr vert="horz" wrap="none" lIns="76200" tIns="0" rIns="0" bIns="0" rtlCol="0" anchor="t">
              <a:spAutoFit/>
            </a:bodyPr>
            <a:lstStyle/>
            <a:p>
              <a:r>
                <a:rPr lang="en-US" sz="1400" smtClean="0">
                  <a:solidFill>
                    <a:srgbClr val="000000"/>
                  </a:solidFill>
                  <a:latin typeface="Constantia" panose="02030602050306030303" pitchFamily="18" charset="0"/>
                </a:rPr>
                <a:t>12.5%</a:t>
              </a:r>
              <a:endParaRPr lang="en-US" sz="1400">
                <a:solidFill>
                  <a:srgbClr val="000000"/>
                </a:solidFill>
                <a:latin typeface="Constantia" panose="02030602050306030303" pitchFamily="18" charset="0"/>
              </a:endParaRPr>
            </a:p>
          </p:txBody>
        </p:sp>
        <p:sp>
          <p:nvSpPr>
            <p:cNvPr id="39" name="Bar_8"/>
            <p:cNvSpPr/>
            <p:nvPr>
              <p:custDataLst>
                <p:tags r:id="rId36"/>
              </p:custDataLst>
            </p:nvPr>
          </p:nvSpPr>
          <p:spPr>
            <a:xfrm>
              <a:off x="757419" y="6029986"/>
              <a:ext cx="1843800" cy="176494"/>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40" name="Canvas" hidden="1"/>
            <p:cNvSpPr/>
            <p:nvPr/>
          </p:nvSpPr>
          <p:spPr>
            <a:xfrm>
              <a:off x="757419" y="1469773"/>
              <a:ext cx="7375198" cy="4736707"/>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42"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44"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5364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6632" y="887426"/>
            <a:ext cx="8229600" cy="1143000"/>
          </a:xfrm>
        </p:spPr>
        <p:txBody>
          <a:bodyPr>
            <a:normAutofit/>
          </a:bodyPr>
          <a:lstStyle/>
          <a:p>
            <a:r>
              <a:rPr lang="en-US" sz="2400" b="1" dirty="0" smtClean="0"/>
              <a:t>19. Cap on payments permitted to be made to Group Policyholders for their services rendered for business procured directly, what should be removed</a:t>
            </a:r>
            <a:endParaRPr lang="en-US" sz="2400" b="1" dirty="0"/>
          </a:p>
        </p:txBody>
      </p:sp>
      <p:sp>
        <p:nvSpPr>
          <p:cNvPr id="3" name="Content Placeholder 2" hidden="1"/>
          <p:cNvSpPr>
            <a:spLocks noGrp="1"/>
          </p:cNvSpPr>
          <p:nvPr>
            <p:ph type="body" idx="1"/>
          </p:nvPr>
        </p:nvSpPr>
        <p:spPr>
          <a:xfrm>
            <a:off x="456632" y="2256986"/>
            <a:ext cx="8229600" cy="4389120"/>
          </a:xfrm>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28</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21" name="Chart"/>
          <p:cNvGrpSpPr/>
          <p:nvPr>
            <p:custDataLst>
              <p:tags r:id="rId3"/>
            </p:custDataLst>
          </p:nvPr>
        </p:nvGrpSpPr>
        <p:grpSpPr>
          <a:xfrm>
            <a:off x="475867" y="2256986"/>
            <a:ext cx="8210365" cy="3689465"/>
            <a:chOff x="475867" y="2256986"/>
            <a:chExt cx="8210365" cy="3689465"/>
          </a:xfrm>
        </p:grpSpPr>
        <p:sp>
          <p:nvSpPr>
            <p:cNvPr id="8" name="Key_1"/>
            <p:cNvSpPr txBox="1"/>
            <p:nvPr>
              <p:custDataLst>
                <p:tags r:id="rId5"/>
              </p:custDataLst>
            </p:nvPr>
          </p:nvSpPr>
          <p:spPr>
            <a:xfrm>
              <a:off x="528767" y="2256986"/>
              <a:ext cx="4760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1.</a:t>
              </a:r>
              <a:endParaRPr lang="en-US" sz="24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04859" y="2256986"/>
              <a:ext cx="7681373" cy="815608"/>
            </a:xfrm>
            <a:prstGeom prst="rect">
              <a:avLst/>
            </a:prstGeom>
            <a:noFill/>
          </p:spPr>
          <p:txBody>
            <a:bodyPr vert="horz" wrap="square" lIns="0" tIns="50800" rIns="0" bIns="25400" rtlCol="0" anchor="t">
              <a:spAutoFit/>
            </a:bodyPr>
            <a:lstStyle/>
            <a:p>
              <a:r>
                <a:rPr lang="en-US" sz="2400" dirty="0" smtClean="0">
                  <a:solidFill>
                    <a:srgbClr val="000000"/>
                  </a:solidFill>
                  <a:latin typeface="Constantia" panose="02030602050306030303" pitchFamily="18" charset="0"/>
                </a:rPr>
                <a:t>Payments for all services put together shall not in any case exceed 20% of the commission payable</a:t>
              </a:r>
              <a:endParaRPr lang="en-US" sz="24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6444504" y="3164670"/>
              <a:ext cx="476028"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33%</a:t>
              </a:r>
              <a:endParaRPr lang="en-US">
                <a:solidFill>
                  <a:srgbClr val="000000"/>
                </a:solidFill>
                <a:latin typeface="Constantia" panose="02030602050306030303" pitchFamily="18" charset="0"/>
              </a:endParaRPr>
            </a:p>
          </p:txBody>
        </p:sp>
        <p:sp>
          <p:nvSpPr>
            <p:cNvPr id="11" name="Bar_1"/>
            <p:cNvSpPr/>
            <p:nvPr>
              <p:custDataLst>
                <p:tags r:id="rId8"/>
              </p:custDataLst>
            </p:nvPr>
          </p:nvSpPr>
          <p:spPr>
            <a:xfrm>
              <a:off x="1004859" y="3159549"/>
              <a:ext cx="5439645"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475867" y="3495274"/>
              <a:ext cx="5289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2.</a:t>
              </a:r>
              <a:endParaRPr lang="en-US" sz="24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04859" y="3495274"/>
              <a:ext cx="7681373" cy="1184940"/>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For each of the services individually, the payments shall not exceed the rated proportion to the overall limit of 20% of the commission payable</a:t>
              </a:r>
              <a:endParaRPr lang="en-US" sz="2400">
                <a:solidFill>
                  <a:srgbClr val="000000"/>
                </a:solidFill>
                <a:latin typeface="Constantia" panose="02030602050306030303" pitchFamily="18" charset="0"/>
              </a:endParaRPr>
            </a:p>
          </p:txBody>
        </p:sp>
        <p:sp>
          <p:nvSpPr>
            <p:cNvPr id="14" name="Value_2"/>
            <p:cNvSpPr txBox="1"/>
            <p:nvPr>
              <p:custDataLst>
                <p:tags r:id="rId11"/>
              </p:custDataLst>
            </p:nvPr>
          </p:nvSpPr>
          <p:spPr>
            <a:xfrm>
              <a:off x="5034226" y="4803068"/>
              <a:ext cx="500137"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24%</a:t>
              </a:r>
              <a:endParaRPr lang="en-US">
                <a:solidFill>
                  <a:srgbClr val="000000"/>
                </a:solidFill>
                <a:latin typeface="Constantia" panose="02030602050306030303" pitchFamily="18" charset="0"/>
              </a:endParaRPr>
            </a:p>
          </p:txBody>
        </p:sp>
        <p:sp>
          <p:nvSpPr>
            <p:cNvPr id="15" name="Bar_2"/>
            <p:cNvSpPr/>
            <p:nvPr>
              <p:custDataLst>
                <p:tags r:id="rId12"/>
              </p:custDataLst>
            </p:nvPr>
          </p:nvSpPr>
          <p:spPr>
            <a:xfrm>
              <a:off x="1004859" y="4797947"/>
              <a:ext cx="4029367"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Key_3"/>
            <p:cNvSpPr txBox="1"/>
            <p:nvPr>
              <p:custDataLst>
                <p:tags r:id="rId13"/>
              </p:custDataLst>
            </p:nvPr>
          </p:nvSpPr>
          <p:spPr>
            <a:xfrm>
              <a:off x="483883" y="5133672"/>
              <a:ext cx="520976"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3.</a:t>
              </a:r>
              <a:endParaRPr lang="en-US" sz="2400">
                <a:solidFill>
                  <a:srgbClr val="000000"/>
                </a:solidFill>
                <a:latin typeface="Constantia" panose="02030602050306030303" pitchFamily="18" charset="0"/>
              </a:endParaRPr>
            </a:p>
          </p:txBody>
        </p:sp>
        <p:sp>
          <p:nvSpPr>
            <p:cNvPr id="17" name="Description_3"/>
            <p:cNvSpPr txBox="1"/>
            <p:nvPr>
              <p:custDataLst>
                <p:tags r:id="rId14"/>
              </p:custDataLst>
            </p:nvPr>
          </p:nvSpPr>
          <p:spPr>
            <a:xfrm>
              <a:off x="1004859" y="5133672"/>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None</a:t>
              </a:r>
              <a:endParaRPr lang="en-US" sz="2400">
                <a:solidFill>
                  <a:srgbClr val="000000"/>
                </a:solidFill>
                <a:latin typeface="Constantia" panose="02030602050306030303" pitchFamily="18" charset="0"/>
              </a:endParaRPr>
            </a:p>
          </p:txBody>
        </p:sp>
        <p:sp>
          <p:nvSpPr>
            <p:cNvPr id="18" name="Value_3"/>
            <p:cNvSpPr txBox="1"/>
            <p:nvPr>
              <p:custDataLst>
                <p:tags r:id="rId15"/>
              </p:custDataLst>
            </p:nvPr>
          </p:nvSpPr>
          <p:spPr>
            <a:xfrm>
              <a:off x="8056251" y="5641247"/>
              <a:ext cx="491481"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43%</a:t>
              </a:r>
              <a:endParaRPr lang="en-US">
                <a:solidFill>
                  <a:srgbClr val="000000"/>
                </a:solidFill>
                <a:latin typeface="Constantia" panose="02030602050306030303" pitchFamily="18" charset="0"/>
              </a:endParaRPr>
            </a:p>
          </p:txBody>
        </p:sp>
        <p:sp>
          <p:nvSpPr>
            <p:cNvPr id="19" name="Bar_3"/>
            <p:cNvSpPr/>
            <p:nvPr>
              <p:custDataLst>
                <p:tags r:id="rId16"/>
              </p:custDataLst>
            </p:nvPr>
          </p:nvSpPr>
          <p:spPr>
            <a:xfrm>
              <a:off x="1004859" y="5636126"/>
              <a:ext cx="7051392"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 name="Canvas" hidden="1"/>
            <p:cNvSpPr/>
            <p:nvPr/>
          </p:nvSpPr>
          <p:spPr>
            <a:xfrm>
              <a:off x="1004859" y="2256986"/>
              <a:ext cx="7051392" cy="3689465"/>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22"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4"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175924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400" b="1" dirty="0" smtClean="0"/>
              <a:t>20. Objective pricing under group protection products as a part of file and use document</a:t>
            </a:r>
            <a:br>
              <a:rPr lang="en-US" sz="2400" b="1" dirty="0" smtClean="0"/>
            </a:br>
            <a:endParaRPr lang="en-US" sz="2400" b="1" dirty="0"/>
          </a:p>
        </p:txBody>
      </p:sp>
      <p:sp>
        <p:nvSpPr>
          <p:cNvPr id="3" name="Content Placeholder 2" hidden="1"/>
          <p:cNvSpPr>
            <a:spLocks noGrp="1"/>
          </p:cNvSpPr>
          <p:nvPr>
            <p:ph type="body" idx="1"/>
          </p:nvPr>
        </p:nvSpPr>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29</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25" name="Chart"/>
          <p:cNvGrpSpPr/>
          <p:nvPr>
            <p:custDataLst>
              <p:tags r:id="rId3"/>
            </p:custDataLst>
          </p:nvPr>
        </p:nvGrpSpPr>
        <p:grpSpPr>
          <a:xfrm>
            <a:off x="466819" y="1935480"/>
            <a:ext cx="8219981" cy="4379831"/>
            <a:chOff x="466819" y="1935480"/>
            <a:chExt cx="8219981" cy="4379831"/>
          </a:xfrm>
        </p:grpSpPr>
        <p:sp>
          <p:nvSpPr>
            <p:cNvPr id="8" name="Key_1"/>
            <p:cNvSpPr txBox="1"/>
            <p:nvPr>
              <p:custDataLst>
                <p:tags r:id="rId5"/>
              </p:custDataLst>
            </p:nvPr>
          </p:nvSpPr>
          <p:spPr>
            <a:xfrm>
              <a:off x="534145" y="1935480"/>
              <a:ext cx="4760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1.</a:t>
              </a:r>
              <a:endParaRPr lang="en-US" sz="24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10237" y="1935480"/>
              <a:ext cx="7676563" cy="815608"/>
            </a:xfrm>
            <a:prstGeom prst="rect">
              <a:avLst/>
            </a:prstGeom>
            <a:noFill/>
          </p:spPr>
          <p:txBody>
            <a:bodyPr vert="horz" wrap="square" lIns="0" tIns="50800" rIns="0" bIns="25400" rtlCol="0" anchor="t">
              <a:spAutoFit/>
            </a:bodyPr>
            <a:lstStyle/>
            <a:p>
              <a:r>
                <a:rPr lang="en-US" sz="2400" dirty="0" smtClean="0">
                  <a:solidFill>
                    <a:srgbClr val="000000"/>
                  </a:solidFill>
                  <a:latin typeface="Constantia" panose="02030602050306030303" pitchFamily="18" charset="0"/>
                </a:rPr>
                <a:t>Should be removed completely and be left to insurers to decide as group has more bargaining power</a:t>
              </a:r>
              <a:endParaRPr lang="en-US" sz="24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4801652" y="2813771"/>
              <a:ext cx="503343"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26%</a:t>
              </a:r>
              <a:endParaRPr lang="en-US">
                <a:solidFill>
                  <a:srgbClr val="000000"/>
                </a:solidFill>
                <a:latin typeface="Constantia" panose="02030602050306030303" pitchFamily="18" charset="0"/>
              </a:endParaRPr>
            </a:p>
          </p:txBody>
        </p:sp>
        <p:sp>
          <p:nvSpPr>
            <p:cNvPr id="11" name="Bar_1"/>
            <p:cNvSpPr/>
            <p:nvPr>
              <p:custDataLst>
                <p:tags r:id="rId8"/>
              </p:custDataLst>
            </p:nvPr>
          </p:nvSpPr>
          <p:spPr>
            <a:xfrm>
              <a:off x="1010237" y="2809061"/>
              <a:ext cx="3791415" cy="29873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481245" y="3133192"/>
              <a:ext cx="5289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2.</a:t>
              </a:r>
              <a:endParaRPr lang="en-US" sz="24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10237" y="3133192"/>
              <a:ext cx="7676563" cy="815608"/>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Should be based on past experience of the group and a range objective criteria over and above</a:t>
              </a:r>
              <a:endParaRPr lang="en-US" sz="2400">
                <a:solidFill>
                  <a:srgbClr val="000000"/>
                </a:solidFill>
                <a:latin typeface="Constantia" panose="02030602050306030303" pitchFamily="18" charset="0"/>
              </a:endParaRPr>
            </a:p>
          </p:txBody>
        </p:sp>
        <p:sp>
          <p:nvSpPr>
            <p:cNvPr id="14" name="Value_2"/>
            <p:cNvSpPr txBox="1"/>
            <p:nvPr>
              <p:custDataLst>
                <p:tags r:id="rId11"/>
              </p:custDataLst>
            </p:nvPr>
          </p:nvSpPr>
          <p:spPr>
            <a:xfrm>
              <a:off x="8076055" y="4011484"/>
              <a:ext cx="511358"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48%</a:t>
              </a:r>
              <a:endParaRPr lang="en-US">
                <a:solidFill>
                  <a:srgbClr val="000000"/>
                </a:solidFill>
                <a:latin typeface="Constantia" panose="02030602050306030303" pitchFamily="18" charset="0"/>
              </a:endParaRPr>
            </a:p>
          </p:txBody>
        </p:sp>
        <p:sp>
          <p:nvSpPr>
            <p:cNvPr id="15" name="Bar_2"/>
            <p:cNvSpPr/>
            <p:nvPr>
              <p:custDataLst>
                <p:tags r:id="rId12"/>
              </p:custDataLst>
            </p:nvPr>
          </p:nvSpPr>
          <p:spPr>
            <a:xfrm>
              <a:off x="1010237" y="4006773"/>
              <a:ext cx="7065818" cy="29873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Key_3"/>
            <p:cNvSpPr txBox="1"/>
            <p:nvPr>
              <p:custDataLst>
                <p:tags r:id="rId13"/>
              </p:custDataLst>
            </p:nvPr>
          </p:nvSpPr>
          <p:spPr>
            <a:xfrm>
              <a:off x="489261" y="4330905"/>
              <a:ext cx="520976"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3.</a:t>
              </a:r>
              <a:endParaRPr lang="en-US" sz="2400">
                <a:solidFill>
                  <a:srgbClr val="000000"/>
                </a:solidFill>
                <a:latin typeface="Constantia" panose="02030602050306030303" pitchFamily="18" charset="0"/>
              </a:endParaRPr>
            </a:p>
          </p:txBody>
        </p:sp>
        <p:sp>
          <p:nvSpPr>
            <p:cNvPr id="17" name="Description_3"/>
            <p:cNvSpPr txBox="1"/>
            <p:nvPr>
              <p:custDataLst>
                <p:tags r:id="rId14"/>
              </p:custDataLst>
            </p:nvPr>
          </p:nvSpPr>
          <p:spPr>
            <a:xfrm>
              <a:off x="1010237" y="4330905"/>
              <a:ext cx="7676563" cy="815608"/>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Should be based on some ratios e.g. combined ration or loss ratio of the insurer</a:t>
              </a:r>
              <a:endParaRPr lang="en-US" sz="2400">
                <a:solidFill>
                  <a:srgbClr val="000000"/>
                </a:solidFill>
                <a:latin typeface="Constantia" panose="02030602050306030303" pitchFamily="18" charset="0"/>
              </a:endParaRPr>
            </a:p>
          </p:txBody>
        </p:sp>
        <p:sp>
          <p:nvSpPr>
            <p:cNvPr id="18" name="Value_3"/>
            <p:cNvSpPr txBox="1"/>
            <p:nvPr>
              <p:custDataLst>
                <p:tags r:id="rId15"/>
              </p:custDataLst>
            </p:nvPr>
          </p:nvSpPr>
          <p:spPr>
            <a:xfrm>
              <a:off x="3422955" y="5209196"/>
              <a:ext cx="463268"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16%</a:t>
              </a:r>
              <a:endParaRPr lang="en-US">
                <a:solidFill>
                  <a:srgbClr val="000000"/>
                </a:solidFill>
                <a:latin typeface="Constantia" panose="02030602050306030303" pitchFamily="18" charset="0"/>
              </a:endParaRPr>
            </a:p>
          </p:txBody>
        </p:sp>
        <p:sp>
          <p:nvSpPr>
            <p:cNvPr id="19" name="Bar_3"/>
            <p:cNvSpPr/>
            <p:nvPr>
              <p:custDataLst>
                <p:tags r:id="rId16"/>
              </p:custDataLst>
            </p:nvPr>
          </p:nvSpPr>
          <p:spPr>
            <a:xfrm>
              <a:off x="1010237" y="5204485"/>
              <a:ext cx="2412718" cy="29873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 name="Key_4"/>
            <p:cNvSpPr txBox="1"/>
            <p:nvPr>
              <p:custDataLst>
                <p:tags r:id="rId17"/>
              </p:custDataLst>
            </p:nvPr>
          </p:nvSpPr>
          <p:spPr>
            <a:xfrm>
              <a:off x="466819" y="5528617"/>
              <a:ext cx="543418"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4.</a:t>
              </a:r>
              <a:endParaRPr lang="en-US" sz="2400">
                <a:solidFill>
                  <a:srgbClr val="000000"/>
                </a:solidFill>
                <a:latin typeface="Constantia" panose="02030602050306030303" pitchFamily="18" charset="0"/>
              </a:endParaRPr>
            </a:p>
          </p:txBody>
        </p:sp>
        <p:sp>
          <p:nvSpPr>
            <p:cNvPr id="21" name="Description_4"/>
            <p:cNvSpPr txBox="1"/>
            <p:nvPr>
              <p:custDataLst>
                <p:tags r:id="rId18"/>
              </p:custDataLst>
            </p:nvPr>
          </p:nvSpPr>
          <p:spPr>
            <a:xfrm>
              <a:off x="1010237" y="5528617"/>
              <a:ext cx="767656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Should be made completely objective with no flexibility</a:t>
              </a:r>
              <a:endParaRPr lang="en-US" sz="2400">
                <a:solidFill>
                  <a:srgbClr val="000000"/>
                </a:solidFill>
                <a:latin typeface="Constantia" panose="02030602050306030303" pitchFamily="18" charset="0"/>
              </a:endParaRPr>
            </a:p>
          </p:txBody>
        </p:sp>
        <p:sp>
          <p:nvSpPr>
            <p:cNvPr id="22" name="Value_4"/>
            <p:cNvSpPr txBox="1"/>
            <p:nvPr>
              <p:custDataLst>
                <p:tags r:id="rId19"/>
              </p:custDataLst>
            </p:nvPr>
          </p:nvSpPr>
          <p:spPr>
            <a:xfrm>
              <a:off x="2561270" y="6021290"/>
              <a:ext cx="463268"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10%</a:t>
              </a:r>
              <a:endParaRPr lang="en-US">
                <a:solidFill>
                  <a:srgbClr val="000000"/>
                </a:solidFill>
                <a:latin typeface="Constantia" panose="02030602050306030303" pitchFamily="18" charset="0"/>
              </a:endParaRPr>
            </a:p>
          </p:txBody>
        </p:sp>
        <p:sp>
          <p:nvSpPr>
            <p:cNvPr id="23" name="Bar_4"/>
            <p:cNvSpPr/>
            <p:nvPr>
              <p:custDataLst>
                <p:tags r:id="rId20"/>
              </p:custDataLst>
            </p:nvPr>
          </p:nvSpPr>
          <p:spPr>
            <a:xfrm>
              <a:off x="1010237" y="6016580"/>
              <a:ext cx="1551033" cy="29873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4" name="Canvas" hidden="1"/>
            <p:cNvSpPr/>
            <p:nvPr/>
          </p:nvSpPr>
          <p:spPr>
            <a:xfrm>
              <a:off x="1010237" y="1935480"/>
              <a:ext cx="7065818" cy="4379831"/>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26"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8"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2710324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229600" cy="1143000"/>
          </a:xfrm>
        </p:spPr>
        <p:txBody>
          <a:bodyPr/>
          <a:lstStyle/>
          <a:p>
            <a:r>
              <a:rPr lang="en-IN" dirty="0" smtClean="0"/>
              <a:t>OBJECTIVE</a:t>
            </a:r>
            <a:endParaRPr lang="en-IN" dirty="0"/>
          </a:p>
        </p:txBody>
      </p:sp>
      <p:sp>
        <p:nvSpPr>
          <p:cNvPr id="3" name="Content Placeholder 2"/>
          <p:cNvSpPr>
            <a:spLocks noGrp="1"/>
          </p:cNvSpPr>
          <p:nvPr>
            <p:ph idx="1"/>
          </p:nvPr>
        </p:nvSpPr>
        <p:spPr>
          <a:xfrm>
            <a:off x="395536" y="1700808"/>
            <a:ext cx="8424936" cy="4896544"/>
          </a:xfrm>
        </p:spPr>
        <p:txBody>
          <a:bodyPr>
            <a:normAutofit fontScale="92500" lnSpcReduction="10000"/>
          </a:bodyPr>
          <a:lstStyle/>
          <a:p>
            <a:pPr marL="0" indent="0">
              <a:buNone/>
            </a:pPr>
            <a:r>
              <a:rPr lang="en-IN" sz="3000" dirty="0" smtClean="0"/>
              <a:t>THE SURVEY IS INTENDED:</a:t>
            </a:r>
          </a:p>
          <a:p>
            <a:endParaRPr lang="en-IN" sz="2400" dirty="0"/>
          </a:p>
          <a:p>
            <a:r>
              <a:rPr lang="en-IN" sz="2400" dirty="0" smtClean="0"/>
              <a:t>TO UNDERSTAND AND REVISIT THE CURRENT PRODUCT REGULATIONS APPLICABLE FOR INDIAN ENVIRONMENT</a:t>
            </a:r>
          </a:p>
          <a:p>
            <a:endParaRPr lang="en-IN" sz="2400" dirty="0" smtClean="0"/>
          </a:p>
          <a:p>
            <a:r>
              <a:rPr lang="en-IN" sz="2400" dirty="0" smtClean="0"/>
              <a:t>TO PRESENT THE CHALLENGES FACED IN THE INDIAN LIFE INSURANCE MARKET DUE TO REGULATIONS, IF ANY</a:t>
            </a:r>
          </a:p>
          <a:p>
            <a:endParaRPr lang="en-IN" sz="2400" dirty="0" smtClean="0"/>
          </a:p>
          <a:p>
            <a:r>
              <a:rPr lang="en-IN" sz="2400" dirty="0" smtClean="0"/>
              <a:t>TO FOSTER GROWTH OF THE INDIAN LIFE INSURANCE INDUSTRY</a:t>
            </a:r>
          </a:p>
          <a:p>
            <a:endParaRPr lang="en-IN" sz="2400" dirty="0" smtClean="0"/>
          </a:p>
          <a:p>
            <a:r>
              <a:rPr lang="en-IN" sz="2400" dirty="0" smtClean="0"/>
              <a:t>TO PROVIDE FLEXIBILITY IN DAY-TO-DAY OPERATIONS OF LIFE INSURANCE BUSINESS</a:t>
            </a:r>
            <a:endParaRPr lang="en-IN" sz="2400" dirty="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3</a:t>
            </a:fld>
            <a:endParaRPr lang="en-IN"/>
          </a:p>
        </p:txBody>
      </p:sp>
    </p:spTree>
    <p:extLst>
      <p:ext uri="{BB962C8B-B14F-4D97-AF65-F5344CB8AC3E}">
        <p14:creationId xmlns:p14="http://schemas.microsoft.com/office/powerpoint/2010/main" val="37947864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1860" y="1297495"/>
            <a:ext cx="8229600" cy="1143000"/>
          </a:xfrm>
        </p:spPr>
        <p:txBody>
          <a:bodyPr>
            <a:noAutofit/>
          </a:bodyPr>
          <a:lstStyle/>
          <a:p>
            <a:r>
              <a:rPr lang="en-US" sz="2400" b="1" dirty="0" smtClean="0"/>
              <a:t>21. GSLI – Group Savings Linked Insurance products were very popular and provides a good value to the customer. </a:t>
            </a:r>
            <a:br>
              <a:rPr lang="en-US" sz="2400" b="1" dirty="0" smtClean="0"/>
            </a:br>
            <a:r>
              <a:rPr lang="en-US" sz="2400" b="1" dirty="0" smtClean="0"/>
              <a:t/>
            </a:r>
            <a:br>
              <a:rPr lang="en-US" sz="2400" b="1" dirty="0" smtClean="0"/>
            </a:br>
            <a:r>
              <a:rPr lang="en-US" sz="2400" b="1" dirty="0" smtClean="0"/>
              <a:t>Should it be allowed in the earlier format?</a:t>
            </a:r>
            <a:endParaRPr lang="en-US" sz="2400" b="1" dirty="0"/>
          </a:p>
        </p:txBody>
      </p:sp>
      <p:sp>
        <p:nvSpPr>
          <p:cNvPr id="3" name="Content Placeholder 2" hidden="1"/>
          <p:cNvSpPr>
            <a:spLocks noGrp="1"/>
          </p:cNvSpPr>
          <p:nvPr>
            <p:ph type="body" idx="1"/>
          </p:nvPr>
        </p:nvSpPr>
        <p:spPr/>
        <p:txBody>
          <a:bodyPr>
            <a:normAutofit/>
          </a:bodyPr>
          <a:lstStyle/>
          <a:p>
            <a:pPr marL="0" indent="0">
              <a:buNone/>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30</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17" name="Chart"/>
          <p:cNvGrpSpPr/>
          <p:nvPr>
            <p:custDataLst>
              <p:tags r:id="rId3"/>
            </p:custDataLst>
          </p:nvPr>
        </p:nvGrpSpPr>
        <p:grpSpPr>
          <a:xfrm>
            <a:off x="558788" y="3071428"/>
            <a:ext cx="8210364" cy="1650958"/>
            <a:chOff x="558788" y="3071428"/>
            <a:chExt cx="8210364" cy="1650958"/>
          </a:xfrm>
        </p:grpSpPr>
        <p:sp>
          <p:nvSpPr>
            <p:cNvPr id="8" name="Key_1"/>
            <p:cNvSpPr txBox="1"/>
            <p:nvPr>
              <p:custDataLst>
                <p:tags r:id="rId5"/>
              </p:custDataLst>
            </p:nvPr>
          </p:nvSpPr>
          <p:spPr>
            <a:xfrm>
              <a:off x="611688" y="3071428"/>
              <a:ext cx="476091"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1.</a:t>
              </a:r>
              <a:endParaRPr lang="en-US" sz="24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87779" y="3071428"/>
              <a:ext cx="7681373" cy="446276"/>
            </a:xfrm>
            <a:prstGeom prst="rect">
              <a:avLst/>
            </a:prstGeom>
            <a:noFill/>
          </p:spPr>
          <p:txBody>
            <a:bodyPr vert="horz" wrap="square" lIns="0" tIns="50800" rIns="0" bIns="25400" rtlCol="0" anchor="t">
              <a:spAutoFit/>
            </a:bodyPr>
            <a:lstStyle/>
            <a:p>
              <a:r>
                <a:rPr lang="en-US" sz="2400" dirty="0" smtClean="0">
                  <a:solidFill>
                    <a:srgbClr val="000000"/>
                  </a:solidFill>
                  <a:latin typeface="Constantia" panose="02030602050306030303" pitchFamily="18" charset="0"/>
                </a:rPr>
                <a:t>Yes</a:t>
              </a:r>
              <a:endParaRPr lang="en-US" sz="24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8139171" y="3579003"/>
              <a:ext cx="483209"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74%</a:t>
              </a:r>
              <a:endParaRPr lang="en-US">
                <a:solidFill>
                  <a:srgbClr val="000000"/>
                </a:solidFill>
                <a:latin typeface="Constantia" panose="02030602050306030303" pitchFamily="18" charset="0"/>
              </a:endParaRPr>
            </a:p>
          </p:txBody>
        </p:sp>
        <p:sp>
          <p:nvSpPr>
            <p:cNvPr id="11" name="Bar_1"/>
            <p:cNvSpPr/>
            <p:nvPr>
              <p:custDataLst>
                <p:tags r:id="rId8"/>
              </p:custDataLst>
            </p:nvPr>
          </p:nvSpPr>
          <p:spPr>
            <a:xfrm>
              <a:off x="1087779" y="3573882"/>
              <a:ext cx="7051392"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558788" y="3909607"/>
              <a:ext cx="528991"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2.</a:t>
              </a:r>
              <a:endParaRPr lang="en-US" sz="24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87779" y="3909607"/>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No</a:t>
              </a:r>
              <a:endParaRPr lang="en-US" sz="2400">
                <a:solidFill>
                  <a:srgbClr val="000000"/>
                </a:solidFill>
                <a:latin typeface="Constantia" panose="02030602050306030303" pitchFamily="18" charset="0"/>
              </a:endParaRPr>
            </a:p>
          </p:txBody>
        </p:sp>
        <p:sp>
          <p:nvSpPr>
            <p:cNvPr id="14" name="Value_2"/>
            <p:cNvSpPr txBox="1"/>
            <p:nvPr>
              <p:custDataLst>
                <p:tags r:id="rId11"/>
              </p:custDataLst>
            </p:nvPr>
          </p:nvSpPr>
          <p:spPr>
            <a:xfrm>
              <a:off x="3555766" y="4417182"/>
              <a:ext cx="503343"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26%</a:t>
              </a:r>
              <a:endParaRPr lang="en-US">
                <a:solidFill>
                  <a:srgbClr val="000000"/>
                </a:solidFill>
                <a:latin typeface="Constantia" panose="02030602050306030303" pitchFamily="18" charset="0"/>
              </a:endParaRPr>
            </a:p>
          </p:txBody>
        </p:sp>
        <p:sp>
          <p:nvSpPr>
            <p:cNvPr id="15" name="Bar_2"/>
            <p:cNvSpPr/>
            <p:nvPr>
              <p:custDataLst>
                <p:tags r:id="rId12"/>
              </p:custDataLst>
            </p:nvPr>
          </p:nvSpPr>
          <p:spPr>
            <a:xfrm>
              <a:off x="1087779" y="4412061"/>
              <a:ext cx="2467987"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Canvas" hidden="1"/>
            <p:cNvSpPr/>
            <p:nvPr/>
          </p:nvSpPr>
          <p:spPr>
            <a:xfrm>
              <a:off x="1087779" y="3071428"/>
              <a:ext cx="7051392" cy="1650958"/>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18"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0"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423138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53941" y="1831357"/>
            <a:ext cx="7851648" cy="18288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en-IN" dirty="0" smtClean="0"/>
              <a:t>PART </a:t>
            </a:r>
            <a:r>
              <a:rPr lang="en-IN" dirty="0"/>
              <a:t>4</a:t>
            </a:r>
            <a:r>
              <a:rPr lang="en-IN" dirty="0" smtClean="0"/>
              <a:t> – Pension Business</a:t>
            </a:r>
            <a:endParaRPr lang="en-IN" dirty="0"/>
          </a:p>
        </p:txBody>
      </p:sp>
      <p:sp>
        <p:nvSpPr>
          <p:cNvPr id="2" name="Date Placeholder 1"/>
          <p:cNvSpPr>
            <a:spLocks noGrp="1"/>
          </p:cNvSpPr>
          <p:nvPr>
            <p:ph type="dt" sz="half" idx="10"/>
          </p:nvPr>
        </p:nvSpPr>
        <p:spPr/>
        <p:txBody>
          <a:bodyPr/>
          <a:lstStyle/>
          <a:p>
            <a:r>
              <a:rPr lang="en-IN" smtClean="0"/>
              <a:t>21 Feb 2017</a:t>
            </a:r>
            <a:endParaRPr lang="en-IN"/>
          </a:p>
        </p:txBody>
      </p:sp>
      <p:sp>
        <p:nvSpPr>
          <p:cNvPr id="3" name="Slide Number Placeholder 2"/>
          <p:cNvSpPr>
            <a:spLocks noGrp="1"/>
          </p:cNvSpPr>
          <p:nvPr>
            <p:ph type="sldNum" sz="quarter" idx="12"/>
          </p:nvPr>
        </p:nvSpPr>
        <p:spPr/>
        <p:txBody>
          <a:bodyPr/>
          <a:lstStyle/>
          <a:p>
            <a:fld id="{2CBF69FE-2E65-4690-BEBC-B73432023B45}" type="slidenum">
              <a:rPr lang="en-IN" smtClean="0"/>
              <a:t>31</a:t>
            </a:fld>
            <a:endParaRPr lang="en-IN"/>
          </a:p>
        </p:txBody>
      </p:sp>
    </p:spTree>
    <p:extLst>
      <p:ext uri="{BB962C8B-B14F-4D97-AF65-F5344CB8AC3E}">
        <p14:creationId xmlns:p14="http://schemas.microsoft.com/office/powerpoint/2010/main" val="10661888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23537" y="679720"/>
            <a:ext cx="8229600" cy="1143000"/>
          </a:xfrm>
        </p:spPr>
        <p:txBody>
          <a:bodyPr>
            <a:normAutofit/>
          </a:bodyPr>
          <a:lstStyle/>
          <a:p>
            <a:r>
              <a:rPr lang="en-US" sz="2800" b="1" dirty="0" smtClean="0"/>
              <a:t>22. Minimum guarantee on unit linked pension</a:t>
            </a:r>
            <a:endParaRPr lang="en-US" sz="2800" b="1" dirty="0"/>
          </a:p>
        </p:txBody>
      </p:sp>
      <p:sp>
        <p:nvSpPr>
          <p:cNvPr id="3" name="Content Placeholder 2" hidden="1"/>
          <p:cNvSpPr>
            <a:spLocks noGrp="1"/>
          </p:cNvSpPr>
          <p:nvPr>
            <p:ph type="body" idx="1"/>
          </p:nvPr>
        </p:nvSpPr>
        <p:spPr>
          <a:xfrm>
            <a:off x="442774" y="2225459"/>
            <a:ext cx="8210490" cy="4389120"/>
          </a:xfrm>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32</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sp>
        <p:nvSpPr>
          <p:cNvPr id="26"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8" name="Countdown"/>
          <p:cNvSpPr/>
          <p:nvPr>
            <p:custDataLst>
              <p:tags r:id="rId3"/>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grpSp>
        <p:nvGrpSpPr>
          <p:cNvPr id="24" name="Chart"/>
          <p:cNvGrpSpPr/>
          <p:nvPr>
            <p:custDataLst>
              <p:tags r:id="rId4"/>
            </p:custDataLst>
          </p:nvPr>
        </p:nvGrpSpPr>
        <p:grpSpPr>
          <a:xfrm>
            <a:off x="442774" y="2225459"/>
            <a:ext cx="8210491" cy="3727425"/>
            <a:chOff x="442774" y="2225459"/>
            <a:chExt cx="8210491" cy="3727425"/>
          </a:xfrm>
        </p:grpSpPr>
        <p:sp>
          <p:nvSpPr>
            <p:cNvPr id="8" name="Key_1"/>
            <p:cNvSpPr txBox="1"/>
            <p:nvPr>
              <p:custDataLst>
                <p:tags r:id="rId5"/>
              </p:custDataLst>
            </p:nvPr>
          </p:nvSpPr>
          <p:spPr>
            <a:xfrm>
              <a:off x="514910" y="2225459"/>
              <a:ext cx="490519" cy="451406"/>
            </a:xfrm>
            <a:prstGeom prst="rect">
              <a:avLst/>
            </a:prstGeom>
            <a:noFill/>
          </p:spPr>
          <p:txBody>
            <a:bodyPr vert="horz" wrap="none" lIns="95250" tIns="50800" rIns="203200" bIns="0" rtlCol="0" anchor="t">
              <a:spAutoFit/>
            </a:bodyPr>
            <a:lstStyle/>
            <a:p>
              <a:pPr algn="r"/>
              <a:r>
                <a:rPr lang="en-US" sz="2600" smtClean="0">
                  <a:solidFill>
                    <a:srgbClr val="000000"/>
                  </a:solidFill>
                  <a:latin typeface="Constantia" panose="02030602050306030303" pitchFamily="18" charset="0"/>
                </a:rPr>
                <a:t>1.</a:t>
              </a:r>
              <a:endParaRPr lang="en-US" sz="26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05429" y="2225459"/>
              <a:ext cx="7647836" cy="877163"/>
            </a:xfrm>
            <a:prstGeom prst="rect">
              <a:avLst/>
            </a:prstGeom>
            <a:noFill/>
          </p:spPr>
          <p:txBody>
            <a:bodyPr vert="horz" wrap="square" lIns="0" tIns="50800" rIns="0" bIns="25400" rtlCol="0" anchor="t">
              <a:spAutoFit/>
            </a:bodyPr>
            <a:lstStyle/>
            <a:p>
              <a:r>
                <a:rPr lang="en-US" sz="2600" dirty="0" smtClean="0">
                  <a:solidFill>
                    <a:srgbClr val="000000"/>
                  </a:solidFill>
                  <a:latin typeface="Constantia" panose="02030602050306030303" pitchFamily="18" charset="0"/>
                </a:rPr>
                <a:t>Should be removed so as to have exposure in market linked real return assets such as equity</a:t>
              </a:r>
              <a:endParaRPr lang="en-US" sz="26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8023285" y="3133143"/>
              <a:ext cx="545919" cy="300082"/>
            </a:xfrm>
            <a:prstGeom prst="rect">
              <a:avLst/>
            </a:prstGeom>
            <a:noFill/>
          </p:spPr>
          <p:txBody>
            <a:bodyPr vert="horz" wrap="none" lIns="76200" tIns="0" rIns="0" bIns="0" rtlCol="0" anchor="t">
              <a:spAutoFit/>
            </a:bodyPr>
            <a:lstStyle/>
            <a:p>
              <a:r>
                <a:rPr lang="en-US" sz="1950" smtClean="0">
                  <a:solidFill>
                    <a:srgbClr val="000000"/>
                  </a:solidFill>
                  <a:latin typeface="Constantia" panose="02030602050306030303" pitchFamily="18" charset="0"/>
                </a:rPr>
                <a:t>49%</a:t>
              </a:r>
              <a:endParaRPr lang="en-US" sz="1950">
                <a:solidFill>
                  <a:srgbClr val="000000"/>
                </a:solidFill>
                <a:latin typeface="Constantia" panose="02030602050306030303" pitchFamily="18" charset="0"/>
              </a:endParaRPr>
            </a:p>
          </p:txBody>
        </p:sp>
        <p:sp>
          <p:nvSpPr>
            <p:cNvPr id="11" name="Bar_1"/>
            <p:cNvSpPr/>
            <p:nvPr>
              <p:custDataLst>
                <p:tags r:id="rId8"/>
              </p:custDataLst>
            </p:nvPr>
          </p:nvSpPr>
          <p:spPr>
            <a:xfrm>
              <a:off x="1005430" y="3128022"/>
              <a:ext cx="7017855"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457202" y="3463747"/>
              <a:ext cx="548227" cy="451406"/>
            </a:xfrm>
            <a:prstGeom prst="rect">
              <a:avLst/>
            </a:prstGeom>
            <a:noFill/>
          </p:spPr>
          <p:txBody>
            <a:bodyPr vert="horz" wrap="none" lIns="95250" tIns="50800" rIns="203200" bIns="0" rtlCol="0" anchor="t">
              <a:spAutoFit/>
            </a:bodyPr>
            <a:lstStyle/>
            <a:p>
              <a:pPr algn="r"/>
              <a:r>
                <a:rPr lang="en-US" sz="2600" smtClean="0">
                  <a:solidFill>
                    <a:srgbClr val="000000"/>
                  </a:solidFill>
                  <a:latin typeface="Constantia" panose="02030602050306030303" pitchFamily="18" charset="0"/>
                </a:rPr>
                <a:t>2.</a:t>
              </a:r>
              <a:endParaRPr lang="en-US" sz="26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05429" y="3463747"/>
              <a:ext cx="7647836" cy="477054"/>
            </a:xfrm>
            <a:prstGeom prst="rect">
              <a:avLst/>
            </a:prstGeom>
            <a:noFill/>
          </p:spPr>
          <p:txBody>
            <a:bodyPr vert="horz" wrap="square" lIns="0" tIns="50800" rIns="0" bIns="25400" rtlCol="0" anchor="t">
              <a:spAutoFit/>
            </a:bodyPr>
            <a:lstStyle/>
            <a:p>
              <a:r>
                <a:rPr lang="en-US" sz="2600" smtClean="0">
                  <a:solidFill>
                    <a:srgbClr val="000000"/>
                  </a:solidFill>
                  <a:latin typeface="Constantia" panose="02030602050306030303" pitchFamily="18" charset="0"/>
                </a:rPr>
                <a:t>Should be linked to some benchmark</a:t>
              </a:r>
              <a:endParaRPr lang="en-US" sz="2600">
                <a:solidFill>
                  <a:srgbClr val="000000"/>
                </a:solidFill>
                <a:latin typeface="Constantia" panose="02030602050306030303" pitchFamily="18" charset="0"/>
              </a:endParaRPr>
            </a:p>
          </p:txBody>
        </p:sp>
        <p:sp>
          <p:nvSpPr>
            <p:cNvPr id="14" name="Value_2"/>
            <p:cNvSpPr txBox="1"/>
            <p:nvPr>
              <p:custDataLst>
                <p:tags r:id="rId11"/>
              </p:custDataLst>
            </p:nvPr>
          </p:nvSpPr>
          <p:spPr>
            <a:xfrm>
              <a:off x="6185275" y="3971322"/>
              <a:ext cx="530594" cy="300082"/>
            </a:xfrm>
            <a:prstGeom prst="rect">
              <a:avLst/>
            </a:prstGeom>
            <a:noFill/>
          </p:spPr>
          <p:txBody>
            <a:bodyPr vert="horz" wrap="none" lIns="76200" tIns="0" rIns="0" bIns="0" rtlCol="0" anchor="t">
              <a:spAutoFit/>
            </a:bodyPr>
            <a:lstStyle/>
            <a:p>
              <a:r>
                <a:rPr lang="en-US" sz="1950" smtClean="0">
                  <a:solidFill>
                    <a:srgbClr val="000000"/>
                  </a:solidFill>
                  <a:latin typeface="Constantia" panose="02030602050306030303" pitchFamily="18" charset="0"/>
                </a:rPr>
                <a:t>36%</a:t>
              </a:r>
              <a:endParaRPr lang="en-US" sz="1950">
                <a:solidFill>
                  <a:srgbClr val="000000"/>
                </a:solidFill>
                <a:latin typeface="Constantia" panose="02030602050306030303" pitchFamily="18" charset="0"/>
              </a:endParaRPr>
            </a:p>
          </p:txBody>
        </p:sp>
        <p:sp>
          <p:nvSpPr>
            <p:cNvPr id="15" name="Bar_2"/>
            <p:cNvSpPr/>
            <p:nvPr>
              <p:custDataLst>
                <p:tags r:id="rId12"/>
              </p:custDataLst>
            </p:nvPr>
          </p:nvSpPr>
          <p:spPr>
            <a:xfrm>
              <a:off x="1005430" y="3966201"/>
              <a:ext cx="5179845"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Key_3"/>
            <p:cNvSpPr txBox="1"/>
            <p:nvPr>
              <p:custDataLst>
                <p:tags r:id="rId13"/>
              </p:custDataLst>
            </p:nvPr>
          </p:nvSpPr>
          <p:spPr>
            <a:xfrm>
              <a:off x="466820" y="4301925"/>
              <a:ext cx="538609" cy="451406"/>
            </a:xfrm>
            <a:prstGeom prst="rect">
              <a:avLst/>
            </a:prstGeom>
            <a:noFill/>
          </p:spPr>
          <p:txBody>
            <a:bodyPr vert="horz" wrap="none" lIns="95250" tIns="50800" rIns="203200" bIns="0" rtlCol="0" anchor="t">
              <a:spAutoFit/>
            </a:bodyPr>
            <a:lstStyle/>
            <a:p>
              <a:pPr algn="r"/>
              <a:r>
                <a:rPr lang="en-US" sz="2600" smtClean="0">
                  <a:solidFill>
                    <a:srgbClr val="000000"/>
                  </a:solidFill>
                  <a:latin typeface="Constantia" panose="02030602050306030303" pitchFamily="18" charset="0"/>
                </a:rPr>
                <a:t>3.</a:t>
              </a:r>
              <a:endParaRPr lang="en-US" sz="2600">
                <a:solidFill>
                  <a:srgbClr val="000000"/>
                </a:solidFill>
                <a:latin typeface="Constantia" panose="02030602050306030303" pitchFamily="18" charset="0"/>
              </a:endParaRPr>
            </a:p>
          </p:txBody>
        </p:sp>
        <p:sp>
          <p:nvSpPr>
            <p:cNvPr id="17" name="Description_3"/>
            <p:cNvSpPr txBox="1"/>
            <p:nvPr>
              <p:custDataLst>
                <p:tags r:id="rId14"/>
              </p:custDataLst>
            </p:nvPr>
          </p:nvSpPr>
          <p:spPr>
            <a:xfrm>
              <a:off x="1005429" y="4301925"/>
              <a:ext cx="7647836" cy="477054"/>
            </a:xfrm>
            <a:prstGeom prst="rect">
              <a:avLst/>
            </a:prstGeom>
            <a:noFill/>
          </p:spPr>
          <p:txBody>
            <a:bodyPr vert="horz" wrap="square" lIns="0" tIns="50800" rIns="0" bIns="25400" rtlCol="0" anchor="t">
              <a:spAutoFit/>
            </a:bodyPr>
            <a:lstStyle/>
            <a:p>
              <a:r>
                <a:rPr lang="en-US" sz="2600" smtClean="0">
                  <a:solidFill>
                    <a:srgbClr val="000000"/>
                  </a:solidFill>
                  <a:latin typeface="Constantia" panose="02030602050306030303" pitchFamily="18" charset="0"/>
                </a:rPr>
                <a:t>Should be reduced</a:t>
              </a:r>
              <a:endParaRPr lang="en-US" sz="2600">
                <a:solidFill>
                  <a:srgbClr val="000000"/>
                </a:solidFill>
                <a:latin typeface="Constantia" panose="02030602050306030303" pitchFamily="18" charset="0"/>
              </a:endParaRPr>
            </a:p>
          </p:txBody>
        </p:sp>
        <p:sp>
          <p:nvSpPr>
            <p:cNvPr id="18" name="Value_3"/>
            <p:cNvSpPr txBox="1"/>
            <p:nvPr>
              <p:custDataLst>
                <p:tags r:id="rId15"/>
              </p:custDataLst>
            </p:nvPr>
          </p:nvSpPr>
          <p:spPr>
            <a:xfrm>
              <a:off x="1506705" y="4809501"/>
              <a:ext cx="416781" cy="300082"/>
            </a:xfrm>
            <a:prstGeom prst="rect">
              <a:avLst/>
            </a:prstGeom>
            <a:noFill/>
          </p:spPr>
          <p:txBody>
            <a:bodyPr vert="horz" wrap="none" lIns="76200" tIns="0" rIns="0" bIns="0" rtlCol="0" anchor="t">
              <a:spAutoFit/>
            </a:bodyPr>
            <a:lstStyle/>
            <a:p>
              <a:r>
                <a:rPr lang="en-US" sz="1950" smtClean="0">
                  <a:solidFill>
                    <a:srgbClr val="000000"/>
                  </a:solidFill>
                  <a:latin typeface="Constantia" panose="02030602050306030303" pitchFamily="18" charset="0"/>
                </a:rPr>
                <a:t>4%</a:t>
              </a:r>
              <a:endParaRPr lang="en-US" sz="1950">
                <a:solidFill>
                  <a:srgbClr val="000000"/>
                </a:solidFill>
                <a:latin typeface="Constantia" panose="02030602050306030303" pitchFamily="18" charset="0"/>
              </a:endParaRPr>
            </a:p>
          </p:txBody>
        </p:sp>
        <p:sp>
          <p:nvSpPr>
            <p:cNvPr id="19" name="Bar_3"/>
            <p:cNvSpPr/>
            <p:nvPr>
              <p:custDataLst>
                <p:tags r:id="rId16"/>
              </p:custDataLst>
            </p:nvPr>
          </p:nvSpPr>
          <p:spPr>
            <a:xfrm>
              <a:off x="1005430" y="4804380"/>
              <a:ext cx="501275"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0" name="Key_4"/>
            <p:cNvSpPr txBox="1"/>
            <p:nvPr>
              <p:custDataLst>
                <p:tags r:id="rId17"/>
              </p:custDataLst>
            </p:nvPr>
          </p:nvSpPr>
          <p:spPr>
            <a:xfrm>
              <a:off x="442774" y="5140104"/>
              <a:ext cx="562655" cy="451406"/>
            </a:xfrm>
            <a:prstGeom prst="rect">
              <a:avLst/>
            </a:prstGeom>
            <a:noFill/>
          </p:spPr>
          <p:txBody>
            <a:bodyPr vert="horz" wrap="none" lIns="95250" tIns="50800" rIns="203200" bIns="0" rtlCol="0" anchor="t">
              <a:spAutoFit/>
            </a:bodyPr>
            <a:lstStyle/>
            <a:p>
              <a:pPr algn="r"/>
              <a:r>
                <a:rPr lang="en-US" sz="2600" smtClean="0">
                  <a:solidFill>
                    <a:srgbClr val="000000"/>
                  </a:solidFill>
                  <a:latin typeface="Constantia" panose="02030602050306030303" pitchFamily="18" charset="0"/>
                </a:rPr>
                <a:t>4.</a:t>
              </a:r>
              <a:endParaRPr lang="en-US" sz="2600">
                <a:solidFill>
                  <a:srgbClr val="000000"/>
                </a:solidFill>
                <a:latin typeface="Constantia" panose="02030602050306030303" pitchFamily="18" charset="0"/>
              </a:endParaRPr>
            </a:p>
          </p:txBody>
        </p:sp>
        <p:sp>
          <p:nvSpPr>
            <p:cNvPr id="21" name="Description_4"/>
            <p:cNvSpPr txBox="1"/>
            <p:nvPr>
              <p:custDataLst>
                <p:tags r:id="rId18"/>
              </p:custDataLst>
            </p:nvPr>
          </p:nvSpPr>
          <p:spPr>
            <a:xfrm>
              <a:off x="1005429" y="5140104"/>
              <a:ext cx="7647836" cy="477054"/>
            </a:xfrm>
            <a:prstGeom prst="rect">
              <a:avLst/>
            </a:prstGeom>
            <a:noFill/>
          </p:spPr>
          <p:txBody>
            <a:bodyPr vert="horz" wrap="square" lIns="0" tIns="50800" rIns="0" bIns="25400" rtlCol="0" anchor="t">
              <a:spAutoFit/>
            </a:bodyPr>
            <a:lstStyle/>
            <a:p>
              <a:r>
                <a:rPr lang="en-US" sz="2600" smtClean="0">
                  <a:solidFill>
                    <a:srgbClr val="000000"/>
                  </a:solidFill>
                  <a:latin typeface="Constantia" panose="02030602050306030303" pitchFamily="18" charset="0"/>
                </a:rPr>
                <a:t>No change needed</a:t>
              </a:r>
              <a:endParaRPr lang="en-US" sz="2600">
                <a:solidFill>
                  <a:srgbClr val="000000"/>
                </a:solidFill>
                <a:latin typeface="Constantia" panose="02030602050306030303" pitchFamily="18" charset="0"/>
              </a:endParaRPr>
            </a:p>
          </p:txBody>
        </p:sp>
        <p:sp>
          <p:nvSpPr>
            <p:cNvPr id="22" name="Value_4"/>
            <p:cNvSpPr txBox="1"/>
            <p:nvPr>
              <p:custDataLst>
                <p:tags r:id="rId19"/>
              </p:custDataLst>
            </p:nvPr>
          </p:nvSpPr>
          <p:spPr>
            <a:xfrm>
              <a:off x="2509256" y="5647680"/>
              <a:ext cx="439223" cy="300082"/>
            </a:xfrm>
            <a:prstGeom prst="rect">
              <a:avLst/>
            </a:prstGeom>
            <a:noFill/>
          </p:spPr>
          <p:txBody>
            <a:bodyPr vert="horz" wrap="none" lIns="76200" tIns="0" rIns="0" bIns="0" rtlCol="0" anchor="t">
              <a:spAutoFit/>
            </a:bodyPr>
            <a:lstStyle/>
            <a:p>
              <a:r>
                <a:rPr lang="en-US" sz="1950" smtClean="0">
                  <a:solidFill>
                    <a:srgbClr val="000000"/>
                  </a:solidFill>
                  <a:latin typeface="Constantia" panose="02030602050306030303" pitchFamily="18" charset="0"/>
                </a:rPr>
                <a:t>11%</a:t>
              </a:r>
              <a:endParaRPr lang="en-US" sz="1950">
                <a:solidFill>
                  <a:srgbClr val="000000"/>
                </a:solidFill>
                <a:latin typeface="Constantia" panose="02030602050306030303" pitchFamily="18" charset="0"/>
              </a:endParaRPr>
            </a:p>
          </p:txBody>
        </p:sp>
        <p:sp>
          <p:nvSpPr>
            <p:cNvPr id="23" name="Bar_4"/>
            <p:cNvSpPr/>
            <p:nvPr>
              <p:custDataLst>
                <p:tags r:id="rId20"/>
              </p:custDataLst>
            </p:nvPr>
          </p:nvSpPr>
          <p:spPr>
            <a:xfrm>
              <a:off x="1005430" y="5642559"/>
              <a:ext cx="1503826"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27" name="Canvas" hidden="1"/>
            <p:cNvSpPr/>
            <p:nvPr/>
          </p:nvSpPr>
          <p:spPr>
            <a:xfrm>
              <a:off x="1005429" y="2225459"/>
              <a:ext cx="7017855" cy="3727425"/>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4055460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69900" y="1039312"/>
            <a:ext cx="8229600" cy="1143000"/>
          </a:xfrm>
        </p:spPr>
        <p:txBody>
          <a:bodyPr>
            <a:normAutofit/>
          </a:bodyPr>
          <a:lstStyle/>
          <a:p>
            <a:r>
              <a:rPr lang="en-US" sz="2400" b="1" dirty="0" smtClean="0"/>
              <a:t>23. IRDA Linked Insurance Products Regulations 2013- Chapter VII, Section 27, 28, 29 purchase immediate or deferred annuity from same insurer.</a:t>
            </a:r>
            <a:endParaRPr lang="en-US" sz="2400" b="1" dirty="0"/>
          </a:p>
        </p:txBody>
      </p:sp>
      <p:sp>
        <p:nvSpPr>
          <p:cNvPr id="3" name="Content Placeholder 2" hidden="1"/>
          <p:cNvSpPr>
            <a:spLocks noGrp="1"/>
          </p:cNvSpPr>
          <p:nvPr>
            <p:ph type="body" idx="1"/>
          </p:nvPr>
        </p:nvSpPr>
        <p:spPr>
          <a:xfrm>
            <a:off x="469900" y="2688706"/>
            <a:ext cx="8229600" cy="4389120"/>
          </a:xfrm>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33</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17" name="Chart"/>
          <p:cNvGrpSpPr/>
          <p:nvPr>
            <p:custDataLst>
              <p:tags r:id="rId3"/>
            </p:custDataLst>
          </p:nvPr>
        </p:nvGrpSpPr>
        <p:grpSpPr>
          <a:xfrm>
            <a:off x="489135" y="2688706"/>
            <a:ext cx="8210365" cy="2451177"/>
            <a:chOff x="489135" y="2688706"/>
            <a:chExt cx="8210365" cy="2451177"/>
          </a:xfrm>
        </p:grpSpPr>
        <p:sp>
          <p:nvSpPr>
            <p:cNvPr id="8" name="Key_1"/>
            <p:cNvSpPr txBox="1"/>
            <p:nvPr>
              <p:custDataLst>
                <p:tags r:id="rId5"/>
              </p:custDataLst>
            </p:nvPr>
          </p:nvSpPr>
          <p:spPr>
            <a:xfrm>
              <a:off x="542035" y="2688706"/>
              <a:ext cx="4760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1.</a:t>
              </a:r>
              <a:endParaRPr lang="en-US" sz="24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18127" y="2688706"/>
              <a:ext cx="7681373" cy="1184940"/>
            </a:xfrm>
            <a:prstGeom prst="rect">
              <a:avLst/>
            </a:prstGeom>
            <a:noFill/>
          </p:spPr>
          <p:txBody>
            <a:bodyPr vert="horz" wrap="square" lIns="0" tIns="50800" rIns="0" bIns="25400" rtlCol="0" anchor="t">
              <a:spAutoFit/>
            </a:bodyPr>
            <a:lstStyle/>
            <a:p>
              <a:r>
                <a:rPr lang="en-US" sz="2400" dirty="0" smtClean="0">
                  <a:solidFill>
                    <a:srgbClr val="000000"/>
                  </a:solidFill>
                  <a:latin typeface="Constantia" panose="02030602050306030303" pitchFamily="18" charset="0"/>
                </a:rPr>
                <a:t>Shall provide flexibility option to the customer of choosing annuity provider instead of buying it from the same insurer</a:t>
              </a:r>
              <a:endParaRPr lang="en-US" sz="24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8069519" y="3996500"/>
              <a:ext cx="490840"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83%</a:t>
              </a:r>
              <a:endParaRPr lang="en-US">
                <a:solidFill>
                  <a:srgbClr val="000000"/>
                </a:solidFill>
                <a:latin typeface="Constantia" panose="02030602050306030303" pitchFamily="18" charset="0"/>
              </a:endParaRPr>
            </a:p>
          </p:txBody>
        </p:sp>
        <p:sp>
          <p:nvSpPr>
            <p:cNvPr id="11" name="Bar_1"/>
            <p:cNvSpPr/>
            <p:nvPr>
              <p:custDataLst>
                <p:tags r:id="rId8"/>
              </p:custDataLst>
            </p:nvPr>
          </p:nvSpPr>
          <p:spPr>
            <a:xfrm>
              <a:off x="1018127" y="3991379"/>
              <a:ext cx="7051392"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489135" y="4327104"/>
              <a:ext cx="5289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2.</a:t>
              </a:r>
              <a:endParaRPr lang="en-US" sz="24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18127" y="4327104"/>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No change needed</a:t>
              </a:r>
              <a:endParaRPr lang="en-US" sz="2400">
                <a:solidFill>
                  <a:srgbClr val="000000"/>
                </a:solidFill>
                <a:latin typeface="Constantia" panose="02030602050306030303" pitchFamily="18" charset="0"/>
              </a:endParaRPr>
            </a:p>
          </p:txBody>
        </p:sp>
        <p:sp>
          <p:nvSpPr>
            <p:cNvPr id="14" name="Value_2"/>
            <p:cNvSpPr txBox="1"/>
            <p:nvPr>
              <p:custDataLst>
                <p:tags r:id="rId11"/>
              </p:custDataLst>
            </p:nvPr>
          </p:nvSpPr>
          <p:spPr>
            <a:xfrm>
              <a:off x="2507858" y="4834679"/>
              <a:ext cx="447045"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17%</a:t>
              </a:r>
              <a:endParaRPr lang="en-US">
                <a:solidFill>
                  <a:srgbClr val="000000"/>
                </a:solidFill>
                <a:latin typeface="Constantia" panose="02030602050306030303" pitchFamily="18" charset="0"/>
              </a:endParaRPr>
            </a:p>
          </p:txBody>
        </p:sp>
        <p:sp>
          <p:nvSpPr>
            <p:cNvPr id="15" name="Bar_2"/>
            <p:cNvSpPr/>
            <p:nvPr>
              <p:custDataLst>
                <p:tags r:id="rId12"/>
              </p:custDataLst>
            </p:nvPr>
          </p:nvSpPr>
          <p:spPr>
            <a:xfrm>
              <a:off x="1018127" y="4829558"/>
              <a:ext cx="1489731"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Canvas" hidden="1"/>
            <p:cNvSpPr/>
            <p:nvPr/>
          </p:nvSpPr>
          <p:spPr>
            <a:xfrm>
              <a:off x="1018127" y="2688706"/>
              <a:ext cx="7051392" cy="2451177"/>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18"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0"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547500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16323" y="1940879"/>
            <a:ext cx="8229600" cy="1143000"/>
          </a:xfrm>
        </p:spPr>
        <p:txBody>
          <a:bodyPr>
            <a:noAutofit/>
          </a:bodyPr>
          <a:lstStyle/>
          <a:p>
            <a:r>
              <a:rPr lang="en-US" sz="2400" b="1" dirty="0" smtClean="0"/>
              <a:t>24. Should the Pension Products be allowed to offer the customer a flexibility to withdraw from the policy fund in case of any contingency (such as serious illness). Currently, the Regulations restrict the amount to be invested back in a deferred pension plan or purchase immediate annuity plan from the same insurer</a:t>
            </a:r>
            <a:endParaRPr lang="en-US" sz="2400" b="1" dirty="0"/>
          </a:p>
        </p:txBody>
      </p:sp>
      <p:sp>
        <p:nvSpPr>
          <p:cNvPr id="3" name="Content Placeholder 2" hidden="1"/>
          <p:cNvSpPr>
            <a:spLocks noGrp="1"/>
          </p:cNvSpPr>
          <p:nvPr>
            <p:ph type="body" idx="1"/>
          </p:nvPr>
        </p:nvSpPr>
        <p:spPr>
          <a:xfrm>
            <a:off x="457200" y="3620743"/>
            <a:ext cx="8229600" cy="4389120"/>
          </a:xfrm>
        </p:spPr>
        <p:txBody>
          <a:bodyPr>
            <a:normAutofit/>
          </a:bodyPr>
          <a:lstStyle/>
          <a:p>
            <a:pPr marL="514350" indent="-514350">
              <a:buFont typeface="+mj-lt"/>
              <a:buAutoNum type="alphaUcPeriod"/>
            </a:pPr>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34</a:t>
            </a:fld>
            <a:endParaRPr lang="en-IN"/>
          </a:p>
        </p:txBody>
      </p:sp>
      <p:sp>
        <p:nvSpPr>
          <p:cNvPr id="7"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17" name="Chart"/>
          <p:cNvGrpSpPr/>
          <p:nvPr>
            <p:custDataLst>
              <p:tags r:id="rId3"/>
            </p:custDataLst>
          </p:nvPr>
        </p:nvGrpSpPr>
        <p:grpSpPr>
          <a:xfrm>
            <a:off x="476435" y="3620743"/>
            <a:ext cx="8210365" cy="2051067"/>
            <a:chOff x="476435" y="3620743"/>
            <a:chExt cx="8210365" cy="2051067"/>
          </a:xfrm>
        </p:grpSpPr>
        <p:sp>
          <p:nvSpPr>
            <p:cNvPr id="8" name="Key_1"/>
            <p:cNvSpPr txBox="1"/>
            <p:nvPr>
              <p:custDataLst>
                <p:tags r:id="rId5"/>
              </p:custDataLst>
            </p:nvPr>
          </p:nvSpPr>
          <p:spPr>
            <a:xfrm>
              <a:off x="529335" y="3620743"/>
              <a:ext cx="4760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1.</a:t>
              </a:r>
              <a:endParaRPr lang="en-US" sz="2400">
                <a:solidFill>
                  <a:srgbClr val="000000"/>
                </a:solidFill>
                <a:latin typeface="Constantia" panose="02030602050306030303" pitchFamily="18" charset="0"/>
              </a:endParaRPr>
            </a:p>
          </p:txBody>
        </p:sp>
        <p:sp>
          <p:nvSpPr>
            <p:cNvPr id="9" name="Description_1"/>
            <p:cNvSpPr txBox="1"/>
            <p:nvPr>
              <p:custDataLst>
                <p:tags r:id="rId6"/>
              </p:custDataLst>
            </p:nvPr>
          </p:nvSpPr>
          <p:spPr>
            <a:xfrm>
              <a:off x="1005427" y="3620743"/>
              <a:ext cx="7681373" cy="815608"/>
            </a:xfrm>
            <a:prstGeom prst="rect">
              <a:avLst/>
            </a:prstGeom>
            <a:noFill/>
          </p:spPr>
          <p:txBody>
            <a:bodyPr vert="horz" wrap="square" lIns="0" tIns="50800" rIns="0" bIns="25400" rtlCol="0" anchor="t">
              <a:spAutoFit/>
            </a:bodyPr>
            <a:lstStyle/>
            <a:p>
              <a:r>
                <a:rPr lang="en-US" sz="2400" dirty="0" smtClean="0">
                  <a:solidFill>
                    <a:srgbClr val="000000"/>
                  </a:solidFill>
                  <a:latin typeface="Constantia" panose="02030602050306030303" pitchFamily="18" charset="0"/>
                </a:rPr>
                <a:t>Yes , flexibility to be provided to withdraw with certain restrictions</a:t>
              </a:r>
              <a:endParaRPr lang="en-US" sz="2400" dirty="0">
                <a:solidFill>
                  <a:srgbClr val="000000"/>
                </a:solidFill>
                <a:latin typeface="Constantia" panose="02030602050306030303" pitchFamily="18" charset="0"/>
              </a:endParaRPr>
            </a:p>
          </p:txBody>
        </p:sp>
        <p:sp>
          <p:nvSpPr>
            <p:cNvPr id="10" name="Value_1"/>
            <p:cNvSpPr txBox="1"/>
            <p:nvPr>
              <p:custDataLst>
                <p:tags r:id="rId7"/>
              </p:custDataLst>
            </p:nvPr>
          </p:nvSpPr>
          <p:spPr>
            <a:xfrm>
              <a:off x="8056819" y="4528427"/>
              <a:ext cx="501548"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79%</a:t>
              </a:r>
              <a:endParaRPr lang="en-US">
                <a:solidFill>
                  <a:srgbClr val="000000"/>
                </a:solidFill>
                <a:latin typeface="Constantia" panose="02030602050306030303" pitchFamily="18" charset="0"/>
              </a:endParaRPr>
            </a:p>
          </p:txBody>
        </p:sp>
        <p:sp>
          <p:nvSpPr>
            <p:cNvPr id="11" name="Bar_1"/>
            <p:cNvSpPr/>
            <p:nvPr>
              <p:custDataLst>
                <p:tags r:id="rId8"/>
              </p:custDataLst>
            </p:nvPr>
          </p:nvSpPr>
          <p:spPr>
            <a:xfrm>
              <a:off x="1005427" y="4523306"/>
              <a:ext cx="7051392"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2" name="Key_2"/>
            <p:cNvSpPr txBox="1"/>
            <p:nvPr>
              <p:custDataLst>
                <p:tags r:id="rId9"/>
              </p:custDataLst>
            </p:nvPr>
          </p:nvSpPr>
          <p:spPr>
            <a:xfrm>
              <a:off x="476435" y="4859031"/>
              <a:ext cx="528992" cy="420628"/>
            </a:xfrm>
            <a:prstGeom prst="rect">
              <a:avLst/>
            </a:prstGeom>
            <a:noFill/>
          </p:spPr>
          <p:txBody>
            <a:bodyPr vert="horz" wrap="none" lIns="95250" tIns="50800" rIns="203200" bIns="0" rtlCol="0" anchor="t">
              <a:spAutoFit/>
            </a:bodyPr>
            <a:lstStyle/>
            <a:p>
              <a:pPr algn="r"/>
              <a:r>
                <a:rPr lang="en-US" sz="2400" smtClean="0">
                  <a:solidFill>
                    <a:srgbClr val="000000"/>
                  </a:solidFill>
                  <a:latin typeface="Constantia" panose="02030602050306030303" pitchFamily="18" charset="0"/>
                </a:rPr>
                <a:t>2.</a:t>
              </a:r>
              <a:endParaRPr lang="en-US" sz="2400">
                <a:solidFill>
                  <a:srgbClr val="000000"/>
                </a:solidFill>
                <a:latin typeface="Constantia" panose="02030602050306030303" pitchFamily="18" charset="0"/>
              </a:endParaRPr>
            </a:p>
          </p:txBody>
        </p:sp>
        <p:sp>
          <p:nvSpPr>
            <p:cNvPr id="13" name="Description_2"/>
            <p:cNvSpPr txBox="1"/>
            <p:nvPr>
              <p:custDataLst>
                <p:tags r:id="rId10"/>
              </p:custDataLst>
            </p:nvPr>
          </p:nvSpPr>
          <p:spPr>
            <a:xfrm>
              <a:off x="1005427" y="4859031"/>
              <a:ext cx="7681373" cy="446276"/>
            </a:xfrm>
            <a:prstGeom prst="rect">
              <a:avLst/>
            </a:prstGeom>
            <a:noFill/>
          </p:spPr>
          <p:txBody>
            <a:bodyPr vert="horz" wrap="square" lIns="0" tIns="50800" rIns="0" bIns="25400" rtlCol="0" anchor="t">
              <a:spAutoFit/>
            </a:bodyPr>
            <a:lstStyle/>
            <a:p>
              <a:r>
                <a:rPr lang="en-US" sz="2400" smtClean="0">
                  <a:solidFill>
                    <a:srgbClr val="000000"/>
                  </a:solidFill>
                  <a:latin typeface="Constantia" panose="02030602050306030303" pitchFamily="18" charset="0"/>
                </a:rPr>
                <a:t>No change needed</a:t>
              </a:r>
              <a:endParaRPr lang="en-US" sz="2400">
                <a:solidFill>
                  <a:srgbClr val="000000"/>
                </a:solidFill>
                <a:latin typeface="Constantia" panose="02030602050306030303" pitchFamily="18" charset="0"/>
              </a:endParaRPr>
            </a:p>
          </p:txBody>
        </p:sp>
        <p:sp>
          <p:nvSpPr>
            <p:cNvPr id="14" name="Value_2"/>
            <p:cNvSpPr txBox="1"/>
            <p:nvPr>
              <p:custDataLst>
                <p:tags r:id="rId11"/>
              </p:custDataLst>
            </p:nvPr>
          </p:nvSpPr>
          <p:spPr>
            <a:xfrm>
              <a:off x="2928534" y="5366607"/>
              <a:ext cx="450444" cy="276999"/>
            </a:xfrm>
            <a:prstGeom prst="rect">
              <a:avLst/>
            </a:prstGeom>
            <a:noFill/>
          </p:spPr>
          <p:txBody>
            <a:bodyPr vert="horz" wrap="none" lIns="76200" tIns="0" rIns="0" bIns="0" rtlCol="0" anchor="t">
              <a:spAutoFit/>
            </a:bodyPr>
            <a:lstStyle/>
            <a:p>
              <a:r>
                <a:rPr lang="en-US" smtClean="0">
                  <a:solidFill>
                    <a:srgbClr val="000000"/>
                  </a:solidFill>
                  <a:latin typeface="Constantia" panose="02030602050306030303" pitchFamily="18" charset="0"/>
                </a:rPr>
                <a:t>21%</a:t>
              </a:r>
              <a:endParaRPr lang="en-US">
                <a:solidFill>
                  <a:srgbClr val="000000"/>
                </a:solidFill>
                <a:latin typeface="Constantia" panose="02030602050306030303" pitchFamily="18" charset="0"/>
              </a:endParaRPr>
            </a:p>
          </p:txBody>
        </p:sp>
        <p:sp>
          <p:nvSpPr>
            <p:cNvPr id="15" name="Bar_2"/>
            <p:cNvSpPr/>
            <p:nvPr>
              <p:custDataLst>
                <p:tags r:id="rId12"/>
              </p:custDataLst>
            </p:nvPr>
          </p:nvSpPr>
          <p:spPr>
            <a:xfrm>
              <a:off x="1005427" y="5361485"/>
              <a:ext cx="1923107"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16" name="Canvas" hidden="1"/>
            <p:cNvSpPr/>
            <p:nvPr/>
          </p:nvSpPr>
          <p:spPr>
            <a:xfrm>
              <a:off x="1005427" y="3620743"/>
              <a:ext cx="7051392" cy="2051067"/>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grpSp>
      <p:sp>
        <p:nvSpPr>
          <p:cNvPr id="18"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0"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3202727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980728"/>
            <a:ext cx="7851648" cy="4073624"/>
          </a:xfrm>
        </p:spPr>
        <p:txBody>
          <a:bodyPr>
            <a:normAutofit/>
          </a:bodyPr>
          <a:lstStyle/>
          <a:p>
            <a:pPr algn="ctr"/>
            <a:r>
              <a:rPr lang="en-IN" sz="7200" dirty="0" smtClean="0"/>
              <a:t>THANK YOU FOR YOUR PARTICIPATION</a:t>
            </a:r>
            <a:endParaRPr lang="en-IN" sz="7200" dirty="0"/>
          </a:p>
        </p:txBody>
      </p:sp>
      <p:sp>
        <p:nvSpPr>
          <p:cNvPr id="3" name="Date Placeholder 2"/>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35</a:t>
            </a:fld>
            <a:endParaRPr lang="en-IN"/>
          </a:p>
        </p:txBody>
      </p:sp>
    </p:spTree>
    <p:extLst>
      <p:ext uri="{BB962C8B-B14F-4D97-AF65-F5344CB8AC3E}">
        <p14:creationId xmlns:p14="http://schemas.microsoft.com/office/powerpoint/2010/main" val="39658947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DISCLAIMER</a:t>
            </a:r>
            <a:endParaRPr lang="en-IN" dirty="0"/>
          </a:p>
        </p:txBody>
      </p:sp>
      <p:sp>
        <p:nvSpPr>
          <p:cNvPr id="3" name="Content Placeholder 2"/>
          <p:cNvSpPr>
            <a:spLocks noGrp="1"/>
          </p:cNvSpPr>
          <p:nvPr>
            <p:ph idx="1"/>
          </p:nvPr>
        </p:nvSpPr>
        <p:spPr/>
        <p:txBody>
          <a:bodyPr/>
          <a:lstStyle/>
          <a:p>
            <a:endParaRPr lang="en-IN" dirty="0" smtClean="0"/>
          </a:p>
          <a:p>
            <a:r>
              <a:rPr lang="en-IN" dirty="0" smtClean="0"/>
              <a:t>THE SURVEY AND ITS RELATED QUESTIONS ARE INTENDED FOR SEMINAR PURPOSE ONLY </a:t>
            </a:r>
          </a:p>
          <a:p>
            <a:endParaRPr lang="en-IN" dirty="0" smtClean="0"/>
          </a:p>
          <a:p>
            <a:r>
              <a:rPr lang="en-IN" dirty="0" smtClean="0"/>
              <a:t>THE VIEWS EXPRESSED ARE IN CAPACITY OF THE PERSON AND DOES NOT NECESSARILY REPRESENT VIEWS OF THE COMPANY AND/OR THE EMPLOYER</a:t>
            </a:r>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4</a:t>
            </a:fld>
            <a:endParaRPr lang="en-IN"/>
          </a:p>
        </p:txBody>
      </p:sp>
    </p:spTree>
    <p:extLst>
      <p:ext uri="{BB962C8B-B14F-4D97-AF65-F5344CB8AC3E}">
        <p14:creationId xmlns:p14="http://schemas.microsoft.com/office/powerpoint/2010/main" val="42253061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SURVEY</a:t>
            </a:r>
            <a:endParaRPr lang="en-IN" dirty="0"/>
          </a:p>
        </p:txBody>
      </p:sp>
      <p:sp>
        <p:nvSpPr>
          <p:cNvPr id="3" name="Content Placeholder 2"/>
          <p:cNvSpPr>
            <a:spLocks noGrp="1"/>
          </p:cNvSpPr>
          <p:nvPr>
            <p:ph idx="1"/>
          </p:nvPr>
        </p:nvSpPr>
        <p:spPr/>
        <p:txBody>
          <a:bodyPr>
            <a:normAutofit lnSpcReduction="10000"/>
          </a:bodyPr>
          <a:lstStyle/>
          <a:p>
            <a:endParaRPr lang="en-IN" dirty="0" smtClean="0"/>
          </a:p>
          <a:p>
            <a:r>
              <a:rPr lang="en-IN" dirty="0" smtClean="0"/>
              <a:t>The survey is multiple choice answer to a particular question</a:t>
            </a:r>
          </a:p>
          <a:p>
            <a:endParaRPr lang="en-IN" dirty="0" smtClean="0"/>
          </a:p>
          <a:p>
            <a:r>
              <a:rPr lang="en-IN" dirty="0" smtClean="0"/>
              <a:t>You have voting pads with you and you have to press your choice of answer to the question</a:t>
            </a:r>
          </a:p>
          <a:p>
            <a:endParaRPr lang="en-IN" dirty="0" smtClean="0"/>
          </a:p>
          <a:p>
            <a:r>
              <a:rPr lang="en-IN" dirty="0" smtClean="0"/>
              <a:t>Once the question is displayed on the screen, you have 15 seconds to respond to the question by choosing option of your choice</a:t>
            </a:r>
          </a:p>
          <a:p>
            <a:endParaRPr lang="en-IN" dirty="0"/>
          </a:p>
          <a:p>
            <a:endParaRPr lang="en-IN" dirty="0" smtClean="0"/>
          </a:p>
          <a:p>
            <a:endParaRPr lang="en-IN" dirty="0" smtClean="0"/>
          </a:p>
          <a:p>
            <a:endParaRPr lang="en-IN" dirty="0" smtClean="0"/>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5</a:t>
            </a:fld>
            <a:endParaRPr lang="en-IN"/>
          </a:p>
        </p:txBody>
      </p:sp>
    </p:spTree>
    <p:extLst>
      <p:ext uri="{BB962C8B-B14F-4D97-AF65-F5344CB8AC3E}">
        <p14:creationId xmlns:p14="http://schemas.microsoft.com/office/powerpoint/2010/main" val="24753954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SURVEY BEGINS NOW….</a:t>
            </a:r>
            <a:endParaRPr lang="en-IN" dirty="0"/>
          </a:p>
        </p:txBody>
      </p:sp>
      <p:sp>
        <p:nvSpPr>
          <p:cNvPr id="4" name="Title 1"/>
          <p:cNvSpPr txBox="1">
            <a:spLocks/>
          </p:cNvSpPr>
          <p:nvPr/>
        </p:nvSpPr>
        <p:spPr>
          <a:xfrm>
            <a:off x="539552" y="3645024"/>
            <a:ext cx="7851648" cy="1828800"/>
          </a:xfrm>
          <a:prstGeom prst="rect">
            <a:avLst/>
          </a:prstGeom>
          <a:ln>
            <a:noFill/>
          </a:ln>
        </p:spPr>
        <p:txBody>
          <a:bodyPr vert="horz" lIns="0" tIns="0" rIns="18288" bIns="0" anchor="b">
            <a:normAutofit fontScale="85000" lnSpcReduction="20000"/>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en-IN" dirty="0" smtClean="0"/>
              <a:t>PART 1 – LINKED AND VARIABLE INSURANCE PRODUCTS</a:t>
            </a:r>
            <a:endParaRPr lang="en-IN" dirty="0"/>
          </a:p>
        </p:txBody>
      </p:sp>
      <p:sp>
        <p:nvSpPr>
          <p:cNvPr id="3" name="Date Placeholder 2"/>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6</a:t>
            </a:fld>
            <a:endParaRPr lang="en-IN"/>
          </a:p>
        </p:txBody>
      </p:sp>
    </p:spTree>
    <p:extLst>
      <p:ext uri="{BB962C8B-B14F-4D97-AF65-F5344CB8AC3E}">
        <p14:creationId xmlns:p14="http://schemas.microsoft.com/office/powerpoint/2010/main" val="42733024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US" sz="2400" b="1" dirty="0" smtClean="0"/>
              <a:t>1. Cap on charges &amp; reduction in yield help in protecting the interests of policyholders. While upholding this objective what should be modified:</a:t>
            </a:r>
            <a:endParaRPr lang="en-US" sz="2400" b="1" dirty="0"/>
          </a:p>
        </p:txBody>
      </p:sp>
      <p:sp>
        <p:nvSpPr>
          <p:cNvPr id="7" name="Text Placeholder 6" hidden="1"/>
          <p:cNvSpPr>
            <a:spLocks noGrp="1"/>
          </p:cNvSpPr>
          <p:nvPr>
            <p:ph type="body" idx="1"/>
          </p:nvPr>
        </p:nvSpPr>
        <p:spPr>
          <a:xfrm>
            <a:off x="524526" y="1935480"/>
            <a:ext cx="8162528" cy="4527319"/>
          </a:xfrm>
        </p:spPr>
        <p:txBody>
          <a:bodyPr/>
          <a:lstStyle/>
          <a:p>
            <a:endParaRPr lang="en-US"/>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7</a:t>
            </a:fld>
            <a:endParaRPr lang="en-IN"/>
          </a:p>
        </p:txBody>
      </p:sp>
      <p:sp>
        <p:nvSpPr>
          <p:cNvPr id="8"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sp>
        <p:nvSpPr>
          <p:cNvPr id="31"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grpSp>
        <p:nvGrpSpPr>
          <p:cNvPr id="32" name="Chart"/>
          <p:cNvGrpSpPr/>
          <p:nvPr>
            <p:custDataLst>
              <p:tags r:id="rId3"/>
            </p:custDataLst>
          </p:nvPr>
        </p:nvGrpSpPr>
        <p:grpSpPr>
          <a:xfrm>
            <a:off x="524526" y="1935480"/>
            <a:ext cx="8162528" cy="4499426"/>
            <a:chOff x="524526" y="1935480"/>
            <a:chExt cx="8162528" cy="4499426"/>
          </a:xfrm>
        </p:grpSpPr>
        <p:sp>
          <p:nvSpPr>
            <p:cNvPr id="9" name="Key_1"/>
            <p:cNvSpPr txBox="1"/>
            <p:nvPr>
              <p:custDataLst>
                <p:tags r:id="rId5"/>
              </p:custDataLst>
            </p:nvPr>
          </p:nvSpPr>
          <p:spPr>
            <a:xfrm>
              <a:off x="583837" y="1935480"/>
              <a:ext cx="456856" cy="379206"/>
            </a:xfrm>
            <a:prstGeom prst="rect">
              <a:avLst/>
            </a:prstGeom>
            <a:noFill/>
          </p:spPr>
          <p:txBody>
            <a:bodyPr vert="horz" wrap="none" lIns="95250" tIns="50800" rIns="203200" bIns="0" rtlCol="0" anchor="t">
              <a:spAutoFit/>
            </a:bodyPr>
            <a:lstStyle/>
            <a:p>
              <a:pPr algn="r"/>
              <a:r>
                <a:rPr lang="en-US" sz="2131" smtClean="0"/>
                <a:t>1.</a:t>
              </a:r>
              <a:endParaRPr lang="en-US" sz="2131"/>
            </a:p>
          </p:txBody>
        </p:sp>
        <p:sp>
          <p:nvSpPr>
            <p:cNvPr id="10" name="Description_1"/>
            <p:cNvSpPr txBox="1"/>
            <p:nvPr>
              <p:custDataLst>
                <p:tags r:id="rId6"/>
              </p:custDataLst>
            </p:nvPr>
          </p:nvSpPr>
          <p:spPr>
            <a:xfrm>
              <a:off x="1040693" y="1935480"/>
              <a:ext cx="7646361" cy="404854"/>
            </a:xfrm>
            <a:prstGeom prst="rect">
              <a:avLst/>
            </a:prstGeom>
            <a:noFill/>
          </p:spPr>
          <p:txBody>
            <a:bodyPr vert="horz" wrap="square" lIns="0" tIns="50800" rIns="0" bIns="25400" rtlCol="0" anchor="t">
              <a:spAutoFit/>
            </a:bodyPr>
            <a:lstStyle/>
            <a:p>
              <a:r>
                <a:rPr lang="en-US" sz="2131" dirty="0" smtClean="0"/>
                <a:t>Remove the cap on charges as the RIY is already fixed</a:t>
              </a:r>
              <a:endParaRPr lang="en-US" sz="2131" dirty="0"/>
            </a:p>
          </p:txBody>
        </p:sp>
        <p:sp>
          <p:nvSpPr>
            <p:cNvPr id="11" name="Value_1"/>
            <p:cNvSpPr txBox="1"/>
            <p:nvPr>
              <p:custDataLst>
                <p:tags r:id="rId7"/>
              </p:custDataLst>
            </p:nvPr>
          </p:nvSpPr>
          <p:spPr>
            <a:xfrm>
              <a:off x="7017938" y="2369066"/>
              <a:ext cx="453650" cy="245901"/>
            </a:xfrm>
            <a:prstGeom prst="rect">
              <a:avLst/>
            </a:prstGeom>
            <a:noFill/>
          </p:spPr>
          <p:txBody>
            <a:bodyPr vert="horz" wrap="none" lIns="76200" tIns="0" rIns="0" bIns="0" rtlCol="0" anchor="t">
              <a:spAutoFit/>
            </a:bodyPr>
            <a:lstStyle/>
            <a:p>
              <a:r>
                <a:rPr lang="en-US" sz="1598" smtClean="0"/>
                <a:t>24%</a:t>
              </a:r>
              <a:endParaRPr lang="en-US" sz="1598"/>
            </a:p>
          </p:txBody>
        </p:sp>
        <p:sp>
          <p:nvSpPr>
            <p:cNvPr id="12" name="Bar_1"/>
            <p:cNvSpPr/>
            <p:nvPr>
              <p:custDataLst>
                <p:tags r:id="rId8"/>
              </p:custDataLst>
            </p:nvPr>
          </p:nvSpPr>
          <p:spPr>
            <a:xfrm>
              <a:off x="1040693" y="2365734"/>
              <a:ext cx="5977245" cy="25256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Key_2"/>
            <p:cNvSpPr txBox="1"/>
            <p:nvPr>
              <p:custDataLst>
                <p:tags r:id="rId9"/>
              </p:custDataLst>
            </p:nvPr>
          </p:nvSpPr>
          <p:spPr>
            <a:xfrm>
              <a:off x="535747" y="2643699"/>
              <a:ext cx="504946" cy="379206"/>
            </a:xfrm>
            <a:prstGeom prst="rect">
              <a:avLst/>
            </a:prstGeom>
            <a:noFill/>
          </p:spPr>
          <p:txBody>
            <a:bodyPr vert="horz" wrap="none" lIns="95250" tIns="50800" rIns="203200" bIns="0" rtlCol="0" anchor="t">
              <a:spAutoFit/>
            </a:bodyPr>
            <a:lstStyle/>
            <a:p>
              <a:pPr algn="r"/>
              <a:r>
                <a:rPr lang="en-US" sz="2131" smtClean="0"/>
                <a:t>2.</a:t>
              </a:r>
              <a:endParaRPr lang="en-US" sz="2131"/>
            </a:p>
          </p:txBody>
        </p:sp>
        <p:sp>
          <p:nvSpPr>
            <p:cNvPr id="14" name="Description_2"/>
            <p:cNvSpPr txBox="1"/>
            <p:nvPr>
              <p:custDataLst>
                <p:tags r:id="rId10"/>
              </p:custDataLst>
            </p:nvPr>
          </p:nvSpPr>
          <p:spPr>
            <a:xfrm>
              <a:off x="1040693" y="2643699"/>
              <a:ext cx="7646361" cy="732765"/>
            </a:xfrm>
            <a:prstGeom prst="rect">
              <a:avLst/>
            </a:prstGeom>
            <a:noFill/>
          </p:spPr>
          <p:txBody>
            <a:bodyPr vert="horz" wrap="square" lIns="0" tIns="50800" rIns="0" bIns="25400" rtlCol="0" anchor="t">
              <a:spAutoFit/>
            </a:bodyPr>
            <a:lstStyle/>
            <a:p>
              <a:r>
                <a:rPr lang="en-US" sz="2131" dirty="0" smtClean="0"/>
                <a:t>Remove the ratio of maximum to minimum charge to be maintained in the first year and subsequent years</a:t>
              </a:r>
              <a:endParaRPr lang="en-US" sz="2131" dirty="0"/>
            </a:p>
          </p:txBody>
        </p:sp>
        <p:sp>
          <p:nvSpPr>
            <p:cNvPr id="15" name="Value_2"/>
            <p:cNvSpPr txBox="1"/>
            <p:nvPr>
              <p:custDataLst>
                <p:tags r:id="rId11"/>
              </p:custDataLst>
            </p:nvPr>
          </p:nvSpPr>
          <p:spPr>
            <a:xfrm>
              <a:off x="6164045" y="3405196"/>
              <a:ext cx="455253" cy="245901"/>
            </a:xfrm>
            <a:prstGeom prst="rect">
              <a:avLst/>
            </a:prstGeom>
            <a:noFill/>
          </p:spPr>
          <p:txBody>
            <a:bodyPr vert="horz" wrap="none" lIns="76200" tIns="0" rIns="0" bIns="0" rtlCol="0" anchor="t">
              <a:spAutoFit/>
            </a:bodyPr>
            <a:lstStyle/>
            <a:p>
              <a:r>
                <a:rPr lang="en-US" sz="1598" smtClean="0"/>
                <a:t>20%</a:t>
              </a:r>
              <a:endParaRPr lang="en-US" sz="1598"/>
            </a:p>
          </p:txBody>
        </p:sp>
        <p:sp>
          <p:nvSpPr>
            <p:cNvPr id="16" name="Bar_2"/>
            <p:cNvSpPr/>
            <p:nvPr>
              <p:custDataLst>
                <p:tags r:id="rId12"/>
              </p:custDataLst>
            </p:nvPr>
          </p:nvSpPr>
          <p:spPr>
            <a:xfrm>
              <a:off x="1040693" y="3401864"/>
              <a:ext cx="5123352" cy="25256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Key_3"/>
            <p:cNvSpPr txBox="1"/>
            <p:nvPr>
              <p:custDataLst>
                <p:tags r:id="rId13"/>
              </p:custDataLst>
            </p:nvPr>
          </p:nvSpPr>
          <p:spPr>
            <a:xfrm>
              <a:off x="543762" y="3679828"/>
              <a:ext cx="496931" cy="379206"/>
            </a:xfrm>
            <a:prstGeom prst="rect">
              <a:avLst/>
            </a:prstGeom>
            <a:noFill/>
          </p:spPr>
          <p:txBody>
            <a:bodyPr vert="horz" wrap="none" lIns="95250" tIns="50800" rIns="203200" bIns="0" rtlCol="0" anchor="t">
              <a:spAutoFit/>
            </a:bodyPr>
            <a:lstStyle/>
            <a:p>
              <a:pPr algn="r"/>
              <a:r>
                <a:rPr lang="en-US" sz="2131" smtClean="0"/>
                <a:t>3.</a:t>
              </a:r>
              <a:endParaRPr lang="en-US" sz="2131"/>
            </a:p>
          </p:txBody>
        </p:sp>
        <p:sp>
          <p:nvSpPr>
            <p:cNvPr id="18" name="Description_3"/>
            <p:cNvSpPr txBox="1"/>
            <p:nvPr>
              <p:custDataLst>
                <p:tags r:id="rId14"/>
              </p:custDataLst>
            </p:nvPr>
          </p:nvSpPr>
          <p:spPr>
            <a:xfrm>
              <a:off x="1040693" y="3679828"/>
              <a:ext cx="7646361" cy="404854"/>
            </a:xfrm>
            <a:prstGeom prst="rect">
              <a:avLst/>
            </a:prstGeom>
            <a:noFill/>
          </p:spPr>
          <p:txBody>
            <a:bodyPr vert="horz" wrap="square" lIns="0" tIns="50800" rIns="0" bIns="25400" rtlCol="0" anchor="t">
              <a:spAutoFit/>
            </a:bodyPr>
            <a:lstStyle/>
            <a:p>
              <a:r>
                <a:rPr lang="en-US" sz="2131" dirty="0" smtClean="0"/>
                <a:t>Keep cap on charges but remove RIY condition</a:t>
              </a:r>
              <a:endParaRPr lang="en-US" sz="2131" dirty="0"/>
            </a:p>
          </p:txBody>
        </p:sp>
        <p:sp>
          <p:nvSpPr>
            <p:cNvPr id="19" name="Value_3"/>
            <p:cNvSpPr txBox="1"/>
            <p:nvPr>
              <p:custDataLst>
                <p:tags r:id="rId15"/>
              </p:custDataLst>
            </p:nvPr>
          </p:nvSpPr>
          <p:spPr>
            <a:xfrm>
              <a:off x="8156460" y="4113414"/>
              <a:ext cx="455253" cy="245901"/>
            </a:xfrm>
            <a:prstGeom prst="rect">
              <a:avLst/>
            </a:prstGeom>
            <a:noFill/>
          </p:spPr>
          <p:txBody>
            <a:bodyPr vert="horz" wrap="none" lIns="76200" tIns="0" rIns="0" bIns="0" rtlCol="0" anchor="t">
              <a:spAutoFit/>
            </a:bodyPr>
            <a:lstStyle/>
            <a:p>
              <a:r>
                <a:rPr lang="en-US" sz="1598" smtClean="0"/>
                <a:t>28%</a:t>
              </a:r>
              <a:endParaRPr lang="en-US" sz="1598"/>
            </a:p>
          </p:txBody>
        </p:sp>
        <p:sp>
          <p:nvSpPr>
            <p:cNvPr id="20" name="Bar_3"/>
            <p:cNvSpPr/>
            <p:nvPr>
              <p:custDataLst>
                <p:tags r:id="rId16"/>
              </p:custDataLst>
            </p:nvPr>
          </p:nvSpPr>
          <p:spPr>
            <a:xfrm>
              <a:off x="1040693" y="4110082"/>
              <a:ext cx="7115767" cy="25256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Key_4"/>
            <p:cNvSpPr txBox="1"/>
            <p:nvPr>
              <p:custDataLst>
                <p:tags r:id="rId17"/>
              </p:custDataLst>
            </p:nvPr>
          </p:nvSpPr>
          <p:spPr>
            <a:xfrm>
              <a:off x="524526" y="4388047"/>
              <a:ext cx="516167" cy="379206"/>
            </a:xfrm>
            <a:prstGeom prst="rect">
              <a:avLst/>
            </a:prstGeom>
            <a:noFill/>
          </p:spPr>
          <p:txBody>
            <a:bodyPr vert="horz" wrap="none" lIns="95250" tIns="50800" rIns="203200" bIns="0" rtlCol="0" anchor="t">
              <a:spAutoFit/>
            </a:bodyPr>
            <a:lstStyle/>
            <a:p>
              <a:pPr algn="r"/>
              <a:r>
                <a:rPr lang="en-US" sz="2131" smtClean="0"/>
                <a:t>4.</a:t>
              </a:r>
              <a:endParaRPr lang="en-US" sz="2131"/>
            </a:p>
          </p:txBody>
        </p:sp>
        <p:sp>
          <p:nvSpPr>
            <p:cNvPr id="22" name="Description_4"/>
            <p:cNvSpPr txBox="1"/>
            <p:nvPr>
              <p:custDataLst>
                <p:tags r:id="rId18"/>
              </p:custDataLst>
            </p:nvPr>
          </p:nvSpPr>
          <p:spPr>
            <a:xfrm>
              <a:off x="1040693" y="4388047"/>
              <a:ext cx="7646361" cy="1060675"/>
            </a:xfrm>
            <a:prstGeom prst="rect">
              <a:avLst/>
            </a:prstGeom>
            <a:noFill/>
          </p:spPr>
          <p:txBody>
            <a:bodyPr vert="horz" wrap="square" lIns="0" tIns="50800" rIns="0" bIns="25400" rtlCol="0" anchor="t">
              <a:spAutoFit/>
            </a:bodyPr>
            <a:lstStyle/>
            <a:p>
              <a:r>
                <a:rPr lang="en-US" sz="2131" dirty="0" smtClean="0"/>
                <a:t>Relax RIY condition to pay commission at similar levels as that of traditional products as it is almost impossible to pay commission as stipulated in regulations due to RIY conditions</a:t>
              </a:r>
              <a:endParaRPr lang="en-US" sz="2131" dirty="0"/>
            </a:p>
          </p:txBody>
        </p:sp>
        <p:sp>
          <p:nvSpPr>
            <p:cNvPr id="23" name="Value_4"/>
            <p:cNvSpPr txBox="1"/>
            <p:nvPr>
              <p:custDataLst>
                <p:tags r:id="rId19"/>
              </p:custDataLst>
            </p:nvPr>
          </p:nvSpPr>
          <p:spPr>
            <a:xfrm>
              <a:off x="3887000" y="5477454"/>
              <a:ext cx="373500" cy="245901"/>
            </a:xfrm>
            <a:prstGeom prst="rect">
              <a:avLst/>
            </a:prstGeom>
            <a:noFill/>
          </p:spPr>
          <p:txBody>
            <a:bodyPr vert="horz" wrap="none" lIns="76200" tIns="0" rIns="0" bIns="0" rtlCol="0" anchor="t">
              <a:spAutoFit/>
            </a:bodyPr>
            <a:lstStyle/>
            <a:p>
              <a:r>
                <a:rPr lang="en-US" sz="1598" smtClean="0"/>
                <a:t>11%</a:t>
              </a:r>
              <a:endParaRPr lang="en-US" sz="1598"/>
            </a:p>
          </p:txBody>
        </p:sp>
        <p:sp>
          <p:nvSpPr>
            <p:cNvPr id="24" name="Bar_4"/>
            <p:cNvSpPr/>
            <p:nvPr>
              <p:custDataLst>
                <p:tags r:id="rId20"/>
              </p:custDataLst>
            </p:nvPr>
          </p:nvSpPr>
          <p:spPr>
            <a:xfrm>
              <a:off x="1040693" y="5474122"/>
              <a:ext cx="2846307" cy="25256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Key_5"/>
            <p:cNvSpPr txBox="1"/>
            <p:nvPr>
              <p:custDataLst>
                <p:tags r:id="rId21"/>
              </p:custDataLst>
            </p:nvPr>
          </p:nvSpPr>
          <p:spPr>
            <a:xfrm>
              <a:off x="538953" y="5752087"/>
              <a:ext cx="501740" cy="379206"/>
            </a:xfrm>
            <a:prstGeom prst="rect">
              <a:avLst/>
            </a:prstGeom>
            <a:noFill/>
          </p:spPr>
          <p:txBody>
            <a:bodyPr vert="horz" wrap="none" lIns="95250" tIns="50800" rIns="203200" bIns="0" rtlCol="0" anchor="t">
              <a:spAutoFit/>
            </a:bodyPr>
            <a:lstStyle/>
            <a:p>
              <a:pPr algn="r"/>
              <a:r>
                <a:rPr lang="en-US" sz="2131" smtClean="0"/>
                <a:t>5.</a:t>
              </a:r>
              <a:endParaRPr lang="en-US" sz="2131"/>
            </a:p>
          </p:txBody>
        </p:sp>
        <p:sp>
          <p:nvSpPr>
            <p:cNvPr id="26" name="Description_5"/>
            <p:cNvSpPr txBox="1"/>
            <p:nvPr>
              <p:custDataLst>
                <p:tags r:id="rId22"/>
              </p:custDataLst>
            </p:nvPr>
          </p:nvSpPr>
          <p:spPr>
            <a:xfrm>
              <a:off x="1040693" y="5752087"/>
              <a:ext cx="7646361" cy="404854"/>
            </a:xfrm>
            <a:prstGeom prst="rect">
              <a:avLst/>
            </a:prstGeom>
            <a:noFill/>
          </p:spPr>
          <p:txBody>
            <a:bodyPr vert="horz" wrap="square" lIns="0" tIns="50800" rIns="0" bIns="25400" rtlCol="0" anchor="t">
              <a:spAutoFit/>
            </a:bodyPr>
            <a:lstStyle/>
            <a:p>
              <a:r>
                <a:rPr lang="en-US" sz="2131" dirty="0" smtClean="0"/>
                <a:t>No change needed</a:t>
              </a:r>
              <a:endParaRPr lang="en-US" sz="2131" dirty="0"/>
            </a:p>
          </p:txBody>
        </p:sp>
        <p:sp>
          <p:nvSpPr>
            <p:cNvPr id="27" name="Value_5"/>
            <p:cNvSpPr txBox="1"/>
            <p:nvPr>
              <p:custDataLst>
                <p:tags r:id="rId23"/>
              </p:custDataLst>
            </p:nvPr>
          </p:nvSpPr>
          <p:spPr>
            <a:xfrm>
              <a:off x="5310153" y="6185673"/>
              <a:ext cx="405752" cy="245901"/>
            </a:xfrm>
            <a:prstGeom prst="rect">
              <a:avLst/>
            </a:prstGeom>
            <a:noFill/>
          </p:spPr>
          <p:txBody>
            <a:bodyPr vert="horz" wrap="none" lIns="76200" tIns="0" rIns="0" bIns="0" rtlCol="0" anchor="t">
              <a:spAutoFit/>
            </a:bodyPr>
            <a:lstStyle/>
            <a:p>
              <a:r>
                <a:rPr lang="en-US" sz="1598" smtClean="0"/>
                <a:t>17%</a:t>
              </a:r>
              <a:endParaRPr lang="en-US" sz="1598"/>
            </a:p>
          </p:txBody>
        </p:sp>
        <p:sp>
          <p:nvSpPr>
            <p:cNvPr id="28" name="Bar_5"/>
            <p:cNvSpPr/>
            <p:nvPr>
              <p:custDataLst>
                <p:tags r:id="rId24"/>
              </p:custDataLst>
            </p:nvPr>
          </p:nvSpPr>
          <p:spPr>
            <a:xfrm>
              <a:off x="1040693" y="6182341"/>
              <a:ext cx="4269460" cy="25256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Canvas" hidden="1"/>
            <p:cNvSpPr/>
            <p:nvPr/>
          </p:nvSpPr>
          <p:spPr>
            <a:xfrm>
              <a:off x="1040693" y="1935480"/>
              <a:ext cx="7115767" cy="4499426"/>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2122983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25214" y="2355133"/>
            <a:ext cx="8229600" cy="1143000"/>
          </a:xfrm>
        </p:spPr>
        <p:txBody>
          <a:bodyPr>
            <a:noAutofit/>
          </a:bodyPr>
          <a:lstStyle/>
          <a:p>
            <a:r>
              <a:rPr lang="en-US" sz="2400" b="1" dirty="0" smtClean="0"/>
              <a:t>2. The regulations on discontinuance currently seems bit ambiguous and confusing such as revival or not, notice period, 75 days, pre and post 5 years treatment consistency, revival period, mandatory surrender etc. </a:t>
            </a:r>
            <a:br>
              <a:rPr lang="en-US" sz="2400" b="1" dirty="0" smtClean="0"/>
            </a:br>
            <a:r>
              <a:rPr lang="en-US" sz="2400" b="1" dirty="0"/>
              <a:t/>
            </a:r>
            <a:br>
              <a:rPr lang="en-US" sz="2400" b="1" dirty="0"/>
            </a:br>
            <a:r>
              <a:rPr lang="en-US" sz="2400" b="1" dirty="0" smtClean="0"/>
              <a:t>Do the regulations need to be simplified while upholding the interest of policyholders:</a:t>
            </a:r>
            <a:endParaRPr lang="en-US" sz="2400" b="1" dirty="0"/>
          </a:p>
        </p:txBody>
      </p:sp>
      <p:sp>
        <p:nvSpPr>
          <p:cNvPr id="7" name="Text Placeholder 6" hidden="1"/>
          <p:cNvSpPr>
            <a:spLocks noGrp="1"/>
          </p:cNvSpPr>
          <p:nvPr>
            <p:ph type="body" idx="1"/>
          </p:nvPr>
        </p:nvSpPr>
        <p:spPr>
          <a:xfrm>
            <a:off x="457200" y="3771411"/>
            <a:ext cx="8229600" cy="4389120"/>
          </a:xfrm>
        </p:spPr>
        <p:txBody>
          <a:bodyPr/>
          <a:lstStyle/>
          <a:p>
            <a:endParaRPr lang="en-US"/>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8</a:t>
            </a:fld>
            <a:endParaRPr lang="en-IN"/>
          </a:p>
        </p:txBody>
      </p:sp>
      <p:sp>
        <p:nvSpPr>
          <p:cNvPr id="8"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3" name="Chart"/>
          <p:cNvGrpSpPr/>
          <p:nvPr>
            <p:custDataLst>
              <p:tags r:id="rId3"/>
            </p:custDataLst>
          </p:nvPr>
        </p:nvGrpSpPr>
        <p:grpSpPr>
          <a:xfrm>
            <a:off x="457200" y="3771411"/>
            <a:ext cx="8229600" cy="1650958"/>
            <a:chOff x="457200" y="3771411"/>
            <a:chExt cx="8229600" cy="1650958"/>
          </a:xfrm>
        </p:grpSpPr>
        <p:sp>
          <p:nvSpPr>
            <p:cNvPr id="9" name="Key_1"/>
            <p:cNvSpPr txBox="1"/>
            <p:nvPr>
              <p:custDataLst>
                <p:tags r:id="rId5"/>
              </p:custDataLst>
            </p:nvPr>
          </p:nvSpPr>
          <p:spPr>
            <a:xfrm>
              <a:off x="514908" y="3771411"/>
              <a:ext cx="490519" cy="451406"/>
            </a:xfrm>
            <a:prstGeom prst="rect">
              <a:avLst/>
            </a:prstGeom>
            <a:noFill/>
          </p:spPr>
          <p:txBody>
            <a:bodyPr vert="horz" wrap="none" lIns="95250" tIns="50800" rIns="203200" bIns="0" rtlCol="0" anchor="t">
              <a:spAutoFit/>
            </a:bodyPr>
            <a:lstStyle/>
            <a:p>
              <a:pPr algn="r"/>
              <a:r>
                <a:rPr lang="en-US" sz="2600" smtClean="0"/>
                <a:t>1.</a:t>
              </a:r>
              <a:endParaRPr lang="en-US" sz="2600"/>
            </a:p>
          </p:txBody>
        </p:sp>
        <p:sp>
          <p:nvSpPr>
            <p:cNvPr id="10" name="Description_1"/>
            <p:cNvSpPr txBox="1"/>
            <p:nvPr>
              <p:custDataLst>
                <p:tags r:id="rId6"/>
              </p:custDataLst>
            </p:nvPr>
          </p:nvSpPr>
          <p:spPr>
            <a:xfrm>
              <a:off x="1005427" y="3771411"/>
              <a:ext cx="7681373" cy="477054"/>
            </a:xfrm>
            <a:prstGeom prst="rect">
              <a:avLst/>
            </a:prstGeom>
            <a:noFill/>
          </p:spPr>
          <p:txBody>
            <a:bodyPr vert="horz" wrap="square" lIns="0" tIns="50800" rIns="0" bIns="25400" rtlCol="0" anchor="t">
              <a:spAutoFit/>
            </a:bodyPr>
            <a:lstStyle/>
            <a:p>
              <a:r>
                <a:rPr lang="en-US" sz="2600" smtClean="0"/>
                <a:t>Yes</a:t>
              </a:r>
              <a:endParaRPr lang="en-US" sz="2600"/>
            </a:p>
          </p:txBody>
        </p:sp>
        <p:sp>
          <p:nvSpPr>
            <p:cNvPr id="11" name="Value_1"/>
            <p:cNvSpPr txBox="1"/>
            <p:nvPr>
              <p:custDataLst>
                <p:tags r:id="rId7"/>
              </p:custDataLst>
            </p:nvPr>
          </p:nvSpPr>
          <p:spPr>
            <a:xfrm>
              <a:off x="8056819" y="4278986"/>
              <a:ext cx="551433" cy="300082"/>
            </a:xfrm>
            <a:prstGeom prst="rect">
              <a:avLst/>
            </a:prstGeom>
            <a:noFill/>
          </p:spPr>
          <p:txBody>
            <a:bodyPr vert="horz" wrap="none" lIns="76200" tIns="0" rIns="0" bIns="0" rtlCol="0" anchor="t">
              <a:spAutoFit/>
            </a:bodyPr>
            <a:lstStyle/>
            <a:p>
              <a:r>
                <a:rPr lang="en-US" sz="1950" smtClean="0"/>
                <a:t>88%</a:t>
              </a:r>
              <a:endParaRPr lang="en-US" sz="1950"/>
            </a:p>
          </p:txBody>
        </p:sp>
        <p:sp>
          <p:nvSpPr>
            <p:cNvPr id="12" name="Bar_1"/>
            <p:cNvSpPr/>
            <p:nvPr>
              <p:custDataLst>
                <p:tags r:id="rId8"/>
              </p:custDataLst>
            </p:nvPr>
          </p:nvSpPr>
          <p:spPr>
            <a:xfrm>
              <a:off x="1005427" y="4273865"/>
              <a:ext cx="7051392"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Key_2"/>
            <p:cNvSpPr txBox="1"/>
            <p:nvPr>
              <p:custDataLst>
                <p:tags r:id="rId9"/>
              </p:custDataLst>
            </p:nvPr>
          </p:nvSpPr>
          <p:spPr>
            <a:xfrm>
              <a:off x="457200" y="4609590"/>
              <a:ext cx="548227" cy="451406"/>
            </a:xfrm>
            <a:prstGeom prst="rect">
              <a:avLst/>
            </a:prstGeom>
            <a:noFill/>
          </p:spPr>
          <p:txBody>
            <a:bodyPr vert="horz" wrap="none" lIns="95250" tIns="50800" rIns="203200" bIns="0" rtlCol="0" anchor="t">
              <a:spAutoFit/>
            </a:bodyPr>
            <a:lstStyle/>
            <a:p>
              <a:pPr algn="r"/>
              <a:r>
                <a:rPr lang="en-US" sz="2600" smtClean="0"/>
                <a:t>2.</a:t>
              </a:r>
              <a:endParaRPr lang="en-US" sz="2600"/>
            </a:p>
          </p:txBody>
        </p:sp>
        <p:sp>
          <p:nvSpPr>
            <p:cNvPr id="14" name="Description_2"/>
            <p:cNvSpPr txBox="1"/>
            <p:nvPr>
              <p:custDataLst>
                <p:tags r:id="rId10"/>
              </p:custDataLst>
            </p:nvPr>
          </p:nvSpPr>
          <p:spPr>
            <a:xfrm>
              <a:off x="1005427" y="4609590"/>
              <a:ext cx="7681373" cy="477054"/>
            </a:xfrm>
            <a:prstGeom prst="rect">
              <a:avLst/>
            </a:prstGeom>
            <a:noFill/>
          </p:spPr>
          <p:txBody>
            <a:bodyPr vert="horz" wrap="square" lIns="0" tIns="50800" rIns="0" bIns="25400" rtlCol="0" anchor="t">
              <a:spAutoFit/>
            </a:bodyPr>
            <a:lstStyle/>
            <a:p>
              <a:r>
                <a:rPr lang="en-US" sz="2600" dirty="0" smtClean="0"/>
                <a:t>No change needed</a:t>
              </a:r>
              <a:endParaRPr lang="en-US" sz="2600" dirty="0"/>
            </a:p>
          </p:txBody>
        </p:sp>
        <p:sp>
          <p:nvSpPr>
            <p:cNvPr id="15" name="Value_2"/>
            <p:cNvSpPr txBox="1"/>
            <p:nvPr>
              <p:custDataLst>
                <p:tags r:id="rId11"/>
              </p:custDataLst>
            </p:nvPr>
          </p:nvSpPr>
          <p:spPr>
            <a:xfrm>
              <a:off x="1933242" y="5117165"/>
              <a:ext cx="482504" cy="300082"/>
            </a:xfrm>
            <a:prstGeom prst="rect">
              <a:avLst/>
            </a:prstGeom>
            <a:noFill/>
          </p:spPr>
          <p:txBody>
            <a:bodyPr vert="horz" wrap="none" lIns="76200" tIns="0" rIns="0" bIns="0" rtlCol="0" anchor="t">
              <a:spAutoFit/>
            </a:bodyPr>
            <a:lstStyle/>
            <a:p>
              <a:r>
                <a:rPr lang="en-US" sz="1950" smtClean="0"/>
                <a:t>12%</a:t>
              </a:r>
              <a:endParaRPr lang="en-US" sz="1950"/>
            </a:p>
          </p:txBody>
        </p:sp>
        <p:sp>
          <p:nvSpPr>
            <p:cNvPr id="16" name="Bar_2"/>
            <p:cNvSpPr/>
            <p:nvPr>
              <p:custDataLst>
                <p:tags r:id="rId12"/>
              </p:custDataLst>
            </p:nvPr>
          </p:nvSpPr>
          <p:spPr>
            <a:xfrm>
              <a:off x="1005427" y="5112044"/>
              <a:ext cx="927815" cy="31032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anvas" hidden="1"/>
            <p:cNvSpPr/>
            <p:nvPr/>
          </p:nvSpPr>
          <p:spPr>
            <a:xfrm>
              <a:off x="1005427" y="3771411"/>
              <a:ext cx="7051392" cy="1650958"/>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22"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20</a:t>
            </a:r>
            <a:endParaRPr lang="en-US"/>
          </a:p>
        </p:txBody>
      </p:sp>
    </p:spTree>
    <p:custDataLst>
      <p:tags r:id="rId1"/>
    </p:custDataLst>
    <p:extLst>
      <p:ext uri="{BB962C8B-B14F-4D97-AF65-F5344CB8AC3E}">
        <p14:creationId xmlns:p14="http://schemas.microsoft.com/office/powerpoint/2010/main" val="1281729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sz="2400" b="1" dirty="0" smtClean="0"/>
              <a:t>3. What modifications, if any, are to be made to the current regulations on discontinuance charges:</a:t>
            </a:r>
            <a:endParaRPr lang="en-US" sz="2400" b="1" dirty="0"/>
          </a:p>
        </p:txBody>
      </p:sp>
      <p:sp>
        <p:nvSpPr>
          <p:cNvPr id="7" name="Text Placeholder 6" hidden="1"/>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r>
              <a:rPr lang="en-IN" smtClean="0"/>
              <a:t>21 Feb 2017</a:t>
            </a:r>
            <a:endParaRPr lang="en-IN"/>
          </a:p>
        </p:txBody>
      </p:sp>
      <p:sp>
        <p:nvSpPr>
          <p:cNvPr id="5" name="Slide Number Placeholder 4"/>
          <p:cNvSpPr>
            <a:spLocks noGrp="1"/>
          </p:cNvSpPr>
          <p:nvPr>
            <p:ph type="sldNum" sz="quarter" idx="12"/>
          </p:nvPr>
        </p:nvSpPr>
        <p:spPr/>
        <p:txBody>
          <a:bodyPr/>
          <a:lstStyle/>
          <a:p>
            <a:fld id="{2CBF69FE-2E65-4690-BEBC-B73432023B45}" type="slidenum">
              <a:rPr lang="en-IN" smtClean="0"/>
              <a:t>9</a:t>
            </a:fld>
            <a:endParaRPr lang="en-IN"/>
          </a:p>
        </p:txBody>
      </p:sp>
      <p:sp>
        <p:nvSpPr>
          <p:cNvPr id="8" name="OpenQuestion"/>
          <p:cNvSpPr/>
          <p:nvPr>
            <p:custDataLst>
              <p:tags r:id="rId2"/>
            </p:custDataLst>
          </p:nvPr>
        </p:nvSpPr>
        <p:spPr>
          <a:xfrm>
            <a:off x="7874000" y="7004278"/>
            <a:ext cx="1270000" cy="215444"/>
          </a:xfrm>
          <a:prstGeom prst="actionButtonSou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en-US" sz="800" smtClean="0"/>
              <a:t>Vote Trigger</a:t>
            </a:r>
            <a:endParaRPr lang="en-US" sz="800"/>
          </a:p>
        </p:txBody>
      </p:sp>
      <p:grpSp>
        <p:nvGrpSpPr>
          <p:cNvPr id="3" name="Chart"/>
          <p:cNvGrpSpPr/>
          <p:nvPr>
            <p:custDataLst>
              <p:tags r:id="rId3"/>
            </p:custDataLst>
          </p:nvPr>
        </p:nvGrpSpPr>
        <p:grpSpPr>
          <a:xfrm>
            <a:off x="450788" y="1935480"/>
            <a:ext cx="8414971" cy="4650565"/>
            <a:chOff x="450788" y="1935480"/>
            <a:chExt cx="8414971" cy="4650565"/>
          </a:xfrm>
        </p:grpSpPr>
        <p:sp>
          <p:nvSpPr>
            <p:cNvPr id="9" name="Key_1"/>
            <p:cNvSpPr txBox="1"/>
            <p:nvPr>
              <p:custDataLst>
                <p:tags r:id="rId5"/>
              </p:custDataLst>
            </p:nvPr>
          </p:nvSpPr>
          <p:spPr>
            <a:xfrm>
              <a:off x="510099" y="1935480"/>
              <a:ext cx="447238" cy="359073"/>
            </a:xfrm>
            <a:prstGeom prst="rect">
              <a:avLst/>
            </a:prstGeom>
            <a:noFill/>
          </p:spPr>
          <p:txBody>
            <a:bodyPr vert="horz" wrap="none" lIns="95250" tIns="50800" rIns="203200" bIns="0" rtlCol="0" anchor="t">
              <a:spAutoFit/>
            </a:bodyPr>
            <a:lstStyle/>
            <a:p>
              <a:pPr algn="r"/>
              <a:r>
                <a:rPr lang="en-US" sz="2000" smtClean="0"/>
                <a:t>1.</a:t>
              </a:r>
              <a:endParaRPr lang="en-US" sz="2000"/>
            </a:p>
          </p:txBody>
        </p:sp>
        <p:sp>
          <p:nvSpPr>
            <p:cNvPr id="10" name="Description_1"/>
            <p:cNvSpPr txBox="1"/>
            <p:nvPr>
              <p:custDataLst>
                <p:tags r:id="rId6"/>
              </p:custDataLst>
            </p:nvPr>
          </p:nvSpPr>
          <p:spPr>
            <a:xfrm>
              <a:off x="957337" y="1935480"/>
              <a:ext cx="7729463" cy="384721"/>
            </a:xfrm>
            <a:prstGeom prst="rect">
              <a:avLst/>
            </a:prstGeom>
            <a:noFill/>
          </p:spPr>
          <p:txBody>
            <a:bodyPr vert="horz" wrap="square" lIns="0" tIns="50800" rIns="0" bIns="25400" rtlCol="0" anchor="t">
              <a:spAutoFit/>
            </a:bodyPr>
            <a:lstStyle/>
            <a:p>
              <a:r>
                <a:rPr lang="en-US" sz="2000" smtClean="0"/>
                <a:t>Remove restriction on discontinuance charges as % of premium</a:t>
              </a:r>
              <a:endParaRPr lang="en-US" sz="2000"/>
            </a:p>
          </p:txBody>
        </p:sp>
        <p:sp>
          <p:nvSpPr>
            <p:cNvPr id="11" name="Value_1"/>
            <p:cNvSpPr txBox="1"/>
            <p:nvPr>
              <p:custDataLst>
                <p:tags r:id="rId7"/>
              </p:custDataLst>
            </p:nvPr>
          </p:nvSpPr>
          <p:spPr>
            <a:xfrm>
              <a:off x="2680513" y="2354050"/>
              <a:ext cx="596317" cy="307777"/>
            </a:xfrm>
            <a:prstGeom prst="rect">
              <a:avLst/>
            </a:prstGeom>
            <a:noFill/>
          </p:spPr>
          <p:txBody>
            <a:bodyPr vert="horz" wrap="none" lIns="76200" tIns="0" rIns="0" bIns="0" rtlCol="0" anchor="t">
              <a:spAutoFit/>
            </a:bodyPr>
            <a:lstStyle/>
            <a:p>
              <a:r>
                <a:rPr lang="en-US" sz="2000" smtClean="0"/>
                <a:t>5.5%</a:t>
              </a:r>
              <a:endParaRPr lang="en-US" sz="2000"/>
            </a:p>
          </p:txBody>
        </p:sp>
        <p:sp>
          <p:nvSpPr>
            <p:cNvPr id="12" name="Bar_1"/>
            <p:cNvSpPr/>
            <p:nvPr>
              <p:custDataLst>
                <p:tags r:id="rId8"/>
              </p:custDataLst>
            </p:nvPr>
          </p:nvSpPr>
          <p:spPr>
            <a:xfrm>
              <a:off x="957337" y="2351436"/>
              <a:ext cx="1723176" cy="22958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3" name="Key_2"/>
            <p:cNvSpPr txBox="1"/>
            <p:nvPr>
              <p:custDataLst>
                <p:tags r:id="rId9"/>
              </p:custDataLst>
            </p:nvPr>
          </p:nvSpPr>
          <p:spPr>
            <a:xfrm>
              <a:off x="465215" y="2606421"/>
              <a:ext cx="492122" cy="359073"/>
            </a:xfrm>
            <a:prstGeom prst="rect">
              <a:avLst/>
            </a:prstGeom>
            <a:noFill/>
          </p:spPr>
          <p:txBody>
            <a:bodyPr vert="horz" wrap="none" lIns="95250" tIns="50800" rIns="203200" bIns="0" rtlCol="0" anchor="t">
              <a:spAutoFit/>
            </a:bodyPr>
            <a:lstStyle/>
            <a:p>
              <a:pPr algn="r"/>
              <a:r>
                <a:rPr lang="en-US" sz="2000" smtClean="0"/>
                <a:t>2.</a:t>
              </a:r>
              <a:endParaRPr lang="en-US" sz="2000"/>
            </a:p>
          </p:txBody>
        </p:sp>
        <p:sp>
          <p:nvSpPr>
            <p:cNvPr id="14" name="Description_2"/>
            <p:cNvSpPr txBox="1"/>
            <p:nvPr>
              <p:custDataLst>
                <p:tags r:id="rId10"/>
              </p:custDataLst>
            </p:nvPr>
          </p:nvSpPr>
          <p:spPr>
            <a:xfrm>
              <a:off x="957337" y="2606421"/>
              <a:ext cx="7729463" cy="384721"/>
            </a:xfrm>
            <a:prstGeom prst="rect">
              <a:avLst/>
            </a:prstGeom>
            <a:noFill/>
          </p:spPr>
          <p:txBody>
            <a:bodyPr vert="horz" wrap="square" lIns="0" tIns="50800" rIns="0" bIns="25400" rtlCol="0" anchor="t">
              <a:spAutoFit/>
            </a:bodyPr>
            <a:lstStyle/>
            <a:p>
              <a:r>
                <a:rPr lang="en-US" sz="2000" smtClean="0"/>
                <a:t>Remove restriction on discontinuance charges in absolute term</a:t>
              </a:r>
              <a:endParaRPr lang="en-US" sz="2000"/>
            </a:p>
          </p:txBody>
        </p:sp>
        <p:sp>
          <p:nvSpPr>
            <p:cNvPr id="15" name="Value_2"/>
            <p:cNvSpPr txBox="1"/>
            <p:nvPr>
              <p:custDataLst>
                <p:tags r:id="rId11"/>
              </p:custDataLst>
            </p:nvPr>
          </p:nvSpPr>
          <p:spPr>
            <a:xfrm>
              <a:off x="7160772" y="3024991"/>
              <a:ext cx="708848" cy="307777"/>
            </a:xfrm>
            <a:prstGeom prst="rect">
              <a:avLst/>
            </a:prstGeom>
            <a:noFill/>
          </p:spPr>
          <p:txBody>
            <a:bodyPr vert="horz" wrap="none" lIns="76200" tIns="0" rIns="0" bIns="0" rtlCol="0" anchor="t">
              <a:spAutoFit/>
            </a:bodyPr>
            <a:lstStyle/>
            <a:p>
              <a:r>
                <a:rPr lang="en-US" sz="2000" smtClean="0"/>
                <a:t>19.8%</a:t>
              </a:r>
              <a:endParaRPr lang="en-US" sz="2000"/>
            </a:p>
          </p:txBody>
        </p:sp>
        <p:sp>
          <p:nvSpPr>
            <p:cNvPr id="16" name="Bar_2"/>
            <p:cNvSpPr/>
            <p:nvPr>
              <p:custDataLst>
                <p:tags r:id="rId12"/>
              </p:custDataLst>
            </p:nvPr>
          </p:nvSpPr>
          <p:spPr>
            <a:xfrm>
              <a:off x="957337" y="3022377"/>
              <a:ext cx="6203435" cy="22958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7" name="Key_3"/>
            <p:cNvSpPr txBox="1"/>
            <p:nvPr>
              <p:custDataLst>
                <p:tags r:id="rId13"/>
              </p:custDataLst>
            </p:nvPr>
          </p:nvSpPr>
          <p:spPr>
            <a:xfrm>
              <a:off x="473230" y="3277362"/>
              <a:ext cx="484107" cy="359073"/>
            </a:xfrm>
            <a:prstGeom prst="rect">
              <a:avLst/>
            </a:prstGeom>
            <a:noFill/>
          </p:spPr>
          <p:txBody>
            <a:bodyPr vert="horz" wrap="none" lIns="95250" tIns="50800" rIns="203200" bIns="0" rtlCol="0" anchor="t">
              <a:spAutoFit/>
            </a:bodyPr>
            <a:lstStyle/>
            <a:p>
              <a:pPr algn="r"/>
              <a:r>
                <a:rPr lang="en-US" sz="2000" smtClean="0"/>
                <a:t>3.</a:t>
              </a:r>
              <a:endParaRPr lang="en-US" sz="2000"/>
            </a:p>
          </p:txBody>
        </p:sp>
        <p:sp>
          <p:nvSpPr>
            <p:cNvPr id="18" name="Description_3"/>
            <p:cNvSpPr txBox="1"/>
            <p:nvPr>
              <p:custDataLst>
                <p:tags r:id="rId14"/>
              </p:custDataLst>
            </p:nvPr>
          </p:nvSpPr>
          <p:spPr>
            <a:xfrm>
              <a:off x="957337" y="3277362"/>
              <a:ext cx="7729463" cy="384721"/>
            </a:xfrm>
            <a:prstGeom prst="rect">
              <a:avLst/>
            </a:prstGeom>
            <a:noFill/>
          </p:spPr>
          <p:txBody>
            <a:bodyPr vert="horz" wrap="square" lIns="0" tIns="50800" rIns="0" bIns="25400" rtlCol="0" anchor="t">
              <a:spAutoFit/>
            </a:bodyPr>
            <a:lstStyle/>
            <a:p>
              <a:r>
                <a:rPr lang="en-US" sz="2000" smtClean="0"/>
                <a:t>Remove both restrictions</a:t>
              </a:r>
              <a:endParaRPr lang="en-US" sz="2000"/>
            </a:p>
          </p:txBody>
        </p:sp>
        <p:sp>
          <p:nvSpPr>
            <p:cNvPr id="19" name="Value_3"/>
            <p:cNvSpPr txBox="1"/>
            <p:nvPr>
              <p:custDataLst>
                <p:tags r:id="rId15"/>
              </p:custDataLst>
            </p:nvPr>
          </p:nvSpPr>
          <p:spPr>
            <a:xfrm>
              <a:off x="5782231" y="3695931"/>
              <a:ext cx="687111" cy="307777"/>
            </a:xfrm>
            <a:prstGeom prst="rect">
              <a:avLst/>
            </a:prstGeom>
            <a:noFill/>
          </p:spPr>
          <p:txBody>
            <a:bodyPr vert="horz" wrap="none" lIns="76200" tIns="0" rIns="0" bIns="0" rtlCol="0" anchor="t">
              <a:spAutoFit/>
            </a:bodyPr>
            <a:lstStyle/>
            <a:p>
              <a:r>
                <a:rPr lang="en-US" sz="2000" smtClean="0"/>
                <a:t>15.4%</a:t>
              </a:r>
              <a:endParaRPr lang="en-US" sz="2000"/>
            </a:p>
          </p:txBody>
        </p:sp>
        <p:sp>
          <p:nvSpPr>
            <p:cNvPr id="20" name="Bar_3"/>
            <p:cNvSpPr/>
            <p:nvPr>
              <p:custDataLst>
                <p:tags r:id="rId16"/>
              </p:custDataLst>
            </p:nvPr>
          </p:nvSpPr>
          <p:spPr>
            <a:xfrm>
              <a:off x="957337" y="3693318"/>
              <a:ext cx="4824894" cy="22958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1" name="Key_4"/>
            <p:cNvSpPr txBox="1"/>
            <p:nvPr>
              <p:custDataLst>
                <p:tags r:id="rId17"/>
              </p:custDataLst>
            </p:nvPr>
          </p:nvSpPr>
          <p:spPr>
            <a:xfrm>
              <a:off x="453994" y="3948302"/>
              <a:ext cx="503343" cy="359073"/>
            </a:xfrm>
            <a:prstGeom prst="rect">
              <a:avLst/>
            </a:prstGeom>
            <a:noFill/>
          </p:spPr>
          <p:txBody>
            <a:bodyPr vert="horz" wrap="none" lIns="95250" tIns="50800" rIns="203200" bIns="0" rtlCol="0" anchor="t">
              <a:spAutoFit/>
            </a:bodyPr>
            <a:lstStyle/>
            <a:p>
              <a:pPr algn="r"/>
              <a:r>
                <a:rPr lang="en-US" sz="2000" smtClean="0"/>
                <a:t>4.</a:t>
              </a:r>
              <a:endParaRPr lang="en-US" sz="2000"/>
            </a:p>
          </p:txBody>
        </p:sp>
        <p:sp>
          <p:nvSpPr>
            <p:cNvPr id="22" name="Description_4"/>
            <p:cNvSpPr txBox="1"/>
            <p:nvPr>
              <p:custDataLst>
                <p:tags r:id="rId18"/>
              </p:custDataLst>
            </p:nvPr>
          </p:nvSpPr>
          <p:spPr>
            <a:xfrm>
              <a:off x="957337" y="3948302"/>
              <a:ext cx="7729463" cy="692497"/>
            </a:xfrm>
            <a:prstGeom prst="rect">
              <a:avLst/>
            </a:prstGeom>
            <a:noFill/>
          </p:spPr>
          <p:txBody>
            <a:bodyPr vert="horz" wrap="square" lIns="0" tIns="50800" rIns="0" bIns="25400" rtlCol="0" anchor="t">
              <a:spAutoFit/>
            </a:bodyPr>
            <a:lstStyle/>
            <a:p>
              <a:r>
                <a:rPr lang="en-US" sz="2000" smtClean="0"/>
                <a:t>Increase term of 5 year for which discontinuance charge is applicable and makes it in line with traditional products.</a:t>
              </a:r>
              <a:endParaRPr lang="en-US" sz="2000"/>
            </a:p>
          </p:txBody>
        </p:sp>
        <p:sp>
          <p:nvSpPr>
            <p:cNvPr id="23" name="Value_4"/>
            <p:cNvSpPr txBox="1"/>
            <p:nvPr>
              <p:custDataLst>
                <p:tags r:id="rId19"/>
              </p:custDataLst>
            </p:nvPr>
          </p:nvSpPr>
          <p:spPr>
            <a:xfrm>
              <a:off x="5782231" y="4651629"/>
              <a:ext cx="687111" cy="307777"/>
            </a:xfrm>
            <a:prstGeom prst="rect">
              <a:avLst/>
            </a:prstGeom>
            <a:noFill/>
          </p:spPr>
          <p:txBody>
            <a:bodyPr vert="horz" wrap="none" lIns="76200" tIns="0" rIns="0" bIns="0" rtlCol="0" anchor="t">
              <a:spAutoFit/>
            </a:bodyPr>
            <a:lstStyle/>
            <a:p>
              <a:r>
                <a:rPr lang="en-US" sz="2000" smtClean="0"/>
                <a:t>15.4%</a:t>
              </a:r>
              <a:endParaRPr lang="en-US" sz="2000"/>
            </a:p>
          </p:txBody>
        </p:sp>
        <p:sp>
          <p:nvSpPr>
            <p:cNvPr id="24" name="Bar_4"/>
            <p:cNvSpPr/>
            <p:nvPr>
              <p:custDataLst>
                <p:tags r:id="rId20"/>
              </p:custDataLst>
            </p:nvPr>
          </p:nvSpPr>
          <p:spPr>
            <a:xfrm>
              <a:off x="957337" y="4649015"/>
              <a:ext cx="4824894" cy="22958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5" name="Key_5"/>
            <p:cNvSpPr txBox="1"/>
            <p:nvPr>
              <p:custDataLst>
                <p:tags r:id="rId21"/>
              </p:custDataLst>
            </p:nvPr>
          </p:nvSpPr>
          <p:spPr>
            <a:xfrm>
              <a:off x="468421" y="4904000"/>
              <a:ext cx="488916" cy="359073"/>
            </a:xfrm>
            <a:prstGeom prst="rect">
              <a:avLst/>
            </a:prstGeom>
            <a:noFill/>
          </p:spPr>
          <p:txBody>
            <a:bodyPr vert="horz" wrap="none" lIns="95250" tIns="50800" rIns="203200" bIns="0" rtlCol="0" anchor="t">
              <a:spAutoFit/>
            </a:bodyPr>
            <a:lstStyle/>
            <a:p>
              <a:pPr algn="r"/>
              <a:r>
                <a:rPr lang="en-US" sz="2000" smtClean="0"/>
                <a:t>5.</a:t>
              </a:r>
              <a:endParaRPr lang="en-US" sz="2000"/>
            </a:p>
          </p:txBody>
        </p:sp>
        <p:sp>
          <p:nvSpPr>
            <p:cNvPr id="26" name="Description_5"/>
            <p:cNvSpPr txBox="1"/>
            <p:nvPr>
              <p:custDataLst>
                <p:tags r:id="rId22"/>
              </p:custDataLst>
            </p:nvPr>
          </p:nvSpPr>
          <p:spPr>
            <a:xfrm>
              <a:off x="957337" y="4904000"/>
              <a:ext cx="7729463" cy="692497"/>
            </a:xfrm>
            <a:prstGeom prst="rect">
              <a:avLst/>
            </a:prstGeom>
            <a:noFill/>
          </p:spPr>
          <p:txBody>
            <a:bodyPr vert="horz" wrap="square" lIns="0" tIns="50800" rIns="0" bIns="25400" rtlCol="0" anchor="t">
              <a:spAutoFit/>
            </a:bodyPr>
            <a:lstStyle/>
            <a:p>
              <a:r>
                <a:rPr lang="en-US" sz="2000" smtClean="0"/>
                <a:t>Allow some discontinuance charge post 5 years for cost of processing, recoup some expenses etc.</a:t>
              </a:r>
              <a:endParaRPr lang="en-US" sz="2000"/>
            </a:p>
          </p:txBody>
        </p:sp>
        <p:sp>
          <p:nvSpPr>
            <p:cNvPr id="27" name="Value_5"/>
            <p:cNvSpPr txBox="1"/>
            <p:nvPr>
              <p:custDataLst>
                <p:tags r:id="rId23"/>
              </p:custDataLst>
            </p:nvPr>
          </p:nvSpPr>
          <p:spPr>
            <a:xfrm>
              <a:off x="8194678" y="5607327"/>
              <a:ext cx="671081" cy="307777"/>
            </a:xfrm>
            <a:prstGeom prst="rect">
              <a:avLst/>
            </a:prstGeom>
            <a:noFill/>
          </p:spPr>
          <p:txBody>
            <a:bodyPr vert="horz" wrap="none" lIns="76200" tIns="0" rIns="0" bIns="0" rtlCol="0" anchor="t">
              <a:spAutoFit/>
            </a:bodyPr>
            <a:lstStyle/>
            <a:p>
              <a:r>
                <a:rPr lang="en-US" sz="2000" smtClean="0"/>
                <a:t>23.1%</a:t>
              </a:r>
              <a:endParaRPr lang="en-US" sz="2000"/>
            </a:p>
          </p:txBody>
        </p:sp>
        <p:sp>
          <p:nvSpPr>
            <p:cNvPr id="28" name="Bar_5"/>
            <p:cNvSpPr/>
            <p:nvPr>
              <p:custDataLst>
                <p:tags r:id="rId24"/>
              </p:custDataLst>
            </p:nvPr>
          </p:nvSpPr>
          <p:spPr>
            <a:xfrm>
              <a:off x="957337" y="5604713"/>
              <a:ext cx="7237341" cy="22958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29" name="Key_6"/>
            <p:cNvSpPr txBox="1"/>
            <p:nvPr>
              <p:custDataLst>
                <p:tags r:id="rId25"/>
              </p:custDataLst>
            </p:nvPr>
          </p:nvSpPr>
          <p:spPr>
            <a:xfrm>
              <a:off x="450788" y="5859698"/>
              <a:ext cx="506549" cy="359073"/>
            </a:xfrm>
            <a:prstGeom prst="rect">
              <a:avLst/>
            </a:prstGeom>
            <a:noFill/>
          </p:spPr>
          <p:txBody>
            <a:bodyPr vert="horz" wrap="none" lIns="95250" tIns="50800" rIns="203200" bIns="0" rtlCol="0" anchor="t">
              <a:spAutoFit/>
            </a:bodyPr>
            <a:lstStyle/>
            <a:p>
              <a:pPr algn="r"/>
              <a:r>
                <a:rPr lang="en-US" sz="2000" smtClean="0"/>
                <a:t>6.</a:t>
              </a:r>
              <a:endParaRPr lang="en-US" sz="2000"/>
            </a:p>
          </p:txBody>
        </p:sp>
        <p:sp>
          <p:nvSpPr>
            <p:cNvPr id="30" name="Description_6"/>
            <p:cNvSpPr txBox="1"/>
            <p:nvPr>
              <p:custDataLst>
                <p:tags r:id="rId26"/>
              </p:custDataLst>
            </p:nvPr>
          </p:nvSpPr>
          <p:spPr>
            <a:xfrm>
              <a:off x="957337" y="5859698"/>
              <a:ext cx="7729463" cy="384721"/>
            </a:xfrm>
            <a:prstGeom prst="rect">
              <a:avLst/>
            </a:prstGeom>
            <a:noFill/>
          </p:spPr>
          <p:txBody>
            <a:bodyPr vert="horz" wrap="square" lIns="0" tIns="50800" rIns="0" bIns="25400" rtlCol="0" anchor="t">
              <a:spAutoFit/>
            </a:bodyPr>
            <a:lstStyle/>
            <a:p>
              <a:r>
                <a:rPr lang="en-US" sz="2000" smtClean="0"/>
                <a:t>No change needed</a:t>
              </a:r>
              <a:endParaRPr lang="en-US" sz="2000"/>
            </a:p>
          </p:txBody>
        </p:sp>
        <p:sp>
          <p:nvSpPr>
            <p:cNvPr id="31" name="Value_6"/>
            <p:cNvSpPr txBox="1"/>
            <p:nvPr>
              <p:custDataLst>
                <p:tags r:id="rId27"/>
              </p:custDataLst>
            </p:nvPr>
          </p:nvSpPr>
          <p:spPr>
            <a:xfrm>
              <a:off x="7505408" y="6278268"/>
              <a:ext cx="755015" cy="307777"/>
            </a:xfrm>
            <a:prstGeom prst="rect">
              <a:avLst/>
            </a:prstGeom>
            <a:noFill/>
          </p:spPr>
          <p:txBody>
            <a:bodyPr vert="horz" wrap="none" lIns="76200" tIns="0" rIns="0" bIns="0" rtlCol="0" anchor="t">
              <a:spAutoFit/>
            </a:bodyPr>
            <a:lstStyle/>
            <a:p>
              <a:r>
                <a:rPr lang="en-US" sz="2000" smtClean="0"/>
                <a:t>20.9%</a:t>
              </a:r>
              <a:endParaRPr lang="en-US" sz="2000"/>
            </a:p>
          </p:txBody>
        </p:sp>
        <p:sp>
          <p:nvSpPr>
            <p:cNvPr id="32" name="Bar_6"/>
            <p:cNvSpPr/>
            <p:nvPr>
              <p:custDataLst>
                <p:tags r:id="rId28"/>
              </p:custDataLst>
            </p:nvPr>
          </p:nvSpPr>
          <p:spPr>
            <a:xfrm>
              <a:off x="957337" y="6275654"/>
              <a:ext cx="6548071" cy="229585"/>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33" name="Canvas" hidden="1"/>
            <p:cNvSpPr/>
            <p:nvPr/>
          </p:nvSpPr>
          <p:spPr>
            <a:xfrm>
              <a:off x="957337" y="1935480"/>
              <a:ext cx="7237341" cy="4569759"/>
            </a:xfrm>
            <a:prstGeom prst="rect">
              <a:avLst/>
            </a:prstGeom>
            <a:solidFill>
              <a:schemeClr val="accent1">
                <a:alpha val="1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
        <p:nvSpPr>
          <p:cNvPr id="35" name="VoteNow"/>
          <p:cNvSpPr/>
          <p:nvPr/>
        </p:nvSpPr>
        <p:spPr>
          <a:xfrm>
            <a:off x="7747000" y="127000"/>
            <a:ext cx="127000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spAutoFit/>
          </a:bodyPr>
          <a:lstStyle/>
          <a:p>
            <a:pPr algn="ctr"/>
            <a:r>
              <a:rPr lang="en-US" smtClean="0"/>
              <a:t>Vote Now</a:t>
            </a:r>
            <a:endParaRPr lang="en-US"/>
          </a:p>
        </p:txBody>
      </p:sp>
      <p:sp>
        <p:nvSpPr>
          <p:cNvPr id="38" name="Countdown"/>
          <p:cNvSpPr/>
          <p:nvPr>
            <p:custDataLst>
              <p:tags r:id="rId4"/>
            </p:custDataLst>
          </p:nvPr>
        </p:nvSpPr>
        <p:spPr>
          <a:xfrm>
            <a:off x="8382000" y="6286500"/>
            <a:ext cx="635000" cy="444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smtClean="0"/>
              <a:t>30</a:t>
            </a:r>
            <a:endParaRPr lang="en-US"/>
          </a:p>
        </p:txBody>
      </p:sp>
    </p:spTree>
    <p:custDataLst>
      <p:tags r:id="rId1"/>
    </p:custDataLst>
    <p:extLst>
      <p:ext uri="{BB962C8B-B14F-4D97-AF65-F5344CB8AC3E}">
        <p14:creationId xmlns:p14="http://schemas.microsoft.com/office/powerpoint/2010/main" val="14545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9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ERSONS" val="&lt;?xml version=&quot;1.0&quot; encoding=&quot;utf-8&quot;?&gt;&lt;ArrayOfPerson xmlns:xsi=&quot;http://www.w3.org/2001/XMLSchema-instance&quot; xmlns:xsd=&quot;http://www.w3.org/2001/XMLSchema&quot; /&gt;"/>
  <p:tag name="PRESGUID" val="7994f349-73d5-48b0-b9af-473eddd21d74"/>
  <p:tag name="VERSION" val="5.0"/>
  <p:tag name="EDITION" val="Premium"/>
</p:tagLst>
</file>

<file path=ppt/tags/tag10.xml><?xml version="1.0" encoding="utf-8"?>
<p:tagLst xmlns:a="http://schemas.openxmlformats.org/drawingml/2006/main" xmlns:r="http://schemas.openxmlformats.org/officeDocument/2006/relationships" xmlns:p="http://schemas.openxmlformats.org/presentationml/2006/main">
  <p:tag name="SHAPETYPE" val="Bars"/>
  <p:tag name="QUESTIONGUID" val="19299bfc-520f-42b2-a4d0-d91c9ede8793"/>
  <p:tag name="SHAPEDETAILS" val="&lt;?xml version=&quot;1.0&quot; encoding=&quot;utf-8&quot;?&gt;&lt;ShapeDetails xmlns:xsi=&quot;http://www.w3.org/2001/XMLSchema-instance&quot; xmlns:xsd=&quot;http://www.w3.org/2001/XMLSchema&quot;&gt;&lt;GUID&gt;5f2725f2-7be9-43c4-b266-cf049dda5cf1&lt;/GUID&gt;&lt;Name /&gt;&lt;ScreenPosition&gt;BottomRight&lt;/ScreenPosition&gt;&lt;BorderThickness&gt;10&lt;/BorderThickness&gt;&lt;Top&gt;186.278275&lt;/Top&gt;&lt;Left&gt;76.643074&lt;/Left&gt;&lt;Height&gt;19.8870087&lt;/Height&gt;&lt;Width&gt;560.296631&lt;/Width&gt;&lt;/ShapeDetails&gt;"/>
</p:tagLst>
</file>

<file path=ppt/tags/tag100.xml><?xml version="1.0" encoding="utf-8"?>
<p:tagLst xmlns:a="http://schemas.openxmlformats.org/drawingml/2006/main" xmlns:r="http://schemas.openxmlformats.org/officeDocument/2006/relationships" xmlns:p="http://schemas.openxmlformats.org/presentationml/2006/main">
  <p:tag name="SHAPETYPE" val="ChoiceText"/>
  <p:tag name="QUESTIONGUID" val="de12f8a0-7244-4dfa-bee5-b05b9529219f"/>
</p:tagLst>
</file>

<file path=ppt/tags/tag101.xml><?xml version="1.0" encoding="utf-8"?>
<p:tagLst xmlns:a="http://schemas.openxmlformats.org/drawingml/2006/main" xmlns:r="http://schemas.openxmlformats.org/officeDocument/2006/relationships" xmlns:p="http://schemas.openxmlformats.org/presentationml/2006/main">
  <p:tag name="SHAPETYPE" val="DataLabel"/>
  <p:tag name="QUESTIONGUID" val="de12f8a0-7244-4dfa-bee5-b05b9529219f"/>
</p:tagLst>
</file>

<file path=ppt/tags/tag102.xml><?xml version="1.0" encoding="utf-8"?>
<p:tagLst xmlns:a="http://schemas.openxmlformats.org/drawingml/2006/main" xmlns:r="http://schemas.openxmlformats.org/officeDocument/2006/relationships" xmlns:p="http://schemas.openxmlformats.org/presentationml/2006/main">
  <p:tag name="SHAPETYPE" val="Bars"/>
  <p:tag name="QUESTIONGUID" val="de12f8a0-7244-4dfa-bee5-b05b9529219f"/>
  <p:tag name="SHAPEDETAILS" val="&lt;?xml version=&quot;1.0&quot; encoding=&quot;utf-8&quot;?&gt;&lt;ShapeDetails xmlns:xsi=&quot;http://www.w3.org/2001/XMLSchema-instance&quot; xmlns:xsd=&quot;http://www.w3.org/2001/XMLSchema&quot;&gt;&lt;GUID&gt;392de288-f48c-486b-81e0-1e9f47b143c6&lt;/GUID&gt;&lt;Name /&gt;&lt;ScreenPosition&gt;BottomRight&lt;/ScreenPosition&gt;&lt;BorderThickness&gt;10&lt;/BorderThickness&gt;&lt;Top&gt;440.1656&lt;/Top&gt;&lt;Left&gt;79.54622&lt;/Left&gt;&lt;Height&gt;23.5221252&lt;/Height&gt;&lt;Width&gt;544.6549&lt;/Width&gt;&lt;/ShapeDetails&gt;"/>
</p:tagLst>
</file>

<file path=ppt/tags/tag103.xml><?xml version="1.0" encoding="utf-8"?>
<p:tagLst xmlns:a="http://schemas.openxmlformats.org/drawingml/2006/main" xmlns:r="http://schemas.openxmlformats.org/officeDocument/2006/relationships" xmlns:p="http://schemas.openxmlformats.org/presentationml/2006/main">
  <p:tag name="SHAPETYPE" val="VotingKey"/>
  <p:tag name="QUESTIONGUID" val="de12f8a0-7244-4dfa-bee5-b05b9529219f"/>
</p:tagLst>
</file>

<file path=ppt/tags/tag104.xml><?xml version="1.0" encoding="utf-8"?>
<p:tagLst xmlns:a="http://schemas.openxmlformats.org/drawingml/2006/main" xmlns:r="http://schemas.openxmlformats.org/officeDocument/2006/relationships" xmlns:p="http://schemas.openxmlformats.org/presentationml/2006/main">
  <p:tag name="SHAPETYPE" val="ChoiceText"/>
  <p:tag name="QUESTIONGUID" val="de12f8a0-7244-4dfa-bee5-b05b9529219f"/>
</p:tagLst>
</file>

<file path=ppt/tags/tag105.xml><?xml version="1.0" encoding="utf-8"?>
<p:tagLst xmlns:a="http://schemas.openxmlformats.org/drawingml/2006/main" xmlns:r="http://schemas.openxmlformats.org/officeDocument/2006/relationships" xmlns:p="http://schemas.openxmlformats.org/presentationml/2006/main">
  <p:tag name="SHAPETYPE" val="DataLabel"/>
  <p:tag name="QUESTIONGUID" val="de12f8a0-7244-4dfa-bee5-b05b9529219f"/>
</p:tagLst>
</file>

<file path=ppt/tags/tag106.xml><?xml version="1.0" encoding="utf-8"?>
<p:tagLst xmlns:a="http://schemas.openxmlformats.org/drawingml/2006/main" xmlns:r="http://schemas.openxmlformats.org/officeDocument/2006/relationships" xmlns:p="http://schemas.openxmlformats.org/presentationml/2006/main">
  <p:tag name="SHAPETYPE" val="Bars"/>
  <p:tag name="QUESTIONGUID" val="de12f8a0-7244-4dfa-bee5-b05b9529219f"/>
  <p:tag name="SHAPEDETAILS" val="&lt;?xml version=&quot;1.0&quot; encoding=&quot;utf-8&quot;?&gt;&lt;ShapeDetails xmlns:xsi=&quot;http://www.w3.org/2001/XMLSchema-instance&quot; xmlns:xsd=&quot;http://www.w3.org/2001/XMLSchema&quot;&gt;&lt;GUID&gt;ea1167c9-5e53-4c83-b62c-f134c55683f8&lt;/GUID&gt;&lt;Name /&gt;&lt;ScreenPosition&gt;BottomRight&lt;/ScreenPosition&gt;&lt;BorderThickness&gt;10&lt;/BorderThickness&gt;&lt;Top&gt;504.11&lt;/Top&gt;&lt;Left&gt;79.54622&lt;/Left&gt;&lt;Height&gt;23.5221252&lt;/Height&gt;&lt;Width&gt;544.6549&lt;/Width&gt;&lt;/ShapeDetails&gt;"/>
</p:tagLst>
</file>

<file path=ppt/tags/tag107.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7fb487b4-6ce9-4d15-89c1-7d6c2f7b308f&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2e0ef988-2a1e-47e6-9ff4-c4d5569c8a75&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5fbf9c1e-cc3c-4395-950b-9ad12a94fbc9&lt;/GUID&gt;&lt;Name /&gt;&lt;Text&gt;6. Requirement of illustrative minimum  maturity value equal to 90% of premiums paid under 4% interest rate scenario.&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5e95694c-02d4-41a1-8fb8-4326fcfe89a2&lt;/GUID&gt;&lt;Name /&gt;&lt;IsSelected&gt;true&lt;/IsSelected&gt;&lt;Description&gt;Shall be removed as it restrict the choice of high sum assured multiple for the customers and also restrict the choice of ULIP for higher ages.&lt;/Description&gt;&lt;Key&gt;1&lt;/Key&gt;&lt;IsAnswer&gt;false&lt;/IsAnswer&gt;&lt;SubChoiceData&gt;&lt;SubChoices&gt;&lt;SubChoice&gt;&lt;NumVotes&gt;33&lt;/NumVotes&gt;&lt;PercentageOfVotesCast&gt;0.36666666666666664&lt;/PercentageOfVotesCast&gt;&lt;PercentageOfVoters&gt;0.36666666666666664&lt;/PercentageOfVoters&gt;&lt;/SubChoice&gt;&lt;/SubChoices&gt;&lt;/SubChoiceData&gt;&lt;Score&gt;0&lt;/Score&gt;&lt;ChoiceRankings /&gt;&lt;/Choice&gt;&lt;Choice xsi:type=&quot;DiscreteChoice&quot;&gt;&lt;GUID&gt;2e421e8d-8883-4444-84b1-5122f65de0bc&lt;/GUID&gt;&lt;Name /&gt;&lt;IsSelected&gt;true&lt;/IsSelected&gt;&lt;Description&gt;Should be exclusive of taxes&lt;/Description&gt;&lt;Key&gt;2&lt;/Key&gt;&lt;IsAnswer&gt;false&lt;/IsAnswer&gt;&lt;SubChoiceData&gt;&lt;SubChoices&gt;&lt;SubChoice&gt;&lt;NumVotes&gt;12&lt;/NumVotes&gt;&lt;PercentageOfVotesCast&gt;0.13333333333333333&lt;/PercentageOfVotesCast&gt;&lt;PercentageOfVoters&gt;0.13333333333333333&lt;/PercentageOfVoters&gt;&lt;/SubChoice&gt;&lt;/SubChoices&gt;&lt;/SubChoiceData&gt;&lt;Score&gt;0&lt;/Score&gt;&lt;ChoiceRankings /&gt;&lt;/Choice&gt;&lt;Choice xsi:type=&quot;DiscreteChoice&quot;&gt;&lt;GUID&gt;1eb6ae4e-3e48-4a03-9121-7f7fffd0b91e&lt;/GUID&gt;&lt;Name /&gt;&lt;IsSelected&gt;true&lt;/IsSelected&gt;&lt;Description&gt;Should be exclusive of any extra underwriting charges and taxes&lt;/Description&gt;&lt;Key&gt;3&lt;/Key&gt;&lt;IsAnswer&gt;false&lt;/IsAnswer&gt;&lt;SubChoiceData&gt;&lt;SubChoices&gt;&lt;SubChoice&gt;&lt;NumVotes&gt;2&lt;/NumVotes&gt;&lt;PercentageOfVotesCast&gt;0.022222222222222223&lt;/PercentageOfVotesCast&gt;&lt;PercentageOfVoters&gt;0.022222222222222223&lt;/PercentageOfVoters&gt;&lt;/SubChoice&gt;&lt;/SubChoices&gt;&lt;/SubChoiceData&gt;&lt;Score&gt;0&lt;/Score&gt;&lt;ChoiceRankings /&gt;&lt;/Choice&gt;&lt;Choice xsi:type=&quot;DiscreteChoice&quot;&gt;&lt;GUID&gt;d92586b2-6969-4d36-8e77-2137eb689452&lt;/GUID&gt;&lt;Name /&gt;&lt;IsSelected&gt;true&lt;/IsSelected&gt;&lt;Description&gt;Should be exclusive of any mortality and rider charges and its related any extra underwriting charges and  and taxes&lt;/Description&gt;&lt;Key&gt;4&lt;/Key&gt;&lt;IsAnswer&gt;false&lt;/IsAnswer&gt;&lt;SubChoiceData&gt;&lt;SubChoices&gt;&lt;SubChoice&gt;&lt;NumVotes&gt;19&lt;/NumVotes&gt;&lt;PercentageOfVotesCast&gt;0.21111111111111111&lt;/PercentageOfVotesCast&gt;&lt;PercentageOfVoters&gt;0.21111111111111111&lt;/PercentageOfVoters&gt;&lt;/SubChoice&gt;&lt;/SubChoices&gt;&lt;/SubChoiceData&gt;&lt;Score&gt;0&lt;/Score&gt;&lt;ChoiceRankings /&gt;&lt;/Choice&gt;&lt;Choice xsi:type=&quot;DiscreteChoice&quot;&gt;&lt;GUID&gt;f54af69e-a8f8-4c30-b914-084865899e1a&lt;/GUID&gt;&lt;Name /&gt;&lt;IsSelected&gt;true&lt;/IsSelected&gt;&lt;Description&gt;No change needed&lt;/Description&gt;&lt;Key&gt;5&lt;/Key&gt;&lt;IsAnswer&gt;false&lt;/IsAnswer&gt;&lt;SubChoiceData&gt;&lt;SubChoices&gt;&lt;SubChoice&gt;&lt;NumVotes&gt;24&lt;/NumVotes&gt;&lt;PercentageOfVotesCast&gt;0.26666666666666666&lt;/PercentageOfVotesCast&gt;&lt;PercentageOfVoters&gt;0.26666666666666666&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9&lt;/Index&gt;&lt;SmartcardUID&gt;0&lt;/SmartcardUID&gt;&lt;UID&gt;6DBF61&lt;/UID&gt;&lt;Valid&gt;true&lt;/Valid&gt;&lt;TimeStamp&gt;2017-02-21T15:18:07.523+05:30&lt;/TimeStamp&gt;&lt;Value&gt;2&lt;/Value&gt;&lt;PersonId&gt;0&lt;/PersonId&gt;&lt;ResponseDelay&gt;1250&lt;/ResponseDelay&gt;&lt;/Response&gt;&lt;Response&gt;&lt;Index&gt;11&lt;/Index&gt;&lt;SmartcardUID&gt;0&lt;/SmartcardUID&gt;&lt;UID&gt;6DBFB4&lt;/UID&gt;&lt;Valid&gt;true&lt;/Valid&gt;&lt;TimeStamp&gt;2017-02-21T15:18:07.523+05:30&lt;/TimeStamp&gt;&lt;Value&gt;4&lt;/Value&gt;&lt;PersonId&gt;0&lt;/PersonId&gt;&lt;ResponseDelay&gt;1250&lt;/ResponseDelay&gt;&lt;/Response&gt;&lt;Response&gt;&lt;Index&gt;14&lt;/Index&gt;&lt;SmartcardUID&gt;0&lt;/SmartcardUID&gt;&lt;UID&gt;6C71A3&lt;/UID&gt;&lt;Valid&gt;true&lt;/Valid&gt;&lt;TimeStamp&gt;2017-02-21T15:18:10.563+05:30&lt;/TimeStamp&gt;&lt;Value&gt;1&lt;/Value&gt;&lt;PersonId&gt;0&lt;/PersonId&gt;&lt;ResponseDelay&gt;4400&lt;/ResponseDelay&gt;&lt;/Response&gt;&lt;Response&gt;&lt;Index&gt;26&lt;/Index&gt;&lt;SmartcardUID&gt;0&lt;/SmartcardUID&gt;&lt;UID&gt;6D8114&lt;/UID&gt;&lt;Valid&gt;true&lt;/Valid&gt;&lt;TimeStamp&gt;2017-02-21T15:18:07.523+05:30&lt;/TimeStamp&gt;&lt;Value&gt;1&lt;/Value&gt;&lt;PersonId&gt;0&lt;/PersonId&gt;&lt;ResponseDelay&gt;1300&lt;/ResponseDelay&gt;&lt;/Response&gt;&lt;Response&gt;&lt;Index&gt;44&lt;/Index&gt;&lt;SmartcardUID&gt;0&lt;/SmartcardUID&gt;&lt;UID&gt;6D8076&lt;/UID&gt;&lt;Valid&gt;true&lt;/Valid&gt;&lt;TimeStamp&gt;2017-02-21T15:18:34.399+05:30&lt;/TimeStamp&gt;&lt;Value&gt;4&lt;/Value&gt;&lt;PersonId&gt;0&lt;/PersonId&gt;&lt;ResponseDelay&gt;28050&lt;/ResponseDelay&gt;&lt;/Response&gt;&lt;Response&gt;&lt;Index&gt;45&lt;/Index&gt;&lt;SmartcardUID&gt;0&lt;/SmartcardUID&gt;&lt;UID&gt;6DBF60&lt;/UID&gt;&lt;Valid&gt;true&lt;/Valid&gt;&lt;TimeStamp&gt;2017-02-21T15:18:10.563+05:30&lt;/TimeStamp&gt;&lt;Value&gt;4&lt;/Value&gt;&lt;PersonId&gt;0&lt;/PersonId&gt;&lt;ResponseDelay&gt;4500&lt;/ResponseDelay&gt;&lt;/Response&gt;&lt;Response&gt;&lt;Index&gt;49&lt;/Index&gt;&lt;SmartcardUID&gt;0&lt;/SmartcardUID&gt;&lt;UID&gt;6D806D&lt;/UID&gt;&lt;Valid&gt;true&lt;/Valid&gt;&lt;TimeStamp&gt;2017-02-21T15:18:07.523+05:30&lt;/TimeStamp&gt;&lt;Value&gt;1&lt;/Value&gt;&lt;PersonId&gt;0&lt;/PersonId&gt;&lt;ResponseDelay&gt;1350&lt;/ResponseDelay&gt;&lt;/Response&gt;&lt;Response&gt;&lt;Index&gt;50&lt;/Index&gt;&lt;SmartcardUID&gt;0&lt;/SmartcardUID&gt;&lt;UID&gt;6D8103&lt;/UID&gt;&lt;Valid&gt;true&lt;/Valid&gt;&lt;TimeStamp&gt;2017-02-21T15:18:35.928+05:30&lt;/TimeStamp&gt;&lt;Value&gt;1&lt;/Value&gt;&lt;PersonId&gt;0&lt;/PersonId&gt;&lt;ResponseDelay&gt;29650&lt;/ResponseDelay&gt;&lt;/Response&gt;&lt;Response&gt;&lt;Index&gt;51&lt;/Index&gt;&lt;SmartcardUID&gt;0&lt;/SmartcardUID&gt;&lt;UID&gt;6D7E41&lt;/UID&gt;&lt;Valid&gt;true&lt;/Valid&gt;&lt;TimeStamp&gt;2017-02-21T15:18:18.69+05:30&lt;/TimeStamp&gt;&lt;Value&gt;2&lt;/Value&gt;&lt;PersonId&gt;0&lt;/PersonId&gt;&lt;ResponseDelay&gt;12350&lt;/ResponseDelay&gt;&lt;/Response&gt;&lt;Response&gt;&lt;Index&gt;82&lt;/Index&gt;&lt;SmartcardUID&gt;0&lt;/SmartcardUID&gt;&lt;UID&gt;6DBF56&lt;/UID&gt;&lt;Valid&gt;true&lt;/Valid&gt;&lt;TimeStamp&gt;2017-02-21T15:18:07.523+05:30&lt;/TimeStamp&gt;&lt;Value&gt;4&lt;/Value&gt;&lt;PersonId&gt;0&lt;/PersonId&gt;&lt;ResponseDelay&gt;1450&lt;/ResponseDelay&gt;&lt;/Response&gt;&lt;Response&gt;&lt;Index&gt;91&lt;/Index&gt;&lt;SmartcardUID&gt;0&lt;/SmartcardUID&gt;&lt;UID&gt;6C6E9C&lt;/UID&gt;&lt;Valid&gt;true&lt;/Valid&gt;&lt;TimeStamp&gt;2017-02-21T15:18:09.055+05:30&lt;/TimeStamp&gt;&lt;Value&gt;5&lt;/Value&gt;&lt;PersonId&gt;0&lt;/PersonId&gt;&lt;ResponseDelay&gt;3050&lt;/ResponseDelay&gt;&lt;/Response&gt;&lt;Response&gt;&lt;Index&gt;6&lt;/Index&gt;&lt;SmartcardUID&gt;0&lt;/SmartcardUID&gt;&lt;UID&gt;6C7165&lt;/UID&gt;&lt;Valid&gt;true&lt;/Valid&gt;&lt;TimeStamp&gt;2017-02-21T15:18:09.054+05:30&lt;/TimeStamp&gt;&lt;Value&gt;5&lt;/Value&gt;&lt;PersonId&gt;0&lt;/PersonId&gt;&lt;ResponseDelay&gt;2800&lt;/ResponseDelay&gt;&lt;/Response&gt;&lt;Response&gt;&lt;Index&gt;7&lt;/Index&gt;&lt;SmartcardUID&gt;0&lt;/SmartcardUID&gt;&lt;UID&gt;6DC039&lt;/UID&gt;&lt;Valid&gt;true&lt;/Valid&gt;&lt;TimeStamp&gt;2017-02-21T15:18:12.095+05:30&lt;/TimeStamp&gt;&lt;Value&gt;5&lt;/Value&gt;&lt;PersonId&gt;0&lt;/PersonId&gt;&lt;ResponseDelay&gt;5950&lt;/ResponseDelay&gt;&lt;/Response&gt;&lt;Response&gt;&lt;Index&gt;17&lt;/Index&gt;&lt;SmartcardUID&gt;0&lt;/SmartcardUID&gt;&lt;UID&gt;6C6BB8&lt;/UID&gt;&lt;Valid&gt;true&lt;/Valid&gt;&lt;TimeStamp&gt;2017-02-21T15:18:09.054+05:30&lt;/TimeStamp&gt;&lt;Value&gt;5&lt;/Value&gt;&lt;PersonId&gt;0&lt;/PersonId&gt;&lt;ResponseDelay&gt;2850&lt;/ResponseDelay&gt;&lt;/Response&gt;&lt;Response&gt;&lt;Index&gt;21&lt;/Index&gt;&lt;SmartcardUID&gt;0&lt;/SmartcardUID&gt;&lt;UID&gt;6DBF67&lt;/UID&gt;&lt;Valid&gt;true&lt;/Valid&gt;&lt;TimeStamp&gt;2017-02-21T15:18:12.095+05:30&lt;/TimeStamp&gt;&lt;Value&gt;5&lt;/Value&gt;&lt;PersonId&gt;0&lt;/PersonId&gt;&lt;ResponseDelay&gt;6000&lt;/ResponseDelay&gt;&lt;/Response&gt;&lt;Response&gt;&lt;Index&gt;25&lt;/Index&gt;&lt;SmartcardUID&gt;0&lt;/SmartcardUID&gt;&lt;UID&gt;6D8109&lt;/UID&gt;&lt;Valid&gt;true&lt;/Valid&gt;&lt;TimeStamp&gt;2017-02-21T15:18:09.054+05:30&lt;/TimeStamp&gt;&lt;Value&gt;1&lt;/Value&gt;&lt;PersonId&gt;0&lt;/PersonId&gt;&lt;ResponseDelay&gt;2850&lt;/ResponseDelay&gt;&lt;/Response&gt;&lt;Response&gt;&lt;Index&gt;30&lt;/Index&gt;&lt;SmartcardUID&gt;0&lt;/SmartcardUID&gt;&lt;UID&gt;6D7E54&lt;/UID&gt;&lt;Valid&gt;true&lt;/Valid&gt;&lt;TimeStamp&gt;2017-02-21T15:18:09.054+05:30&lt;/TimeStamp&gt;&lt;Value&gt;1&lt;/Value&gt;&lt;PersonId&gt;0&lt;/PersonId&gt;&lt;ResponseDelay&gt;2900&lt;/ResponseDelay&gt;&lt;/Response&gt;&lt;Response&gt;&lt;Index&gt;32&lt;/Index&gt;&lt;SmartcardUID&gt;0&lt;/SmartcardUID&gt;&lt;UID&gt;6D772A&lt;/UID&gt;&lt;Valid&gt;true&lt;/Valid&gt;&lt;TimeStamp&gt;2017-02-21T15:18:09.054+05:30&lt;/TimeStamp&gt;&lt;Value&gt;1&lt;/Value&gt;&lt;PersonId&gt;0&lt;/PersonId&gt;&lt;ResponseDelay&gt;2900&lt;/ResponseDelay&gt;&lt;/Response&gt;&lt;Response&gt;&lt;Index&gt;41&lt;/Index&gt;&lt;SmartcardUID&gt;0&lt;/SmartcardUID&gt;&lt;UID&gt;6DBF55&lt;/UID&gt;&lt;Valid&gt;true&lt;/Valid&gt;&lt;TimeStamp&gt;2017-02-21T15:18:10.563+05:30&lt;/TimeStamp&gt;&lt;Value&gt;4&lt;/Value&gt;&lt;PersonId&gt;0&lt;/PersonId&gt;&lt;ResponseDelay&gt;4500&lt;/ResponseDelay&gt;&lt;/Response&gt;&lt;Response&gt;&lt;Index&gt;47&lt;/Index&gt;&lt;SmartcardUID&gt;0&lt;/SmartcardUID&gt;&lt;UID&gt;6D806F&lt;/UID&gt;&lt;Valid&gt;true&lt;/Valid&gt;&lt;TimeStamp&gt;2017-02-21T15:18:09.054+05:30&lt;/TimeStamp&gt;&lt;Value&gt;1&lt;/Value&gt;&lt;PersonId&gt;0&lt;/PersonId&gt;&lt;ResponseDelay&gt;2950&lt;/ResponseDelay&gt;&lt;/Response&gt;&lt;Response&gt;&lt;Index&gt;48&lt;/Index&gt;&lt;SmartcardUID&gt;0&lt;/SmartcardUID&gt;&lt;UID&gt;6D8108&lt;/UID&gt;&lt;Valid&gt;true&lt;/Valid&gt;&lt;TimeStamp&gt;2017-02-21T15:18:09.054+05:30&lt;/TimeStamp&gt;&lt;Value&gt;1&lt;/Value&gt;&lt;PersonId&gt;0&lt;/PersonId&gt;&lt;ResponseDelay&gt;2950&lt;/ResponseDelay&gt;&lt;/Response&gt;&lt;Response&gt;&lt;Index&gt;57&lt;/Index&gt;&lt;SmartcardUID&gt;0&lt;/SmartcardUID&gt;&lt;UID&gt;6DBFB0&lt;/UID&gt;&lt;Valid&gt;true&lt;/Valid&gt;&lt;TimeStamp&gt;2017-02-21T15:18:09.054+05:30&lt;/TimeStamp&gt;&lt;Value&gt;1&lt;/Value&gt;&lt;PersonId&gt;0&lt;/PersonId&gt;&lt;ResponseDelay&gt;2950&lt;/ResponseDelay&gt;&lt;/Response&gt;&lt;Response&gt;&lt;Index&gt;62&lt;/Index&gt;&lt;SmartcardUID&gt;0&lt;/SmartcardUID&gt;&lt;UID&gt;6DBF53&lt;/UID&gt;&lt;Valid&gt;true&lt;/Valid&gt;&lt;TimeStamp&gt;2017-02-21T15:18:09.054+05:30&lt;/TimeStamp&gt;&lt;Value&gt;4&lt;/Value&gt;&lt;PersonId&gt;0&lt;/PersonId&gt;&lt;ResponseDelay&gt;2950&lt;/ResponseDelay&gt;&lt;/Response&gt;&lt;Response&gt;&lt;Index&gt;63&lt;/Index&gt;&lt;SmartcardUID&gt;0&lt;/SmartcardUID&gt;&lt;UID&gt;6C71A1&lt;/UID&gt;&lt;Valid&gt;true&lt;/Valid&gt;&lt;TimeStamp&gt;2017-02-21T15:18:09.054+05:30&lt;/TimeStamp&gt;&lt;Value&gt;5&lt;/Value&gt;&lt;PersonId&gt;0&lt;/PersonId&gt;&lt;ResponseDelay&gt;2950&lt;/ResponseDelay&gt;&lt;/Response&gt;&lt;Response&gt;&lt;Index&gt;66&lt;/Index&gt;&lt;SmartcardUID&gt;0&lt;/SmartcardUID&gt;&lt;UID&gt;6DBFB6&lt;/UID&gt;&lt;Valid&gt;true&lt;/Valid&gt;&lt;TimeStamp&gt;2017-02-21T15:18:09.054+05:30&lt;/TimeStamp&gt;&lt;Value&gt;5&lt;/Value&gt;&lt;PersonId&gt;0&lt;/PersonId&gt;&lt;ResponseDelay&gt;3000&lt;/ResponseDelay&gt;&lt;/Response&gt;&lt;Response&gt;&lt;Index&gt;71&lt;/Index&gt;&lt;SmartcardUID&gt;0&lt;/SmartcardUID&gt;&lt;UID&gt;6C6B7A&lt;/UID&gt;&lt;Valid&gt;true&lt;/Valid&gt;&lt;TimeStamp&gt;2017-02-21T15:18:14.12+05:30&lt;/TimeStamp&gt;&lt;Value&gt;5&lt;/Value&gt;&lt;PersonId&gt;0&lt;/PersonId&gt;&lt;ResponseDelay&gt;7700&lt;/ResponseDelay&gt;&lt;/Response&gt;&lt;Response&gt;&lt;Index&gt;72&lt;/Index&gt;&lt;SmartcardUID&gt;0&lt;/SmartcardUID&gt;&lt;UID&gt;6C71A2&lt;/UID&gt;&lt;Valid&gt;true&lt;/Valid&gt;&lt;TimeStamp&gt;2017-02-21T15:18:09.054+05:30&lt;/TimeStamp&gt;&lt;Value&gt;2&lt;/Value&gt;&lt;PersonId&gt;0&lt;/PersonId&gt;&lt;ResponseDelay&gt;3000&lt;/ResponseDelay&gt;&lt;/Response&gt;&lt;Response&gt;&lt;Index&gt;73&lt;/Index&gt;&lt;SmartcardUID&gt;0&lt;/SmartcardUID&gt;&lt;UID&gt;6DBFB5&lt;/UID&gt;&lt;Valid&gt;true&lt;/Valid&gt;&lt;TimeStamp&gt;2017-02-21T15:18:12.095+05:30&lt;/TimeStamp&gt;&lt;Value&gt;1&lt;/Value&gt;&lt;PersonId&gt;0&lt;/PersonId&gt;&lt;ResponseDelay&gt;6150&lt;/ResponseDelay&gt;&lt;/Response&gt;&lt;Response&gt;&lt;Index&gt;74&lt;/Index&gt;&lt;SmartcardUID&gt;0&lt;/SmartcardUID&gt;&lt;UID&gt;6C71AC&lt;/UID&gt;&lt;Valid&gt;true&lt;/Valid&gt;&lt;TimeStamp&gt;2017-02-21T15:18:09.054+05:30&lt;/TimeStamp&gt;&lt;Value&gt;4&lt;/Value&gt;&lt;PersonId&gt;0&lt;/PersonId&gt;&lt;ResponseDelay&gt;3000&lt;/ResponseDelay&gt;&lt;/Response&gt;&lt;Response&gt;&lt;Index&gt;76&lt;/Index&gt;&lt;SmartcardUID&gt;0&lt;/SmartcardUID&gt;&lt;UID&gt;6C7161&lt;/UID&gt;&lt;Valid&gt;true&lt;/Valid&gt;&lt;TimeStamp&gt;2017-02-21T15:18:09.054+05:30&lt;/TimeStamp&gt;&lt;Value&gt;1&lt;/Value&gt;&lt;PersonId&gt;0&lt;/PersonId&gt;&lt;ResponseDelay&gt;3000&lt;/ResponseDelay&gt;&lt;/Response&gt;&lt;Response&gt;&lt;Index&gt;77&lt;/Index&gt;&lt;SmartcardUID&gt;0&lt;/SmartcardUID&gt;&lt;UID&gt;6C6E8E&lt;/UID&gt;&lt;Valid&gt;true&lt;/Valid&gt;&lt;TimeStamp&gt;2017-02-21T15:18:09.055+05:30&lt;/TimeStamp&gt;&lt;Value&gt;1&lt;/Value&gt;&lt;PersonId&gt;0&lt;/PersonId&gt;&lt;ResponseDelay&gt;3000&lt;/ResponseDelay&gt;&lt;/Response&gt;&lt;Response&gt;&lt;Index&gt;79&lt;/Index&gt;&lt;SmartcardUID&gt;0&lt;/SmartcardUID&gt;&lt;UID&gt;6C719F&lt;/UID&gt;&lt;Valid&gt;true&lt;/Valid&gt;&lt;TimeStamp&gt;2017-02-21T15:18:12.095+05:30&lt;/TimeStamp&gt;&lt;Value&gt;1&lt;/Value&gt;&lt;PersonId&gt;0&lt;/PersonId&gt;&lt;ResponseDelay&gt;6150&lt;/ResponseDelay&gt;&lt;/Response&gt;&lt;Response&gt;&lt;Index&gt;83&lt;/Index&gt;&lt;SmartcardUID&gt;0&lt;/SmartcardUID&gt;&lt;UID&gt;6C6E91&lt;/UID&gt;&lt;Valid&gt;true&lt;/Valid&gt;&lt;TimeStamp&gt;2017-02-21T15:18:09.055+05:30&lt;/TimeStamp&gt;&lt;Value&gt;4&lt;/Value&gt;&lt;PersonId&gt;0&lt;/PersonId&gt;&lt;ResponseDelay&gt;3050&lt;/ResponseDelay&gt;&lt;/Response&gt;&lt;Response&gt;&lt;Index&gt;89&lt;/Index&gt;&lt;SmartcardUID&gt;0&lt;/SmartcardUID&gt;&lt;UID&gt;6D7E55&lt;/UID&gt;&lt;Valid&gt;true&lt;/Valid&gt;&lt;TimeStamp&gt;2017-02-21T15:18:12.095+05:30&lt;/TimeStamp&gt;&lt;Value&gt;1&lt;/Value&gt;&lt;PersonId&gt;0&lt;/PersonId&gt;&lt;ResponseDelay&gt;6200&lt;/ResponseDelay&gt;&lt;/Response&gt;&lt;Response&gt;&lt;Index&gt;2&lt;/Index&gt;&lt;SmartcardUID&gt;0&lt;/SmartcardUID&gt;&lt;UID&gt;6C6BD4&lt;/UID&gt;&lt;Valid&gt;true&lt;/Valid&gt;&lt;TimeStamp&gt;2017-02-21T15:18:13.62+05:30&lt;/TimeStamp&gt;&lt;Value&gt;1&lt;/Value&gt;&lt;PersonId&gt;0&lt;/PersonId&gt;&lt;ResponseDelay&gt;7500&lt;/ResponseDelay&gt;&lt;/Response&gt;&lt;Response&gt;&lt;Index&gt;5&lt;/Index&gt;&lt;SmartcardUID&gt;0&lt;/SmartcardUID&gt;&lt;UID&gt;6C717A&lt;/UID&gt;&lt;Valid&gt;true&lt;/Valid&gt;&lt;TimeStamp&gt;2017-02-21T15:18:10.563+05:30&lt;/TimeStamp&gt;&lt;Value&gt;5&lt;/Value&gt;&lt;PersonId&gt;0&lt;/PersonId&gt;&lt;ResponseDelay&gt;4400&lt;/ResponseDelay&gt;&lt;/Response&gt;&lt;Response&gt;&lt;Index&gt;10&lt;/Index&gt;&lt;SmartcardUID&gt;0&lt;/SmartcardUID&gt;&lt;UID&gt;6C7170&lt;/UID&gt;&lt;Valid&gt;true&lt;/Valid&gt;&lt;TimeStamp&gt;2017-02-21T15:18:10.563+05:30&lt;/TimeStamp&gt;&lt;Value&gt;2&lt;/Value&gt;&lt;PersonId&gt;0&lt;/PersonId&gt;&lt;ResponseDelay&gt;4400&lt;/ResponseDelay&gt;&lt;/Response&gt;&lt;Response&gt;&lt;Index&gt;15&lt;/Index&gt;&lt;SmartcardUID&gt;0&lt;/SmartcardUID&gt;&lt;UID&gt;6DBFAE&lt;/UID&gt;&lt;Valid&gt;true&lt;/Valid&gt;&lt;TimeStamp&gt;2017-02-21T15:18:10.563+05:30&lt;/TimeStamp&gt;&lt;Value&gt;4&lt;/Value&gt;&lt;PersonId&gt;0&lt;/PersonId&gt;&lt;ResponseDelay&gt;4400&lt;/ResponseDelay&gt;&lt;/Response&gt;&lt;Response&gt;&lt;Index&gt;19&lt;/Index&gt;&lt;SmartcardUID&gt;0&lt;/SmartcardUID&gt;&lt;UID&gt;6C6B1C&lt;/UID&gt;&lt;Valid&gt;true&lt;/Valid&gt;&lt;TimeStamp&gt;2017-02-21T15:18:17.163+05:30&lt;/TimeStamp&gt;&lt;Value&gt;5&lt;/Value&gt;&lt;PersonId&gt;0&lt;/PersonId&gt;&lt;ResponseDelay&gt;10700&lt;/ResponseDelay&gt;&lt;/Response&gt;&lt;Response&gt;&lt;Index&gt;24&lt;/Index&gt;&lt;SmartcardUID&gt;0&lt;/SmartcardUID&gt;&lt;UID&gt;6D8101&lt;/UID&gt;&lt;Valid&gt;true&lt;/Valid&gt;&lt;TimeStamp&gt;2017-02-21T15:18:10.563+05:30&lt;/TimeStamp&gt;&lt;Value&gt;5&lt;/Value&gt;&lt;PersonId&gt;0&lt;/PersonId&gt;&lt;ResponseDelay&gt;4450&lt;/ResponseDelay&gt;&lt;/Response&gt;&lt;Response&gt;&lt;Index&gt;28&lt;/Index&gt;&lt;SmartcardUID&gt;0&lt;/SmartcardUID&gt;&lt;UID&gt;6D7E5E&lt;/UID&gt;&lt;Valid&gt;true&lt;/Valid&gt;&lt;TimeStamp&gt;2017-02-21T15:18:10.563+05:30&lt;/TimeStamp&gt;&lt;Value&gt;1&lt;/Value&gt;&lt;PersonId&gt;0&lt;/PersonId&gt;&lt;ResponseDelay&gt;4450&lt;/ResponseDelay&gt;&lt;/Response&gt;&lt;Response&gt;&lt;Index&gt;86&lt;/Index&gt;&lt;SmartcardUID&gt;0&lt;/SmartcardUID&gt;&lt;UID&gt;6C6EB4&lt;/UID&gt;&lt;Valid&gt;true&lt;/Valid&gt;&lt;TimeStamp&gt;2017-02-21T15:18:11.076+05:30&lt;/TimeStamp&gt;&lt;Value&gt;5&lt;/Value&gt;&lt;PersonId&gt;0&lt;/PersonId&gt;&lt;ResponseDelay&gt;4600&lt;/ResponseDelay&gt;&lt;/Response&gt;&lt;Response&gt;&lt;Index&gt;33&lt;/Index&gt;&lt;SmartcardUID&gt;0&lt;/SmartcardUID&gt;&lt;UID&gt;6C6B19&lt;/UID&gt;&lt;Valid&gt;true&lt;/Valid&gt;&lt;TimeStamp&gt;2017-02-21T15:18:12.095+05:30&lt;/TimeStamp&gt;&lt;Value&gt;4&lt;/Value&gt;&lt;PersonId&gt;0&lt;/PersonId&gt;&lt;ResponseDelay&gt;6050&lt;/ResponseDelay&gt;&lt;/Response&gt;&lt;Response&gt;&lt;Index&gt;35&lt;/Index&gt;&lt;SmartcardUID&gt;0&lt;/SmartcardUID&gt;&lt;UID&gt;6D8044&lt;/UID&gt;&lt;Valid&gt;true&lt;/Valid&gt;&lt;TimeStamp&gt;2017-02-21T15:18:18.69+05:30&lt;/TimeStamp&gt;&lt;Value&gt;1&lt;/Value&gt;&lt;PersonId&gt;0&lt;/PersonId&gt;&lt;ResponseDelay&gt;12300&lt;/ResponseDelay&gt;&lt;/Response&gt;&lt;Response&gt;&lt;Index&gt;42&lt;/Index&gt;&lt;SmartcardUID&gt;0&lt;/SmartcardUID&gt;&lt;UID&gt;6DBF68&lt;/UID&gt;&lt;Valid&gt;true&lt;/Valid&gt;&lt;TimeStamp&gt;2017-02-21T15:18:12.095+05:30&lt;/TimeStamp&gt;&lt;Value&gt;4&lt;/Value&gt;&lt;PersonId&gt;0&lt;/PersonId&gt;&lt;ResponseDelay&gt;6050&lt;/ResponseDelay&gt;&lt;/Response&gt;&lt;Response&gt;&lt;Index&gt;52&lt;/Index&gt;&lt;SmartcardUID&gt;0&lt;/SmartcardUID&gt;&lt;UID&gt;6C6E99&lt;/UID&gt;&lt;Valid&gt;true&lt;/Valid&gt;&lt;TimeStamp&gt;2017-02-21T15:18:12.095+05:30&lt;/TimeStamp&gt;&lt;Value&gt;5&lt;/Value&gt;&lt;PersonId&gt;0&lt;/PersonId&gt;&lt;ResponseDelay&gt;6100&lt;/ResponseDelay&gt;&lt;/Response&gt;&lt;Response&gt;&lt;Index&gt;56&lt;/Index&gt;&lt;SmartcardUID&gt;0&lt;/SmartcardUID&gt;&lt;UID&gt;6C6E93&lt;/UID&gt;&lt;Valid&gt;true&lt;/Valid&gt;&lt;TimeStamp&gt;2017-02-21T15:18:12.095+05:30&lt;/TimeStamp&gt;&lt;Value&gt;1&lt;/Value&gt;&lt;PersonId&gt;0&lt;/PersonId&gt;&lt;ResponseDelay&gt;6100&lt;/ResponseDelay&gt;&lt;/Response&gt;&lt;Response&gt;&lt;Index&gt;60&lt;/Index&gt;&lt;SmartcardUID&gt;0&lt;/SmartcardUID&gt;&lt;UID&gt;6C6E9B&lt;/UID&gt;&lt;Valid&gt;true&lt;/Valid&gt;&lt;TimeStamp&gt;2017-02-21T15:18:12.095+05:30&lt;/TimeStamp&gt;&lt;Value&gt;1&lt;/Value&gt;&lt;PersonId&gt;0&lt;/PersonId&gt;&lt;ResponseDelay&gt;6100&lt;/ResponseDelay&gt;&lt;/Response&gt;&lt;Response&gt;&lt;Index&gt;65&lt;/Index&gt;&lt;SmartcardUID&gt;0&lt;/SmartcardUID&gt;&lt;UID&gt;6C6E8D&lt;/UID&gt;&lt;Valid&gt;true&lt;/Valid&gt;&lt;TimeStamp&gt;2017-02-21T15:18:23.245+05:30&lt;/TimeStamp&gt;&lt;Value&gt;5&lt;/Value&gt;&lt;PersonId&gt;0&lt;/PersonId&gt;&lt;ResponseDelay&gt;17100&lt;/ResponseDelay&gt;&lt;/Response&gt;&lt;Response&gt;&lt;Index&gt;84&lt;/Index&gt;&lt;SmartcardUID&gt;0&lt;/SmartcardUID&gt;&lt;UID&gt;6C6E90&lt;/UID&gt;&lt;Valid&gt;true&lt;/Valid&gt;&lt;TimeStamp&gt;2017-02-21T15:18:12.095+05:30&lt;/TimeStamp&gt;&lt;Value&gt;4&lt;/Value&gt;&lt;PersonId&gt;0&lt;/PersonId&gt;&lt;ResponseDelay&gt;6150&lt;/ResponseDelay&gt;&lt;/Response&gt;&lt;Response&gt;&lt;Index&gt;31&lt;/Index&gt;&lt;SmartcardUID&gt;0&lt;/SmartcardUID&gt;&lt;UID&gt;6D7E5D&lt;/UID&gt;&lt;Valid&gt;true&lt;/Valid&gt;&lt;TimeStamp&gt;2017-02-21T15:18:13.62+05:30&lt;/TimeStamp&gt;&lt;Value&gt;2&lt;/Value&gt;&lt;PersonId&gt;0&lt;/PersonId&gt;&lt;ResponseDelay&gt;7600&lt;/ResponseDelay&gt;&lt;/Response&gt;&lt;Response&gt;&lt;Index&gt;36&lt;/Index&gt;&lt;SmartcardUID&gt;0&lt;/SmartcardUID&gt;&lt;UID&gt;6D806E&lt;/UID&gt;&lt;Valid&gt;true&lt;/Valid&gt;&lt;TimeStamp&gt;2017-02-21T15:18:27.815+05:30&lt;/TimeStamp&gt;&lt;Value&gt;5&lt;/Value&gt;&lt;PersonId&gt;0&lt;/PersonId&gt;&lt;ResponseDelay&gt;21750&lt;/ResponseDelay&gt;&lt;/Response&gt;&lt;Response&gt;&lt;Index&gt;43&lt;/Index&gt;&lt;SmartcardUID&gt;0&lt;/SmartcardUID&gt;&lt;UID&gt;6DBF5F&lt;/UID&gt;&lt;Valid&gt;true&lt;/Valid&gt;&lt;TimeStamp&gt;2017-02-21T15:18:13.62+05:30&lt;/TimeStamp&gt;&lt;Value&gt;2&lt;/Value&gt;&lt;PersonId&gt;0&lt;/PersonId&gt;&lt;ResponseDelay&gt;7650&lt;/ResponseDelay&gt;&lt;/Response&gt;&lt;Response&gt;&lt;Index&gt;68&lt;/Index&gt;&lt;SmartcardUID&gt;0&lt;/SmartcardUID&gt;&lt;UID&gt;6C6EAC&lt;/UID&gt;&lt;Valid&gt;true&lt;/Valid&gt;&lt;TimeStamp&gt;2017-02-21T15:18:14.12+05:30&lt;/TimeStamp&gt;&lt;Value&gt;1&lt;/Value&gt;&lt;PersonId&gt;0&lt;/PersonId&gt;&lt;ResponseDelay&gt;7700&lt;/ResponseDelay&gt;&lt;/Response&gt;&lt;Response&gt;&lt;Index&gt;18&lt;/Index&gt;&lt;SmartcardUID&gt;0&lt;/SmartcardUID&gt;&lt;UID&gt;6C6EA5&lt;/UID&gt;&lt;Valid&gt;true&lt;/Valid&gt;&lt;TimeStamp&gt;2017-02-21T15:18:17.163+05:30&lt;/TimeStamp&gt;&lt;Value&gt;4&lt;/Value&gt;&lt;PersonId&gt;0&lt;/PersonId&gt;&lt;ResponseDelay&gt;10700&lt;/ResponseDelay&gt;&lt;/Response&gt;&lt;Response&gt;&lt;Index&gt;20&lt;/Index&gt;&lt;SmartcardUID&gt;0&lt;/SmartcardUID&gt;&lt;UID&gt;6C6E8F&lt;/UID&gt;&lt;Valid&gt;true&lt;/Valid&gt;&lt;TimeStamp&gt;2017-02-21T15:18:15.134+05:30&lt;/TimeStamp&gt;&lt;Value&gt;1&lt;/Value&gt;&lt;PersonId&gt;0&lt;/PersonId&gt;&lt;ResponseDelay&gt;9150&lt;/ResponseDelay&gt;&lt;/Response&gt;&lt;Response&gt;&lt;Index&gt;29&lt;/Index&gt;&lt;SmartcardUID&gt;0&lt;/SmartcardUID&gt;&lt;UID&gt;6C7915&lt;/UID&gt;&lt;Valid&gt;true&lt;/Valid&gt;&lt;TimeStamp&gt;2017-02-21T15:18:24.775+05:30&lt;/TimeStamp&gt;&lt;Value&gt;1&lt;/Value&gt;&lt;PersonId&gt;0&lt;/PersonId&gt;&lt;ResponseDelay&gt;18600&lt;/ResponseDelay&gt;&lt;/Response&gt;&lt;Response&gt;&lt;Index&gt;34&lt;/Index&gt;&lt;SmartcardUID&gt;0&lt;/SmartcardUID&gt;&lt;UID&gt;6D804A&lt;/UID&gt;&lt;Valid&gt;true&lt;/Valid&gt;&lt;TimeStamp&gt;2017-02-21T15:18:15.134+05:30&lt;/TimeStamp&gt;&lt;Value&gt;1&lt;/Value&gt;&lt;PersonId&gt;0&lt;/PersonId&gt;&lt;ResponseDelay&gt;9200&lt;/ResponseDelay&gt;&lt;/Response&gt;&lt;Response&gt;&lt;Index&gt;55&lt;/Index&gt;&lt;SmartcardUID&gt;0&lt;/SmartcardUID&gt;&lt;UID&gt;6D7E56&lt;/UID&gt;&lt;Valid&gt;true&lt;/Valid&gt;&lt;TimeStamp&gt;2017-02-21T15:18:15.134+05:30&lt;/TimeStamp&gt;&lt;Value&gt;1&lt;/Value&gt;&lt;PersonId&gt;0&lt;/PersonId&gt;&lt;ResponseDelay&gt;9250&lt;/ResponseDelay&gt;&lt;/Response&gt;&lt;Response&gt;&lt;Index&gt;59&lt;/Index&gt;&lt;SmartcardUID&gt;0&lt;/SmartcardUID&gt;&lt;UID&gt;6DBFAC&lt;/UID&gt;&lt;Valid&gt;true&lt;/Valid&gt;&lt;TimeStamp&gt;2017-02-21T15:18:15.134+05:30&lt;/TimeStamp&gt;&lt;Value&gt;2&lt;/Value&gt;&lt;PersonId&gt;0&lt;/PersonId&gt;&lt;ResponseDelay&gt;9250&lt;/ResponseDelay&gt;&lt;/Response&gt;&lt;Response&gt;&lt;Index&gt;67&lt;/Index&gt;&lt;SmartcardUID&gt;0&lt;/SmartcardUID&gt;&lt;UID&gt;6DBF4C&lt;/UID&gt;&lt;Valid&gt;true&lt;/Valid&gt;&lt;TimeStamp&gt;2017-02-21T15:18:15.647+05:30&lt;/TimeStamp&gt;&lt;Value&gt;1&lt;/Value&gt;&lt;PersonId&gt;0&lt;/PersonId&gt;&lt;ResponseDelay&gt;9250&lt;/ResponseDelay&gt;&lt;/Response&gt;&lt;Response&gt;&lt;Index&gt;3&lt;/Index&gt;&lt;SmartcardUID&gt;0&lt;/SmartcardUID&gt;&lt;UID&gt;6C6B1B&lt;/UID&gt;&lt;Valid&gt;true&lt;/Valid&gt;&lt;TimeStamp&gt;2017-02-21T15:18:16.661+05:30&lt;/TimeStamp&gt;&lt;Value&gt;1&lt;/Value&gt;&lt;PersonId&gt;0&lt;/PersonId&gt;&lt;ResponseDelay&gt;10650&lt;/ResponseDelay&gt;&lt;/Response&gt;&lt;Response&gt;&lt;Index&gt;4&lt;/Index&gt;&lt;SmartcardUID&gt;0&lt;/SmartcardUID&gt;&lt;UID&gt;6C6B1A&lt;/UID&gt;&lt;Valid&gt;true&lt;/Valid&gt;&lt;TimeStamp&gt;2017-02-21T15:18:16.661+05:30&lt;/TimeStamp&gt;&lt;Value&gt;2&lt;/Value&gt;&lt;PersonId&gt;0&lt;/PersonId&gt;&lt;ResponseDelay&gt;10650&lt;/ResponseDelay&gt;&lt;/Response&gt;&lt;Response&gt;&lt;Index&gt;12&lt;/Index&gt;&lt;SmartcardUID&gt;0&lt;/SmartcardUID&gt;&lt;UID&gt;6C7160&lt;/UID&gt;&lt;Valid&gt;true&lt;/Valid&gt;&lt;TimeStamp&gt;2017-02-21T15:18:35.927+05:30&lt;/TimeStamp&gt;&lt;Value&gt;3&lt;/Value&gt;&lt;PersonId&gt;0&lt;/PersonId&gt;&lt;ResponseDelay&gt;29550&lt;/ResponseDelay&gt;&lt;/Response&gt;&lt;Response&gt;&lt;Index&gt;46&lt;/Index&gt;&lt;SmartcardUID&gt;0&lt;/SmartcardUID&gt;&lt;UID&gt;6DBF66&lt;/UID&gt;&lt;Valid&gt;true&lt;/Valid&gt;&lt;TimeStamp&gt;2017-02-21T15:18:17.163+05:30&lt;/TimeStamp&gt;&lt;Value&gt;4&lt;/Value&gt;&lt;PersonId&gt;0&lt;/PersonId&gt;&lt;ResponseDelay&gt;10800&lt;/ResponseDelay&gt;&lt;/Response&gt;&lt;Response&gt;&lt;Index&gt;61&lt;/Index&gt;&lt;SmartcardUID&gt;0&lt;/SmartcardUID&gt;&lt;UID&gt;6C6E96&lt;/UID&gt;&lt;Valid&gt;true&lt;/Valid&gt;&lt;TimeStamp&gt;2017-02-21T15:18:17.163+05:30&lt;/TimeStamp&gt;&lt;Value&gt;5&lt;/Value&gt;&lt;PersonId&gt;0&lt;/PersonId&gt;&lt;ResponseDelay&gt;10800&lt;/ResponseDelay&gt;&lt;/Response&gt;&lt;Response&gt;&lt;Index&gt;80&lt;/Index&gt;&lt;SmartcardUID&gt;0&lt;/SmartcardUID&gt;&lt;UID&gt;6D8113&lt;/UID&gt;&lt;Valid&gt;true&lt;/Valid&gt;&lt;TimeStamp&gt;2017-02-21T15:18:17.163+05:30&lt;/TimeStamp&gt;&lt;Value&gt;1&lt;/Value&gt;&lt;PersonId&gt;0&lt;/PersonId&gt;&lt;ResponseDelay&gt;10850&lt;/ResponseDelay&gt;&lt;/Response&gt;&lt;Response&gt;&lt;Index&gt;88&lt;/Index&gt;&lt;SmartcardUID&gt;0&lt;/SmartcardUID&gt;&lt;UID&gt;6D8077&lt;/UID&gt;&lt;Valid&gt;true&lt;/Valid&gt;&lt;TimeStamp&gt;2017-02-21T15:18:21.734+05:30&lt;/TimeStamp&gt;&lt;Value&gt;2&lt;/Value&gt;&lt;PersonId&gt;0&lt;/PersonId&gt;&lt;ResponseDelay&gt;15600&lt;/ResponseDelay&gt;&lt;/Response&gt;&lt;Response&gt;&lt;Index&gt;27&lt;/Index&gt;&lt;SmartcardUID&gt;0&lt;/SmartcardUID&gt;&lt;UID&gt;6D7E5F&lt;/UID&gt;&lt;Valid&gt;true&lt;/Valid&gt;&lt;TimeStamp&gt;2017-02-21T15:18:18.69+05:30&lt;/TimeStamp&gt;&lt;Value&gt;5&lt;/Value&gt;&lt;PersonId&gt;0&lt;/PersonId&gt;&lt;ResponseDelay&gt;12300&lt;/ResponseDelay&gt;&lt;/Response&gt;&lt;Response&gt;&lt;Index&gt;40&lt;/Index&gt;&lt;SmartcardUID&gt;0&lt;/SmartcardUID&gt;&lt;UID&gt;6D7E39&lt;/UID&gt;&lt;Valid&gt;true&lt;/Valid&gt;&lt;TimeStamp&gt;2017-02-21T15:18:18.69+05:30&lt;/TimeStamp&gt;&lt;Value&gt;5&lt;/Value&gt;&lt;PersonId&gt;0&lt;/PersonId&gt;&lt;ResponseDelay&gt;12350&lt;/ResponseDelay&gt;&lt;/Response&gt;&lt;Response&gt;&lt;Index&gt;75&lt;/Index&gt;&lt;SmartcardUID&gt;0&lt;/SmartcardUID&gt;&lt;UID&gt;6C7179&lt;/UID&gt;&lt;Valid&gt;true&lt;/Valid&gt;&lt;TimeStamp&gt;2017-02-21T15:18:21.734+05:30&lt;/TimeStamp&gt;&lt;Value&gt;2&lt;/Value&gt;&lt;PersonId&gt;0&lt;/PersonId&gt;&lt;ResponseDelay&gt;15600&lt;/ResponseDelay&gt;&lt;/Response&gt;&lt;Response&gt;&lt;Index&gt;90&lt;/Index&gt;&lt;SmartcardUID&gt;0&lt;/SmartcardUID&gt;&lt;UID&gt;6DC031&lt;/UID&gt;&lt;Valid&gt;true&lt;/Valid&gt;&lt;TimeStamp&gt;2017-02-21T15:18:20.204+05:30&lt;/TimeStamp&gt;&lt;Value&gt;1&lt;/Value&gt;&lt;PersonId&gt;0&lt;/PersonId&gt;&lt;ResponseDelay&gt;14050&lt;/ResponseDelay&gt;&lt;/Response&gt;&lt;Response&gt;&lt;Index&gt;81&lt;/Index&gt;&lt;SmartcardUID&gt;0&lt;/SmartcardUID&gt;&lt;UID&gt;6C7172&lt;/UID&gt;&lt;Valid&gt;true&lt;/Valid&gt;&lt;TimeStamp&gt;2017-02-21T15:18:21.734+05:30&lt;/TimeStamp&gt;&lt;Value&gt;4&lt;/Value&gt;&lt;PersonId&gt;0&lt;/PersonId&gt;&lt;ResponseDelay&gt;15600&lt;/ResponseDelay&gt;&lt;/Response&gt;&lt;Response&gt;&lt;Index&gt;38&lt;/Index&gt;&lt;SmartcardUID&gt;0&lt;/SmartcardUID&gt;&lt;UID&gt;6C6E92&lt;/UID&gt;&lt;Valid&gt;true&lt;/Valid&gt;&lt;TimeStamp&gt;2017-02-21T15:18:21.734+05:30&lt;/TimeStamp&gt;&lt;Value&gt;1&lt;/Value&gt;&lt;PersonId&gt;0&lt;/PersonId&gt;&lt;ResponseDelay&gt;15500&lt;/ResponseDelay&gt;&lt;/Response&gt;&lt;Response&gt;&lt;Index&gt;53&lt;/Index&gt;&lt;SmartcardUID&gt;0&lt;/SmartcardUID&gt;&lt;UID&gt;6C6C47&lt;/UID&gt;&lt;Valid&gt;true&lt;/Valid&gt;&lt;TimeStamp&gt;2017-02-21T15:18:21.734+05:30&lt;/TimeStamp&gt;&lt;Value&gt;3&lt;/Value&gt;&lt;PersonId&gt;0&lt;/PersonId&gt;&lt;ResponseDelay&gt;15500&lt;/ResponseDelay&gt;&lt;/Response&gt;&lt;Response&gt;&lt;Index&gt;58&lt;/Index&gt;&lt;SmartcardUID&gt;0&lt;/SmartcardUID&gt;&lt;UID&gt;6C6EB7&lt;/UID&gt;&lt;Valid&gt;true&lt;/Valid&gt;&lt;TimeStamp&gt;2017-02-21T15:18:24.775+05:30&lt;/TimeStamp&gt;&lt;Value&gt;4&lt;/Value&gt;&lt;PersonId&gt;0&lt;/PersonId&gt;&lt;ResponseDelay&gt;18650&lt;/ResponseDelay&gt;&lt;/Response&gt;&lt;Response&gt;&lt;Index&gt;69&lt;/Index&gt;&lt;SmartcardUID&gt;0&lt;/SmartcardUID&gt;&lt;UID&gt;6C7195&lt;/UID&gt;&lt;Valid&gt;true&lt;/Valid&gt;&lt;TimeStamp&gt;2017-02-21T15:18:21.734+05:30&lt;/TimeStamp&gt;&lt;Value&gt;5&lt;/Value&gt;&lt;PersonId&gt;0&lt;/PersonId&gt;&lt;ResponseDelay&gt;15550&lt;/ResponseDelay&gt;&lt;/Response&gt;&lt;Response&gt;&lt;Index&gt;70&lt;/Index&gt;&lt;SmartcardUID&gt;0&lt;/SmartcardUID&gt;&lt;UID&gt;6DBFB7&lt;/UID&gt;&lt;Valid&gt;true&lt;/Valid&gt;&lt;TimeStamp&gt;2017-02-21T15:18:21.734+05:30&lt;/TimeStamp&gt;&lt;Value&gt;5&lt;/Value&gt;&lt;PersonId&gt;0&lt;/PersonId&gt;&lt;ResponseDelay&gt;15550&lt;/ResponseDelay&gt;&lt;/Response&gt;&lt;Response&gt;&lt;Index&gt;93&lt;/Index&gt;&lt;SmartcardUID&gt;0&lt;/SmartcardUID&gt;&lt;UID&gt;6C7192&lt;/UID&gt;&lt;Valid&gt;true&lt;/Valid&gt;&lt;TimeStamp&gt;2017-02-21T15:18:21.734+05:30&lt;/TimeStamp&gt;&lt;Value&gt;4&lt;/Value&gt;&lt;PersonId&gt;0&lt;/PersonId&gt;&lt;ResponseDelay&gt;15600&lt;/ResponseDelay&gt;&lt;/Response&gt;&lt;Response&gt;&lt;Index&gt;1&lt;/Index&gt;&lt;SmartcardUID&gt;0&lt;/SmartcardUID&gt;&lt;UID&gt;6C6B1D&lt;/UID&gt;&lt;Valid&gt;true&lt;/Valid&gt;&lt;TimeStamp&gt;2017-02-21T15:18:24.774+05:30&lt;/TimeStamp&gt;&lt;Value&gt;2&lt;/Value&gt;&lt;PersonId&gt;0&lt;/PersonId&gt;&lt;ResponseDelay&gt;18500&lt;/ResponseDelay&gt;&lt;/Response&gt;&lt;Response&gt;&lt;Index&gt;23&lt;/Index&gt;&lt;SmartcardUID&gt;0&lt;/SmartcardUID&gt;&lt;UID&gt;6C717C&lt;/UID&gt;&lt;Valid&gt;true&lt;/Valid&gt;&lt;TimeStamp&gt;2017-02-21T15:18:27.815+05:30&lt;/TimeStamp&gt;&lt;Value&gt;5&lt;/Value&gt;&lt;PersonId&gt;0&lt;/PersonId&gt;&lt;ResponseDelay&gt;21700&lt;/ResponseDelay&gt;&lt;/Response&gt;&lt;Response&gt;&lt;Index&gt;54&lt;/Index&gt;&lt;SmartcardUID&gt;0&lt;/SmartcardUID&gt;&lt;UID&gt;6DBF57&lt;/UID&gt;&lt;Valid&gt;true&lt;/Valid&gt;&lt;TimeStamp&gt;2017-02-21T15:18:24.775+05:30&lt;/TimeStamp&gt;&lt;Value&gt;5&lt;/Value&gt;&lt;PersonId&gt;0&lt;/PersonId&gt;&lt;ResponseDelay&gt;18650&lt;/ResponseDelay&gt;&lt;/Response&gt;&lt;Response&gt;&lt;Index&gt;78&lt;/Index&gt;&lt;SmartcardUID&gt;0&lt;/SmartcardUID&gt;&lt;UID&gt;6C715F&lt;/UID&gt;&lt;Valid&gt;true&lt;/Valid&gt;&lt;TimeStamp&gt;2017-02-21T15:18:24.775+05:30&lt;/TimeStamp&gt;&lt;Value&gt;5&lt;/Value&gt;&lt;PersonId&gt;0&lt;/PersonId&gt;&lt;ResponseDelay&gt;18750&lt;/ResponseDelay&gt;&lt;/Response&gt;&lt;Response&gt;&lt;Index&gt;22&lt;/Index&gt;&lt;SmartcardUID&gt;0&lt;/SmartcardUID&gt;&lt;UID&gt;6D803C&lt;/UID&gt;&lt;Valid&gt;true&lt;/Valid&gt;&lt;TimeStamp&gt;2017-02-21T15:18:27.815+05:30&lt;/TimeStamp&gt;&lt;Value&gt;5&lt;/Value&gt;&lt;PersonId&gt;0&lt;/PersonId&gt;&lt;ResponseDelay&gt;21700&lt;/ResponseDelay&gt;&lt;/Response&gt;&lt;Response&gt;&lt;Index&gt;39&lt;/Index&gt;&lt;SmartcardUID&gt;0&lt;/SmartcardUID&gt;&lt;UID&gt;6C719A&lt;/UID&gt;&lt;Valid&gt;true&lt;/Valid&gt;&lt;TimeStamp&gt;2017-02-21T15:18:26.287+05:30&lt;/TimeStamp&gt;&lt;Value&gt;4&lt;/Value&gt;&lt;PersonId&gt;0&lt;/PersonId&gt;&lt;ResponseDelay&gt;20200&lt;/ResponseDelay&gt;&lt;/Response&gt;&lt;Response&gt;&lt;Index&gt;85&lt;/Index&gt;&lt;SmartcardUID&gt;0&lt;/SmartcardUID&gt;&lt;UID&gt;6C6B18&lt;/UID&gt;&lt;Valid&gt;true&lt;/Valid&gt;&lt;TimeStamp&gt;2017-02-21T15:18:28.316+05:30&lt;/TimeStamp&gt;&lt;Value&gt;1&lt;/Value&gt;&lt;PersonId&gt;0&lt;/PersonId&gt;&lt;ResponseDelay&gt;21900&lt;/ResponseDelay&gt;&lt;/Response&gt;&lt;Response&gt;&lt;Index&gt;13&lt;/Index&gt;&lt;SmartcardUID&gt;0&lt;/SmartcardUID&gt;&lt;UID&gt;6DBF69&lt;/UID&gt;&lt;Valid&gt;true&lt;/Valid&gt;&lt;TimeStamp&gt;2017-02-21T15:18:35.928+05:30&lt;/TimeStamp&gt;&lt;Value&gt;1&lt;/Value&gt;&lt;PersonId&gt;0&lt;/PersonId&gt;&lt;ResponseDelay&gt;29550&lt;/ResponseDelay&gt;&lt;/Response&gt;&lt;Response&gt;&lt;Index&gt;92&lt;/Index&gt;&lt;SmartcardUID&gt;0&lt;/SmartcardUID&gt;&lt;UID&gt;6DBF52&lt;/UID&gt;&lt;Valid&gt;true&lt;/Valid&gt;&lt;TimeStamp&gt;2017-02-21T15:18:31.357+05:30&lt;/TimeStamp&gt;&lt;Value&gt;4&lt;/Value&gt;&lt;PersonId&gt;0&lt;/PersonId&gt;&lt;ResponseDelay&gt;25050&lt;/ResponseDelay&gt;&lt;/Response&gt;&lt;Response&gt;&lt;Index&gt;64&lt;/Index&gt;&lt;SmartcardUID&gt;0&lt;/SmartcardUID&gt;&lt;UID&gt;6C6E95&lt;/UID&gt;&lt;Valid&gt;true&lt;/Valid&gt;&lt;TimeStamp&gt;2017-02-21T15:18:34.399+05:30&lt;/TimeStamp&gt;&lt;Value&gt;1&lt;/Value&gt;&lt;PersonId&gt;0&lt;/PersonId&gt;&lt;ResponseDelay&gt;28100&lt;/ResponseDelay&gt;&lt;/Response&gt;&lt;Response&gt;&lt;Index&gt;87&lt;/Index&gt;&lt;SmartcardUID&gt;0&lt;/SmartcardUID&gt;&lt;UID&gt;6C6E97&lt;/UID&gt;&lt;Valid&gt;true&lt;/Valid&gt;&lt;TimeStamp&gt;2017-02-21T15:18:35.928+05:30&lt;/TimeStamp&gt;&lt;Value&gt;2&lt;/Value&gt;&lt;PersonId&gt;0&lt;/PersonId&gt;&lt;ResponseDelay&gt;2975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44&lt;/int&gt;"/>
  <p:tag name="VIEWPOINT" val="7994f349-73d5-48b0-b9af-473eddd21d74"/>
</p:tagLst>
</file>

<file path=ppt/tags/tag108.xml><?xml version="1.0" encoding="utf-8"?>
<p:tagLst xmlns:a="http://schemas.openxmlformats.org/drawingml/2006/main" xmlns:r="http://schemas.openxmlformats.org/officeDocument/2006/relationships" xmlns:p="http://schemas.openxmlformats.org/presentationml/2006/main">
  <p:tag name="STARTANIMATION" val="OpenQuestion"/>
  <p:tag name="QUESTIONGUID" val="5fbf9c1e-cc3c-4395-950b-9ad12a94fbc9"/>
</p:tagLst>
</file>

<file path=ppt/tags/tag109.xml><?xml version="1.0" encoding="utf-8"?>
<p:tagLst xmlns:a="http://schemas.openxmlformats.org/drawingml/2006/main" xmlns:r="http://schemas.openxmlformats.org/officeDocument/2006/relationships" xmlns:p="http://schemas.openxmlformats.org/presentationml/2006/main">
  <p:tag name="QUESTIONGUID" val="5fbf9c1e-cc3c-4395-950b-9ad12a94fbc9"/>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fa86db57-d14e-4d41-9fb0-7cbbe1143863&lt;/GUID&gt;&lt;Name /&gt;&lt;ScreenPosition&gt;BottomRight&lt;/ScreenPosition&gt;&lt;BorderThickness&gt;10&lt;/BorderThickness&gt;&lt;Top&gt;152.4&lt;/Top&gt;&lt;Left&gt;36&lt;/Left&gt;&lt;Height&gt;344.4104&lt;/Height&gt;&lt;Width&gt;648&lt;/Width&gt;&lt;/ShapeDetails&gt;"/>
</p:tagLst>
</file>

<file path=ppt/tags/tag11.xml><?xml version="1.0" encoding="utf-8"?>
<p:tagLst xmlns:a="http://schemas.openxmlformats.org/drawingml/2006/main" xmlns:r="http://schemas.openxmlformats.org/officeDocument/2006/relationships" xmlns:p="http://schemas.openxmlformats.org/presentationml/2006/main">
  <p:tag name="SHAPETYPE" val="VotingKey"/>
  <p:tag name="QUESTIONGUID" val="19299bfc-520f-42b2-a4d0-d91c9ede8793"/>
</p:tagLst>
</file>

<file path=ppt/tags/tag110.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111.xml><?xml version="1.0" encoding="utf-8"?>
<p:tagLst xmlns:a="http://schemas.openxmlformats.org/drawingml/2006/main" xmlns:r="http://schemas.openxmlformats.org/officeDocument/2006/relationships" xmlns:p="http://schemas.openxmlformats.org/presentationml/2006/main">
  <p:tag name="SHAPETYPE" val="VotingKey"/>
  <p:tag name="QUESTIONGUID" val="5fbf9c1e-cc3c-4395-950b-9ad12a94fbc9"/>
</p:tagLst>
</file>

<file path=ppt/tags/tag112.xml><?xml version="1.0" encoding="utf-8"?>
<p:tagLst xmlns:a="http://schemas.openxmlformats.org/drawingml/2006/main" xmlns:r="http://schemas.openxmlformats.org/officeDocument/2006/relationships" xmlns:p="http://schemas.openxmlformats.org/presentationml/2006/main">
  <p:tag name="SHAPETYPE" val="ChoiceText"/>
  <p:tag name="QUESTIONGUID" val="5fbf9c1e-cc3c-4395-950b-9ad12a94fbc9"/>
</p:tagLst>
</file>

<file path=ppt/tags/tag113.xml><?xml version="1.0" encoding="utf-8"?>
<p:tagLst xmlns:a="http://schemas.openxmlformats.org/drawingml/2006/main" xmlns:r="http://schemas.openxmlformats.org/officeDocument/2006/relationships" xmlns:p="http://schemas.openxmlformats.org/presentationml/2006/main">
  <p:tag name="SHAPETYPE" val="DataLabel"/>
  <p:tag name="QUESTIONGUID" val="5fbf9c1e-cc3c-4395-950b-9ad12a94fbc9"/>
</p:tagLst>
</file>

<file path=ppt/tags/tag114.xml><?xml version="1.0" encoding="utf-8"?>
<p:tagLst xmlns:a="http://schemas.openxmlformats.org/drawingml/2006/main" xmlns:r="http://schemas.openxmlformats.org/officeDocument/2006/relationships" xmlns:p="http://schemas.openxmlformats.org/presentationml/2006/main">
  <p:tag name="SHAPETYPE" val="Bars"/>
  <p:tag name="QUESTIONGUID" val="5fbf9c1e-cc3c-4395-950b-9ad12a94fbc9"/>
  <p:tag name="SHAPEDETAILS" val="&lt;?xml version=&quot;1.0&quot; encoding=&quot;utf-8&quot;?&gt;&lt;ShapeDetails xmlns:xsi=&quot;http://www.w3.org/2001/XMLSchema-instance&quot; xmlns:xsd=&quot;http://www.w3.org/2001/XMLSchema&quot;&gt;&lt;GUID&gt;d8caeba9-f8b8-4fc4-aa6d-6a5366f10893&lt;/GUID&gt;&lt;Name /&gt;&lt;ScreenPosition&gt;BottomRight&lt;/ScreenPosition&gt;&lt;BorderThickness&gt;10&lt;/BorderThickness&gt;&lt;Top&gt;235.4489&lt;/Top&gt;&lt;Left&gt;76.13819&lt;/Left&gt;&lt;Height&gt;19.22866&lt;/Height&gt;&lt;Width&gt;567.0925&lt;/Width&gt;&lt;/ShapeDetails&gt;"/>
</p:tagLst>
</file>

<file path=ppt/tags/tag115.xml><?xml version="1.0" encoding="utf-8"?>
<p:tagLst xmlns:a="http://schemas.openxmlformats.org/drawingml/2006/main" xmlns:r="http://schemas.openxmlformats.org/officeDocument/2006/relationships" xmlns:p="http://schemas.openxmlformats.org/presentationml/2006/main">
  <p:tag name="SHAPETYPE" val="VotingKey"/>
  <p:tag name="QUESTIONGUID" val="5fbf9c1e-cc3c-4395-950b-9ad12a94fbc9"/>
</p:tagLst>
</file>

<file path=ppt/tags/tag116.xml><?xml version="1.0" encoding="utf-8"?>
<p:tagLst xmlns:a="http://schemas.openxmlformats.org/drawingml/2006/main" xmlns:r="http://schemas.openxmlformats.org/officeDocument/2006/relationships" xmlns:p="http://schemas.openxmlformats.org/presentationml/2006/main">
  <p:tag name="SHAPETYPE" val="ChoiceText"/>
  <p:tag name="QUESTIONGUID" val="5fbf9c1e-cc3c-4395-950b-9ad12a94fbc9"/>
</p:tagLst>
</file>

<file path=ppt/tags/tag117.xml><?xml version="1.0" encoding="utf-8"?>
<p:tagLst xmlns:a="http://schemas.openxmlformats.org/drawingml/2006/main" xmlns:r="http://schemas.openxmlformats.org/officeDocument/2006/relationships" xmlns:p="http://schemas.openxmlformats.org/presentationml/2006/main">
  <p:tag name="SHAPETYPE" val="DataLabel"/>
  <p:tag name="QUESTIONGUID" val="5fbf9c1e-cc3c-4395-950b-9ad12a94fbc9"/>
</p:tagLst>
</file>

<file path=ppt/tags/tag118.xml><?xml version="1.0" encoding="utf-8"?>
<p:tagLst xmlns:a="http://schemas.openxmlformats.org/drawingml/2006/main" xmlns:r="http://schemas.openxmlformats.org/officeDocument/2006/relationships" xmlns:p="http://schemas.openxmlformats.org/presentationml/2006/main">
  <p:tag name="SHAPETYPE" val="Bars"/>
  <p:tag name="QUESTIONGUID" val="5fbf9c1e-cc3c-4395-950b-9ad12a94fbc9"/>
  <p:tag name="SHAPEDETAILS" val="&lt;?xml version=&quot;1.0&quot; encoding=&quot;utf-8&quot;?&gt;&lt;ShapeDetails xmlns:xsi=&quot;http://www.w3.org/2001/XMLSchema-instance&quot; xmlns:xsd=&quot;http://www.w3.org/2001/XMLSchema&quot;&gt;&lt;GUID&gt;09a5c865-53e0-46dd-97a1-e9725b857ebc&lt;/GUID&gt;&lt;Name /&gt;&lt;ScreenPosition&gt;BottomRight&lt;/ScreenPosition&gt;&lt;BorderThickness&gt;10&lt;/BorderThickness&gt;&lt;Top&gt;289.7329&lt;/Top&gt;&lt;Left&gt;76.13819&lt;/Left&gt;&lt;Height&gt;19.22866&lt;/Height&gt;&lt;Width&gt;567.0925&lt;/Width&gt;&lt;/ShapeDetails&gt;"/>
</p:tagLst>
</file>

<file path=ppt/tags/tag119.xml><?xml version="1.0" encoding="utf-8"?>
<p:tagLst xmlns:a="http://schemas.openxmlformats.org/drawingml/2006/main" xmlns:r="http://schemas.openxmlformats.org/officeDocument/2006/relationships" xmlns:p="http://schemas.openxmlformats.org/presentationml/2006/main">
  <p:tag name="SHAPETYPE" val="VotingKey"/>
  <p:tag name="QUESTIONGUID" val="5fbf9c1e-cc3c-4395-950b-9ad12a94fbc9"/>
</p:tagLst>
</file>

<file path=ppt/tags/tag12.xml><?xml version="1.0" encoding="utf-8"?>
<p:tagLst xmlns:a="http://schemas.openxmlformats.org/drawingml/2006/main" xmlns:r="http://schemas.openxmlformats.org/officeDocument/2006/relationships" xmlns:p="http://schemas.openxmlformats.org/presentationml/2006/main">
  <p:tag name="SHAPETYPE" val="ChoiceText"/>
  <p:tag name="QUESTIONGUID" val="19299bfc-520f-42b2-a4d0-d91c9ede8793"/>
</p:tagLst>
</file>

<file path=ppt/tags/tag120.xml><?xml version="1.0" encoding="utf-8"?>
<p:tagLst xmlns:a="http://schemas.openxmlformats.org/drawingml/2006/main" xmlns:r="http://schemas.openxmlformats.org/officeDocument/2006/relationships" xmlns:p="http://schemas.openxmlformats.org/presentationml/2006/main">
  <p:tag name="SHAPETYPE" val="ChoiceText"/>
  <p:tag name="QUESTIONGUID" val="5fbf9c1e-cc3c-4395-950b-9ad12a94fbc9"/>
</p:tagLst>
</file>

<file path=ppt/tags/tag121.xml><?xml version="1.0" encoding="utf-8"?>
<p:tagLst xmlns:a="http://schemas.openxmlformats.org/drawingml/2006/main" xmlns:r="http://schemas.openxmlformats.org/officeDocument/2006/relationships" xmlns:p="http://schemas.openxmlformats.org/presentationml/2006/main">
  <p:tag name="SHAPETYPE" val="DataLabel"/>
  <p:tag name="QUESTIONGUID" val="5fbf9c1e-cc3c-4395-950b-9ad12a94fbc9"/>
</p:tagLst>
</file>

<file path=ppt/tags/tag122.xml><?xml version="1.0" encoding="utf-8"?>
<p:tagLst xmlns:a="http://schemas.openxmlformats.org/drawingml/2006/main" xmlns:r="http://schemas.openxmlformats.org/officeDocument/2006/relationships" xmlns:p="http://schemas.openxmlformats.org/presentationml/2006/main">
  <p:tag name="SHAPETYPE" val="Bars"/>
  <p:tag name="QUESTIONGUID" val="5fbf9c1e-cc3c-4395-950b-9ad12a94fbc9"/>
  <p:tag name="SHAPEDETAILS" val="&lt;?xml version=&quot;1.0&quot; encoding=&quot;utf-8&quot;?&gt;&lt;ShapeDetails xmlns:xsi=&quot;http://www.w3.org/2001/XMLSchema-instance&quot; xmlns:xsd=&quot;http://www.w3.org/2001/XMLSchema&quot;&gt;&lt;GUID&gt;a40eef0c-b68f-4cc7-8d41-7445ae8a7627&lt;/GUID&gt;&lt;Name /&gt;&lt;ScreenPosition&gt;BottomRight&lt;/ScreenPosition&gt;&lt;BorderThickness&gt;10&lt;/BorderThickness&gt;&lt;Top&gt;344.016937&lt;/Top&gt;&lt;Left&gt;76.13819&lt;/Left&gt;&lt;Height&gt;19.22866&lt;/Height&gt;&lt;Width&gt;567.0925&lt;/Width&gt;&lt;/ShapeDetails&gt;"/>
</p:tagLst>
</file>

<file path=ppt/tags/tag123.xml><?xml version="1.0" encoding="utf-8"?>
<p:tagLst xmlns:a="http://schemas.openxmlformats.org/drawingml/2006/main" xmlns:r="http://schemas.openxmlformats.org/officeDocument/2006/relationships" xmlns:p="http://schemas.openxmlformats.org/presentationml/2006/main">
  <p:tag name="SHAPETYPE" val="VotingKey"/>
  <p:tag name="QUESTIONGUID" val="5fbf9c1e-cc3c-4395-950b-9ad12a94fbc9"/>
</p:tagLst>
</file>

<file path=ppt/tags/tag124.xml><?xml version="1.0" encoding="utf-8"?>
<p:tagLst xmlns:a="http://schemas.openxmlformats.org/drawingml/2006/main" xmlns:r="http://schemas.openxmlformats.org/officeDocument/2006/relationships" xmlns:p="http://schemas.openxmlformats.org/presentationml/2006/main">
  <p:tag name="SHAPETYPE" val="ChoiceText"/>
  <p:tag name="QUESTIONGUID" val="5fbf9c1e-cc3c-4395-950b-9ad12a94fbc9"/>
</p:tagLst>
</file>

<file path=ppt/tags/tag125.xml><?xml version="1.0" encoding="utf-8"?>
<p:tagLst xmlns:a="http://schemas.openxmlformats.org/drawingml/2006/main" xmlns:r="http://schemas.openxmlformats.org/officeDocument/2006/relationships" xmlns:p="http://schemas.openxmlformats.org/presentationml/2006/main">
  <p:tag name="SHAPETYPE" val="DataLabel"/>
  <p:tag name="QUESTIONGUID" val="5fbf9c1e-cc3c-4395-950b-9ad12a94fbc9"/>
</p:tagLst>
</file>

<file path=ppt/tags/tag126.xml><?xml version="1.0" encoding="utf-8"?>
<p:tagLst xmlns:a="http://schemas.openxmlformats.org/drawingml/2006/main" xmlns:r="http://schemas.openxmlformats.org/officeDocument/2006/relationships" xmlns:p="http://schemas.openxmlformats.org/presentationml/2006/main">
  <p:tag name="SHAPETYPE" val="Bars"/>
  <p:tag name="QUESTIONGUID" val="5fbf9c1e-cc3c-4395-950b-9ad12a94fbc9"/>
  <p:tag name="SHAPEDETAILS" val="&lt;?xml version=&quot;1.0&quot; encoding=&quot;utf-8&quot;?&gt;&lt;ShapeDetails xmlns:xsi=&quot;http://www.w3.org/2001/XMLSchema-instance&quot; xmlns:xsd=&quot;http://www.w3.org/2001/XMLSchema&quot;&gt;&lt;GUID&gt;4905f74c-49b9-4ddc-a5dc-46751b88ee62&lt;/GUID&gt;&lt;Name /&gt;&lt;ScreenPosition&gt;BottomRight&lt;/ScreenPosition&gt;&lt;BorderThickness&gt;10&lt;/BorderThickness&gt;&lt;Top&gt;423.297729&lt;/Top&gt;&lt;Left&gt;76.13819&lt;/Left&gt;&lt;Height&gt;19.22866&lt;/Height&gt;&lt;Width&gt;567.0925&lt;/Width&gt;&lt;/ShapeDetails&gt;"/>
</p:tagLst>
</file>

<file path=ppt/tags/tag127.xml><?xml version="1.0" encoding="utf-8"?>
<p:tagLst xmlns:a="http://schemas.openxmlformats.org/drawingml/2006/main" xmlns:r="http://schemas.openxmlformats.org/officeDocument/2006/relationships" xmlns:p="http://schemas.openxmlformats.org/presentationml/2006/main">
  <p:tag name="SHAPETYPE" val="VotingKey"/>
  <p:tag name="QUESTIONGUID" val="5fbf9c1e-cc3c-4395-950b-9ad12a94fbc9"/>
</p:tagLst>
</file>

<file path=ppt/tags/tag128.xml><?xml version="1.0" encoding="utf-8"?>
<p:tagLst xmlns:a="http://schemas.openxmlformats.org/drawingml/2006/main" xmlns:r="http://schemas.openxmlformats.org/officeDocument/2006/relationships" xmlns:p="http://schemas.openxmlformats.org/presentationml/2006/main">
  <p:tag name="SHAPETYPE" val="ChoiceText"/>
  <p:tag name="QUESTIONGUID" val="5fbf9c1e-cc3c-4395-950b-9ad12a94fbc9"/>
</p:tagLst>
</file>

<file path=ppt/tags/tag129.xml><?xml version="1.0" encoding="utf-8"?>
<p:tagLst xmlns:a="http://schemas.openxmlformats.org/drawingml/2006/main" xmlns:r="http://schemas.openxmlformats.org/officeDocument/2006/relationships" xmlns:p="http://schemas.openxmlformats.org/presentationml/2006/main">
  <p:tag name="SHAPETYPE" val="DataLabel"/>
  <p:tag name="QUESTIONGUID" val="5fbf9c1e-cc3c-4395-950b-9ad12a94fbc9"/>
</p:tagLst>
</file>

<file path=ppt/tags/tag13.xml><?xml version="1.0" encoding="utf-8"?>
<p:tagLst xmlns:a="http://schemas.openxmlformats.org/drawingml/2006/main" xmlns:r="http://schemas.openxmlformats.org/officeDocument/2006/relationships" xmlns:p="http://schemas.openxmlformats.org/presentationml/2006/main">
  <p:tag name="SHAPETYPE" val="DataLabel"/>
  <p:tag name="QUESTIONGUID" val="19299bfc-520f-42b2-a4d0-d91c9ede8793"/>
</p:tagLst>
</file>

<file path=ppt/tags/tag130.xml><?xml version="1.0" encoding="utf-8"?>
<p:tagLst xmlns:a="http://schemas.openxmlformats.org/drawingml/2006/main" xmlns:r="http://schemas.openxmlformats.org/officeDocument/2006/relationships" xmlns:p="http://schemas.openxmlformats.org/presentationml/2006/main">
  <p:tag name="SHAPETYPE" val="Bars"/>
  <p:tag name="QUESTIONGUID" val="5fbf9c1e-cc3c-4395-950b-9ad12a94fbc9"/>
  <p:tag name="SHAPEDETAILS" val="&lt;?xml version=&quot;1.0&quot; encoding=&quot;utf-8&quot;?&gt;&lt;ShapeDetails xmlns:xsi=&quot;http://www.w3.org/2001/XMLSchema-instance&quot; xmlns:xsd=&quot;http://www.w3.org/2001/XMLSchema&quot;&gt;&lt;GUID&gt;2b43f349-c374-4774-88d1-1fdf47038b95&lt;/GUID&gt;&lt;Name /&gt;&lt;ScreenPosition&gt;BottomRight&lt;/ScreenPosition&gt;&lt;BorderThickness&gt;10&lt;/BorderThickness&gt;&lt;Top&gt;477.581726&lt;/Top&gt;&lt;Left&gt;76.13819&lt;/Left&gt;&lt;Height&gt;19.22866&lt;/Height&gt;&lt;Width&gt;567.0925&lt;/Width&gt;&lt;/ShapeDetails&gt;"/>
</p:tagLst>
</file>

<file path=ppt/tags/tag131.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a2d173ba-dcfb-4a5d-bf66-62ef3fa02215&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bdfc73d9-8cbb-48eb-9a62-5e95a587e282&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QUESTIONDEFINITION" val="&lt;?xml version=&quot;1.0&quot; encoding=&quot;utf-8&quot;?&gt;&lt;MultipleChoiceQuestion xmlns:xsi=&quot;http://www.w3.org/2001/XMLSchema-instance&quot; xmlns:xsd=&quot;http://www.w3.org/2001/XMLSchema&quot;&gt;&lt;GUID&gt;114adc6b-e785-4230-8194-db546ac90af9&lt;/GUID&gt;&lt;Name /&gt;&lt;Text&gt;7. IRDA Linked Insurance Products Regulations 2013- Chapter XII, Section 47: Level premium.&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3865468b-0991-47b5-bf60-542f3ef38e3e&lt;/GUID&gt;&lt;Name /&gt;&lt;IsSelected&gt;true&lt;/IsSelected&gt;&lt;Description&gt;Policyholders shall be allowed to vary premium during policy term based on their individual circumstances&lt;/Description&gt;&lt;Key&gt;1&lt;/Key&gt;&lt;IsAnswer&gt;false&lt;/IsAnswer&gt;&lt;SubChoiceData&gt;&lt;SubChoices&gt;&lt;SubChoice&gt;&lt;NumVotes&gt;34&lt;/NumVotes&gt;&lt;PercentageOfVotesCast&gt;0.38202247191011235&lt;/PercentageOfVotesCast&gt;&lt;PercentageOfVoters&gt;0.38202247191011235&lt;/PercentageOfVoters&gt;&lt;/SubChoice&gt;&lt;/SubChoices&gt;&lt;/SubChoiceData&gt;&lt;Score&gt;0&lt;/Score&gt;&lt;ChoiceRankings /&gt;&lt;/Choice&gt;&lt;Choice xsi:type=&quot;DiscreteChoice&quot;&gt;&lt;GUID&gt;e1fd74ae-8c4b-4635-8f7a-5397672fcf60&lt;/GUID&gt;&lt;Name /&gt;&lt;IsSelected&gt;true&lt;/IsSelected&gt;&lt;Description&gt;Premium may be level for say, first 5 years and thereafter may be reduced or increased based on individual’s circumstances&lt;/Description&gt;&lt;Key&gt;2&lt;/Key&gt;&lt;IsAnswer&gt;false&lt;/IsAnswer&gt;&lt;SubChoiceData&gt;&lt;SubChoices&gt;&lt;SubChoice&gt;&lt;NumVotes&gt;40&lt;/NumVotes&gt;&lt;PercentageOfVotesCast&gt;0.449438202247191&lt;/PercentageOfVotesCast&gt;&lt;PercentageOfVoters&gt;0.449438202247191&lt;/PercentageOfVoters&gt;&lt;/SubChoice&gt;&lt;/SubChoices&gt;&lt;/SubChoiceData&gt;&lt;Score&gt;0&lt;/Score&gt;&lt;ChoiceRankings /&gt;&lt;/Choice&gt;&lt;Choice xsi:type=&quot;DiscreteChoice&quot;&gt;&lt;GUID&gt;9e6949e5-fb6d-45ef-af09-61730ff84f93&lt;/GUID&gt;&lt;Name /&gt;&lt;IsSelected&gt;true&lt;/IsSelected&gt;&lt;Description&gt;No change needed&lt;/Description&gt;&lt;Key&gt;3&lt;/Key&gt;&lt;IsAnswer&gt;false&lt;/IsAnswer&gt;&lt;SubChoiceData&gt;&lt;SubChoices&gt;&lt;SubChoice&gt;&lt;NumVotes&gt;15&lt;/NumVotes&gt;&lt;PercentageOfVotesCast&gt;0.16853932584269663&lt;/PercentageOfVotesCast&gt;&lt;PercentageOfVoters&gt;0.16853932584269663&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23&lt;/Index&gt;&lt;SmartcardUID&gt;0&lt;/SmartcardUID&gt;&lt;UID&gt;6C717C&lt;/UID&gt;&lt;Valid&gt;true&lt;/Valid&gt;&lt;TimeStamp&gt;2017-02-21T15:19:16.506+05:30&lt;/TimeStamp&gt;&lt;Value&gt;2&lt;/Value&gt;&lt;PersonId&gt;0&lt;/PersonId&gt;&lt;ResponseDelay&gt;1650&lt;/ResponseDelay&gt;&lt;/Response&gt;&lt;Response&gt;&lt;Index&gt;31&lt;/Index&gt;&lt;SmartcardUID&gt;0&lt;/SmartcardUID&gt;&lt;UID&gt;6D7E5D&lt;/UID&gt;&lt;Valid&gt;true&lt;/Valid&gt;&lt;TimeStamp&gt;2017-02-21T15:19:18.536+05:30&lt;/TimeStamp&gt;&lt;Value&gt;2&lt;/Value&gt;&lt;PersonId&gt;0&lt;/PersonId&gt;&lt;ResponseDelay&gt;3250&lt;/ResponseDelay&gt;&lt;/Response&gt;&lt;Response&gt;&lt;Index&gt;56&lt;/Index&gt;&lt;SmartcardUID&gt;0&lt;/SmartcardUID&gt;&lt;UID&gt;6C6E93&lt;/UID&gt;&lt;Valid&gt;true&lt;/Valid&gt;&lt;TimeStamp&gt;2017-02-21T15:19:20.049+05:30&lt;/TimeStamp&gt;&lt;Value&gt;2&lt;/Value&gt;&lt;PersonId&gt;0&lt;/PersonId&gt;&lt;ResponseDelay&gt;4850&lt;/ResponseDelay&gt;&lt;/Response&gt;&lt;Response&gt;&lt;Index&gt;60&lt;/Index&gt;&lt;SmartcardUID&gt;0&lt;/SmartcardUID&gt;&lt;UID&gt;6C6E9B&lt;/UID&gt;&lt;Valid&gt;true&lt;/Valid&gt;&lt;TimeStamp&gt;2017-02-21T15:19:18.536+05:30&lt;/TimeStamp&gt;&lt;Value&gt;1&lt;/Value&gt;&lt;PersonId&gt;0&lt;/PersonId&gt;&lt;ResponseDelay&gt;3300&lt;/ResponseDelay&gt;&lt;/Response&gt;&lt;Response&gt;&lt;Index&gt;71&lt;/Index&gt;&lt;SmartcardUID&gt;0&lt;/SmartcardUID&gt;&lt;UID&gt;6C6B7A&lt;/UID&gt;&lt;Valid&gt;true&lt;/Valid&gt;&lt;TimeStamp&gt;2017-02-21T15:19:18.536+05:30&lt;/TimeStamp&gt;&lt;Value&gt;3&lt;/Value&gt;&lt;PersonId&gt;0&lt;/PersonId&gt;&lt;ResponseDelay&gt;3350&lt;/ResponseDelay&gt;&lt;/Response&gt;&lt;Response&gt;&lt;Index&gt;75&lt;/Index&gt;&lt;SmartcardUID&gt;0&lt;/SmartcardUID&gt;&lt;UID&gt;6C7179&lt;/UID&gt;&lt;Valid&gt;true&lt;/Valid&gt;&lt;TimeStamp&gt;2017-02-21T15:19:18.536+05:30&lt;/TimeStamp&gt;&lt;Value&gt;1&lt;/Value&gt;&lt;PersonId&gt;0&lt;/PersonId&gt;&lt;ResponseDelay&gt;3350&lt;/ResponseDelay&gt;&lt;/Response&gt;&lt;Response&gt;&lt;Index&gt;83&lt;/Index&gt;&lt;SmartcardUID&gt;0&lt;/SmartcardUID&gt;&lt;UID&gt;6C6E91&lt;/UID&gt;&lt;Valid&gt;true&lt;/Valid&gt;&lt;TimeStamp&gt;2017-02-21T15:19:18.536+05:30&lt;/TimeStamp&gt;&lt;Value&gt;1&lt;/Value&gt;&lt;PersonId&gt;0&lt;/PersonId&gt;&lt;ResponseDelay&gt;3350&lt;/ResponseDelay&gt;&lt;/Response&gt;&lt;Response&gt;&lt;Index&gt;5&lt;/Index&gt;&lt;SmartcardUID&gt;0&lt;/SmartcardUID&gt;&lt;UID&gt;6C717A&lt;/UID&gt;&lt;Valid&gt;true&lt;/Valid&gt;&lt;TimeStamp&gt;2017-02-21T15:19:16.506+05:30&lt;/TimeStamp&gt;&lt;Value&gt;1&lt;/Value&gt;&lt;PersonId&gt;0&lt;/PersonId&gt;&lt;ResponseDelay&gt;1600&lt;/ResponseDelay&gt;&lt;/Response&gt;&lt;Response&gt;&lt;Index&gt;6&lt;/Index&gt;&lt;SmartcardUID&gt;0&lt;/SmartcardUID&gt;&lt;UID&gt;6C7165&lt;/UID&gt;&lt;Valid&gt;true&lt;/Valid&gt;&lt;TimeStamp&gt;2017-02-21T15:19:16.506+05:30&lt;/TimeStamp&gt;&lt;Value&gt;1&lt;/Value&gt;&lt;PersonId&gt;0&lt;/PersonId&gt;&lt;ResponseDelay&gt;1600&lt;/ResponseDelay&gt;&lt;/Response&gt;&lt;Response&gt;&lt;Index&gt;9&lt;/Index&gt;&lt;SmartcardUID&gt;0&lt;/SmartcardUID&gt;&lt;UID&gt;6DBF61&lt;/UID&gt;&lt;Valid&gt;true&lt;/Valid&gt;&lt;TimeStamp&gt;2017-02-21T15:19:16.506+05:30&lt;/TimeStamp&gt;&lt;Value&gt;3&lt;/Value&gt;&lt;PersonId&gt;0&lt;/PersonId&gt;&lt;ResponseDelay&gt;1600&lt;/ResponseDelay&gt;&lt;/Response&gt;&lt;Response&gt;&lt;Index&gt;14&lt;/Index&gt;&lt;SmartcardUID&gt;0&lt;/SmartcardUID&gt;&lt;UID&gt;6C71A3&lt;/UID&gt;&lt;Valid&gt;true&lt;/Valid&gt;&lt;TimeStamp&gt;2017-02-21T15:19:16.506+05:30&lt;/TimeStamp&gt;&lt;Value&gt;2&lt;/Value&gt;&lt;PersonId&gt;0&lt;/PersonId&gt;&lt;ResponseDelay&gt;1600&lt;/ResponseDelay&gt;&lt;/Response&gt;&lt;Response&gt;&lt;Index&gt;15&lt;/Index&gt;&lt;SmartcardUID&gt;0&lt;/SmartcardUID&gt;&lt;UID&gt;6DBFAE&lt;/UID&gt;&lt;Valid&gt;true&lt;/Valid&gt;&lt;TimeStamp&gt;2017-02-21T15:19:19.544+05:30&lt;/TimeStamp&gt;&lt;Value&gt;2&lt;/Value&gt;&lt;PersonId&gt;0&lt;/PersonId&gt;&lt;ResponseDelay&gt;4750&lt;/ResponseDelay&gt;&lt;/Response&gt;&lt;Response&gt;&lt;Index&gt;26&lt;/Index&gt;&lt;SmartcardUID&gt;0&lt;/SmartcardUID&gt;&lt;UID&gt;6D8114&lt;/UID&gt;&lt;Valid&gt;true&lt;/Valid&gt;&lt;TimeStamp&gt;2017-02-21T15:19:22.172+05:30&lt;/TimeStamp&gt;&lt;Value&gt;1&lt;/Value&gt;&lt;PersonId&gt;0&lt;/PersonId&gt;&lt;ResponseDelay&gt;6350&lt;/ResponseDelay&gt;&lt;/Response&gt;&lt;Response&gt;&lt;Index&gt;30&lt;/Index&gt;&lt;SmartcardUID&gt;0&lt;/SmartcardUID&gt;&lt;UID&gt;6D7E54&lt;/UID&gt;&lt;Valid&gt;true&lt;/Valid&gt;&lt;TimeStamp&gt;2017-02-21T15:19:18.536+05:30&lt;/TimeStamp&gt;&lt;Value&gt;2&lt;/Value&gt;&lt;PersonId&gt;0&lt;/PersonId&gt;&lt;ResponseDelay&gt;3250&lt;/ResponseDelay&gt;&lt;/Response&gt;&lt;Response&gt;&lt;Index&gt;32&lt;/Index&gt;&lt;SmartcardUID&gt;0&lt;/SmartcardUID&gt;&lt;UID&gt;6D772A&lt;/UID&gt;&lt;Valid&gt;true&lt;/Valid&gt;&lt;TimeStamp&gt;2017-02-21T15:19:20.048+05:30&lt;/TimeStamp&gt;&lt;Value&gt;1&lt;/Value&gt;&lt;PersonId&gt;0&lt;/PersonId&gt;&lt;ResponseDelay&gt;4800&lt;/ResponseDelay&gt;&lt;/Response&gt;&lt;Response&gt;&lt;Index&gt;41&lt;/Index&gt;&lt;SmartcardUID&gt;0&lt;/SmartcardUID&gt;&lt;UID&gt;6DBF55&lt;/UID&gt;&lt;Valid&gt;true&lt;/Valid&gt;&lt;TimeStamp&gt;2017-02-21T15:19:33.742+05:30&lt;/TimeStamp&gt;&lt;Value&gt;3&lt;/Value&gt;&lt;PersonId&gt;0&lt;/PersonId&gt;&lt;ResponseDelay&gt;18950&lt;/ResponseDelay&gt;&lt;/Response&gt;&lt;Response&gt;&lt;Index&gt;47&lt;/Index&gt;&lt;SmartcardUID&gt;0&lt;/SmartcardUID&gt;&lt;UID&gt;6D806F&lt;/UID&gt;&lt;Valid&gt;true&lt;/Valid&gt;&lt;TimeStamp&gt;2017-02-21T15:19:20.049+05:30&lt;/TimeStamp&gt;&lt;Value&gt;2&lt;/Value&gt;&lt;PersonId&gt;0&lt;/PersonId&gt;&lt;ResponseDelay&gt;4850&lt;/ResponseDelay&gt;&lt;/Response&gt;&lt;Response&gt;&lt;Index&gt;51&lt;/Index&gt;&lt;SmartcardUID&gt;0&lt;/SmartcardUID&gt;&lt;UID&gt;6D7E41&lt;/UID&gt;&lt;Valid&gt;true&lt;/Valid&gt;&lt;TimeStamp&gt;2017-02-21T15:19:16.506+05:30&lt;/TimeStamp&gt;&lt;Value&gt;1&lt;/Value&gt;&lt;PersonId&gt;0&lt;/PersonId&gt;&lt;ResponseDelay&gt;1700&lt;/ResponseDelay&gt;&lt;/Response&gt;&lt;Response&gt;&lt;Index&gt;54&lt;/Index&gt;&lt;SmartcardUID&gt;0&lt;/SmartcardUID&gt;&lt;UID&gt;6DBF57&lt;/UID&gt;&lt;Valid&gt;true&lt;/Valid&gt;&lt;TimeStamp&gt;2017-02-21T15:19:16.506+05:30&lt;/TimeStamp&gt;&lt;Value&gt;3&lt;/Value&gt;&lt;PersonId&gt;0&lt;/PersonId&gt;&lt;ResponseDelay&gt;1700&lt;/ResponseDelay&gt;&lt;/Response&gt;&lt;Response&gt;&lt;Index&gt;57&lt;/Index&gt;&lt;SmartcardUID&gt;0&lt;/SmartcardUID&gt;&lt;UID&gt;6DBFB0&lt;/UID&gt;&lt;Valid&gt;true&lt;/Valid&gt;&lt;TimeStamp&gt;2017-02-21T15:19:17.004+05:30&lt;/TimeStamp&gt;&lt;Value&gt;2&lt;/Value&gt;&lt;PersonId&gt;0&lt;/PersonId&gt;&lt;ResponseDelay&gt;1750&lt;/ResponseDelay&gt;&lt;/Response&gt;&lt;Response&gt;&lt;Index&gt;62&lt;/Index&gt;&lt;SmartcardUID&gt;0&lt;/SmartcardUID&gt;&lt;UID&gt;6DBF53&lt;/UID&gt;&lt;Valid&gt;true&lt;/Valid&gt;&lt;TimeStamp&gt;2017-02-21T15:19:17.004+05:30&lt;/TimeStamp&gt;&lt;Value&gt;3&lt;/Value&gt;&lt;PersonId&gt;0&lt;/PersonId&gt;&lt;ResponseDelay&gt;1750&lt;/ResponseDelay&gt;&lt;/Response&gt;&lt;Response&gt;&lt;Index&gt;63&lt;/Index&gt;&lt;SmartcardUID&gt;0&lt;/SmartcardUID&gt;&lt;UID&gt;6C71A1&lt;/UID&gt;&lt;Valid&gt;true&lt;/Valid&gt;&lt;TimeStamp&gt;2017-02-21T15:19:17.004+05:30&lt;/TimeStamp&gt;&lt;Value&gt;1&lt;/Value&gt;&lt;PersonId&gt;0&lt;/PersonId&gt;&lt;ResponseDelay&gt;1750&lt;/ResponseDelay&gt;&lt;/Response&gt;&lt;Response&gt;&lt;Index&gt;64&lt;/Index&gt;&lt;SmartcardUID&gt;0&lt;/SmartcardUID&gt;&lt;UID&gt;6C6E95&lt;/UID&gt;&lt;Valid&gt;true&lt;/Valid&gt;&lt;TimeStamp&gt;2017-02-21T15:19:22.172+05:30&lt;/TimeStamp&gt;&lt;Value&gt;1&lt;/Value&gt;&lt;PersonId&gt;0&lt;/PersonId&gt;&lt;ResponseDelay&gt;6450&lt;/ResponseDelay&gt;&lt;/Response&gt;&lt;Response&gt;&lt;Index&gt;77&lt;/Index&gt;&lt;SmartcardUID&gt;0&lt;/SmartcardUID&gt;&lt;UID&gt;6C6E8E&lt;/UID&gt;&lt;Valid&gt;true&lt;/Valid&gt;&lt;TimeStamp&gt;2017-02-21T15:19:18.536+05:30&lt;/TimeStamp&gt;&lt;Value&gt;3&lt;/Value&gt;&lt;PersonId&gt;0&lt;/PersonId&gt;&lt;ResponseDelay&gt;3350&lt;/ResponseDelay&gt;&lt;/Response&gt;&lt;Response&gt;&lt;Index&gt;84&lt;/Index&gt;&lt;SmartcardUID&gt;0&lt;/SmartcardUID&gt;&lt;UID&gt;6C6E90&lt;/UID&gt;&lt;Valid&gt;true&lt;/Valid&gt;&lt;TimeStamp&gt;2017-02-21T15:19:20.049+05:30&lt;/TimeStamp&gt;&lt;Value&gt;2&lt;/Value&gt;&lt;PersonId&gt;0&lt;/PersonId&gt;&lt;ResponseDelay&gt;4950&lt;/ResponseDelay&gt;&lt;/Response&gt;&lt;Response&gt;&lt;Index&gt;85&lt;/Index&gt;&lt;SmartcardUID&gt;0&lt;/SmartcardUID&gt;&lt;UID&gt;6C6B18&lt;/UID&gt;&lt;Valid&gt;true&lt;/Valid&gt;&lt;TimeStamp&gt;2017-02-21T15:19:20.049+05:30&lt;/TimeStamp&gt;&lt;Value&gt;1&lt;/Value&gt;&lt;PersonId&gt;0&lt;/PersonId&gt;&lt;ResponseDelay&gt;4950&lt;/ResponseDelay&gt;&lt;/Response&gt;&lt;Response&gt;&lt;Index&gt;88&lt;/Index&gt;&lt;SmartcardUID&gt;0&lt;/SmartcardUID&gt;&lt;UID&gt;6D8077&lt;/UID&gt;&lt;Valid&gt;true&lt;/Valid&gt;&lt;TimeStamp&gt;2017-02-21T15:19:20.049+05:30&lt;/TimeStamp&gt;&lt;Value&gt;1&lt;/Value&gt;&lt;PersonId&gt;0&lt;/PersonId&gt;&lt;ResponseDelay&gt;4950&lt;/ResponseDelay&gt;&lt;/Response&gt;&lt;Response&gt;&lt;Index&gt;2&lt;/Index&gt;&lt;SmartcardUID&gt;0&lt;/SmartcardUID&gt;&lt;UID&gt;6C6BD4&lt;/UID&gt;&lt;Valid&gt;true&lt;/Valid&gt;&lt;TimeStamp&gt;2017-02-21T15:19:24.617+05:30&lt;/TimeStamp&gt;&lt;Value&gt;1&lt;/Value&gt;&lt;PersonId&gt;0&lt;/PersonId&gt;&lt;ResponseDelay&gt;9450&lt;/ResponseDelay&gt;&lt;/Response&gt;&lt;Response&gt;&lt;Index&gt;18&lt;/Index&gt;&lt;SmartcardUID&gt;0&lt;/SmartcardUID&gt;&lt;UID&gt;6C6EA5&lt;/UID&gt;&lt;Valid&gt;true&lt;/Valid&gt;&lt;TimeStamp&gt;2017-02-21T15:19:18.536+05:30&lt;/TimeStamp&gt;&lt;Value&gt;2&lt;/Value&gt;&lt;PersonId&gt;0&lt;/PersonId&gt;&lt;ResponseDelay&gt;3200&lt;/ResponseDelay&gt;&lt;/Response&gt;&lt;Response&gt;&lt;Index&gt;24&lt;/Index&gt;&lt;SmartcardUID&gt;0&lt;/SmartcardUID&gt;&lt;UID&gt;6D8101&lt;/UID&gt;&lt;Valid&gt;true&lt;/Valid&gt;&lt;TimeStamp&gt;2017-02-21T15:19:18.536+05:30&lt;/TimeStamp&gt;&lt;Value&gt;1&lt;/Value&gt;&lt;PersonId&gt;0&lt;/PersonId&gt;&lt;ResponseDelay&gt;3200&lt;/ResponseDelay&gt;&lt;/Response&gt;&lt;Response&gt;&lt;Index&gt;28&lt;/Index&gt;&lt;SmartcardUID&gt;0&lt;/SmartcardUID&gt;&lt;UID&gt;6D7E5E&lt;/UID&gt;&lt;Valid&gt;true&lt;/Valid&gt;&lt;TimeStamp&gt;2017-02-21T15:19:18.536+05:30&lt;/TimeStamp&gt;&lt;Value&gt;2&lt;/Value&gt;&lt;PersonId&gt;0&lt;/PersonId&gt;&lt;ResponseDelay&gt;3200&lt;/ResponseDelay&gt;&lt;/Response&gt;&lt;Response&gt;&lt;Index&gt;29&lt;/Index&gt;&lt;SmartcardUID&gt;0&lt;/SmartcardUID&gt;&lt;UID&gt;6C7915&lt;/UID&gt;&lt;Valid&gt;true&lt;/Valid&gt;&lt;TimeStamp&gt;2017-02-21T15:19:27.659+05:30&lt;/TimeStamp&gt;&lt;Value&gt;2&lt;/Value&gt;&lt;PersonId&gt;0&lt;/PersonId&gt;&lt;ResponseDelay&gt;12650&lt;/ResponseDelay&gt;&lt;/Response&gt;&lt;Response&gt;&lt;Index&gt;33&lt;/Index&gt;&lt;SmartcardUID&gt;0&lt;/SmartcardUID&gt;&lt;UID&gt;6C6B19&lt;/UID&gt;&lt;Valid&gt;true&lt;/Valid&gt;&lt;TimeStamp&gt;2017-02-21T15:19:18.536+05:30&lt;/TimeStamp&gt;&lt;Value&gt;2&lt;/Value&gt;&lt;PersonId&gt;0&lt;/PersonId&gt;&lt;ResponseDelay&gt;3250&lt;/ResponseDelay&gt;&lt;/Response&gt;&lt;Response&gt;&lt;Index&gt;36&lt;/Index&gt;&lt;SmartcardUID&gt;0&lt;/SmartcardUID&gt;&lt;UID&gt;6D806E&lt;/UID&gt;&lt;Valid&gt;true&lt;/Valid&gt;&lt;TimeStamp&gt;2017-02-21T15:19:27.659+05:30&lt;/TimeStamp&gt;&lt;Value&gt;1&lt;/Value&gt;&lt;PersonId&gt;0&lt;/PersonId&gt;&lt;ResponseDelay&gt;12650&lt;/ResponseDelay&gt;&lt;/Response&gt;&lt;Response&gt;&lt;Index&gt;39&lt;/Index&gt;&lt;SmartcardUID&gt;0&lt;/SmartcardUID&gt;&lt;UID&gt;6C719A&lt;/UID&gt;&lt;Valid&gt;true&lt;/Valid&gt;&lt;TimeStamp&gt;2017-02-21T15:19:18.536+05:30&lt;/TimeStamp&gt;&lt;Value&gt;1&lt;/Value&gt;&lt;PersonId&gt;0&lt;/PersonId&gt;&lt;ResponseDelay&gt;3250&lt;/ResponseDelay&gt;&lt;/Response&gt;&lt;Response&gt;&lt;Index&gt;44&lt;/Index&gt;&lt;SmartcardUID&gt;0&lt;/SmartcardUID&gt;&lt;UID&gt;6D8076&lt;/UID&gt;&lt;Valid&gt;true&lt;/Valid&gt;&lt;TimeStamp&gt;2017-02-21T15:19:43.368+05:30&lt;/TimeStamp&gt;&lt;Value&gt;1&lt;/Value&gt;&lt;PersonId&gt;0&lt;/PersonId&gt;&lt;ResponseDelay&gt;28400&lt;/ResponseDelay&gt;&lt;/Response&gt;&lt;Response&gt;&lt;Index&gt;49&lt;/Index&gt;&lt;SmartcardUID&gt;0&lt;/SmartcardUID&gt;&lt;UID&gt;6D806D&lt;/UID&gt;&lt;Valid&gt;true&lt;/Valid&gt;&lt;TimeStamp&gt;2017-02-21T15:19:18.536+05:30&lt;/TimeStamp&gt;&lt;Value&gt;2&lt;/Value&gt;&lt;PersonId&gt;0&lt;/PersonId&gt;&lt;ResponseDelay&gt;3300&lt;/ResponseDelay&gt;&lt;/Response&gt;&lt;Response&gt;&lt;Index&gt;50&lt;/Index&gt;&lt;SmartcardUID&gt;0&lt;/SmartcardUID&gt;&lt;UID&gt;6D8103&lt;/UID&gt;&lt;Valid&gt;true&lt;/Valid&gt;&lt;TimeStamp&gt;2017-02-21T15:19:27.659+05:30&lt;/TimeStamp&gt;&lt;Value&gt;2&lt;/Value&gt;&lt;PersonId&gt;0&lt;/PersonId&gt;&lt;ResponseDelay&gt;12700&lt;/ResponseDelay&gt;&lt;/Response&gt;&lt;Response&gt;&lt;Index&gt;55&lt;/Index&gt;&lt;SmartcardUID&gt;0&lt;/SmartcardUID&gt;&lt;UID&gt;6D7E56&lt;/UID&gt;&lt;Valid&gt;true&lt;/Valid&gt;&lt;TimeStamp&gt;2017-02-21T15:19:18.536+05:30&lt;/TimeStamp&gt;&lt;Value&gt;3&lt;/Value&gt;&lt;PersonId&gt;0&lt;/PersonId&gt;&lt;ResponseDelay&gt;3300&lt;/ResponseDelay&gt;&lt;/Response&gt;&lt;Response&gt;&lt;Index&gt;10&lt;/Index&gt;&lt;SmartcardUID&gt;0&lt;/SmartcardUID&gt;&lt;UID&gt;6C7170&lt;/UID&gt;&lt;Valid&gt;true&lt;/Valid&gt;&lt;TimeStamp&gt;2017-02-21T15:19:19.544+05:30&lt;/TimeStamp&gt;&lt;Value&gt;2&lt;/Value&gt;&lt;PersonId&gt;0&lt;/PersonId&gt;&lt;ResponseDelay&gt;4750&lt;/ResponseDelay&gt;&lt;/Response&gt;&lt;Response&gt;&lt;Index&gt;16&lt;/Index&gt;&lt;SmartcardUID&gt;0&lt;/SmartcardUID&gt;&lt;UID&gt;6D7E57&lt;/UID&gt;&lt;Valid&gt;true&lt;/Valid&gt;&lt;TimeStamp&gt;2017-02-21T15:19:19.544+05:30&lt;/TimeStamp&gt;&lt;Value&gt;1&lt;/Value&gt;&lt;PersonId&gt;0&lt;/PersonId&gt;&lt;ResponseDelay&gt;4750&lt;/ResponseDelay&gt;&lt;/Response&gt;&lt;Response&gt;&lt;Index&gt;19&lt;/Index&gt;&lt;SmartcardUID&gt;0&lt;/SmartcardUID&gt;&lt;UID&gt;6C6B1C&lt;/UID&gt;&lt;Valid&gt;true&lt;/Valid&gt;&lt;TimeStamp&gt;2017-02-21T15:19:19.544+05:30&lt;/TimeStamp&gt;&lt;Value&gt;2&lt;/Value&gt;&lt;PersonId&gt;0&lt;/PersonId&gt;&lt;ResponseDelay&gt;4750&lt;/ResponseDelay&gt;&lt;/Response&gt;&lt;Response&gt;&lt;Index&gt;21&lt;/Index&gt;&lt;SmartcardUID&gt;0&lt;/SmartcardUID&gt;&lt;UID&gt;6DBF67&lt;/UID&gt;&lt;Valid&gt;true&lt;/Valid&gt;&lt;TimeStamp&gt;2017-02-21T15:19:19.544+05:30&lt;/TimeStamp&gt;&lt;Value&gt;2&lt;/Value&gt;&lt;PersonId&gt;0&lt;/PersonId&gt;&lt;ResponseDelay&gt;4750&lt;/ResponseDelay&gt;&lt;/Response&gt;&lt;Response&gt;&lt;Index&gt;43&lt;/Index&gt;&lt;SmartcardUID&gt;0&lt;/SmartcardUID&gt;&lt;UID&gt;6DBF5F&lt;/UID&gt;&lt;Valid&gt;true&lt;/Valid&gt;&lt;TimeStamp&gt;2017-02-21T15:19:20.048+05:30&lt;/TimeStamp&gt;&lt;Value&gt;2&lt;/Value&gt;&lt;PersonId&gt;0&lt;/PersonId&gt;&lt;ResponseDelay&gt;4850&lt;/ResponseDelay&gt;&lt;/Response&gt;&lt;Response&gt;&lt;Index&gt;48&lt;/Index&gt;&lt;SmartcardUID&gt;0&lt;/SmartcardUID&gt;&lt;UID&gt;6D8108&lt;/UID&gt;&lt;Valid&gt;true&lt;/Valid&gt;&lt;TimeStamp&gt;2017-02-21T15:19:20.049+05:30&lt;/TimeStamp&gt;&lt;Value&gt;1&lt;/Value&gt;&lt;PersonId&gt;0&lt;/PersonId&gt;&lt;ResponseDelay&gt;4850&lt;/ResponseDelay&gt;&lt;/Response&gt;&lt;Response&gt;&lt;Index&gt;52&lt;/Index&gt;&lt;SmartcardUID&gt;0&lt;/SmartcardUID&gt;&lt;UID&gt;6C6E99&lt;/UID&gt;&lt;Valid&gt;true&lt;/Valid&gt;&lt;TimeStamp&gt;2017-02-21T15:19:23.092+05:30&lt;/TimeStamp&gt;&lt;Value&gt;1&lt;/Value&gt;&lt;PersonId&gt;0&lt;/PersonId&gt;&lt;ResponseDelay&gt;8000&lt;/ResponseDelay&gt;&lt;/Response&gt;&lt;Response&gt;&lt;Index&gt;66&lt;/Index&gt;&lt;SmartcardUID&gt;0&lt;/SmartcardUID&gt;&lt;UID&gt;6DBFB6&lt;/UID&gt;&lt;Valid&gt;true&lt;/Valid&gt;&lt;TimeStamp&gt;2017-02-21T15:19:20.049+05:30&lt;/TimeStamp&gt;&lt;Value&gt;2&lt;/Value&gt;&lt;PersonId&gt;0&lt;/PersonId&gt;&lt;ResponseDelay&gt;4900&lt;/ResponseDelay&gt;&lt;/Response&gt;&lt;Response&gt;&lt;Index&gt;78&lt;/Index&gt;&lt;SmartcardUID&gt;0&lt;/SmartcardUID&gt;&lt;UID&gt;6C715F&lt;/UID&gt;&lt;Valid&gt;true&lt;/Valid&gt;&lt;TimeStamp&gt;2017-02-21T15:19:20.049+05:30&lt;/TimeStamp&gt;&lt;Value&gt;3&lt;/Value&gt;&lt;PersonId&gt;0&lt;/PersonId&gt;&lt;ResponseDelay&gt;4950&lt;/ResponseDelay&gt;&lt;/Response&gt;&lt;Response&gt;&lt;Index&gt;90&lt;/Index&gt;&lt;SmartcardUID&gt;0&lt;/SmartcardUID&gt;&lt;UID&gt;6DC031&lt;/UID&gt;&lt;Valid&gt;true&lt;/Valid&gt;&lt;TimeStamp&gt;2017-02-21T15:19:20.049+05:30&lt;/TimeStamp&gt;&lt;Value&gt;2&lt;/Value&gt;&lt;PersonId&gt;0&lt;/PersonId&gt;&lt;ResponseDelay&gt;4950&lt;/ResponseDelay&gt;&lt;/Response&gt;&lt;Response&gt;&lt;Index&gt;17&lt;/Index&gt;&lt;SmartcardUID&gt;0&lt;/SmartcardUID&gt;&lt;UID&gt;6C6BB8&lt;/UID&gt;&lt;Valid&gt;true&lt;/Valid&gt;&lt;TimeStamp&gt;2017-02-21T15:19:22.172+05:30&lt;/TimeStamp&gt;&lt;Value&gt;1&lt;/Value&gt;&lt;PersonId&gt;0&lt;/PersonId&gt;&lt;ResponseDelay&gt;6350&lt;/ResponseDelay&gt;&lt;/Response&gt;&lt;Response&gt;&lt;Index&gt;20&lt;/Index&gt;&lt;SmartcardUID&gt;0&lt;/SmartcardUID&gt;&lt;UID&gt;6C6E8F&lt;/UID&gt;&lt;Valid&gt;true&lt;/Valid&gt;&lt;TimeStamp&gt;2017-02-21T15:19:22.172+05:30&lt;/TimeStamp&gt;&lt;Value&gt;1&lt;/Value&gt;&lt;PersonId&gt;0&lt;/PersonId&gt;&lt;ResponseDelay&gt;6350&lt;/ResponseDelay&gt;&lt;/Response&gt;&lt;Response&gt;&lt;Index&gt;46&lt;/Index&gt;&lt;SmartcardUID&gt;0&lt;/SmartcardUID&gt;&lt;UID&gt;6DBF66&lt;/UID&gt;&lt;Valid&gt;true&lt;/Valid&gt;&lt;TimeStamp&gt;2017-02-21T15:19:22.172+05:30&lt;/TimeStamp&gt;&lt;Value&gt;2&lt;/Value&gt;&lt;PersonId&gt;0&lt;/PersonId&gt;&lt;ResponseDelay&gt;6400&lt;/ResponseDelay&gt;&lt;/Response&gt;&lt;Response&gt;&lt;Index&gt;74&lt;/Index&gt;&lt;SmartcardUID&gt;0&lt;/SmartcardUID&gt;&lt;UID&gt;6C71AC&lt;/UID&gt;&lt;Valid&gt;true&lt;/Valid&gt;&lt;TimeStamp&gt;2017-02-21T15:19:22.172+05:30&lt;/TimeStamp&gt;&lt;Value&gt;2&lt;/Value&gt;&lt;PersonId&gt;0&lt;/PersonId&gt;&lt;ResponseDelay&gt;6500&lt;/ResponseDelay&gt;&lt;/Response&gt;&lt;Response&gt;&lt;Index&gt;82&lt;/Index&gt;&lt;SmartcardUID&gt;0&lt;/SmartcardUID&gt;&lt;UID&gt;6DBF56&lt;/UID&gt;&lt;Valid&gt;true&lt;/Valid&gt;&lt;TimeStamp&gt;2017-02-21T15:19:22.172+05:30&lt;/TimeStamp&gt;&lt;Value&gt;3&lt;/Value&gt;&lt;PersonId&gt;0&lt;/PersonId&gt;&lt;ResponseDelay&gt;6500&lt;/ResponseDelay&gt;&lt;/Response&gt;&lt;Response&gt;&lt;Index&gt;1&lt;/Index&gt;&lt;SmartcardUID&gt;0&lt;/SmartcardUID&gt;&lt;UID&gt;6C6B1D&lt;/UID&gt;&lt;Valid&gt;true&lt;/Valid&gt;&lt;TimeStamp&gt;2017-02-21T15:19:23.092+05:30&lt;/TimeStamp&gt;&lt;Value&gt;2&lt;/Value&gt;&lt;PersonId&gt;0&lt;/PersonId&gt;&lt;ResponseDelay&gt;7850&lt;/ResponseDelay&gt;&lt;/Response&gt;&lt;Response&gt;&lt;Index&gt;25&lt;/Index&gt;&lt;SmartcardUID&gt;0&lt;/SmartcardUID&gt;&lt;UID&gt;6D8109&lt;/UID&gt;&lt;Valid&gt;true&lt;/Valid&gt;&lt;TimeStamp&gt;2017-02-21T15:19:23.092+05:30&lt;/TimeStamp&gt;&lt;Value&gt;2&lt;/Value&gt;&lt;PersonId&gt;0&lt;/PersonId&gt;&lt;ResponseDelay&gt;7950&lt;/ResponseDelay&gt;&lt;/Response&gt;&lt;Response&gt;&lt;Index&gt;35&lt;/Index&gt;&lt;SmartcardUID&gt;0&lt;/SmartcardUID&gt;&lt;UID&gt;6D8044&lt;/UID&gt;&lt;Valid&gt;true&lt;/Valid&gt;&lt;TimeStamp&gt;2017-02-21T15:19:23.092+05:30&lt;/TimeStamp&gt;&lt;Value&gt;2&lt;/Value&gt;&lt;PersonId&gt;0&lt;/PersonId&gt;&lt;ResponseDelay&gt;7950&lt;/ResponseDelay&gt;&lt;/Response&gt;&lt;Response&gt;&lt;Index&gt;38&lt;/Index&gt;&lt;SmartcardUID&gt;0&lt;/SmartcardUID&gt;&lt;UID&gt;6C6E92&lt;/UID&gt;&lt;Valid&gt;true&lt;/Valid&gt;&lt;TimeStamp&gt;2017-02-21T15:19:23.092+05:30&lt;/TimeStamp&gt;&lt;Value&gt;2&lt;/Value&gt;&lt;PersonId&gt;0&lt;/PersonId&gt;&lt;ResponseDelay&gt;7950&lt;/ResponseDelay&gt;&lt;/Response&gt;&lt;Response&gt;&lt;Index&gt;42&lt;/Index&gt;&lt;SmartcardUID&gt;0&lt;/SmartcardUID&gt;&lt;UID&gt;6DBF68&lt;/UID&gt;&lt;Valid&gt;true&lt;/Valid&gt;&lt;TimeStamp&gt;2017-02-21T15:19:23.092+05:30&lt;/TimeStamp&gt;&lt;Value&gt;2&lt;/Value&gt;&lt;PersonId&gt;0&lt;/PersonId&gt;&lt;ResponseDelay&gt;7950&lt;/ResponseDelay&gt;&lt;/Response&gt;&lt;Response&gt;&lt;Index&gt;53&lt;/Index&gt;&lt;SmartcardUID&gt;0&lt;/SmartcardUID&gt;&lt;UID&gt;6C6C47&lt;/UID&gt;&lt;Valid&gt;true&lt;/Valid&gt;&lt;TimeStamp&gt;2017-02-21T15:19:23.092+05:30&lt;/TimeStamp&gt;&lt;Value&gt;2&lt;/Value&gt;&lt;PersonId&gt;0&lt;/PersonId&gt;&lt;ResponseDelay&gt;8000&lt;/ResponseDelay&gt;&lt;/Response&gt;&lt;Response&gt;&lt;Index&gt;61&lt;/Index&gt;&lt;SmartcardUID&gt;0&lt;/SmartcardUID&gt;&lt;UID&gt;6C6E96&lt;/UID&gt;&lt;Valid&gt;true&lt;/Valid&gt;&lt;TimeStamp&gt;2017-02-21T15:19:23.092+05:30&lt;/TimeStamp&gt;&lt;Value&gt;2&lt;/Value&gt;&lt;PersonId&gt;0&lt;/PersonId&gt;&lt;ResponseDelay&gt;8000&lt;/ResponseDelay&gt;&lt;/Response&gt;&lt;Response&gt;&lt;Index&gt;65&lt;/Index&gt;&lt;SmartcardUID&gt;0&lt;/SmartcardUID&gt;&lt;UID&gt;6C6E8D&lt;/UID&gt;&lt;Valid&gt;true&lt;/Valid&gt;&lt;TimeStamp&gt;2017-02-21T15:19:26.131+05:30&lt;/TimeStamp&gt;&lt;Value&gt;3&lt;/Value&gt;&lt;PersonId&gt;0&lt;/PersonId&gt;&lt;ResponseDelay&gt;11200&lt;/ResponseDelay&gt;&lt;/Response&gt;&lt;Response&gt;&lt;Index&gt;73&lt;/Index&gt;&lt;SmartcardUID&gt;0&lt;/SmartcardUID&gt;&lt;UID&gt;6DBFB5&lt;/UID&gt;&lt;Valid&gt;true&lt;/Valid&gt;&lt;TimeStamp&gt;2017-02-21T15:19:24.617+05:30&lt;/TimeStamp&gt;&lt;Value&gt;1&lt;/Value&gt;&lt;PersonId&gt;0&lt;/PersonId&gt;&lt;ResponseDelay&gt;9650&lt;/ResponseDelay&gt;&lt;/Response&gt;&lt;Response&gt;&lt;Index&gt;79&lt;/Index&gt;&lt;SmartcardUID&gt;0&lt;/SmartcardUID&gt;&lt;UID&gt;6C719F&lt;/UID&gt;&lt;Valid&gt;true&lt;/Valid&gt;&lt;TimeStamp&gt;2017-02-21T15:19:23.092+05:30&lt;/TimeStamp&gt;&lt;Value&gt;2&lt;/Value&gt;&lt;PersonId&gt;0&lt;/PersonId&gt;&lt;ResponseDelay&gt;8050&lt;/ResponseDelay&gt;&lt;/Response&gt;&lt;Response&gt;&lt;Index&gt;81&lt;/Index&gt;&lt;SmartcardUID&gt;0&lt;/SmartcardUID&gt;&lt;UID&gt;6C7172&lt;/UID&gt;&lt;Valid&gt;true&lt;/Valid&gt;&lt;TimeStamp&gt;2017-02-21T15:19:23.092+05:30&lt;/TimeStamp&gt;&lt;Value&gt;2&lt;/Value&gt;&lt;PersonId&gt;0&lt;/PersonId&gt;&lt;ResponseDelay&gt;8100&lt;/ResponseDelay&gt;&lt;/Response&gt;&lt;Response&gt;&lt;Index&gt;87&lt;/Index&gt;&lt;SmartcardUID&gt;0&lt;/SmartcardUID&gt;&lt;UID&gt;6C6E97&lt;/UID&gt;&lt;Valid&gt;true&lt;/Valid&gt;&lt;TimeStamp&gt;2017-02-21T15:19:23.092+05:30&lt;/TimeStamp&gt;&lt;Value&gt;3&lt;/Value&gt;&lt;PersonId&gt;0&lt;/PersonId&gt;&lt;ResponseDelay&gt;8100&lt;/ResponseDelay&gt;&lt;/Response&gt;&lt;Response&gt;&lt;Index&gt;89&lt;/Index&gt;&lt;SmartcardUID&gt;0&lt;/SmartcardUID&gt;&lt;UID&gt;6D7E55&lt;/UID&gt;&lt;Valid&gt;true&lt;/Valid&gt;&lt;TimeStamp&gt;2017-02-21T15:19:23.092+05:30&lt;/TimeStamp&gt;&lt;Value&gt;1&lt;/Value&gt;&lt;PersonId&gt;0&lt;/PersonId&gt;&lt;ResponseDelay&gt;8100&lt;/ResponseDelay&gt;&lt;/Response&gt;&lt;Response&gt;&lt;Index&gt;92&lt;/Index&gt;&lt;SmartcardUID&gt;0&lt;/SmartcardUID&gt;&lt;UID&gt;6DBF52&lt;/UID&gt;&lt;Valid&gt;true&lt;/Valid&gt;&lt;TimeStamp&gt;2017-02-21T15:19:23.092+05:30&lt;/TimeStamp&gt;&lt;Value&gt;1&lt;/Value&gt;&lt;PersonId&gt;0&lt;/PersonId&gt;&lt;ResponseDelay&gt;8100&lt;/ResponseDelay&gt;&lt;/Response&gt;&lt;Response&gt;&lt;Index&gt;93&lt;/Index&gt;&lt;SmartcardUID&gt;0&lt;/SmartcardUID&gt;&lt;UID&gt;6C7192&lt;/UID&gt;&lt;Valid&gt;true&lt;/Valid&gt;&lt;TimeStamp&gt;2017-02-21T15:19:23.092+05:30&lt;/TimeStamp&gt;&lt;Value&gt;1&lt;/Value&gt;&lt;PersonId&gt;0&lt;/PersonId&gt;&lt;ResponseDelay&gt;8100&lt;/ResponseDelay&gt;&lt;/Response&gt;&lt;Response&gt;&lt;Index&gt;3&lt;/Index&gt;&lt;SmartcardUID&gt;0&lt;/SmartcardUID&gt;&lt;UID&gt;6C6B1B&lt;/UID&gt;&lt;Valid&gt;true&lt;/Valid&gt;&lt;TimeStamp&gt;2017-02-21T15:19:26.131+05:30&lt;/TimeStamp&gt;&lt;Value&gt;1&lt;/Value&gt;&lt;PersonId&gt;0&lt;/PersonId&gt;&lt;ResponseDelay&gt;11000&lt;/ResponseDelay&gt;&lt;/Response&gt;&lt;Response&gt;&lt;Index&gt;40&lt;/Index&gt;&lt;SmartcardUID&gt;0&lt;/SmartcardUID&gt;&lt;UID&gt;6D7E39&lt;/UID&gt;&lt;Valid&gt;true&lt;/Valid&gt;&lt;TimeStamp&gt;2017-02-21T15:19:43.368+05:30&lt;/TimeStamp&gt;&lt;Value&gt;2&lt;/Value&gt;&lt;PersonId&gt;0&lt;/PersonId&gt;&lt;ResponseDelay&gt;28400&lt;/ResponseDelay&gt;&lt;/Response&gt;&lt;Response&gt;&lt;Index&gt;45&lt;/Index&gt;&lt;SmartcardUID&gt;0&lt;/SmartcardUID&gt;&lt;UID&gt;6DBF60&lt;/UID&gt;&lt;Valid&gt;true&lt;/Valid&gt;&lt;TimeStamp&gt;2017-02-21T15:19:27.659+05:30&lt;/TimeStamp&gt;&lt;Value&gt;1&lt;/Value&gt;&lt;PersonId&gt;0&lt;/PersonId&gt;&lt;ResponseDelay&gt;12700&lt;/ResponseDelay&gt;&lt;/Response&gt;&lt;Response&gt;&lt;Index&gt;58&lt;/Index&gt;&lt;SmartcardUID&gt;0&lt;/SmartcardUID&gt;&lt;UID&gt;6C6EB7&lt;/UID&gt;&lt;Valid&gt;true&lt;/Valid&gt;&lt;TimeStamp&gt;2017-02-21T15:19:24.617+05:30&lt;/TimeStamp&gt;&lt;Value&gt;3&lt;/Value&gt;&lt;PersonId&gt;0&lt;/PersonId&gt;&lt;ResponseDelay&gt;9600&lt;/ResponseDelay&gt;&lt;/Response&gt;&lt;Response&gt;&lt;Index&gt;70&lt;/Index&gt;&lt;SmartcardUID&gt;0&lt;/SmartcardUID&gt;&lt;UID&gt;6DBFB7&lt;/UID&gt;&lt;Valid&gt;true&lt;/Valid&gt;&lt;TimeStamp&gt;2017-02-21T15:19:30.7+05:30&lt;/TimeStamp&gt;&lt;Value&gt;1&lt;/Value&gt;&lt;PersonId&gt;0&lt;/PersonId&gt;&lt;ResponseDelay&gt;15900&lt;/ResponseDelay&gt;&lt;/Response&gt;&lt;Response&gt;&lt;Index&gt;11&lt;/Index&gt;&lt;SmartcardUID&gt;0&lt;/SmartcardUID&gt;&lt;UID&gt;6DBFB4&lt;/UID&gt;&lt;Valid&gt;true&lt;/Valid&gt;&lt;TimeStamp&gt;2017-02-21T15:19:26.131+05:30&lt;/TimeStamp&gt;&lt;Value&gt;2&lt;/Value&gt;&lt;PersonId&gt;0&lt;/PersonId&gt;&lt;ResponseDelay&gt;11050&lt;/ResponseDelay&gt;&lt;/Response&gt;&lt;Response&gt;&lt;Index&gt;22&lt;/Index&gt;&lt;SmartcardUID&gt;0&lt;/SmartcardUID&gt;&lt;UID&gt;6D803C&lt;/UID&gt;&lt;Valid&gt;true&lt;/Valid&gt;&lt;TimeStamp&gt;2017-02-21T15:19:26.131+05:30&lt;/TimeStamp&gt;&lt;Value&gt;2&lt;/Value&gt;&lt;PersonId&gt;0&lt;/PersonId&gt;&lt;ResponseDelay&gt;11050&lt;/ResponseDelay&gt;&lt;/Response&gt;&lt;Response&gt;&lt;Index&gt;27&lt;/Index&gt;&lt;SmartcardUID&gt;0&lt;/SmartcardUID&gt;&lt;UID&gt;6D7E5F&lt;/UID&gt;&lt;Valid&gt;true&lt;/Valid&gt;&lt;TimeStamp&gt;2017-02-21T15:19:26.131+05:30&lt;/TimeStamp&gt;&lt;Value&gt;2&lt;/Value&gt;&lt;PersonId&gt;0&lt;/PersonId&gt;&lt;ResponseDelay&gt;11050&lt;/ResponseDelay&gt;&lt;/Response&gt;&lt;Response&gt;&lt;Index&gt;67&lt;/Index&gt;&lt;SmartcardUID&gt;0&lt;/SmartcardUID&gt;&lt;UID&gt;6DBF4C&lt;/UID&gt;&lt;Valid&gt;true&lt;/Valid&gt;&lt;TimeStamp&gt;2017-02-21T15:19:26.131+05:30&lt;/TimeStamp&gt;&lt;Value&gt;1&lt;/Value&gt;&lt;PersonId&gt;0&lt;/PersonId&gt;&lt;ResponseDelay&gt;11200&lt;/ResponseDelay&gt;&lt;/Response&gt;&lt;Response&gt;&lt;Index&gt;68&lt;/Index&gt;&lt;SmartcardUID&gt;0&lt;/SmartcardUID&gt;&lt;UID&gt;6C6EAC&lt;/UID&gt;&lt;Valid&gt;true&lt;/Valid&gt;&lt;TimeStamp&gt;2017-02-21T15:19:38.81+05:30&lt;/TimeStamp&gt;&lt;Value&gt;1&lt;/Value&gt;&lt;PersonId&gt;0&lt;/PersonId&gt;&lt;ResponseDelay&gt;23750&lt;/ResponseDelay&gt;&lt;/Response&gt;&lt;Response&gt;&lt;Index&gt;72&lt;/Index&gt;&lt;SmartcardUID&gt;0&lt;/SmartcardUID&gt;&lt;UID&gt;6C71A2&lt;/UID&gt;&lt;Valid&gt;true&lt;/Valid&gt;&lt;TimeStamp&gt;2017-02-21T15:19:26.131+05:30&lt;/TimeStamp&gt;&lt;Value&gt;1&lt;/Value&gt;&lt;PersonId&gt;0&lt;/PersonId&gt;&lt;ResponseDelay&gt;11200&lt;/ResponseDelay&gt;&lt;/Response&gt;&lt;Response&gt;&lt;Index&gt;86&lt;/Index&gt;&lt;SmartcardUID&gt;0&lt;/SmartcardUID&gt;&lt;UID&gt;6C6EB4&lt;/UID&gt;&lt;Valid&gt;true&lt;/Valid&gt;&lt;TimeStamp&gt;2017-02-21T15:19:26.131+05:30&lt;/TimeStamp&gt;&lt;Value&gt;1&lt;/Value&gt;&lt;PersonId&gt;0&lt;/PersonId&gt;&lt;ResponseDelay&gt;11250&lt;/ResponseDelay&gt;&lt;/Response&gt;&lt;Response&gt;&lt;Index&gt;7&lt;/Index&gt;&lt;SmartcardUID&gt;0&lt;/SmartcardUID&gt;&lt;UID&gt;6DC039&lt;/UID&gt;&lt;Valid&gt;true&lt;/Valid&gt;&lt;TimeStamp&gt;2017-02-21T15:19:27.659+05:30&lt;/TimeStamp&gt;&lt;Value&gt;2&lt;/Value&gt;&lt;PersonId&gt;0&lt;/PersonId&gt;&lt;ResponseDelay&gt;12600&lt;/ResponseDelay&gt;&lt;/Response&gt;&lt;Response&gt;&lt;Index&gt;8&lt;/Index&gt;&lt;SmartcardUID&gt;0&lt;/SmartcardUID&gt;&lt;UID&gt;6C6EA3&lt;/UID&gt;&lt;Valid&gt;true&lt;/Valid&gt;&lt;TimeStamp&gt;2017-02-21T15:19:35.769+05:30&lt;/TimeStamp&gt;&lt;Value&gt;2&lt;/Value&gt;&lt;PersonId&gt;0&lt;/PersonId&gt;&lt;ResponseDelay&gt;20450&lt;/ResponseDelay&gt;&lt;/Response&gt;&lt;Response&gt;&lt;Index&gt;76&lt;/Index&gt;&lt;SmartcardUID&gt;0&lt;/SmartcardUID&gt;&lt;UID&gt;6C7161&lt;/UID&gt;&lt;Valid&gt;true&lt;/Valid&gt;&lt;TimeStamp&gt;2017-02-21T15:19:27.659+05:30&lt;/TimeStamp&gt;&lt;Value&gt;1&lt;/Value&gt;&lt;PersonId&gt;0&lt;/PersonId&gt;&lt;ResponseDelay&gt;12800&lt;/ResponseDelay&gt;&lt;/Response&gt;&lt;Response&gt;&lt;Index&gt;4&lt;/Index&gt;&lt;SmartcardUID&gt;0&lt;/SmartcardUID&gt;&lt;UID&gt;6C6B1A&lt;/UID&gt;&lt;Valid&gt;true&lt;/Valid&gt;&lt;TimeStamp&gt;2017-02-21T15:19:30.7+05:30&lt;/TimeStamp&gt;&lt;Value&gt;3&lt;/Value&gt;&lt;PersonId&gt;0&lt;/PersonId&gt;&lt;ResponseDelay&gt;15750&lt;/ResponseDelay&gt;&lt;/Response&gt;&lt;Response&gt;&lt;Index&gt;12&lt;/Index&gt;&lt;SmartcardUID&gt;0&lt;/SmartcardUID&gt;&lt;UID&gt;6C7160&lt;/UID&gt;&lt;Valid&gt;true&lt;/Valid&gt;&lt;TimeStamp&gt;2017-02-21T15:19:29.171+05:30&lt;/TimeStamp&gt;&lt;Value&gt;2&lt;/Value&gt;&lt;PersonId&gt;0&lt;/PersonId&gt;&lt;ResponseDelay&gt;14200&lt;/ResponseDelay&gt;&lt;/Response&gt;&lt;Response&gt;&lt;Index&gt;13&lt;/Index&gt;&lt;SmartcardUID&gt;0&lt;/SmartcardUID&gt;&lt;UID&gt;6DBF69&lt;/UID&gt;&lt;Valid&gt;true&lt;/Valid&gt;&lt;TimeStamp&gt;2017-02-21T15:19:33.742+05:30&lt;/TimeStamp&gt;&lt;Value&gt;3&lt;/Value&gt;&lt;PersonId&gt;0&lt;/PersonId&gt;&lt;ResponseDelay&gt;18900&lt;/ResponseDelay&gt;&lt;/Response&gt;&lt;Response&gt;&lt;Index&gt;59&lt;/Index&gt;&lt;SmartcardUID&gt;0&lt;/SmartcardUID&gt;&lt;UID&gt;6DBFAC&lt;/UID&gt;&lt;Valid&gt;true&lt;/Valid&gt;&lt;TimeStamp&gt;2017-02-21T15:19:38.81+05:30&lt;/TimeStamp&gt;&lt;Value&gt;2&lt;/Value&gt;&lt;PersonId&gt;0&lt;/PersonId&gt;&lt;ResponseDelay&gt;23750&lt;/ResponseDelay&gt;&lt;/Response&gt;&lt;Response&gt;&lt;Index&gt;69&lt;/Index&gt;&lt;SmartcardUID&gt;0&lt;/SmartcardUID&gt;&lt;UID&gt;6C7195&lt;/UID&gt;&lt;Valid&gt;true&lt;/Valid&gt;&lt;TimeStamp&gt;2017-02-21T15:19:41.852+05:30&lt;/TimeStamp&gt;&lt;Value&gt;3&lt;/Value&gt;&lt;PersonId&gt;0&lt;/PersonId&gt;&lt;ResponseDelay&gt;26900&lt;/ResponseDelay&gt;&lt;/Response&gt;&lt;/ArrayOfResponse&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49&lt;/int&gt;"/>
  <p:tag name="VIEWPOINT" val="7994f349-73d5-48b0-b9af-473eddd21d74"/>
</p:tagLst>
</file>

<file path=ppt/tags/tag132.xml><?xml version="1.0" encoding="utf-8"?>
<p:tagLst xmlns:a="http://schemas.openxmlformats.org/drawingml/2006/main" xmlns:r="http://schemas.openxmlformats.org/officeDocument/2006/relationships" xmlns:p="http://schemas.openxmlformats.org/presentationml/2006/main">
  <p:tag name="STARTANIMATION" val="OpenQuestion"/>
  <p:tag name="QUESTIONGUID" val="114adc6b-e785-4230-8194-db546ac90af9"/>
</p:tagLst>
</file>

<file path=ppt/tags/tag133.xml><?xml version="1.0" encoding="utf-8"?>
<p:tagLst xmlns:a="http://schemas.openxmlformats.org/drawingml/2006/main" xmlns:r="http://schemas.openxmlformats.org/officeDocument/2006/relationships" xmlns:p="http://schemas.openxmlformats.org/presentationml/2006/main">
  <p:tag name="QUESTIONGUID" val="114adc6b-e785-4230-8194-db546ac90af9"/>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e7d7cd19-27f4-4d69-b652-d504c8c73fa6&lt;/GUID&gt;&lt;Name /&gt;&lt;ScreenPosition&gt;BottomRight&lt;/ScreenPosition&gt;&lt;BorderThickness&gt;10&lt;/BorderThickness&gt;&lt;Top&gt;179.473862&lt;/Top&gt;&lt;Left&gt;45.97063&lt;/Left&gt;&lt;Height&gt;280.924164&lt;/Height&gt;&lt;Width&gt;636.2815&lt;/Width&gt;&lt;/ShapeDetails&gt;"/>
</p:tagLst>
</file>

<file path=ppt/tags/tag134.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135.xml><?xml version="1.0" encoding="utf-8"?>
<p:tagLst xmlns:a="http://schemas.openxmlformats.org/drawingml/2006/main" xmlns:r="http://schemas.openxmlformats.org/officeDocument/2006/relationships" xmlns:p="http://schemas.openxmlformats.org/presentationml/2006/main">
  <p:tag name="SHAPETYPE" val="VotingKey"/>
  <p:tag name="QUESTIONGUID" val="114adc6b-e785-4230-8194-db546ac90af9"/>
</p:tagLst>
</file>

<file path=ppt/tags/tag136.xml><?xml version="1.0" encoding="utf-8"?>
<p:tagLst xmlns:a="http://schemas.openxmlformats.org/drawingml/2006/main" xmlns:r="http://schemas.openxmlformats.org/officeDocument/2006/relationships" xmlns:p="http://schemas.openxmlformats.org/presentationml/2006/main">
  <p:tag name="SHAPETYPE" val="ChoiceText"/>
  <p:tag name="QUESTIONGUID" val="114adc6b-e785-4230-8194-db546ac90af9"/>
</p:tagLst>
</file>

<file path=ppt/tags/tag137.xml><?xml version="1.0" encoding="utf-8"?>
<p:tagLst xmlns:a="http://schemas.openxmlformats.org/drawingml/2006/main" xmlns:r="http://schemas.openxmlformats.org/officeDocument/2006/relationships" xmlns:p="http://schemas.openxmlformats.org/presentationml/2006/main">
  <p:tag name="SHAPETYPE" val="DataLabel"/>
  <p:tag name="QUESTIONGUID" val="114adc6b-e785-4230-8194-db546ac90af9"/>
</p:tagLst>
</file>

<file path=ppt/tags/tag138.xml><?xml version="1.0" encoding="utf-8"?>
<p:tagLst xmlns:a="http://schemas.openxmlformats.org/drawingml/2006/main" xmlns:r="http://schemas.openxmlformats.org/officeDocument/2006/relationships" xmlns:p="http://schemas.openxmlformats.org/presentationml/2006/main">
  <p:tag name="SHAPETYPE" val="Bars"/>
  <p:tag name="QUESTIONGUID" val="114adc6b-e785-4230-8194-db546ac90af9"/>
  <p:tag name="SHAPEDETAILS" val="&lt;?xml version=&quot;1.0&quot; encoding=&quot;utf-8&quot;?&gt;&lt;ShapeDetails xmlns:xsi=&quot;http://www.w3.org/2001/XMLSchema-instance&quot; xmlns:xsd=&quot;http://www.w3.org/2001/XMLSchema&quot;&gt;&lt;GUID&gt;7a835bd7-8e57-4be8-9483-5e2bdbab4d72&lt;/GUID&gt;&lt;Name /&gt;&lt;ScreenPosition&gt;BottomRight&lt;/ScreenPosition&gt;&lt;BorderThickness&gt;10&lt;/BorderThickness&gt;&lt;Top&gt;254.972672&lt;/Top&gt;&lt;Left&gt;79.16748&lt;/Left&gt;&lt;Height&gt;24.43504&lt;/Height&gt;&lt;Width&gt;549.4416&lt;/Width&gt;&lt;/ShapeDetails&gt;"/>
</p:tagLst>
</file>

<file path=ppt/tags/tag139.xml><?xml version="1.0" encoding="utf-8"?>
<p:tagLst xmlns:a="http://schemas.openxmlformats.org/drawingml/2006/main" xmlns:r="http://schemas.openxmlformats.org/officeDocument/2006/relationships" xmlns:p="http://schemas.openxmlformats.org/presentationml/2006/main">
  <p:tag name="SHAPETYPE" val="VotingKey"/>
  <p:tag name="QUESTIONGUID" val="114adc6b-e785-4230-8194-db546ac90af9"/>
</p:tagLst>
</file>

<file path=ppt/tags/tag14.xml><?xml version="1.0" encoding="utf-8"?>
<p:tagLst xmlns:a="http://schemas.openxmlformats.org/drawingml/2006/main" xmlns:r="http://schemas.openxmlformats.org/officeDocument/2006/relationships" xmlns:p="http://schemas.openxmlformats.org/presentationml/2006/main">
  <p:tag name="SHAPETYPE" val="Bars"/>
  <p:tag name="QUESTIONGUID" val="19299bfc-520f-42b2-a4d0-d91c9ede8793"/>
  <p:tag name="SHAPEDETAILS" val="&lt;?xml version=&quot;1.0&quot; encoding=&quot;utf-8&quot;?&gt;&lt;ShapeDetails xmlns:xsi=&quot;http://www.w3.org/2001/XMLSchema-instance&quot; xmlns:xsd=&quot;http://www.w3.org/2001/XMLSchema&quot;&gt;&lt;GUID&gt;b402f181-1f0e-4540-a785-4993d384ec0a&lt;/GUID&gt;&lt;Name /&gt;&lt;ScreenPosition&gt;BottomRight&lt;/ScreenPosition&gt;&lt;BorderThickness&gt;10&lt;/BorderThickness&gt;&lt;Top&gt;267.8633&lt;/Top&gt;&lt;Left&gt;76.643074&lt;/Left&gt;&lt;Height&gt;19.8870087&lt;/Height&gt;&lt;Width&gt;560.296631&lt;/Width&gt;&lt;/ShapeDetails&gt;"/>
</p:tagLst>
</file>

<file path=ppt/tags/tag140.xml><?xml version="1.0" encoding="utf-8"?>
<p:tagLst xmlns:a="http://schemas.openxmlformats.org/drawingml/2006/main" xmlns:r="http://schemas.openxmlformats.org/officeDocument/2006/relationships" xmlns:p="http://schemas.openxmlformats.org/presentationml/2006/main">
  <p:tag name="SHAPETYPE" val="ChoiceText"/>
  <p:tag name="QUESTIONGUID" val="114adc6b-e785-4230-8194-db546ac90af9"/>
</p:tagLst>
</file>

<file path=ppt/tags/tag141.xml><?xml version="1.0" encoding="utf-8"?>
<p:tagLst xmlns:a="http://schemas.openxmlformats.org/drawingml/2006/main" xmlns:r="http://schemas.openxmlformats.org/officeDocument/2006/relationships" xmlns:p="http://schemas.openxmlformats.org/presentationml/2006/main">
  <p:tag name="SHAPETYPE" val="DataLabel"/>
  <p:tag name="QUESTIONGUID" val="114adc6b-e785-4230-8194-db546ac90af9"/>
</p:tagLst>
</file>

<file path=ppt/tags/tag142.xml><?xml version="1.0" encoding="utf-8"?>
<p:tagLst xmlns:a="http://schemas.openxmlformats.org/drawingml/2006/main" xmlns:r="http://schemas.openxmlformats.org/officeDocument/2006/relationships" xmlns:p="http://schemas.openxmlformats.org/presentationml/2006/main">
  <p:tag name="SHAPETYPE" val="Bars"/>
  <p:tag name="QUESTIONGUID" val="114adc6b-e785-4230-8194-db546ac90af9"/>
  <p:tag name="SHAPEDETAILS" val="&lt;?xml version=&quot;1.0&quot; encoding=&quot;utf-8&quot;?&gt;&lt;ShapeDetails xmlns:xsi=&quot;http://www.w3.org/2001/XMLSchema-instance&quot; xmlns:xsd=&quot;http://www.w3.org/2001/XMLSchema&quot;&gt;&lt;GUID&gt;b0cf6470-bea5-480d-b693-04e4ffa5cd49&lt;/GUID&gt;&lt;Name /&gt;&lt;ScreenPosition&gt;BottomRight&lt;/ScreenPosition&gt;&lt;BorderThickness&gt;10&lt;/BorderThickness&gt;&lt;Top&gt;383.980316&lt;/Top&gt;&lt;Left&gt;79.16748&lt;/Left&gt;&lt;Height&gt;24.43504&lt;/Height&gt;&lt;Width&gt;549.4416&lt;/Width&gt;&lt;/ShapeDetails&gt;"/>
</p:tagLst>
</file>

<file path=ppt/tags/tag143.xml><?xml version="1.0" encoding="utf-8"?>
<p:tagLst xmlns:a="http://schemas.openxmlformats.org/drawingml/2006/main" xmlns:r="http://schemas.openxmlformats.org/officeDocument/2006/relationships" xmlns:p="http://schemas.openxmlformats.org/presentationml/2006/main">
  <p:tag name="SHAPETYPE" val="VotingKey"/>
  <p:tag name="QUESTIONGUID" val="114adc6b-e785-4230-8194-db546ac90af9"/>
</p:tagLst>
</file>

<file path=ppt/tags/tag144.xml><?xml version="1.0" encoding="utf-8"?>
<p:tagLst xmlns:a="http://schemas.openxmlformats.org/drawingml/2006/main" xmlns:r="http://schemas.openxmlformats.org/officeDocument/2006/relationships" xmlns:p="http://schemas.openxmlformats.org/presentationml/2006/main">
  <p:tag name="SHAPETYPE" val="ChoiceText"/>
  <p:tag name="QUESTIONGUID" val="114adc6b-e785-4230-8194-db546ac90af9"/>
</p:tagLst>
</file>

<file path=ppt/tags/tag145.xml><?xml version="1.0" encoding="utf-8"?>
<p:tagLst xmlns:a="http://schemas.openxmlformats.org/drawingml/2006/main" xmlns:r="http://schemas.openxmlformats.org/officeDocument/2006/relationships" xmlns:p="http://schemas.openxmlformats.org/presentationml/2006/main">
  <p:tag name="SHAPETYPE" val="DataLabel"/>
  <p:tag name="QUESTIONGUID" val="114adc6b-e785-4230-8194-db546ac90af9"/>
</p:tagLst>
</file>

<file path=ppt/tags/tag146.xml><?xml version="1.0" encoding="utf-8"?>
<p:tagLst xmlns:a="http://schemas.openxmlformats.org/drawingml/2006/main" xmlns:r="http://schemas.openxmlformats.org/officeDocument/2006/relationships" xmlns:p="http://schemas.openxmlformats.org/presentationml/2006/main">
  <p:tag name="SHAPETYPE" val="Bars"/>
  <p:tag name="QUESTIONGUID" val="114adc6b-e785-4230-8194-db546ac90af9"/>
  <p:tag name="SHAPEDETAILS" val="&lt;?xml version=&quot;1.0&quot; encoding=&quot;utf-8&quot;?&gt;&lt;ShapeDetails xmlns:xsi=&quot;http://www.w3.org/2001/XMLSchema-instance&quot; xmlns:xsd=&quot;http://www.w3.org/2001/XMLSchema&quot;&gt;&lt;GUID&gt;d7e60239-55d6-46ea-b4dc-899d36f3b162&lt;/GUID&gt;&lt;Name /&gt;&lt;ScreenPosition&gt;BottomRight&lt;/ScreenPosition&gt;&lt;BorderThickness&gt;10&lt;/BorderThickness&gt;&lt;Top&gt;449.978668&lt;/Top&gt;&lt;Left&gt;79.16748&lt;/Left&gt;&lt;Height&gt;24.43504&lt;/Height&gt;&lt;Width&gt;549.4416&lt;/Width&gt;&lt;/ShapeDetails&gt;"/>
</p:tagLst>
</file>

<file path=ppt/tags/tag147.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b9814ea4-0996-4b1b-b125-67f01950b02c&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9868ae7c-551f-4404-8a5b-6e3275d26889&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2a85b754-5764-44a4-86e6-18788cf78e2c&lt;/GUID&gt;&lt;Name /&gt;&lt;Text&gt;8. Variable Insurance Products: The requirement to disclose the policy account value of each of the product on a daily basis in the website through a SAIN should be removed.&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03e2cb16-2f7c-4c92-a27f-f60123ebe488&lt;/GUID&gt;&lt;Name /&gt;&lt;IsSelected&gt;true&lt;/IsSelected&gt;&lt;Description&gt;Yes&lt;/Description&gt;&lt;Key&gt;1&lt;/Key&gt;&lt;IsAnswer&gt;false&lt;/IsAnswer&gt;&lt;SubChoiceData&gt;&lt;SubChoices&gt;&lt;SubChoice&gt;&lt;NumVotes&gt;53&lt;/NumVotes&gt;&lt;PercentageOfVotesCast&gt;0.58888888888888891&lt;/PercentageOfVotesCast&gt;&lt;PercentageOfVoters&gt;0.58888888888888891&lt;/PercentageOfVoters&gt;&lt;/SubChoice&gt;&lt;/SubChoices&gt;&lt;/SubChoiceData&gt;&lt;Score&gt;0&lt;/Score&gt;&lt;ChoiceRankings /&gt;&lt;/Choice&gt;&lt;Choice xsi:type=&quot;DiscreteChoice&quot;&gt;&lt;GUID&gt;ca0eba90-77a8-4f34-afd4-440b6351039e&lt;/GUID&gt;&lt;Name /&gt;&lt;IsSelected&gt;true&lt;/IsSelected&gt;&lt;Description&gt;No&lt;/Description&gt;&lt;Key&gt;2&lt;/Key&gt;&lt;IsAnswer&gt;false&lt;/IsAnswer&gt;&lt;SubChoiceData&gt;&lt;SubChoices&gt;&lt;SubChoice&gt;&lt;NumVotes&gt;37&lt;/NumVotes&gt;&lt;PercentageOfVotesCast&gt;0.41111111111111109&lt;/PercentageOfVotesCast&gt;&lt;PercentageOfVoters&gt;0.41111111111111109&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11&lt;/Index&gt;&lt;SmartcardUID&gt;0&lt;/SmartcardUID&gt;&lt;UID&gt;6DBFB4&lt;/UID&gt;&lt;Valid&gt;true&lt;/Valid&gt;&lt;TimeStamp&gt;2017-02-21T15:20:16.348+05:30&lt;/TimeStamp&gt;&lt;Value&gt;1&lt;/Value&gt;&lt;PersonId&gt;0&lt;/PersonId&gt;&lt;ResponseDelay&gt;3250&lt;/ResponseDelay&gt;&lt;/Response&gt;&lt;Response&gt;&lt;Index&gt;23&lt;/Index&gt;&lt;SmartcardUID&gt;0&lt;/SmartcardUID&gt;&lt;UID&gt;6C717C&lt;/UID&gt;&lt;Valid&gt;true&lt;/Valid&gt;&lt;TimeStamp&gt;2017-02-21T15:20:14.823+05:30&lt;/TimeStamp&gt;&lt;Value&gt;1&lt;/Value&gt;&lt;PersonId&gt;0&lt;/PersonId&gt;&lt;ResponseDelay&gt;1700&lt;/ResponseDelay&gt;&lt;/Response&gt;&lt;Response&gt;&lt;Index&gt;63&lt;/Index&gt;&lt;SmartcardUID&gt;0&lt;/SmartcardUID&gt;&lt;UID&gt;6C71A1&lt;/UID&gt;&lt;Valid&gt;true&lt;/Valid&gt;&lt;TimeStamp&gt;2017-02-21T15:20:21.965+05:30&lt;/TimeStamp&gt;&lt;Value&gt;2&lt;/Value&gt;&lt;PersonId&gt;0&lt;/PersonId&gt;&lt;ResponseDelay&gt;6550&lt;/ResponseDelay&gt;&lt;/Response&gt;&lt;Response&gt;&lt;Index&gt;73&lt;/Index&gt;&lt;SmartcardUID&gt;0&lt;/SmartcardUID&gt;&lt;UID&gt;6DBFB5&lt;/UID&gt;&lt;Valid&gt;true&lt;/Valid&gt;&lt;TimeStamp&gt;2017-02-21T15:20:21.965+05:30&lt;/TimeStamp&gt;&lt;Value&gt;1&lt;/Value&gt;&lt;PersonId&gt;0&lt;/PersonId&gt;&lt;ResponseDelay&gt;6550&lt;/ResponseDelay&gt;&lt;/Response&gt;&lt;Response&gt;&lt;Index&gt;75&lt;/Index&gt;&lt;SmartcardUID&gt;0&lt;/SmartcardUID&gt;&lt;UID&gt;6C7179&lt;/UID&gt;&lt;Valid&gt;true&lt;/Valid&gt;&lt;TimeStamp&gt;2017-02-21T15:20:21.965+05:30&lt;/TimeStamp&gt;&lt;Value&gt;1&lt;/Value&gt;&lt;PersonId&gt;0&lt;/PersonId&gt;&lt;ResponseDelay&gt;6550&lt;/ResponseDelay&gt;&lt;/Response&gt;&lt;Response&gt;&lt;Index&gt;4&lt;/Index&gt;&lt;SmartcardUID&gt;0&lt;/SmartcardUID&gt;&lt;UID&gt;6C6B1A&lt;/UID&gt;&lt;Valid&gt;true&lt;/Valid&gt;&lt;TimeStamp&gt;2017-02-21T15:20:14.823+05:30&lt;/TimeStamp&gt;&lt;Value&gt;2&lt;/Value&gt;&lt;PersonId&gt;0&lt;/PersonId&gt;&lt;ResponseDelay&gt;1650&lt;/ResponseDelay&gt;&lt;/Response&gt;&lt;Response&gt;&lt;Index&gt;8&lt;/Index&gt;&lt;SmartcardUID&gt;0&lt;/SmartcardUID&gt;&lt;UID&gt;6C6EA3&lt;/UID&gt;&lt;Valid&gt;true&lt;/Valid&gt;&lt;TimeStamp&gt;2017-02-21T15:20:35.097+05:30&lt;/TimeStamp&gt;&lt;Value&gt;2&lt;/Value&gt;&lt;PersonId&gt;0&lt;/PersonId&gt;&lt;ResponseDelay&gt;22100&lt;/ResponseDelay&gt;&lt;/Response&gt;&lt;Response&gt;&lt;Index&gt;9&lt;/Index&gt;&lt;SmartcardUID&gt;0&lt;/SmartcardUID&gt;&lt;UID&gt;6DBF61&lt;/UID&gt;&lt;Valid&gt;true&lt;/Valid&gt;&lt;TimeStamp&gt;2017-02-21T15:20:14.823+05:30&lt;/TimeStamp&gt;&lt;Value&gt;1&lt;/Value&gt;&lt;PersonId&gt;0&lt;/PersonId&gt;&lt;ResponseDelay&gt;1650&lt;/ResponseDelay&gt;&lt;/Response&gt;&lt;Response&gt;&lt;Index&gt;14&lt;/Index&gt;&lt;SmartcardUID&gt;0&lt;/SmartcardUID&gt;&lt;UID&gt;6C71A3&lt;/UID&gt;&lt;Valid&gt;true&lt;/Valid&gt;&lt;TimeStamp&gt;2017-02-21T15:20:14.823+05:30&lt;/TimeStamp&gt;&lt;Value&gt;1&lt;/Value&gt;&lt;PersonId&gt;0&lt;/PersonId&gt;&lt;ResponseDelay&gt;1700&lt;/ResponseDelay&gt;&lt;/Response&gt;&lt;Response&gt;&lt;Index&gt;16&lt;/Index&gt;&lt;SmartcardUID&gt;0&lt;/SmartcardUID&gt;&lt;UID&gt;6D7E57&lt;/UID&gt;&lt;Valid&gt;true&lt;/Valid&gt;&lt;TimeStamp&gt;2017-02-21T15:20:25.467+05:30&lt;/TimeStamp&gt;&lt;Value&gt;1&lt;/Value&gt;&lt;PersonId&gt;0&lt;/PersonId&gt;&lt;ResponseDelay&gt;9550&lt;/ResponseDelay&gt;&lt;/Response&gt;&lt;Response&gt;&lt;Index&gt;19&lt;/Index&gt;&lt;SmartcardUID&gt;0&lt;/SmartcardUID&gt;&lt;UID&gt;6C6B1C&lt;/UID&gt;&lt;Valid&gt;true&lt;/Valid&gt;&lt;TimeStamp&gt;2017-02-21T15:20:17.862+05:30&lt;/TimeStamp&gt;&lt;Value&gt;1&lt;/Value&gt;&lt;PersonId&gt;0&lt;/PersonId&gt;&lt;ResponseDelay&gt;4850&lt;/ResponseDelay&gt;&lt;/Response&gt;&lt;Response&gt;&lt;Index&gt;25&lt;/Index&gt;&lt;SmartcardUID&gt;0&lt;/SmartcardUID&gt;&lt;UID&gt;6D8109&lt;/UID&gt;&lt;Valid&gt;true&lt;/Valid&gt;&lt;TimeStamp&gt;2017-02-21T15:20:14.823+05:30&lt;/TimeStamp&gt;&lt;Value&gt;1&lt;/Value&gt;&lt;PersonId&gt;0&lt;/PersonId&gt;&lt;ResponseDelay&gt;1700&lt;/ResponseDelay&gt;&lt;/Response&gt;&lt;Response&gt;&lt;Index&gt;33&lt;/Index&gt;&lt;SmartcardUID&gt;0&lt;/SmartcardUID&gt;&lt;UID&gt;6C6B19&lt;/UID&gt;&lt;Valid&gt;true&lt;/Valid&gt;&lt;TimeStamp&gt;2017-02-21T15:20:14.823+05:30&lt;/TimeStamp&gt;&lt;Value&gt;1&lt;/Value&gt;&lt;PersonId&gt;0&lt;/PersonId&gt;&lt;ResponseDelay&gt;1750&lt;/ResponseDelay&gt;&lt;/Response&gt;&lt;Response&gt;&lt;Index&gt;39&lt;/Index&gt;&lt;SmartcardUID&gt;0&lt;/SmartcardUID&gt;&lt;UID&gt;6C719A&lt;/UID&gt;&lt;Valid&gt;true&lt;/Valid&gt;&lt;TimeStamp&gt;2017-02-21T15:20:21.965+05:30&lt;/TimeStamp&gt;&lt;Value&gt;1&lt;/Value&gt;&lt;PersonId&gt;0&lt;/PersonId&gt;&lt;ResponseDelay&gt;6450&lt;/ResponseDelay&gt;&lt;/Response&gt;&lt;Response&gt;&lt;Index&gt;40&lt;/Index&gt;&lt;SmartcardUID&gt;0&lt;/SmartcardUID&gt;&lt;UID&gt;6D7E39&lt;/UID&gt;&lt;Valid&gt;true&lt;/Valid&gt;&lt;TimeStamp&gt;2017-02-21T15:20:14.823+05:30&lt;/TimeStamp&gt;&lt;Value&gt;2&lt;/Value&gt;&lt;PersonId&gt;0&lt;/PersonId&gt;&lt;ResponseDelay&gt;1750&lt;/ResponseDelay&gt;&lt;/Response&gt;&lt;Response&gt;&lt;Index&gt;43&lt;/Index&gt;&lt;SmartcardUID&gt;0&lt;/SmartcardUID&gt;&lt;UID&gt;6DBF5F&lt;/UID&gt;&lt;Valid&gt;true&lt;/Valid&gt;&lt;TimeStamp&gt;2017-02-21T15:20:25.467+05:30&lt;/TimeStamp&gt;&lt;Value&gt;2&lt;/Value&gt;&lt;PersonId&gt;0&lt;/PersonId&gt;&lt;ResponseDelay&gt;9600&lt;/ResponseDelay&gt;&lt;/Response&gt;&lt;Response&gt;&lt;Index&gt;44&lt;/Index&gt;&lt;SmartcardUID&gt;0&lt;/SmartcardUID&gt;&lt;UID&gt;6D8076&lt;/UID&gt;&lt;Valid&gt;true&lt;/Valid&gt;&lt;TimeStamp&gt;2017-02-21T15:20:32.056+05:30&lt;/TimeStamp&gt;&lt;Value&gt;1&lt;/Value&gt;&lt;PersonId&gt;0&lt;/PersonId&gt;&lt;ResponseDelay&gt;19050&lt;/ResponseDelay&gt;&lt;/Response&gt;&lt;Response&gt;&lt;Index&gt;45&lt;/Index&gt;&lt;SmartcardUID&gt;0&lt;/SmartcardUID&gt;&lt;UID&gt;6DBF60&lt;/UID&gt;&lt;Valid&gt;true&lt;/Valid&gt;&lt;TimeStamp&gt;2017-02-21T15:20:14.823+05:30&lt;/TimeStamp&gt;&lt;Value&gt;2&lt;/Value&gt;&lt;PersonId&gt;0&lt;/PersonId&gt;&lt;ResponseDelay&gt;1750&lt;/ResponseDelay&gt;&lt;/Response&gt;&lt;Response&gt;&lt;Index&gt;53&lt;/Index&gt;&lt;SmartcardUID&gt;0&lt;/SmartcardUID&gt;&lt;UID&gt;6C6C47&lt;/UID&gt;&lt;Valid&gt;true&lt;/Valid&gt;&lt;TimeStamp&gt;2017-02-21T15:20:14.823+05:30&lt;/TimeStamp&gt;&lt;Value&gt;1&lt;/Value&gt;&lt;PersonId&gt;0&lt;/PersonId&gt;&lt;ResponseDelay&gt;1800&lt;/ResponseDelay&gt;&lt;/Response&gt;&lt;Response&gt;&lt;Index&gt;60&lt;/Index&gt;&lt;SmartcardUID&gt;0&lt;/SmartcardUID&gt;&lt;UID&gt;6C6E9B&lt;/UID&gt;&lt;Valid&gt;true&lt;/Valid&gt;&lt;TimeStamp&gt;2017-02-21T15:20:16.846+05:30&lt;/TimeStamp&gt;&lt;Value&gt;1&lt;/Value&gt;&lt;PersonId&gt;0&lt;/PersonId&gt;&lt;ResponseDelay&gt;3400&lt;/ResponseDelay&gt;&lt;/Response&gt;&lt;Response&gt;&lt;Index&gt;66&lt;/Index&gt;&lt;SmartcardUID&gt;0&lt;/SmartcardUID&gt;&lt;UID&gt;6DBFB6&lt;/UID&gt;&lt;Valid&gt;true&lt;/Valid&gt;&lt;TimeStamp&gt;2017-02-21T15:20:14.823+05:30&lt;/TimeStamp&gt;&lt;Value&gt;2&lt;/Value&gt;&lt;PersonId&gt;0&lt;/PersonId&gt;&lt;ResponseDelay&gt;1850&lt;/ResponseDelay&gt;&lt;/Response&gt;&lt;Response&gt;&lt;Index&gt;69&lt;/Index&gt;&lt;SmartcardUID&gt;0&lt;/SmartcardUID&gt;&lt;UID&gt;6C7195&lt;/UID&gt;&lt;Valid&gt;true&lt;/Valid&gt;&lt;TimeStamp&gt;2017-02-21T15:20:21.965+05:30&lt;/TimeStamp&gt;&lt;Value&gt;1&lt;/Value&gt;&lt;PersonId&gt;0&lt;/PersonId&gt;&lt;ResponseDelay&gt;6550&lt;/ResponseDelay&gt;&lt;/Response&gt;&lt;Response&gt;&lt;Index&gt;76&lt;/Index&gt;&lt;SmartcardUID&gt;0&lt;/SmartcardUID&gt;&lt;UID&gt;6C7161&lt;/UID&gt;&lt;Valid&gt;true&lt;/Valid&gt;&lt;TimeStamp&gt;2017-02-21T15:20:14.823+05:30&lt;/TimeStamp&gt;&lt;Value&gt;1&lt;/Value&gt;&lt;PersonId&gt;0&lt;/PersonId&gt;&lt;ResponseDelay&gt;1850&lt;/ResponseDelay&gt;&lt;/Response&gt;&lt;Response&gt;&lt;Index&gt;90&lt;/Index&gt;&lt;SmartcardUID&gt;0&lt;/SmartcardUID&gt;&lt;UID&gt;6DC031&lt;/UID&gt;&lt;Valid&gt;true&lt;/Valid&gt;&lt;TimeStamp&gt;2017-02-21T15:20:18.373+05:30&lt;/TimeStamp&gt;&lt;Value&gt;1&lt;/Value&gt;&lt;PersonId&gt;0&lt;/PersonId&gt;&lt;ResponseDelay&gt;5050&lt;/ResponseDelay&gt;&lt;/Response&gt;&lt;Response&gt;&lt;Index&gt;5&lt;/Index&gt;&lt;SmartcardUID&gt;0&lt;/SmartcardUID&gt;&lt;UID&gt;6C717A&lt;/UID&gt;&lt;Valid&gt;true&lt;/Valid&gt;&lt;TimeStamp&gt;2017-02-21T15:20:16.348+05:30&lt;/TimeStamp&gt;&lt;Value&gt;2&lt;/Value&gt;&lt;PersonId&gt;0&lt;/PersonId&gt;&lt;ResponseDelay&gt;3250&lt;/ResponseDelay&gt;&lt;/Response&gt;&lt;Response&gt;&lt;Index&gt;17&lt;/Index&gt;&lt;SmartcardUID&gt;0&lt;/SmartcardUID&gt;&lt;UID&gt;6C6BB8&lt;/UID&gt;&lt;Valid&gt;true&lt;/Valid&gt;&lt;TimeStamp&gt;2017-02-21T15:20:21.965+05:30&lt;/TimeStamp&gt;&lt;Value&gt;2&lt;/Value&gt;&lt;PersonId&gt;0&lt;/PersonId&gt;&lt;ResponseDelay&gt;6400&lt;/ResponseDelay&gt;&lt;/Response&gt;&lt;Response&gt;&lt;Index&gt;18&lt;/Index&gt;&lt;SmartcardUID&gt;0&lt;/SmartcardUID&gt;&lt;UID&gt;6C6EA5&lt;/UID&gt;&lt;Valid&gt;true&lt;/Valid&gt;&lt;TimeStamp&gt;2017-02-21T15:20:25.439+05:30&lt;/TimeStamp&gt;&lt;Value&gt;2&lt;/Value&gt;&lt;PersonId&gt;0&lt;/PersonId&gt;&lt;ResponseDelay&gt;8000&lt;/ResponseDelay&gt;&lt;/Response&gt;&lt;Response&gt;&lt;Index&gt;24&lt;/Index&gt;&lt;SmartcardUID&gt;0&lt;/SmartcardUID&gt;&lt;UID&gt;6D8101&lt;/UID&gt;&lt;Valid&gt;true&lt;/Valid&gt;&lt;TimeStamp&gt;2017-02-21T15:20:16.348+05:30&lt;/TimeStamp&gt;&lt;Value&gt;2&lt;/Value&gt;&lt;PersonId&gt;0&lt;/PersonId&gt;&lt;ResponseDelay&gt;3300&lt;/ResponseDelay&gt;&lt;/Response&gt;&lt;Response&gt;&lt;Index&gt;26&lt;/Index&gt;&lt;SmartcardUID&gt;0&lt;/SmartcardUID&gt;&lt;UID&gt;6D8114&lt;/UID&gt;&lt;Valid&gt;true&lt;/Valid&gt;&lt;TimeStamp&gt;2017-02-21T15:20:16.348+05:30&lt;/TimeStamp&gt;&lt;Value&gt;1&lt;/Value&gt;&lt;PersonId&gt;0&lt;/PersonId&gt;&lt;ResponseDelay&gt;3300&lt;/ResponseDelay&gt;&lt;/Response&gt;&lt;Response&gt;&lt;Index&gt;41&lt;/Index&gt;&lt;SmartcardUID&gt;0&lt;/SmartcardUID&gt;&lt;UID&gt;6DBF55&lt;/UID&gt;&lt;Valid&gt;true&lt;/Valid&gt;&lt;TimeStamp&gt;2017-02-21T15:20:16.348+05:30&lt;/TimeStamp&gt;&lt;Value&gt;1&lt;/Value&gt;&lt;PersonId&gt;0&lt;/PersonId&gt;&lt;ResponseDelay&gt;3350&lt;/ResponseDelay&gt;&lt;/Response&gt;&lt;Response&gt;&lt;Index&gt;49&lt;/Index&gt;&lt;SmartcardUID&gt;0&lt;/SmartcardUID&gt;&lt;UID&gt;6D806D&lt;/UID&gt;&lt;Valid&gt;true&lt;/Valid&gt;&lt;TimeStamp&gt;2017-02-21T15:20:16.348+05:30&lt;/TimeStamp&gt;&lt;Value&gt;1&lt;/Value&gt;&lt;PersonId&gt;0&lt;/PersonId&gt;&lt;ResponseDelay&gt;3350&lt;/ResponseDelay&gt;&lt;/Response&gt;&lt;Response&gt;&lt;Index&gt;56&lt;/Index&gt;&lt;SmartcardUID&gt;0&lt;/SmartcardUID&gt;&lt;UID&gt;6C6E93&lt;/UID&gt;&lt;Valid&gt;true&lt;/Valid&gt;&lt;TimeStamp&gt;2017-02-21T15:20:16.846+05:30&lt;/TimeStamp&gt;&lt;Value&gt;1&lt;/Value&gt;&lt;PersonId&gt;0&lt;/PersonId&gt;&lt;ResponseDelay&gt;3350&lt;/ResponseDelay&gt;&lt;/Response&gt;&lt;Response&gt;&lt;Index&gt;57&lt;/Index&gt;&lt;SmartcardUID&gt;0&lt;/SmartcardUID&gt;&lt;UID&gt;6DBFB0&lt;/UID&gt;&lt;Valid&gt;true&lt;/Valid&gt;&lt;TimeStamp&gt;2017-02-21T15:20:16.846+05:30&lt;/TimeStamp&gt;&lt;Value&gt;1&lt;/Value&gt;&lt;PersonId&gt;0&lt;/PersonId&gt;&lt;ResponseDelay&gt;3350&lt;/ResponseDelay&gt;&lt;/Response&gt;&lt;Response&gt;&lt;Index&gt;62&lt;/Index&gt;&lt;SmartcardUID&gt;0&lt;/SmartcardUID&gt;&lt;UID&gt;6DBF53&lt;/UID&gt;&lt;Valid&gt;true&lt;/Valid&gt;&lt;TimeStamp&gt;2017-02-21T15:20:16.846+05:30&lt;/TimeStamp&gt;&lt;Value&gt;1&lt;/Value&gt;&lt;PersonId&gt;0&lt;/PersonId&gt;&lt;ResponseDelay&gt;3400&lt;/ResponseDelay&gt;&lt;/Response&gt;&lt;Response&gt;&lt;Index&gt;65&lt;/Index&gt;&lt;SmartcardUID&gt;0&lt;/SmartcardUID&gt;&lt;UID&gt;6C6E8D&lt;/UID&gt;&lt;Valid&gt;true&lt;/Valid&gt;&lt;TimeStamp&gt;2017-02-21T15:20:25.457+05:30&lt;/TimeStamp&gt;&lt;Value&gt;2&lt;/Value&gt;&lt;PersonId&gt;0&lt;/PersonId&gt;&lt;ResponseDelay&gt;8100&lt;/ResponseDelay&gt;&lt;/Response&gt;&lt;Response&gt;&lt;Index&gt;83&lt;/Index&gt;&lt;SmartcardUID&gt;0&lt;/SmartcardUID&gt;&lt;UID&gt;6C6E91&lt;/UID&gt;&lt;Valid&gt;true&lt;/Valid&gt;&lt;TimeStamp&gt;2017-02-21T15:20:16.846+05:30&lt;/TimeStamp&gt;&lt;Value&gt;1&lt;/Value&gt;&lt;PersonId&gt;0&lt;/PersonId&gt;&lt;ResponseDelay&gt;3450&lt;/ResponseDelay&gt;&lt;/Response&gt;&lt;Response&gt;&lt;Index&gt;3&lt;/Index&gt;&lt;SmartcardUID&gt;0&lt;/SmartcardUID&gt;&lt;UID&gt;6C6B1B&lt;/UID&gt;&lt;Valid&gt;true&lt;/Valid&gt;&lt;TimeStamp&gt;2017-02-21T15:20:17.862+05:30&lt;/TimeStamp&gt;&lt;Value&gt;2&lt;/Value&gt;&lt;PersonId&gt;0&lt;/PersonId&gt;&lt;ResponseDelay&gt;4800&lt;/ResponseDelay&gt;&lt;/Response&gt;&lt;Response&gt;&lt;Index&gt;6&lt;/Index&gt;&lt;SmartcardUID&gt;0&lt;/SmartcardUID&gt;&lt;UID&gt;6C7165&lt;/UID&gt;&lt;Valid&gt;true&lt;/Valid&gt;&lt;TimeStamp&gt;2017-02-21T15:20:17.862+05:30&lt;/TimeStamp&gt;&lt;Value&gt;2&lt;/Value&gt;&lt;PersonId&gt;0&lt;/PersonId&gt;&lt;ResponseDelay&gt;4800&lt;/ResponseDelay&gt;&lt;/Response&gt;&lt;Response&gt;&lt;Index&gt;7&lt;/Index&gt;&lt;SmartcardUID&gt;0&lt;/SmartcardUID&gt;&lt;UID&gt;6DC039&lt;/UID&gt;&lt;Valid&gt;true&lt;/Valid&gt;&lt;TimeStamp&gt;2017-02-21T15:20:25.439+05:30&lt;/TimeStamp&gt;&lt;Value&gt;1&lt;/Value&gt;&lt;PersonId&gt;0&lt;/PersonId&gt;&lt;ResponseDelay&gt;7950&lt;/ResponseDelay&gt;&lt;/Response&gt;&lt;Response&gt;&lt;Index&gt;20&lt;/Index&gt;&lt;SmartcardUID&gt;0&lt;/SmartcardUID&gt;&lt;UID&gt;6C6E8F&lt;/UID&gt;&lt;Valid&gt;true&lt;/Valid&gt;&lt;TimeStamp&gt;2017-02-21T15:20:17.862+05:30&lt;/TimeStamp&gt;&lt;Value&gt;1&lt;/Value&gt;&lt;PersonId&gt;0&lt;/PersonId&gt;&lt;ResponseDelay&gt;4850&lt;/ResponseDelay&gt;&lt;/Response&gt;&lt;Response&gt;&lt;Index&gt;32&lt;/Index&gt;&lt;SmartcardUID&gt;0&lt;/SmartcardUID&gt;&lt;UID&gt;6D772A&lt;/UID&gt;&lt;Valid&gt;true&lt;/Valid&gt;&lt;TimeStamp&gt;2017-02-21T15:20:17.862+05:30&lt;/TimeStamp&gt;&lt;Value&gt;1&lt;/Value&gt;&lt;PersonId&gt;0&lt;/PersonId&gt;&lt;ResponseDelay&gt;4900&lt;/ResponseDelay&gt;&lt;/Response&gt;&lt;Response&gt;&lt;Index&gt;38&lt;/Index&gt;&lt;SmartcardUID&gt;0&lt;/SmartcardUID&gt;&lt;UID&gt;6C6E92&lt;/UID&gt;&lt;Valid&gt;true&lt;/Valid&gt;&lt;TimeStamp&gt;2017-02-21T15:20:17.862+05:30&lt;/TimeStamp&gt;&lt;Value&gt;1&lt;/Value&gt;&lt;PersonId&gt;0&lt;/PersonId&gt;&lt;ResponseDelay&gt;4900&lt;/ResponseDelay&gt;&lt;/Response&gt;&lt;Response&gt;&lt;Index&gt;55&lt;/Index&gt;&lt;SmartcardUID&gt;0&lt;/SmartcardUID&gt;&lt;UID&gt;6D7E56&lt;/UID&gt;&lt;Valid&gt;true&lt;/Valid&gt;&lt;TimeStamp&gt;2017-02-21T15:20:17.862+05:30&lt;/TimeStamp&gt;&lt;Value&gt;1&lt;/Value&gt;&lt;PersonId&gt;0&lt;/PersonId&gt;&lt;ResponseDelay&gt;4950&lt;/ResponseDelay&gt;&lt;/Response&gt;&lt;Response&gt;&lt;Index&gt;67&lt;/Index&gt;&lt;SmartcardUID&gt;0&lt;/SmartcardUID&gt;&lt;UID&gt;6DBF4C&lt;/UID&gt;&lt;Valid&gt;true&lt;/Valid&gt;&lt;TimeStamp&gt;2017-02-21T15:20:17.862+05:30&lt;/TimeStamp&gt;&lt;Value&gt;1&lt;/Value&gt;&lt;PersonId&gt;0&lt;/PersonId&gt;&lt;ResponseDelay&gt;4950&lt;/ResponseDelay&gt;&lt;/Response&gt;&lt;Response&gt;&lt;Index&gt;74&lt;/Index&gt;&lt;SmartcardUID&gt;0&lt;/SmartcardUID&gt;&lt;UID&gt;6C71AC&lt;/UID&gt;&lt;Valid&gt;true&lt;/Valid&gt;&lt;TimeStamp&gt;2017-02-21T15:20:18.372+05:30&lt;/TimeStamp&gt;&lt;Value&gt;1&lt;/Value&gt;&lt;PersonId&gt;0&lt;/PersonId&gt;&lt;ResponseDelay&gt;5000&lt;/ResponseDelay&gt;&lt;/Response&gt;&lt;Response&gt;&lt;Index&gt;77&lt;/Index&gt;&lt;SmartcardUID&gt;0&lt;/SmartcardUID&gt;&lt;UID&gt;6C6E8E&lt;/UID&gt;&lt;Valid&gt;true&lt;/Valid&gt;&lt;TimeStamp&gt;2017-02-21T15:20:18.372+05:30&lt;/TimeStamp&gt;&lt;Value&gt;2&lt;/Value&gt;&lt;PersonId&gt;0&lt;/PersonId&gt;&lt;ResponseDelay&gt;5000&lt;/ResponseDelay&gt;&lt;/Response&gt;&lt;Response&gt;&lt;Index&gt;84&lt;/Index&gt;&lt;SmartcardUID&gt;0&lt;/SmartcardUID&gt;&lt;UID&gt;6C6E90&lt;/UID&gt;&lt;Valid&gt;true&lt;/Valid&gt;&lt;TimeStamp&gt;2017-02-21T15:20:18.372+05:30&lt;/TimeStamp&gt;&lt;Value&gt;1&lt;/Value&gt;&lt;PersonId&gt;0&lt;/PersonId&gt;&lt;ResponseDelay&gt;5000&lt;/ResponseDelay&gt;&lt;/Response&gt;&lt;Response&gt;&lt;Index&gt;92&lt;/Index&gt;&lt;SmartcardUID&gt;0&lt;/SmartcardUID&gt;&lt;UID&gt;6DBF52&lt;/UID&gt;&lt;Valid&gt;true&lt;/Valid&gt;&lt;TimeStamp&gt;2017-02-21T15:20:32.569+05:30&lt;/TimeStamp&gt;&lt;Value&gt;1&lt;/Value&gt;&lt;PersonId&gt;0&lt;/PersonId&gt;&lt;ResponseDelay&gt;19200&lt;/ResponseDelay&gt;&lt;/Response&gt;&lt;Response&gt;&lt;Index&gt;29&lt;/Index&gt;&lt;SmartcardUID&gt;0&lt;/SmartcardUID&gt;&lt;UID&gt;6C7915&lt;/UID&gt;&lt;Valid&gt;true&lt;/Valid&gt;&lt;TimeStamp&gt;2017-02-21T15:20:21.965+05:30&lt;/TimeStamp&gt;&lt;Value&gt;1&lt;/Value&gt;&lt;PersonId&gt;0&lt;/PersonId&gt;&lt;ResponseDelay&gt;6450&lt;/ResponseDelay&gt;&lt;/Response&gt;&lt;Response&gt;&lt;Index&gt;30&lt;/Index&gt;&lt;SmartcardUID&gt;0&lt;/SmartcardUID&gt;&lt;UID&gt;6D7E54&lt;/UID&gt;&lt;Valid&gt;true&lt;/Valid&gt;&lt;TimeStamp&gt;2017-02-21T15:20:21.965+05:30&lt;/TimeStamp&gt;&lt;Value&gt;1&lt;/Value&gt;&lt;PersonId&gt;0&lt;/PersonId&gt;&lt;ResponseDelay&gt;6450&lt;/ResponseDelay&gt;&lt;/Response&gt;&lt;Response&gt;&lt;Index&gt;31&lt;/Index&gt;&lt;SmartcardUID&gt;0&lt;/SmartcardUID&gt;&lt;UID&gt;6D7E5D&lt;/UID&gt;&lt;Valid&gt;true&lt;/Valid&gt;&lt;TimeStamp&gt;2017-02-21T15:20:21.965+05:30&lt;/TimeStamp&gt;&lt;Value&gt;2&lt;/Value&gt;&lt;PersonId&gt;0&lt;/PersonId&gt;&lt;ResponseDelay&gt;6450&lt;/ResponseDelay&gt;&lt;/Response&gt;&lt;Response&gt;&lt;Index&gt;34&lt;/Index&gt;&lt;SmartcardUID&gt;0&lt;/SmartcardUID&gt;&lt;UID&gt;6D804A&lt;/UID&gt;&lt;Valid&gt;true&lt;/Valid&gt;&lt;TimeStamp&gt;2017-02-21T15:20:21.965+05:30&lt;/TimeStamp&gt;&lt;Value&gt;2&lt;/Value&gt;&lt;PersonId&gt;0&lt;/PersonId&gt;&lt;ResponseDelay&gt;6450&lt;/ResponseDelay&gt;&lt;/Response&gt;&lt;Response&gt;&lt;Index&gt;42&lt;/Index&gt;&lt;SmartcardUID&gt;0&lt;/SmartcardUID&gt;&lt;UID&gt;6DBF68&lt;/UID&gt;&lt;Valid&gt;true&lt;/Valid&gt;&lt;TimeStamp&gt;2017-02-21T15:20:21.965+05:30&lt;/TimeStamp&gt;&lt;Value&gt;1&lt;/Value&gt;&lt;PersonId&gt;0&lt;/PersonId&gt;&lt;ResponseDelay&gt;6500&lt;/ResponseDelay&gt;&lt;/Response&gt;&lt;Response&gt;&lt;Index&gt;48&lt;/Index&gt;&lt;SmartcardUID&gt;0&lt;/SmartcardUID&gt;&lt;UID&gt;6D8108&lt;/UID&gt;&lt;Valid&gt;true&lt;/Valid&gt;&lt;TimeStamp&gt;2017-02-21T15:20:21.965+05:30&lt;/TimeStamp&gt;&lt;Value&gt;1&lt;/Value&gt;&lt;PersonId&gt;0&lt;/PersonId&gt;&lt;ResponseDelay&gt;6500&lt;/ResponseDelay&gt;&lt;/Response&gt;&lt;Response&gt;&lt;Index&gt;78&lt;/Index&gt;&lt;SmartcardUID&gt;0&lt;/SmartcardUID&gt;&lt;UID&gt;6C715F&lt;/UID&gt;&lt;Valid&gt;true&lt;/Valid&gt;&lt;TimeStamp&gt;2017-02-21T15:20:21.965+05:30&lt;/TimeStamp&gt;&lt;Value&gt;2&lt;/Value&gt;&lt;PersonId&gt;0&lt;/PersonId&gt;&lt;ResponseDelay&gt;6550&lt;/ResponseDelay&gt;&lt;/Response&gt;&lt;Response&gt;&lt;Index&gt;81&lt;/Index&gt;&lt;SmartcardUID&gt;0&lt;/SmartcardUID&gt;&lt;UID&gt;6C7172&lt;/UID&gt;&lt;Valid&gt;true&lt;/Valid&gt;&lt;TimeStamp&gt;2017-02-21T15:20:21.965+05:30&lt;/TimeStamp&gt;&lt;Value&gt;2&lt;/Value&gt;&lt;PersonId&gt;0&lt;/PersonId&gt;&lt;ResponseDelay&gt;6600&lt;/ResponseDelay&gt;&lt;/Response&gt;&lt;Response&gt;&lt;Index&gt;82&lt;/Index&gt;&lt;SmartcardUID&gt;0&lt;/SmartcardUID&gt;&lt;UID&gt;6DBF56&lt;/UID&gt;&lt;Valid&gt;true&lt;/Valid&gt;&lt;TimeStamp&gt;2017-02-21T15:20:21.965+05:30&lt;/TimeStamp&gt;&lt;Value&gt;2&lt;/Value&gt;&lt;PersonId&gt;0&lt;/PersonId&gt;&lt;ResponseDelay&gt;6600&lt;/ResponseDelay&gt;&lt;/Response&gt;&lt;Response&gt;&lt;Index&gt;2&lt;/Index&gt;&lt;SmartcardUID&gt;0&lt;/SmartcardUID&gt;&lt;UID&gt;6C6BD4&lt;/UID&gt;&lt;Valid&gt;true&lt;/Valid&gt;&lt;TimeStamp&gt;2017-02-21T15:20:25.973+05:30&lt;/TimeStamp&gt;&lt;Value&gt;1&lt;/Value&gt;&lt;PersonId&gt;0&lt;/PersonId&gt;&lt;ResponseDelay&gt;12650&lt;/ResponseDelay&gt;&lt;/Response&gt;&lt;Response&gt;&lt;Index&gt;13&lt;/Index&gt;&lt;SmartcardUID&gt;0&lt;/SmartcardUID&gt;&lt;UID&gt;6DBF69&lt;/UID&gt;&lt;Valid&gt;true&lt;/Valid&gt;&lt;TimeStamp&gt;2017-02-21T15:20:25.439+05:30&lt;/TimeStamp&gt;&lt;Value&gt;2&lt;/Value&gt;&lt;PersonId&gt;0&lt;/PersonId&gt;&lt;ResponseDelay&gt;7950&lt;/ResponseDelay&gt;&lt;/Response&gt;&lt;Response&gt;&lt;Index&gt;22&lt;/Index&gt;&lt;SmartcardUID&gt;0&lt;/SmartcardUID&gt;&lt;UID&gt;6D803C&lt;/UID&gt;&lt;Valid&gt;true&lt;/Valid&gt;&lt;TimeStamp&gt;2017-02-21T15:20:25.439+05:30&lt;/TimeStamp&gt;&lt;Value&gt;2&lt;/Value&gt;&lt;PersonId&gt;0&lt;/PersonId&gt;&lt;ResponseDelay&gt;8000&lt;/ResponseDelay&gt;&lt;/Response&gt;&lt;Response&gt;&lt;Index&gt;47&lt;/Index&gt;&lt;SmartcardUID&gt;0&lt;/SmartcardUID&gt;&lt;UID&gt;6D806F&lt;/UID&gt;&lt;Valid&gt;true&lt;/Valid&gt;&lt;TimeStamp&gt;2017-02-21T15:20:25.457+05:30&lt;/TimeStamp&gt;&lt;Value&gt;2&lt;/Value&gt;&lt;PersonId&gt;0&lt;/PersonId&gt;&lt;ResponseDelay&gt;8050&lt;/ResponseDelay&gt;&lt;/Response&gt;&lt;Response&gt;&lt;Index&gt;70&lt;/Index&gt;&lt;SmartcardUID&gt;0&lt;/SmartcardUID&gt;&lt;UID&gt;6DBFB7&lt;/UID&gt;&lt;Valid&gt;true&lt;/Valid&gt;&lt;TimeStamp&gt;2017-02-21T15:20:29.016+05:30&lt;/TimeStamp&gt;&lt;Value&gt;2&lt;/Value&gt;&lt;PersonId&gt;0&lt;/PersonId&gt;&lt;ResponseDelay&gt;16000&lt;/ResponseDelay&gt;&lt;/Response&gt;&lt;Response&gt;&lt;Index&gt;89&lt;/Index&gt;&lt;SmartcardUID&gt;0&lt;/SmartcardUID&gt;&lt;UID&gt;6D7E55&lt;/UID&gt;&lt;Valid&gt;true&lt;/Valid&gt;&lt;TimeStamp&gt;2017-02-21T15:20:25.457+05:30&lt;/TimeStamp&gt;&lt;Value&gt;1&lt;/Value&gt;&lt;PersonId&gt;0&lt;/PersonId&gt;&lt;ResponseDelay&gt;8150&lt;/ResponseDelay&gt;&lt;/Response&gt;&lt;Response&gt;&lt;Index&gt;91&lt;/Index&gt;&lt;SmartcardUID&gt;0&lt;/SmartcardUID&gt;&lt;UID&gt;6C6E9C&lt;/UID&gt;&lt;Valid&gt;true&lt;/Valid&gt;&lt;TimeStamp&gt;2017-02-21T15:20:25.457+05:30&lt;/TimeStamp&gt;&lt;Value&gt;2&lt;/Value&gt;&lt;PersonId&gt;0&lt;/PersonId&gt;&lt;ResponseDelay&gt;8200&lt;/ResponseDelay&gt;&lt;/Response&gt;&lt;Response&gt;&lt;Index&gt;12&lt;/Index&gt;&lt;SmartcardUID&gt;0&lt;/SmartcardUID&gt;&lt;UID&gt;6C7160&lt;/UID&gt;&lt;Valid&gt;true&lt;/Valid&gt;&lt;TimeStamp&gt;2017-02-21T15:20:25.467+05:30&lt;/TimeStamp&gt;&lt;Value&gt;1&lt;/Value&gt;&lt;PersonId&gt;0&lt;/PersonId&gt;&lt;ResponseDelay&gt;9550&lt;/ResponseDelay&gt;&lt;/Response&gt;&lt;Response&gt;&lt;Index&gt;28&lt;/Index&gt;&lt;SmartcardUID&gt;0&lt;/SmartcardUID&gt;&lt;UID&gt;6D7E5E&lt;/UID&gt;&lt;Valid&gt;true&lt;/Valid&gt;&lt;TimeStamp&gt;2017-02-21T15:20:25.467+05:30&lt;/TimeStamp&gt;&lt;Value&gt;1&lt;/Value&gt;&lt;PersonId&gt;0&lt;/PersonId&gt;&lt;ResponseDelay&gt;9600&lt;/ResponseDelay&gt;&lt;/Response&gt;&lt;Response&gt;&lt;Index&gt;51&lt;/Index&gt;&lt;SmartcardUID&gt;0&lt;/SmartcardUID&gt;&lt;UID&gt;6D7E41&lt;/UID&gt;&lt;Valid&gt;true&lt;/Valid&gt;&lt;TimeStamp&gt;2017-02-21T15:20:25.467+05:30&lt;/TimeStamp&gt;&lt;Value&gt;2&lt;/Value&gt;&lt;PersonId&gt;0&lt;/PersonId&gt;&lt;ResponseDelay&gt;9650&lt;/ResponseDelay&gt;&lt;/Response&gt;&lt;Response&gt;&lt;Index&gt;52&lt;/Index&gt;&lt;SmartcardUID&gt;0&lt;/SmartcardUID&gt;&lt;UID&gt;6C6E99&lt;/UID&gt;&lt;Valid&gt;true&lt;/Valid&gt;&lt;TimeStamp&gt;2017-02-21T15:20:25.467+05:30&lt;/TimeStamp&gt;&lt;Value&gt;1&lt;/Value&gt;&lt;PersonId&gt;0&lt;/PersonId&gt;&lt;ResponseDelay&gt;9650&lt;/ResponseDelay&gt;&lt;/Response&gt;&lt;Response&gt;&lt;Index&gt;54&lt;/Index&gt;&lt;SmartcardUID&gt;0&lt;/SmartcardUID&gt;&lt;UID&gt;6DBF57&lt;/UID&gt;&lt;Valid&gt;true&lt;/Valid&gt;&lt;TimeStamp&gt;2017-02-21T15:20:25.467+05:30&lt;/TimeStamp&gt;&lt;Value&gt;2&lt;/Value&gt;&lt;PersonId&gt;0&lt;/PersonId&gt;&lt;ResponseDelay&gt;9650&lt;/ResponseDelay&gt;&lt;/Response&gt;&lt;Response&gt;&lt;Index&gt;58&lt;/Index&gt;&lt;SmartcardUID&gt;0&lt;/SmartcardUID&gt;&lt;UID&gt;6C6EB7&lt;/UID&gt;&lt;Valid&gt;true&lt;/Valid&gt;&lt;TimeStamp&gt;2017-02-21T15:20:25.491+05:30&lt;/TimeStamp&gt;&lt;Value&gt;1&lt;/Value&gt;&lt;PersonId&gt;0&lt;/PersonId&gt;&lt;ResponseDelay&gt;11250&lt;/ResponseDelay&gt;&lt;/Response&gt;&lt;Response&gt;&lt;Index&gt;64&lt;/Index&gt;&lt;SmartcardUID&gt;0&lt;/SmartcardUID&gt;&lt;UID&gt;6C6E95&lt;/UID&gt;&lt;Valid&gt;true&lt;/Valid&gt;&lt;TimeStamp&gt;2017-02-21T15:20:25.467+05:30&lt;/TimeStamp&gt;&lt;Value&gt;1&lt;/Value&gt;&lt;PersonId&gt;0&lt;/PersonId&gt;&lt;ResponseDelay&gt;9700&lt;/ResponseDelay&gt;&lt;/Response&gt;&lt;Response&gt;&lt;Index&gt;71&lt;/Index&gt;&lt;SmartcardUID&gt;0&lt;/SmartcardUID&gt;&lt;UID&gt;6C6B7A&lt;/UID&gt;&lt;Valid&gt;true&lt;/Valid&gt;&lt;TimeStamp&gt;2017-02-21T15:20:25.467+05:30&lt;/TimeStamp&gt;&lt;Value&gt;2&lt;/Value&gt;&lt;PersonId&gt;0&lt;/PersonId&gt;&lt;ResponseDelay&gt;9700&lt;/ResponseDelay&gt;&lt;/Response&gt;&lt;Response&gt;&lt;Index&gt;79&lt;/Index&gt;&lt;SmartcardUID&gt;0&lt;/SmartcardUID&gt;&lt;UID&gt;6C719F&lt;/UID&gt;&lt;Valid&gt;true&lt;/Valid&gt;&lt;TimeStamp&gt;2017-02-21T15:20:25.973+05:30&lt;/TimeStamp&gt;&lt;Value&gt;1&lt;/Value&gt;&lt;PersonId&gt;0&lt;/PersonId&gt;&lt;ResponseDelay&gt;12850&lt;/ResponseDelay&gt;&lt;/Response&gt;&lt;Response&gt;&lt;Index&gt;86&lt;/Index&gt;&lt;SmartcardUID&gt;0&lt;/SmartcardUID&gt;&lt;UID&gt;6C6EB4&lt;/UID&gt;&lt;Valid&gt;true&lt;/Valid&gt;&lt;TimeStamp&gt;2017-02-21T15:20:34.083+05:30&lt;/TimeStamp&gt;&lt;Value&gt;1&lt;/Value&gt;&lt;PersonId&gt;0&lt;/PersonId&gt;&lt;ResponseDelay&gt;20750&lt;/ResponseDelay&gt;&lt;/Response&gt;&lt;Response&gt;&lt;Index&gt;27&lt;/Index&gt;&lt;SmartcardUID&gt;0&lt;/SmartcardUID&gt;&lt;UID&gt;6D7E5F&lt;/UID&gt;&lt;Valid&gt;true&lt;/Valid&gt;&lt;TimeStamp&gt;2017-02-21T15:20:25.491+05:30&lt;/TimeStamp&gt;&lt;Value&gt;2&lt;/Value&gt;&lt;PersonId&gt;0&lt;/PersonId&gt;&lt;ResponseDelay&gt;11150&lt;/ResponseDelay&gt;&lt;/Response&gt;&lt;Response&gt;&lt;Index&gt;50&lt;/Index&gt;&lt;SmartcardUID&gt;0&lt;/SmartcardUID&gt;&lt;UID&gt;6D8103&lt;/UID&gt;&lt;Valid&gt;true&lt;/Valid&gt;&lt;TimeStamp&gt;2017-02-21T15:20:29.016+05:30&lt;/TimeStamp&gt;&lt;Value&gt;1&lt;/Value&gt;&lt;PersonId&gt;0&lt;/PersonId&gt;&lt;ResponseDelay&gt;15950&lt;/ResponseDelay&gt;&lt;/Response&gt;&lt;Response&gt;&lt;Index&gt;61&lt;/Index&gt;&lt;SmartcardUID&gt;0&lt;/SmartcardUID&gt;&lt;UID&gt;6C6E96&lt;/UID&gt;&lt;Valid&gt;true&lt;/Valid&gt;&lt;TimeStamp&gt;2017-02-21T15:20:25.491+05:30&lt;/TimeStamp&gt;&lt;Value&gt;2&lt;/Value&gt;&lt;PersonId&gt;0&lt;/PersonId&gt;&lt;ResponseDelay&gt;11250&lt;/ResponseDelay&gt;&lt;/Response&gt;&lt;Response&gt;&lt;Index&gt;88&lt;/Index&gt;&lt;SmartcardUID&gt;0&lt;/SmartcardUID&gt;&lt;UID&gt;6D8077&lt;/UID&gt;&lt;Valid&gt;true&lt;/Valid&gt;&lt;TimeStamp&gt;2017-02-21T15:20:25.491+05:30&lt;/TimeStamp&gt;&lt;Value&gt;1&lt;/Value&gt;&lt;PersonId&gt;0&lt;/PersonId&gt;&lt;ResponseDelay&gt;11300&lt;/ResponseDelay&gt;&lt;/Response&gt;&lt;Response&gt;&lt;Index&gt;15&lt;/Index&gt;&lt;SmartcardUID&gt;0&lt;/SmartcardUID&gt;&lt;UID&gt;6DBFAE&lt;/UID&gt;&lt;Valid&gt;true&lt;/Valid&gt;&lt;TimeStamp&gt;2017-02-21T15:20:29.016+05:30&lt;/TimeStamp&gt;&lt;Value&gt;2&lt;/Value&gt;&lt;PersonId&gt;0&lt;/PersonId&gt;&lt;ResponseDelay&gt;15850&lt;/ResponseDelay&gt;&lt;/Response&gt;&lt;Response&gt;&lt;Index&gt;68&lt;/Index&gt;&lt;SmartcardUID&gt;0&lt;/SmartcardUID&gt;&lt;UID&gt;6C6EAC&lt;/UID&gt;&lt;Valid&gt;true&lt;/Valid&gt;&lt;TimeStamp&gt;2017-02-21T15:20:29.016+05:30&lt;/TimeStamp&gt;&lt;Value&gt;2&lt;/Value&gt;&lt;PersonId&gt;0&lt;/PersonId&gt;&lt;ResponseDelay&gt;16000&lt;/ResponseDelay&gt;&lt;/Response&gt;&lt;Response&gt;&lt;Index&gt;72&lt;/Index&gt;&lt;SmartcardUID&gt;0&lt;/SmartcardUID&gt;&lt;UID&gt;6C71A2&lt;/UID&gt;&lt;Valid&gt;true&lt;/Valid&gt;&lt;TimeStamp&gt;2017-02-21T15:20:25.973+05:30&lt;/TimeStamp&gt;&lt;Value&gt;1&lt;/Value&gt;&lt;PersonId&gt;0&lt;/PersonId&gt;&lt;ResponseDelay&gt;12850&lt;/ResponseDelay&gt;&lt;/Response&gt;&lt;Response&gt;&lt;Index&gt;87&lt;/Index&gt;&lt;SmartcardUID&gt;0&lt;/SmartcardUID&gt;&lt;UID&gt;6C6E97&lt;/UID&gt;&lt;Valid&gt;true&lt;/Valid&gt;&lt;TimeStamp&gt;2017-02-21T15:20:25.973+05:30&lt;/TimeStamp&gt;&lt;Value&gt;2&lt;/Value&gt;&lt;PersonId&gt;0&lt;/PersonId&gt;&lt;ResponseDelay&gt;12900&lt;/ResponseDelay&gt;&lt;/Response&gt;&lt;Response&gt;&lt;Index&gt;36&lt;/Index&gt;&lt;SmartcardUID&gt;0&lt;/SmartcardUID&gt;&lt;UID&gt;6D806E&lt;/UID&gt;&lt;Valid&gt;true&lt;/Valid&gt;&lt;TimeStamp&gt;2017-02-21T15:20:32.056+05:30&lt;/TimeStamp&gt;&lt;Value&gt;2&lt;/Value&gt;&lt;PersonId&gt;0&lt;/PersonId&gt;&lt;ResponseDelay&gt;19050&lt;/ResponseDelay&gt;&lt;/Response&gt;&lt;Response&gt;&lt;Index&gt;93&lt;/Index&gt;&lt;SmartcardUID&gt;0&lt;/SmartcardUID&gt;&lt;UID&gt;6C7192&lt;/UID&gt;&lt;Valid&gt;true&lt;/Valid&gt;&lt;TimeStamp&gt;2017-02-21T15:20:29.016+05:30&lt;/TimeStamp&gt;&lt;Value&gt;1&lt;/Value&gt;&lt;PersonId&gt;0&lt;/PersonId&gt;&lt;ResponseDelay&gt;16050&lt;/ResponseDelay&gt;&lt;/Response&gt;&lt;Response&gt;&lt;Index&gt;10&lt;/Index&gt;&lt;SmartcardUID&gt;0&lt;/SmartcardUID&gt;&lt;UID&gt;6C7170&lt;/UID&gt;&lt;Valid&gt;true&lt;/Valid&gt;&lt;TimeStamp&gt;2017-02-21T15:20:29.016+05:30&lt;/TimeStamp&gt;&lt;Value&gt;2&lt;/Value&gt;&lt;PersonId&gt;0&lt;/PersonId&gt;&lt;ResponseDelay&gt;15800&lt;/ResponseDelay&gt;&lt;/Response&gt;&lt;Response&gt;&lt;Index&gt;21&lt;/Index&gt;&lt;SmartcardUID&gt;0&lt;/SmartcardUID&gt;&lt;UID&gt;6DBF67&lt;/UID&gt;&lt;Valid&gt;true&lt;/Valid&gt;&lt;TimeStamp&gt;2017-02-21T15:20:29.016+05:30&lt;/TimeStamp&gt;&lt;Value&gt;1&lt;/Value&gt;&lt;PersonId&gt;0&lt;/PersonId&gt;&lt;ResponseDelay&gt;15850&lt;/ResponseDelay&gt;&lt;/Response&gt;&lt;Response&gt;&lt;Index&gt;59&lt;/Index&gt;&lt;SmartcardUID&gt;0&lt;/SmartcardUID&gt;&lt;UID&gt;6DBFAC&lt;/UID&gt;&lt;Valid&gt;true&lt;/Valid&gt;&lt;TimeStamp&gt;2017-02-21T15:20:29.016+05:30&lt;/TimeStamp&gt;&lt;Value&gt;1&lt;/Value&gt;&lt;PersonId&gt;0&lt;/PersonId&gt;&lt;ResponseDelay&gt;15950&lt;/ResponseDelay&gt;&lt;/Response&gt;&lt;Response&gt;&lt;Index&gt;46&lt;/Index&gt;&lt;SmartcardUID&gt;0&lt;/SmartcardUID&gt;&lt;UID&gt;6DBF66&lt;/UID&gt;&lt;Valid&gt;true&lt;/Valid&gt;&lt;TimeStamp&gt;2017-02-21T15:20:30.541+05:30&lt;/TimeStamp&gt;&lt;Value&gt;2&lt;/Value&gt;&lt;PersonId&gt;0&lt;/PersonId&gt;&lt;ResponseDelay&gt;17500&lt;/ResponseDelay&gt;&lt;/Response&gt;&lt;Response&gt;&lt;Index&gt;85&lt;/Index&gt;&lt;SmartcardUID&gt;0&lt;/SmartcardUID&gt;&lt;UID&gt;6C6B18&lt;/UID&gt;&lt;Valid&gt;true&lt;/Valid&gt;&lt;TimeStamp&gt;2017-02-21T15:20:31.041+05:30&lt;/TimeStamp&gt;&lt;Value&gt;2&lt;/Value&gt;&lt;PersonId&gt;0&lt;/PersonId&gt;&lt;ResponseDelay&gt;17600&lt;/ResponseDelay&gt;&lt;/Response&gt;&lt;Response&gt;&lt;Index&gt;1&lt;/Index&gt;&lt;SmartcardUID&gt;0&lt;/SmartcardUID&gt;&lt;UID&gt;6C6B1D&lt;/UID&gt;&lt;Valid&gt;true&lt;/Valid&gt;&lt;TimeStamp&gt;2017-02-21T15:20:33.583+05:30&lt;/TimeStamp&gt;&lt;Value&gt;1&lt;/Value&gt;&lt;PersonId&gt;0&lt;/PersonId&gt;&lt;ResponseDelay&gt;2050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48&lt;/int&gt;"/>
  <p:tag name="VIEWPOINT" val="7994f349-73d5-48b0-b9af-473eddd21d74"/>
</p:tagLst>
</file>

<file path=ppt/tags/tag148.xml><?xml version="1.0" encoding="utf-8"?>
<p:tagLst xmlns:a="http://schemas.openxmlformats.org/drawingml/2006/main" xmlns:r="http://schemas.openxmlformats.org/officeDocument/2006/relationships" xmlns:p="http://schemas.openxmlformats.org/presentationml/2006/main">
  <p:tag name="STARTANIMATION" val="OpenQuestion"/>
  <p:tag name="QUESTIONGUID" val="2a85b754-5764-44a4-86e6-18788cf78e2c"/>
</p:tagLst>
</file>

<file path=ppt/tags/tag149.xml><?xml version="1.0" encoding="utf-8"?>
<p:tagLst xmlns:a="http://schemas.openxmlformats.org/drawingml/2006/main" xmlns:r="http://schemas.openxmlformats.org/officeDocument/2006/relationships" xmlns:p="http://schemas.openxmlformats.org/presentationml/2006/main">
  <p:tag name="QUESTIONGUID" val="2a85b754-5764-44a4-86e6-18788cf78e2c"/>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febba437-699d-489f-97f3-0f2b3a29b2b3&lt;/GUID&gt;&lt;Name /&gt;&lt;ScreenPosition&gt;BottomRight&lt;/ScreenPosition&gt;&lt;BorderThickness&gt;10&lt;/BorderThickness&gt;&lt;Top&gt;264.144562&lt;/Top&gt;&lt;Left&gt;37.51457&lt;/Left&gt;&lt;Height&gt;129.996689&lt;/Height&gt;&lt;Width&gt;646.4854&lt;/Width&gt;&lt;/ShapeDetails&gt;"/>
</p:tagLst>
</file>

<file path=ppt/tags/tag15.xml><?xml version="1.0" encoding="utf-8"?>
<p:tagLst xmlns:a="http://schemas.openxmlformats.org/drawingml/2006/main" xmlns:r="http://schemas.openxmlformats.org/officeDocument/2006/relationships" xmlns:p="http://schemas.openxmlformats.org/presentationml/2006/main">
  <p:tag name="SHAPETYPE" val="VotingKey"/>
  <p:tag name="QUESTIONGUID" val="19299bfc-520f-42b2-a4d0-d91c9ede8793"/>
</p:tagLst>
</file>

<file path=ppt/tags/tag150.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151.xml><?xml version="1.0" encoding="utf-8"?>
<p:tagLst xmlns:a="http://schemas.openxmlformats.org/drawingml/2006/main" xmlns:r="http://schemas.openxmlformats.org/officeDocument/2006/relationships" xmlns:p="http://schemas.openxmlformats.org/presentationml/2006/main">
  <p:tag name="SHAPETYPE" val="VotingKey"/>
  <p:tag name="QUESTIONGUID" val="2a85b754-5764-44a4-86e6-18788cf78e2c"/>
</p:tagLst>
</file>

<file path=ppt/tags/tag152.xml><?xml version="1.0" encoding="utf-8"?>
<p:tagLst xmlns:a="http://schemas.openxmlformats.org/drawingml/2006/main" xmlns:r="http://schemas.openxmlformats.org/officeDocument/2006/relationships" xmlns:p="http://schemas.openxmlformats.org/presentationml/2006/main">
  <p:tag name="SHAPETYPE" val="ChoiceText"/>
  <p:tag name="QUESTIONGUID" val="2a85b754-5764-44a4-86e6-18788cf78e2c"/>
</p:tagLst>
</file>

<file path=ppt/tags/tag153.xml><?xml version="1.0" encoding="utf-8"?>
<p:tagLst xmlns:a="http://schemas.openxmlformats.org/drawingml/2006/main" xmlns:r="http://schemas.openxmlformats.org/officeDocument/2006/relationships" xmlns:p="http://schemas.openxmlformats.org/presentationml/2006/main">
  <p:tag name="SHAPETYPE" val="DataLabel"/>
  <p:tag name="QUESTIONGUID" val="2a85b754-5764-44a4-86e6-18788cf78e2c"/>
</p:tagLst>
</file>

<file path=ppt/tags/tag154.xml><?xml version="1.0" encoding="utf-8"?>
<p:tagLst xmlns:a="http://schemas.openxmlformats.org/drawingml/2006/main" xmlns:r="http://schemas.openxmlformats.org/officeDocument/2006/relationships" xmlns:p="http://schemas.openxmlformats.org/presentationml/2006/main">
  <p:tag name="SHAPETYPE" val="Bars"/>
  <p:tag name="QUESTIONGUID" val="2a85b754-5764-44a4-86e6-18788cf78e2c"/>
  <p:tag name="SHAPEDETAILS" val="&lt;?xml version=&quot;1.0&quot; encoding=&quot;utf-8&quot;?&gt;&lt;ShapeDetails xmlns:xsi=&quot;http://www.w3.org/2001/XMLSchema-instance&quot; xmlns:xsd=&quot;http://www.w3.org/2001/XMLSchema&quot;&gt;&lt;GUID&gt;3001fc1c-1124-4909-a40d-c01ec8d3c75b&lt;/GUID&gt;&lt;Name /&gt;&lt;ScreenPosition&gt;BottomRight&lt;/ScreenPosition&gt;&lt;BorderThickness&gt;10&lt;/BorderThickness&gt;&lt;Top&gt;191.9633&lt;/Top&gt;&lt;Left&gt;79.16748&lt;/Left&gt;&lt;Height&gt;24.43504&lt;/Height&gt;&lt;Width&gt;555.2277&lt;/Width&gt;&lt;/ShapeDetails&gt;"/>
</p:tagLst>
</file>

<file path=ppt/tags/tag155.xml><?xml version="1.0" encoding="utf-8"?>
<p:tagLst xmlns:a="http://schemas.openxmlformats.org/drawingml/2006/main" xmlns:r="http://schemas.openxmlformats.org/officeDocument/2006/relationships" xmlns:p="http://schemas.openxmlformats.org/presentationml/2006/main">
  <p:tag name="SHAPETYPE" val="VotingKey"/>
  <p:tag name="QUESTIONGUID" val="2a85b754-5764-44a4-86e6-18788cf78e2c"/>
</p:tagLst>
</file>

<file path=ppt/tags/tag156.xml><?xml version="1.0" encoding="utf-8"?>
<p:tagLst xmlns:a="http://schemas.openxmlformats.org/drawingml/2006/main" xmlns:r="http://schemas.openxmlformats.org/officeDocument/2006/relationships" xmlns:p="http://schemas.openxmlformats.org/presentationml/2006/main">
  <p:tag name="SHAPETYPE" val="ChoiceText"/>
  <p:tag name="QUESTIONGUID" val="2a85b754-5764-44a4-86e6-18788cf78e2c"/>
</p:tagLst>
</file>

<file path=ppt/tags/tag157.xml><?xml version="1.0" encoding="utf-8"?>
<p:tagLst xmlns:a="http://schemas.openxmlformats.org/drawingml/2006/main" xmlns:r="http://schemas.openxmlformats.org/officeDocument/2006/relationships" xmlns:p="http://schemas.openxmlformats.org/presentationml/2006/main">
  <p:tag name="SHAPETYPE" val="DataLabel"/>
  <p:tag name="QUESTIONGUID" val="2a85b754-5764-44a4-86e6-18788cf78e2c"/>
</p:tagLst>
</file>

<file path=ppt/tags/tag158.xml><?xml version="1.0" encoding="utf-8"?>
<p:tagLst xmlns:a="http://schemas.openxmlformats.org/drawingml/2006/main" xmlns:r="http://schemas.openxmlformats.org/officeDocument/2006/relationships" xmlns:p="http://schemas.openxmlformats.org/presentationml/2006/main">
  <p:tag name="SHAPETYPE" val="Bars"/>
  <p:tag name="QUESTIONGUID" val="2a85b754-5764-44a4-86e6-18788cf78e2c"/>
  <p:tag name="SHAPEDETAILS" val="&lt;?xml version=&quot;1.0&quot; encoding=&quot;utf-8&quot;?&gt;&lt;ShapeDetails xmlns:xsi=&quot;http://www.w3.org/2001/XMLSchema-instance&quot; xmlns:xsd=&quot;http://www.w3.org/2001/XMLSchema&quot;&gt;&lt;GUID&gt;26a70f61-c17f-4907-bd02-1734073a3774&lt;/GUID&gt;&lt;Name /&gt;&lt;ScreenPosition&gt;BottomRight&lt;/ScreenPosition&gt;&lt;BorderThickness&gt;10&lt;/BorderThickness&gt;&lt;Top&gt;257.961639&lt;/Top&gt;&lt;Left&gt;79.16748&lt;/Left&gt;&lt;Height&gt;24.43504&lt;/Height&gt;&lt;Width&gt;555.2277&lt;/Width&gt;&lt;/ShapeDetails&gt;"/>
</p:tagLst>
</file>

<file path=ppt/tags/tag159.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28abae6e-2794-4966-a49e-c01a10f9df8f&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846142a1-44de-4f27-92a6-cefb4628b026&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4a1ac705-2831-4edf-8cc2-205dd00b78ed&lt;/GUID&gt;&lt;Name /&gt;&lt;Text&gt;9. Variable Insurance plans – Declaration of interest rate&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8df86b5f-b5f3-4cae-9e9e-1a4017fed9d3&lt;/GUID&gt;&lt;Name /&gt;&lt;IsSelected&gt;true&lt;/IsSelected&gt;&lt;Description&gt;Should be declared quarterly in arrear instead of advance with one month lag&lt;/Description&gt;&lt;Key&gt;1&lt;/Key&gt;&lt;IsAnswer&gt;false&lt;/IsAnswer&gt;&lt;SubChoiceData&gt;&lt;SubChoices&gt;&lt;SubChoice&gt;&lt;NumVotes&gt;52&lt;/NumVotes&gt;&lt;PercentageOfVotesCast&gt;0.60465116279069764&lt;/PercentageOfVotesCast&gt;&lt;PercentageOfVoters&gt;0.60465116279069764&lt;/PercentageOfVoters&gt;&lt;/SubChoice&gt;&lt;/SubChoices&gt;&lt;/SubChoiceData&gt;&lt;Score&gt;0&lt;/Score&gt;&lt;ChoiceRankings /&gt;&lt;/Choice&gt;&lt;Choice xsi:type=&quot;DiscreteChoice&quot;&gt;&lt;GUID&gt;9da54223-91a2-458e-8cac-faa03034ebb6&lt;/GUID&gt;&lt;Name /&gt;&lt;IsSelected&gt;true&lt;/IsSelected&gt;&lt;Description&gt;Any other method of declaration of interest rate&lt;/Description&gt;&lt;Key&gt;2&lt;/Key&gt;&lt;IsAnswer&gt;false&lt;/IsAnswer&gt;&lt;SubChoiceData&gt;&lt;SubChoices&gt;&lt;SubChoice&gt;&lt;NumVotes&gt;19&lt;/NumVotes&gt;&lt;PercentageOfVotesCast&gt;0.22093023255813954&lt;/PercentageOfVotesCast&gt;&lt;PercentageOfVoters&gt;0.22093023255813954&lt;/PercentageOfVoters&gt;&lt;/SubChoice&gt;&lt;/SubChoices&gt;&lt;/SubChoiceData&gt;&lt;Score&gt;0&lt;/Score&gt;&lt;ChoiceRankings /&gt;&lt;/Choice&gt;&lt;Choice xsi:type=&quot;DiscreteChoice&quot;&gt;&lt;GUID&gt;130e3c10-d3f8-4971-bb02-4cf46f781b29&lt;/GUID&gt;&lt;Name /&gt;&lt;IsSelected&gt;true&lt;/IsSelected&gt;&lt;Description&gt;No change needed&lt;/Description&gt;&lt;Key&gt;3&lt;/Key&gt;&lt;IsAnswer&gt;false&lt;/IsAnswer&gt;&lt;SubChoiceData&gt;&lt;SubChoices&gt;&lt;SubChoice&gt;&lt;NumVotes&gt;15&lt;/NumVotes&gt;&lt;PercentageOfVotesCast&gt;0.1744186046511628&lt;/PercentageOfVotesCast&gt;&lt;PercentageOfVoters&gt;0.1744186046511628&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9&lt;/Index&gt;&lt;SmartcardUID&gt;0&lt;/SmartcardUID&gt;&lt;UID&gt;6DBF61&lt;/UID&gt;&lt;Valid&gt;true&lt;/Valid&gt;&lt;TimeStamp&gt;2017-02-21T15:21:09.861+05:30&lt;/TimeStamp&gt;&lt;Value&gt;2&lt;/Value&gt;&lt;PersonId&gt;0&lt;/PersonId&gt;&lt;ResponseDelay&gt;2300&lt;/ResponseDelay&gt;&lt;/Response&gt;&lt;Response&gt;&lt;Index&gt;82&lt;/Index&gt;&lt;SmartcardUID&gt;0&lt;/SmartcardUID&gt;&lt;UID&gt;6DBF56&lt;/UID&gt;&lt;Valid&gt;true&lt;/Valid&gt;&lt;TimeStamp&gt;2017-02-21T15:21:08.577+05:30&lt;/TimeStamp&gt;&lt;Value&gt;1&lt;/Value&gt;&lt;PersonId&gt;0&lt;/PersonId&gt;&lt;ResponseDelay&gt;950&lt;/ResponseDelay&gt;&lt;/Response&gt;&lt;Response&gt;&lt;Index&gt;92&lt;/Index&gt;&lt;SmartcardUID&gt;0&lt;/SmartcardUID&gt;&lt;UID&gt;6DBF52&lt;/UID&gt;&lt;Valid&gt;true&lt;/Valid&gt;&lt;TimeStamp&gt;2017-02-21T15:21:10.091+05:30&lt;/TimeStamp&gt;&lt;Value&gt;1&lt;/Value&gt;&lt;PersonId&gt;0&lt;/PersonId&gt;&lt;ResponseDelay&gt;2550&lt;/ResponseDelay&gt;&lt;/Response&gt;&lt;Response&gt;&lt;Index&gt;6&lt;/Index&gt;&lt;SmartcardUID&gt;0&lt;/SmartcardUID&gt;&lt;UID&gt;6C7165&lt;/UID&gt;&lt;Valid&gt;true&lt;/Valid&gt;&lt;TimeStamp&gt;2017-02-21T15:21:09.861+05:30&lt;/TimeStamp&gt;&lt;Value&gt;1&lt;/Value&gt;&lt;PersonId&gt;0&lt;/PersonId&gt;&lt;ResponseDelay&gt;2300&lt;/ResponseDelay&gt;&lt;/Response&gt;&lt;Response&gt;&lt;Index&gt;7&lt;/Index&gt;&lt;SmartcardUID&gt;0&lt;/SmartcardUID&gt;&lt;UID&gt;6DC039&lt;/UID&gt;&lt;Valid&gt;true&lt;/Valid&gt;&lt;TimeStamp&gt;2017-02-21T15:21:09.861+05:30&lt;/TimeStamp&gt;&lt;Value&gt;3&lt;/Value&gt;&lt;PersonId&gt;0&lt;/PersonId&gt;&lt;ResponseDelay&gt;2300&lt;/ResponseDelay&gt;&lt;/Response&gt;&lt;Response&gt;&lt;Index&gt;12&lt;/Index&gt;&lt;SmartcardUID&gt;0&lt;/SmartcardUID&gt;&lt;UID&gt;6C7160&lt;/UID&gt;&lt;Valid&gt;true&lt;/Valid&gt;&lt;TimeStamp&gt;2017-02-21T15:21:22.272+05:30&lt;/TimeStamp&gt;&lt;Value&gt;1&lt;/Value&gt;&lt;PersonId&gt;0&lt;/PersonId&gt;&lt;ResponseDelay&gt;14900&lt;/ResponseDelay&gt;&lt;/Response&gt;&lt;Response&gt;&lt;Index&gt;20&lt;/Index&gt;&lt;SmartcardUID&gt;0&lt;/SmartcardUID&gt;&lt;UID&gt;6C6E8F&lt;/UID&gt;&lt;Valid&gt;true&lt;/Valid&gt;&lt;TimeStamp&gt;2017-02-21T15:21:09.861+05:30&lt;/TimeStamp&gt;&lt;Value&gt;1&lt;/Value&gt;&lt;PersonId&gt;0&lt;/PersonId&gt;&lt;ResponseDelay&gt;2350&lt;/ResponseDelay&gt;&lt;/Response&gt;&lt;Response&gt;&lt;Index&gt;29&lt;/Index&gt;&lt;SmartcardUID&gt;0&lt;/SmartcardUID&gt;&lt;UID&gt;6C7915&lt;/UID&gt;&lt;Valid&gt;true&lt;/Valid&gt;&lt;TimeStamp&gt;2017-02-21T15:21:10.091+05:30&lt;/TimeStamp&gt;&lt;Value&gt;2&lt;/Value&gt;&lt;PersonId&gt;0&lt;/PersonId&gt;&lt;ResponseDelay&gt;2350&lt;/ResponseDelay&gt;&lt;/Response&gt;&lt;Response&gt;&lt;Index&gt;32&lt;/Index&gt;&lt;SmartcardUID&gt;0&lt;/SmartcardUID&gt;&lt;UID&gt;6D772A&lt;/UID&gt;&lt;Valid&gt;true&lt;/Valid&gt;&lt;TimeStamp&gt;2017-02-21T15:21:13.135+05:30&lt;/TimeStamp&gt;&lt;Value&gt;1&lt;/Value&gt;&lt;PersonId&gt;0&lt;/PersonId&gt;&lt;ResponseDelay&gt;5500&lt;/ResponseDelay&gt;&lt;/Response&gt;&lt;Response&gt;&lt;Index&gt;41&lt;/Index&gt;&lt;SmartcardUID&gt;0&lt;/SmartcardUID&gt;&lt;UID&gt;6DBF55&lt;/UID&gt;&lt;Valid&gt;true&lt;/Valid&gt;&lt;TimeStamp&gt;2017-02-21T15:21:13.135+05:30&lt;/TimeStamp&gt;&lt;Value&gt;1&lt;/Value&gt;&lt;PersonId&gt;0&lt;/PersonId&gt;&lt;ResponseDelay&gt;5550&lt;/ResponseDelay&gt;&lt;/Response&gt;&lt;Response&gt;&lt;Index&gt;48&lt;/Index&gt;&lt;SmartcardUID&gt;0&lt;/SmartcardUID&gt;&lt;UID&gt;6D8108&lt;/UID&gt;&lt;Valid&gt;true&lt;/Valid&gt;&lt;TimeStamp&gt;2017-02-21T15:21:10.091+05:30&lt;/TimeStamp&gt;&lt;Value&gt;1&lt;/Value&gt;&lt;PersonId&gt;0&lt;/PersonId&gt;&lt;ResponseDelay&gt;2400&lt;/ResponseDelay&gt;&lt;/Response&gt;&lt;Response&gt;&lt;Index&gt;49&lt;/Index&gt;&lt;SmartcardUID&gt;0&lt;/SmartcardUID&gt;&lt;UID&gt;6D806D&lt;/UID&gt;&lt;Valid&gt;true&lt;/Valid&gt;&lt;TimeStamp&gt;2017-02-21T15:21:10.091+05:30&lt;/TimeStamp&gt;&lt;Value&gt;1&lt;/Value&gt;&lt;PersonId&gt;0&lt;/PersonId&gt;&lt;ResponseDelay&gt;2400&lt;/ResponseDelay&gt;&lt;/Response&gt;&lt;Response&gt;&lt;Index&gt;50&lt;/Index&gt;&lt;SmartcardUID&gt;0&lt;/SmartcardUID&gt;&lt;UID&gt;6D8103&lt;/UID&gt;&lt;Valid&gt;true&lt;/Valid&gt;&lt;TimeStamp&gt;2017-02-21T15:21:25.814+05:30&lt;/TimeStamp&gt;&lt;Value&gt;2&lt;/Value&gt;&lt;PersonId&gt;0&lt;/PersonId&gt;&lt;ResponseDelay&gt;18150&lt;/ResponseDelay&gt;&lt;/Response&gt;&lt;Response&gt;&lt;Index&gt;60&lt;/Index&gt;&lt;SmartcardUID&gt;0&lt;/SmartcardUID&gt;&lt;UID&gt;6C6E9B&lt;/UID&gt;&lt;Valid&gt;true&lt;/Valid&gt;&lt;TimeStamp&gt;2017-02-21T15:21:10.091+05:30&lt;/TimeStamp&gt;&lt;Value&gt;1&lt;/Value&gt;&lt;PersonId&gt;0&lt;/PersonId&gt;&lt;ResponseDelay&gt;2450&lt;/ResponseDelay&gt;&lt;/Response&gt;&lt;Response&gt;&lt;Index&gt;63&lt;/Index&gt;&lt;SmartcardUID&gt;0&lt;/SmartcardUID&gt;&lt;UID&gt;6C71A1&lt;/UID&gt;&lt;Valid&gt;true&lt;/Valid&gt;&lt;TimeStamp&gt;2017-02-21T15:21:10.091+05:30&lt;/TimeStamp&gt;&lt;Value&gt;3&lt;/Value&gt;&lt;PersonId&gt;0&lt;/PersonId&gt;&lt;ResponseDelay&gt;2450&lt;/ResponseDelay&gt;&lt;/Response&gt;&lt;Response&gt;&lt;Index&gt;65&lt;/Index&gt;&lt;SmartcardUID&gt;0&lt;/SmartcardUID&gt;&lt;UID&gt;6C6E8D&lt;/UID&gt;&lt;Valid&gt;true&lt;/Valid&gt;&lt;TimeStamp&gt;2017-02-21T15:21:14.662+05:30&lt;/TimeStamp&gt;&lt;Value&gt;3&lt;/Value&gt;&lt;PersonId&gt;0&lt;/PersonId&gt;&lt;ResponseDelay&gt;7150&lt;/ResponseDelay&gt;&lt;/Response&gt;&lt;Response&gt;&lt;Index&gt;66&lt;/Index&gt;&lt;SmartcardUID&gt;0&lt;/SmartcardUID&gt;&lt;UID&gt;6DBFB6&lt;/UID&gt;&lt;Valid&gt;true&lt;/Valid&gt;&lt;TimeStamp&gt;2017-02-21T15:21:13.135+05:30&lt;/TimeStamp&gt;&lt;Value&gt;3&lt;/Value&gt;&lt;PersonId&gt;0&lt;/PersonId&gt;&lt;ResponseDelay&gt;5600&lt;/ResponseDelay&gt;&lt;/Response&gt;&lt;Response&gt;&lt;Index&gt;75&lt;/Index&gt;&lt;SmartcardUID&gt;0&lt;/SmartcardUID&gt;&lt;UID&gt;6C7179&lt;/UID&gt;&lt;Valid&gt;true&lt;/Valid&gt;&lt;TimeStamp&gt;2017-02-21T15:21:10.091+05:30&lt;/TimeStamp&gt;&lt;Value&gt;1&lt;/Value&gt;&lt;PersonId&gt;0&lt;/PersonId&gt;&lt;ResponseDelay&gt;2500&lt;/ResponseDelay&gt;&lt;/Response&gt;&lt;Response&gt;&lt;Index&gt;90&lt;/Index&gt;&lt;SmartcardUID&gt;0&lt;/SmartcardUID&gt;&lt;UID&gt;6DC031&lt;/UID&gt;&lt;Valid&gt;true&lt;/Valid&gt;&lt;TimeStamp&gt;2017-02-21T15:21:13.142+05:30&lt;/TimeStamp&gt;&lt;Value&gt;1&lt;/Value&gt;&lt;PersonId&gt;0&lt;/PersonId&gt;&lt;ResponseDelay&gt;5650&lt;/ResponseDelay&gt;&lt;/Response&gt;&lt;Response&gt;&lt;Index&gt;10&lt;/Index&gt;&lt;SmartcardUID&gt;0&lt;/SmartcardUID&gt;&lt;UID&gt;6C7170&lt;/UID&gt;&lt;Valid&gt;true&lt;/Valid&gt;&lt;TimeStamp&gt;2017-02-21T15:21:11.622+05:30&lt;/TimeStamp&gt;&lt;Value&gt;2&lt;/Value&gt;&lt;PersonId&gt;0&lt;/PersonId&gt;&lt;ResponseDelay&gt;3900&lt;/ResponseDelay&gt;&lt;/Response&gt;&lt;Response&gt;&lt;Index&gt;11&lt;/Index&gt;&lt;SmartcardUID&gt;0&lt;/SmartcardUID&gt;&lt;UID&gt;6DBFB4&lt;/UID&gt;&lt;Valid&gt;true&lt;/Valid&gt;&lt;TimeStamp&gt;2017-02-21T15:21:11.622+05:30&lt;/TimeStamp&gt;&lt;Value&gt;1&lt;/Value&gt;&lt;PersonId&gt;0&lt;/PersonId&gt;&lt;ResponseDelay&gt;3900&lt;/ResponseDelay&gt;&lt;/Response&gt;&lt;Response&gt;&lt;Index&gt;13&lt;/Index&gt;&lt;SmartcardUID&gt;0&lt;/SmartcardUID&gt;&lt;UID&gt;6DBF69&lt;/UID&gt;&lt;Valid&gt;true&lt;/Valid&gt;&lt;TimeStamp&gt;2017-02-21T15:21:11.622+05:30&lt;/TimeStamp&gt;&lt;Value&gt;1&lt;/Value&gt;&lt;PersonId&gt;0&lt;/PersonId&gt;&lt;ResponseDelay&gt;3900&lt;/ResponseDelay&gt;&lt;/Response&gt;&lt;Response&gt;&lt;Index&gt;14&lt;/Index&gt;&lt;SmartcardUID&gt;0&lt;/SmartcardUID&gt;&lt;UID&gt;6C71A3&lt;/UID&gt;&lt;Valid&gt;true&lt;/Valid&gt;&lt;TimeStamp&gt;2017-02-21T15:21:11.622+05:30&lt;/TimeStamp&gt;&lt;Value&gt;1&lt;/Value&gt;&lt;PersonId&gt;0&lt;/PersonId&gt;&lt;ResponseDelay&gt;3900&lt;/ResponseDelay&gt;&lt;/Response&gt;&lt;Response&gt;&lt;Index&gt;24&lt;/Index&gt;&lt;SmartcardUID&gt;0&lt;/SmartcardUID&gt;&lt;UID&gt;6D8101&lt;/UID&gt;&lt;Valid&gt;true&lt;/Valid&gt;&lt;TimeStamp&gt;2017-02-21T15:21:11.622+05:30&lt;/TimeStamp&gt;&lt;Value&gt;1&lt;/Value&gt;&lt;PersonId&gt;0&lt;/PersonId&gt;&lt;ResponseDelay&gt;3900&lt;/ResponseDelay&gt;&lt;/Response&gt;&lt;Response&gt;&lt;Index&gt;25&lt;/Index&gt;&lt;SmartcardUID&gt;0&lt;/SmartcardUID&gt;&lt;UID&gt;6D8109&lt;/UID&gt;&lt;Valid&gt;true&lt;/Valid&gt;&lt;TimeStamp&gt;2017-02-21T15:21:11.622+05:30&lt;/TimeStamp&gt;&lt;Value&gt;1&lt;/Value&gt;&lt;PersonId&gt;0&lt;/PersonId&gt;&lt;ResponseDelay&gt;3900&lt;/ResponseDelay&gt;&lt;/Response&gt;&lt;Response&gt;&lt;Index&gt;27&lt;/Index&gt;&lt;SmartcardUID&gt;0&lt;/SmartcardUID&gt;&lt;UID&gt;6D7E5F&lt;/UID&gt;&lt;Valid&gt;true&lt;/Valid&gt;&lt;TimeStamp&gt;2017-02-21T15:21:11.622+05:30&lt;/TimeStamp&gt;&lt;Value&gt;3&lt;/Value&gt;&lt;PersonId&gt;0&lt;/PersonId&gt;&lt;ResponseDelay&gt;3900&lt;/ResponseDelay&gt;&lt;/Response&gt;&lt;Response&gt;&lt;Index&gt;33&lt;/Index&gt;&lt;SmartcardUID&gt;0&lt;/SmartcardUID&gt;&lt;UID&gt;6C6B19&lt;/UID&gt;&lt;Valid&gt;true&lt;/Valid&gt;&lt;TimeStamp&gt;2017-02-21T15:21:11.622+05:30&lt;/TimeStamp&gt;&lt;Value&gt;3&lt;/Value&gt;&lt;PersonId&gt;0&lt;/PersonId&gt;&lt;ResponseDelay&gt;3950&lt;/ResponseDelay&gt;&lt;/Response&gt;&lt;Response&gt;&lt;Index&gt;43&lt;/Index&gt;&lt;SmartcardUID&gt;0&lt;/SmartcardUID&gt;&lt;UID&gt;6DBF5F&lt;/UID&gt;&lt;Valid&gt;true&lt;/Valid&gt;&lt;TimeStamp&gt;2017-02-21T15:21:22.77+05:30&lt;/TimeStamp&gt;&lt;Value&gt;1&lt;/Value&gt;&lt;PersonId&gt;0&lt;/PersonId&gt;&lt;ResponseDelay&gt;14950&lt;/ResponseDelay&gt;&lt;/Response&gt;&lt;Response&gt;&lt;Index&gt;44&lt;/Index&gt;&lt;SmartcardUID&gt;0&lt;/SmartcardUID&gt;&lt;UID&gt;6D8076&lt;/UID&gt;&lt;Valid&gt;true&lt;/Valid&gt;&lt;TimeStamp&gt;2017-02-21T15:21:28.855+05:30&lt;/TimeStamp&gt;&lt;Value&gt;2&lt;/Value&gt;&lt;PersonId&gt;0&lt;/PersonId&gt;&lt;ResponseDelay&gt;21250&lt;/ResponseDelay&gt;&lt;/Response&gt;&lt;Response&gt;&lt;Index&gt;45&lt;/Index&gt;&lt;SmartcardUID&gt;0&lt;/SmartcardUID&gt;&lt;UID&gt;6DBF60&lt;/UID&gt;&lt;Valid&gt;true&lt;/Valid&gt;&lt;TimeStamp&gt;2017-02-21T15:21:14.662+05:30&lt;/TimeStamp&gt;&lt;Value&gt;1&lt;/Value&gt;&lt;PersonId&gt;0&lt;/PersonId&gt;&lt;ResponseDelay&gt;7100&lt;/ResponseDelay&gt;&lt;/Response&gt;&lt;Response&gt;&lt;Index&gt;52&lt;/Index&gt;&lt;SmartcardUID&gt;0&lt;/SmartcardUID&gt;&lt;UID&gt;6C6E99&lt;/UID&gt;&lt;Valid&gt;true&lt;/Valid&gt;&lt;TimeStamp&gt;2017-02-21T15:21:11.622+05:30&lt;/TimeStamp&gt;&lt;Value&gt;3&lt;/Value&gt;&lt;PersonId&gt;0&lt;/PersonId&gt;&lt;ResponseDelay&gt;4000&lt;/ResponseDelay&gt;&lt;/Response&gt;&lt;Response&gt;&lt;Index&gt;55&lt;/Index&gt;&lt;SmartcardUID&gt;0&lt;/SmartcardUID&gt;&lt;UID&gt;6D7E56&lt;/UID&gt;&lt;Valid&gt;true&lt;/Valid&gt;&lt;TimeStamp&gt;2017-02-21T15:21:11.622+05:30&lt;/TimeStamp&gt;&lt;Value&gt;1&lt;/Value&gt;&lt;PersonId&gt;0&lt;/PersonId&gt;&lt;ResponseDelay&gt;4000&lt;/ResponseDelay&gt;&lt;/Response&gt;&lt;Response&gt;&lt;Index&gt;57&lt;/Index&gt;&lt;SmartcardUID&gt;0&lt;/SmartcardUID&gt;&lt;UID&gt;6DBFB0&lt;/UID&gt;&lt;Valid&gt;true&lt;/Valid&gt;&lt;TimeStamp&gt;2017-02-21T15:21:11.622+05:30&lt;/TimeStamp&gt;&lt;Value&gt;1&lt;/Value&gt;&lt;PersonId&gt;0&lt;/PersonId&gt;&lt;ResponseDelay&gt;4000&lt;/ResponseDelay&gt;&lt;/Response&gt;&lt;Response&gt;&lt;Index&gt;58&lt;/Index&gt;&lt;SmartcardUID&gt;0&lt;/SmartcardUID&gt;&lt;UID&gt;6C6EB7&lt;/UID&gt;&lt;Valid&gt;true&lt;/Valid&gt;&lt;TimeStamp&gt;2017-02-21T15:21:11.622+05:30&lt;/TimeStamp&gt;&lt;Value&gt;1&lt;/Value&gt;&lt;PersonId&gt;0&lt;/PersonId&gt;&lt;ResponseDelay&gt;4000&lt;/ResponseDelay&gt;&lt;/Response&gt;&lt;Response&gt;&lt;Index&gt;61&lt;/Index&gt;&lt;SmartcardUID&gt;0&lt;/SmartcardUID&gt;&lt;UID&gt;6C6E96&lt;/UID&gt;&lt;Valid&gt;true&lt;/Valid&gt;&lt;TimeStamp&gt;2017-02-21T15:21:11.622+05:30&lt;/TimeStamp&gt;&lt;Value&gt;2&lt;/Value&gt;&lt;PersonId&gt;0&lt;/PersonId&gt;&lt;ResponseDelay&gt;4000&lt;/ResponseDelay&gt;&lt;/Response&gt;&lt;Response&gt;&lt;Index&gt;77&lt;/Index&gt;&lt;SmartcardUID&gt;0&lt;/SmartcardUID&gt;&lt;UID&gt;6C6E8E&lt;/UID&gt;&lt;Valid&gt;true&lt;/Valid&gt;&lt;TimeStamp&gt;2017-02-21T15:21:11.622+05:30&lt;/TimeStamp&gt;&lt;Value&gt;1&lt;/Value&gt;&lt;PersonId&gt;0&lt;/PersonId&gt;&lt;ResponseDelay&gt;4050&lt;/ResponseDelay&gt;&lt;/Response&gt;&lt;Response&gt;&lt;Index&gt;78&lt;/Index&gt;&lt;SmartcardUID&gt;0&lt;/SmartcardUID&gt;&lt;UID&gt;6C715F&lt;/UID&gt;&lt;Valid&gt;true&lt;/Valid&gt;&lt;TimeStamp&gt;2017-02-21T15:21:11.622+05:30&lt;/TimeStamp&gt;&lt;Value&gt;2&lt;/Value&gt;&lt;PersonId&gt;0&lt;/PersonId&gt;&lt;ResponseDelay&gt;4050&lt;/ResponseDelay&gt;&lt;/Response&gt;&lt;Response&gt;&lt;Index&gt;93&lt;/Index&gt;&lt;SmartcardUID&gt;0&lt;/SmartcardUID&gt;&lt;UID&gt;6C7192&lt;/UID&gt;&lt;Valid&gt;true&lt;/Valid&gt;&lt;TimeStamp&gt;2017-02-21T15:21:11.622+05:30&lt;/TimeStamp&gt;&lt;Value&gt;1&lt;/Value&gt;&lt;PersonId&gt;0&lt;/PersonId&gt;&lt;ResponseDelay&gt;4100&lt;/ResponseDelay&gt;&lt;/Response&gt;&lt;Response&gt;&lt;Index&gt;1&lt;/Index&gt;&lt;SmartcardUID&gt;0&lt;/SmartcardUID&gt;&lt;UID&gt;6C6B1D&lt;/UID&gt;&lt;Valid&gt;true&lt;/Valid&gt;&lt;TimeStamp&gt;2017-02-21T15:21:13.135+05:30&lt;/TimeStamp&gt;&lt;Value&gt;1&lt;/Value&gt;&lt;PersonId&gt;0&lt;/PersonId&gt;&lt;ResponseDelay&gt;5400&lt;/ResponseDelay&gt;&lt;/Response&gt;&lt;Response&gt;&lt;Index&gt;5&lt;/Index&gt;&lt;SmartcardUID&gt;0&lt;/SmartcardUID&gt;&lt;UID&gt;6C717A&lt;/UID&gt;&lt;Valid&gt;true&lt;/Valid&gt;&lt;TimeStamp&gt;2017-02-21T15:21:13.135+05:30&lt;/TimeStamp&gt;&lt;Value&gt;1&lt;/Value&gt;&lt;PersonId&gt;0&lt;/PersonId&gt;&lt;ResponseDelay&gt;5450&lt;/ResponseDelay&gt;&lt;/Response&gt;&lt;Response&gt;&lt;Index&gt;15&lt;/Index&gt;&lt;SmartcardUID&gt;0&lt;/SmartcardUID&gt;&lt;UID&gt;6DBFAE&lt;/UID&gt;&lt;Valid&gt;true&lt;/Valid&gt;&lt;TimeStamp&gt;2017-02-21T15:21:13.135+05:30&lt;/TimeStamp&gt;&lt;Value&gt;1&lt;/Value&gt;&lt;PersonId&gt;0&lt;/PersonId&gt;&lt;ResponseDelay&gt;5450&lt;/ResponseDelay&gt;&lt;/Response&gt;&lt;Response&gt;&lt;Index&gt;18&lt;/Index&gt;&lt;SmartcardUID&gt;0&lt;/SmartcardUID&gt;&lt;UID&gt;6C6EA5&lt;/UID&gt;&lt;Valid&gt;true&lt;/Valid&gt;&lt;TimeStamp&gt;2017-02-21T15:21:13.135+05:30&lt;/TimeStamp&gt;&lt;Value&gt;3&lt;/Value&gt;&lt;PersonId&gt;0&lt;/PersonId&gt;&lt;ResponseDelay&gt;5450&lt;/ResponseDelay&gt;&lt;/Response&gt;&lt;Response&gt;&lt;Index&gt;19&lt;/Index&gt;&lt;SmartcardUID&gt;0&lt;/SmartcardUID&gt;&lt;UID&gt;6C6B1C&lt;/UID&gt;&lt;Valid&gt;true&lt;/Valid&gt;&lt;TimeStamp&gt;2017-02-21T15:21:13.135+05:30&lt;/TimeStamp&gt;&lt;Value&gt;3&lt;/Value&gt;&lt;PersonId&gt;0&lt;/PersonId&gt;&lt;ResponseDelay&gt;5450&lt;/ResponseDelay&gt;&lt;/Response&gt;&lt;Response&gt;&lt;Index&gt;28&lt;/Index&gt;&lt;SmartcardUID&gt;0&lt;/SmartcardUID&gt;&lt;UID&gt;6D7E5E&lt;/UID&gt;&lt;Valid&gt;true&lt;/Valid&gt;&lt;TimeStamp&gt;2017-02-21T15:21:13.135+05:30&lt;/TimeStamp&gt;&lt;Value&gt;2&lt;/Value&gt;&lt;PersonId&gt;0&lt;/PersonId&gt;&lt;ResponseDelay&gt;5500&lt;/ResponseDelay&gt;&lt;/Response&gt;&lt;Response&gt;&lt;Index&gt;30&lt;/Index&gt;&lt;SmartcardUID&gt;0&lt;/SmartcardUID&gt;&lt;UID&gt;6D7E54&lt;/UID&gt;&lt;Valid&gt;true&lt;/Valid&gt;&lt;TimeStamp&gt;2017-02-21T15:21:13.135+05:30&lt;/TimeStamp&gt;&lt;Value&gt;1&lt;/Value&gt;&lt;PersonId&gt;0&lt;/PersonId&gt;&lt;ResponseDelay&gt;5500&lt;/ResponseDelay&gt;&lt;/Response&gt;&lt;Response&gt;&lt;Index&gt;36&lt;/Index&gt;&lt;SmartcardUID&gt;0&lt;/SmartcardUID&gt;&lt;UID&gt;6D806E&lt;/UID&gt;&lt;Valid&gt;true&lt;/Valid&gt;&lt;TimeStamp&gt;2017-02-21T15:21:17.702+05:30&lt;/TimeStamp&gt;&lt;Value&gt;1&lt;/Value&gt;&lt;PersonId&gt;0&lt;/PersonId&gt;&lt;ResponseDelay&gt;10250&lt;/ResponseDelay&gt;&lt;/Response&gt;&lt;Response&gt;&lt;Index&gt;40&lt;/Index&gt;&lt;SmartcardUID&gt;0&lt;/SmartcardUID&gt;&lt;UID&gt;6D7E39&lt;/UID&gt;&lt;Valid&gt;true&lt;/Valid&gt;&lt;TimeStamp&gt;2017-02-21T15:21:13.135+05:30&lt;/TimeStamp&gt;&lt;Value&gt;1&lt;/Value&gt;&lt;PersonId&gt;0&lt;/PersonId&gt;&lt;ResponseDelay&gt;5550&lt;/ResponseDelay&gt;&lt;/Response&gt;&lt;Response&gt;&lt;Index&gt;54&lt;/Index&gt;&lt;SmartcardUID&gt;0&lt;/SmartcardUID&gt;&lt;UID&gt;6DBF57&lt;/UID&gt;&lt;Valid&gt;true&lt;/Valid&gt;&lt;TimeStamp&gt;2017-02-21T15:21:16.174+05:30&lt;/TimeStamp&gt;&lt;Value&gt;1&lt;/Value&gt;&lt;PersonId&gt;0&lt;/PersonId&gt;&lt;ResponseDelay&gt;8700&lt;/ResponseDelay&gt;&lt;/Response&gt;&lt;Response&gt;&lt;Index&gt;56&lt;/Index&gt;&lt;SmartcardUID&gt;0&lt;/SmartcardUID&gt;&lt;UID&gt;6C6E93&lt;/UID&gt;&lt;Valid&gt;true&lt;/Valid&gt;&lt;TimeStamp&gt;2017-02-21T15:21:17.702+05:30&lt;/TimeStamp&gt;&lt;Value&gt;2&lt;/Value&gt;&lt;PersonId&gt;0&lt;/PersonId&gt;&lt;ResponseDelay&gt;10300&lt;/ResponseDelay&gt;&lt;/Response&gt;&lt;Response&gt;&lt;Index&gt;67&lt;/Index&gt;&lt;SmartcardUID&gt;0&lt;/SmartcardUID&gt;&lt;UID&gt;6DBF4C&lt;/UID&gt;&lt;Valid&gt;true&lt;/Valid&gt;&lt;TimeStamp&gt;2017-02-21T15:21:13.142+05:30&lt;/TimeStamp&gt;&lt;Value&gt;1&lt;/Value&gt;&lt;PersonId&gt;0&lt;/PersonId&gt;&lt;ResponseDelay&gt;5600&lt;/ResponseDelay&gt;&lt;/Response&gt;&lt;Response&gt;&lt;Index&gt;74&lt;/Index&gt;&lt;SmartcardUID&gt;0&lt;/SmartcardUID&gt;&lt;UID&gt;6C71AC&lt;/UID&gt;&lt;Valid&gt;true&lt;/Valid&gt;&lt;TimeStamp&gt;2017-02-21T15:21:13.142+05:30&lt;/TimeStamp&gt;&lt;Value&gt;1&lt;/Value&gt;&lt;PersonId&gt;0&lt;/PersonId&gt;&lt;ResponseDelay&gt;5600&lt;/ResponseDelay&gt;&lt;/Response&gt;&lt;Response&gt;&lt;Index&gt;81&lt;/Index&gt;&lt;SmartcardUID&gt;0&lt;/SmartcardUID&gt;&lt;UID&gt;6C7172&lt;/UID&gt;&lt;Valid&gt;true&lt;/Valid&gt;&lt;TimeStamp&gt;2017-02-21T15:21:13.142+05:30&lt;/TimeStamp&gt;&lt;Value&gt;3&lt;/Value&gt;&lt;PersonId&gt;0&lt;/PersonId&gt;&lt;ResponseDelay&gt;5650&lt;/ResponseDelay&gt;&lt;/Response&gt;&lt;Response&gt;&lt;Index&gt;85&lt;/Index&gt;&lt;SmartcardUID&gt;0&lt;/SmartcardUID&gt;&lt;UID&gt;6C6B18&lt;/UID&gt;&lt;Valid&gt;true&lt;/Valid&gt;&lt;TimeStamp&gt;2017-02-21T15:21:13.142+05:30&lt;/TimeStamp&gt;&lt;Value&gt;2&lt;/Value&gt;&lt;PersonId&gt;0&lt;/PersonId&gt;&lt;ResponseDelay&gt;5650&lt;/ResponseDelay&gt;&lt;/Response&gt;&lt;Response&gt;&lt;Index&gt;86&lt;/Index&gt;&lt;SmartcardUID&gt;0&lt;/SmartcardUID&gt;&lt;UID&gt;6C6EB4&lt;/UID&gt;&lt;Valid&gt;true&lt;/Valid&gt;&lt;TimeStamp&gt;2017-02-21T15:21:14.662+05:30&lt;/TimeStamp&gt;&lt;Value&gt;1&lt;/Value&gt;&lt;PersonId&gt;0&lt;/PersonId&gt;&lt;ResponseDelay&gt;7200&lt;/ResponseDelay&gt;&lt;/Response&gt;&lt;Response&gt;&lt;Index&gt;26&lt;/Index&gt;&lt;SmartcardUID&gt;0&lt;/SmartcardUID&gt;&lt;UID&gt;6D8114&lt;/UID&gt;&lt;Valid&gt;true&lt;/Valid&gt;&lt;TimeStamp&gt;2017-02-21T15:21:14.662+05:30&lt;/TimeStamp&gt;&lt;Value&gt;1&lt;/Value&gt;&lt;PersonId&gt;0&lt;/PersonId&gt;&lt;ResponseDelay&gt;7050&lt;/ResponseDelay&gt;&lt;/Response&gt;&lt;Response&gt;&lt;Index&gt;51&lt;/Index&gt;&lt;SmartcardUID&gt;0&lt;/SmartcardUID&gt;&lt;UID&gt;6D7E41&lt;/UID&gt;&lt;Valid&gt;true&lt;/Valid&gt;&lt;TimeStamp&gt;2017-02-21T15:21:17.702+05:30&lt;/TimeStamp&gt;&lt;Value&gt;1&lt;/Value&gt;&lt;PersonId&gt;0&lt;/PersonId&gt;&lt;ResponseDelay&gt;10250&lt;/ResponseDelay&gt;&lt;/Response&gt;&lt;Response&gt;&lt;Index&gt;53&lt;/Index&gt;&lt;SmartcardUID&gt;0&lt;/SmartcardUID&gt;&lt;UID&gt;6C6C47&lt;/UID&gt;&lt;Valid&gt;true&lt;/Valid&gt;&lt;TimeStamp&gt;2017-02-21T15:21:14.662+05:30&lt;/TimeStamp&gt;&lt;Value&gt;1&lt;/Value&gt;&lt;PersonId&gt;0&lt;/PersonId&gt;&lt;ResponseDelay&gt;7150&lt;/ResponseDelay&gt;&lt;/Response&gt;&lt;Response&gt;&lt;Index&gt;59&lt;/Index&gt;&lt;SmartcardUID&gt;0&lt;/SmartcardUID&gt;&lt;UID&gt;6DBFAC&lt;/UID&gt;&lt;Valid&gt;true&lt;/Valid&gt;&lt;TimeStamp&gt;2017-02-21T15:21:19.23+05:30&lt;/TimeStamp&gt;&lt;Value&gt;1&lt;/Value&gt;&lt;PersonId&gt;0&lt;/PersonId&gt;&lt;ResponseDelay&gt;11850&lt;/ResponseDelay&gt;&lt;/Response&gt;&lt;Response&gt;&lt;Index&gt;84&lt;/Index&gt;&lt;SmartcardUID&gt;0&lt;/SmartcardUID&gt;&lt;UID&gt;6C6E90&lt;/UID&gt;&lt;Valid&gt;true&lt;/Valid&gt;&lt;TimeStamp&gt;2017-02-21T15:21:17.702+05:30&lt;/TimeStamp&gt;&lt;Value&gt;3&lt;/Value&gt;&lt;PersonId&gt;0&lt;/PersonId&gt;&lt;ResponseDelay&gt;10350&lt;/ResponseDelay&gt;&lt;/Response&gt;&lt;Response&gt;&lt;Index&gt;3&lt;/Index&gt;&lt;SmartcardUID&gt;0&lt;/SmartcardUID&gt;&lt;UID&gt;6C6B1B&lt;/UID&gt;&lt;Valid&gt;true&lt;/Valid&gt;&lt;TimeStamp&gt;2017-02-21T15:21:16.174+05:30&lt;/TimeStamp&gt;&lt;Value&gt;1&lt;/Value&gt;&lt;PersonId&gt;0&lt;/PersonId&gt;&lt;ResponseDelay&gt;8550&lt;/ResponseDelay&gt;&lt;/Response&gt;&lt;Response&gt;&lt;Index&gt;23&lt;/Index&gt;&lt;SmartcardUID&gt;0&lt;/SmartcardUID&gt;&lt;UID&gt;6C717C&lt;/UID&gt;&lt;Valid&gt;true&lt;/Valid&gt;&lt;TimeStamp&gt;2017-02-21T15:21:17.702+05:30&lt;/TimeStamp&gt;&lt;Value&gt;1&lt;/Value&gt;&lt;PersonId&gt;0&lt;/PersonId&gt;&lt;ResponseDelay&gt;10200&lt;/ResponseDelay&gt;&lt;/Response&gt;&lt;Response&gt;&lt;Index&gt;31&lt;/Index&gt;&lt;SmartcardUID&gt;0&lt;/SmartcardUID&gt;&lt;UID&gt;6D7E5D&lt;/UID&gt;&lt;Valid&gt;true&lt;/Valid&gt;&lt;TimeStamp&gt;2017-02-21T15:21:16.174+05:30&lt;/TimeStamp&gt;&lt;Value&gt;1&lt;/Value&gt;&lt;PersonId&gt;0&lt;/PersonId&gt;&lt;ResponseDelay&gt;8650&lt;/ResponseDelay&gt;&lt;/Response&gt;&lt;Response&gt;&lt;Index&gt;34&lt;/Index&gt;&lt;SmartcardUID&gt;0&lt;/SmartcardUID&gt;&lt;UID&gt;6D804A&lt;/UID&gt;&lt;Valid&gt;true&lt;/Valid&gt;&lt;TimeStamp&gt;2017-02-21T15:21:16.174+05:30&lt;/TimeStamp&gt;&lt;Value&gt;3&lt;/Value&gt;&lt;PersonId&gt;0&lt;/PersonId&gt;&lt;ResponseDelay&gt;8650&lt;/ResponseDelay&gt;&lt;/Response&gt;&lt;Response&gt;&lt;Index&gt;42&lt;/Index&gt;&lt;SmartcardUID&gt;0&lt;/SmartcardUID&gt;&lt;UID&gt;6DBF68&lt;/UID&gt;&lt;Valid&gt;true&lt;/Valid&gt;&lt;TimeStamp&gt;2017-02-21T15:21:16.174+05:30&lt;/TimeStamp&gt;&lt;Value&gt;1&lt;/Value&gt;&lt;PersonId&gt;0&lt;/PersonId&gt;&lt;ResponseDelay&gt;8700&lt;/ResponseDelay&gt;&lt;/Response&gt;&lt;Response&gt;&lt;Index&gt;46&lt;/Index&gt;&lt;SmartcardUID&gt;0&lt;/SmartcardUID&gt;&lt;UID&gt;6DBF66&lt;/UID&gt;&lt;Valid&gt;true&lt;/Valid&gt;&lt;TimeStamp&gt;2017-02-21T15:21:16.174+05:30&lt;/TimeStamp&gt;&lt;Value&gt;2&lt;/Value&gt;&lt;PersonId&gt;0&lt;/PersonId&gt;&lt;ResponseDelay&gt;8700&lt;/ResponseDelay&gt;&lt;/Response&gt;&lt;Response&gt;&lt;Index&gt;47&lt;/Index&gt;&lt;SmartcardUID&gt;0&lt;/SmartcardUID&gt;&lt;UID&gt;6D806F&lt;/UID&gt;&lt;Valid&gt;true&lt;/Valid&gt;&lt;TimeStamp&gt;2017-02-21T15:21:16.174+05:30&lt;/TimeStamp&gt;&lt;Value&gt;2&lt;/Value&gt;&lt;PersonId&gt;0&lt;/PersonId&gt;&lt;ResponseDelay&gt;8700&lt;/ResponseDelay&gt;&lt;/Response&gt;&lt;Response&gt;&lt;Index&gt;73&lt;/Index&gt;&lt;SmartcardUID&gt;0&lt;/SmartcardUID&gt;&lt;UID&gt;6DBFB5&lt;/UID&gt;&lt;Valid&gt;true&lt;/Valid&gt;&lt;TimeStamp&gt;2017-02-21T15:21:19.73+05:30&lt;/TimeStamp&gt;&lt;Value&gt;3&lt;/Value&gt;&lt;PersonId&gt;0&lt;/PersonId&gt;&lt;ResponseDelay&gt;11900&lt;/ResponseDelay&gt;&lt;/Response&gt;&lt;Response&gt;&lt;Index&gt;79&lt;/Index&gt;&lt;SmartcardUID&gt;0&lt;/SmartcardUID&gt;&lt;UID&gt;6C719F&lt;/UID&gt;&lt;Valid&gt;true&lt;/Valid&gt;&lt;TimeStamp&gt;2017-02-21T15:21:16.174+05:30&lt;/TimeStamp&gt;&lt;Value&gt;2&lt;/Value&gt;&lt;PersonId&gt;0&lt;/PersonId&gt;&lt;ResponseDelay&gt;8800&lt;/ResponseDelay&gt;&lt;/Response&gt;&lt;Response&gt;&lt;Index&gt;88&lt;/Index&gt;&lt;SmartcardUID&gt;0&lt;/SmartcardUID&gt;&lt;UID&gt;6D8077&lt;/UID&gt;&lt;Valid&gt;true&lt;/Valid&gt;&lt;TimeStamp&gt;2017-02-21T15:21:16.174+05:30&lt;/TimeStamp&gt;&lt;Value&gt;2&lt;/Value&gt;&lt;PersonId&gt;0&lt;/PersonId&gt;&lt;ResponseDelay&gt;8800&lt;/ResponseDelay&gt;&lt;/Response&gt;&lt;Response&gt;&lt;Index&gt;35&lt;/Index&gt;&lt;SmartcardUID&gt;0&lt;/SmartcardUID&gt;&lt;UID&gt;6D8044&lt;/UID&gt;&lt;Valid&gt;true&lt;/Valid&gt;&lt;TimeStamp&gt;2017-02-21T15:21:17.702+05:30&lt;/TimeStamp&gt;&lt;Value&gt;2&lt;/Value&gt;&lt;PersonId&gt;0&lt;/PersonId&gt;&lt;ResponseDelay&gt;10250&lt;/ResponseDelay&gt;&lt;/Response&gt;&lt;Response&gt;&lt;Index&gt;38&lt;/Index&gt;&lt;SmartcardUID&gt;0&lt;/SmartcardUID&gt;&lt;UID&gt;6C6E92&lt;/UID&gt;&lt;Valid&gt;true&lt;/Valid&gt;&lt;TimeStamp&gt;2017-02-21T15:21:17.702+05:30&lt;/TimeStamp&gt;&lt;Value&gt;1&lt;/Value&gt;&lt;PersonId&gt;0&lt;/PersonId&gt;&lt;ResponseDelay&gt;10250&lt;/ResponseDelay&gt;&lt;/Response&gt;&lt;Response&gt;&lt;Index&gt;72&lt;/Index&gt;&lt;SmartcardUID&gt;0&lt;/SmartcardUID&gt;&lt;UID&gt;6C71A2&lt;/UID&gt;&lt;Valid&gt;true&lt;/Valid&gt;&lt;TimeStamp&gt;2017-02-21T15:21:17.702+05:30&lt;/TimeStamp&gt;&lt;Value&gt;2&lt;/Value&gt;&lt;PersonId&gt;0&lt;/PersonId&gt;&lt;ResponseDelay&gt;10350&lt;/ResponseDelay&gt;&lt;/Response&gt;&lt;Response&gt;&lt;Index&gt;2&lt;/Index&gt;&lt;SmartcardUID&gt;0&lt;/SmartcardUID&gt;&lt;UID&gt;6C6BD4&lt;/UID&gt;&lt;Valid&gt;true&lt;/Valid&gt;&lt;TimeStamp&gt;2017-02-21T15:21:22.272+05:30&lt;/TimeStamp&gt;&lt;Value&gt;1&lt;/Value&gt;&lt;PersonId&gt;0&lt;/PersonId&gt;&lt;ResponseDelay&gt;14850&lt;/ResponseDelay&gt;&lt;/Response&gt;&lt;Response&gt;&lt;Index&gt;4&lt;/Index&gt;&lt;SmartcardUID&gt;0&lt;/SmartcardUID&gt;&lt;UID&gt;6C6B1A&lt;/UID&gt;&lt;Valid&gt;true&lt;/Valid&gt;&lt;TimeStamp&gt;2017-02-21T15:21:19.23+05:30&lt;/TimeStamp&gt;&lt;Value&gt;1&lt;/Value&gt;&lt;PersonId&gt;0&lt;/PersonId&gt;&lt;ResponseDelay&gt;11700&lt;/ResponseDelay&gt;&lt;/Response&gt;&lt;Response&gt;&lt;Index&gt;16&lt;/Index&gt;&lt;SmartcardUID&gt;0&lt;/SmartcardUID&gt;&lt;UID&gt;6D7E57&lt;/UID&gt;&lt;Valid&gt;true&lt;/Valid&gt;&lt;TimeStamp&gt;2017-02-21T15:21:20.743+05:30&lt;/TimeStamp&gt;&lt;Value&gt;1&lt;/Value&gt;&lt;PersonId&gt;0&lt;/PersonId&gt;&lt;ResponseDelay&gt;13300&lt;/ResponseDelay&gt;&lt;/Response&gt;&lt;Response&gt;&lt;Index&gt;62&lt;/Index&gt;&lt;SmartcardUID&gt;0&lt;/SmartcardUID&gt;&lt;UID&gt;6DBF53&lt;/UID&gt;&lt;Valid&gt;true&lt;/Valid&gt;&lt;TimeStamp&gt;2017-02-21T15:21:19.73+05:30&lt;/TimeStamp&gt;&lt;Value&gt;1&lt;/Value&gt;&lt;PersonId&gt;0&lt;/PersonId&gt;&lt;ResponseDelay&gt;11850&lt;/ResponseDelay&gt;&lt;/Response&gt;&lt;Response&gt;&lt;Index&gt;69&lt;/Index&gt;&lt;SmartcardUID&gt;0&lt;/SmartcardUID&gt;&lt;UID&gt;6C7195&lt;/UID&gt;&lt;Valid&gt;true&lt;/Valid&gt;&lt;TimeStamp&gt;2017-02-21T15:21:19.73+05:30&lt;/TimeStamp&gt;&lt;Value&gt;3&lt;/Value&gt;&lt;PersonId&gt;0&lt;/PersonId&gt;&lt;ResponseDelay&gt;11900&lt;/ResponseDelay&gt;&lt;/Response&gt;&lt;Response&gt;&lt;Index&gt;70&lt;/Index&gt;&lt;SmartcardUID&gt;0&lt;/SmartcardUID&gt;&lt;UID&gt;6DBFB7&lt;/UID&gt;&lt;Valid&gt;true&lt;/Valid&gt;&lt;TimeStamp&gt;2017-02-21T15:21:27.341+05:30&lt;/TimeStamp&gt;&lt;Value&gt;1&lt;/Value&gt;&lt;PersonId&gt;0&lt;/PersonId&gt;&lt;ResponseDelay&gt;19750&lt;/ResponseDelay&gt;&lt;/Response&gt;&lt;Response&gt;&lt;Index&gt;91&lt;/Index&gt;&lt;SmartcardUID&gt;0&lt;/SmartcardUID&gt;&lt;UID&gt;6C6E9C&lt;/UID&gt;&lt;Valid&gt;true&lt;/Valid&gt;&lt;TimeStamp&gt;2017-02-21T15:21:19.73+05:30&lt;/TimeStamp&gt;&lt;Value&gt;1&lt;/Value&gt;&lt;PersonId&gt;0&lt;/PersonId&gt;&lt;ResponseDelay&gt;11950&lt;/ResponseDelay&gt;&lt;/Response&gt;&lt;Response&gt;&lt;Index&gt;17&lt;/Index&gt;&lt;SmartcardUID&gt;0&lt;/SmartcardUID&gt;&lt;UID&gt;6C6BB8&lt;/UID&gt;&lt;Valid&gt;true&lt;/Valid&gt;&lt;TimeStamp&gt;2017-02-21T15:21:30.383+05:30&lt;/TimeStamp&gt;&lt;Value&gt;3&lt;/Value&gt;&lt;PersonId&gt;0&lt;/PersonId&gt;&lt;ResponseDelay&gt;22750&lt;/ResponseDelay&gt;&lt;/Response&gt;&lt;Response&gt;&lt;Index&gt;68&lt;/Index&gt;&lt;SmartcardUID&gt;0&lt;/SmartcardUID&gt;&lt;UID&gt;6C6EAC&lt;/UID&gt;&lt;Valid&gt;true&lt;/Valid&gt;&lt;TimeStamp&gt;2017-02-21T15:21:31.897+05:30&lt;/TimeStamp&gt;&lt;Value&gt;1&lt;/Value&gt;&lt;PersonId&gt;0&lt;/PersonId&gt;&lt;ResponseDelay&gt;24450&lt;/ResponseDelay&gt;&lt;/Response&gt;&lt;Response&gt;&lt;Index&gt;22&lt;/Index&gt;&lt;SmartcardUID&gt;0&lt;/SmartcardUID&gt;&lt;UID&gt;6D803C&lt;/UID&gt;&lt;Valid&gt;true&lt;/Valid&gt;&lt;TimeStamp&gt;2017-02-21T15:21:25.814+05:30&lt;/TimeStamp&gt;&lt;Value&gt;1&lt;/Value&gt;&lt;PersonId&gt;0&lt;/PersonId&gt;&lt;ResponseDelay&gt;18050&lt;/ResponseDelay&gt;&lt;/Response&gt;&lt;Response&gt;&lt;Index&gt;39&lt;/Index&gt;&lt;SmartcardUID&gt;0&lt;/SmartcardUID&gt;&lt;UID&gt;6C719A&lt;/UID&gt;&lt;Valid&gt;true&lt;/Valid&gt;&lt;TimeStamp&gt;2017-02-21T15:21:23.785+05:30&lt;/TimeStamp&gt;&lt;Value&gt;2&lt;/Value&gt;&lt;PersonId&gt;0&lt;/PersonId&gt;&lt;ResponseDelay&gt;16550&lt;/ResponseDelay&gt;&lt;/Response&gt;&lt;Response&gt;&lt;Index&gt;83&lt;/Index&gt;&lt;SmartcardUID&gt;0&lt;/SmartcardUID&gt;&lt;UID&gt;6C6E91&lt;/UID&gt;&lt;Valid&gt;false&lt;/Valid&gt;&lt;TimeStamp&gt;2017-02-21T15:21:25.814+05:30&lt;/TimeStamp&gt;&lt;Value /&gt;&lt;PersonId&gt;0&lt;/PersonId&gt;&lt;ResponseDelay&gt;18200&lt;/ResponseDelay&gt;&lt;/Response&gt;&lt;Response&gt;&lt;Index&gt;89&lt;/Index&gt;&lt;SmartcardUID&gt;0&lt;/SmartcardUID&gt;&lt;UID&gt;6D7E55&lt;/UID&gt;&lt;Valid&gt;true&lt;/Valid&gt;&lt;TimeStamp&gt;2017-02-21T15:21:28.855+05:30&lt;/TimeStamp&gt;&lt;Value&gt;1&lt;/Value&gt;&lt;PersonId&gt;0&lt;/PersonId&gt;&lt;ResponseDelay&gt;21350&lt;/ResponseDelay&gt;&lt;/Response&gt;&lt;Response&gt;&lt;Index&gt;71&lt;/Index&gt;&lt;SmartcardUID&gt;0&lt;/SmartcardUID&gt;&lt;UID&gt;6C6B7A&lt;/UID&gt;&lt;Valid&gt;true&lt;/Valid&gt;&lt;TimeStamp&gt;2017-02-21T15:21:34.939+05:30&lt;/TimeStamp&gt;&lt;Value&gt;2&lt;/Value&gt;&lt;PersonId&gt;0&lt;/PersonId&gt;&lt;ResponseDelay&gt;27600&lt;/ResponseDelay&gt;&lt;/Response&gt;&lt;Response&gt;&lt;Index&gt;87&lt;/Index&gt;&lt;SmartcardUID&gt;0&lt;/SmartcardUID&gt;&lt;UID&gt;6C6E97&lt;/UID&gt;&lt;Valid&gt;true&lt;/Valid&gt;&lt;TimeStamp&gt;2017-02-21T15:21:36.966+05:30&lt;/TimeStamp&gt;&lt;Value&gt;2&lt;/Value&gt;&lt;PersonId&gt;0&lt;/PersonId&gt;&lt;ResponseDelay&gt;2925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51&lt;/int&gt;"/>
  <p:tag name="VIEWPOINT" val="7994f349-73d5-48b0-b9af-473eddd21d74"/>
</p:tagLst>
</file>

<file path=ppt/tags/tag16.xml><?xml version="1.0" encoding="utf-8"?>
<p:tagLst xmlns:a="http://schemas.openxmlformats.org/drawingml/2006/main" xmlns:r="http://schemas.openxmlformats.org/officeDocument/2006/relationships" xmlns:p="http://schemas.openxmlformats.org/presentationml/2006/main">
  <p:tag name="SHAPETYPE" val="ChoiceText"/>
  <p:tag name="QUESTIONGUID" val="19299bfc-520f-42b2-a4d0-d91c9ede8793"/>
</p:tagLst>
</file>

<file path=ppt/tags/tag160.xml><?xml version="1.0" encoding="utf-8"?>
<p:tagLst xmlns:a="http://schemas.openxmlformats.org/drawingml/2006/main" xmlns:r="http://schemas.openxmlformats.org/officeDocument/2006/relationships" xmlns:p="http://schemas.openxmlformats.org/presentationml/2006/main">
  <p:tag name="STARTANIMATION" val="OpenQuestion"/>
  <p:tag name="QUESTIONGUID" val="4a1ac705-2831-4edf-8cc2-205dd00b78ed"/>
</p:tagLst>
</file>

<file path=ppt/tags/tag161.xml><?xml version="1.0" encoding="utf-8"?>
<p:tagLst xmlns:a="http://schemas.openxmlformats.org/drawingml/2006/main" xmlns:r="http://schemas.openxmlformats.org/officeDocument/2006/relationships" xmlns:p="http://schemas.openxmlformats.org/presentationml/2006/main">
  <p:tag name="QUESTIONGUID" val="4a1ac705-2831-4edf-8cc2-205dd00b78ed"/>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99a87fd3-b5ac-4540-bbdc-44ffe84a537b&lt;/GUID&gt;&lt;Name /&gt;&lt;ScreenPosition&gt;BottomRight&lt;/ScreenPosition&gt;&lt;BorderThickness&gt;10&lt;/BorderThickness&gt;&lt;Top&gt;217.539063&lt;/Top&gt;&lt;Left&gt;41.24685&lt;/Left&gt;&lt;Height&gt;227.49968&lt;/Height&gt;&lt;Width&gt;643.5823&lt;/Width&gt;&lt;/ShapeDetails&gt;"/>
</p:tagLst>
</file>

<file path=ppt/tags/tag162.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163.xml><?xml version="1.0" encoding="utf-8"?>
<p:tagLst xmlns:a="http://schemas.openxmlformats.org/drawingml/2006/main" xmlns:r="http://schemas.openxmlformats.org/officeDocument/2006/relationships" xmlns:p="http://schemas.openxmlformats.org/presentationml/2006/main">
  <p:tag name="SHAPETYPE" val="VotingKey"/>
  <p:tag name="QUESTIONGUID" val="4a1ac705-2831-4edf-8cc2-205dd00b78ed"/>
</p:tagLst>
</file>

<file path=ppt/tags/tag164.xml><?xml version="1.0" encoding="utf-8"?>
<p:tagLst xmlns:a="http://schemas.openxmlformats.org/drawingml/2006/main" xmlns:r="http://schemas.openxmlformats.org/officeDocument/2006/relationships" xmlns:p="http://schemas.openxmlformats.org/presentationml/2006/main">
  <p:tag name="SHAPETYPE" val="ChoiceText"/>
  <p:tag name="QUESTIONGUID" val="4a1ac705-2831-4edf-8cc2-205dd00b78ed"/>
</p:tagLst>
</file>

<file path=ppt/tags/tag165.xml><?xml version="1.0" encoding="utf-8"?>
<p:tagLst xmlns:a="http://schemas.openxmlformats.org/drawingml/2006/main" xmlns:r="http://schemas.openxmlformats.org/officeDocument/2006/relationships" xmlns:p="http://schemas.openxmlformats.org/presentationml/2006/main">
  <p:tag name="SHAPETYPE" val="DataLabel"/>
  <p:tag name="QUESTIONGUID" val="4a1ac705-2831-4edf-8cc2-205dd00b78ed"/>
</p:tagLst>
</file>

<file path=ppt/tags/tag166.xml><?xml version="1.0" encoding="utf-8"?>
<p:tagLst xmlns:a="http://schemas.openxmlformats.org/drawingml/2006/main" xmlns:r="http://schemas.openxmlformats.org/officeDocument/2006/relationships" xmlns:p="http://schemas.openxmlformats.org/presentationml/2006/main">
  <p:tag name="SHAPETYPE" val="Bars"/>
  <p:tag name="QUESTIONGUID" val="4a1ac705-2831-4edf-8cc2-205dd00b78ed"/>
  <p:tag name="SHAPEDETAILS" val="&lt;?xml version=&quot;1.0&quot; encoding=&quot;utf-8&quot;?&gt;&lt;ShapeDetails xmlns:xsi=&quot;http://www.w3.org/2001/XMLSchema-instance&quot; xmlns:xsd=&quot;http://www.w3.org/2001/XMLSchema&quot;&gt;&lt;GUID&gt;373acace-5998-442e-8e65-a0c200dce421&lt;/GUID&gt;&lt;Name /&gt;&lt;ScreenPosition&gt;BottomRight&lt;/ScreenPosition&gt;&lt;BorderThickness&gt;10&lt;/BorderThickness&gt;&lt;Top&gt;223.467957&lt;/Top&gt;&lt;Left&gt;79.16748&lt;/Left&gt;&lt;Height&gt;24.43504&lt;/Height&gt;&lt;Width&gt;555.2277&lt;/Width&gt;&lt;/ShapeDetails&gt;"/>
</p:tagLst>
</file>

<file path=ppt/tags/tag167.xml><?xml version="1.0" encoding="utf-8"?>
<p:tagLst xmlns:a="http://schemas.openxmlformats.org/drawingml/2006/main" xmlns:r="http://schemas.openxmlformats.org/officeDocument/2006/relationships" xmlns:p="http://schemas.openxmlformats.org/presentationml/2006/main">
  <p:tag name="SHAPETYPE" val="VotingKey"/>
  <p:tag name="QUESTIONGUID" val="4a1ac705-2831-4edf-8cc2-205dd00b78ed"/>
</p:tagLst>
</file>

<file path=ppt/tags/tag168.xml><?xml version="1.0" encoding="utf-8"?>
<p:tagLst xmlns:a="http://schemas.openxmlformats.org/drawingml/2006/main" xmlns:r="http://schemas.openxmlformats.org/officeDocument/2006/relationships" xmlns:p="http://schemas.openxmlformats.org/presentationml/2006/main">
  <p:tag name="SHAPETYPE" val="ChoiceText"/>
  <p:tag name="QUESTIONGUID" val="4a1ac705-2831-4edf-8cc2-205dd00b78ed"/>
</p:tagLst>
</file>

<file path=ppt/tags/tag169.xml><?xml version="1.0" encoding="utf-8"?>
<p:tagLst xmlns:a="http://schemas.openxmlformats.org/drawingml/2006/main" xmlns:r="http://schemas.openxmlformats.org/officeDocument/2006/relationships" xmlns:p="http://schemas.openxmlformats.org/presentationml/2006/main">
  <p:tag name="SHAPETYPE" val="DataLabel"/>
  <p:tag name="QUESTIONGUID" val="4a1ac705-2831-4edf-8cc2-205dd00b78ed"/>
</p:tagLst>
</file>

<file path=ppt/tags/tag17.xml><?xml version="1.0" encoding="utf-8"?>
<p:tagLst xmlns:a="http://schemas.openxmlformats.org/drawingml/2006/main" xmlns:r="http://schemas.openxmlformats.org/officeDocument/2006/relationships" xmlns:p="http://schemas.openxmlformats.org/presentationml/2006/main">
  <p:tag name="SHAPETYPE" val="DataLabel"/>
  <p:tag name="QUESTIONGUID" val="19299bfc-520f-42b2-a4d0-d91c9ede8793"/>
</p:tagLst>
</file>

<file path=ppt/tags/tag170.xml><?xml version="1.0" encoding="utf-8"?>
<p:tagLst xmlns:a="http://schemas.openxmlformats.org/drawingml/2006/main" xmlns:r="http://schemas.openxmlformats.org/officeDocument/2006/relationships" xmlns:p="http://schemas.openxmlformats.org/presentationml/2006/main">
  <p:tag name="SHAPETYPE" val="Bars"/>
  <p:tag name="QUESTIONGUID" val="4a1ac705-2831-4edf-8cc2-205dd00b78ed"/>
  <p:tag name="SHAPEDETAILS" val="&lt;?xml version=&quot;1.0&quot; encoding=&quot;utf-8&quot;?&gt;&lt;ShapeDetails xmlns:xsi=&quot;http://www.w3.org/2001/XMLSchema-instance&quot; xmlns:xsd=&quot;http://www.w3.org/2001/XMLSchema&quot;&gt;&lt;GUID&gt;21201cf8-678a-4197-b09c-d87934bb46f4&lt;/GUID&gt;&lt;Name /&gt;&lt;ScreenPosition&gt;BottomRight&lt;/ScreenPosition&gt;&lt;BorderThickness&gt;10&lt;/BorderThickness&gt;&lt;Top&gt;289.4663&lt;/Top&gt;&lt;Left&gt;79.16748&lt;/Left&gt;&lt;Height&gt;24.43504&lt;/Height&gt;&lt;Width&gt;555.2277&lt;/Width&gt;&lt;/ShapeDetails&gt;"/>
</p:tagLst>
</file>

<file path=ppt/tags/tag171.xml><?xml version="1.0" encoding="utf-8"?>
<p:tagLst xmlns:a="http://schemas.openxmlformats.org/drawingml/2006/main" xmlns:r="http://schemas.openxmlformats.org/officeDocument/2006/relationships" xmlns:p="http://schemas.openxmlformats.org/presentationml/2006/main">
  <p:tag name="SHAPETYPE" val="VotingKey"/>
  <p:tag name="QUESTIONGUID" val="4a1ac705-2831-4edf-8cc2-205dd00b78ed"/>
</p:tagLst>
</file>

<file path=ppt/tags/tag172.xml><?xml version="1.0" encoding="utf-8"?>
<p:tagLst xmlns:a="http://schemas.openxmlformats.org/drawingml/2006/main" xmlns:r="http://schemas.openxmlformats.org/officeDocument/2006/relationships" xmlns:p="http://schemas.openxmlformats.org/presentationml/2006/main">
  <p:tag name="SHAPETYPE" val="ChoiceText"/>
  <p:tag name="QUESTIONGUID" val="4a1ac705-2831-4edf-8cc2-205dd00b78ed"/>
</p:tagLst>
</file>

<file path=ppt/tags/tag173.xml><?xml version="1.0" encoding="utf-8"?>
<p:tagLst xmlns:a="http://schemas.openxmlformats.org/drawingml/2006/main" xmlns:r="http://schemas.openxmlformats.org/officeDocument/2006/relationships" xmlns:p="http://schemas.openxmlformats.org/presentationml/2006/main">
  <p:tag name="SHAPETYPE" val="DataLabel"/>
  <p:tag name="QUESTIONGUID" val="4a1ac705-2831-4edf-8cc2-205dd00b78ed"/>
</p:tagLst>
</file>

<file path=ppt/tags/tag174.xml><?xml version="1.0" encoding="utf-8"?>
<p:tagLst xmlns:a="http://schemas.openxmlformats.org/drawingml/2006/main" xmlns:r="http://schemas.openxmlformats.org/officeDocument/2006/relationships" xmlns:p="http://schemas.openxmlformats.org/presentationml/2006/main">
  <p:tag name="SHAPETYPE" val="Bars"/>
  <p:tag name="QUESTIONGUID" val="4a1ac705-2831-4edf-8cc2-205dd00b78ed"/>
  <p:tag name="SHAPEDETAILS" val="&lt;?xml version=&quot;1.0&quot; encoding=&quot;utf-8&quot;?&gt;&lt;ShapeDetails xmlns:xsi=&quot;http://www.w3.org/2001/XMLSchema-instance&quot; xmlns:xsd=&quot;http://www.w3.org/2001/XMLSchema&quot;&gt;&lt;GUID&gt;cbdbb26d-58f5-4403-816c-afe12c0906c1&lt;/GUID&gt;&lt;Name /&gt;&lt;ScreenPosition&gt;BottomRight&lt;/ScreenPosition&gt;&lt;BorderThickness&gt;10&lt;/BorderThickness&gt;&lt;Top&gt;355.464661&lt;/Top&gt;&lt;Left&gt;79.16748&lt;/Left&gt;&lt;Height&gt;24.43504&lt;/Height&gt;&lt;Width&gt;555.2277&lt;/Width&gt;&lt;/ShapeDetails&gt;"/>
</p:tagLst>
</file>

<file path=ppt/tags/tag175.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b79fe753-1ecc-4e9a-9900-3be7cbb99dc4&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381dd09c-2139-48fa-b63d-7ac82609a27d&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4b8c21ab-3d36-46e4-96c0-c92db0dd3948&lt;/GUID&gt;&lt;Name /&gt;&lt;Text&gt;10. Linking of benefits to an external index is prohibited. Should the companies be allowed to link the benefits under a non-par product to an external index&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b59bd539-9562-48bf-bfe6-708de14c8b67&lt;/GUID&gt;&lt;Name /&gt;&lt;IsSelected&gt;true&lt;/IsSelected&gt;&lt;Description&gt;Yes&lt;/Description&gt;&lt;Key&gt;1&lt;/Key&gt;&lt;IsAnswer&gt;false&lt;/IsAnswer&gt;&lt;SubChoiceData&gt;&lt;SubChoices&gt;&lt;SubChoice&gt;&lt;NumVotes&gt;54&lt;/NumVotes&gt;&lt;PercentageOfVotesCast&gt;0.6&lt;/PercentageOfVotesCast&gt;&lt;PercentageOfVoters&gt;0.6&lt;/PercentageOfVoters&gt;&lt;/SubChoice&gt;&lt;/SubChoices&gt;&lt;/SubChoiceData&gt;&lt;Score&gt;0&lt;/Score&gt;&lt;ChoiceRankings /&gt;&lt;/Choice&gt;&lt;Choice xsi:type=&quot;DiscreteChoice&quot;&gt;&lt;GUID&gt;40548d4a-d574-48e5-8f43-31b0f294d91e&lt;/GUID&gt;&lt;Name /&gt;&lt;IsSelected&gt;true&lt;/IsSelected&gt;&lt;Description&gt;No change needed&lt;/Description&gt;&lt;Key&gt;2&lt;/Key&gt;&lt;IsAnswer&gt;false&lt;/IsAnswer&gt;&lt;SubChoiceData&gt;&lt;SubChoices&gt;&lt;SubChoice&gt;&lt;NumVotes&gt;36&lt;/NumVotes&gt;&lt;PercentageOfVotesCast&gt;0.4&lt;/PercentageOfVotesCast&gt;&lt;PercentageOfVoters&gt;0.4&lt;/PercentageOfVoters&gt;&lt;/SubChoice&gt;&lt;/SubChoices&gt;&lt;/SubChoiceData&gt;&lt;Score&gt;0&lt;/Score&gt;&lt;ChoiceRankings /&gt;&lt;/Choice&gt;&lt;/Choices&gt;&lt;HasData&gt;true&lt;/HasData&gt;&lt;MasterQuestionNumSubChoices&gt;0&lt;/MasterQuestionNumSubChoices&gt;&lt;TimeOpenMS&gt;2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48&lt;/Index&gt;&lt;SmartcardUID&gt;0&lt;/SmartcardUID&gt;&lt;UID&gt;6D8108&lt;/UID&gt;&lt;Valid&gt;true&lt;/Valid&gt;&lt;TimeStamp&gt;2017-02-21T15:22:11.462+05:30&lt;/TimeStamp&gt;&lt;Value&gt;1&lt;/Value&gt;&lt;PersonId&gt;0&lt;/PersonId&gt;&lt;ResponseDelay&gt;1900&lt;/ResponseDelay&gt;&lt;/Response&gt;&lt;Response&gt;&lt;Index&gt;59&lt;/Index&gt;&lt;SmartcardUID&gt;0&lt;/SmartcardUID&gt;&lt;UID&gt;6DBFAC&lt;/UID&gt;&lt;Valid&gt;true&lt;/Valid&gt;&lt;TimeStamp&gt;2017-02-21T15:22:17.545+05:30&lt;/TimeStamp&gt;&lt;Value&gt;1&lt;/Value&gt;&lt;PersonId&gt;0&lt;/PersonId&gt;&lt;ResponseDelay&gt;8200&lt;/ResponseDelay&gt;&lt;/Response&gt;&lt;Response&gt;&lt;Index&gt;6&lt;/Index&gt;&lt;SmartcardUID&gt;0&lt;/SmartcardUID&gt;&lt;UID&gt;6C7165&lt;/UID&gt;&lt;Valid&gt;true&lt;/Valid&gt;&lt;TimeStamp&gt;2017-02-21T15:22:14.507+05:30&lt;/TimeStamp&gt;&lt;Value&gt;1&lt;/Value&gt;&lt;PersonId&gt;0&lt;/PersonId&gt;&lt;ResponseDelay&gt;4950&lt;/ResponseDelay&gt;&lt;/Response&gt;&lt;Response&gt;&lt;Index&gt;29&lt;/Index&gt;&lt;SmartcardUID&gt;0&lt;/SmartcardUID&gt;&lt;UID&gt;6C7915&lt;/UID&gt;&lt;Valid&gt;true&lt;/Valid&gt;&lt;TimeStamp&gt;2017-02-21T15:22:14.508+05:30&lt;/TimeStamp&gt;&lt;Value&gt;1&lt;/Value&gt;&lt;PersonId&gt;0&lt;/PersonId&gt;&lt;ResponseDelay&gt;5000&lt;/ResponseDelay&gt;&lt;/Response&gt;&lt;Response&gt;&lt;Index&gt;45&lt;/Index&gt;&lt;SmartcardUID&gt;0&lt;/SmartcardUID&gt;&lt;UID&gt;6DBF60&lt;/UID&gt;&lt;Valid&gt;true&lt;/Valid&gt;&lt;TimeStamp&gt;2017-02-21T15:22:11.462+05:30&lt;/TimeStamp&gt;&lt;Value&gt;2&lt;/Value&gt;&lt;PersonId&gt;0&lt;/PersonId&gt;&lt;ResponseDelay&gt;1900&lt;/ResponseDelay&gt;&lt;/Response&gt;&lt;Response&gt;&lt;Index&gt;64&lt;/Index&gt;&lt;SmartcardUID&gt;0&lt;/SmartcardUID&gt;&lt;UID&gt;6C6E95&lt;/UID&gt;&lt;Valid&gt;true&lt;/Valid&gt;&lt;TimeStamp&gt;2017-02-21T15:22:11.462+05:30&lt;/TimeStamp&gt;&lt;Value&gt;1&lt;/Value&gt;&lt;PersonId&gt;0&lt;/PersonId&gt;&lt;ResponseDelay&gt;1950&lt;/ResponseDelay&gt;&lt;/Response&gt;&lt;Response&gt;&lt;Index&gt;68&lt;/Index&gt;&lt;SmartcardUID&gt;0&lt;/SmartcardUID&gt;&lt;UID&gt;6C6EAC&lt;/UID&gt;&lt;Valid&gt;true&lt;/Valid&gt;&lt;TimeStamp&gt;2017-02-21T15:22:14.508+05:30&lt;/TimeStamp&gt;&lt;Value&gt;1&lt;/Value&gt;&lt;PersonId&gt;0&lt;/PersonId&gt;&lt;ResponseDelay&gt;5100&lt;/ResponseDelay&gt;&lt;/Response&gt;&lt;Response&gt;&lt;Index&gt;75&lt;/Index&gt;&lt;SmartcardUID&gt;0&lt;/SmartcardUID&gt;&lt;UID&gt;6C7179&lt;/UID&gt;&lt;Valid&gt;true&lt;/Valid&gt;&lt;TimeStamp&gt;2017-02-21T15:22:11.462+05:30&lt;/TimeStamp&gt;&lt;Value&gt;2&lt;/Value&gt;&lt;PersonId&gt;0&lt;/PersonId&gt;&lt;ResponseDelay&gt;2000&lt;/ResponseDelay&gt;&lt;/Response&gt;&lt;Response&gt;&lt;Index&gt;82&lt;/Index&gt;&lt;SmartcardUID&gt;0&lt;/SmartcardUID&gt;&lt;UID&gt;6DBF56&lt;/UID&gt;&lt;Valid&gt;true&lt;/Valid&gt;&lt;TimeStamp&gt;2017-02-21T15:22:11.462+05:30&lt;/TimeStamp&gt;&lt;Value&gt;1&lt;/Value&gt;&lt;PersonId&gt;0&lt;/PersonId&gt;&lt;ResponseDelay&gt;2000&lt;/ResponseDelay&gt;&lt;/Response&gt;&lt;Response&gt;&lt;Index&gt;83&lt;/Index&gt;&lt;SmartcardUID&gt;0&lt;/SmartcardUID&gt;&lt;UID&gt;6C6E91&lt;/UID&gt;&lt;Valid&gt;true&lt;/Valid&gt;&lt;TimeStamp&gt;2017-02-21T15:22:12.976+05:30&lt;/TimeStamp&gt;&lt;Value&gt;1&lt;/Value&gt;&lt;PersonId&gt;0&lt;/PersonId&gt;&lt;ResponseDelay&gt;3550&lt;/ResponseDelay&gt;&lt;/Response&gt;&lt;Response&gt;&lt;Index&gt;5&lt;/Index&gt;&lt;SmartcardUID&gt;0&lt;/SmartcardUID&gt;&lt;UID&gt;6C717A&lt;/UID&gt;&lt;Valid&gt;true&lt;/Valid&gt;&lt;TimeStamp&gt;2017-02-21T15:22:12.472+05:30&lt;/TimeStamp&gt;&lt;Value&gt;1&lt;/Value&gt;&lt;PersonId&gt;0&lt;/PersonId&gt;&lt;ResponseDelay&gt;3350&lt;/ResponseDelay&gt;&lt;/Response&gt;&lt;Response&gt;&lt;Index&gt;10&lt;/Index&gt;&lt;SmartcardUID&gt;0&lt;/SmartcardUID&gt;&lt;UID&gt;6C7170&lt;/UID&gt;&lt;Valid&gt;true&lt;/Valid&gt;&lt;TimeStamp&gt;2017-02-21T15:22:16.016+05:30&lt;/TimeStamp&gt;&lt;Value&gt;2&lt;/Value&gt;&lt;PersonId&gt;0&lt;/PersonId&gt;&lt;ResponseDelay&gt;6500&lt;/ResponseDelay&gt;&lt;/Response&gt;&lt;Response&gt;&lt;Index&gt;11&lt;/Index&gt;&lt;SmartcardUID&gt;0&lt;/SmartcardUID&gt;&lt;UID&gt;6DBFB4&lt;/UID&gt;&lt;Valid&gt;true&lt;/Valid&gt;&lt;TimeStamp&gt;2017-02-21T15:22:12.473+05:30&lt;/TimeStamp&gt;&lt;Value&gt;2&lt;/Value&gt;&lt;PersonId&gt;0&lt;/PersonId&gt;&lt;ResponseDelay&gt;3400&lt;/ResponseDelay&gt;&lt;/Response&gt;&lt;Response&gt;&lt;Index&gt;16&lt;/Index&gt;&lt;SmartcardUID&gt;0&lt;/SmartcardUID&gt;&lt;UID&gt;6D7E57&lt;/UID&gt;&lt;Valid&gt;true&lt;/Valid&gt;&lt;TimeStamp&gt;2017-02-21T15:22:12.976+05:30&lt;/TimeStamp&gt;&lt;Value&gt;1&lt;/Value&gt;&lt;PersonId&gt;0&lt;/PersonId&gt;&lt;ResponseDelay&gt;3400&lt;/ResponseDelay&gt;&lt;/Response&gt;&lt;Response&gt;&lt;Index&gt;17&lt;/Index&gt;&lt;SmartcardUID&gt;0&lt;/SmartcardUID&gt;&lt;UID&gt;6C6BB8&lt;/UID&gt;&lt;Valid&gt;true&lt;/Valid&gt;&lt;TimeStamp&gt;2017-02-21T15:22:16.016+05:30&lt;/TimeStamp&gt;&lt;Value&gt;2&lt;/Value&gt;&lt;PersonId&gt;0&lt;/PersonId&gt;&lt;ResponseDelay&gt;6550&lt;/ResponseDelay&gt;&lt;/Response&gt;&lt;Response&gt;&lt;Index&gt;19&lt;/Index&gt;&lt;SmartcardUID&gt;0&lt;/SmartcardUID&gt;&lt;UID&gt;6C6B1C&lt;/UID&gt;&lt;Valid&gt;true&lt;/Valid&gt;&lt;TimeStamp&gt;2017-02-21T15:22:12.976+05:30&lt;/TimeStamp&gt;&lt;Value&gt;2&lt;/Value&gt;&lt;PersonId&gt;0&lt;/PersonId&gt;&lt;ResponseDelay&gt;3400&lt;/ResponseDelay&gt;&lt;/Response&gt;&lt;Response&gt;&lt;Index&gt;25&lt;/Index&gt;&lt;SmartcardUID&gt;0&lt;/SmartcardUID&gt;&lt;UID&gt;6D8109&lt;/UID&gt;&lt;Valid&gt;true&lt;/Valid&gt;&lt;TimeStamp&gt;2017-02-21T15:22:12.976+05:30&lt;/TimeStamp&gt;&lt;Value&gt;2&lt;/Value&gt;&lt;PersonId&gt;0&lt;/PersonId&gt;&lt;ResponseDelay&gt;3400&lt;/ResponseDelay&gt;&lt;/Response&gt;&lt;Response&gt;&lt;Index&gt;27&lt;/Index&gt;&lt;SmartcardUID&gt;0&lt;/SmartcardUID&gt;&lt;UID&gt;6D7E5F&lt;/UID&gt;&lt;Valid&gt;true&lt;/Valid&gt;&lt;TimeStamp&gt;2017-02-21T15:22:12.976+05:30&lt;/TimeStamp&gt;&lt;Value&gt;1&lt;/Value&gt;&lt;PersonId&gt;0&lt;/PersonId&gt;&lt;ResponseDelay&gt;3400&lt;/ResponseDelay&gt;&lt;/Response&gt;&lt;Response&gt;&lt;Index&gt;32&lt;/Index&gt;&lt;SmartcardUID&gt;0&lt;/SmartcardUID&gt;&lt;UID&gt;6D772A&lt;/UID&gt;&lt;Valid&gt;true&lt;/Valid&gt;&lt;TimeStamp&gt;2017-02-21T15:22:17.545+05:30&lt;/TimeStamp&gt;&lt;Value&gt;2&lt;/Value&gt;&lt;PersonId&gt;0&lt;/PersonId&gt;&lt;ResponseDelay&gt;8150&lt;/ResponseDelay&gt;&lt;/Response&gt;&lt;Response&gt;&lt;Index&gt;44&lt;/Index&gt;&lt;SmartcardUID&gt;0&lt;/SmartcardUID&gt;&lt;UID&gt;6D8076&lt;/UID&gt;&lt;Valid&gt;true&lt;/Valid&gt;&lt;TimeStamp&gt;2017-02-21T15:22:22.114+05:30&lt;/TimeStamp&gt;&lt;Value&gt;2&lt;/Value&gt;&lt;PersonId&gt;0&lt;/PersonId&gt;&lt;ResponseDelay&gt;12900&lt;/ResponseDelay&gt;&lt;/Response&gt;&lt;Response&gt;&lt;Index&gt;58&lt;/Index&gt;&lt;SmartcardUID&gt;0&lt;/SmartcardUID&gt;&lt;UID&gt;6C6EB7&lt;/UID&gt;&lt;Valid&gt;true&lt;/Valid&gt;&lt;TimeStamp&gt;2017-02-21T15:22:12.976+05:30&lt;/TimeStamp&gt;&lt;Value&gt;2&lt;/Value&gt;&lt;PersonId&gt;0&lt;/PersonId&gt;&lt;ResponseDelay&gt;3500&lt;/ResponseDelay&gt;&lt;/Response&gt;&lt;Response&gt;&lt;Index&gt;60&lt;/Index&gt;&lt;SmartcardUID&gt;0&lt;/SmartcardUID&gt;&lt;UID&gt;6C6E9B&lt;/UID&gt;&lt;Valid&gt;true&lt;/Valid&gt;&lt;TimeStamp&gt;2017-02-21T15:22:12.976+05:30&lt;/TimeStamp&gt;&lt;Value&gt;1&lt;/Value&gt;&lt;PersonId&gt;0&lt;/PersonId&gt;&lt;ResponseDelay&gt;3500&lt;/ResponseDelay&gt;&lt;/Response&gt;&lt;Response&gt;&lt;Index&gt;62&lt;/Index&gt;&lt;SmartcardUID&gt;0&lt;/SmartcardUID&gt;&lt;UID&gt;6DBF53&lt;/UID&gt;&lt;Valid&gt;true&lt;/Valid&gt;&lt;TimeStamp&gt;2017-02-21T15:22:12.976+05:30&lt;/TimeStamp&gt;&lt;Value&gt;1&lt;/Value&gt;&lt;PersonId&gt;0&lt;/PersonId&gt;&lt;ResponseDelay&gt;3500&lt;/ResponseDelay&gt;&lt;/Response&gt;&lt;Response&gt;&lt;Index&gt;67&lt;/Index&gt;&lt;SmartcardUID&gt;0&lt;/SmartcardUID&gt;&lt;UID&gt;6DBF4C&lt;/UID&gt;&lt;Valid&gt;true&lt;/Valid&gt;&lt;TimeStamp&gt;2017-02-21T15:22:24.141+05:30&lt;/TimeStamp&gt;&lt;Value&gt;1&lt;/Value&gt;&lt;PersonId&gt;0&lt;/PersonId&gt;&lt;ResponseDelay&gt;14500&lt;/ResponseDelay&gt;&lt;/Response&gt;&lt;Response&gt;&lt;Index&gt;76&lt;/Index&gt;&lt;SmartcardUID&gt;0&lt;/SmartcardUID&gt;&lt;UID&gt;6C7161&lt;/UID&gt;&lt;Valid&gt;true&lt;/Valid&gt;&lt;TimeStamp&gt;2017-02-21T15:22:12.976+05:30&lt;/TimeStamp&gt;&lt;Value&gt;1&lt;/Value&gt;&lt;PersonId&gt;0&lt;/PersonId&gt;&lt;ResponseDelay&gt;3550&lt;/ResponseDelay&gt;&lt;/Response&gt;&lt;Response&gt;&lt;Index&gt;77&lt;/Index&gt;&lt;SmartcardUID&gt;0&lt;/SmartcardUID&gt;&lt;UID&gt;6C6E8E&lt;/UID&gt;&lt;Valid&gt;true&lt;/Valid&gt;&lt;TimeStamp&gt;2017-02-21T15:22:12.976+05:30&lt;/TimeStamp&gt;&lt;Value&gt;1&lt;/Value&gt;&lt;PersonId&gt;0&lt;/PersonId&gt;&lt;ResponseDelay&gt;3550&lt;/ResponseDelay&gt;&lt;/Response&gt;&lt;Response&gt;&lt;Index&gt;79&lt;/Index&gt;&lt;SmartcardUID&gt;0&lt;/SmartcardUID&gt;&lt;UID&gt;6C719F&lt;/UID&gt;&lt;Valid&gt;true&lt;/Valid&gt;&lt;TimeStamp&gt;2017-02-21T15:22:16.017+05:30&lt;/TimeStamp&gt;&lt;Value&gt;2&lt;/Value&gt;&lt;PersonId&gt;0&lt;/PersonId&gt;&lt;ResponseDelay&gt;6700&lt;/ResponseDelay&gt;&lt;/Response&gt;&lt;Response&gt;&lt;Index&gt;80&lt;/Index&gt;&lt;SmartcardUID&gt;0&lt;/SmartcardUID&gt;&lt;UID&gt;6D8113&lt;/UID&gt;&lt;Valid&gt;true&lt;/Valid&gt;&lt;TimeStamp&gt;2017-02-21T15:22:12.976+05:30&lt;/TimeStamp&gt;&lt;Value&gt;1&lt;/Value&gt;&lt;PersonId&gt;0&lt;/PersonId&gt;&lt;ResponseDelay&gt;3550&lt;/ResponseDelay&gt;&lt;/Response&gt;&lt;Response&gt;&lt;Index&gt;81&lt;/Index&gt;&lt;SmartcardUID&gt;0&lt;/SmartcardUID&gt;&lt;UID&gt;6C7172&lt;/UID&gt;&lt;Valid&gt;true&lt;/Valid&gt;&lt;TimeStamp&gt;2017-02-21T15:22:14.508+05:30&lt;/TimeStamp&gt;&lt;Value&gt;2&lt;/Value&gt;&lt;PersonId&gt;0&lt;/PersonId&gt;&lt;ResponseDelay&gt;5150&lt;/ResponseDelay&gt;&lt;/Response&gt;&lt;Response&gt;&lt;Index&gt;93&lt;/Index&gt;&lt;SmartcardUID&gt;0&lt;/SmartcardUID&gt;&lt;UID&gt;6C7192&lt;/UID&gt;&lt;Valid&gt;true&lt;/Valid&gt;&lt;TimeStamp&gt;2017-02-21T15:22:12.976+05:30&lt;/TimeStamp&gt;&lt;Value&gt;1&lt;/Value&gt;&lt;PersonId&gt;0&lt;/PersonId&gt;&lt;ResponseDelay&gt;3600&lt;/ResponseDelay&gt;&lt;/Response&gt;&lt;Response&gt;&lt;Index&gt;4&lt;/Index&gt;&lt;SmartcardUID&gt;0&lt;/SmartcardUID&gt;&lt;UID&gt;6C6B1A&lt;/UID&gt;&lt;Valid&gt;true&lt;/Valid&gt;&lt;TimeStamp&gt;2017-02-21T15:22:14.507+05:30&lt;/TimeStamp&gt;&lt;Value&gt;1&lt;/Value&gt;&lt;PersonId&gt;0&lt;/PersonId&gt;&lt;ResponseDelay&gt;4950&lt;/ResponseDelay&gt;&lt;/Response&gt;&lt;Response&gt;&lt;Index&gt;9&lt;/Index&gt;&lt;SmartcardUID&gt;0&lt;/SmartcardUID&gt;&lt;UID&gt;6DBF61&lt;/UID&gt;&lt;Valid&gt;true&lt;/Valid&gt;&lt;TimeStamp&gt;2017-02-21T15:22:14.507+05:30&lt;/TimeStamp&gt;&lt;Value&gt;2&lt;/Value&gt;&lt;PersonId&gt;0&lt;/PersonId&gt;&lt;ResponseDelay&gt;4950&lt;/ResponseDelay&gt;&lt;/Response&gt;&lt;Response&gt;&lt;Index&gt;14&lt;/Index&gt;&lt;SmartcardUID&gt;0&lt;/SmartcardUID&gt;&lt;UID&gt;6C71A3&lt;/UID&gt;&lt;Valid&gt;true&lt;/Valid&gt;&lt;TimeStamp&gt;2017-02-21T15:22:14.508+05:30&lt;/TimeStamp&gt;&lt;Value&gt;1&lt;/Value&gt;&lt;PersonId&gt;0&lt;/PersonId&gt;&lt;ResponseDelay&gt;4950&lt;/ResponseDelay&gt;&lt;/Response&gt;&lt;Response&gt;&lt;Index&gt;22&lt;/Index&gt;&lt;SmartcardUID&gt;0&lt;/SmartcardUID&gt;&lt;UID&gt;6D803C&lt;/UID&gt;&lt;Valid&gt;true&lt;/Valid&gt;&lt;TimeStamp&gt;2017-02-21T15:22:14.508+05:30&lt;/TimeStamp&gt;&lt;Value&gt;1&lt;/Value&gt;&lt;PersonId&gt;0&lt;/PersonId&gt;&lt;ResponseDelay&gt;5000&lt;/ResponseDelay&gt;&lt;/Response&gt;&lt;Response&gt;&lt;Index&gt;23&lt;/Index&gt;&lt;SmartcardUID&gt;0&lt;/SmartcardUID&gt;&lt;UID&gt;6C717C&lt;/UID&gt;&lt;Valid&gt;true&lt;/Valid&gt;&lt;TimeStamp&gt;2017-02-21T15:22:14.508+05:30&lt;/TimeStamp&gt;&lt;Value&gt;2&lt;/Value&gt;&lt;PersonId&gt;0&lt;/PersonId&gt;&lt;ResponseDelay&gt;5000&lt;/ResponseDelay&gt;&lt;/Response&gt;&lt;Response&gt;&lt;Index&gt;24&lt;/Index&gt;&lt;SmartcardUID&gt;0&lt;/SmartcardUID&gt;&lt;UID&gt;6D8101&lt;/UID&gt;&lt;Valid&gt;true&lt;/Valid&gt;&lt;TimeStamp&gt;2017-02-21T15:22:14.508+05:30&lt;/TimeStamp&gt;&lt;Value&gt;2&lt;/Value&gt;&lt;PersonId&gt;0&lt;/PersonId&gt;&lt;ResponseDelay&gt;5000&lt;/ResponseDelay&gt;&lt;/Response&gt;&lt;Response&gt;&lt;Index&gt;26&lt;/Index&gt;&lt;SmartcardUID&gt;0&lt;/SmartcardUID&gt;&lt;UID&gt;6D8114&lt;/UID&gt;&lt;Valid&gt;true&lt;/Valid&gt;&lt;TimeStamp&gt;2017-02-21T15:22:14.508+05:30&lt;/TimeStamp&gt;&lt;Value&gt;1&lt;/Value&gt;&lt;PersonId&gt;0&lt;/PersonId&gt;&lt;ResponseDelay&gt;5000&lt;/ResponseDelay&gt;&lt;/Response&gt;&lt;Response&gt;&lt;Index&gt;31&lt;/Index&gt;&lt;SmartcardUID&gt;0&lt;/SmartcardUID&gt;&lt;UID&gt;6D7E5D&lt;/UID&gt;&lt;Valid&gt;true&lt;/Valid&gt;&lt;TimeStamp&gt;2017-02-21T15:22:14.508+05:30&lt;/TimeStamp&gt;&lt;Value&gt;1&lt;/Value&gt;&lt;PersonId&gt;0&lt;/PersonId&gt;&lt;ResponseDelay&gt;5000&lt;/ResponseDelay&gt;&lt;/Response&gt;&lt;Response&gt;&lt;Index&gt;33&lt;/Index&gt;&lt;SmartcardUID&gt;0&lt;/SmartcardUID&gt;&lt;UID&gt;6C6B19&lt;/UID&gt;&lt;Valid&gt;true&lt;/Valid&gt;&lt;TimeStamp&gt;2017-02-21T15:22:14.508+05:30&lt;/TimeStamp&gt;&lt;Value&gt;1&lt;/Value&gt;&lt;PersonId&gt;0&lt;/PersonId&gt;&lt;ResponseDelay&gt;5000&lt;/ResponseDelay&gt;&lt;/Response&gt;&lt;Response&gt;&lt;Index&gt;41&lt;/Index&gt;&lt;SmartcardUID&gt;0&lt;/SmartcardUID&gt;&lt;UID&gt;6DBF55&lt;/UID&gt;&lt;Valid&gt;true&lt;/Valid&gt;&lt;TimeStamp&gt;2017-02-21T15:22:14.508+05:30&lt;/TimeStamp&gt;&lt;Value&gt;1&lt;/Value&gt;&lt;PersonId&gt;0&lt;/PersonId&gt;&lt;ResponseDelay&gt;5050&lt;/ResponseDelay&gt;&lt;/Response&gt;&lt;Response&gt;&lt;Index&gt;46&lt;/Index&gt;&lt;SmartcardUID&gt;0&lt;/SmartcardUID&gt;&lt;UID&gt;6DBF66&lt;/UID&gt;&lt;Valid&gt;true&lt;/Valid&gt;&lt;TimeStamp&gt;2017-02-21T15:22:14.508+05:30&lt;/TimeStamp&gt;&lt;Value&gt;1&lt;/Value&gt;&lt;PersonId&gt;0&lt;/PersonId&gt;&lt;ResponseDelay&gt;5050&lt;/ResponseDelay&gt;&lt;/Response&gt;&lt;Response&gt;&lt;Index&gt;47&lt;/Index&gt;&lt;SmartcardUID&gt;0&lt;/SmartcardUID&gt;&lt;UID&gt;6D806F&lt;/UID&gt;&lt;Valid&gt;true&lt;/Valid&gt;&lt;TimeStamp&gt;2017-02-21T15:22:14.508+05:30&lt;/TimeStamp&gt;&lt;Value&gt;1&lt;/Value&gt;&lt;PersonId&gt;0&lt;/PersonId&gt;&lt;ResponseDelay&gt;5050&lt;/ResponseDelay&gt;&lt;/Response&gt;&lt;Response&gt;&lt;Index&gt;49&lt;/Index&gt;&lt;SmartcardUID&gt;0&lt;/SmartcardUID&gt;&lt;UID&gt;6D806D&lt;/UID&gt;&lt;Valid&gt;true&lt;/Valid&gt;&lt;TimeStamp&gt;2017-02-21T15:22:14.508+05:30&lt;/TimeStamp&gt;&lt;Value&gt;2&lt;/Value&gt;&lt;PersonId&gt;0&lt;/PersonId&gt;&lt;ResponseDelay&gt;5050&lt;/ResponseDelay&gt;&lt;/Response&gt;&lt;Response&gt;&lt;Index&gt;52&lt;/Index&gt;&lt;SmartcardUID&gt;0&lt;/SmartcardUID&gt;&lt;UID&gt;6C6E99&lt;/UID&gt;&lt;Valid&gt;true&lt;/Valid&gt;&lt;TimeStamp&gt;2017-02-21T15:22:21.242+05:30&lt;/TimeStamp&gt;&lt;Value&gt;1&lt;/Value&gt;&lt;PersonId&gt;0&lt;/PersonId&gt;&lt;ResponseDelay&gt;11350&lt;/ResponseDelay&gt;&lt;/Response&gt;&lt;Response&gt;&lt;Index&gt;54&lt;/Index&gt;&lt;SmartcardUID&gt;0&lt;/SmartcardUID&gt;&lt;UID&gt;6DBF57&lt;/UID&gt;&lt;Valid&gt;true&lt;/Valid&gt;&lt;TimeStamp&gt;2017-02-21T15:22:14.508+05:30&lt;/TimeStamp&gt;&lt;Value&gt;1&lt;/Value&gt;&lt;PersonId&gt;0&lt;/PersonId&gt;&lt;ResponseDelay&gt;5050&lt;/ResponseDelay&gt;&lt;/Response&gt;&lt;Response&gt;&lt;Index&gt;55&lt;/Index&gt;&lt;SmartcardUID&gt;0&lt;/SmartcardUID&gt;&lt;UID&gt;6D7E56&lt;/UID&gt;&lt;Valid&gt;true&lt;/Valid&gt;&lt;TimeStamp&gt;2017-02-21T15:22:14.508+05:30&lt;/TimeStamp&gt;&lt;Value&gt;2&lt;/Value&gt;&lt;PersonId&gt;0&lt;/PersonId&gt;&lt;ResponseDelay&gt;5050&lt;/ResponseDelay&gt;&lt;/Response&gt;&lt;Response&gt;&lt;Index&gt;57&lt;/Index&gt;&lt;SmartcardUID&gt;0&lt;/SmartcardUID&gt;&lt;UID&gt;6DBFB0&lt;/UID&gt;&lt;Valid&gt;true&lt;/Valid&gt;&lt;TimeStamp&gt;2017-02-21T15:22:14.508+05:30&lt;/TimeStamp&gt;&lt;Value&gt;1&lt;/Value&gt;&lt;PersonId&gt;0&lt;/PersonId&gt;&lt;ResponseDelay&gt;5050&lt;/ResponseDelay&gt;&lt;/Response&gt;&lt;Response&gt;&lt;Index&gt;63&lt;/Index&gt;&lt;SmartcardUID&gt;0&lt;/SmartcardUID&gt;&lt;UID&gt;6C71A1&lt;/UID&gt;&lt;Valid&gt;true&lt;/Valid&gt;&lt;TimeStamp&gt;2017-02-21T15:22:14.508+05:30&lt;/TimeStamp&gt;&lt;Value&gt;2&lt;/Value&gt;&lt;PersonId&gt;0&lt;/PersonId&gt;&lt;ResponseDelay&gt;5100&lt;/ResponseDelay&gt;&lt;/Response&gt;&lt;Response&gt;&lt;Index&gt;71&lt;/Index&gt;&lt;SmartcardUID&gt;0&lt;/SmartcardUID&gt;&lt;UID&gt;6C6B7A&lt;/UID&gt;&lt;Valid&gt;true&lt;/Valid&gt;&lt;TimeStamp&gt;2017-02-21T15:22:14.508+05:30&lt;/TimeStamp&gt;&lt;Value&gt;1&lt;/Value&gt;&lt;PersonId&gt;0&lt;/PersonId&gt;&lt;ResponseDelay&gt;5100&lt;/ResponseDelay&gt;&lt;/Response&gt;&lt;Response&gt;&lt;Index&gt;72&lt;/Index&gt;&lt;SmartcardUID&gt;0&lt;/SmartcardUID&gt;&lt;UID&gt;6C71A2&lt;/UID&gt;&lt;Valid&gt;true&lt;/Valid&gt;&lt;TimeStamp&gt;2017-02-21T15:22:14.508+05:30&lt;/TimeStamp&gt;&lt;Value&gt;1&lt;/Value&gt;&lt;PersonId&gt;0&lt;/PersonId&gt;&lt;ResponseDelay&gt;5100&lt;/ResponseDelay&gt;&lt;/Response&gt;&lt;Response&gt;&lt;Index&gt;78&lt;/Index&gt;&lt;SmartcardUID&gt;0&lt;/SmartcardUID&gt;&lt;UID&gt;6C715F&lt;/UID&gt;&lt;Valid&gt;true&lt;/Valid&gt;&lt;TimeStamp&gt;2017-02-21T15:22:14.508+05:30&lt;/TimeStamp&gt;&lt;Value&gt;2&lt;/Value&gt;&lt;PersonId&gt;0&lt;/PersonId&gt;&lt;ResponseDelay&gt;5150&lt;/ResponseDelay&gt;&lt;/Response&gt;&lt;Response&gt;&lt;Index&gt;84&lt;/Index&gt;&lt;SmartcardUID&gt;0&lt;/SmartcardUID&gt;&lt;UID&gt;6C6E90&lt;/UID&gt;&lt;Valid&gt;true&lt;/Valid&gt;&lt;TimeStamp&gt;2017-02-21T15:22:14.508+05:30&lt;/TimeStamp&gt;&lt;Value&gt;1&lt;/Value&gt;&lt;PersonId&gt;0&lt;/PersonId&gt;&lt;ResponseDelay&gt;5150&lt;/ResponseDelay&gt;&lt;/Response&gt;&lt;Response&gt;&lt;Index&gt;87&lt;/Index&gt;&lt;SmartcardUID&gt;0&lt;/SmartcardUID&gt;&lt;UID&gt;6C6E97&lt;/UID&gt;&lt;Valid&gt;true&lt;/Valid&gt;&lt;TimeStamp&gt;2017-02-21T15:22:14.508+05:30&lt;/TimeStamp&gt;&lt;Value&gt;2&lt;/Value&gt;&lt;PersonId&gt;0&lt;/PersonId&gt;&lt;ResponseDelay&gt;5150&lt;/ResponseDelay&gt;&lt;/Response&gt;&lt;Response&gt;&lt;Index&gt;89&lt;/Index&gt;&lt;SmartcardUID&gt;0&lt;/SmartcardUID&gt;&lt;UID&gt;6D7E55&lt;/UID&gt;&lt;Valid&gt;true&lt;/Valid&gt;&lt;TimeStamp&gt;2017-02-21T15:22:14.508+05:30&lt;/TimeStamp&gt;&lt;Value&gt;1&lt;/Value&gt;&lt;PersonId&gt;0&lt;/PersonId&gt;&lt;ResponseDelay&gt;5150&lt;/ResponseDelay&gt;&lt;/Response&gt;&lt;Response&gt;&lt;Index&gt;90&lt;/Index&gt;&lt;SmartcardUID&gt;0&lt;/SmartcardUID&gt;&lt;UID&gt;6DC031&lt;/UID&gt;&lt;Valid&gt;true&lt;/Valid&gt;&lt;TimeStamp&gt;2017-02-21T15:22:17.545+05:30&lt;/TimeStamp&gt;&lt;Value&gt;2&lt;/Value&gt;&lt;PersonId&gt;0&lt;/PersonId&gt;&lt;ResponseDelay&gt;8300&lt;/ResponseDelay&gt;&lt;/Response&gt;&lt;Response&gt;&lt;Index&gt;1&lt;/Index&gt;&lt;SmartcardUID&gt;0&lt;/SmartcardUID&gt;&lt;UID&gt;6C6B1D&lt;/UID&gt;&lt;Valid&gt;true&lt;/Valid&gt;&lt;TimeStamp&gt;2017-02-21T15:22:16.016+05:30&lt;/TimeStamp&gt;&lt;Value&gt;1&lt;/Value&gt;&lt;PersonId&gt;0&lt;/PersonId&gt;&lt;ResponseDelay&gt;6500&lt;/ResponseDelay&gt;&lt;/Response&gt;&lt;Response&gt;&lt;Index&gt;8&lt;/Index&gt;&lt;SmartcardUID&gt;0&lt;/SmartcardUID&gt;&lt;UID&gt;6C6EA3&lt;/UID&gt;&lt;Valid&gt;true&lt;/Valid&gt;&lt;TimeStamp&gt;2017-02-21T15:22:16.016+05:30&lt;/TimeStamp&gt;&lt;Value&gt;1&lt;/Value&gt;&lt;PersonId&gt;0&lt;/PersonId&gt;&lt;ResponseDelay&gt;6500&lt;/ResponseDelay&gt;&lt;/Response&gt;&lt;Response&gt;&lt;Index&gt;20&lt;/Index&gt;&lt;SmartcardUID&gt;0&lt;/SmartcardUID&gt;&lt;UID&gt;6C6E8F&lt;/UID&gt;&lt;Valid&gt;true&lt;/Valid&gt;&lt;TimeStamp&gt;2017-02-21T15:22:16.016+05:30&lt;/TimeStamp&gt;&lt;Value&gt;2&lt;/Value&gt;&lt;PersonId&gt;0&lt;/PersonId&gt;&lt;ResponseDelay&gt;6550&lt;/ResponseDelay&gt;&lt;/Response&gt;&lt;Response&gt;&lt;Index&gt;40&lt;/Index&gt;&lt;SmartcardUID&gt;0&lt;/SmartcardUID&gt;&lt;UID&gt;6D7E39&lt;/UID&gt;&lt;Valid&gt;true&lt;/Valid&gt;&lt;TimeStamp&gt;2017-02-21T15:22:16.017+05:30&lt;/TimeStamp&gt;&lt;Value&gt;1&lt;/Value&gt;&lt;PersonId&gt;0&lt;/PersonId&gt;&lt;ResponseDelay&gt;6600&lt;/ResponseDelay&gt;&lt;/Response&gt;&lt;Response&gt;&lt;Index&gt;50&lt;/Index&gt;&lt;SmartcardUID&gt;0&lt;/SmartcardUID&gt;&lt;UID&gt;6D8103&lt;/UID&gt;&lt;Valid&gt;true&lt;/Valid&gt;&lt;TimeStamp&gt;2017-02-21T15:22:23.626+05:30&lt;/TimeStamp&gt;&lt;Value&gt;2&lt;/Value&gt;&lt;PersonId&gt;0&lt;/PersonId&gt;&lt;ResponseDelay&gt;14500&lt;/ResponseDelay&gt;&lt;/Response&gt;&lt;Response&gt;&lt;Index&gt;61&lt;/Index&gt;&lt;SmartcardUID&gt;0&lt;/SmartcardUID&gt;&lt;UID&gt;6C6E96&lt;/UID&gt;&lt;Valid&gt;true&lt;/Valid&gt;&lt;TimeStamp&gt;2017-02-21T15:22:16.017+05:30&lt;/TimeStamp&gt;&lt;Value&gt;2&lt;/Value&gt;&lt;PersonId&gt;0&lt;/PersonId&gt;&lt;ResponseDelay&gt;6650&lt;/ResponseDelay&gt;&lt;/Response&gt;&lt;Response&gt;&lt;Index&gt;18&lt;/Index&gt;&lt;SmartcardUID&gt;0&lt;/SmartcardUID&gt;&lt;UID&gt;6C6EA5&lt;/UID&gt;&lt;Valid&gt;true&lt;/Valid&gt;&lt;TimeStamp&gt;2017-02-21T15:22:17.545+05:30&lt;/TimeStamp&gt;&lt;Value&gt;1&lt;/Value&gt;&lt;PersonId&gt;0&lt;/PersonId&gt;&lt;ResponseDelay&gt;8100&lt;/ResponseDelay&gt;&lt;/Response&gt;&lt;Response&gt;&lt;Index&gt;28&lt;/Index&gt;&lt;SmartcardUID&gt;0&lt;/SmartcardUID&gt;&lt;UID&gt;6D7E5E&lt;/UID&gt;&lt;Valid&gt;true&lt;/Valid&gt;&lt;TimeStamp&gt;2017-02-21T15:22:17.545+05:30&lt;/TimeStamp&gt;&lt;Value&gt;2&lt;/Value&gt;&lt;PersonId&gt;0&lt;/PersonId&gt;&lt;ResponseDelay&gt;8150&lt;/ResponseDelay&gt;&lt;/Response&gt;&lt;Response&gt;&lt;Index&gt;53&lt;/Index&gt;&lt;SmartcardUID&gt;0&lt;/SmartcardUID&gt;&lt;UID&gt;6C6C47&lt;/UID&gt;&lt;Valid&gt;true&lt;/Valid&gt;&lt;TimeStamp&gt;2017-02-21T15:22:17.545+05:30&lt;/TimeStamp&gt;&lt;Value&gt;2&lt;/Value&gt;&lt;PersonId&gt;0&lt;/PersonId&gt;&lt;ResponseDelay&gt;8200&lt;/ResponseDelay&gt;&lt;/Response&gt;&lt;Response&gt;&lt;Index&gt;56&lt;/Index&gt;&lt;SmartcardUID&gt;0&lt;/SmartcardUID&gt;&lt;UID&gt;6C6E93&lt;/UID&gt;&lt;Valid&gt;true&lt;/Valid&gt;&lt;TimeStamp&gt;2017-02-21T15:22:17.545+05:30&lt;/TimeStamp&gt;&lt;Value&gt;2&lt;/Value&gt;&lt;PersonId&gt;0&lt;/PersonId&gt;&lt;ResponseDelay&gt;8200&lt;/ResponseDelay&gt;&lt;/Response&gt;&lt;Response&gt;&lt;Index&gt;65&lt;/Index&gt;&lt;SmartcardUID&gt;0&lt;/SmartcardUID&gt;&lt;UID&gt;6C6E8D&lt;/UID&gt;&lt;Valid&gt;true&lt;/Valid&gt;&lt;TimeStamp&gt;2017-02-21T15:22:22.613+05:30&lt;/TimeStamp&gt;&lt;Value&gt;1&lt;/Value&gt;&lt;PersonId&gt;0&lt;/PersonId&gt;&lt;ResponseDelay&gt;12950&lt;/ResponseDelay&gt;&lt;/Response&gt;&lt;Response&gt;&lt;Index&gt;66&lt;/Index&gt;&lt;SmartcardUID&gt;0&lt;/SmartcardUID&gt;&lt;UID&gt;6DBFB6&lt;/UID&gt;&lt;Valid&gt;true&lt;/Valid&gt;&lt;TimeStamp&gt;2017-02-21T15:22:17.545+05:30&lt;/TimeStamp&gt;&lt;Value&gt;2&lt;/Value&gt;&lt;PersonId&gt;0&lt;/PersonId&gt;&lt;ResponseDelay&gt;8250&lt;/ResponseDelay&gt;&lt;/Response&gt;&lt;Response&gt;&lt;Index&gt;69&lt;/Index&gt;&lt;SmartcardUID&gt;0&lt;/SmartcardUID&gt;&lt;UID&gt;6C7195&lt;/UID&gt;&lt;Valid&gt;true&lt;/Valid&gt;&lt;TimeStamp&gt;2017-02-21T15:22:17.545+05:30&lt;/TimeStamp&gt;&lt;Value&gt;2&lt;/Value&gt;&lt;PersonId&gt;0&lt;/PersonId&gt;&lt;ResponseDelay&gt;8250&lt;/ResponseDelay&gt;&lt;/Response&gt;&lt;Response&gt;&lt;Index&gt;70&lt;/Index&gt;&lt;SmartcardUID&gt;0&lt;/SmartcardUID&gt;&lt;UID&gt;6DBFB7&lt;/UID&gt;&lt;Valid&gt;true&lt;/Valid&gt;&lt;TimeStamp&gt;2017-02-21T15:22:21.242+05:30&lt;/TimeStamp&gt;&lt;Value&gt;2&lt;/Value&gt;&lt;PersonId&gt;0&lt;/PersonId&gt;&lt;ResponseDelay&gt;11400&lt;/ResponseDelay&gt;&lt;/Response&gt;&lt;Response&gt;&lt;Index&gt;85&lt;/Index&gt;&lt;SmartcardUID&gt;0&lt;/SmartcardUID&gt;&lt;UID&gt;6C6B18&lt;/UID&gt;&lt;Valid&gt;true&lt;/Valid&gt;&lt;TimeStamp&gt;2017-02-21T15:22:17.545+05:30&lt;/TimeStamp&gt;&lt;Value&gt;1&lt;/Value&gt;&lt;PersonId&gt;0&lt;/PersonId&gt;&lt;ResponseDelay&gt;8300&lt;/ResponseDelay&gt;&lt;/Response&gt;&lt;Response&gt;&lt;Index&gt;2&lt;/Index&gt;&lt;SmartcardUID&gt;0&lt;/SmartcardUID&gt;&lt;UID&gt;6C6BD4&lt;/UID&gt;&lt;Valid&gt;true&lt;/Valid&gt;&lt;TimeStamp&gt;2017-02-21T15:22:22.114+05:30&lt;/TimeStamp&gt;&lt;Value&gt;1&lt;/Value&gt;&lt;PersonId&gt;0&lt;/PersonId&gt;&lt;ResponseDelay&gt;12800&lt;/ResponseDelay&gt;&lt;/Response&gt;&lt;Response&gt;&lt;Index&gt;3&lt;/Index&gt;&lt;SmartcardUID&gt;0&lt;/SmartcardUID&gt;&lt;UID&gt;6C6B1B&lt;/UID&gt;&lt;Valid&gt;true&lt;/Valid&gt;&lt;TimeStamp&gt;2017-02-21T15:22:19.058+05:30&lt;/TimeStamp&gt;&lt;Value&gt;1&lt;/Value&gt;&lt;PersonId&gt;0&lt;/PersonId&gt;&lt;ResponseDelay&gt;9650&lt;/ResponseDelay&gt;&lt;/Response&gt;&lt;Response&gt;&lt;Index&gt;7&lt;/Index&gt;&lt;SmartcardUID&gt;0&lt;/SmartcardUID&gt;&lt;UID&gt;6DC039&lt;/UID&gt;&lt;Valid&gt;true&lt;/Valid&gt;&lt;TimeStamp&gt;2017-02-21T15:22:23.626+05:30&lt;/TimeStamp&gt;&lt;Value&gt;1&lt;/Value&gt;&lt;PersonId&gt;0&lt;/PersonId&gt;&lt;ResponseDelay&gt;14350&lt;/ResponseDelay&gt;&lt;/Response&gt;&lt;Response&gt;&lt;Index&gt;21&lt;/Index&gt;&lt;SmartcardUID&gt;0&lt;/SmartcardUID&gt;&lt;UID&gt;6DBF67&lt;/UID&gt;&lt;Valid&gt;true&lt;/Valid&gt;&lt;TimeStamp&gt;2017-02-21T15:22:19.058+05:30&lt;/TimeStamp&gt;&lt;Value&gt;1&lt;/Value&gt;&lt;PersonId&gt;0&lt;/PersonId&gt;&lt;ResponseDelay&gt;9700&lt;/ResponseDelay&gt;&lt;/Response&gt;&lt;Response&gt;&lt;Index&gt;30&lt;/Index&gt;&lt;SmartcardUID&gt;0&lt;/SmartcardUID&gt;&lt;UID&gt;6D7E54&lt;/UID&gt;&lt;Valid&gt;true&lt;/Valid&gt;&lt;TimeStamp&gt;2017-02-21T15:22:19.058+05:30&lt;/TimeStamp&gt;&lt;Value&gt;1&lt;/Value&gt;&lt;PersonId&gt;0&lt;/PersonId&gt;&lt;ResponseDelay&gt;9700&lt;/ResponseDelay&gt;&lt;/Response&gt;&lt;Response&gt;&lt;Index&gt;42&lt;/Index&gt;&lt;SmartcardUID&gt;0&lt;/SmartcardUID&gt;&lt;UID&gt;6DBF68&lt;/UID&gt;&lt;Valid&gt;true&lt;/Valid&gt;&lt;TimeStamp&gt;2017-02-21T15:22:19.058+05:30&lt;/TimeStamp&gt;&lt;Value&gt;2&lt;/Value&gt;&lt;PersonId&gt;0&lt;/PersonId&gt;&lt;ResponseDelay&gt;9750&lt;/ResponseDelay&gt;&lt;/Response&gt;&lt;Response&gt;&lt;Index&gt;73&lt;/Index&gt;&lt;SmartcardUID&gt;0&lt;/SmartcardUID&gt;&lt;UID&gt;6DBFB5&lt;/UID&gt;&lt;Valid&gt;true&lt;/Valid&gt;&lt;TimeStamp&gt;2017-02-21T15:22:21.242+05:30&lt;/TimeStamp&gt;&lt;Value&gt;1&lt;/Value&gt;&lt;PersonId&gt;0&lt;/PersonId&gt;&lt;ResponseDelay&gt;11400&lt;/ResponseDelay&gt;&lt;/Response&gt;&lt;Response&gt;&lt;Index&gt;88&lt;/Index&gt;&lt;SmartcardUID&gt;0&lt;/SmartcardUID&gt;&lt;UID&gt;6D8077&lt;/UID&gt;&lt;Valid&gt;true&lt;/Valid&gt;&lt;TimeStamp&gt;2017-02-21T15:22:21.242+05:30&lt;/TimeStamp&gt;&lt;Value&gt;1&lt;/Value&gt;&lt;PersonId&gt;0&lt;/PersonId&gt;&lt;ResponseDelay&gt;11450&lt;/ResponseDelay&gt;&lt;/Response&gt;&lt;Response&gt;&lt;Index&gt;15&lt;/Index&gt;&lt;SmartcardUID&gt;0&lt;/SmartcardUID&gt;&lt;UID&gt;6DBFAE&lt;/UID&gt;&lt;Valid&gt;true&lt;/Valid&gt;&lt;TimeStamp&gt;2017-02-21T15:22:21.241+05:30&lt;/TimeStamp&gt;&lt;Value&gt;1&lt;/Value&gt;&lt;PersonId&gt;0&lt;/PersonId&gt;&lt;ResponseDelay&gt;11250&lt;/ResponseDelay&gt;&lt;/Response&gt;&lt;Response&gt;&lt;Index&gt;35&lt;/Index&gt;&lt;SmartcardUID&gt;0&lt;/SmartcardUID&gt;&lt;UID&gt;6D8044&lt;/UID&gt;&lt;Valid&gt;true&lt;/Valid&gt;&lt;TimeStamp&gt;2017-02-21T15:22:21.241+05:30&lt;/TimeStamp&gt;&lt;Value&gt;2&lt;/Value&gt;&lt;PersonId&gt;0&lt;/PersonId&gt;&lt;ResponseDelay&gt;11300&lt;/ResponseDelay&gt;&lt;/Response&gt;&lt;Response&gt;&lt;Index&gt;39&lt;/Index&gt;&lt;SmartcardUID&gt;0&lt;/SmartcardUID&gt;&lt;UID&gt;6C719A&lt;/UID&gt;&lt;Valid&gt;true&lt;/Valid&gt;&lt;TimeStamp&gt;2017-02-21T15:22:21.241+05:30&lt;/TimeStamp&gt;&lt;Value&gt;2&lt;/Value&gt;&lt;PersonId&gt;0&lt;/PersonId&gt;&lt;ResponseDelay&gt;11300&lt;/ResponseDelay&gt;&lt;/Response&gt;&lt;Response&gt;&lt;Index&gt;74&lt;/Index&gt;&lt;SmartcardUID&gt;0&lt;/SmartcardUID&gt;&lt;UID&gt;6C71AC&lt;/UID&gt;&lt;Valid&gt;true&lt;/Valid&gt;&lt;TimeStamp&gt;2017-02-21T15:22:21.242+05:30&lt;/TimeStamp&gt;&lt;Value&gt;1&lt;/Value&gt;&lt;PersonId&gt;0&lt;/PersonId&gt;&lt;ResponseDelay&gt;11400&lt;/ResponseDelay&gt;&lt;/Response&gt;&lt;Response&gt;&lt;Index&gt;86&lt;/Index&gt;&lt;SmartcardUID&gt;0&lt;/SmartcardUID&gt;&lt;UID&gt;6C6EB4&lt;/UID&gt;&lt;Valid&gt;true&lt;/Valid&gt;&lt;TimeStamp&gt;2017-02-21T15:22:21.242+05:30&lt;/TimeStamp&gt;&lt;Value&gt;2&lt;/Value&gt;&lt;PersonId&gt;0&lt;/PersonId&gt;&lt;ResponseDelay&gt;11450&lt;/ResponseDelay&gt;&lt;/Response&gt;&lt;Response&gt;&lt;Index&gt;92&lt;/Index&gt;&lt;SmartcardUID&gt;0&lt;/SmartcardUID&gt;&lt;UID&gt;6DBF52&lt;/UID&gt;&lt;Valid&gt;true&lt;/Valid&gt;&lt;TimeStamp&gt;2017-02-21T15:22:21.242+05:30&lt;/TimeStamp&gt;&lt;Value&gt;1&lt;/Value&gt;&lt;PersonId&gt;0&lt;/PersonId&gt;&lt;ResponseDelay&gt;11450&lt;/ResponseDelay&gt;&lt;/Response&gt;&lt;Response&gt;&lt;Index&gt;13&lt;/Index&gt;&lt;SmartcardUID&gt;0&lt;/SmartcardUID&gt;&lt;UID&gt;6DBF69&lt;/UID&gt;&lt;Valid&gt;true&lt;/Valid&gt;&lt;TimeStamp&gt;2017-02-21T15:22:23.626+05:30&lt;/TimeStamp&gt;&lt;Value&gt;1&lt;/Value&gt;&lt;PersonId&gt;0&lt;/PersonId&gt;&lt;ResponseDelay&gt;14400&lt;/ResponseDelay&gt;&lt;/Response&gt;&lt;Response&gt;&lt;Index&gt;38&lt;/Index&gt;&lt;SmartcardUID&gt;0&lt;/SmartcardUID&gt;&lt;UID&gt;6C6E92&lt;/UID&gt;&lt;Valid&gt;true&lt;/Valid&gt;&lt;TimeStamp&gt;2017-02-21T15:22:22.114+05:30&lt;/TimeStamp&gt;&lt;Value&gt;1&lt;/Value&gt;&lt;PersonId&gt;0&lt;/PersonId&gt;&lt;ResponseDelay&gt;12900&lt;/ResponseDelay&gt;&lt;/Response&gt;&lt;Response&gt;&lt;Index&gt;43&lt;/Index&gt;&lt;SmartcardUID&gt;0&lt;/SmartcardUID&gt;&lt;UID&gt;6DBF5F&lt;/UID&gt;&lt;Valid&gt;true&lt;/Valid&gt;&lt;TimeStamp&gt;2017-02-21T15:22:22.114+05:30&lt;/TimeStamp&gt;&lt;Value&gt;1&lt;/Value&gt;&lt;PersonId&gt;0&lt;/PersonId&gt;&lt;ResponseDelay&gt;12900&lt;/ResponseDelay&gt;&lt;/Response&gt;&lt;Response&gt;&lt;Index&gt;51&lt;/Index&gt;&lt;SmartcardUID&gt;0&lt;/SmartcardUID&gt;&lt;UID&gt;6D7E41&lt;/UID&gt;&lt;Valid&gt;true&lt;/Valid&gt;&lt;TimeStamp&gt;2017-02-21T15:22:25.657+05:30&lt;/TimeStamp&gt;&lt;Value&gt;1&lt;/Value&gt;&lt;PersonId&gt;0&lt;/PersonId&gt;&lt;ResponseDelay&gt;16050&lt;/ResponseDelay&gt;&lt;/Response&gt;&lt;Response&gt;&lt;Index&gt;34&lt;/Index&gt;&lt;SmartcardUID&gt;0&lt;/SmartcardUID&gt;&lt;UID&gt;6D804A&lt;/UID&gt;&lt;Valid&gt;true&lt;/Valid&gt;&lt;TimeStamp&gt;2017-02-21T15:22:25.657+05:30&lt;/TimeStamp&gt;&lt;Value&gt;2&lt;/Value&gt;&lt;PersonId&gt;0&lt;/PersonId&gt;&lt;ResponseDelay&gt;16000&lt;/ResponseDelay&gt;&lt;/Response&gt;&lt;Response&gt;&lt;Index&gt;91&lt;/Index&gt;&lt;SmartcardUID&gt;0&lt;/SmartcardUID&gt;&lt;UID&gt;6C6E9C&lt;/UID&gt;&lt;Valid&gt;true&lt;/Valid&gt;&lt;TimeStamp&gt;2017-02-21T15:22:25.657+05:30&lt;/TimeStamp&gt;&lt;Value&gt;2&lt;/Value&gt;&lt;PersonId&gt;0&lt;/PersonId&gt;&lt;ResponseDelay&gt;1615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20&lt;/Length&gt;&lt;Value&gt;2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52&lt;/int&gt;"/>
  <p:tag name="VIEWPOINT" val="7994f349-73d5-48b0-b9af-473eddd21d74"/>
</p:tagLst>
</file>

<file path=ppt/tags/tag176.xml><?xml version="1.0" encoding="utf-8"?>
<p:tagLst xmlns:a="http://schemas.openxmlformats.org/drawingml/2006/main" xmlns:r="http://schemas.openxmlformats.org/officeDocument/2006/relationships" xmlns:p="http://schemas.openxmlformats.org/presentationml/2006/main">
  <p:tag name="STARTANIMATION" val="OpenQuestion"/>
  <p:tag name="QUESTIONGUID" val="4b8c21ab-3d36-46e4-96c0-c92db0dd3948"/>
</p:tagLst>
</file>

<file path=ppt/tags/tag177.xml><?xml version="1.0" encoding="utf-8"?>
<p:tagLst xmlns:a="http://schemas.openxmlformats.org/drawingml/2006/main" xmlns:r="http://schemas.openxmlformats.org/officeDocument/2006/relationships" xmlns:p="http://schemas.openxmlformats.org/presentationml/2006/main">
  <p:tag name="QUESTIONGUID" val="4b8c21ab-3d36-46e4-96c0-c92db0dd3948"/>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f28c455f-7817-4026-b908-ee880cc16fc2&lt;/GUID&gt;&lt;Name /&gt;&lt;ScreenPosition&gt;BottomRight&lt;/ScreenPosition&gt;&lt;BorderThickness&gt;10&lt;/BorderThickness&gt;&lt;Top&gt;258.2681&lt;/Top&gt;&lt;Left&gt;35.12244&lt;/Left&gt;&lt;Height&gt;129.996689&lt;/Height&gt;&lt;Width&gt;646.4854&lt;/Width&gt;&lt;/ShapeDetails&gt;"/>
</p:tagLst>
</file>

<file path=ppt/tags/tag178.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179.xml><?xml version="1.0" encoding="utf-8"?>
<p:tagLst xmlns:a="http://schemas.openxmlformats.org/drawingml/2006/main" xmlns:r="http://schemas.openxmlformats.org/officeDocument/2006/relationships" xmlns:p="http://schemas.openxmlformats.org/presentationml/2006/main">
  <p:tag name="SHAPETYPE" val="VotingKey"/>
  <p:tag name="QUESTIONGUID" val="4b8c21ab-3d36-46e4-96c0-c92db0dd3948"/>
</p:tagLst>
</file>

<file path=ppt/tags/tag18.xml><?xml version="1.0" encoding="utf-8"?>
<p:tagLst xmlns:a="http://schemas.openxmlformats.org/drawingml/2006/main" xmlns:r="http://schemas.openxmlformats.org/officeDocument/2006/relationships" xmlns:p="http://schemas.openxmlformats.org/presentationml/2006/main">
  <p:tag name="SHAPETYPE" val="Bars"/>
  <p:tag name="QUESTIONGUID" val="19299bfc-520f-42b2-a4d0-d91c9ede8793"/>
  <p:tag name="SHAPEDETAILS" val="&lt;?xml version=&quot;1.0&quot; encoding=&quot;utf-8&quot;?&gt;&lt;ShapeDetails xmlns:xsi=&quot;http://www.w3.org/2001/XMLSchema-instance&quot; xmlns:xsd=&quot;http://www.w3.org/2001/XMLSchema&quot;&gt;&lt;GUID&gt;dff631ac-a0aa-4f1e-8b4b-4c253bccd414&lt;/GUID&gt;&lt;Name /&gt;&lt;ScreenPosition&gt;BottomRight&lt;/ScreenPosition&gt;&lt;BorderThickness&gt;10&lt;/BorderThickness&gt;&lt;Top&gt;323.6285&lt;/Top&gt;&lt;Left&gt;76.643074&lt;/Left&gt;&lt;Height&gt;19.8870087&lt;/Height&gt;&lt;Width&gt;560.296631&lt;/Width&gt;&lt;/ShapeDetails&gt;"/>
</p:tagLst>
</file>

<file path=ppt/tags/tag180.xml><?xml version="1.0" encoding="utf-8"?>
<p:tagLst xmlns:a="http://schemas.openxmlformats.org/drawingml/2006/main" xmlns:r="http://schemas.openxmlformats.org/officeDocument/2006/relationships" xmlns:p="http://schemas.openxmlformats.org/presentationml/2006/main">
  <p:tag name="SHAPETYPE" val="ChoiceText"/>
  <p:tag name="QUESTIONGUID" val="4b8c21ab-3d36-46e4-96c0-c92db0dd3948"/>
</p:tagLst>
</file>

<file path=ppt/tags/tag181.xml><?xml version="1.0" encoding="utf-8"?>
<p:tagLst xmlns:a="http://schemas.openxmlformats.org/drawingml/2006/main" xmlns:r="http://schemas.openxmlformats.org/officeDocument/2006/relationships" xmlns:p="http://schemas.openxmlformats.org/presentationml/2006/main">
  <p:tag name="SHAPETYPE" val="DataLabel"/>
  <p:tag name="QUESTIONGUID" val="4b8c21ab-3d36-46e4-96c0-c92db0dd3948"/>
</p:tagLst>
</file>

<file path=ppt/tags/tag182.xml><?xml version="1.0" encoding="utf-8"?>
<p:tagLst xmlns:a="http://schemas.openxmlformats.org/drawingml/2006/main" xmlns:r="http://schemas.openxmlformats.org/officeDocument/2006/relationships" xmlns:p="http://schemas.openxmlformats.org/presentationml/2006/main">
  <p:tag name="SHAPETYPE" val="Bars"/>
  <p:tag name="QUESTIONGUID" val="4b8c21ab-3d36-46e4-96c0-c92db0dd3948"/>
  <p:tag name="SHAPEDETAILS" val="&lt;?xml version=&quot;1.0&quot; encoding=&quot;utf-8&quot;?&gt;&lt;ShapeDetails xmlns:xsi=&quot;http://www.w3.org/2001/XMLSchema-instance&quot; xmlns:xsd=&quot;http://www.w3.org/2001/XMLSchema&quot;&gt;&lt;GUID&gt;0cd15988-3d23-42b9-bd6b-cbedee05a741&lt;/GUID&gt;&lt;Name /&gt;&lt;ScreenPosition&gt;BottomRight&lt;/ScreenPosition&gt;&lt;BorderThickness&gt;10&lt;/BorderThickness&gt;&lt;Top&gt;191.9633&lt;/Top&gt;&lt;Left&gt;79.16748&lt;/Left&gt;&lt;Height&gt;24.43504&lt;/Height&gt;&lt;Width&gt;555.2277&lt;/Width&gt;&lt;/ShapeDetails&gt;"/>
</p:tagLst>
</file>

<file path=ppt/tags/tag183.xml><?xml version="1.0" encoding="utf-8"?>
<p:tagLst xmlns:a="http://schemas.openxmlformats.org/drawingml/2006/main" xmlns:r="http://schemas.openxmlformats.org/officeDocument/2006/relationships" xmlns:p="http://schemas.openxmlformats.org/presentationml/2006/main">
  <p:tag name="SHAPETYPE" val="VotingKey"/>
  <p:tag name="QUESTIONGUID" val="4b8c21ab-3d36-46e4-96c0-c92db0dd3948"/>
</p:tagLst>
</file>

<file path=ppt/tags/tag184.xml><?xml version="1.0" encoding="utf-8"?>
<p:tagLst xmlns:a="http://schemas.openxmlformats.org/drawingml/2006/main" xmlns:r="http://schemas.openxmlformats.org/officeDocument/2006/relationships" xmlns:p="http://schemas.openxmlformats.org/presentationml/2006/main">
  <p:tag name="SHAPETYPE" val="ChoiceText"/>
  <p:tag name="QUESTIONGUID" val="4b8c21ab-3d36-46e4-96c0-c92db0dd3948"/>
</p:tagLst>
</file>

<file path=ppt/tags/tag185.xml><?xml version="1.0" encoding="utf-8"?>
<p:tagLst xmlns:a="http://schemas.openxmlformats.org/drawingml/2006/main" xmlns:r="http://schemas.openxmlformats.org/officeDocument/2006/relationships" xmlns:p="http://schemas.openxmlformats.org/presentationml/2006/main">
  <p:tag name="SHAPETYPE" val="DataLabel"/>
  <p:tag name="QUESTIONGUID" val="4b8c21ab-3d36-46e4-96c0-c92db0dd3948"/>
</p:tagLst>
</file>

<file path=ppt/tags/tag186.xml><?xml version="1.0" encoding="utf-8"?>
<p:tagLst xmlns:a="http://schemas.openxmlformats.org/drawingml/2006/main" xmlns:r="http://schemas.openxmlformats.org/officeDocument/2006/relationships" xmlns:p="http://schemas.openxmlformats.org/presentationml/2006/main">
  <p:tag name="SHAPETYPE" val="Bars"/>
  <p:tag name="QUESTIONGUID" val="4b8c21ab-3d36-46e4-96c0-c92db0dd3948"/>
  <p:tag name="SHAPEDETAILS" val="&lt;?xml version=&quot;1.0&quot; encoding=&quot;utf-8&quot;?&gt;&lt;ShapeDetails xmlns:xsi=&quot;http://www.w3.org/2001/XMLSchema-instance&quot; xmlns:xsd=&quot;http://www.w3.org/2001/XMLSchema&quot;&gt;&lt;GUID&gt;aeb225b2-0cd3-4b97-be86-718f38c81229&lt;/GUID&gt;&lt;Name /&gt;&lt;ScreenPosition&gt;BottomRight&lt;/ScreenPosition&gt;&lt;BorderThickness&gt;10&lt;/BorderThickness&gt;&lt;Top&gt;257.961639&lt;/Top&gt;&lt;Left&gt;79.16748&lt;/Left&gt;&lt;Height&gt;24.43504&lt;/Height&gt;&lt;Width&gt;555.2277&lt;/Width&gt;&lt;/ShapeDetails&gt;"/>
</p:tagLst>
</file>

<file path=ppt/tags/tag187.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d1a5a37d-64bf-452f-adcf-cb8a1c359a72&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71a7fdd8-6b4f-4bea-bfb6-c6f430c6804d&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09299f1e-1afd-4d32-b488-00d1fcad9523&lt;/GUID&gt;&lt;Name /&gt;&lt;Text&gt;11. Shareholder should be allowed to provide loan to participating fund and can charge a cost of loan in the fund and can take it out fully if there is a surplus FFA in the fund:&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9197f73b-a305-4200-80c7-3d1b70f282a1&lt;/GUID&gt;&lt;Name /&gt;&lt;IsSelected&gt;true&lt;/IsSelected&gt;&lt;Description&gt;Yes&lt;/Description&gt;&lt;Key&gt;1&lt;/Key&gt;&lt;IsAnswer&gt;false&lt;/IsAnswer&gt;&lt;SubChoiceData&gt;&lt;SubChoices&gt;&lt;SubChoice&gt;&lt;NumVotes&gt;45&lt;/NumVotes&gt;&lt;PercentageOfVotesCast&gt;0.51136363636363635&lt;/PercentageOfVotesCast&gt;&lt;PercentageOfVoters&gt;0.51136363636363635&lt;/PercentageOfVoters&gt;&lt;/SubChoice&gt;&lt;/SubChoices&gt;&lt;/SubChoiceData&gt;&lt;Score&gt;0&lt;/Score&gt;&lt;ChoiceRankings /&gt;&lt;/Choice&gt;&lt;Choice xsi:type=&quot;DiscreteChoice&quot;&gt;&lt;GUID&gt;d3996859-864d-4755-8a31-711f039983d5&lt;/GUID&gt;&lt;Name /&gt;&lt;IsSelected&gt;true&lt;/IsSelected&gt;&lt;Description&gt;No&lt;/Description&gt;&lt;Key&gt;2&lt;/Key&gt;&lt;IsAnswer&gt;false&lt;/IsAnswer&gt;&lt;SubChoiceData&gt;&lt;SubChoices&gt;&lt;SubChoice&gt;&lt;NumVotes&gt;43&lt;/NumVotes&gt;&lt;PercentageOfVotesCast&gt;0.48863636363636365&lt;/PercentageOfVotesCast&gt;&lt;PercentageOfVoters&gt;0.48863636363636365&lt;/PercentageOfVoters&gt;&lt;/SubChoice&gt;&lt;/SubChoices&gt;&lt;/SubChoiceData&gt;&lt;Score&gt;0&lt;/Score&gt;&lt;ChoiceRankings /&gt;&lt;/Choice&gt;&lt;/Choices&gt;&lt;HasData&gt;true&lt;/HasData&gt;&lt;MasterQuestionNumSubChoices&gt;0&lt;/MasterQuestionNumSubChoices&gt;&lt;TimeOpenMS&gt;2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23&lt;/Index&gt;&lt;SmartcardUID&gt;0&lt;/SmartcardUID&gt;&lt;UID&gt;6C717C&lt;/UID&gt;&lt;Valid&gt;true&lt;/Valid&gt;&lt;TimeStamp&gt;2017-02-21T15:22:51.106+05:30&lt;/TimeStamp&gt;&lt;Value&gt;2&lt;/Value&gt;&lt;PersonId&gt;0&lt;/PersonId&gt;&lt;ResponseDelay&gt;1850&lt;/ResponseDelay&gt;&lt;/Response&gt;&lt;Response&gt;&lt;Index&gt;28&lt;/Index&gt;&lt;SmartcardUID&gt;0&lt;/SmartcardUID&gt;&lt;UID&gt;6D7E5E&lt;/UID&gt;&lt;Valid&gt;true&lt;/Valid&gt;&lt;TimeStamp&gt;2017-02-21T15:22:51.106+05:30&lt;/TimeStamp&gt;&lt;Value&gt;2&lt;/Value&gt;&lt;PersonId&gt;0&lt;/PersonId&gt;&lt;ResponseDelay&gt;1850&lt;/ResponseDelay&gt;&lt;/Response&gt;&lt;Response&gt;&lt;Index&gt;58&lt;/Index&gt;&lt;SmartcardUID&gt;0&lt;/SmartcardUID&gt;&lt;UID&gt;6C6EB7&lt;/UID&gt;&lt;Valid&gt;true&lt;/Valid&gt;&lt;TimeStamp&gt;2017-02-21T15:22:56.591+05:30&lt;/TimeStamp&gt;&lt;Value&gt;1&lt;/Value&gt;&lt;PersonId&gt;0&lt;/PersonId&gt;&lt;ResponseDelay&gt;8250&lt;/ResponseDelay&gt;&lt;/Response&gt;&lt;Response&gt;&lt;Index&gt;68&lt;/Index&gt;&lt;SmartcardUID&gt;0&lt;/SmartcardUID&gt;&lt;UID&gt;6C6EAC&lt;/UID&gt;&lt;Valid&gt;true&lt;/Valid&gt;&lt;TimeStamp&gt;2017-02-21T15:23:06.231+05:30&lt;/TimeStamp&gt;&lt;Value&gt;1&lt;/Value&gt;&lt;PersonId&gt;0&lt;/PersonId&gt;&lt;ResponseDelay&gt;17700&lt;/ResponseDelay&gt;&lt;/Response&gt;&lt;Response&gt;&lt;Index&gt;75&lt;/Index&gt;&lt;SmartcardUID&gt;0&lt;/SmartcardUID&gt;&lt;UID&gt;6C7179&lt;/UID&gt;&lt;Valid&gt;true&lt;/Valid&gt;&lt;TimeStamp&gt;2017-02-21T15:22:53.766+05:30&lt;/TimeStamp&gt;&lt;Value&gt;1&lt;/Value&gt;&lt;PersonId&gt;0&lt;/PersonId&gt;&lt;ResponseDelay&gt;5150&lt;/ResponseDelay&gt;&lt;/Response&gt;&lt;Response&gt;&lt;Index&gt;9&lt;/Index&gt;&lt;SmartcardUID&gt;0&lt;/SmartcardUID&gt;&lt;UID&gt;6DBF61&lt;/UID&gt;&lt;Valid&gt;true&lt;/Valid&gt;&lt;TimeStamp&gt;2017-02-21T15:22:52.039+05:30&lt;/TimeStamp&gt;&lt;Value&gt;2&lt;/Value&gt;&lt;PersonId&gt;0&lt;/PersonId&gt;&lt;ResponseDelay&gt;3400&lt;/ResponseDelay&gt;&lt;/Response&gt;&lt;Response&gt;&lt;Index&gt;15&lt;/Index&gt;&lt;SmartcardUID&gt;0&lt;/SmartcardUID&gt;&lt;UID&gt;6DBFAE&lt;/UID&gt;&lt;Valid&gt;true&lt;/Valid&gt;&lt;TimeStamp&gt;2017-02-21T15:22:55.078+05:30&lt;/TimeStamp&gt;&lt;Value&gt;1&lt;/Value&gt;&lt;PersonId&gt;0&lt;/PersonId&gt;&lt;ResponseDelay&gt;6550&lt;/ResponseDelay&gt;&lt;/Response&gt;&lt;Response&gt;&lt;Index&gt;16&lt;/Index&gt;&lt;SmartcardUID&gt;0&lt;/SmartcardUID&gt;&lt;UID&gt;6D7E57&lt;/UID&gt;&lt;Valid&gt;true&lt;/Valid&gt;&lt;TimeStamp&gt;2017-02-21T15:22:52.039+05:30&lt;/TimeStamp&gt;&lt;Value&gt;2&lt;/Value&gt;&lt;PersonId&gt;0&lt;/PersonId&gt;&lt;ResponseDelay&gt;3400&lt;/ResponseDelay&gt;&lt;/Response&gt;&lt;Response&gt;&lt;Index&gt;17&lt;/Index&gt;&lt;SmartcardUID&gt;0&lt;/SmartcardUID&gt;&lt;UID&gt;6C6BB8&lt;/UID&gt;&lt;Valid&gt;true&lt;/Valid&gt;&lt;TimeStamp&gt;2017-02-21T15:23:01.663+05:30&lt;/TimeStamp&gt;&lt;Value&gt;2&lt;/Value&gt;&lt;PersonId&gt;0&lt;/PersonId&gt;&lt;ResponseDelay&gt;12850&lt;/ResponseDelay&gt;&lt;/Response&gt;&lt;Response&gt;&lt;Index&gt;18&lt;/Index&gt;&lt;SmartcardUID&gt;0&lt;/SmartcardUID&gt;&lt;UID&gt;6C6EA5&lt;/UID&gt;&lt;Valid&gt;true&lt;/Valid&gt;&lt;TimeStamp&gt;2017-02-21T15:22:53.766+05:30&lt;/TimeStamp&gt;&lt;Value&gt;1&lt;/Value&gt;&lt;PersonId&gt;0&lt;/PersonId&gt;&lt;ResponseDelay&gt;5000&lt;/ResponseDelay&gt;&lt;/Response&gt;&lt;Response&gt;&lt;Index&gt;21&lt;/Index&gt;&lt;SmartcardUID&gt;0&lt;/SmartcardUID&gt;&lt;UID&gt;6DBF67&lt;/UID&gt;&lt;Valid&gt;true&lt;/Valid&gt;&lt;TimeStamp&gt;2017-02-21T15:22:55.078+05:30&lt;/TimeStamp&gt;&lt;Value&gt;2&lt;/Value&gt;&lt;PersonId&gt;0&lt;/PersonId&gt;&lt;ResponseDelay&gt;6550&lt;/ResponseDelay&gt;&lt;/Response&gt;&lt;Response&gt;&lt;Index&gt;26&lt;/Index&gt;&lt;SmartcardUID&gt;0&lt;/SmartcardUID&gt;&lt;UID&gt;6D8114&lt;/UID&gt;&lt;Valid&gt;true&lt;/Valid&gt;&lt;TimeStamp&gt;2017-02-21T15:22:52.039+05:30&lt;/TimeStamp&gt;&lt;Value&gt;1&lt;/Value&gt;&lt;PersonId&gt;0&lt;/PersonId&gt;&lt;ResponseDelay&gt;3450&lt;/ResponseDelay&gt;&lt;/Response&gt;&lt;Response&gt;&lt;Index&gt;27&lt;/Index&gt;&lt;SmartcardUID&gt;0&lt;/SmartcardUID&gt;&lt;UID&gt;6D7E5F&lt;/UID&gt;&lt;Valid&gt;true&lt;/Valid&gt;&lt;TimeStamp&gt;2017-02-21T15:22:52.039+05:30&lt;/TimeStamp&gt;&lt;Value&gt;1&lt;/Value&gt;&lt;PersonId&gt;0&lt;/PersonId&gt;&lt;ResponseDelay&gt;3450&lt;/ResponseDelay&gt;&lt;/Response&gt;&lt;Response&gt;&lt;Index&gt;33&lt;/Index&gt;&lt;SmartcardUID&gt;0&lt;/SmartcardUID&gt;&lt;UID&gt;6C6B19&lt;/UID&gt;&lt;Valid&gt;true&lt;/Valid&gt;&lt;TimeStamp&gt;2017-02-21T15:22:52.039+05:30&lt;/TimeStamp&gt;&lt;Value&gt;2&lt;/Value&gt;&lt;PersonId&gt;0&lt;/PersonId&gt;&lt;ResponseDelay&gt;3450&lt;/ResponseDelay&gt;&lt;/Response&gt;&lt;Response&gt;&lt;Index&gt;40&lt;/Index&gt;&lt;SmartcardUID&gt;0&lt;/SmartcardUID&gt;&lt;UID&gt;6D7E39&lt;/UID&gt;&lt;Valid&gt;true&lt;/Valid&gt;&lt;TimeStamp&gt;2017-02-21T15:22:52.039+05:30&lt;/TimeStamp&gt;&lt;Value&gt;1&lt;/Value&gt;&lt;PersonId&gt;0&lt;/PersonId&gt;&lt;ResponseDelay&gt;3450&lt;/ResponseDelay&gt;&lt;/Response&gt;&lt;Response&gt;&lt;Index&gt;43&lt;/Index&gt;&lt;SmartcardUID&gt;0&lt;/SmartcardUID&gt;&lt;UID&gt;6DBF5F&lt;/UID&gt;&lt;Valid&gt;true&lt;/Valid&gt;&lt;TimeStamp&gt;2017-02-21T15:22:52.039+05:30&lt;/TimeStamp&gt;&lt;Value&gt;2&lt;/Value&gt;&lt;PersonId&gt;0&lt;/PersonId&gt;&lt;ResponseDelay&gt;3500&lt;/ResponseDelay&gt;&lt;/Response&gt;&lt;Response&gt;&lt;Index&gt;45&lt;/Index&gt;&lt;SmartcardUID&gt;0&lt;/SmartcardUID&gt;&lt;UID&gt;6DBF60&lt;/UID&gt;&lt;Valid&gt;true&lt;/Valid&gt;&lt;TimeStamp&gt;2017-02-21T15:22:53.766+05:30&lt;/TimeStamp&gt;&lt;Value&gt;1&lt;/Value&gt;&lt;PersonId&gt;0&lt;/PersonId&gt;&lt;ResponseDelay&gt;5050&lt;/ResponseDelay&gt;&lt;/Response&gt;&lt;Response&gt;&lt;Index&gt;50&lt;/Index&gt;&lt;SmartcardUID&gt;0&lt;/SmartcardUID&gt;&lt;UID&gt;6D8103&lt;/UID&gt;&lt;Valid&gt;true&lt;/Valid&gt;&lt;TimeStamp&gt;2017-02-21T15:23:06.23+05:30&lt;/TimeStamp&gt;&lt;Value&gt;2&lt;/Value&gt;&lt;PersonId&gt;0&lt;/PersonId&gt;&lt;ResponseDelay&gt;17650&lt;/ResponseDelay&gt;&lt;/Response&gt;&lt;Response&gt;&lt;Index&gt;51&lt;/Index&gt;&lt;SmartcardUID&gt;0&lt;/SmartcardUID&gt;&lt;UID&gt;6D7E41&lt;/UID&gt;&lt;Valid&gt;true&lt;/Valid&gt;&lt;TimeStamp&gt;2017-02-21T15:22:56.591+05:30&lt;/TimeStamp&gt;&lt;Value&gt;2&lt;/Value&gt;&lt;PersonId&gt;0&lt;/PersonId&gt;&lt;ResponseDelay&gt;8200&lt;/ResponseDelay&gt;&lt;/Response&gt;&lt;Response&gt;&lt;Index&gt;56&lt;/Index&gt;&lt;SmartcardUID&gt;0&lt;/SmartcardUID&gt;&lt;UID&gt;6C6E93&lt;/UID&gt;&lt;Valid&gt;true&lt;/Valid&gt;&lt;TimeStamp&gt;2017-02-21T15:22:53.766+05:30&lt;/TimeStamp&gt;&lt;Value&gt;2&lt;/Value&gt;&lt;PersonId&gt;0&lt;/PersonId&gt;&lt;ResponseDelay&gt;5100&lt;/ResponseDelay&gt;&lt;/Response&gt;&lt;Response&gt;&lt;Index&gt;61&lt;/Index&gt;&lt;SmartcardUID&gt;0&lt;/SmartcardUID&gt;&lt;UID&gt;6C6E96&lt;/UID&gt;&lt;Valid&gt;true&lt;/Valid&gt;&lt;TimeStamp&gt;2017-02-21T15:22:52.039+05:30&lt;/TimeStamp&gt;&lt;Value&gt;2&lt;/Value&gt;&lt;PersonId&gt;0&lt;/PersonId&gt;&lt;ResponseDelay&gt;3500&lt;/ResponseDelay&gt;&lt;/Response&gt;&lt;Response&gt;&lt;Index&gt;76&lt;/Index&gt;&lt;SmartcardUID&gt;0&lt;/SmartcardUID&gt;&lt;UID&gt;6C7161&lt;/UID&gt;&lt;Valid&gt;true&lt;/Valid&gt;&lt;TimeStamp&gt;2017-02-21T15:22:52.039+05:30&lt;/TimeStamp&gt;&lt;Value&gt;2&lt;/Value&gt;&lt;PersonId&gt;0&lt;/PersonId&gt;&lt;ResponseDelay&gt;3550&lt;/ResponseDelay&gt;&lt;/Response&gt;&lt;Response&gt;&lt;Index&gt;81&lt;/Index&gt;&lt;SmartcardUID&gt;0&lt;/SmartcardUID&gt;&lt;UID&gt;6C7172&lt;/UID&gt;&lt;Valid&gt;true&lt;/Valid&gt;&lt;TimeStamp&gt;2017-02-21T15:22:57.105+05:30&lt;/TimeStamp&gt;&lt;Value&gt;1&lt;/Value&gt;&lt;PersonId&gt;0&lt;/PersonId&gt;&lt;ResponseDelay&gt;8300&lt;/ResponseDelay&gt;&lt;/Response&gt;&lt;Response&gt;&lt;Index&gt;87&lt;/Index&gt;&lt;SmartcardUID&gt;0&lt;/SmartcardUID&gt;&lt;UID&gt;6C6E97&lt;/UID&gt;&lt;Valid&gt;true&lt;/Valid&gt;&lt;TimeStamp&gt;2017-02-21T15:22:52.534+05:30&lt;/TimeStamp&gt;&lt;Value&gt;1&lt;/Value&gt;&lt;PersonId&gt;0&lt;/PersonId&gt;&lt;ResponseDelay&gt;3600&lt;/ResponseDelay&gt;&lt;/Response&gt;&lt;Response&gt;&lt;Index&gt;91&lt;/Index&gt;&lt;SmartcardUID&gt;0&lt;/SmartcardUID&gt;&lt;UID&gt;6C6E9C&lt;/UID&gt;&lt;Valid&gt;true&lt;/Valid&gt;&lt;TimeStamp&gt;2017-02-21T15:22:52.534+05:30&lt;/TimeStamp&gt;&lt;Value&gt;2&lt;/Value&gt;&lt;PersonId&gt;0&lt;/PersonId&gt;&lt;ResponseDelay&gt;3600&lt;/ResponseDelay&gt;&lt;/Response&gt;&lt;Response&gt;&lt;Index&gt;3&lt;/Index&gt;&lt;SmartcardUID&gt;0&lt;/SmartcardUID&gt;&lt;UID&gt;6C6B1B&lt;/UID&gt;&lt;Valid&gt;true&lt;/Valid&gt;&lt;TimeStamp&gt;2017-02-21T15:22:56.591+05:30&lt;/TimeStamp&gt;&lt;Value&gt;1&lt;/Value&gt;&lt;PersonId&gt;0&lt;/PersonId&gt;&lt;ResponseDelay&gt;8100&lt;/ResponseDelay&gt;&lt;/Response&gt;&lt;Response&gt;&lt;Index&gt;10&lt;/Index&gt;&lt;SmartcardUID&gt;0&lt;/SmartcardUID&gt;&lt;UID&gt;6C7170&lt;/UID&gt;&lt;Valid&gt;true&lt;/Valid&gt;&lt;TimeStamp&gt;2017-02-21T15:22:53.766+05:30&lt;/TimeStamp&gt;&lt;Value&gt;2&lt;/Value&gt;&lt;PersonId&gt;0&lt;/PersonId&gt;&lt;ResponseDelay&gt;4950&lt;/ResponseDelay&gt;&lt;/Response&gt;&lt;Response&gt;&lt;Index&gt;11&lt;/Index&gt;&lt;SmartcardUID&gt;0&lt;/SmartcardUID&gt;&lt;UID&gt;6DBFB4&lt;/UID&gt;&lt;Valid&gt;true&lt;/Valid&gt;&lt;TimeStamp&gt;2017-02-21T15:22:53.766+05:30&lt;/TimeStamp&gt;&lt;Value&gt;2&lt;/Value&gt;&lt;PersonId&gt;0&lt;/PersonId&gt;&lt;ResponseDelay&gt;4950&lt;/ResponseDelay&gt;&lt;/Response&gt;&lt;Response&gt;&lt;Index&gt;14&lt;/Index&gt;&lt;SmartcardUID&gt;0&lt;/SmartcardUID&gt;&lt;UID&gt;6C71A3&lt;/UID&gt;&lt;Valid&gt;true&lt;/Valid&gt;&lt;TimeStamp&gt;2017-02-21T15:22:53.766+05:30&lt;/TimeStamp&gt;&lt;Value&gt;1&lt;/Value&gt;&lt;PersonId&gt;0&lt;/PersonId&gt;&lt;ResponseDelay&gt;4950&lt;/ResponseDelay&gt;&lt;/Response&gt;&lt;Response&gt;&lt;Index&gt;19&lt;/Index&gt;&lt;SmartcardUID&gt;0&lt;/SmartcardUID&gt;&lt;UID&gt;6C6B1C&lt;/UID&gt;&lt;Valid&gt;true&lt;/Valid&gt;&lt;TimeStamp&gt;2017-02-21T15:22:53.766+05:30&lt;/TimeStamp&gt;&lt;Value&gt;2&lt;/Value&gt;&lt;PersonId&gt;0&lt;/PersonId&gt;&lt;ResponseDelay&gt;5000&lt;/ResponseDelay&gt;&lt;/Response&gt;&lt;Response&gt;&lt;Index&gt;24&lt;/Index&gt;&lt;SmartcardUID&gt;0&lt;/SmartcardUID&gt;&lt;UID&gt;6D8101&lt;/UID&gt;&lt;Valid&gt;true&lt;/Valid&gt;&lt;TimeStamp&gt;2017-02-21T15:22:53.766+05:30&lt;/TimeStamp&gt;&lt;Value&gt;1&lt;/Value&gt;&lt;PersonId&gt;0&lt;/PersonId&gt;&lt;ResponseDelay&gt;5000&lt;/ResponseDelay&gt;&lt;/Response&gt;&lt;Response&gt;&lt;Index&gt;35&lt;/Index&gt;&lt;SmartcardUID&gt;0&lt;/SmartcardUID&gt;&lt;UID&gt;6D8044&lt;/UID&gt;&lt;Valid&gt;true&lt;/Valid&gt;&lt;TimeStamp&gt;2017-02-21T15:22:53.766+05:30&lt;/TimeStamp&gt;&lt;Value&gt;2&lt;/Value&gt;&lt;PersonId&gt;0&lt;/PersonId&gt;&lt;ResponseDelay&gt;5050&lt;/ResponseDelay&gt;&lt;/Response&gt;&lt;Response&gt;&lt;Index&gt;47&lt;/Index&gt;&lt;SmartcardUID&gt;0&lt;/SmartcardUID&gt;&lt;UID&gt;6D806F&lt;/UID&gt;&lt;Valid&gt;true&lt;/Valid&gt;&lt;TimeStamp&gt;2017-02-21T15:22:53.766+05:30&lt;/TimeStamp&gt;&lt;Value&gt;1&lt;/Value&gt;&lt;PersonId&gt;0&lt;/PersonId&gt;&lt;ResponseDelay&gt;5050&lt;/ResponseDelay&gt;&lt;/Response&gt;&lt;Response&gt;&lt;Index&gt;48&lt;/Index&gt;&lt;SmartcardUID&gt;0&lt;/SmartcardUID&gt;&lt;UID&gt;6D8108&lt;/UID&gt;&lt;Valid&gt;true&lt;/Valid&gt;&lt;TimeStamp&gt;2017-02-21T15:22:53.766+05:30&lt;/TimeStamp&gt;&lt;Value&gt;1&lt;/Value&gt;&lt;PersonId&gt;0&lt;/PersonId&gt;&lt;ResponseDelay&gt;5050&lt;/ResponseDelay&gt;&lt;/Response&gt;&lt;Response&gt;&lt;Index&gt;53&lt;/Index&gt;&lt;SmartcardUID&gt;0&lt;/SmartcardUID&gt;&lt;UID&gt;6C6C47&lt;/UID&gt;&lt;Valid&gt;true&lt;/Valid&gt;&lt;TimeStamp&gt;2017-02-21T15:22:53.766+05:30&lt;/TimeStamp&gt;&lt;Value&gt;2&lt;/Value&gt;&lt;PersonId&gt;0&lt;/PersonId&gt;&lt;ResponseDelay&gt;5050&lt;/ResponseDelay&gt;&lt;/Response&gt;&lt;Response&gt;&lt;Index&gt;57&lt;/Index&gt;&lt;SmartcardUID&gt;0&lt;/SmartcardUID&gt;&lt;UID&gt;6DBFB0&lt;/UID&gt;&lt;Valid&gt;true&lt;/Valid&gt;&lt;TimeStamp&gt;2017-02-21T15:22:53.766+05:30&lt;/TimeStamp&gt;&lt;Value&gt;2&lt;/Value&gt;&lt;PersonId&gt;0&lt;/PersonId&gt;&lt;ResponseDelay&gt;5100&lt;/ResponseDelay&gt;&lt;/Response&gt;&lt;Response&gt;&lt;Index&gt;62&lt;/Index&gt;&lt;SmartcardUID&gt;0&lt;/SmartcardUID&gt;&lt;UID&gt;6DBF53&lt;/UID&gt;&lt;Valid&gt;true&lt;/Valid&gt;&lt;TimeStamp&gt;2017-02-21T15:22:55.577+05:30&lt;/TimeStamp&gt;&lt;Value&gt;2&lt;/Value&gt;&lt;PersonId&gt;0&lt;/PersonId&gt;&lt;ResponseDelay&gt;6650&lt;/ResponseDelay&gt;&lt;/Response&gt;&lt;Response&gt;&lt;Index&gt;70&lt;/Index&gt;&lt;SmartcardUID&gt;0&lt;/SmartcardUID&gt;&lt;UID&gt;6DBFB7&lt;/UID&gt;&lt;Valid&gt;true&lt;/Valid&gt;&lt;TimeStamp&gt;2017-02-21T15:22:57.105+05:30&lt;/TimeStamp&gt;&lt;Value&gt;1&lt;/Value&gt;&lt;PersonId&gt;0&lt;/PersonId&gt;&lt;ResponseDelay&gt;8250&lt;/ResponseDelay&gt;&lt;/Response&gt;&lt;Response&gt;&lt;Index&gt;2&lt;/Index&gt;&lt;SmartcardUID&gt;0&lt;/SmartcardUID&gt;&lt;UID&gt;6C6BD4&lt;/UID&gt;&lt;Valid&gt;true&lt;/Valid&gt;&lt;TimeStamp&gt;2017-02-21T15:22:58.118+05:30&lt;/TimeStamp&gt;&lt;Value&gt;1&lt;/Value&gt;&lt;PersonId&gt;0&lt;/PersonId&gt;&lt;ResponseDelay&gt;9650&lt;/ResponseDelay&gt;&lt;/Response&gt;&lt;Response&gt;&lt;Index&gt;5&lt;/Index&gt;&lt;SmartcardUID&gt;0&lt;/SmartcardUID&gt;&lt;UID&gt;6C717A&lt;/UID&gt;&lt;Valid&gt;true&lt;/Valid&gt;&lt;TimeStamp&gt;2017-02-21T15:22:55.078+05:30&lt;/TimeStamp&gt;&lt;Value&gt;1&lt;/Value&gt;&lt;PersonId&gt;0&lt;/PersonId&gt;&lt;ResponseDelay&gt;6500&lt;/ResponseDelay&gt;&lt;/Response&gt;&lt;Response&gt;&lt;Index&gt;6&lt;/Index&gt;&lt;SmartcardUID&gt;0&lt;/SmartcardUID&gt;&lt;UID&gt;6C7165&lt;/UID&gt;&lt;Valid&gt;true&lt;/Valid&gt;&lt;TimeStamp&gt;2017-02-21T15:22:55.078+05:30&lt;/TimeStamp&gt;&lt;Value&gt;1&lt;/Value&gt;&lt;PersonId&gt;0&lt;/PersonId&gt;&lt;ResponseDelay&gt;6500&lt;/ResponseDelay&gt;&lt;/Response&gt;&lt;Response&gt;&lt;Index&gt;30&lt;/Index&gt;&lt;SmartcardUID&gt;0&lt;/SmartcardUID&gt;&lt;UID&gt;6D7E54&lt;/UID&gt;&lt;Valid&gt;true&lt;/Valid&gt;&lt;TimeStamp&gt;2017-02-21T15:22:55.078+05:30&lt;/TimeStamp&gt;&lt;Value&gt;2&lt;/Value&gt;&lt;PersonId&gt;0&lt;/PersonId&gt;&lt;ResponseDelay&gt;6550&lt;/ResponseDelay&gt;&lt;/Response&gt;&lt;Response&gt;&lt;Index&gt;41&lt;/Index&gt;&lt;SmartcardUID&gt;0&lt;/SmartcardUID&gt;&lt;UID&gt;6DBF55&lt;/UID&gt;&lt;Valid&gt;false&lt;/Valid&gt;&lt;TimeStamp&gt;2017-02-21T15:22:55.078+05:30&lt;/TimeStamp&gt;&lt;Value /&gt;&lt;PersonId&gt;0&lt;/PersonId&gt;&lt;ResponseDelay&gt;6600&lt;/ResponseDelay&gt;&lt;/Response&gt;&lt;Response&gt;&lt;Index&gt;55&lt;/Index&gt;&lt;SmartcardUID&gt;0&lt;/SmartcardUID&gt;&lt;UID&gt;6D7E56&lt;/UID&gt;&lt;Valid&gt;true&lt;/Valid&gt;&lt;TimeStamp&gt;2017-02-21T15:23:03.191+05:30&lt;/TimeStamp&gt;&lt;Value&gt;2&lt;/Value&gt;&lt;PersonId&gt;0&lt;/PersonId&gt;&lt;ResponseDelay&gt;14500&lt;/ResponseDelay&gt;&lt;/Response&gt;&lt;Response&gt;&lt;Index&gt;60&lt;/Index&gt;&lt;SmartcardUID&gt;0&lt;/SmartcardUID&gt;&lt;UID&gt;6C6E9B&lt;/UID&gt;&lt;Valid&gt;true&lt;/Valid&gt;&lt;TimeStamp&gt;2017-02-21T15:22:55.577+05:30&lt;/TimeStamp&gt;&lt;Value&gt;2&lt;/Value&gt;&lt;PersonId&gt;0&lt;/PersonId&gt;&lt;ResponseDelay&gt;6650&lt;/ResponseDelay&gt;&lt;/Response&gt;&lt;Response&gt;&lt;Index&gt;65&lt;/Index&gt;&lt;SmartcardUID&gt;0&lt;/SmartcardUID&gt;&lt;UID&gt;6C6E8D&lt;/UID&gt;&lt;Valid&gt;true&lt;/Valid&gt;&lt;TimeStamp&gt;2017-02-21T15:22:57.105+05:30&lt;/TimeStamp&gt;&lt;Value&gt;1&lt;/Value&gt;&lt;PersonId&gt;0&lt;/PersonId&gt;&lt;ResponseDelay&gt;8250&lt;/ResponseDelay&gt;&lt;/Response&gt;&lt;Response&gt;&lt;Index&gt;78&lt;/Index&gt;&lt;SmartcardUID&gt;0&lt;/SmartcardUID&gt;&lt;UID&gt;6C715F&lt;/UID&gt;&lt;Valid&gt;true&lt;/Valid&gt;&lt;TimeStamp&gt;2017-02-21T15:22:55.577+05:30&lt;/TimeStamp&gt;&lt;Value&gt;2&lt;/Value&gt;&lt;PersonId&gt;0&lt;/PersonId&gt;&lt;ResponseDelay&gt;6700&lt;/ResponseDelay&gt;&lt;/Response&gt;&lt;Response&gt;&lt;Index&gt;20&lt;/Index&gt;&lt;SmartcardUID&gt;0&lt;/SmartcardUID&gt;&lt;UID&gt;6C6E8F&lt;/UID&gt;&lt;Valid&gt;true&lt;/Valid&gt;&lt;TimeStamp&gt;2017-02-21T15:22:56.591+05:30&lt;/TimeStamp&gt;&lt;Value&gt;2&lt;/Value&gt;&lt;PersonId&gt;0&lt;/PersonId&gt;&lt;ResponseDelay&gt;8150&lt;/ResponseDelay&gt;&lt;/Response&gt;&lt;Response&gt;&lt;Index&gt;29&lt;/Index&gt;&lt;SmartcardUID&gt;0&lt;/SmartcardUID&gt;&lt;UID&gt;6C7915&lt;/UID&gt;&lt;Valid&gt;true&lt;/Valid&gt;&lt;TimeStamp&gt;2017-02-21T15:23:01.663+05:30&lt;/TimeStamp&gt;&lt;Value&gt;2&lt;/Value&gt;&lt;PersonId&gt;0&lt;/PersonId&gt;&lt;ResponseDelay&gt;12850&lt;/ResponseDelay&gt;&lt;/Response&gt;&lt;Response&gt;&lt;Index&gt;42&lt;/Index&gt;&lt;SmartcardUID&gt;0&lt;/SmartcardUID&gt;&lt;UID&gt;6DBF68&lt;/UID&gt;&lt;Valid&gt;true&lt;/Valid&gt;&lt;TimeStamp&gt;2017-02-21T15:22:56.591+05:30&lt;/TimeStamp&gt;&lt;Value&gt;1&lt;/Value&gt;&lt;PersonId&gt;0&lt;/PersonId&gt;&lt;ResponseDelay&gt;8200&lt;/ResponseDelay&gt;&lt;/Response&gt;&lt;Response&gt;&lt;Index&gt;54&lt;/Index&gt;&lt;SmartcardUID&gt;0&lt;/SmartcardUID&gt;&lt;UID&gt;6DBF57&lt;/UID&gt;&lt;Valid&gt;true&lt;/Valid&gt;&lt;TimeStamp&gt;2017-02-21T15:22:56.591+05:30&lt;/TimeStamp&gt;&lt;Value&gt;1&lt;/Value&gt;&lt;PersonId&gt;0&lt;/PersonId&gt;&lt;ResponseDelay&gt;8200&lt;/ResponseDelay&gt;&lt;/Response&gt;&lt;Response&gt;&lt;Index&gt;63&lt;/Index&gt;&lt;SmartcardUID&gt;0&lt;/SmartcardUID&gt;&lt;UID&gt;6C71A1&lt;/UID&gt;&lt;Valid&gt;true&lt;/Valid&gt;&lt;TimeStamp&gt;2017-02-21T15:22:56.592+05:30&lt;/TimeStamp&gt;&lt;Value&gt;2&lt;/Value&gt;&lt;PersonId&gt;0&lt;/PersonId&gt;&lt;ResponseDelay&gt;8250&lt;/ResponseDelay&gt;&lt;/Response&gt;&lt;Response&gt;&lt;Index&gt;66&lt;/Index&gt;&lt;SmartcardUID&gt;0&lt;/SmartcardUID&gt;&lt;UID&gt;6DBFB6&lt;/UID&gt;&lt;Valid&gt;true&lt;/Valid&gt;&lt;TimeStamp&gt;2017-02-21T15:22:57.105+05:30&lt;/TimeStamp&gt;&lt;Value&gt;2&lt;/Value&gt;&lt;PersonId&gt;0&lt;/PersonId&gt;&lt;ResponseDelay&gt;8250&lt;/ResponseDelay&gt;&lt;/Response&gt;&lt;Response&gt;&lt;Index&gt;72&lt;/Index&gt;&lt;SmartcardUID&gt;0&lt;/SmartcardUID&gt;&lt;UID&gt;6C71A2&lt;/UID&gt;&lt;Valid&gt;true&lt;/Valid&gt;&lt;TimeStamp&gt;2017-02-21T15:22:57.105+05:30&lt;/TimeStamp&gt;&lt;Value&gt;1&lt;/Value&gt;&lt;PersonId&gt;0&lt;/PersonId&gt;&lt;ResponseDelay&gt;8250&lt;/ResponseDelay&gt;&lt;/Response&gt;&lt;Response&gt;&lt;Index&gt;74&lt;/Index&gt;&lt;SmartcardUID&gt;0&lt;/SmartcardUID&gt;&lt;UID&gt;6C71AC&lt;/UID&gt;&lt;Valid&gt;true&lt;/Valid&gt;&lt;TimeStamp&gt;2017-02-21T15:22:57.105+05:30&lt;/TimeStamp&gt;&lt;Value&gt;1&lt;/Value&gt;&lt;PersonId&gt;0&lt;/PersonId&gt;&lt;ResponseDelay&gt;8250&lt;/ResponseDelay&gt;&lt;/Response&gt;&lt;Response&gt;&lt;Index&gt;77&lt;/Index&gt;&lt;SmartcardUID&gt;0&lt;/SmartcardUID&gt;&lt;UID&gt;6C6E8E&lt;/UID&gt;&lt;Valid&gt;true&lt;/Valid&gt;&lt;TimeStamp&gt;2017-02-21T15:22:57.105+05:30&lt;/TimeStamp&gt;&lt;Value&gt;1&lt;/Value&gt;&lt;PersonId&gt;0&lt;/PersonId&gt;&lt;ResponseDelay&gt;8300&lt;/ResponseDelay&gt;&lt;/Response&gt;&lt;Response&gt;&lt;Index&gt;79&lt;/Index&gt;&lt;SmartcardUID&gt;0&lt;/SmartcardUID&gt;&lt;UID&gt;6C719F&lt;/UID&gt;&lt;Valid&gt;true&lt;/Valid&gt;&lt;TimeStamp&gt;2017-02-21T15:23:01.663+05:30&lt;/TimeStamp&gt;&lt;Value&gt;2&lt;/Value&gt;&lt;PersonId&gt;0&lt;/PersonId&gt;&lt;ResponseDelay&gt;13000&lt;/ResponseDelay&gt;&lt;/Response&gt;&lt;Response&gt;&lt;Index&gt;92&lt;/Index&gt;&lt;SmartcardUID&gt;0&lt;/SmartcardUID&gt;&lt;UID&gt;6DBF52&lt;/UID&gt;&lt;Valid&gt;true&lt;/Valid&gt;&lt;TimeStamp&gt;2017-02-21T15:22:57.105+05:30&lt;/TimeStamp&gt;&lt;Value&gt;1&lt;/Value&gt;&lt;PersonId&gt;0&lt;/PersonId&gt;&lt;ResponseDelay&gt;8300&lt;/ResponseDelay&gt;&lt;/Response&gt;&lt;Response&gt;&lt;Index&gt;31&lt;/Index&gt;&lt;SmartcardUID&gt;0&lt;/SmartcardUID&gt;&lt;UID&gt;6D7E5D&lt;/UID&gt;&lt;Valid&gt;true&lt;/Valid&gt;&lt;TimeStamp&gt;2017-02-21T15:22:58.621+05:30&lt;/TimeStamp&gt;&lt;Value&gt;1&lt;/Value&gt;&lt;PersonId&gt;0&lt;/PersonId&gt;&lt;ResponseDelay&gt;9750&lt;/ResponseDelay&gt;&lt;/Response&gt;&lt;Response&gt;&lt;Index&gt;32&lt;/Index&gt;&lt;SmartcardUID&gt;0&lt;/SmartcardUID&gt;&lt;UID&gt;6D772A&lt;/UID&gt;&lt;Valid&gt;true&lt;/Valid&gt;&lt;TimeStamp&gt;2017-02-21T15:22:58.621+05:30&lt;/TimeStamp&gt;&lt;Value&gt;1&lt;/Value&gt;&lt;PersonId&gt;0&lt;/PersonId&gt;&lt;ResponseDelay&gt;9750&lt;/ResponseDelay&gt;&lt;/Response&gt;&lt;Response&gt;&lt;Index&gt;36&lt;/Index&gt;&lt;SmartcardUID&gt;0&lt;/SmartcardUID&gt;&lt;UID&gt;6D806E&lt;/UID&gt;&lt;Valid&gt;true&lt;/Valid&gt;&lt;TimeStamp&gt;2017-02-21T15:22:58.621+05:30&lt;/TimeStamp&gt;&lt;Value&gt;2&lt;/Value&gt;&lt;PersonId&gt;0&lt;/PersonId&gt;&lt;ResponseDelay&gt;9750&lt;/ResponseDelay&gt;&lt;/Response&gt;&lt;Response&gt;&lt;Index&gt;52&lt;/Index&gt;&lt;SmartcardUID&gt;0&lt;/SmartcardUID&gt;&lt;UID&gt;6C6E99&lt;/UID&gt;&lt;Valid&gt;true&lt;/Valid&gt;&lt;TimeStamp&gt;2017-02-21T15:22:58.621+05:30&lt;/TimeStamp&gt;&lt;Value&gt;2&lt;/Value&gt;&lt;PersonId&gt;0&lt;/PersonId&gt;&lt;ResponseDelay&gt;9800&lt;/ResponseDelay&gt;&lt;/Response&gt;&lt;Response&gt;&lt;Index&gt;83&lt;/Index&gt;&lt;SmartcardUID&gt;0&lt;/SmartcardUID&gt;&lt;UID&gt;6C6E91&lt;/UID&gt;&lt;Valid&gt;true&lt;/Valid&gt;&lt;TimeStamp&gt;2017-02-21T15:23:01.663+05:30&lt;/TimeStamp&gt;&lt;Value&gt;2&lt;/Value&gt;&lt;PersonId&gt;0&lt;/PersonId&gt;&lt;ResponseDelay&gt;13000&lt;/ResponseDelay&gt;&lt;/Response&gt;&lt;Response&gt;&lt;Index&gt;88&lt;/Index&gt;&lt;SmartcardUID&gt;0&lt;/SmartcardUID&gt;&lt;UID&gt;6D8077&lt;/UID&gt;&lt;Valid&gt;true&lt;/Valid&gt;&lt;TimeStamp&gt;2017-02-21T15:22:58.621+05:30&lt;/TimeStamp&gt;&lt;Value&gt;1&lt;/Value&gt;&lt;PersonId&gt;0&lt;/PersonId&gt;&lt;ResponseDelay&gt;9900&lt;/ResponseDelay&gt;&lt;/Response&gt;&lt;Response&gt;&lt;Index&gt;90&lt;/Index&gt;&lt;SmartcardUID&gt;0&lt;/SmartcardUID&gt;&lt;UID&gt;6DC031&lt;/UID&gt;&lt;Valid&gt;true&lt;/Valid&gt;&lt;TimeStamp&gt;2017-02-21T15:22:58.621+05:30&lt;/TimeStamp&gt;&lt;Value&gt;2&lt;/Value&gt;&lt;PersonId&gt;0&lt;/PersonId&gt;&lt;ResponseDelay&gt;9900&lt;/ResponseDelay&gt;&lt;/Response&gt;&lt;Response&gt;&lt;Index&gt;7&lt;/Index&gt;&lt;SmartcardUID&gt;0&lt;/SmartcardUID&gt;&lt;UID&gt;6DC039&lt;/UID&gt;&lt;Valid&gt;true&lt;/Valid&gt;&lt;TimeStamp&gt;2017-02-21T15:22:59.63+05:30&lt;/TimeStamp&gt;&lt;Value&gt;1&lt;/Value&gt;&lt;PersonId&gt;0&lt;/PersonId&gt;&lt;ResponseDelay&gt;11250&lt;/ResponseDelay&gt;&lt;/Response&gt;&lt;Response&gt;&lt;Index&gt;64&lt;/Index&gt;&lt;SmartcardUID&gt;0&lt;/SmartcardUID&gt;&lt;UID&gt;6C6E95&lt;/UID&gt;&lt;Valid&gt;true&lt;/Valid&gt;&lt;TimeStamp&gt;2017-02-21T15:23:00.146+05:30&lt;/TimeStamp&gt;&lt;Value&gt;1&lt;/Value&gt;&lt;PersonId&gt;0&lt;/PersonId&gt;&lt;ResponseDelay&gt;11400&lt;/ResponseDelay&gt;&lt;/Response&gt;&lt;Response&gt;&lt;Index&gt;67&lt;/Index&gt;&lt;SmartcardUID&gt;0&lt;/SmartcardUID&gt;&lt;UID&gt;6DBF4C&lt;/UID&gt;&lt;Valid&gt;true&lt;/Valid&gt;&lt;TimeStamp&gt;2017-02-21T15:23:00.146+05:30&lt;/TimeStamp&gt;&lt;Value&gt;2&lt;/Value&gt;&lt;PersonId&gt;0&lt;/PersonId&gt;&lt;ResponseDelay&gt;11400&lt;/ResponseDelay&gt;&lt;/Response&gt;&lt;Response&gt;&lt;Index&gt;1&lt;/Index&gt;&lt;SmartcardUID&gt;0&lt;/SmartcardUID&gt;&lt;UID&gt;6C6B1D&lt;/UID&gt;&lt;Valid&gt;true&lt;/Valid&gt;&lt;TimeStamp&gt;2017-02-21T15:23:01.663+05:30&lt;/TimeStamp&gt;&lt;Value&gt;1&lt;/Value&gt;&lt;PersonId&gt;0&lt;/PersonId&gt;&lt;ResponseDelay&gt;12800&lt;/ResponseDelay&gt;&lt;/Response&gt;&lt;Response&gt;&lt;Index&gt;12&lt;/Index&gt;&lt;SmartcardUID&gt;0&lt;/SmartcardUID&gt;&lt;UID&gt;6C7160&lt;/UID&gt;&lt;Valid&gt;true&lt;/Valid&gt;&lt;TimeStamp&gt;2017-02-21T15:23:01.663+05:30&lt;/TimeStamp&gt;&lt;Value&gt;2&lt;/Value&gt;&lt;PersonId&gt;0&lt;/PersonId&gt;&lt;ResponseDelay&gt;12800&lt;/ResponseDelay&gt;&lt;/Response&gt;&lt;Response&gt;&lt;Index&gt;25&lt;/Index&gt;&lt;SmartcardUID&gt;0&lt;/SmartcardUID&gt;&lt;UID&gt;6D8109&lt;/UID&gt;&lt;Valid&gt;true&lt;/Valid&gt;&lt;TimeStamp&gt;2017-02-21T15:23:01.663+05:30&lt;/TimeStamp&gt;&lt;Value&gt;1&lt;/Value&gt;&lt;PersonId&gt;0&lt;/PersonId&gt;&lt;ResponseDelay&gt;12850&lt;/ResponseDelay&gt;&lt;/Response&gt;&lt;Response&gt;&lt;Index&gt;39&lt;/Index&gt;&lt;SmartcardUID&gt;0&lt;/SmartcardUID&gt;&lt;UID&gt;6C719A&lt;/UID&gt;&lt;Valid&gt;true&lt;/Valid&gt;&lt;TimeStamp&gt;2017-02-21T15:23:01.663+05:30&lt;/TimeStamp&gt;&lt;Value&gt;1&lt;/Value&gt;&lt;PersonId&gt;0&lt;/PersonId&gt;&lt;ResponseDelay&gt;12900&lt;/ResponseDelay&gt;&lt;/Response&gt;&lt;Response&gt;&lt;Index&gt;59&lt;/Index&gt;&lt;SmartcardUID&gt;0&lt;/SmartcardUID&gt;&lt;UID&gt;6DBFAC&lt;/UID&gt;&lt;Valid&gt;true&lt;/Valid&gt;&lt;TimeStamp&gt;2017-02-21T15:23:03.191+05:30&lt;/TimeStamp&gt;&lt;Value&gt;2&lt;/Value&gt;&lt;PersonId&gt;0&lt;/PersonId&gt;&lt;ResponseDelay&gt;14500&lt;/ResponseDelay&gt;&lt;/Response&gt;&lt;Response&gt;&lt;Index&gt;82&lt;/Index&gt;&lt;SmartcardUID&gt;0&lt;/SmartcardUID&gt;&lt;UID&gt;6DBF56&lt;/UID&gt;&lt;Valid&gt;true&lt;/Valid&gt;&lt;TimeStamp&gt;2017-02-21T15:23:01.663+05:30&lt;/TimeStamp&gt;&lt;Value&gt;2&lt;/Value&gt;&lt;PersonId&gt;0&lt;/PersonId&gt;&lt;ResponseDelay&gt;13000&lt;/ResponseDelay&gt;&lt;/Response&gt;&lt;Response&gt;&lt;Index&gt;85&lt;/Index&gt;&lt;SmartcardUID&gt;0&lt;/SmartcardUID&gt;&lt;UID&gt;6C6B18&lt;/UID&gt;&lt;Valid&gt;true&lt;/Valid&gt;&lt;TimeStamp&gt;2017-02-21T15:23:03.191+05:30&lt;/TimeStamp&gt;&lt;Value&gt;1&lt;/Value&gt;&lt;PersonId&gt;0&lt;/PersonId&gt;&lt;ResponseDelay&gt;14600&lt;/ResponseDelay&gt;&lt;/Response&gt;&lt;Response&gt;&lt;Index&gt;86&lt;/Index&gt;&lt;SmartcardUID&gt;0&lt;/SmartcardUID&gt;&lt;UID&gt;6C6EB4&lt;/UID&gt;&lt;Valid&gt;true&lt;/Valid&gt;&lt;TimeStamp&gt;2017-02-21T15:23:01.663+05:30&lt;/TimeStamp&gt;&lt;Value&gt;1&lt;/Value&gt;&lt;PersonId&gt;0&lt;/PersonId&gt;&lt;ResponseDelay&gt;13000&lt;/ResponseDelay&gt;&lt;/Response&gt;&lt;Response&gt;&lt;Index&gt;93&lt;/Index&gt;&lt;SmartcardUID&gt;0&lt;/SmartcardUID&gt;&lt;UID&gt;6C7192&lt;/UID&gt;&lt;Valid&gt;true&lt;/Valid&gt;&lt;TimeStamp&gt;2017-02-21T15:23:01.663+05:30&lt;/TimeStamp&gt;&lt;Value&gt;1&lt;/Value&gt;&lt;PersonId&gt;0&lt;/PersonId&gt;&lt;ResponseDelay&gt;13050&lt;/ResponseDelay&gt;&lt;/Response&gt;&lt;Response&gt;&lt;Index&gt;4&lt;/Index&gt;&lt;SmartcardUID&gt;0&lt;/SmartcardUID&gt;&lt;UID&gt;6C6B1A&lt;/UID&gt;&lt;Valid&gt;true&lt;/Valid&gt;&lt;TimeStamp&gt;2017-02-21T15:23:03.191+05:30&lt;/TimeStamp&gt;&lt;Value&gt;1&lt;/Value&gt;&lt;PersonId&gt;0&lt;/PersonId&gt;&lt;ResponseDelay&gt;14350&lt;/ResponseDelay&gt;&lt;/Response&gt;&lt;Response&gt;&lt;Index&gt;22&lt;/Index&gt;&lt;SmartcardUID&gt;0&lt;/SmartcardUID&gt;&lt;UID&gt;6D803C&lt;/UID&gt;&lt;Valid&gt;true&lt;/Valid&gt;&lt;TimeStamp&gt;2017-02-21T15:23:03.191+05:30&lt;/TimeStamp&gt;&lt;Value&gt;2&lt;/Value&gt;&lt;PersonId&gt;0&lt;/PersonId&gt;&lt;ResponseDelay&gt;14400&lt;/ResponseDelay&gt;&lt;/Response&gt;&lt;Response&gt;&lt;Index&gt;46&lt;/Index&gt;&lt;SmartcardUID&gt;0&lt;/SmartcardUID&gt;&lt;UID&gt;6DBF66&lt;/UID&gt;&lt;Valid&gt;true&lt;/Valid&gt;&lt;TimeStamp&gt;2017-02-21T15:23:03.191+05:30&lt;/TimeStamp&gt;&lt;Value&gt;2&lt;/Value&gt;&lt;PersonId&gt;0&lt;/PersonId&gt;&lt;ResponseDelay&gt;14500&lt;/ResponseDelay&gt;&lt;/Response&gt;&lt;Response&gt;&lt;Index&gt;49&lt;/Index&gt;&lt;SmartcardUID&gt;0&lt;/SmartcardUID&gt;&lt;UID&gt;6D806D&lt;/UID&gt;&lt;Valid&gt;true&lt;/Valid&gt;&lt;TimeStamp&gt;2017-02-21T15:23:03.191+05:30&lt;/TimeStamp&gt;&lt;Value&gt;1&lt;/Value&gt;&lt;PersonId&gt;0&lt;/PersonId&gt;&lt;ResponseDelay&gt;14500&lt;/ResponseDelay&gt;&lt;/Response&gt;&lt;Response&gt;&lt;Index&gt;69&lt;/Index&gt;&lt;SmartcardUID&gt;0&lt;/SmartcardUID&gt;&lt;UID&gt;6C7195&lt;/UID&gt;&lt;Valid&gt;true&lt;/Valid&gt;&lt;TimeStamp&gt;2017-02-21T15:23:03.191+05:30&lt;/TimeStamp&gt;&lt;Value&gt;2&lt;/Value&gt;&lt;PersonId&gt;0&lt;/PersonId&gt;&lt;ResponseDelay&gt;14550&lt;/ResponseDelay&gt;&lt;/Response&gt;&lt;Response&gt;&lt;Index&gt;71&lt;/Index&gt;&lt;SmartcardUID&gt;0&lt;/SmartcardUID&gt;&lt;UID&gt;6C6B7A&lt;/UID&gt;&lt;Valid&gt;true&lt;/Valid&gt;&lt;TimeStamp&gt;2017-02-21T15:23:03.191+05:30&lt;/TimeStamp&gt;&lt;Value&gt;1&lt;/Value&gt;&lt;PersonId&gt;0&lt;/PersonId&gt;&lt;ResponseDelay&gt;14550&lt;/ResponseDelay&gt;&lt;/Response&gt;&lt;Response&gt;&lt;Index&gt;80&lt;/Index&gt;&lt;SmartcardUID&gt;0&lt;/SmartcardUID&gt;&lt;UID&gt;6D8113&lt;/UID&gt;&lt;Valid&gt;true&lt;/Valid&gt;&lt;TimeStamp&gt;2017-02-21T15:23:03.191+05:30&lt;/TimeStamp&gt;&lt;Value&gt;1&lt;/Value&gt;&lt;PersonId&gt;0&lt;/PersonId&gt;&lt;ResponseDelay&gt;14600&lt;/ResponseDelay&gt;&lt;/Response&gt;&lt;Response&gt;&lt;Index&gt;13&lt;/Index&gt;&lt;SmartcardUID&gt;0&lt;/SmartcardUID&gt;&lt;UID&gt;6DBF69&lt;/UID&gt;&lt;Valid&gt;true&lt;/Valid&gt;&lt;TimeStamp&gt;2017-02-21T15:23:04.709+05:30&lt;/TimeStamp&gt;&lt;Value&gt;2&lt;/Value&gt;&lt;PersonId&gt;0&lt;/PersonId&gt;&lt;ResponseDelay&gt;15950&lt;/ResponseDelay&gt;&lt;/Response&gt;&lt;Response&gt;&lt;Index&gt;38&lt;/Index&gt;&lt;SmartcardUID&gt;0&lt;/SmartcardUID&gt;&lt;UID&gt;6C6E92&lt;/UID&gt;&lt;Valid&gt;true&lt;/Valid&gt;&lt;TimeStamp&gt;2017-02-21T15:23:04.709+05:30&lt;/TimeStamp&gt;&lt;Value&gt;1&lt;/Value&gt;&lt;PersonId&gt;0&lt;/PersonId&gt;&lt;ResponseDelay&gt;16050&lt;/ResponseDelay&gt;&lt;/Response&gt;&lt;Response&gt;&lt;Index&gt;73&lt;/Index&gt;&lt;SmartcardUID&gt;0&lt;/SmartcardUID&gt;&lt;UID&gt;6DBFB5&lt;/UID&gt;&lt;Valid&gt;true&lt;/Valid&gt;&lt;TimeStamp&gt;2017-02-21T15:23:04.709+05:30&lt;/TimeStamp&gt;&lt;Value&gt;2&lt;/Value&gt;&lt;PersonId&gt;0&lt;/PersonId&gt;&lt;ResponseDelay&gt;16150&lt;/ResponseDelay&gt;&lt;/Response&gt;&lt;Response&gt;&lt;Index&gt;34&lt;/Index&gt;&lt;SmartcardUID&gt;0&lt;/SmartcardUID&gt;&lt;UID&gt;6D804A&lt;/UID&gt;&lt;Valid&gt;true&lt;/Valid&gt;&lt;TimeStamp&gt;2017-02-21T15:23:06.23+05:30&lt;/TimeStamp&gt;&lt;Value&gt;1&lt;/Value&gt;&lt;PersonId&gt;0&lt;/PersonId&gt;&lt;ResponseDelay&gt;17600&lt;/ResponseDelay&gt;&lt;/Response&gt;&lt;Response&gt;&lt;Index&gt;84&lt;/Index&gt;&lt;SmartcardUID&gt;0&lt;/SmartcardUID&gt;&lt;UID&gt;6C6E90&lt;/UID&gt;&lt;Valid&gt;true&lt;/Valid&gt;&lt;TimeStamp&gt;2017-02-21T15:23:07.745+05:30&lt;/TimeStamp&gt;&lt;Value&gt;1&lt;/Value&gt;&lt;PersonId&gt;0&lt;/PersonId&gt;&lt;ResponseDelay&gt;1930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20&lt;/Length&gt;&lt;Value&gt;2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46&lt;/int&gt;"/>
  <p:tag name="VIEWPOINT" val="7994f349-73d5-48b0-b9af-473eddd21d74"/>
</p:tagLst>
</file>

<file path=ppt/tags/tag188.xml><?xml version="1.0" encoding="utf-8"?>
<p:tagLst xmlns:a="http://schemas.openxmlformats.org/drawingml/2006/main" xmlns:r="http://schemas.openxmlformats.org/officeDocument/2006/relationships" xmlns:p="http://schemas.openxmlformats.org/presentationml/2006/main">
  <p:tag name="STARTANIMATION" val="OpenQuestion"/>
  <p:tag name="QUESTIONGUID" val="09299f1e-1afd-4d32-b488-00d1fcad9523"/>
</p:tagLst>
</file>

<file path=ppt/tags/tag189.xml><?xml version="1.0" encoding="utf-8"?>
<p:tagLst xmlns:a="http://schemas.openxmlformats.org/drawingml/2006/main" xmlns:r="http://schemas.openxmlformats.org/officeDocument/2006/relationships" xmlns:p="http://schemas.openxmlformats.org/presentationml/2006/main">
  <p:tag name="QUESTIONGUID" val="09299f1e-1afd-4d32-b488-00d1fcad9523"/>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a4bbcc4b-3379-44d3-b385-aa924aae2f7d&lt;/GUID&gt;&lt;Name /&gt;&lt;ScreenPosition&gt;BottomRight&lt;/ScreenPosition&gt;&lt;BorderThickness&gt;10&lt;/BorderThickness&gt;&lt;Top&gt;240.982285&lt;/Top&gt;&lt;Left&gt;37.51457&lt;/Left&gt;&lt;Height&gt;129.996689&lt;/Height&gt;&lt;Width&gt;646.4854&lt;/Width&gt;&lt;/ShapeDetails&gt;"/>
</p:tagLst>
</file>

<file path=ppt/tags/tag19.xml><?xml version="1.0" encoding="utf-8"?>
<p:tagLst xmlns:a="http://schemas.openxmlformats.org/drawingml/2006/main" xmlns:r="http://schemas.openxmlformats.org/officeDocument/2006/relationships" xmlns:p="http://schemas.openxmlformats.org/presentationml/2006/main">
  <p:tag name="SHAPETYPE" val="VotingKey"/>
  <p:tag name="QUESTIONGUID" val="19299bfc-520f-42b2-a4d0-d91c9ede8793"/>
</p:tagLst>
</file>

<file path=ppt/tags/tag190.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191.xml><?xml version="1.0" encoding="utf-8"?>
<p:tagLst xmlns:a="http://schemas.openxmlformats.org/drawingml/2006/main" xmlns:r="http://schemas.openxmlformats.org/officeDocument/2006/relationships" xmlns:p="http://schemas.openxmlformats.org/presentationml/2006/main">
  <p:tag name="SHAPETYPE" val="VotingKey"/>
  <p:tag name="QUESTIONGUID" val="09299f1e-1afd-4d32-b488-00d1fcad9523"/>
</p:tagLst>
</file>

<file path=ppt/tags/tag192.xml><?xml version="1.0" encoding="utf-8"?>
<p:tagLst xmlns:a="http://schemas.openxmlformats.org/drawingml/2006/main" xmlns:r="http://schemas.openxmlformats.org/officeDocument/2006/relationships" xmlns:p="http://schemas.openxmlformats.org/presentationml/2006/main">
  <p:tag name="SHAPETYPE" val="ChoiceText"/>
  <p:tag name="QUESTIONGUID" val="09299f1e-1afd-4d32-b488-00d1fcad9523"/>
</p:tagLst>
</file>

<file path=ppt/tags/tag193.xml><?xml version="1.0" encoding="utf-8"?>
<p:tagLst xmlns:a="http://schemas.openxmlformats.org/drawingml/2006/main" xmlns:r="http://schemas.openxmlformats.org/officeDocument/2006/relationships" xmlns:p="http://schemas.openxmlformats.org/presentationml/2006/main">
  <p:tag name="SHAPETYPE" val="DataLabel"/>
  <p:tag name="QUESTIONGUID" val="09299f1e-1afd-4d32-b488-00d1fcad9523"/>
</p:tagLst>
</file>

<file path=ppt/tags/tag194.xml><?xml version="1.0" encoding="utf-8"?>
<p:tagLst xmlns:a="http://schemas.openxmlformats.org/drawingml/2006/main" xmlns:r="http://schemas.openxmlformats.org/officeDocument/2006/relationships" xmlns:p="http://schemas.openxmlformats.org/presentationml/2006/main">
  <p:tag name="SHAPETYPE" val="Bars"/>
  <p:tag name="QUESTIONGUID" val="09299f1e-1afd-4d32-b488-00d1fcad9523"/>
  <p:tag name="SHAPEDETAILS" val="&lt;?xml version=&quot;1.0&quot; encoding=&quot;utf-8&quot;?&gt;&lt;ShapeDetails xmlns:xsi=&quot;http://www.w3.org/2001/XMLSchema-instance&quot; xmlns:xsd=&quot;http://www.w3.org/2001/XMLSchema&quot;&gt;&lt;GUID&gt;f247979e-6d57-43d9-b00e-d489927d9933&lt;/GUID&gt;&lt;Name /&gt;&lt;ScreenPosition&gt;BottomRight&lt;/ScreenPosition&gt;&lt;BorderThickness&gt;10&lt;/BorderThickness&gt;&lt;Top&gt;191.9633&lt;/Top&gt;&lt;Left&gt;79.16748&lt;/Left&gt;&lt;Height&gt;24.43504&lt;/Height&gt;&lt;Width&gt;555.2277&lt;/Width&gt;&lt;/ShapeDetails&gt;"/>
</p:tagLst>
</file>

<file path=ppt/tags/tag195.xml><?xml version="1.0" encoding="utf-8"?>
<p:tagLst xmlns:a="http://schemas.openxmlformats.org/drawingml/2006/main" xmlns:r="http://schemas.openxmlformats.org/officeDocument/2006/relationships" xmlns:p="http://schemas.openxmlformats.org/presentationml/2006/main">
  <p:tag name="SHAPETYPE" val="VotingKey"/>
  <p:tag name="QUESTIONGUID" val="09299f1e-1afd-4d32-b488-00d1fcad9523"/>
</p:tagLst>
</file>

<file path=ppt/tags/tag196.xml><?xml version="1.0" encoding="utf-8"?>
<p:tagLst xmlns:a="http://schemas.openxmlformats.org/drawingml/2006/main" xmlns:r="http://schemas.openxmlformats.org/officeDocument/2006/relationships" xmlns:p="http://schemas.openxmlformats.org/presentationml/2006/main">
  <p:tag name="SHAPETYPE" val="ChoiceText"/>
  <p:tag name="QUESTIONGUID" val="09299f1e-1afd-4d32-b488-00d1fcad9523"/>
</p:tagLst>
</file>

<file path=ppt/tags/tag197.xml><?xml version="1.0" encoding="utf-8"?>
<p:tagLst xmlns:a="http://schemas.openxmlformats.org/drawingml/2006/main" xmlns:r="http://schemas.openxmlformats.org/officeDocument/2006/relationships" xmlns:p="http://schemas.openxmlformats.org/presentationml/2006/main">
  <p:tag name="SHAPETYPE" val="DataLabel"/>
  <p:tag name="QUESTIONGUID" val="09299f1e-1afd-4d32-b488-00d1fcad9523"/>
</p:tagLst>
</file>

<file path=ppt/tags/tag198.xml><?xml version="1.0" encoding="utf-8"?>
<p:tagLst xmlns:a="http://schemas.openxmlformats.org/drawingml/2006/main" xmlns:r="http://schemas.openxmlformats.org/officeDocument/2006/relationships" xmlns:p="http://schemas.openxmlformats.org/presentationml/2006/main">
  <p:tag name="SHAPETYPE" val="Bars"/>
  <p:tag name="QUESTIONGUID" val="09299f1e-1afd-4d32-b488-00d1fcad9523"/>
  <p:tag name="SHAPEDETAILS" val="&lt;?xml version=&quot;1.0&quot; encoding=&quot;utf-8&quot;?&gt;&lt;ShapeDetails xmlns:xsi=&quot;http://www.w3.org/2001/XMLSchema-instance&quot; xmlns:xsd=&quot;http://www.w3.org/2001/XMLSchema&quot;&gt;&lt;GUID&gt;d64da1dd-38db-4fca-bf2f-819349264c81&lt;/GUID&gt;&lt;Name /&gt;&lt;ScreenPosition&gt;BottomRight&lt;/ScreenPosition&gt;&lt;BorderThickness&gt;10&lt;/BorderThickness&gt;&lt;Top&gt;257.961639&lt;/Top&gt;&lt;Left&gt;79.16748&lt;/Left&gt;&lt;Height&gt;24.43504&lt;/Height&gt;&lt;Width&gt;555.2277&lt;/Width&gt;&lt;/ShapeDetails&gt;"/>
</p:tagLst>
</file>

<file path=ppt/tags/tag199.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c93a2db0-9e9c-48ac-b16e-a0f5508a5c2d&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6be8312d-5145-4cf3-9066-038261aaf8bb&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2d16fa41-e1f0-43a0-a128-d935c6e45ee1&lt;/GUID&gt;&lt;Name /&gt;&lt;Text&gt;12. The minimum death benefit section/ definition is complex for the customers to comprehend.  Should it be further simplified/revisited?:&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7d976f8d-4d0e-43e4-a197-ced1fde58abb&lt;/GUID&gt;&lt;Name /&gt;&lt;IsSelected&gt;true&lt;/IsSelected&gt;&lt;Description&gt;Yes&lt;/Description&gt;&lt;Key&gt;1&lt;/Key&gt;&lt;IsAnswer&gt;false&lt;/IsAnswer&gt;&lt;SubChoiceData&gt;&lt;SubChoices&gt;&lt;SubChoice&gt;&lt;NumVotes&gt;71&lt;/NumVotes&gt;&lt;PercentageOfVotesCast&gt;0.78888888888888886&lt;/PercentageOfVotesCast&gt;&lt;PercentageOfVoters&gt;0.78888888888888886&lt;/PercentageOfVoters&gt;&lt;/SubChoice&gt;&lt;/SubChoices&gt;&lt;/SubChoiceData&gt;&lt;Score&gt;0&lt;/Score&gt;&lt;ChoiceRankings /&gt;&lt;/Choice&gt;&lt;Choice xsi:type=&quot;DiscreteChoice&quot;&gt;&lt;GUID&gt;0fc56ff4-4544-4d59-9caa-f589c248590a&lt;/GUID&gt;&lt;Name /&gt;&lt;IsSelected&gt;true&lt;/IsSelected&gt;&lt;Description&gt;No&lt;/Description&gt;&lt;Key&gt;2&lt;/Key&gt;&lt;IsAnswer&gt;false&lt;/IsAnswer&gt;&lt;SubChoiceData&gt;&lt;SubChoices&gt;&lt;SubChoice&gt;&lt;NumVotes&gt;19&lt;/NumVotes&gt;&lt;PercentageOfVotesCast&gt;0.21111111111111111&lt;/PercentageOfVotesCast&gt;&lt;PercentageOfVoters&gt;0.21111111111111111&lt;/PercentageOfVoters&gt;&lt;/SubChoice&gt;&lt;/SubChoices&gt;&lt;/SubChoiceData&gt;&lt;Score&gt;0&lt;/Score&gt;&lt;ChoiceRankings /&gt;&lt;/Choice&gt;&lt;/Choices&gt;&lt;HasData&gt;true&lt;/HasData&gt;&lt;MasterQuestionNumSubChoices&gt;0&lt;/MasterQuestionNumSubChoices&gt;&lt;TimeOpenMS&gt;2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25&lt;/Index&gt;&lt;SmartcardUID&gt;0&lt;/SmartcardUID&gt;&lt;UID&gt;6D8109&lt;/UID&gt;&lt;Valid&gt;true&lt;/Valid&gt;&lt;TimeStamp&gt;2017-02-21T15:23:37.668+05:30&lt;/TimeStamp&gt;&lt;Value&gt;1&lt;/Value&gt;&lt;PersonId&gt;0&lt;/PersonId&gt;&lt;ResponseDelay&gt;4650&lt;/ResponseDelay&gt;&lt;/Response&gt;&lt;Response&gt;&lt;Index&gt;83&lt;/Index&gt;&lt;SmartcardUID&gt;0&lt;/SmartcardUID&gt;&lt;UID&gt;6C6E91&lt;/UID&gt;&lt;Valid&gt;true&lt;/Valid&gt;&lt;TimeStamp&gt;2017-02-21T15:23:34.626+05:30&lt;/TimeStamp&gt;&lt;Value&gt;1&lt;/Value&gt;&lt;PersonId&gt;0&lt;/PersonId&gt;&lt;ResponseDelay&gt;1650&lt;/ResponseDelay&gt;&lt;/Response&gt;&lt;Response&gt;&lt;Index&gt;91&lt;/Index&gt;&lt;SmartcardUID&gt;0&lt;/SmartcardUID&gt;&lt;UID&gt;6C6E9C&lt;/UID&gt;&lt;Valid&gt;true&lt;/Valid&gt;&lt;TimeStamp&gt;2017-02-21T15:23:42.736+05:30&lt;/TimeStamp&gt;&lt;Value&gt;1&lt;/Value&gt;&lt;PersonId&gt;0&lt;/PersonId&gt;&lt;ResponseDelay&gt;9550&lt;/ResponseDelay&gt;&lt;/Response&gt;&lt;Response&gt;&lt;Index&gt;6&lt;/Index&gt;&lt;SmartcardUID&gt;0&lt;/SmartcardUID&gt;&lt;UID&gt;6C7165&lt;/UID&gt;&lt;Valid&gt;true&lt;/Valid&gt;&lt;TimeStamp&gt;2017-02-21T15:23:34.626+05:30&lt;/TimeStamp&gt;&lt;Value&gt;1&lt;/Value&gt;&lt;PersonId&gt;0&lt;/PersonId&gt;&lt;ResponseDelay&gt;1450&lt;/ResponseDelay&gt;&lt;/Response&gt;&lt;Response&gt;&lt;Index&gt;14&lt;/Index&gt;&lt;SmartcardUID&gt;0&lt;/SmartcardUID&gt;&lt;UID&gt;6C71A3&lt;/UID&gt;&lt;Valid&gt;true&lt;/Valid&gt;&lt;TimeStamp&gt;2017-02-21T15:23:34.626+05:30&lt;/TimeStamp&gt;&lt;Value&gt;2&lt;/Value&gt;&lt;PersonId&gt;0&lt;/PersonId&gt;&lt;ResponseDelay&gt;1500&lt;/ResponseDelay&gt;&lt;/Response&gt;&lt;Response&gt;&lt;Index&gt;18&lt;/Index&gt;&lt;SmartcardUID&gt;0&lt;/SmartcardUID&gt;&lt;UID&gt;6C6EA5&lt;/UID&gt;&lt;Valid&gt;true&lt;/Valid&gt;&lt;TimeStamp&gt;2017-02-21T15:23:39.202+05:30&lt;/TimeStamp&gt;&lt;Value&gt;1&lt;/Value&gt;&lt;PersonId&gt;0&lt;/PersonId&gt;&lt;ResponseDelay&gt;6200&lt;/ResponseDelay&gt;&lt;/Response&gt;&lt;Response&gt;&lt;Index&gt;23&lt;/Index&gt;&lt;SmartcardUID&gt;0&lt;/SmartcardUID&gt;&lt;UID&gt;6C717C&lt;/UID&gt;&lt;Valid&gt;true&lt;/Valid&gt;&lt;TimeStamp&gt;2017-02-21T15:23:37.668+05:30&lt;/TimeStamp&gt;&lt;Value&gt;1&lt;/Value&gt;&lt;PersonId&gt;0&lt;/PersonId&gt;&lt;ResponseDelay&gt;4650&lt;/ResponseDelay&gt;&lt;/Response&gt;&lt;Response&gt;&lt;Index&gt;33&lt;/Index&gt;&lt;SmartcardUID&gt;0&lt;/SmartcardUID&gt;&lt;UID&gt;6C6B19&lt;/UID&gt;&lt;Valid&gt;true&lt;/Valid&gt;&lt;TimeStamp&gt;2017-02-21T15:23:34.626+05:30&lt;/TimeStamp&gt;&lt;Value&gt;1&lt;/Value&gt;&lt;PersonId&gt;0&lt;/PersonId&gt;&lt;ResponseDelay&gt;1550&lt;/ResponseDelay&gt;&lt;/Response&gt;&lt;Response&gt;&lt;Index&gt;34&lt;/Index&gt;&lt;SmartcardUID&gt;0&lt;/SmartcardUID&gt;&lt;UID&gt;6D804A&lt;/UID&gt;&lt;Valid&gt;true&lt;/Valid&gt;&lt;TimeStamp&gt;2017-02-21T15:23:34.626+05:30&lt;/TimeStamp&gt;&lt;Value&gt;1&lt;/Value&gt;&lt;PersonId&gt;0&lt;/PersonId&gt;&lt;ResponseDelay&gt;1550&lt;/ResponseDelay&gt;&lt;/Response&gt;&lt;Response&gt;&lt;Index&gt;48&lt;/Index&gt;&lt;SmartcardUID&gt;0&lt;/SmartcardUID&gt;&lt;UID&gt;6D8108&lt;/UID&gt;&lt;Valid&gt;true&lt;/Valid&gt;&lt;TimeStamp&gt;2017-02-21T15:23:34.626+05:30&lt;/TimeStamp&gt;&lt;Value&gt;1&lt;/Value&gt;&lt;PersonId&gt;0&lt;/PersonId&gt;&lt;ResponseDelay&gt;1600&lt;/ResponseDelay&gt;&lt;/Response&gt;&lt;Response&gt;&lt;Index&gt;62&lt;/Index&gt;&lt;SmartcardUID&gt;0&lt;/SmartcardUID&gt;&lt;UID&gt;6DBF53&lt;/UID&gt;&lt;Valid&gt;true&lt;/Valid&gt;&lt;TimeStamp&gt;2017-02-21T15:23:36.162+05:30&lt;/TimeStamp&gt;&lt;Value&gt;1&lt;/Value&gt;&lt;PersonId&gt;0&lt;/PersonId&gt;&lt;ResponseDelay&gt;3200&lt;/ResponseDelay&gt;&lt;/Response&gt;&lt;Response&gt;&lt;Index&gt;69&lt;/Index&gt;&lt;SmartcardUID&gt;0&lt;/SmartcardUID&gt;&lt;UID&gt;6C7195&lt;/UID&gt;&lt;Valid&gt;true&lt;/Valid&gt;&lt;TimeStamp&gt;2017-02-21T15:23:34.626+05:30&lt;/TimeStamp&gt;&lt;Value&gt;1&lt;/Value&gt;&lt;PersonId&gt;0&lt;/PersonId&gt;&lt;ResponseDelay&gt;1650&lt;/ResponseDelay&gt;&lt;/Response&gt;&lt;Response&gt;&lt;Index&gt;88&lt;/Index&gt;&lt;SmartcardUID&gt;0&lt;/SmartcardUID&gt;&lt;UID&gt;6D8077&lt;/UID&gt;&lt;Valid&gt;true&lt;/Valid&gt;&lt;TimeStamp&gt;2017-02-21T15:23:34.626+05:30&lt;/TimeStamp&gt;&lt;Value&gt;1&lt;/Value&gt;&lt;PersonId&gt;0&lt;/PersonId&gt;&lt;ResponseDelay&gt;1700&lt;/ResponseDelay&gt;&lt;/Response&gt;&lt;Response&gt;&lt;Index&gt;2&lt;/Index&gt;&lt;SmartcardUID&gt;0&lt;/SmartcardUID&gt;&lt;UID&gt;6C6BD4&lt;/UID&gt;&lt;Valid&gt;true&lt;/Valid&gt;&lt;TimeStamp&gt;2017-02-21T15:23:42.236+05:30&lt;/TimeStamp&gt;&lt;Value&gt;1&lt;/Value&gt;&lt;PersonId&gt;0&lt;/PersonId&gt;&lt;ResponseDelay&gt;9300&lt;/ResponseDelay&gt;&lt;/Response&gt;&lt;Response&gt;&lt;Index&gt;3&lt;/Index&gt;&lt;SmartcardUID&gt;0&lt;/SmartcardUID&gt;&lt;UID&gt;6C6B1B&lt;/UID&gt;&lt;Valid&gt;true&lt;/Valid&gt;&lt;TimeStamp&gt;2017-02-21T15:23:36.162+05:30&lt;/TimeStamp&gt;&lt;Value&gt;1&lt;/Value&gt;&lt;PersonId&gt;0&lt;/PersonId&gt;&lt;ResponseDelay&gt;3050&lt;/ResponseDelay&gt;&lt;/Response&gt;&lt;Response&gt;&lt;Index&gt;5&lt;/Index&gt;&lt;SmartcardUID&gt;0&lt;/SmartcardUID&gt;&lt;UID&gt;6C717A&lt;/UID&gt;&lt;Valid&gt;true&lt;/Valid&gt;&lt;TimeStamp&gt;2017-02-21T15:23:36.162+05:30&lt;/TimeStamp&gt;&lt;Value&gt;2&lt;/Value&gt;&lt;PersonId&gt;0&lt;/PersonId&gt;&lt;ResponseDelay&gt;3050&lt;/ResponseDelay&gt;&lt;/Response&gt;&lt;Response&gt;&lt;Index&gt;7&lt;/Index&gt;&lt;SmartcardUID&gt;0&lt;/SmartcardUID&gt;&lt;UID&gt;6DC039&lt;/UID&gt;&lt;Valid&gt;true&lt;/Valid&gt;&lt;TimeStamp&gt;2017-02-21T15:23:39.202+05:30&lt;/TimeStamp&gt;&lt;Value&gt;2&lt;/Value&gt;&lt;PersonId&gt;0&lt;/PersonId&gt;&lt;ResponseDelay&gt;6200&lt;/ResponseDelay&gt;&lt;/Response&gt;&lt;Response&gt;&lt;Index&gt;15&lt;/Index&gt;&lt;SmartcardUID&gt;0&lt;/SmartcardUID&gt;&lt;UID&gt;6DBFAE&lt;/UID&gt;&lt;Valid&gt;true&lt;/Valid&gt;&lt;TimeStamp&gt;2017-02-21T15:23:39.202+05:30&lt;/TimeStamp&gt;&lt;Value&gt;1&lt;/Value&gt;&lt;PersonId&gt;0&lt;/PersonId&gt;&lt;ResponseDelay&gt;6200&lt;/ResponseDelay&gt;&lt;/Response&gt;&lt;Response&gt;&lt;Index&gt;16&lt;/Index&gt;&lt;SmartcardUID&gt;0&lt;/SmartcardUID&gt;&lt;UID&gt;6D7E57&lt;/UID&gt;&lt;Valid&gt;true&lt;/Valid&gt;&lt;TimeStamp&gt;2017-02-21T15:23:36.162+05:30&lt;/TimeStamp&gt;&lt;Value&gt;1&lt;/Value&gt;&lt;PersonId&gt;0&lt;/PersonId&gt;&lt;ResponseDelay&gt;3050&lt;/ResponseDelay&gt;&lt;/Response&gt;&lt;Response&gt;&lt;Index&gt;17&lt;/Index&gt;&lt;SmartcardUID&gt;0&lt;/SmartcardUID&gt;&lt;UID&gt;6C6BB8&lt;/UID&gt;&lt;Valid&gt;true&lt;/Valid&gt;&lt;TimeStamp&gt;2017-02-21T15:23:36.162+05:30&lt;/TimeStamp&gt;&lt;Value&gt;1&lt;/Value&gt;&lt;PersonId&gt;0&lt;/PersonId&gt;&lt;ResponseDelay&gt;3050&lt;/ResponseDelay&gt;&lt;/Response&gt;&lt;Response&gt;&lt;Index&gt;21&lt;/Index&gt;&lt;SmartcardUID&gt;0&lt;/SmartcardUID&gt;&lt;UID&gt;6DBF67&lt;/UID&gt;&lt;Valid&gt;true&lt;/Valid&gt;&lt;TimeStamp&gt;2017-02-21T15:23:36.162+05:30&lt;/TimeStamp&gt;&lt;Value&gt;1&lt;/Value&gt;&lt;PersonId&gt;0&lt;/PersonId&gt;&lt;ResponseDelay&gt;3100&lt;/ResponseDelay&gt;&lt;/Response&gt;&lt;Response&gt;&lt;Index&gt;24&lt;/Index&gt;&lt;SmartcardUID&gt;0&lt;/SmartcardUID&gt;&lt;UID&gt;6D8101&lt;/UID&gt;&lt;Valid&gt;true&lt;/Valid&gt;&lt;TimeStamp&gt;2017-02-21T15:23:36.162+05:30&lt;/TimeStamp&gt;&lt;Value&gt;1&lt;/Value&gt;&lt;PersonId&gt;0&lt;/PersonId&gt;&lt;ResponseDelay&gt;3100&lt;/ResponseDelay&gt;&lt;/Response&gt;&lt;Response&gt;&lt;Index&gt;26&lt;/Index&gt;&lt;SmartcardUID&gt;0&lt;/SmartcardUID&gt;&lt;UID&gt;6D8114&lt;/UID&gt;&lt;Valid&gt;true&lt;/Valid&gt;&lt;TimeStamp&gt;2017-02-21T15:23:36.162+05:30&lt;/TimeStamp&gt;&lt;Value&gt;1&lt;/Value&gt;&lt;PersonId&gt;0&lt;/PersonId&gt;&lt;ResponseDelay&gt;3100&lt;/ResponseDelay&gt;&lt;/Response&gt;&lt;Response&gt;&lt;Index&gt;27&lt;/Index&gt;&lt;SmartcardUID&gt;0&lt;/SmartcardUID&gt;&lt;UID&gt;6D7E5F&lt;/UID&gt;&lt;Valid&gt;true&lt;/Valid&gt;&lt;TimeStamp&gt;2017-02-21T15:23:36.162+05:30&lt;/TimeStamp&gt;&lt;Value&gt;1&lt;/Value&gt;&lt;PersonId&gt;0&lt;/PersonId&gt;&lt;ResponseDelay&gt;3100&lt;/ResponseDelay&gt;&lt;/Response&gt;&lt;Response&gt;&lt;Index&gt;30&lt;/Index&gt;&lt;SmartcardUID&gt;0&lt;/SmartcardUID&gt;&lt;UID&gt;6D7E54&lt;/UID&gt;&lt;Valid&gt;true&lt;/Valid&gt;&lt;TimeStamp&gt;2017-02-21T15:23:39.202+05:30&lt;/TimeStamp&gt;&lt;Value&gt;1&lt;/Value&gt;&lt;PersonId&gt;0&lt;/PersonId&gt;&lt;ResponseDelay&gt;6250&lt;/ResponseDelay&gt;&lt;/Response&gt;&lt;Response&gt;&lt;Index&gt;32&lt;/Index&gt;&lt;SmartcardUID&gt;0&lt;/SmartcardUID&gt;&lt;UID&gt;6D772A&lt;/UID&gt;&lt;Valid&gt;true&lt;/Valid&gt;&lt;TimeStamp&gt;2017-02-21T15:23:39.202+05:30&lt;/TimeStamp&gt;&lt;Value&gt;1&lt;/Value&gt;&lt;PersonId&gt;0&lt;/PersonId&gt;&lt;ResponseDelay&gt;6250&lt;/ResponseDelay&gt;&lt;/Response&gt;&lt;Response&gt;&lt;Index&gt;36&lt;/Index&gt;&lt;SmartcardUID&gt;0&lt;/SmartcardUID&gt;&lt;UID&gt;6D806E&lt;/UID&gt;&lt;Valid&gt;true&lt;/Valid&gt;&lt;TimeStamp&gt;2017-02-21T15:23:36.162+05:30&lt;/TimeStamp&gt;&lt;Value&gt;1&lt;/Value&gt;&lt;PersonId&gt;0&lt;/PersonId&gt;&lt;ResponseDelay&gt;3100&lt;/ResponseDelay&gt;&lt;/Response&gt;&lt;Response&gt;&lt;Index&gt;38&lt;/Index&gt;&lt;SmartcardUID&gt;0&lt;/SmartcardUID&gt;&lt;UID&gt;6C6E92&lt;/UID&gt;&lt;Valid&gt;true&lt;/Valid&gt;&lt;TimeStamp&gt;2017-02-21T15:23:36.162+05:30&lt;/TimeStamp&gt;&lt;Value&gt;1&lt;/Value&gt;&lt;PersonId&gt;0&lt;/PersonId&gt;&lt;ResponseDelay&gt;3100&lt;/ResponseDelay&gt;&lt;/Response&gt;&lt;Response&gt;&lt;Index&gt;39&lt;/Index&gt;&lt;SmartcardUID&gt;0&lt;/SmartcardUID&gt;&lt;UID&gt;6C719A&lt;/UID&gt;&lt;Valid&gt;true&lt;/Valid&gt;&lt;TimeStamp&gt;2017-02-21T15:23:39.202+05:30&lt;/TimeStamp&gt;&lt;Value&gt;1&lt;/Value&gt;&lt;PersonId&gt;0&lt;/PersonId&gt;&lt;ResponseDelay&gt;6250&lt;/ResponseDelay&gt;&lt;/Response&gt;&lt;Response&gt;&lt;Index&gt;43&lt;/Index&gt;&lt;SmartcardUID&gt;0&lt;/SmartcardUID&gt;&lt;UID&gt;6DBF5F&lt;/UID&gt;&lt;Valid&gt;true&lt;/Valid&gt;&lt;TimeStamp&gt;2017-02-21T15:23:53.389+05:30&lt;/TimeStamp&gt;&lt;Value&gt;1&lt;/Value&gt;&lt;PersonId&gt;0&lt;/PersonId&gt;&lt;ResponseDelay&gt;20400&lt;/ResponseDelay&gt;&lt;/Response&gt;&lt;Response&gt;&lt;Index&gt;44&lt;/Index&gt;&lt;SmartcardUID&gt;0&lt;/SmartcardUID&gt;&lt;UID&gt;6D8076&lt;/UID&gt;&lt;Valid&gt;true&lt;/Valid&gt;&lt;TimeStamp&gt;2017-02-21T15:23:42.236+05:30&lt;/TimeStamp&gt;&lt;Value&gt;1&lt;/Value&gt;&lt;PersonId&gt;0&lt;/PersonId&gt;&lt;ResponseDelay&gt;9400&lt;/ResponseDelay&gt;&lt;/Response&gt;&lt;Response&gt;&lt;Index&gt;45&lt;/Index&gt;&lt;SmartcardUID&gt;0&lt;/SmartcardUID&gt;&lt;UID&gt;6DBF60&lt;/UID&gt;&lt;Valid&gt;true&lt;/Valid&gt;&lt;TimeStamp&gt;2017-02-21T15:23:39.202+05:30&lt;/TimeStamp&gt;&lt;Value&gt;1&lt;/Value&gt;&lt;PersonId&gt;0&lt;/PersonId&gt;&lt;ResponseDelay&gt;6300&lt;/ResponseDelay&gt;&lt;/Response&gt;&lt;Response&gt;&lt;Index&gt;49&lt;/Index&gt;&lt;SmartcardUID&gt;0&lt;/SmartcardUID&gt;&lt;UID&gt;6D806D&lt;/UID&gt;&lt;Valid&gt;true&lt;/Valid&gt;&lt;TimeStamp&gt;2017-02-21T15:23:36.162+05:30&lt;/TimeStamp&gt;&lt;Value&gt;1&lt;/Value&gt;&lt;PersonId&gt;0&lt;/PersonId&gt;&lt;ResponseDelay&gt;3150&lt;/ResponseDelay&gt;&lt;/Response&gt;&lt;Response&gt;&lt;Index&gt;52&lt;/Index&gt;&lt;SmartcardUID&gt;0&lt;/SmartcardUID&gt;&lt;UID&gt;6C6E99&lt;/UID&gt;&lt;Valid&gt;true&lt;/Valid&gt;&lt;TimeStamp&gt;2017-02-21T15:23:36.162+05:30&lt;/TimeStamp&gt;&lt;Value&gt;1&lt;/Value&gt;&lt;PersonId&gt;0&lt;/PersonId&gt;&lt;ResponseDelay&gt;3150&lt;/ResponseDelay&gt;&lt;/Response&gt;&lt;Response&gt;&lt;Index&gt;53&lt;/Index&gt;&lt;SmartcardUID&gt;0&lt;/SmartcardUID&gt;&lt;UID&gt;6C6C47&lt;/UID&gt;&lt;Valid&gt;true&lt;/Valid&gt;&lt;TimeStamp&gt;2017-02-21T15:23:36.162+05:30&lt;/TimeStamp&gt;&lt;Value&gt;1&lt;/Value&gt;&lt;PersonId&gt;0&lt;/PersonId&gt;&lt;ResponseDelay&gt;3150&lt;/ResponseDelay&gt;&lt;/Response&gt;&lt;Response&gt;&lt;Index&gt;59&lt;/Index&gt;&lt;SmartcardUID&gt;0&lt;/SmartcardUID&gt;&lt;UID&gt;6DBFAC&lt;/UID&gt;&lt;Valid&gt;true&lt;/Valid&gt;&lt;TimeStamp&gt;2017-02-21T15:23:36.162+05:30&lt;/TimeStamp&gt;&lt;Value&gt;2&lt;/Value&gt;&lt;PersonId&gt;0&lt;/PersonId&gt;&lt;ResponseDelay&gt;3200&lt;/ResponseDelay&gt;&lt;/Response&gt;&lt;Response&gt;&lt;Index&gt;60&lt;/Index&gt;&lt;SmartcardUID&gt;0&lt;/SmartcardUID&gt;&lt;UID&gt;6C6E9B&lt;/UID&gt;&lt;Valid&gt;true&lt;/Valid&gt;&lt;TimeStamp&gt;2017-02-21T15:23:36.162+05:30&lt;/TimeStamp&gt;&lt;Value&gt;1&lt;/Value&gt;&lt;PersonId&gt;0&lt;/PersonId&gt;&lt;ResponseDelay&gt;3200&lt;/ResponseDelay&gt;&lt;/Response&gt;&lt;Response&gt;&lt;Index&gt;61&lt;/Index&gt;&lt;SmartcardUID&gt;0&lt;/SmartcardUID&gt;&lt;UID&gt;6C6E96&lt;/UID&gt;&lt;Valid&gt;true&lt;/Valid&gt;&lt;TimeStamp&gt;2017-02-21T15:23:39.202+05:30&lt;/TimeStamp&gt;&lt;Value&gt;1&lt;/Value&gt;&lt;PersonId&gt;0&lt;/PersonId&gt;&lt;ResponseDelay&gt;6350&lt;/ResponseDelay&gt;&lt;/Response&gt;&lt;Response&gt;&lt;Index&gt;63&lt;/Index&gt;&lt;SmartcardUID&gt;0&lt;/SmartcardUID&gt;&lt;UID&gt;6C71A1&lt;/UID&gt;&lt;Valid&gt;true&lt;/Valid&gt;&lt;TimeStamp&gt;2017-02-21T15:23:36.162+05:30&lt;/TimeStamp&gt;&lt;Value&gt;2&lt;/Value&gt;&lt;PersonId&gt;0&lt;/PersonId&gt;&lt;ResponseDelay&gt;3200&lt;/ResponseDelay&gt;&lt;/Response&gt;&lt;Response&gt;&lt;Index&gt;68&lt;/Index&gt;&lt;SmartcardUID&gt;0&lt;/SmartcardUID&gt;&lt;UID&gt;6C6EAC&lt;/UID&gt;&lt;Valid&gt;true&lt;/Valid&gt;&lt;TimeStamp&gt;2017-02-21T15:23:36.162+05:30&lt;/TimeStamp&gt;&lt;Value&gt;1&lt;/Value&gt;&lt;PersonId&gt;0&lt;/PersonId&gt;&lt;ResponseDelay&gt;3200&lt;/ResponseDelay&gt;&lt;/Response&gt;&lt;Response&gt;&lt;Index&gt;75&lt;/Index&gt;&lt;SmartcardUID&gt;0&lt;/SmartcardUID&gt;&lt;UID&gt;6C7179&lt;/UID&gt;&lt;Valid&gt;true&lt;/Valid&gt;&lt;TimeStamp&gt;2017-02-21T15:23:36.162+05:30&lt;/TimeStamp&gt;&lt;Value&gt;1&lt;/Value&gt;&lt;PersonId&gt;0&lt;/PersonId&gt;&lt;ResponseDelay&gt;3200&lt;/ResponseDelay&gt;&lt;/Response&gt;&lt;Response&gt;&lt;Index&gt;76&lt;/Index&gt;&lt;SmartcardUID&gt;0&lt;/SmartcardUID&gt;&lt;UID&gt;6C7161&lt;/UID&gt;&lt;Valid&gt;true&lt;/Valid&gt;&lt;TimeStamp&gt;2017-02-21T15:23:36.162+05:30&lt;/TimeStamp&gt;&lt;Value&gt;1&lt;/Value&gt;&lt;PersonId&gt;0&lt;/PersonId&gt;&lt;ResponseDelay&gt;3250&lt;/ResponseDelay&gt;&lt;/Response&gt;&lt;Response&gt;&lt;Index&gt;78&lt;/Index&gt;&lt;SmartcardUID&gt;0&lt;/SmartcardUID&gt;&lt;UID&gt;6C715F&lt;/UID&gt;&lt;Valid&gt;true&lt;/Valid&gt;&lt;TimeStamp&gt;2017-02-21T15:23:44.263+05:30&lt;/TimeStamp&gt;&lt;Value&gt;2&lt;/Value&gt;&lt;PersonId&gt;0&lt;/PersonId&gt;&lt;ResponseDelay&gt;11100&lt;/ResponseDelay&gt;&lt;/Response&gt;&lt;Response&gt;&lt;Index&gt;82&lt;/Index&gt;&lt;SmartcardUID&gt;0&lt;/SmartcardUID&gt;&lt;UID&gt;6DBF56&lt;/UID&gt;&lt;Valid&gt;true&lt;/Valid&gt;&lt;TimeStamp&gt;2017-02-21T15:23:36.162+05:30&lt;/TimeStamp&gt;&lt;Value&gt;1&lt;/Value&gt;&lt;PersonId&gt;0&lt;/PersonId&gt;&lt;ResponseDelay&gt;3250&lt;/ResponseDelay&gt;&lt;/Response&gt;&lt;Response&gt;&lt;Index&gt;84&lt;/Index&gt;&lt;SmartcardUID&gt;0&lt;/SmartcardUID&gt;&lt;UID&gt;6C6E90&lt;/UID&gt;&lt;Valid&gt;true&lt;/Valid&gt;&lt;TimeStamp&gt;2017-02-21T15:23:38.18+05:30&lt;/TimeStamp&gt;&lt;Value&gt;1&lt;/Value&gt;&lt;PersonId&gt;0&lt;/PersonId&gt;&lt;ResponseDelay&gt;4800&lt;/ResponseDelay&gt;&lt;/Response&gt;&lt;Response&gt;&lt;Index&gt;85&lt;/Index&gt;&lt;SmartcardUID&gt;0&lt;/SmartcardUID&gt;&lt;UID&gt;6C6B18&lt;/UID&gt;&lt;Valid&gt;true&lt;/Valid&gt;&lt;TimeStamp&gt;2017-02-21T15:23:39.202+05:30&lt;/TimeStamp&gt;&lt;Value&gt;2&lt;/Value&gt;&lt;PersonId&gt;0&lt;/PersonId&gt;&lt;ResponseDelay&gt;6400&lt;/ResponseDelay&gt;&lt;/Response&gt;&lt;Response&gt;&lt;Index&gt;86&lt;/Index&gt;&lt;SmartcardUID&gt;0&lt;/SmartcardUID&gt;&lt;UID&gt;6C6EB4&lt;/UID&gt;&lt;Valid&gt;true&lt;/Valid&gt;&lt;TimeStamp&gt;2017-02-21T15:23:48.819+05:30&lt;/TimeStamp&gt;&lt;Value&gt;1&lt;/Value&gt;&lt;PersonId&gt;0&lt;/PersonId&gt;&lt;ResponseDelay&gt;15800&lt;/ResponseDelay&gt;&lt;/Response&gt;&lt;Response&gt;&lt;Index&gt;89&lt;/Index&gt;&lt;SmartcardUID&gt;0&lt;/SmartcardUID&gt;&lt;UID&gt;6D7E55&lt;/UID&gt;&lt;Valid&gt;true&lt;/Valid&gt;&lt;TimeStamp&gt;2017-02-21T15:23:36.162+05:30&lt;/TimeStamp&gt;&lt;Value&gt;1&lt;/Value&gt;&lt;PersonId&gt;0&lt;/PersonId&gt;&lt;ResponseDelay&gt;3250&lt;/ResponseDelay&gt;&lt;/Response&gt;&lt;Response&gt;&lt;Index&gt;90&lt;/Index&gt;&lt;SmartcardUID&gt;0&lt;/SmartcardUID&gt;&lt;UID&gt;6DC031&lt;/UID&gt;&lt;Valid&gt;true&lt;/Valid&gt;&lt;TimeStamp&gt;2017-02-21T15:23:36.162+05:30&lt;/TimeStamp&gt;&lt;Value&gt;1&lt;/Value&gt;&lt;PersonId&gt;0&lt;/PersonId&gt;&lt;ResponseDelay&gt;3250&lt;/ResponseDelay&gt;&lt;/Response&gt;&lt;Response&gt;&lt;Index&gt;9&lt;/Index&gt;&lt;SmartcardUID&gt;0&lt;/SmartcardUID&gt;&lt;UID&gt;6DBF61&lt;/UID&gt;&lt;Valid&gt;true&lt;/Valid&gt;&lt;TimeStamp&gt;2017-02-21T15:23:37.668+05:30&lt;/TimeStamp&gt;&lt;Value&gt;1&lt;/Value&gt;&lt;PersonId&gt;0&lt;/PersonId&gt;&lt;ResponseDelay&gt;4600&lt;/ResponseDelay&gt;&lt;/Response&gt;&lt;Response&gt;&lt;Index&gt;28&lt;/Index&gt;&lt;SmartcardUID&gt;0&lt;/SmartcardUID&gt;&lt;UID&gt;6D7E5E&lt;/UID&gt;&lt;Valid&gt;true&lt;/Valid&gt;&lt;TimeStamp&gt;2017-02-21T15:23:37.668+05:30&lt;/TimeStamp&gt;&lt;Value&gt;1&lt;/Value&gt;&lt;PersonId&gt;0&lt;/PersonId&gt;&lt;ResponseDelay&gt;4650&lt;/ResponseDelay&gt;&lt;/Response&gt;&lt;Response&gt;&lt;Index&gt;42&lt;/Index&gt;&lt;SmartcardUID&gt;0&lt;/SmartcardUID&gt;&lt;UID&gt;6DBF68&lt;/UID&gt;&lt;Valid&gt;true&lt;/Valid&gt;&lt;TimeStamp&gt;2017-02-21T15:23:37.668+05:30&lt;/TimeStamp&gt;&lt;Value&gt;1&lt;/Value&gt;&lt;PersonId&gt;0&lt;/PersonId&gt;&lt;ResponseDelay&gt;4700&lt;/ResponseDelay&gt;&lt;/Response&gt;&lt;Response&gt;&lt;Index&gt;47&lt;/Index&gt;&lt;SmartcardUID&gt;0&lt;/SmartcardUID&gt;&lt;UID&gt;6D806F&lt;/UID&gt;&lt;Valid&gt;true&lt;/Valid&gt;&lt;TimeStamp&gt;2017-02-21T15:23:53.389+05:30&lt;/TimeStamp&gt;&lt;Value&gt;2&lt;/Value&gt;&lt;PersonId&gt;0&lt;/PersonId&gt;&lt;ResponseDelay&gt;20450&lt;/ResponseDelay&gt;&lt;/Response&gt;&lt;Response&gt;&lt;Index&gt;54&lt;/Index&gt;&lt;SmartcardUID&gt;0&lt;/SmartcardUID&gt;&lt;UID&gt;6DBF57&lt;/UID&gt;&lt;Valid&gt;true&lt;/Valid&gt;&lt;TimeStamp&gt;2017-02-21T15:23:37.668+05:30&lt;/TimeStamp&gt;&lt;Value&gt;1&lt;/Value&gt;&lt;PersonId&gt;0&lt;/PersonId&gt;&lt;ResponseDelay&gt;4750&lt;/ResponseDelay&gt;&lt;/Response&gt;&lt;Response&gt;&lt;Index&gt;56&lt;/Index&gt;&lt;SmartcardUID&gt;0&lt;/SmartcardUID&gt;&lt;UID&gt;6C6E93&lt;/UID&gt;&lt;Valid&gt;true&lt;/Valid&gt;&lt;TimeStamp&gt;2017-02-21T15:23:37.668+05:30&lt;/TimeStamp&gt;&lt;Value&gt;2&lt;/Value&gt;&lt;PersonId&gt;0&lt;/PersonId&gt;&lt;ResponseDelay&gt;4750&lt;/ResponseDelay&gt;&lt;/Response&gt;&lt;Response&gt;&lt;Index&gt;64&lt;/Index&gt;&lt;SmartcardUID&gt;0&lt;/SmartcardUID&gt;&lt;UID&gt;6C6E95&lt;/UID&gt;&lt;Valid&gt;true&lt;/Valid&gt;&lt;TimeStamp&gt;2017-02-21T15:23:37.668+05:30&lt;/TimeStamp&gt;&lt;Value&gt;1&lt;/Value&gt;&lt;PersonId&gt;0&lt;/PersonId&gt;&lt;ResponseDelay&gt;4750&lt;/ResponseDelay&gt;&lt;/Response&gt;&lt;Response&gt;&lt;Index&gt;66&lt;/Index&gt;&lt;SmartcardUID&gt;0&lt;/SmartcardUID&gt;&lt;UID&gt;6DBFB6&lt;/UID&gt;&lt;Valid&gt;true&lt;/Valid&gt;&lt;TimeStamp&gt;2017-02-21T15:23:37.668+05:30&lt;/TimeStamp&gt;&lt;Value&gt;2&lt;/Value&gt;&lt;PersonId&gt;0&lt;/PersonId&gt;&lt;ResponseDelay&gt;4750&lt;/ResponseDelay&gt;&lt;/Response&gt;&lt;Response&gt;&lt;Index&gt;71&lt;/Index&gt;&lt;SmartcardUID&gt;0&lt;/SmartcardUID&gt;&lt;UID&gt;6C6B7A&lt;/UID&gt;&lt;Valid&gt;true&lt;/Valid&gt;&lt;TimeStamp&gt;2017-02-21T15:23:37.668+05:30&lt;/TimeStamp&gt;&lt;Value&gt;2&lt;/Value&gt;&lt;PersonId&gt;0&lt;/PersonId&gt;&lt;ResponseDelay&gt;4800&lt;/ResponseDelay&gt;&lt;/Response&gt;&lt;Response&gt;&lt;Index&gt;74&lt;/Index&gt;&lt;SmartcardUID&gt;0&lt;/SmartcardUID&gt;&lt;UID&gt;6C71AC&lt;/UID&gt;&lt;Valid&gt;true&lt;/Valid&gt;&lt;TimeStamp&gt;2017-02-21T15:23:39.202+05:30&lt;/TimeStamp&gt;&lt;Value&gt;1&lt;/Value&gt;&lt;PersonId&gt;0&lt;/PersonId&gt;&lt;ResponseDelay&gt;6350&lt;/ResponseDelay&gt;&lt;/Response&gt;&lt;Response&gt;&lt;Index&gt;77&lt;/Index&gt;&lt;SmartcardUID&gt;0&lt;/SmartcardUID&gt;&lt;UID&gt;6C6E8E&lt;/UID&gt;&lt;Valid&gt;true&lt;/Valid&gt;&lt;TimeStamp&gt;2017-02-21T15:23:38.18+05:30&lt;/TimeStamp&gt;&lt;Value&gt;1&lt;/Value&gt;&lt;PersonId&gt;0&lt;/PersonId&gt;&lt;ResponseDelay&gt;4800&lt;/ResponseDelay&gt;&lt;/Response&gt;&lt;Response&gt;&lt;Index&gt;79&lt;/Index&gt;&lt;SmartcardUID&gt;0&lt;/SmartcardUID&gt;&lt;UID&gt;6C719F&lt;/UID&gt;&lt;Valid&gt;true&lt;/Valid&gt;&lt;TimeStamp&gt;2017-02-21T15:23:42.736+05:30&lt;/TimeStamp&gt;&lt;Value&gt;1&lt;/Value&gt;&lt;PersonId&gt;0&lt;/PersonId&gt;&lt;ResponseDelay&gt;9500&lt;/ResponseDelay&gt;&lt;/Response&gt;&lt;Response&gt;&lt;Index&gt;93&lt;/Index&gt;&lt;SmartcardUID&gt;0&lt;/SmartcardUID&gt;&lt;UID&gt;6C7192&lt;/UID&gt;&lt;Valid&gt;true&lt;/Valid&gt;&lt;TimeStamp&gt;2017-02-21T15:23:39.693+05:30&lt;/TimeStamp&gt;&lt;Value&gt;1&lt;/Value&gt;&lt;PersonId&gt;0&lt;/PersonId&gt;&lt;ResponseDelay&gt;6400&lt;/ResponseDelay&gt;&lt;/Response&gt;&lt;Response&gt;&lt;Index&gt;10&lt;/Index&gt;&lt;SmartcardUID&gt;0&lt;/SmartcardUID&gt;&lt;UID&gt;6C7170&lt;/UID&gt;&lt;Valid&gt;true&lt;/Valid&gt;&lt;TimeStamp&gt;2017-02-21T15:23:39.202+05:30&lt;/TimeStamp&gt;&lt;Value&gt;1&lt;/Value&gt;&lt;PersonId&gt;0&lt;/PersonId&gt;&lt;ResponseDelay&gt;6200&lt;/ResponseDelay&gt;&lt;/Response&gt;&lt;Response&gt;&lt;Index&gt;13&lt;/Index&gt;&lt;SmartcardUID&gt;0&lt;/SmartcardUID&gt;&lt;UID&gt;6DBF69&lt;/UID&gt;&lt;Valid&gt;true&lt;/Valid&gt;&lt;TimeStamp&gt;2017-02-21T15:23:39.202+05:30&lt;/TimeStamp&gt;&lt;Value&gt;2&lt;/Value&gt;&lt;PersonId&gt;0&lt;/PersonId&gt;&lt;ResponseDelay&gt;6200&lt;/ResponseDelay&gt;&lt;/Response&gt;&lt;Response&gt;&lt;Index&gt;19&lt;/Index&gt;&lt;SmartcardUID&gt;0&lt;/SmartcardUID&gt;&lt;UID&gt;6C6B1C&lt;/UID&gt;&lt;Valid&gt;true&lt;/Valid&gt;&lt;TimeStamp&gt;2017-02-21T15:23:39.202+05:30&lt;/TimeStamp&gt;&lt;Value&gt;1&lt;/Value&gt;&lt;PersonId&gt;0&lt;/PersonId&gt;&lt;ResponseDelay&gt;6200&lt;/ResponseDelay&gt;&lt;/Response&gt;&lt;Response&gt;&lt;Index&gt;20&lt;/Index&gt;&lt;SmartcardUID&gt;0&lt;/SmartcardUID&gt;&lt;UID&gt;6C6E8F&lt;/UID&gt;&lt;Valid&gt;true&lt;/Valid&gt;&lt;TimeStamp&gt;2017-02-21T15:23:39.202+05:30&lt;/TimeStamp&gt;&lt;Value&gt;1&lt;/Value&gt;&lt;PersonId&gt;0&lt;/PersonId&gt;&lt;ResponseDelay&gt;6200&lt;/ResponseDelay&gt;&lt;/Response&gt;&lt;Response&gt;&lt;Index&gt;22&lt;/Index&gt;&lt;SmartcardUID&gt;0&lt;/SmartcardUID&gt;&lt;UID&gt;6D803C&lt;/UID&gt;&lt;Valid&gt;true&lt;/Valid&gt;&lt;TimeStamp&gt;2017-02-21T15:23:39.202+05:30&lt;/TimeStamp&gt;&lt;Value&gt;1&lt;/Value&gt;&lt;PersonId&gt;0&lt;/PersonId&gt;&lt;ResponseDelay&gt;6200&lt;/ResponseDelay&gt;&lt;/Response&gt;&lt;Response&gt;&lt;Index&gt;29&lt;/Index&gt;&lt;SmartcardUID&gt;0&lt;/SmartcardUID&gt;&lt;UID&gt;6C7915&lt;/UID&gt;&lt;Valid&gt;true&lt;/Valid&gt;&lt;TimeStamp&gt;2017-02-21T15:23:42.236+05:30&lt;/TimeStamp&gt;&lt;Value&gt;1&lt;/Value&gt;&lt;PersonId&gt;0&lt;/PersonId&gt;&lt;ResponseDelay&gt;9400&lt;/ResponseDelay&gt;&lt;/Response&gt;&lt;Response&gt;&lt;Index&gt;40&lt;/Index&gt;&lt;SmartcardUID&gt;0&lt;/SmartcardUID&gt;&lt;UID&gt;6D7E39&lt;/UID&gt;&lt;Valid&gt;true&lt;/Valid&gt;&lt;TimeStamp&gt;2017-02-21T15:23:39.202+05:30&lt;/TimeStamp&gt;&lt;Value&gt;1&lt;/Value&gt;&lt;PersonId&gt;0&lt;/PersonId&gt;&lt;ResponseDelay&gt;6250&lt;/ResponseDelay&gt;&lt;/Response&gt;&lt;Response&gt;&lt;Index&gt;46&lt;/Index&gt;&lt;SmartcardUID&gt;0&lt;/SmartcardUID&gt;&lt;UID&gt;6DBF66&lt;/UID&gt;&lt;Valid&gt;true&lt;/Valid&gt;&lt;TimeStamp&gt;2017-02-21T15:23:39.202+05:30&lt;/TimeStamp&gt;&lt;Value&gt;1&lt;/Value&gt;&lt;PersonId&gt;0&lt;/PersonId&gt;&lt;ResponseDelay&gt;6300&lt;/ResponseDelay&gt;&lt;/Response&gt;&lt;Response&gt;&lt;Index&gt;50&lt;/Index&gt;&lt;SmartcardUID&gt;0&lt;/SmartcardUID&gt;&lt;UID&gt;6D8103&lt;/UID&gt;&lt;Valid&gt;true&lt;/Valid&gt;&lt;TimeStamp&gt;2017-02-21T15:23:47.306+05:30&lt;/TimeStamp&gt;&lt;Value&gt;1&lt;/Value&gt;&lt;PersonId&gt;0&lt;/PersonId&gt;&lt;ResponseDelay&gt;14150&lt;/ResponseDelay&gt;&lt;/Response&gt;&lt;Response&gt;&lt;Index&gt;55&lt;/Index&gt;&lt;SmartcardUID&gt;0&lt;/SmartcardUID&gt;&lt;UID&gt;6D7E56&lt;/UID&gt;&lt;Valid&gt;true&lt;/Valid&gt;&lt;TimeStamp&gt;2017-02-21T15:23:39.202+05:30&lt;/TimeStamp&gt;&lt;Value&gt;1&lt;/Value&gt;&lt;PersonId&gt;0&lt;/PersonId&gt;&lt;ResponseDelay&gt;6300&lt;/ResponseDelay&gt;&lt;/Response&gt;&lt;Response&gt;&lt;Index&gt;58&lt;/Index&gt;&lt;SmartcardUID&gt;0&lt;/SmartcardUID&gt;&lt;UID&gt;6C6EB7&lt;/UID&gt;&lt;Valid&gt;true&lt;/Valid&gt;&lt;TimeStamp&gt;2017-02-21T15:23:39.202+05:30&lt;/TimeStamp&gt;&lt;Value&gt;1&lt;/Value&gt;&lt;PersonId&gt;0&lt;/PersonId&gt;&lt;ResponseDelay&gt;6300&lt;/ResponseDelay&gt;&lt;/Response&gt;&lt;Response&gt;&lt;Index&gt;67&lt;/Index&gt;&lt;SmartcardUID&gt;0&lt;/SmartcardUID&gt;&lt;UID&gt;6DBF4C&lt;/UID&gt;&lt;Valid&gt;true&lt;/Valid&gt;&lt;TimeStamp&gt;2017-02-21T15:23:39.202+05:30&lt;/TimeStamp&gt;&lt;Value&gt;1&lt;/Value&gt;&lt;PersonId&gt;0&lt;/PersonId&gt;&lt;ResponseDelay&gt;6350&lt;/ResponseDelay&gt;&lt;/Response&gt;&lt;Response&gt;&lt;Index&gt;73&lt;/Index&gt;&lt;SmartcardUID&gt;0&lt;/SmartcardUID&gt;&lt;UID&gt;6DBFB5&lt;/UID&gt;&lt;Valid&gt;true&lt;/Valid&gt;&lt;TimeStamp&gt;2017-02-21T15:23:39.202+05:30&lt;/TimeStamp&gt;&lt;Value&gt;2&lt;/Value&gt;&lt;PersonId&gt;0&lt;/PersonId&gt;&lt;ResponseDelay&gt;6350&lt;/ResponseDelay&gt;&lt;/Response&gt;&lt;Response&gt;&lt;Index&gt;81&lt;/Index&gt;&lt;SmartcardUID&gt;0&lt;/SmartcardUID&gt;&lt;UID&gt;6C7172&lt;/UID&gt;&lt;Valid&gt;true&lt;/Valid&gt;&lt;TimeStamp&gt;2017-02-21T15:23:39.202+05:30&lt;/TimeStamp&gt;&lt;Value&gt;1&lt;/Value&gt;&lt;PersonId&gt;0&lt;/PersonId&gt;&lt;ResponseDelay&gt;6400&lt;/ResponseDelay&gt;&lt;/Response&gt;&lt;Response&gt;&lt;Index&gt;92&lt;/Index&gt;&lt;SmartcardUID&gt;0&lt;/SmartcardUID&gt;&lt;UID&gt;6DBF52&lt;/UID&gt;&lt;Valid&gt;true&lt;/Valid&gt;&lt;TimeStamp&gt;2017-02-21T15:23:39.693+05:30&lt;/TimeStamp&gt;&lt;Value&gt;2&lt;/Value&gt;&lt;PersonId&gt;0&lt;/PersonId&gt;&lt;ResponseDelay&gt;6400&lt;/ResponseDelay&gt;&lt;/Response&gt;&lt;Response&gt;&lt;Index&gt;57&lt;/Index&gt;&lt;SmartcardUID&gt;0&lt;/SmartcardUID&gt;&lt;UID&gt;6DBFB0&lt;/UID&gt;&lt;Valid&gt;true&lt;/Valid&gt;&lt;TimeStamp&gt;2017-02-21T15:23:42.736+05:30&lt;/TimeStamp&gt;&lt;Value&gt;1&lt;/Value&gt;&lt;PersonId&gt;0&lt;/PersonId&gt;&lt;ResponseDelay&gt;9450&lt;/ResponseDelay&gt;&lt;/Response&gt;&lt;Response&gt;&lt;Index&gt;87&lt;/Index&gt;&lt;SmartcardUID&gt;0&lt;/SmartcardUID&gt;&lt;UID&gt;6C6E97&lt;/UID&gt;&lt;Valid&gt;true&lt;/Valid&gt;&lt;TimeStamp&gt;2017-02-21T15:23:42.736+05:30&lt;/TimeStamp&gt;&lt;Value&gt;2&lt;/Value&gt;&lt;PersonId&gt;0&lt;/PersonId&gt;&lt;ResponseDelay&gt;9550&lt;/ResponseDelay&gt;&lt;/Response&gt;&lt;Response&gt;&lt;Index&gt;4&lt;/Index&gt;&lt;SmartcardUID&gt;0&lt;/SmartcardUID&gt;&lt;UID&gt;6C6B1A&lt;/UID&gt;&lt;Valid&gt;true&lt;/Valid&gt;&lt;TimeStamp&gt;2017-02-21T15:23:42.236+05:30&lt;/TimeStamp&gt;&lt;Value&gt;1&lt;/Value&gt;&lt;PersonId&gt;0&lt;/PersonId&gt;&lt;ResponseDelay&gt;9300&lt;/ResponseDelay&gt;&lt;/Response&gt;&lt;Response&gt;&lt;Index&gt;31&lt;/Index&gt;&lt;SmartcardUID&gt;0&lt;/SmartcardUID&gt;&lt;UID&gt;6D7E5D&lt;/UID&gt;&lt;Valid&gt;true&lt;/Valid&gt;&lt;TimeStamp&gt;2017-02-21T15:23:42.236+05:30&lt;/TimeStamp&gt;&lt;Value&gt;1&lt;/Value&gt;&lt;PersonId&gt;0&lt;/PersonId&gt;&lt;ResponseDelay&gt;9400&lt;/ResponseDelay&gt;&lt;/Response&gt;&lt;Response&gt;&lt;Index&gt;35&lt;/Index&gt;&lt;SmartcardUID&gt;0&lt;/SmartcardUID&gt;&lt;UID&gt;6D8044&lt;/UID&gt;&lt;Valid&gt;true&lt;/Valid&gt;&lt;TimeStamp&gt;2017-02-21T15:23:42.236+05:30&lt;/TimeStamp&gt;&lt;Value&gt;1&lt;/Value&gt;&lt;PersonId&gt;0&lt;/PersonId&gt;&lt;ResponseDelay&gt;9400&lt;/ResponseDelay&gt;&lt;/Response&gt;&lt;Response&gt;&lt;Index&gt;41&lt;/Index&gt;&lt;SmartcardUID&gt;0&lt;/SmartcardUID&gt;&lt;UID&gt;6DBF55&lt;/UID&gt;&lt;Valid&gt;true&lt;/Valid&gt;&lt;TimeStamp&gt;2017-02-21T15:23:42.236+05:30&lt;/TimeStamp&gt;&lt;Value&gt;1&lt;/Value&gt;&lt;PersonId&gt;0&lt;/PersonId&gt;&lt;ResponseDelay&gt;9400&lt;/ResponseDelay&gt;&lt;/Response&gt;&lt;Response&gt;&lt;Index&gt;51&lt;/Index&gt;&lt;SmartcardUID&gt;0&lt;/SmartcardUID&gt;&lt;UID&gt;6D7E41&lt;/UID&gt;&lt;Valid&gt;true&lt;/Valid&gt;&lt;TimeStamp&gt;2017-02-21T15:23:45.777+05:30&lt;/TimeStamp&gt;&lt;Value&gt;1&lt;/Value&gt;&lt;PersonId&gt;0&lt;/PersonId&gt;&lt;ResponseDelay&gt;12600&lt;/ResponseDelay&gt;&lt;/Response&gt;&lt;Response&gt;&lt;Index&gt;70&lt;/Index&gt;&lt;SmartcardUID&gt;0&lt;/SmartcardUID&gt;&lt;UID&gt;6DBFB7&lt;/UID&gt;&lt;Valid&gt;true&lt;/Valid&gt;&lt;TimeStamp&gt;2017-02-21T15:23:42.736+05:30&lt;/TimeStamp&gt;&lt;Value&gt;1&lt;/Value&gt;&lt;PersonId&gt;0&lt;/PersonId&gt;&lt;ResponseDelay&gt;9500&lt;/ResponseDelay&gt;&lt;/Response&gt;&lt;Response&gt;&lt;Index&gt;1&lt;/Index&gt;&lt;SmartcardUID&gt;0&lt;/SmartcardUID&gt;&lt;UID&gt;6C6B1D&lt;/UID&gt;&lt;Valid&gt;true&lt;/Valid&gt;&lt;TimeStamp&gt;2017-02-21T15:23:45.277+05:30&lt;/TimeStamp&gt;&lt;Value&gt;2&lt;/Value&gt;&lt;PersonId&gt;0&lt;/PersonId&gt;&lt;ResponseDelay&gt;12450&lt;/ResponseDelay&gt;&lt;/Response&gt;&lt;Response&gt;&lt;Index&gt;8&lt;/Index&gt;&lt;SmartcardUID&gt;0&lt;/SmartcardUID&gt;&lt;UID&gt;6C6EA3&lt;/UID&gt;&lt;Valid&gt;true&lt;/Valid&gt;&lt;TimeStamp&gt;2017-02-21T15:23:44.263+05:30&lt;/TimeStamp&gt;&lt;Value&gt;2&lt;/Value&gt;&lt;PersonId&gt;0&lt;/PersonId&gt;&lt;ResponseDelay&gt;10900&lt;/ResponseDelay&gt;&lt;/Response&gt;&lt;Response&gt;&lt;Index&gt;11&lt;/Index&gt;&lt;SmartcardUID&gt;0&lt;/SmartcardUID&gt;&lt;UID&gt;6DBFB4&lt;/UID&gt;&lt;Valid&gt;true&lt;/Valid&gt;&lt;TimeStamp&gt;2017-02-21T15:23:45.277+05:30&lt;/TimeStamp&gt;&lt;Value&gt;2&lt;/Value&gt;&lt;PersonId&gt;0&lt;/PersonId&gt;&lt;ResponseDelay&gt;12500&lt;/ResponseDelay&gt;&lt;/Response&gt;&lt;Response&gt;&lt;Index&gt;12&lt;/Index&gt;&lt;SmartcardUID&gt;0&lt;/SmartcardUID&gt;&lt;UID&gt;6C7160&lt;/UID&gt;&lt;Valid&gt;true&lt;/Valid&gt;&lt;TimeStamp&gt;2017-02-21T15:23:47.306+05:30&lt;/TimeStamp&gt;&lt;Value&gt;1&lt;/Value&gt;&lt;PersonId&gt;0&lt;/PersonId&gt;&lt;ResponseDelay&gt;14050&lt;/ResponseDelay&gt;&lt;/Response&gt;&lt;Response&gt;&lt;Index&gt;72&lt;/Index&gt;&lt;SmartcardUID&gt;0&lt;/SmartcardUID&gt;&lt;UID&gt;6C71A2&lt;/UID&gt;&lt;Valid&gt;false&lt;/Valid&gt;&lt;TimeStamp&gt;2017-02-21T15:23:47.306+05:30&lt;/TimeStamp&gt;&lt;Value /&gt;&lt;PersonId&gt;0&lt;/PersonId&gt;&lt;ResponseDelay&gt;14200&lt;/ResponseDelay&gt;&lt;/Response&gt;&lt;Response&gt;&lt;Index&gt;80&lt;/Index&gt;&lt;SmartcardUID&gt;0&lt;/SmartcardUID&gt;&lt;UID&gt;6D8113&lt;/UID&gt;&lt;Valid&gt;true&lt;/Valid&gt;&lt;TimeStamp&gt;2017-02-21T15:23:47.306+05:30&lt;/TimeStamp&gt;&lt;Value&gt;2&lt;/Value&gt;&lt;PersonId&gt;0&lt;/PersonId&gt;&lt;ResponseDelay&gt;1425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20&lt;/Length&gt;&lt;Value&gt;2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45&lt;/int&gt;"/>
  <p:tag name="VIEWPOINT" val="7994f349-73d5-48b0-b9af-473eddd21d74"/>
</p:tagLst>
</file>

<file path=ppt/tags/tag2.xml><?xml version="1.0" encoding="utf-8"?>
<p:tagLst xmlns:a="http://schemas.openxmlformats.org/drawingml/2006/main" xmlns:r="http://schemas.openxmlformats.org/officeDocument/2006/relationships" xmlns:p="http://schemas.openxmlformats.org/presentationml/2006/main">
  <p:tag name="LASTMODE" val="&lt;?xml version=&quot;1.0&quot; encoding=&quot;utf-8&quot;?&gt;&lt;int&gt;0&lt;/int&gt;"/>
</p:tagLst>
</file>

<file path=ppt/tags/tag20.xml><?xml version="1.0" encoding="utf-8"?>
<p:tagLst xmlns:a="http://schemas.openxmlformats.org/drawingml/2006/main" xmlns:r="http://schemas.openxmlformats.org/officeDocument/2006/relationships" xmlns:p="http://schemas.openxmlformats.org/presentationml/2006/main">
  <p:tag name="SHAPETYPE" val="ChoiceText"/>
  <p:tag name="QUESTIONGUID" val="19299bfc-520f-42b2-a4d0-d91c9ede8793"/>
</p:tagLst>
</file>

<file path=ppt/tags/tag200.xml><?xml version="1.0" encoding="utf-8"?>
<p:tagLst xmlns:a="http://schemas.openxmlformats.org/drawingml/2006/main" xmlns:r="http://schemas.openxmlformats.org/officeDocument/2006/relationships" xmlns:p="http://schemas.openxmlformats.org/presentationml/2006/main">
  <p:tag name="STARTANIMATION" val="OpenQuestion"/>
  <p:tag name="QUESTIONGUID" val="2d16fa41-e1f0-43a0-a128-d935c6e45ee1"/>
</p:tagLst>
</file>

<file path=ppt/tags/tag201.xml><?xml version="1.0" encoding="utf-8"?>
<p:tagLst xmlns:a="http://schemas.openxmlformats.org/drawingml/2006/main" xmlns:r="http://schemas.openxmlformats.org/officeDocument/2006/relationships" xmlns:p="http://schemas.openxmlformats.org/presentationml/2006/main">
  <p:tag name="QUESTIONGUID" val="2d16fa41-e1f0-43a0-a128-d935c6e45ee1"/>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dae7d81d-8611-4577-86b1-3f4de57e4856&lt;/GUID&gt;&lt;Name /&gt;&lt;ScreenPosition&gt;BottomRight&lt;/ScreenPosition&gt;&lt;BorderThickness&gt;10&lt;/BorderThickness&gt;&lt;Top&gt;257.971649&lt;/Top&gt;&lt;Left&gt;43.9989777&lt;/Left&gt;&lt;Height&gt;129.996689&lt;/Height&gt;&lt;Width&gt;646.4854&lt;/Width&gt;&lt;/ShapeDetails&gt;"/>
</p:tagLst>
</file>

<file path=ppt/tags/tag202.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203.xml><?xml version="1.0" encoding="utf-8"?>
<p:tagLst xmlns:a="http://schemas.openxmlformats.org/drawingml/2006/main" xmlns:r="http://schemas.openxmlformats.org/officeDocument/2006/relationships" xmlns:p="http://schemas.openxmlformats.org/presentationml/2006/main">
  <p:tag name="SHAPETYPE" val="VotingKey"/>
  <p:tag name="QUESTIONGUID" val="2d16fa41-e1f0-43a0-a128-d935c6e45ee1"/>
</p:tagLst>
</file>

<file path=ppt/tags/tag204.xml><?xml version="1.0" encoding="utf-8"?>
<p:tagLst xmlns:a="http://schemas.openxmlformats.org/drawingml/2006/main" xmlns:r="http://schemas.openxmlformats.org/officeDocument/2006/relationships" xmlns:p="http://schemas.openxmlformats.org/presentationml/2006/main">
  <p:tag name="SHAPETYPE" val="ChoiceText"/>
  <p:tag name="QUESTIONGUID" val="2d16fa41-e1f0-43a0-a128-d935c6e45ee1"/>
</p:tagLst>
</file>

<file path=ppt/tags/tag205.xml><?xml version="1.0" encoding="utf-8"?>
<p:tagLst xmlns:a="http://schemas.openxmlformats.org/drawingml/2006/main" xmlns:r="http://schemas.openxmlformats.org/officeDocument/2006/relationships" xmlns:p="http://schemas.openxmlformats.org/presentationml/2006/main">
  <p:tag name="SHAPETYPE" val="DataLabel"/>
  <p:tag name="QUESTIONGUID" val="2d16fa41-e1f0-43a0-a128-d935c6e45ee1"/>
</p:tagLst>
</file>

<file path=ppt/tags/tag206.xml><?xml version="1.0" encoding="utf-8"?>
<p:tagLst xmlns:a="http://schemas.openxmlformats.org/drawingml/2006/main" xmlns:r="http://schemas.openxmlformats.org/officeDocument/2006/relationships" xmlns:p="http://schemas.openxmlformats.org/presentationml/2006/main">
  <p:tag name="SHAPETYPE" val="Bars"/>
  <p:tag name="QUESTIONGUID" val="2d16fa41-e1f0-43a0-a128-d935c6e45ee1"/>
  <p:tag name="SHAPEDETAILS" val="&lt;?xml version=&quot;1.0&quot; encoding=&quot;utf-8&quot;?&gt;&lt;ShapeDetails xmlns:xsi=&quot;http://www.w3.org/2001/XMLSchema-instance&quot; xmlns:xsd=&quot;http://www.w3.org/2001/XMLSchema&quot;&gt;&lt;GUID&gt;2eb2e1e7-7aa3-4492-be55-5cba3cda06e6&lt;/GUID&gt;&lt;Name /&gt;&lt;ScreenPosition&gt;BottomRight&lt;/ScreenPosition&gt;&lt;BorderThickness&gt;10&lt;/BorderThickness&gt;&lt;Top&gt;191.9633&lt;/Top&gt;&lt;Left&gt;79.16748&lt;/Left&gt;&lt;Height&gt;24.43504&lt;/Height&gt;&lt;Width&gt;555.2277&lt;/Width&gt;&lt;/ShapeDetails&gt;"/>
</p:tagLst>
</file>

<file path=ppt/tags/tag207.xml><?xml version="1.0" encoding="utf-8"?>
<p:tagLst xmlns:a="http://schemas.openxmlformats.org/drawingml/2006/main" xmlns:r="http://schemas.openxmlformats.org/officeDocument/2006/relationships" xmlns:p="http://schemas.openxmlformats.org/presentationml/2006/main">
  <p:tag name="SHAPETYPE" val="VotingKey"/>
  <p:tag name="QUESTIONGUID" val="2d16fa41-e1f0-43a0-a128-d935c6e45ee1"/>
</p:tagLst>
</file>

<file path=ppt/tags/tag208.xml><?xml version="1.0" encoding="utf-8"?>
<p:tagLst xmlns:a="http://schemas.openxmlformats.org/drawingml/2006/main" xmlns:r="http://schemas.openxmlformats.org/officeDocument/2006/relationships" xmlns:p="http://schemas.openxmlformats.org/presentationml/2006/main">
  <p:tag name="SHAPETYPE" val="ChoiceText"/>
  <p:tag name="QUESTIONGUID" val="2d16fa41-e1f0-43a0-a128-d935c6e45ee1"/>
</p:tagLst>
</file>

<file path=ppt/tags/tag209.xml><?xml version="1.0" encoding="utf-8"?>
<p:tagLst xmlns:a="http://schemas.openxmlformats.org/drawingml/2006/main" xmlns:r="http://schemas.openxmlformats.org/officeDocument/2006/relationships" xmlns:p="http://schemas.openxmlformats.org/presentationml/2006/main">
  <p:tag name="SHAPETYPE" val="DataLabel"/>
  <p:tag name="QUESTIONGUID" val="2d16fa41-e1f0-43a0-a128-d935c6e45ee1"/>
</p:tagLst>
</file>

<file path=ppt/tags/tag21.xml><?xml version="1.0" encoding="utf-8"?>
<p:tagLst xmlns:a="http://schemas.openxmlformats.org/drawingml/2006/main" xmlns:r="http://schemas.openxmlformats.org/officeDocument/2006/relationships" xmlns:p="http://schemas.openxmlformats.org/presentationml/2006/main">
  <p:tag name="SHAPETYPE" val="DataLabel"/>
  <p:tag name="QUESTIONGUID" val="19299bfc-520f-42b2-a4d0-d91c9ede8793"/>
</p:tagLst>
</file>

<file path=ppt/tags/tag210.xml><?xml version="1.0" encoding="utf-8"?>
<p:tagLst xmlns:a="http://schemas.openxmlformats.org/drawingml/2006/main" xmlns:r="http://schemas.openxmlformats.org/officeDocument/2006/relationships" xmlns:p="http://schemas.openxmlformats.org/presentationml/2006/main">
  <p:tag name="SHAPETYPE" val="Bars"/>
  <p:tag name="QUESTIONGUID" val="2d16fa41-e1f0-43a0-a128-d935c6e45ee1"/>
  <p:tag name="SHAPEDETAILS" val="&lt;?xml version=&quot;1.0&quot; encoding=&quot;utf-8&quot;?&gt;&lt;ShapeDetails xmlns:xsi=&quot;http://www.w3.org/2001/XMLSchema-instance&quot; xmlns:xsd=&quot;http://www.w3.org/2001/XMLSchema&quot;&gt;&lt;GUID&gt;9a473efb-88b3-4e5e-896d-fbbfb657a59f&lt;/GUID&gt;&lt;Name /&gt;&lt;ScreenPosition&gt;BottomRight&lt;/ScreenPosition&gt;&lt;BorderThickness&gt;10&lt;/BorderThickness&gt;&lt;Top&gt;257.961639&lt;/Top&gt;&lt;Left&gt;79.16748&lt;/Left&gt;&lt;Height&gt;24.43504&lt;/Height&gt;&lt;Width&gt;555.2277&lt;/Width&gt;&lt;/ShapeDetails&gt;"/>
</p:tagLst>
</file>

<file path=ppt/tags/tag211.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9d5dabc9-71b1-4698-bfb2-bf2ffde2bb92&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88dacc32-acbf-480e-a814-a04e145d0268&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3c10117e-a357-4c2c-9250-12c2f1b93e9e&lt;/GUID&gt;&lt;Name /&gt;&lt;Text&gt;13. As per the current regulations there is no possibility to mitigate the risk through imposing an underwriting lien period. Should there be flexibility to offer restrictive death benefits in the first year of policy or with exclusions as compared to subsequent years to check anti-selections and claim frauds?:&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4f372222-1c3f-4acf-8927-9302fd155c53&lt;/GUID&gt;&lt;Name /&gt;&lt;IsSelected&gt;true&lt;/IsSelected&gt;&lt;Description&gt;Yes&lt;/Description&gt;&lt;Key&gt;1&lt;/Key&gt;&lt;IsAnswer&gt;false&lt;/IsAnswer&gt;&lt;SubChoiceData&gt;&lt;SubChoices&gt;&lt;SubChoice&gt;&lt;NumVotes&gt;69&lt;/NumVotes&gt;&lt;PercentageOfVotesCast&gt;0.80232558139534882&lt;/PercentageOfVotesCast&gt;&lt;PercentageOfVoters&gt;0.80232558139534882&lt;/PercentageOfVoters&gt;&lt;/SubChoice&gt;&lt;/SubChoices&gt;&lt;/SubChoiceData&gt;&lt;Score&gt;0&lt;/Score&gt;&lt;ChoiceRankings /&gt;&lt;/Choice&gt;&lt;Choice xsi:type=&quot;DiscreteChoice&quot;&gt;&lt;GUID&gt;d3cdc842-9575-4331-8156-be26bbe92657&lt;/GUID&gt;&lt;Name /&gt;&lt;IsSelected&gt;true&lt;/IsSelected&gt;&lt;Description&gt;No&lt;/Description&gt;&lt;Key&gt;2&lt;/Key&gt;&lt;IsAnswer&gt;false&lt;/IsAnswer&gt;&lt;SubChoiceData&gt;&lt;SubChoices&gt;&lt;SubChoice&gt;&lt;NumVotes&gt;17&lt;/NumVotes&gt;&lt;PercentageOfVotesCast&gt;0.19767441860465115&lt;/PercentageOfVotesCast&gt;&lt;PercentageOfVoters&gt;0.19767441860465115&lt;/PercentageOfVoters&gt;&lt;/SubChoice&gt;&lt;/SubChoices&gt;&lt;/SubChoiceData&gt;&lt;Score&gt;0&lt;/Score&gt;&lt;ChoiceRankings /&gt;&lt;/Choice&gt;&lt;/Choices&gt;&lt;HasData&gt;true&lt;/HasData&gt;&lt;MasterQuestionNumSubChoices&gt;0&lt;/MasterQuestionNumSubChoices&gt;&lt;TimeOpenMS&gt;2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9&lt;/Index&gt;&lt;SmartcardUID&gt;0&lt;/SmartcardUID&gt;&lt;UID&gt;6DBF61&lt;/UID&gt;&lt;Valid&gt;true&lt;/Valid&gt;&lt;TimeStamp&gt;2017-02-21T15:24:27.891+05:30&lt;/TimeStamp&gt;&lt;Value&gt;1&lt;/Value&gt;&lt;PersonId&gt;0&lt;/PersonId&gt;&lt;ResponseDelay&gt;1900&lt;/ResponseDelay&gt;&lt;/Response&gt;&lt;Response&gt;&lt;Index&gt;26&lt;/Index&gt;&lt;SmartcardUID&gt;0&lt;/SmartcardUID&gt;&lt;UID&gt;6D8114&lt;/UID&gt;&lt;Valid&gt;true&lt;/Valid&gt;&lt;TimeStamp&gt;2017-02-21T15:24:27.891+05:30&lt;/TimeStamp&gt;&lt;Value&gt;1&lt;/Value&gt;&lt;PersonId&gt;0&lt;/PersonId&gt;&lt;ResponseDelay&gt;1950&lt;/ResponseDelay&gt;&lt;/Response&gt;&lt;Response&gt;&lt;Index&gt;30&lt;/Index&gt;&lt;SmartcardUID&gt;0&lt;/SmartcardUID&gt;&lt;UID&gt;6D7E54&lt;/UID&gt;&lt;Valid&gt;true&lt;/Valid&gt;&lt;TimeStamp&gt;2017-02-21T15:24:27.892+05:30&lt;/TimeStamp&gt;&lt;Value&gt;1&lt;/Value&gt;&lt;PersonId&gt;0&lt;/PersonId&gt;&lt;ResponseDelay&gt;1950&lt;/ResponseDelay&gt;&lt;/Response&gt;&lt;Response&gt;&lt;Index&gt;40&lt;/Index&gt;&lt;SmartcardUID&gt;0&lt;/SmartcardUID&gt;&lt;UID&gt;6D7E39&lt;/UID&gt;&lt;Valid&gt;true&lt;/Valid&gt;&lt;TimeStamp&gt;2017-02-21T15:24:27.892+05:30&lt;/TimeStamp&gt;&lt;Value&gt;2&lt;/Value&gt;&lt;PersonId&gt;0&lt;/PersonId&gt;&lt;ResponseDelay&gt;2000&lt;/ResponseDelay&gt;&lt;/Response&gt;&lt;Response&gt;&lt;Index&gt;42&lt;/Index&gt;&lt;SmartcardUID&gt;0&lt;/SmartcardUID&gt;&lt;UID&gt;6DBF68&lt;/UID&gt;&lt;Valid&gt;true&lt;/Valid&gt;&lt;TimeStamp&gt;2017-02-21T15:24:27.892+05:30&lt;/TimeStamp&gt;&lt;Value&gt;1&lt;/Value&gt;&lt;PersonId&gt;0&lt;/PersonId&gt;&lt;ResponseDelay&gt;2000&lt;/ResponseDelay&gt;&lt;/Response&gt;&lt;Response&gt;&lt;Index&gt;47&lt;/Index&gt;&lt;SmartcardUID&gt;0&lt;/SmartcardUID&gt;&lt;UID&gt;6D806F&lt;/UID&gt;&lt;Valid&gt;true&lt;/Valid&gt;&lt;TimeStamp&gt;2017-02-21T15:24:34.466+05:30&lt;/TimeStamp&gt;&lt;Value&gt;1&lt;/Value&gt;&lt;PersonId&gt;0&lt;/PersonId&gt;&lt;ResponseDelay&gt;8300&lt;/ResponseDelay&gt;&lt;/Response&gt;&lt;Response&gt;&lt;Index&gt;49&lt;/Index&gt;&lt;SmartcardUID&gt;0&lt;/SmartcardUID&gt;&lt;UID&gt;6D806D&lt;/UID&gt;&lt;Valid&gt;true&lt;/Valid&gt;&lt;TimeStamp&gt;2017-02-21T15:24:29.913+05:30&lt;/TimeStamp&gt;&lt;Value&gt;1&lt;/Value&gt;&lt;PersonId&gt;0&lt;/PersonId&gt;&lt;ResponseDelay&gt;3600&lt;/ResponseDelay&gt;&lt;/Response&gt;&lt;Response&gt;&lt;Index&gt;50&lt;/Index&gt;&lt;SmartcardUID&gt;0&lt;/SmartcardUID&gt;&lt;UID&gt;6D8103&lt;/UID&gt;&lt;Valid&gt;true&lt;/Valid&gt;&lt;TimeStamp&gt;2017-02-21T15:24:40.55+05:30&lt;/TimeStamp&gt;&lt;Value&gt;1&lt;/Value&gt;&lt;PersonId&gt;0&lt;/PersonId&gt;&lt;ResponseDelay&gt;14600&lt;/ResponseDelay&gt;&lt;/Response&gt;&lt;Response&gt;&lt;Index&gt;55&lt;/Index&gt;&lt;SmartcardUID&gt;0&lt;/SmartcardUID&gt;&lt;UID&gt;6D7E56&lt;/UID&gt;&lt;Valid&gt;true&lt;/Valid&gt;&lt;TimeStamp&gt;2017-02-21T15:24:27.892+05:30&lt;/TimeStamp&gt;&lt;Value&gt;2&lt;/Value&gt;&lt;PersonId&gt;0&lt;/PersonId&gt;&lt;ResponseDelay&gt;2050&lt;/ResponseDelay&gt;&lt;/Response&gt;&lt;Response&gt;&lt;Index&gt;57&lt;/Index&gt;&lt;SmartcardUID&gt;0&lt;/SmartcardUID&gt;&lt;UID&gt;6DBFB0&lt;/UID&gt;&lt;Valid&gt;true&lt;/Valid&gt;&lt;TimeStamp&gt;2017-02-21T15:24:32.955+05:30&lt;/TimeStamp&gt;&lt;Value&gt;1&lt;/Value&gt;&lt;PersonId&gt;0&lt;/PersonId&gt;&lt;ResponseDelay&gt;6750&lt;/ResponseDelay&gt;&lt;/Response&gt;&lt;Response&gt;&lt;Index&gt;63&lt;/Index&gt;&lt;SmartcardUID&gt;0&lt;/SmartcardUID&gt;&lt;UID&gt;6C71A1&lt;/UID&gt;&lt;Valid&gt;true&lt;/Valid&gt;&lt;TimeStamp&gt;2017-02-21T15:24:27.892+05:30&lt;/TimeStamp&gt;&lt;Value&gt;1&lt;/Value&gt;&lt;PersonId&gt;0&lt;/PersonId&gt;&lt;ResponseDelay&gt;2050&lt;/ResponseDelay&gt;&lt;/Response&gt;&lt;Response&gt;&lt;Index&gt;71&lt;/Index&gt;&lt;SmartcardUID&gt;0&lt;/SmartcardUID&gt;&lt;UID&gt;6C6B7A&lt;/UID&gt;&lt;Valid&gt;true&lt;/Valid&gt;&lt;TimeStamp&gt;2017-02-21T15:24:34.466+05:30&lt;/TimeStamp&gt;&lt;Value&gt;1&lt;/Value&gt;&lt;PersonId&gt;0&lt;/PersonId&gt;&lt;ResponseDelay&gt;8350&lt;/ResponseDelay&gt;&lt;/Response&gt;&lt;Response&gt;&lt;Index&gt;73&lt;/Index&gt;&lt;SmartcardUID&gt;0&lt;/SmartcardUID&gt;&lt;UID&gt;6DBFB5&lt;/UID&gt;&lt;Valid&gt;true&lt;/Valid&gt;&lt;TimeStamp&gt;2017-02-21T15:24:31.423+05:30&lt;/TimeStamp&gt;&lt;Value&gt;1&lt;/Value&gt;&lt;PersonId&gt;0&lt;/PersonId&gt;&lt;ResponseDelay&gt;5250&lt;/ResponseDelay&gt;&lt;/Response&gt;&lt;Response&gt;&lt;Index&gt;79&lt;/Index&gt;&lt;SmartcardUID&gt;0&lt;/SmartcardUID&gt;&lt;UID&gt;6C719F&lt;/UID&gt;&lt;Valid&gt;true&lt;/Valid&gt;&lt;TimeStamp&gt;2017-02-21T15:24:32.955+05:30&lt;/TimeStamp&gt;&lt;Value&gt;1&lt;/Value&gt;&lt;PersonId&gt;0&lt;/PersonId&gt;&lt;ResponseDelay&gt;6800&lt;/ResponseDelay&gt;&lt;/Response&gt;&lt;Response&gt;&lt;Index&gt;2&lt;/Index&gt;&lt;SmartcardUID&gt;0&lt;/SmartcardUID&gt;&lt;UID&gt;6C6BD4&lt;/UID&gt;&lt;Valid&gt;true&lt;/Valid&gt;&lt;TimeStamp&gt;2017-02-21T15:24:42.078+05:30&lt;/TimeStamp&gt;&lt;Value&gt;1&lt;/Value&gt;&lt;PersonId&gt;0&lt;/PersonId&gt;&lt;ResponseDelay&gt;16050&lt;/ResponseDelay&gt;&lt;/Response&gt;&lt;Response&gt;&lt;Index&gt;6&lt;/Index&gt;&lt;SmartcardUID&gt;0&lt;/SmartcardUID&gt;&lt;UID&gt;6C7165&lt;/UID&gt;&lt;Valid&gt;true&lt;/Valid&gt;&lt;TimeStamp&gt;2017-02-21T15:24:29.395+05:30&lt;/TimeStamp&gt;&lt;Value&gt;1&lt;/Value&gt;&lt;PersonId&gt;0&lt;/PersonId&gt;&lt;ResponseDelay&gt;3500&lt;/ResponseDelay&gt;&lt;/Response&gt;&lt;Response&gt;&lt;Index&gt;13&lt;/Index&gt;&lt;SmartcardUID&gt;0&lt;/SmartcardUID&gt;&lt;UID&gt;6DBF69&lt;/UID&gt;&lt;Valid&gt;true&lt;/Valid&gt;&lt;TimeStamp&gt;2017-02-21T15:24:27.891+05:30&lt;/TimeStamp&gt;&lt;Value&gt;1&lt;/Value&gt;&lt;PersonId&gt;0&lt;/PersonId&gt;&lt;ResponseDelay&gt;1900&lt;/ResponseDelay&gt;&lt;/Response&gt;&lt;Response&gt;&lt;Index&gt;18&lt;/Index&gt;&lt;SmartcardUID&gt;0&lt;/SmartcardUID&gt;&lt;UID&gt;6C6EA5&lt;/UID&gt;&lt;Valid&gt;true&lt;/Valid&gt;&lt;TimeStamp&gt;2017-02-21T15:24:27.891+05:30&lt;/TimeStamp&gt;&lt;Value&gt;1&lt;/Value&gt;&lt;PersonId&gt;0&lt;/PersonId&gt;&lt;ResponseDelay&gt;1950&lt;/ResponseDelay&gt;&lt;/Response&gt;&lt;Response&gt;&lt;Index&gt;20&lt;/Index&gt;&lt;SmartcardUID&gt;0&lt;/SmartcardUID&gt;&lt;UID&gt;6C6E8F&lt;/UID&gt;&lt;Valid&gt;true&lt;/Valid&gt;&lt;TimeStamp&gt;2017-02-21T15:24:27.891+05:30&lt;/TimeStamp&gt;&lt;Value&gt;1&lt;/Value&gt;&lt;PersonId&gt;0&lt;/PersonId&gt;&lt;ResponseDelay&gt;1950&lt;/ResponseDelay&gt;&lt;/Response&gt;&lt;Response&gt;&lt;Index&gt;23&lt;/Index&gt;&lt;SmartcardUID&gt;0&lt;/SmartcardUID&gt;&lt;UID&gt;6C717C&lt;/UID&gt;&lt;Valid&gt;true&lt;/Valid&gt;&lt;TimeStamp&gt;2017-02-21T15:24:27.891+05:30&lt;/TimeStamp&gt;&lt;Value&gt;1&lt;/Value&gt;&lt;PersonId&gt;0&lt;/PersonId&gt;&lt;ResponseDelay&gt;1950&lt;/ResponseDelay&gt;&lt;/Response&gt;&lt;Response&gt;&lt;Index&gt;24&lt;/Index&gt;&lt;SmartcardUID&gt;0&lt;/SmartcardUID&gt;&lt;UID&gt;6D8101&lt;/UID&gt;&lt;Valid&gt;true&lt;/Valid&gt;&lt;TimeStamp&gt;2017-02-21T15:24:27.891+05:30&lt;/TimeStamp&gt;&lt;Value&gt;1&lt;/Value&gt;&lt;PersonId&gt;0&lt;/PersonId&gt;&lt;ResponseDelay&gt;1950&lt;/ResponseDelay&gt;&lt;/Response&gt;&lt;Response&gt;&lt;Index&gt;27&lt;/Index&gt;&lt;SmartcardUID&gt;0&lt;/SmartcardUID&gt;&lt;UID&gt;6D7E5F&lt;/UID&gt;&lt;Valid&gt;true&lt;/Valid&gt;&lt;TimeStamp&gt;2017-02-21T15:24:27.892+05:30&lt;/TimeStamp&gt;&lt;Value&gt;1&lt;/Value&gt;&lt;PersonId&gt;0&lt;/PersonId&gt;&lt;ResponseDelay&gt;1950&lt;/ResponseDelay&gt;&lt;/Response&gt;&lt;Response&gt;&lt;Index&gt;31&lt;/Index&gt;&lt;SmartcardUID&gt;0&lt;/SmartcardUID&gt;&lt;UID&gt;6D7E5D&lt;/UID&gt;&lt;Valid&gt;true&lt;/Valid&gt;&lt;TimeStamp&gt;2017-02-21T15:24:27.892+05:30&lt;/TimeStamp&gt;&lt;Value&gt;1&lt;/Value&gt;&lt;PersonId&gt;0&lt;/PersonId&gt;&lt;ResponseDelay&gt;1950&lt;/ResponseDelay&gt;&lt;/Response&gt;&lt;Response&gt;&lt;Index&gt;33&lt;/Index&gt;&lt;SmartcardUID&gt;0&lt;/SmartcardUID&gt;&lt;UID&gt;6C6B19&lt;/UID&gt;&lt;Valid&gt;true&lt;/Valid&gt;&lt;TimeStamp&gt;2017-02-21T15:24:27.892+05:30&lt;/TimeStamp&gt;&lt;Value&gt;1&lt;/Value&gt;&lt;PersonId&gt;0&lt;/PersonId&gt;&lt;ResponseDelay&gt;2000&lt;/ResponseDelay&gt;&lt;/Response&gt;&lt;Response&gt;&lt;Index&gt;41&lt;/Index&gt;&lt;SmartcardUID&gt;0&lt;/SmartcardUID&gt;&lt;UID&gt;6DBF55&lt;/UID&gt;&lt;Valid&gt;false&lt;/Valid&gt;&lt;TimeStamp&gt;2017-02-21T15:24:29.913+05:30&lt;/TimeStamp&gt;&lt;Value /&gt;&lt;PersonId&gt;0&lt;/PersonId&gt;&lt;ResponseDelay&gt;3550&lt;/ResponseDelay&gt;&lt;/Response&gt;&lt;Response&gt;&lt;Index&gt;44&lt;/Index&gt;&lt;SmartcardUID&gt;0&lt;/SmartcardUID&gt;&lt;UID&gt;6D8076&lt;/UID&gt;&lt;Valid&gt;true&lt;/Valid&gt;&lt;TimeStamp&gt;2017-02-21T15:24:43.59+05:30&lt;/TimeStamp&gt;&lt;Value&gt;1&lt;/Value&gt;&lt;PersonId&gt;0&lt;/PersonId&gt;&lt;ResponseDelay&gt;17700&lt;/ResponseDelay&gt;&lt;/Response&gt;&lt;Response&gt;&lt;Index&gt;51&lt;/Index&gt;&lt;SmartcardUID&gt;0&lt;/SmartcardUID&gt;&lt;UID&gt;6D7E41&lt;/UID&gt;&lt;Valid&gt;true&lt;/Valid&gt;&lt;TimeStamp&gt;2017-02-21T15:24:27.892+05:30&lt;/TimeStamp&gt;&lt;Value&gt;1&lt;/Value&gt;&lt;PersonId&gt;0&lt;/PersonId&gt;&lt;ResponseDelay&gt;2050&lt;/ResponseDelay&gt;&lt;/Response&gt;&lt;Response&gt;&lt;Index&gt;53&lt;/Index&gt;&lt;SmartcardUID&gt;0&lt;/SmartcardUID&gt;&lt;UID&gt;6C6C47&lt;/UID&gt;&lt;Valid&gt;true&lt;/Valid&gt;&lt;TimeStamp&gt;2017-02-21T15:24:27.892+05:30&lt;/TimeStamp&gt;&lt;Value&gt;1&lt;/Value&gt;&lt;PersonId&gt;0&lt;/PersonId&gt;&lt;ResponseDelay&gt;2050&lt;/ResponseDelay&gt;&lt;/Response&gt;&lt;Response&gt;&lt;Index&gt;60&lt;/Index&gt;&lt;SmartcardUID&gt;0&lt;/SmartcardUID&gt;&lt;UID&gt;6C6E9B&lt;/UID&gt;&lt;Valid&gt;true&lt;/Valid&gt;&lt;TimeStamp&gt;2017-02-21T15:24:27.892+05:30&lt;/TimeStamp&gt;&lt;Value&gt;2&lt;/Value&gt;&lt;PersonId&gt;0&lt;/PersonId&gt;&lt;ResponseDelay&gt;2050&lt;/ResponseDelay&gt;&lt;/Response&gt;&lt;Response&gt;&lt;Index&gt;64&lt;/Index&gt;&lt;SmartcardUID&gt;0&lt;/SmartcardUID&gt;&lt;UID&gt;6C6E95&lt;/UID&gt;&lt;Valid&gt;true&lt;/Valid&gt;&lt;TimeStamp&gt;2017-02-21T15:24:27.892+05:30&lt;/TimeStamp&gt;&lt;Value&gt;1&lt;/Value&gt;&lt;PersonId&gt;0&lt;/PersonId&gt;&lt;ResponseDelay&gt;2050&lt;/ResponseDelay&gt;&lt;/Response&gt;&lt;Response&gt;&lt;Index&gt;66&lt;/Index&gt;&lt;SmartcardUID&gt;0&lt;/SmartcardUID&gt;&lt;UID&gt;6DBFB6&lt;/UID&gt;&lt;Valid&gt;true&lt;/Valid&gt;&lt;TimeStamp&gt;2017-02-21T15:24:27.892+05:30&lt;/TimeStamp&gt;&lt;Value&gt;2&lt;/Value&gt;&lt;PersonId&gt;0&lt;/PersonId&gt;&lt;ResponseDelay&gt;2050&lt;/ResponseDelay&gt;&lt;/Response&gt;&lt;Response&gt;&lt;Index&gt;67&lt;/Index&gt;&lt;SmartcardUID&gt;0&lt;/SmartcardUID&gt;&lt;UID&gt;6DBF4C&lt;/UID&gt;&lt;Valid&gt;true&lt;/Valid&gt;&lt;TimeStamp&gt;2017-02-21T15:24:27.892+05:30&lt;/TimeStamp&gt;&lt;Value&gt;1&lt;/Value&gt;&lt;PersonId&gt;0&lt;/PersonId&gt;&lt;ResponseDelay&gt;2050&lt;/ResponseDelay&gt;&lt;/Response&gt;&lt;Response&gt;&lt;Index&gt;72&lt;/Index&gt;&lt;SmartcardUID&gt;0&lt;/SmartcardUID&gt;&lt;UID&gt;6C71A2&lt;/UID&gt;&lt;Valid&gt;true&lt;/Valid&gt;&lt;TimeStamp&gt;2017-02-21T15:24:27.892+05:30&lt;/TimeStamp&gt;&lt;Value&gt;1&lt;/Value&gt;&lt;PersonId&gt;0&lt;/PersonId&gt;&lt;ResponseDelay&gt;2100&lt;/ResponseDelay&gt;&lt;/Response&gt;&lt;Response&gt;&lt;Index&gt;75&lt;/Index&gt;&lt;SmartcardUID&gt;0&lt;/SmartcardUID&gt;&lt;UID&gt;6C7179&lt;/UID&gt;&lt;Valid&gt;true&lt;/Valid&gt;&lt;TimeStamp&gt;2017-02-21T15:24:27.892+05:30&lt;/TimeStamp&gt;&lt;Value&gt;1&lt;/Value&gt;&lt;PersonId&gt;0&lt;/PersonId&gt;&lt;ResponseDelay&gt;2100&lt;/ResponseDelay&gt;&lt;/Response&gt;&lt;Response&gt;&lt;Index&gt;77&lt;/Index&gt;&lt;SmartcardUID&gt;0&lt;/SmartcardUID&gt;&lt;UID&gt;6C6E8E&lt;/UID&gt;&lt;Valid&gt;true&lt;/Valid&gt;&lt;TimeStamp&gt;2017-02-21T15:24:27.892+05:30&lt;/TimeStamp&gt;&lt;Value&gt;1&lt;/Value&gt;&lt;PersonId&gt;0&lt;/PersonId&gt;&lt;ResponseDelay&gt;2100&lt;/ResponseDelay&gt;&lt;/Response&gt;&lt;Response&gt;&lt;Index&gt;81&lt;/Index&gt;&lt;SmartcardUID&gt;0&lt;/SmartcardUID&gt;&lt;UID&gt;6C7172&lt;/UID&gt;&lt;Valid&gt;true&lt;/Valid&gt;&lt;TimeStamp&gt;2017-02-21T15:24:27.892+05:30&lt;/TimeStamp&gt;&lt;Value&gt;1&lt;/Value&gt;&lt;PersonId&gt;0&lt;/PersonId&gt;&lt;ResponseDelay&gt;2100&lt;/ResponseDelay&gt;&lt;/Response&gt;&lt;Response&gt;&lt;Index&gt;84&lt;/Index&gt;&lt;SmartcardUID&gt;0&lt;/SmartcardUID&gt;&lt;UID&gt;6C6E90&lt;/UID&gt;&lt;Valid&gt;true&lt;/Valid&gt;&lt;TimeStamp&gt;2017-02-21T15:24:27.892+05:30&lt;/TimeStamp&gt;&lt;Value&gt;1&lt;/Value&gt;&lt;PersonId&gt;0&lt;/PersonId&gt;&lt;ResponseDelay&gt;2100&lt;/ResponseDelay&gt;&lt;/Response&gt;&lt;Response&gt;&lt;Index&gt;89&lt;/Index&gt;&lt;SmartcardUID&gt;0&lt;/SmartcardUID&gt;&lt;UID&gt;6D7E55&lt;/UID&gt;&lt;Valid&gt;true&lt;/Valid&gt;&lt;TimeStamp&gt;2017-02-21T15:24:27.892+05:30&lt;/TimeStamp&gt;&lt;Value&gt;1&lt;/Value&gt;&lt;PersonId&gt;0&lt;/PersonId&gt;&lt;ResponseDelay&gt;2150&lt;/ResponseDelay&gt;&lt;/Response&gt;&lt;Response&gt;&lt;Index&gt;10&lt;/Index&gt;&lt;SmartcardUID&gt;0&lt;/SmartcardUID&gt;&lt;UID&gt;6C7170&lt;/UID&gt;&lt;Valid&gt;true&lt;/Valid&gt;&lt;TimeStamp&gt;2017-02-21T15:24:29.395+05:30&lt;/TimeStamp&gt;&lt;Value&gt;1&lt;/Value&gt;&lt;PersonId&gt;0&lt;/PersonId&gt;&lt;ResponseDelay&gt;3500&lt;/ResponseDelay&gt;&lt;/Response&gt;&lt;Response&gt;&lt;Index&gt;14&lt;/Index&gt;&lt;SmartcardUID&gt;0&lt;/SmartcardUID&gt;&lt;UID&gt;6C71A3&lt;/UID&gt;&lt;Valid&gt;true&lt;/Valid&gt;&lt;TimeStamp&gt;2017-02-21T15:24:29.395+05:30&lt;/TimeStamp&gt;&lt;Value&gt;2&lt;/Value&gt;&lt;PersonId&gt;0&lt;/PersonId&gt;&lt;ResponseDelay&gt;3500&lt;/ResponseDelay&gt;&lt;/Response&gt;&lt;Response&gt;&lt;Index&gt;17&lt;/Index&gt;&lt;SmartcardUID&gt;0&lt;/SmartcardUID&gt;&lt;UID&gt;6C6BB8&lt;/UID&gt;&lt;Valid&gt;true&lt;/Valid&gt;&lt;TimeStamp&gt;2017-02-21T15:24:29.395+05:30&lt;/TimeStamp&gt;&lt;Value&gt;1&lt;/Value&gt;&lt;PersonId&gt;0&lt;/PersonId&gt;&lt;ResponseDelay&gt;3500&lt;/ResponseDelay&gt;&lt;/Response&gt;&lt;Response&gt;&lt;Index&gt;21&lt;/Index&gt;&lt;SmartcardUID&gt;0&lt;/SmartcardUID&gt;&lt;UID&gt;6DBF67&lt;/UID&gt;&lt;Valid&gt;true&lt;/Valid&gt;&lt;TimeStamp&gt;2017-02-21T15:24:29.395+05:30&lt;/TimeStamp&gt;&lt;Value&gt;1&lt;/Value&gt;&lt;PersonId&gt;0&lt;/PersonId&gt;&lt;ResponseDelay&gt;3500&lt;/ResponseDelay&gt;&lt;/Response&gt;&lt;Response&gt;&lt;Index&gt;25&lt;/Index&gt;&lt;SmartcardUID&gt;0&lt;/SmartcardUID&gt;&lt;UID&gt;6D8109&lt;/UID&gt;&lt;Valid&gt;true&lt;/Valid&gt;&lt;TimeStamp&gt;2017-02-21T15:24:29.395+05:30&lt;/TimeStamp&gt;&lt;Value&gt;1&lt;/Value&gt;&lt;PersonId&gt;0&lt;/PersonId&gt;&lt;ResponseDelay&gt;3550&lt;/ResponseDelay&gt;&lt;/Response&gt;&lt;Response&gt;&lt;Index&gt;28&lt;/Index&gt;&lt;SmartcardUID&gt;0&lt;/SmartcardUID&gt;&lt;UID&gt;6D7E5E&lt;/UID&gt;&lt;Valid&gt;true&lt;/Valid&gt;&lt;TimeStamp&gt;2017-02-21T15:24:29.395+05:30&lt;/TimeStamp&gt;&lt;Value&gt;1&lt;/Value&gt;&lt;PersonId&gt;0&lt;/PersonId&gt;&lt;ResponseDelay&gt;3550&lt;/ResponseDelay&gt;&lt;/Response&gt;&lt;Response&gt;&lt;Index&gt;32&lt;/Index&gt;&lt;SmartcardUID&gt;0&lt;/SmartcardUID&gt;&lt;UID&gt;6D772A&lt;/UID&gt;&lt;Valid&gt;true&lt;/Valid&gt;&lt;TimeStamp&gt;2017-02-21T15:24:29.395+05:30&lt;/TimeStamp&gt;&lt;Value&gt;1&lt;/Value&gt;&lt;PersonId&gt;0&lt;/PersonId&gt;&lt;ResponseDelay&gt;3550&lt;/ResponseDelay&gt;&lt;/Response&gt;&lt;Response&gt;&lt;Index&gt;35&lt;/Index&gt;&lt;SmartcardUID&gt;0&lt;/SmartcardUID&gt;&lt;UID&gt;6D8044&lt;/UID&gt;&lt;Valid&gt;true&lt;/Valid&gt;&lt;TimeStamp&gt;2017-02-21T15:24:29.395+05:30&lt;/TimeStamp&gt;&lt;Value&gt;1&lt;/Value&gt;&lt;PersonId&gt;0&lt;/PersonId&gt;&lt;ResponseDelay&gt;3550&lt;/ResponseDelay&gt;&lt;/Response&gt;&lt;Response&gt;&lt;Index&gt;43&lt;/Index&gt;&lt;SmartcardUID&gt;0&lt;/SmartcardUID&gt;&lt;UID&gt;6DBF5F&lt;/UID&gt;&lt;Valid&gt;true&lt;/Valid&gt;&lt;TimeStamp&gt;2017-02-21T15:24:29.913+05:30&lt;/TimeStamp&gt;&lt;Value&gt;1&lt;/Value&gt;&lt;PersonId&gt;0&lt;/PersonId&gt;&lt;ResponseDelay&gt;3600&lt;/ResponseDelay&gt;&lt;/Response&gt;&lt;Response&gt;&lt;Index&gt;48&lt;/Index&gt;&lt;SmartcardUID&gt;0&lt;/SmartcardUID&gt;&lt;UID&gt;6D8108&lt;/UID&gt;&lt;Valid&gt;true&lt;/Valid&gt;&lt;TimeStamp&gt;2017-02-21T15:24:29.913+05:30&lt;/TimeStamp&gt;&lt;Value&gt;1&lt;/Value&gt;&lt;PersonId&gt;0&lt;/PersonId&gt;&lt;ResponseDelay&gt;3600&lt;/ResponseDelay&gt;&lt;/Response&gt;&lt;Response&gt;&lt;Index&gt;52&lt;/Index&gt;&lt;SmartcardUID&gt;0&lt;/SmartcardUID&gt;&lt;UID&gt;6C6E99&lt;/UID&gt;&lt;Valid&gt;true&lt;/Valid&gt;&lt;TimeStamp&gt;2017-02-21T15:24:29.913+05:30&lt;/TimeStamp&gt;&lt;Value&gt;2&lt;/Value&gt;&lt;PersonId&gt;0&lt;/PersonId&gt;&lt;ResponseDelay&gt;3600&lt;/ResponseDelay&gt;&lt;/Response&gt;&lt;Response&gt;&lt;Index&gt;54&lt;/Index&gt;&lt;SmartcardUID&gt;0&lt;/SmartcardUID&gt;&lt;UID&gt;6DBF57&lt;/UID&gt;&lt;Valid&gt;true&lt;/Valid&gt;&lt;TimeStamp&gt;2017-02-21T15:24:29.913+05:30&lt;/TimeStamp&gt;&lt;Value&gt;1&lt;/Value&gt;&lt;PersonId&gt;0&lt;/PersonId&gt;&lt;ResponseDelay&gt;3600&lt;/ResponseDelay&gt;&lt;/Response&gt;&lt;Response&gt;&lt;Index&gt;56&lt;/Index&gt;&lt;SmartcardUID&gt;0&lt;/SmartcardUID&gt;&lt;UID&gt;6C6E93&lt;/UID&gt;&lt;Valid&gt;true&lt;/Valid&gt;&lt;TimeStamp&gt;2017-02-21T15:24:29.913+05:30&lt;/TimeStamp&gt;&lt;Value&gt;1&lt;/Value&gt;&lt;PersonId&gt;0&lt;/PersonId&gt;&lt;ResponseDelay&gt;3600&lt;/ResponseDelay&gt;&lt;/Response&gt;&lt;Response&gt;&lt;Index&gt;59&lt;/Index&gt;&lt;SmartcardUID&gt;0&lt;/SmartcardUID&gt;&lt;UID&gt;6DBFAC&lt;/UID&gt;&lt;Valid&gt;true&lt;/Valid&gt;&lt;TimeStamp&gt;2017-02-21T15:24:29.913+05:30&lt;/TimeStamp&gt;&lt;Value&gt;1&lt;/Value&gt;&lt;PersonId&gt;0&lt;/PersonId&gt;&lt;ResponseDelay&gt;3600&lt;/ResponseDelay&gt;&lt;/Response&gt;&lt;Response&gt;&lt;Index&gt;74&lt;/Index&gt;&lt;SmartcardUID&gt;0&lt;/SmartcardUID&gt;&lt;UID&gt;6C71AC&lt;/UID&gt;&lt;Valid&gt;true&lt;/Valid&gt;&lt;TimeStamp&gt;2017-02-21T15:24:29.913+05:30&lt;/TimeStamp&gt;&lt;Value&gt;1&lt;/Value&gt;&lt;PersonId&gt;0&lt;/PersonId&gt;&lt;ResponseDelay&gt;3650&lt;/ResponseDelay&gt;&lt;/Response&gt;&lt;Response&gt;&lt;Index&gt;85&lt;/Index&gt;&lt;SmartcardUID&gt;0&lt;/SmartcardUID&gt;&lt;UID&gt;6C6B18&lt;/UID&gt;&lt;Valid&gt;true&lt;/Valid&gt;&lt;TimeStamp&gt;2017-02-21T15:24:29.913+05:30&lt;/TimeStamp&gt;&lt;Value&gt;1&lt;/Value&gt;&lt;PersonId&gt;0&lt;/PersonId&gt;&lt;ResponseDelay&gt;3700&lt;/ResponseDelay&gt;&lt;/Response&gt;&lt;Response&gt;&lt;Index&gt;90&lt;/Index&gt;&lt;SmartcardUID&gt;0&lt;/SmartcardUID&gt;&lt;UID&gt;6DC031&lt;/UID&gt;&lt;Valid&gt;true&lt;/Valid&gt;&lt;TimeStamp&gt;2017-02-21T15:24:29.913+05:30&lt;/TimeStamp&gt;&lt;Value&gt;1&lt;/Value&gt;&lt;PersonId&gt;0&lt;/PersonId&gt;&lt;ResponseDelay&gt;3700&lt;/ResponseDelay&gt;&lt;/Response&gt;&lt;Response&gt;&lt;Index&gt;92&lt;/Index&gt;&lt;SmartcardUID&gt;0&lt;/SmartcardUID&gt;&lt;UID&gt;6DBF52&lt;/UID&gt;&lt;Valid&gt;true&lt;/Valid&gt;&lt;TimeStamp&gt;2017-02-21T15:24:29.913+05:30&lt;/TimeStamp&gt;&lt;Value&gt;1&lt;/Value&gt;&lt;PersonId&gt;0&lt;/PersonId&gt;&lt;ResponseDelay&gt;3700&lt;/ResponseDelay&gt;&lt;/Response&gt;&lt;Response&gt;&lt;Index&gt;93&lt;/Index&gt;&lt;SmartcardUID&gt;0&lt;/SmartcardUID&gt;&lt;UID&gt;6C7192&lt;/UID&gt;&lt;Valid&gt;true&lt;/Valid&gt;&lt;TimeStamp&gt;2017-02-21T15:24:29.913+05:30&lt;/TimeStamp&gt;&lt;Value&gt;1&lt;/Value&gt;&lt;PersonId&gt;0&lt;/PersonId&gt;&lt;ResponseDelay&gt;3700&lt;/ResponseDelay&gt;&lt;/Response&gt;&lt;Response&gt;&lt;Index&gt;29&lt;/Index&gt;&lt;SmartcardUID&gt;0&lt;/SmartcardUID&gt;&lt;UID&gt;6C7915&lt;/UID&gt;&lt;Valid&gt;true&lt;/Valid&gt;&lt;TimeStamp&gt;2017-02-21T15:24:30.925+05:30&lt;/TimeStamp&gt;&lt;Value&gt;1&lt;/Value&gt;&lt;PersonId&gt;0&lt;/PersonId&gt;&lt;ResponseDelay&gt;5100&lt;/ResponseDelay&gt;&lt;/Response&gt;&lt;Response&gt;&lt;Index&gt;45&lt;/Index&gt;&lt;SmartcardUID&gt;0&lt;/SmartcardUID&gt;&lt;UID&gt;6DBF60&lt;/UID&gt;&lt;Valid&gt;true&lt;/Valid&gt;&lt;TimeStamp&gt;2017-02-21T15:24:30.925+05:30&lt;/TimeStamp&gt;&lt;Value&gt;2&lt;/Value&gt;&lt;PersonId&gt;0&lt;/PersonId&gt;&lt;ResponseDelay&gt;5150&lt;/ResponseDelay&gt;&lt;/Response&gt;&lt;Response&gt;&lt;Index&gt;83&lt;/Index&gt;&lt;SmartcardUID&gt;0&lt;/SmartcardUID&gt;&lt;UID&gt;6C6E91&lt;/UID&gt;&lt;Valid&gt;true&lt;/Valid&gt;&lt;TimeStamp&gt;2017-02-21T15:24:31.423+05:30&lt;/TimeStamp&gt;&lt;Value&gt;1&lt;/Value&gt;&lt;PersonId&gt;0&lt;/PersonId&gt;&lt;ResponseDelay&gt;5250&lt;/ResponseDelay&gt;&lt;/Response&gt;&lt;Response&gt;&lt;Index&gt;15&lt;/Index&gt;&lt;SmartcardUID&gt;0&lt;/SmartcardUID&gt;&lt;UID&gt;6DBFAE&lt;/UID&gt;&lt;Valid&gt;true&lt;/Valid&gt;&lt;TimeStamp&gt;2017-02-21T15:24:32.955+05:30&lt;/TimeStamp&gt;&lt;Value&gt;1&lt;/Value&gt;&lt;PersonId&gt;0&lt;/PersonId&gt;&lt;ResponseDelay&gt;6650&lt;/ResponseDelay&gt;&lt;/Response&gt;&lt;Response&gt;&lt;Index&gt;16&lt;/Index&gt;&lt;SmartcardUID&gt;0&lt;/SmartcardUID&gt;&lt;UID&gt;6D7E57&lt;/UID&gt;&lt;Valid&gt;true&lt;/Valid&gt;&lt;TimeStamp&gt;2017-02-21T15:24:32.955+05:30&lt;/TimeStamp&gt;&lt;Value&gt;2&lt;/Value&gt;&lt;PersonId&gt;0&lt;/PersonId&gt;&lt;ResponseDelay&gt;6650&lt;/ResponseDelay&gt;&lt;/Response&gt;&lt;Response&gt;&lt;Index&gt;58&lt;/Index&gt;&lt;SmartcardUID&gt;0&lt;/SmartcardUID&gt;&lt;UID&gt;6C6EB7&lt;/UID&gt;&lt;Valid&gt;true&lt;/Valid&gt;&lt;TimeStamp&gt;2017-02-21T15:24:32.955+05:30&lt;/TimeStamp&gt;&lt;Value&gt;1&lt;/Value&gt;&lt;PersonId&gt;0&lt;/PersonId&gt;&lt;ResponseDelay&gt;6750&lt;/ResponseDelay&gt;&lt;/Response&gt;&lt;Response&gt;&lt;Index&gt;76&lt;/Index&gt;&lt;SmartcardUID&gt;0&lt;/SmartcardUID&gt;&lt;UID&gt;6C7161&lt;/UID&gt;&lt;Valid&gt;true&lt;/Valid&gt;&lt;TimeStamp&gt;2017-02-21T15:24:32.955+05:30&lt;/TimeStamp&gt;&lt;Value&gt;1&lt;/Value&gt;&lt;PersonId&gt;0&lt;/PersonId&gt;&lt;ResponseDelay&gt;6800&lt;/ResponseDelay&gt;&lt;/Response&gt;&lt;Response&gt;&lt;Index&gt;78&lt;/Index&gt;&lt;SmartcardUID&gt;0&lt;/SmartcardUID&gt;&lt;UID&gt;6C715F&lt;/UID&gt;&lt;Valid&gt;true&lt;/Valid&gt;&lt;TimeStamp&gt;2017-02-21T15:24:32.955+05:30&lt;/TimeStamp&gt;&lt;Value&gt;2&lt;/Value&gt;&lt;PersonId&gt;0&lt;/PersonId&gt;&lt;ResponseDelay&gt;6800&lt;/ResponseDelay&gt;&lt;/Response&gt;&lt;Response&gt;&lt;Index&gt;88&lt;/Index&gt;&lt;SmartcardUID&gt;0&lt;/SmartcardUID&gt;&lt;UID&gt;6D8077&lt;/UID&gt;&lt;Valid&gt;true&lt;/Valid&gt;&lt;TimeStamp&gt;2017-02-21T15:24:32.962+05:30&lt;/TimeStamp&gt;&lt;Value&gt;1&lt;/Value&gt;&lt;PersonId&gt;0&lt;/PersonId&gt;&lt;ResponseDelay&gt;6850&lt;/ResponseDelay&gt;&lt;/Response&gt;&lt;Response&gt;&lt;Index&gt;4&lt;/Index&gt;&lt;SmartcardUID&gt;0&lt;/SmartcardUID&gt;&lt;UID&gt;6C6B1A&lt;/UID&gt;&lt;Valid&gt;true&lt;/Valid&gt;&lt;TimeStamp&gt;2017-02-21T15:24:33.972+05:30&lt;/TimeStamp&gt;&lt;Value&gt;1&lt;/Value&gt;&lt;PersonId&gt;0&lt;/PersonId&gt;&lt;ResponseDelay&gt;8200&lt;/ResponseDelay&gt;&lt;/Response&gt;&lt;Response&gt;&lt;Index&gt;5&lt;/Index&gt;&lt;SmartcardUID&gt;0&lt;/SmartcardUID&gt;&lt;UID&gt;6C717A&lt;/UID&gt;&lt;Valid&gt;true&lt;/Valid&gt;&lt;TimeStamp&gt;2017-02-21T15:24:33.972+05:30&lt;/TimeStamp&gt;&lt;Value&gt;1&lt;/Value&gt;&lt;PersonId&gt;0&lt;/PersonId&gt;&lt;ResponseDelay&gt;8200&lt;/ResponseDelay&gt;&lt;/Response&gt;&lt;Response&gt;&lt;Index&gt;39&lt;/Index&gt;&lt;SmartcardUID&gt;0&lt;/SmartcardUID&gt;&lt;UID&gt;6C719A&lt;/UID&gt;&lt;Valid&gt;true&lt;/Valid&gt;&lt;TimeStamp&gt;2017-02-21T15:24:34.466+05:30&lt;/TimeStamp&gt;&lt;Value&gt;2&lt;/Value&gt;&lt;PersonId&gt;0&lt;/PersonId&gt;&lt;ResponseDelay&gt;8300&lt;/ResponseDelay&gt;&lt;/Response&gt;&lt;Response&gt;&lt;Index&gt;61&lt;/Index&gt;&lt;SmartcardUID&gt;0&lt;/SmartcardUID&gt;&lt;UID&gt;6C6E96&lt;/UID&gt;&lt;Valid&gt;true&lt;/Valid&gt;&lt;TimeStamp&gt;2017-02-21T15:24:34.466+05:30&lt;/TimeStamp&gt;&lt;Value&gt;2&lt;/Value&gt;&lt;PersonId&gt;0&lt;/PersonId&gt;&lt;ResponseDelay&gt;8350&lt;/ResponseDelay&gt;&lt;/Response&gt;&lt;Response&gt;&lt;Index&gt;91&lt;/Index&gt;&lt;SmartcardUID&gt;0&lt;/SmartcardUID&gt;&lt;UID&gt;6C6E9C&lt;/UID&gt;&lt;Valid&gt;true&lt;/Valid&gt;&lt;TimeStamp&gt;2017-02-21T15:24:34.466+05:30&lt;/TimeStamp&gt;&lt;Value&gt;1&lt;/Value&gt;&lt;PersonId&gt;0&lt;/PersonId&gt;&lt;ResponseDelay&gt;8400&lt;/ResponseDelay&gt;&lt;/Response&gt;&lt;Response&gt;&lt;Index&gt;46&lt;/Index&gt;&lt;SmartcardUID&gt;0&lt;/SmartcardUID&gt;&lt;UID&gt;6DBF66&lt;/UID&gt;&lt;Valid&gt;true&lt;/Valid&gt;&lt;TimeStamp&gt;2017-02-21T15:24:35.993+05:30&lt;/TimeStamp&gt;&lt;Value&gt;1&lt;/Value&gt;&lt;PersonId&gt;0&lt;/PersonId&gt;&lt;ResponseDelay&gt;9850&lt;/ResponseDelay&gt;&lt;/Response&gt;&lt;Response&gt;&lt;Index&gt;62&lt;/Index&gt;&lt;SmartcardUID&gt;0&lt;/SmartcardUID&gt;&lt;UID&gt;6DBF53&lt;/UID&gt;&lt;Valid&gt;true&lt;/Valid&gt;&lt;TimeStamp&gt;2017-02-21T15:24:35.993+05:30&lt;/TimeStamp&gt;&lt;Value&gt;2&lt;/Value&gt;&lt;PersonId&gt;0&lt;/PersonId&gt;&lt;ResponseDelay&gt;9900&lt;/ResponseDelay&gt;&lt;/Response&gt;&lt;Response&gt;&lt;Index&gt;7&lt;/Index&gt;&lt;SmartcardUID&gt;0&lt;/SmartcardUID&gt;&lt;UID&gt;6DC039&lt;/UID&gt;&lt;Valid&gt;true&lt;/Valid&gt;&lt;TimeStamp&gt;2017-02-21T15:24:37.509+05:30&lt;/TimeStamp&gt;&lt;Value&gt;1&lt;/Value&gt;&lt;PersonId&gt;0&lt;/PersonId&gt;&lt;ResponseDelay&gt;11350&lt;/ResponseDelay&gt;&lt;/Response&gt;&lt;Response&gt;&lt;Index&gt;11&lt;/Index&gt;&lt;SmartcardUID&gt;0&lt;/SmartcardUID&gt;&lt;UID&gt;6DBFB4&lt;/UID&gt;&lt;Valid&gt;true&lt;/Valid&gt;&lt;TimeStamp&gt;2017-02-21T15:24:37.509+05:30&lt;/TimeStamp&gt;&lt;Value&gt;1&lt;/Value&gt;&lt;PersonId&gt;0&lt;/PersonId&gt;&lt;ResponseDelay&gt;11350&lt;/ResponseDelay&gt;&lt;/Response&gt;&lt;Response&gt;&lt;Index&gt;12&lt;/Index&gt;&lt;SmartcardUID&gt;0&lt;/SmartcardUID&gt;&lt;UID&gt;6C7160&lt;/UID&gt;&lt;Valid&gt;true&lt;/Valid&gt;&lt;TimeStamp&gt;2017-02-21T15:24:42.078+05:30&lt;/TimeStamp&gt;&lt;Value&gt;2&lt;/Value&gt;&lt;PersonId&gt;0&lt;/PersonId&gt;&lt;ResponseDelay&gt;16050&lt;/ResponseDelay&gt;&lt;/Response&gt;&lt;Response&gt;&lt;Index&gt;36&lt;/Index&gt;&lt;SmartcardUID&gt;0&lt;/SmartcardUID&gt;&lt;UID&gt;6D806E&lt;/UID&gt;&lt;Valid&gt;true&lt;/Valid&gt;&lt;TimeStamp&gt;2017-02-21T15:24:37.509+05:30&lt;/TimeStamp&gt;&lt;Value&gt;1&lt;/Value&gt;&lt;PersonId&gt;0&lt;/PersonId&gt;&lt;ResponseDelay&gt;11400&lt;/ResponseDelay&gt;&lt;/Response&gt;&lt;Response&gt;&lt;Index&gt;38&lt;/Index&gt;&lt;SmartcardUID&gt;0&lt;/SmartcardUID&gt;&lt;UID&gt;6C6E92&lt;/UID&gt;&lt;Valid&gt;true&lt;/Valid&gt;&lt;TimeStamp&gt;2017-02-21T15:24:37.509+05:30&lt;/TimeStamp&gt;&lt;Value&gt;1&lt;/Value&gt;&lt;PersonId&gt;0&lt;/PersonId&gt;&lt;ResponseDelay&gt;11400&lt;/ResponseDelay&gt;&lt;/Response&gt;&lt;Response&gt;&lt;Index&gt;68&lt;/Index&gt;&lt;SmartcardUID&gt;0&lt;/SmartcardUID&gt;&lt;UID&gt;6C6EAC&lt;/UID&gt;&lt;Valid&gt;true&lt;/Valid&gt;&lt;TimeStamp&gt;2017-02-21T15:24:37.509+05:30&lt;/TimeStamp&gt;&lt;Value&gt;1&lt;/Value&gt;&lt;PersonId&gt;0&lt;/PersonId&gt;&lt;ResponseDelay&gt;11500&lt;/ResponseDelay&gt;&lt;/Response&gt;&lt;Response&gt;&lt;Index&gt;82&lt;/Index&gt;&lt;SmartcardUID&gt;0&lt;/SmartcardUID&gt;&lt;UID&gt;6DBF56&lt;/UID&gt;&lt;Valid&gt;true&lt;/Valid&gt;&lt;TimeStamp&gt;2017-02-21T15:24:37.509+05:30&lt;/TimeStamp&gt;&lt;Value&gt;1&lt;/Value&gt;&lt;PersonId&gt;0&lt;/PersonId&gt;&lt;ResponseDelay&gt;11550&lt;/ResponseDelay&gt;&lt;/Response&gt;&lt;Response&gt;&lt;Index&gt;19&lt;/Index&gt;&lt;SmartcardUID&gt;0&lt;/SmartcardUID&gt;&lt;UID&gt;6C6B1C&lt;/UID&gt;&lt;Valid&gt;true&lt;/Valid&gt;&lt;TimeStamp&gt;2017-02-21T15:24:39.035+05:30&lt;/TimeStamp&gt;&lt;Value&gt;2&lt;/Value&gt;&lt;PersonId&gt;0&lt;/PersonId&gt;&lt;ResponseDelay&gt;12950&lt;/ResponseDelay&gt;&lt;/Response&gt;&lt;Response&gt;&lt;Index&gt;1&lt;/Index&gt;&lt;SmartcardUID&gt;0&lt;/SmartcardUID&gt;&lt;UID&gt;6C6B1D&lt;/UID&gt;&lt;Valid&gt;true&lt;/Valid&gt;&lt;TimeStamp&gt;2017-02-21T15:24:40.55+05:30&lt;/TimeStamp&gt;&lt;Value&gt;1&lt;/Value&gt;&lt;PersonId&gt;0&lt;/PersonId&gt;&lt;ResponseDelay&gt;14450&lt;/ResponseDelay&gt;&lt;/Response&gt;&lt;Response&gt;&lt;Index&gt;86&lt;/Index&gt;&lt;SmartcardUID&gt;0&lt;/SmartcardUID&gt;&lt;UID&gt;6C6EB4&lt;/UID&gt;&lt;Valid&gt;true&lt;/Valid&gt;&lt;TimeStamp&gt;2017-02-21T15:24:40.55+05:30&lt;/TimeStamp&gt;&lt;Value&gt;1&lt;/Value&gt;&lt;PersonId&gt;0&lt;/PersonId&gt;&lt;ResponseDelay&gt;14700&lt;/ResponseDelay&gt;&lt;/Response&gt;&lt;Response&gt;&lt;Index&gt;87&lt;/Index&gt;&lt;SmartcardUID&gt;0&lt;/SmartcardUID&gt;&lt;UID&gt;6C6E97&lt;/UID&gt;&lt;Valid&gt;true&lt;/Valid&gt;&lt;TimeStamp&gt;2017-02-21T15:24:40.55+05:30&lt;/TimeStamp&gt;&lt;Value&gt;2&lt;/Value&gt;&lt;PersonId&gt;0&lt;/PersonId&gt;&lt;ResponseDelay&gt;14700&lt;/ResponseDelay&gt;&lt;/Response&gt;&lt;Response&gt;&lt;Index&gt;70&lt;/Index&gt;&lt;SmartcardUID&gt;0&lt;/SmartcardUID&gt;&lt;UID&gt;6DBFB7&lt;/UID&gt;&lt;Valid&gt;true&lt;/Valid&gt;&lt;TimeStamp&gt;2017-02-21T15:24:42.078+05:30&lt;/TimeStamp&gt;&lt;Value&gt;2&lt;/Value&gt;&lt;PersonId&gt;0&lt;/PersonId&gt;&lt;ResponseDelay&gt;16200&lt;/ResponseDelay&gt;&lt;/Response&gt;&lt;Response&gt;&lt;Index&gt;34&lt;/Index&gt;&lt;SmartcardUID&gt;0&lt;/SmartcardUID&gt;&lt;UID&gt;6D804A&lt;/UID&gt;&lt;Valid&gt;true&lt;/Valid&gt;&lt;TimeStamp&gt;2017-02-21T15:24:45.119+05:30&lt;/TimeStamp&gt;&lt;Value&gt;2&lt;/Value&gt;&lt;PersonId&gt;0&lt;/PersonId&gt;&lt;ResponseDelay&gt;19250&lt;/ResponseDelay&gt;&lt;/Response&gt;&lt;Response&gt;&lt;Index&gt;69&lt;/Index&gt;&lt;SmartcardUID&gt;0&lt;/SmartcardUID&gt;&lt;UID&gt;6C7195&lt;/UID&gt;&lt;Valid&gt;true&lt;/Valid&gt;&lt;TimeStamp&gt;2017-02-21T15:24:45.119+05:30&lt;/TimeStamp&gt;&lt;Value&gt;1&lt;/Value&gt;&lt;PersonId&gt;0&lt;/PersonId&gt;&lt;ResponseDelay&gt;1935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20&lt;/Length&gt;&lt;Value&gt;2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42&lt;/int&gt;"/>
  <p:tag name="VIEWPOINT" val="7994f349-73d5-48b0-b9af-473eddd21d74"/>
</p:tagLst>
</file>

<file path=ppt/tags/tag212.xml><?xml version="1.0" encoding="utf-8"?>
<p:tagLst xmlns:a="http://schemas.openxmlformats.org/drawingml/2006/main" xmlns:r="http://schemas.openxmlformats.org/officeDocument/2006/relationships" xmlns:p="http://schemas.openxmlformats.org/presentationml/2006/main">
  <p:tag name="STARTANIMATION" val="OpenQuestion"/>
  <p:tag name="QUESTIONGUID" val="3c10117e-a357-4c2c-9250-12c2f1b93e9e"/>
</p:tagLst>
</file>

<file path=ppt/tags/tag213.xml><?xml version="1.0" encoding="utf-8"?>
<p:tagLst xmlns:a="http://schemas.openxmlformats.org/drawingml/2006/main" xmlns:r="http://schemas.openxmlformats.org/officeDocument/2006/relationships" xmlns:p="http://schemas.openxmlformats.org/presentationml/2006/main">
  <p:tag name="QUESTIONGUID" val="3c10117e-a357-4c2c-9250-12c2f1b93e9e"/>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a420225e-2b93-46e2-a7e4-21a4aac87817&lt;/GUID&gt;&lt;Name /&gt;&lt;ScreenPosition&gt;BottomRight&lt;/ScreenPosition&gt;&lt;BorderThickness&gt;10&lt;/BorderThickness&gt;&lt;Top&gt;264.144562&lt;/Top&gt;&lt;Left&gt;37.51457&lt;/Left&gt;&lt;Height&gt;129.996689&lt;/Height&gt;&lt;Width&gt;646.4854&lt;/Width&gt;&lt;/ShapeDetails&gt;"/>
</p:tagLst>
</file>

<file path=ppt/tags/tag214.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215.xml><?xml version="1.0" encoding="utf-8"?>
<p:tagLst xmlns:a="http://schemas.openxmlformats.org/drawingml/2006/main" xmlns:r="http://schemas.openxmlformats.org/officeDocument/2006/relationships" xmlns:p="http://schemas.openxmlformats.org/presentationml/2006/main">
  <p:tag name="SHAPETYPE" val="VotingKey"/>
  <p:tag name="QUESTIONGUID" val="3c10117e-a357-4c2c-9250-12c2f1b93e9e"/>
</p:tagLst>
</file>

<file path=ppt/tags/tag216.xml><?xml version="1.0" encoding="utf-8"?>
<p:tagLst xmlns:a="http://schemas.openxmlformats.org/drawingml/2006/main" xmlns:r="http://schemas.openxmlformats.org/officeDocument/2006/relationships" xmlns:p="http://schemas.openxmlformats.org/presentationml/2006/main">
  <p:tag name="SHAPETYPE" val="ChoiceText"/>
  <p:tag name="QUESTIONGUID" val="3c10117e-a357-4c2c-9250-12c2f1b93e9e"/>
</p:tagLst>
</file>

<file path=ppt/tags/tag217.xml><?xml version="1.0" encoding="utf-8"?>
<p:tagLst xmlns:a="http://schemas.openxmlformats.org/drawingml/2006/main" xmlns:r="http://schemas.openxmlformats.org/officeDocument/2006/relationships" xmlns:p="http://schemas.openxmlformats.org/presentationml/2006/main">
  <p:tag name="SHAPETYPE" val="DataLabel"/>
  <p:tag name="QUESTIONGUID" val="3c10117e-a357-4c2c-9250-12c2f1b93e9e"/>
</p:tagLst>
</file>

<file path=ppt/tags/tag218.xml><?xml version="1.0" encoding="utf-8"?>
<p:tagLst xmlns:a="http://schemas.openxmlformats.org/drawingml/2006/main" xmlns:r="http://schemas.openxmlformats.org/officeDocument/2006/relationships" xmlns:p="http://schemas.openxmlformats.org/presentationml/2006/main">
  <p:tag name="SHAPETYPE" val="Bars"/>
  <p:tag name="QUESTIONGUID" val="3c10117e-a357-4c2c-9250-12c2f1b93e9e"/>
  <p:tag name="SHAPEDETAILS" val="&lt;?xml version=&quot;1.0&quot; encoding=&quot;utf-8&quot;?&gt;&lt;ShapeDetails xmlns:xsi=&quot;http://www.w3.org/2001/XMLSchema-instance&quot; xmlns:xsd=&quot;http://www.w3.org/2001/XMLSchema&quot;&gt;&lt;GUID&gt;113364a7-146c-4163-9dc3-cdd6eece61d5&lt;/GUID&gt;&lt;Name /&gt;&lt;ScreenPosition&gt;BottomRight&lt;/ScreenPosition&gt;&lt;BorderThickness&gt;10&lt;/BorderThickness&gt;&lt;Top&gt;191.9633&lt;/Top&gt;&lt;Left&gt;79.16748&lt;/Left&gt;&lt;Height&gt;24.43504&lt;/Height&gt;&lt;Width&gt;555.2277&lt;/Width&gt;&lt;/ShapeDetails&gt;"/>
</p:tagLst>
</file>

<file path=ppt/tags/tag219.xml><?xml version="1.0" encoding="utf-8"?>
<p:tagLst xmlns:a="http://schemas.openxmlformats.org/drawingml/2006/main" xmlns:r="http://schemas.openxmlformats.org/officeDocument/2006/relationships" xmlns:p="http://schemas.openxmlformats.org/presentationml/2006/main">
  <p:tag name="SHAPETYPE" val="VotingKey"/>
  <p:tag name="QUESTIONGUID" val="3c10117e-a357-4c2c-9250-12c2f1b93e9e"/>
</p:tagLst>
</file>

<file path=ppt/tags/tag22.xml><?xml version="1.0" encoding="utf-8"?>
<p:tagLst xmlns:a="http://schemas.openxmlformats.org/drawingml/2006/main" xmlns:r="http://schemas.openxmlformats.org/officeDocument/2006/relationships" xmlns:p="http://schemas.openxmlformats.org/presentationml/2006/main">
  <p:tag name="SHAPETYPE" val="Bars"/>
  <p:tag name="QUESTIONGUID" val="19299bfc-520f-42b2-a4d0-d91c9ede8793"/>
  <p:tag name="SHAPEDETAILS" val="&lt;?xml version=&quot;1.0&quot; encoding=&quot;utf-8&quot;?&gt;&lt;ShapeDetails xmlns:xsi=&quot;http://www.w3.org/2001/XMLSchema-instance&quot; xmlns:xsd=&quot;http://www.w3.org/2001/XMLSchema&quot;&gt;&lt;GUID&gt;fe0f1acb-b4e5-4fe3-ae7d-f35b2cd946c4&lt;/GUID&gt;&lt;Name /&gt;&lt;ScreenPosition&gt;BottomRight&lt;/ScreenPosition&gt;&lt;BorderThickness&gt;10&lt;/BorderThickness&gt;&lt;Top&gt;431.033234&lt;/Top&gt;&lt;Left&gt;76.643074&lt;/Left&gt;&lt;Height&gt;19.8870087&lt;/Height&gt;&lt;Width&gt;560.296631&lt;/Width&gt;&lt;/ShapeDetails&gt;"/>
</p:tagLst>
</file>

<file path=ppt/tags/tag220.xml><?xml version="1.0" encoding="utf-8"?>
<p:tagLst xmlns:a="http://schemas.openxmlformats.org/drawingml/2006/main" xmlns:r="http://schemas.openxmlformats.org/officeDocument/2006/relationships" xmlns:p="http://schemas.openxmlformats.org/presentationml/2006/main">
  <p:tag name="SHAPETYPE" val="ChoiceText"/>
  <p:tag name="QUESTIONGUID" val="3c10117e-a357-4c2c-9250-12c2f1b93e9e"/>
</p:tagLst>
</file>

<file path=ppt/tags/tag221.xml><?xml version="1.0" encoding="utf-8"?>
<p:tagLst xmlns:a="http://schemas.openxmlformats.org/drawingml/2006/main" xmlns:r="http://schemas.openxmlformats.org/officeDocument/2006/relationships" xmlns:p="http://schemas.openxmlformats.org/presentationml/2006/main">
  <p:tag name="SHAPETYPE" val="DataLabel"/>
  <p:tag name="QUESTIONGUID" val="3c10117e-a357-4c2c-9250-12c2f1b93e9e"/>
</p:tagLst>
</file>

<file path=ppt/tags/tag222.xml><?xml version="1.0" encoding="utf-8"?>
<p:tagLst xmlns:a="http://schemas.openxmlformats.org/drawingml/2006/main" xmlns:r="http://schemas.openxmlformats.org/officeDocument/2006/relationships" xmlns:p="http://schemas.openxmlformats.org/presentationml/2006/main">
  <p:tag name="SHAPETYPE" val="Bars"/>
  <p:tag name="QUESTIONGUID" val="3c10117e-a357-4c2c-9250-12c2f1b93e9e"/>
  <p:tag name="SHAPEDETAILS" val="&lt;?xml version=&quot;1.0&quot; encoding=&quot;utf-8&quot;?&gt;&lt;ShapeDetails xmlns:xsi=&quot;http://www.w3.org/2001/XMLSchema-instance&quot; xmlns:xsd=&quot;http://www.w3.org/2001/XMLSchema&quot;&gt;&lt;GUID&gt;a11e9eda-2d14-4d37-8d7d-b4a3f7046899&lt;/GUID&gt;&lt;Name /&gt;&lt;ScreenPosition&gt;BottomRight&lt;/ScreenPosition&gt;&lt;BorderThickness&gt;10&lt;/BorderThickness&gt;&lt;Top&gt;257.961639&lt;/Top&gt;&lt;Left&gt;79.16748&lt;/Left&gt;&lt;Height&gt;24.43504&lt;/Height&gt;&lt;Width&gt;555.2277&lt;/Width&gt;&lt;/ShapeDetails&gt;"/>
</p:tagLst>
</file>

<file path=ppt/tags/tag223.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d806fe3d-7a36-4612-ace9-c280e0e6e33a&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fdc582da-7ea9-454e-8953-b8846190d9a9&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5fb6fb0c-e84e-46af-938c-3f83408616eb&lt;/GUID&gt;&lt;Name /&gt;&lt;Text&gt;14. Currently rider premium for non-health riders is restricted at 30% of base premium and for health riders restricted to 100% of premium for all riders put together and that rider sum assured cannot be higher than base sum assured. Should this be revisited?:&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7c35e70c-48cb-4229-aa14-8d7f5d1c9ae2&lt;/GUID&gt;&lt;Name /&gt;&lt;IsSelected&gt;true&lt;/IsSelected&gt;&lt;Description&gt;Yes, change to some other percentage&lt;/Description&gt;&lt;Key&gt;1&lt;/Key&gt;&lt;IsAnswer&gt;false&lt;/IsAnswer&gt;&lt;SubChoiceData&gt;&lt;SubChoices&gt;&lt;SubChoice&gt;&lt;NumVotes&gt;27&lt;/NumVotes&gt;&lt;PercentageOfVotesCast&gt;0.30337078651685395&lt;/PercentageOfVotesCast&gt;&lt;PercentageOfVoters&gt;0.30337078651685395&lt;/PercentageOfVoters&gt;&lt;/SubChoice&gt;&lt;/SubChoices&gt;&lt;/SubChoiceData&gt;&lt;Score&gt;0&lt;/Score&gt;&lt;ChoiceRankings /&gt;&lt;/Choice&gt;&lt;Choice xsi:type=&quot;DiscreteChoice&quot;&gt;&lt;GUID&gt;2e193bf1-b24d-4710-8edb-bb97318c9d56&lt;/GUID&gt;&lt;Name /&gt;&lt;IsSelected&gt;true&lt;/IsSelected&gt;&lt;Description&gt;Yes, remove the cap on premium and sum assured&lt;/Description&gt;&lt;Key&gt;2&lt;/Key&gt;&lt;IsAnswer&gt;false&lt;/IsAnswer&gt;&lt;SubChoiceData&gt;&lt;SubChoices&gt;&lt;SubChoice&gt;&lt;NumVotes&gt;45&lt;/NumVotes&gt;&lt;PercentageOfVotesCast&gt;0.5056179775280899&lt;/PercentageOfVotesCast&gt;&lt;PercentageOfVoters&gt;0.5056179775280899&lt;/PercentageOfVoters&gt;&lt;/SubChoice&gt;&lt;/SubChoices&gt;&lt;/SubChoiceData&gt;&lt;Score&gt;0&lt;/Score&gt;&lt;ChoiceRankings /&gt;&lt;/Choice&gt;&lt;Choice xsi:type=&quot;DiscreteChoice&quot;&gt;&lt;GUID&gt;51f26474-b5b5-4338-908d-f279b06fed20&lt;/GUID&gt;&lt;Name /&gt;&lt;IsSelected&gt;true&lt;/IsSelected&gt;&lt;Description&gt;No change needed&lt;/Description&gt;&lt;Key&gt;3&lt;/Key&gt;&lt;IsAnswer&gt;false&lt;/IsAnswer&gt;&lt;SubChoiceData&gt;&lt;SubChoices&gt;&lt;SubChoice&gt;&lt;NumVotes&gt;17&lt;/NumVotes&gt;&lt;PercentageOfVotesCast&gt;0.19101123595505617&lt;/PercentageOfVotesCast&gt;&lt;PercentageOfVoters&gt;0.19101123595505617&lt;/PercentageOfVoters&gt;&lt;/SubChoice&gt;&lt;/SubChoices&gt;&lt;/SubChoiceData&gt;&lt;Score&gt;0&lt;/Score&gt;&lt;ChoiceRankings /&gt;&lt;/Choice&gt;&lt;/Choices&gt;&lt;HasData&gt;true&lt;/HasData&gt;&lt;MasterQuestionNumSubChoices&gt;0&lt;/MasterQuestionNumSubChoices&gt;&lt;TimeOpenMS&gt;2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17&lt;/Index&gt;&lt;SmartcardUID&gt;0&lt;/SmartcardUID&gt;&lt;UID&gt;6C6BB8&lt;/UID&gt;&lt;Valid&gt;true&lt;/Valid&gt;&lt;TimeStamp&gt;2017-02-21T15:25:26.2+05:30&lt;/TimeStamp&gt;&lt;Value&gt;2&lt;/Value&gt;&lt;PersonId&gt;0&lt;/PersonId&gt;&lt;ResponseDelay&gt;7250&lt;/ResponseDelay&gt;&lt;/Response&gt;&lt;Response&gt;&lt;Index&gt;19&lt;/Index&gt;&lt;SmartcardUID&gt;0&lt;/SmartcardUID&gt;&lt;UID&gt;6C6B1C&lt;/UID&gt;&lt;Valid&gt;true&lt;/Valid&gt;&lt;TimeStamp&gt;2017-02-21T15:25:20.109+05:30&lt;/TimeStamp&gt;&lt;Value&gt;3&lt;/Value&gt;&lt;PersonId&gt;0&lt;/PersonId&gt;&lt;ResponseDelay&gt;1000&lt;/ResponseDelay&gt;&lt;/Response&gt;&lt;Response&gt;&lt;Index&gt;26&lt;/Index&gt;&lt;SmartcardUID&gt;0&lt;/SmartcardUID&gt;&lt;UID&gt;6D8114&lt;/UID&gt;&lt;Valid&gt;true&lt;/Valid&gt;&lt;TimeStamp&gt;2017-02-21T15:25:23.155+05:30&lt;/TimeStamp&gt;&lt;Value&gt;2&lt;/Value&gt;&lt;PersonId&gt;0&lt;/PersonId&gt;&lt;ResponseDelay&gt;4150&lt;/ResponseDelay&gt;&lt;/Response&gt;&lt;Response&gt;&lt;Index&gt;45&lt;/Index&gt;&lt;SmartcardUID&gt;0&lt;/SmartcardUID&gt;&lt;UID&gt;6DBF60&lt;/UID&gt;&lt;Valid&gt;true&lt;/Valid&gt;&lt;TimeStamp&gt;2017-02-21T15:25:26.2+05:30&lt;/TimeStamp&gt;&lt;Value&gt;2&lt;/Value&gt;&lt;PersonId&gt;0&lt;/PersonId&gt;&lt;ResponseDelay&gt;7350&lt;/ResponseDelay&gt;&lt;/Response&gt;&lt;Response&gt;&lt;Index&gt;48&lt;/Index&gt;&lt;SmartcardUID&gt;0&lt;/SmartcardUID&gt;&lt;UID&gt;6D8108&lt;/UID&gt;&lt;Valid&gt;true&lt;/Valid&gt;&lt;TimeStamp&gt;2017-02-21T15:25:21.633+05:30&lt;/TimeStamp&gt;&lt;Value&gt;2&lt;/Value&gt;&lt;PersonId&gt;0&lt;/PersonId&gt;&lt;ResponseDelay&gt;2650&lt;/ResponseDelay&gt;&lt;/Response&gt;&lt;Response&gt;&lt;Index&gt;49&lt;/Index&gt;&lt;SmartcardUID&gt;0&lt;/SmartcardUID&gt;&lt;UID&gt;6D806D&lt;/UID&gt;&lt;Valid&gt;true&lt;/Valid&gt;&lt;TimeStamp&gt;2017-02-21T15:25:20.109+05:30&lt;/TimeStamp&gt;&lt;Value&gt;2&lt;/Value&gt;&lt;PersonId&gt;0&lt;/PersonId&gt;&lt;ResponseDelay&gt;1050&lt;/ResponseDelay&gt;&lt;/Response&gt;&lt;Response&gt;&lt;Index&gt;1&lt;/Index&gt;&lt;SmartcardUID&gt;0&lt;/SmartcardUID&gt;&lt;UID&gt;6C6B1D&lt;/UID&gt;&lt;Valid&gt;true&lt;/Valid&gt;&lt;TimeStamp&gt;2017-02-21T15:25:21.633+05:30&lt;/TimeStamp&gt;&lt;Value&gt;2&lt;/Value&gt;&lt;PersonId&gt;0&lt;/PersonId&gt;&lt;ResponseDelay&gt;2500&lt;/ResponseDelay&gt;&lt;/Response&gt;&lt;Response&gt;&lt;Index&gt;3&lt;/Index&gt;&lt;SmartcardUID&gt;0&lt;/SmartcardUID&gt;&lt;UID&gt;6C6B1B&lt;/UID&gt;&lt;Valid&gt;true&lt;/Valid&gt;&lt;TimeStamp&gt;2017-02-21T15:25:21.633+05:30&lt;/TimeStamp&gt;&lt;Value&gt;2&lt;/Value&gt;&lt;PersonId&gt;0&lt;/PersonId&gt;&lt;ResponseDelay&gt;2500&lt;/ResponseDelay&gt;&lt;/Response&gt;&lt;Response&gt;&lt;Index&gt;5&lt;/Index&gt;&lt;SmartcardUID&gt;0&lt;/SmartcardUID&gt;&lt;UID&gt;6C717A&lt;/UID&gt;&lt;Valid&gt;true&lt;/Valid&gt;&lt;TimeStamp&gt;2017-02-21T15:25:21.633+05:30&lt;/TimeStamp&gt;&lt;Value&gt;1&lt;/Value&gt;&lt;PersonId&gt;0&lt;/PersonId&gt;&lt;ResponseDelay&gt;2500&lt;/ResponseDelay&gt;&lt;/Response&gt;&lt;Response&gt;&lt;Index&gt;6&lt;/Index&gt;&lt;SmartcardUID&gt;0&lt;/SmartcardUID&gt;&lt;UID&gt;6C7165&lt;/UID&gt;&lt;Valid&gt;true&lt;/Valid&gt;&lt;TimeStamp&gt;2017-02-21T15:25:21.633+05:30&lt;/TimeStamp&gt;&lt;Value&gt;2&lt;/Value&gt;&lt;PersonId&gt;0&lt;/PersonId&gt;&lt;ResponseDelay&gt;2500&lt;/ResponseDelay&gt;&lt;/Response&gt;&lt;Response&gt;&lt;Index&gt;8&lt;/Index&gt;&lt;SmartcardUID&gt;0&lt;/SmartcardUID&gt;&lt;UID&gt;6C6EA3&lt;/UID&gt;&lt;Valid&gt;true&lt;/Valid&gt;&lt;TimeStamp&gt;2017-02-21T15:25:21.633+05:30&lt;/TimeStamp&gt;&lt;Value&gt;2&lt;/Value&gt;&lt;PersonId&gt;0&lt;/PersonId&gt;&lt;ResponseDelay&gt;2500&lt;/ResponseDelay&gt;&lt;/Response&gt;&lt;Response&gt;&lt;Index&gt;14&lt;/Index&gt;&lt;SmartcardUID&gt;0&lt;/SmartcardUID&gt;&lt;UID&gt;6C71A3&lt;/UID&gt;&lt;Valid&gt;true&lt;/Valid&gt;&lt;TimeStamp&gt;2017-02-21T15:25:21.633+05:30&lt;/TimeStamp&gt;&lt;Value&gt;2&lt;/Value&gt;&lt;PersonId&gt;0&lt;/PersonId&gt;&lt;ResponseDelay&gt;2550&lt;/ResponseDelay&gt;&lt;/Response&gt;&lt;Response&gt;&lt;Index&gt;20&lt;/Index&gt;&lt;SmartcardUID&gt;0&lt;/SmartcardUID&gt;&lt;UID&gt;6C6E8F&lt;/UID&gt;&lt;Valid&gt;true&lt;/Valid&gt;&lt;TimeStamp&gt;2017-02-21T15:25:21.633+05:30&lt;/TimeStamp&gt;&lt;Value&gt;2&lt;/Value&gt;&lt;PersonId&gt;0&lt;/PersonId&gt;&lt;ResponseDelay&gt;2550&lt;/ResponseDelay&gt;&lt;/Response&gt;&lt;Response&gt;&lt;Index&gt;21&lt;/Index&gt;&lt;SmartcardUID&gt;0&lt;/SmartcardUID&gt;&lt;UID&gt;6DBF67&lt;/UID&gt;&lt;Valid&gt;true&lt;/Valid&gt;&lt;TimeStamp&gt;2017-02-21T15:25:21.633+05:30&lt;/TimeStamp&gt;&lt;Value&gt;2&lt;/Value&gt;&lt;PersonId&gt;0&lt;/PersonId&gt;&lt;ResponseDelay&gt;2550&lt;/ResponseDelay&gt;&lt;/Response&gt;&lt;Response&gt;&lt;Index&gt;24&lt;/Index&gt;&lt;SmartcardUID&gt;0&lt;/SmartcardUID&gt;&lt;UID&gt;6D8101&lt;/UID&gt;&lt;Valid&gt;true&lt;/Valid&gt;&lt;TimeStamp&gt;2017-02-21T15:25:21.633+05:30&lt;/TimeStamp&gt;&lt;Value&gt;2&lt;/Value&gt;&lt;PersonId&gt;0&lt;/PersonId&gt;&lt;ResponseDelay&gt;2550&lt;/ResponseDelay&gt;&lt;/Response&gt;&lt;Response&gt;&lt;Index&gt;33&lt;/Index&gt;&lt;SmartcardUID&gt;0&lt;/SmartcardUID&gt;&lt;UID&gt;6C6B19&lt;/UID&gt;&lt;Valid&gt;true&lt;/Valid&gt;&lt;TimeStamp&gt;2017-02-21T15:25:21.633+05:30&lt;/TimeStamp&gt;&lt;Value&gt;3&lt;/Value&gt;&lt;PersonId&gt;0&lt;/PersonId&gt;&lt;ResponseDelay&gt;2600&lt;/ResponseDelay&gt;&lt;/Response&gt;&lt;Response&gt;&lt;Index&gt;34&lt;/Index&gt;&lt;SmartcardUID&gt;0&lt;/SmartcardUID&gt;&lt;UID&gt;6D804A&lt;/UID&gt;&lt;Valid&gt;true&lt;/Valid&gt;&lt;TimeStamp&gt;2017-02-21T15:25:21.633+05:30&lt;/TimeStamp&gt;&lt;Value&gt;2&lt;/Value&gt;&lt;PersonId&gt;0&lt;/PersonId&gt;&lt;ResponseDelay&gt;2600&lt;/ResponseDelay&gt;&lt;/Response&gt;&lt;Response&gt;&lt;Index&gt;39&lt;/Index&gt;&lt;SmartcardUID&gt;0&lt;/SmartcardUID&gt;&lt;UID&gt;6C719A&lt;/UID&gt;&lt;Valid&gt;true&lt;/Valid&gt;&lt;TimeStamp&gt;2017-02-21T15:25:21.633+05:30&lt;/TimeStamp&gt;&lt;Value&gt;2&lt;/Value&gt;&lt;PersonId&gt;0&lt;/PersonId&gt;&lt;ResponseDelay&gt;2600&lt;/ResponseDelay&gt;&lt;/Response&gt;&lt;Response&gt;&lt;Index&gt;41&lt;/Index&gt;&lt;SmartcardUID&gt;0&lt;/SmartcardUID&gt;&lt;UID&gt;6DBF55&lt;/UID&gt;&lt;Valid&gt;true&lt;/Valid&gt;&lt;TimeStamp&gt;2017-02-21T15:25:21.633+05:30&lt;/TimeStamp&gt;&lt;Value&gt;1&lt;/Value&gt;&lt;PersonId&gt;0&lt;/PersonId&gt;&lt;ResponseDelay&gt;2600&lt;/ResponseDelay&gt;&lt;/Response&gt;&lt;Response&gt;&lt;Index&gt;43&lt;/Index&gt;&lt;SmartcardUID&gt;0&lt;/SmartcardUID&gt;&lt;UID&gt;6DBF5F&lt;/UID&gt;&lt;Valid&gt;true&lt;/Valid&gt;&lt;TimeStamp&gt;2017-02-21T15:25:27.707+05:30&lt;/TimeStamp&gt;&lt;Value&gt;3&lt;/Value&gt;&lt;PersonId&gt;0&lt;/PersonId&gt;&lt;ResponseDelay&gt;8900&lt;/ResponseDelay&gt;&lt;/Response&gt;&lt;Response&gt;&lt;Index&gt;44&lt;/Index&gt;&lt;SmartcardUID&gt;0&lt;/SmartcardUID&gt;&lt;UID&gt;6D8076&lt;/UID&gt;&lt;Valid&gt;true&lt;/Valid&gt;&lt;TimeStamp&gt;2017-02-21T15:25:37.349+05:30&lt;/TimeStamp&gt;&lt;Value&gt;2&lt;/Value&gt;&lt;PersonId&gt;0&lt;/PersonId&gt;&lt;ResponseDelay&gt;18350&lt;/ResponseDelay&gt;&lt;/Response&gt;&lt;Response&gt;&lt;Index&gt;51&lt;/Index&gt;&lt;SmartcardUID&gt;0&lt;/SmartcardUID&gt;&lt;UID&gt;6D7E41&lt;/UID&gt;&lt;Valid&gt;true&lt;/Valid&gt;&lt;TimeStamp&gt;2017-02-21T15:25:26.2+05:30&lt;/TimeStamp&gt;&lt;Value&gt;1&lt;/Value&gt;&lt;PersonId&gt;0&lt;/PersonId&gt;&lt;ResponseDelay&gt;7350&lt;/ResponseDelay&gt;&lt;/Response&gt;&lt;Response&gt;&lt;Index&gt;55&lt;/Index&gt;&lt;SmartcardUID&gt;0&lt;/SmartcardUID&gt;&lt;UID&gt;6D7E56&lt;/UID&gt;&lt;Valid&gt;true&lt;/Valid&gt;&lt;TimeStamp&gt;2017-02-21T15:25:21.633+05:30&lt;/TimeStamp&gt;&lt;Value&gt;1&lt;/Value&gt;&lt;PersonId&gt;0&lt;/PersonId&gt;&lt;ResponseDelay&gt;2650&lt;/ResponseDelay&gt;&lt;/Response&gt;&lt;Response&gt;&lt;Index&gt;56&lt;/Index&gt;&lt;SmartcardUID&gt;0&lt;/SmartcardUID&gt;&lt;UID&gt;6C6E93&lt;/UID&gt;&lt;Valid&gt;true&lt;/Valid&gt;&lt;TimeStamp&gt;2017-02-21T15:25:21.634+05:30&lt;/TimeStamp&gt;&lt;Value&gt;2&lt;/Value&gt;&lt;PersonId&gt;0&lt;/PersonId&gt;&lt;ResponseDelay&gt;2650&lt;/ResponseDelay&gt;&lt;/Response&gt;&lt;Response&gt;&lt;Index&gt;57&lt;/Index&gt;&lt;SmartcardUID&gt;0&lt;/SmartcardUID&gt;&lt;UID&gt;6DBFB0&lt;/UID&gt;&lt;Valid&gt;true&lt;/Valid&gt;&lt;TimeStamp&gt;2017-02-21T15:25:21.634+05:30&lt;/TimeStamp&gt;&lt;Value&gt;2&lt;/Value&gt;&lt;PersonId&gt;0&lt;/PersonId&gt;&lt;ResponseDelay&gt;2650&lt;/ResponseDelay&gt;&lt;/Response&gt;&lt;Response&gt;&lt;Index&gt;58&lt;/Index&gt;&lt;SmartcardUID&gt;0&lt;/SmartcardUID&gt;&lt;UID&gt;6C6EB7&lt;/UID&gt;&lt;Valid&gt;true&lt;/Valid&gt;&lt;TimeStamp&gt;2017-02-21T15:25:21.634+05:30&lt;/TimeStamp&gt;&lt;Value&gt;1&lt;/Value&gt;&lt;PersonId&gt;0&lt;/PersonId&gt;&lt;ResponseDelay&gt;2650&lt;/ResponseDelay&gt;&lt;/Response&gt;&lt;Response&gt;&lt;Index&gt;60&lt;/Index&gt;&lt;SmartcardUID&gt;0&lt;/SmartcardUID&gt;&lt;UID&gt;6C6E9B&lt;/UID&gt;&lt;Valid&gt;true&lt;/Valid&gt;&lt;TimeStamp&gt;2017-02-21T15:25:21.634+05:30&lt;/TimeStamp&gt;&lt;Value&gt;1&lt;/Value&gt;&lt;PersonId&gt;0&lt;/PersonId&gt;&lt;ResponseDelay&gt;2650&lt;/ResponseDelay&gt;&lt;/Response&gt;&lt;Response&gt;&lt;Index&gt;62&lt;/Index&gt;&lt;SmartcardUID&gt;0&lt;/SmartcardUID&gt;&lt;UID&gt;6DBF53&lt;/UID&gt;&lt;Valid&gt;true&lt;/Valid&gt;&lt;TimeStamp&gt;2017-02-21T15:25:21.634+05:30&lt;/TimeStamp&gt;&lt;Value&gt;2&lt;/Value&gt;&lt;PersonId&gt;0&lt;/PersonId&gt;&lt;ResponseDelay&gt;2650&lt;/ResponseDelay&gt;&lt;/Response&gt;&lt;Response&gt;&lt;Index&gt;63&lt;/Index&gt;&lt;SmartcardUID&gt;0&lt;/SmartcardUID&gt;&lt;UID&gt;6C71A1&lt;/UID&gt;&lt;Valid&gt;true&lt;/Valid&gt;&lt;TimeStamp&gt;2017-02-21T15:25:21.634+05:30&lt;/TimeStamp&gt;&lt;Value&gt;3&lt;/Value&gt;&lt;PersonId&gt;0&lt;/PersonId&gt;&lt;ResponseDelay&gt;2650&lt;/ResponseDelay&gt;&lt;/Response&gt;&lt;Response&gt;&lt;Index&gt;64&lt;/Index&gt;&lt;SmartcardUID&gt;0&lt;/SmartcardUID&gt;&lt;UID&gt;6C6E95&lt;/UID&gt;&lt;Valid&gt;true&lt;/Valid&gt;&lt;TimeStamp&gt;2017-02-21T15:25:23.155+05:30&lt;/TimeStamp&gt;&lt;Value&gt;2&lt;/Value&gt;&lt;PersonId&gt;0&lt;/PersonId&gt;&lt;ResponseDelay&gt;4250&lt;/ResponseDelay&gt;&lt;/Response&gt;&lt;Response&gt;&lt;Index&gt;72&lt;/Index&gt;&lt;SmartcardUID&gt;0&lt;/SmartcardUID&gt;&lt;UID&gt;6C71A2&lt;/UID&gt;&lt;Valid&gt;true&lt;/Valid&gt;&lt;TimeStamp&gt;2017-02-21T15:25:21.634+05:30&lt;/TimeStamp&gt;&lt;Value&gt;2&lt;/Value&gt;&lt;PersonId&gt;0&lt;/PersonId&gt;&lt;ResponseDelay&gt;2700&lt;/ResponseDelay&gt;&lt;/Response&gt;&lt;Response&gt;&lt;Index&gt;74&lt;/Index&gt;&lt;SmartcardUID&gt;0&lt;/SmartcardUID&gt;&lt;UID&gt;6C71AC&lt;/UID&gt;&lt;Valid&gt;true&lt;/Valid&gt;&lt;TimeStamp&gt;2017-02-21T15:25:21.634+05:30&lt;/TimeStamp&gt;&lt;Value&gt;2&lt;/Value&gt;&lt;PersonId&gt;0&lt;/PersonId&gt;&lt;ResponseDelay&gt;2700&lt;/ResponseDelay&gt;&lt;/Response&gt;&lt;Response&gt;&lt;Index&gt;76&lt;/Index&gt;&lt;SmartcardUID&gt;0&lt;/SmartcardUID&gt;&lt;UID&gt;6C7161&lt;/UID&gt;&lt;Valid&gt;true&lt;/Valid&gt;&lt;TimeStamp&gt;2017-02-21T15:25:21.634+05:30&lt;/TimeStamp&gt;&lt;Value&gt;2&lt;/Value&gt;&lt;PersonId&gt;0&lt;/PersonId&gt;&lt;ResponseDelay&gt;2700&lt;/ResponseDelay&gt;&lt;/Response&gt;&lt;Response&gt;&lt;Index&gt;82&lt;/Index&gt;&lt;SmartcardUID&gt;0&lt;/SmartcardUID&gt;&lt;UID&gt;6DBF56&lt;/UID&gt;&lt;Valid&gt;true&lt;/Valid&gt;&lt;TimeStamp&gt;2017-02-21T15:25:21.634+05:30&lt;/TimeStamp&gt;&lt;Value&gt;2&lt;/Value&gt;&lt;PersonId&gt;0&lt;/PersonId&gt;&lt;ResponseDelay&gt;2700&lt;/ResponseDelay&gt;&lt;/Response&gt;&lt;Response&gt;&lt;Index&gt;83&lt;/Index&gt;&lt;SmartcardUID&gt;0&lt;/SmartcardUID&gt;&lt;UID&gt;6C6E91&lt;/UID&gt;&lt;Valid&gt;true&lt;/Valid&gt;&lt;TimeStamp&gt;2017-02-21T15:25:21.634+05:30&lt;/TimeStamp&gt;&lt;Value&gt;3&lt;/Value&gt;&lt;PersonId&gt;0&lt;/PersonId&gt;&lt;ResponseDelay&gt;2700&lt;/ResponseDelay&gt;&lt;/Response&gt;&lt;Response&gt;&lt;Index&gt;85&lt;/Index&gt;&lt;SmartcardUID&gt;0&lt;/SmartcardUID&gt;&lt;UID&gt;6C6B18&lt;/UID&gt;&lt;Valid&gt;true&lt;/Valid&gt;&lt;TimeStamp&gt;2017-02-21T15:25:26.2+05:30&lt;/TimeStamp&gt;&lt;Value&gt;2&lt;/Value&gt;&lt;PersonId&gt;0&lt;/PersonId&gt;&lt;ResponseDelay&gt;7450&lt;/ResponseDelay&gt;&lt;/Response&gt;&lt;Response&gt;&lt;Index&gt;88&lt;/Index&gt;&lt;SmartcardUID&gt;0&lt;/SmartcardUID&gt;&lt;UID&gt;6D8077&lt;/UID&gt;&lt;Valid&gt;true&lt;/Valid&gt;&lt;TimeStamp&gt;2017-02-21T15:25:21.634+05:30&lt;/TimeStamp&gt;&lt;Value&gt;2&lt;/Value&gt;&lt;PersonId&gt;0&lt;/PersonId&gt;&lt;ResponseDelay&gt;2750&lt;/ResponseDelay&gt;&lt;/Response&gt;&lt;Response&gt;&lt;Index&gt;89&lt;/Index&gt;&lt;SmartcardUID&gt;0&lt;/SmartcardUID&gt;&lt;UID&gt;6D7E55&lt;/UID&gt;&lt;Valid&gt;true&lt;/Valid&gt;&lt;TimeStamp&gt;2017-02-21T15:25:21.634+05:30&lt;/TimeStamp&gt;&lt;Value&gt;2&lt;/Value&gt;&lt;PersonId&gt;0&lt;/PersonId&gt;&lt;ResponseDelay&gt;2750&lt;/ResponseDelay&gt;&lt;/Response&gt;&lt;Response&gt;&lt;Index&gt;92&lt;/Index&gt;&lt;SmartcardUID&gt;0&lt;/SmartcardUID&gt;&lt;UID&gt;6DBF52&lt;/UID&gt;&lt;Valid&gt;true&lt;/Valid&gt;&lt;TimeStamp&gt;2017-02-21T15:25:26.2+05:30&lt;/TimeStamp&gt;&lt;Value&gt;1&lt;/Value&gt;&lt;PersonId&gt;0&lt;/PersonId&gt;&lt;ResponseDelay&gt;7450&lt;/ResponseDelay&gt;&lt;/Response&gt;&lt;Response&gt;&lt;Index&gt;9&lt;/Index&gt;&lt;SmartcardUID&gt;0&lt;/SmartcardUID&gt;&lt;UID&gt;6DBF61&lt;/UID&gt;&lt;Valid&gt;true&lt;/Valid&gt;&lt;TimeStamp&gt;2017-02-21T15:25:23.155+05:30&lt;/TimeStamp&gt;&lt;Value&gt;1&lt;/Value&gt;&lt;PersonId&gt;0&lt;/PersonId&gt;&lt;ResponseDelay&gt;4100&lt;/ResponseDelay&gt;&lt;/Response&gt;&lt;Response&gt;&lt;Index&gt;29&lt;/Index&gt;&lt;SmartcardUID&gt;0&lt;/SmartcardUID&gt;&lt;UID&gt;6C7915&lt;/UID&gt;&lt;Valid&gt;true&lt;/Valid&gt;&lt;TimeStamp&gt;2017-02-21T15:25:23.155+05:30&lt;/TimeStamp&gt;&lt;Value&gt;1&lt;/Value&gt;&lt;PersonId&gt;0&lt;/PersonId&gt;&lt;ResponseDelay&gt;4150&lt;/ResponseDelay&gt;&lt;/Response&gt;&lt;Response&gt;&lt;Index&gt;42&lt;/Index&gt;&lt;SmartcardUID&gt;0&lt;/SmartcardUID&gt;&lt;UID&gt;6DBF68&lt;/UID&gt;&lt;Valid&gt;true&lt;/Valid&gt;&lt;TimeStamp&gt;2017-02-21T15:25:23.155+05:30&lt;/TimeStamp&gt;&lt;Value&gt;1&lt;/Value&gt;&lt;PersonId&gt;0&lt;/PersonId&gt;&lt;ResponseDelay&gt;4200&lt;/ResponseDelay&gt;&lt;/Response&gt;&lt;Response&gt;&lt;Index&gt;47&lt;/Index&gt;&lt;SmartcardUID&gt;0&lt;/SmartcardUID&gt;&lt;UID&gt;6D806F&lt;/UID&gt;&lt;Valid&gt;true&lt;/Valid&gt;&lt;TimeStamp&gt;2017-02-21T15:25:23.155+05:30&lt;/TimeStamp&gt;&lt;Value&gt;2&lt;/Value&gt;&lt;PersonId&gt;0&lt;/PersonId&gt;&lt;ResponseDelay&gt;4200&lt;/ResponseDelay&gt;&lt;/Response&gt;&lt;Response&gt;&lt;Index&gt;52&lt;/Index&gt;&lt;SmartcardUID&gt;0&lt;/SmartcardUID&gt;&lt;UID&gt;6C6E99&lt;/UID&gt;&lt;Valid&gt;true&lt;/Valid&gt;&lt;TimeStamp&gt;2017-02-21T15:25:23.155+05:30&lt;/TimeStamp&gt;&lt;Value&gt;2&lt;/Value&gt;&lt;PersonId&gt;0&lt;/PersonId&gt;&lt;ResponseDelay&gt;4200&lt;/ResponseDelay&gt;&lt;/Response&gt;&lt;Response&gt;&lt;Index&gt;59&lt;/Index&gt;&lt;SmartcardUID&gt;0&lt;/SmartcardUID&gt;&lt;UID&gt;6DBFAC&lt;/UID&gt;&lt;Valid&gt;true&lt;/Valid&gt;&lt;TimeStamp&gt;2017-02-21T15:25:23.155+05:30&lt;/TimeStamp&gt;&lt;Value&gt;3&lt;/Value&gt;&lt;PersonId&gt;0&lt;/PersonId&gt;&lt;ResponseDelay&gt;4250&lt;/ResponseDelay&gt;&lt;/Response&gt;&lt;Response&gt;&lt;Index&gt;67&lt;/Index&gt;&lt;SmartcardUID&gt;0&lt;/SmartcardUID&gt;&lt;UID&gt;6DBF4C&lt;/UID&gt;&lt;Valid&gt;true&lt;/Valid&gt;&lt;TimeStamp&gt;2017-02-21T15:25:23.155+05:30&lt;/TimeStamp&gt;&lt;Value&gt;1&lt;/Value&gt;&lt;PersonId&gt;0&lt;/PersonId&gt;&lt;ResponseDelay&gt;4250&lt;/ResponseDelay&gt;&lt;/Response&gt;&lt;Response&gt;&lt;Index&gt;68&lt;/Index&gt;&lt;SmartcardUID&gt;0&lt;/SmartcardUID&gt;&lt;UID&gt;6C6EAC&lt;/UID&gt;&lt;Valid&gt;true&lt;/Valid&gt;&lt;TimeStamp&gt;2017-02-21T15:25:23.155+05:30&lt;/TimeStamp&gt;&lt;Value&gt;1&lt;/Value&gt;&lt;PersonId&gt;0&lt;/PersonId&gt;&lt;ResponseDelay&gt;4250&lt;/ResponseDelay&gt;&lt;/Response&gt;&lt;Response&gt;&lt;Index&gt;75&lt;/Index&gt;&lt;SmartcardUID&gt;0&lt;/SmartcardUID&gt;&lt;UID&gt;6C7179&lt;/UID&gt;&lt;Valid&gt;true&lt;/Valid&gt;&lt;TimeStamp&gt;2017-02-21T15:25:23.155+05:30&lt;/TimeStamp&gt;&lt;Value&gt;1&lt;/Value&gt;&lt;PersonId&gt;0&lt;/PersonId&gt;&lt;ResponseDelay&gt;4250&lt;/ResponseDelay&gt;&lt;/Response&gt;&lt;Response&gt;&lt;Index&gt;93&lt;/Index&gt;&lt;SmartcardUID&gt;0&lt;/SmartcardUID&gt;&lt;UID&gt;6C7192&lt;/UID&gt;&lt;Valid&gt;true&lt;/Valid&gt;&lt;TimeStamp&gt;2017-02-21T15:25:23.155+05:30&lt;/TimeStamp&gt;&lt;Value&gt;2&lt;/Value&gt;&lt;PersonId&gt;0&lt;/PersonId&gt;&lt;ResponseDelay&gt;4300&lt;/ResponseDelay&gt;&lt;/Response&gt;&lt;Response&gt;&lt;Index&gt;27&lt;/Index&gt;&lt;SmartcardUID&gt;0&lt;/SmartcardUID&gt;&lt;UID&gt;6D7E5F&lt;/UID&gt;&lt;Valid&gt;true&lt;/Valid&gt;&lt;TimeStamp&gt;2017-02-21T15:25:26.2+05:30&lt;/TimeStamp&gt;&lt;Value&gt;3&lt;/Value&gt;&lt;PersonId&gt;0&lt;/PersonId&gt;&lt;ResponseDelay&gt;7300&lt;/ResponseDelay&gt;&lt;/Response&gt;&lt;Response&gt;&lt;Index&gt;32&lt;/Index&gt;&lt;SmartcardUID&gt;0&lt;/SmartcardUID&gt;&lt;UID&gt;6D772A&lt;/UID&gt;&lt;Valid&gt;true&lt;/Valid&gt;&lt;TimeStamp&gt;2017-02-21T15:25:27.707+05:30&lt;/TimeStamp&gt;&lt;Value&gt;1&lt;/Value&gt;&lt;PersonId&gt;0&lt;/PersonId&gt;&lt;ResponseDelay&gt;8850&lt;/ResponseDelay&gt;&lt;/Response&gt;&lt;Response&gt;&lt;Index&gt;78&lt;/Index&gt;&lt;SmartcardUID&gt;0&lt;/SmartcardUID&gt;&lt;UID&gt;6C715F&lt;/UID&gt;&lt;Valid&gt;true&lt;/Valid&gt;&lt;TimeStamp&gt;2017-02-21T15:25:27.707+05:30&lt;/TimeStamp&gt;&lt;Value&gt;3&lt;/Value&gt;&lt;PersonId&gt;0&lt;/PersonId&gt;&lt;ResponseDelay&gt;9000&lt;/ResponseDelay&gt;&lt;/Response&gt;&lt;Response&gt;&lt;Index&gt;7&lt;/Index&gt;&lt;SmartcardUID&gt;0&lt;/SmartcardUID&gt;&lt;UID&gt;6DC039&lt;/UID&gt;&lt;Valid&gt;true&lt;/Valid&gt;&lt;TimeStamp&gt;2017-02-21T15:25:32.794+05:30&lt;/TimeStamp&gt;&lt;Value&gt;3&lt;/Value&gt;&lt;PersonId&gt;0&lt;/PersonId&gt;&lt;ResponseDelay&gt;13500&lt;/ResponseDelay&gt;&lt;/Response&gt;&lt;Response&gt;&lt;Index&gt;10&lt;/Index&gt;&lt;SmartcardUID&gt;0&lt;/SmartcardUID&gt;&lt;UID&gt;6C7170&lt;/UID&gt;&lt;Valid&gt;true&lt;/Valid&gt;&lt;TimeStamp&gt;2017-02-21T15:25:26.2+05:30&lt;/TimeStamp&gt;&lt;Value&gt;1&lt;/Value&gt;&lt;PersonId&gt;0&lt;/PersonId&gt;&lt;ResponseDelay&gt;7250&lt;/ResponseDelay&gt;&lt;/Response&gt;&lt;Response&gt;&lt;Index&gt;11&lt;/Index&gt;&lt;SmartcardUID&gt;0&lt;/SmartcardUID&gt;&lt;UID&gt;6DBFB4&lt;/UID&gt;&lt;Valid&gt;true&lt;/Valid&gt;&lt;TimeStamp&gt;2017-02-21T15:25:26.2+05:30&lt;/TimeStamp&gt;&lt;Value&gt;3&lt;/Value&gt;&lt;PersonId&gt;0&lt;/PersonId&gt;&lt;ResponseDelay&gt;7250&lt;/ResponseDelay&gt;&lt;/Response&gt;&lt;Response&gt;&lt;Index&gt;13&lt;/Index&gt;&lt;SmartcardUID&gt;0&lt;/SmartcardUID&gt;&lt;UID&gt;6DBF69&lt;/UID&gt;&lt;Valid&gt;true&lt;/Valid&gt;&lt;TimeStamp&gt;2017-02-21T15:25:27.707+05:30&lt;/TimeStamp&gt;&lt;Value&gt;2&lt;/Value&gt;&lt;PersonId&gt;0&lt;/PersonId&gt;&lt;ResponseDelay&gt;8800&lt;/ResponseDelay&gt;&lt;/Response&gt;&lt;Response&gt;&lt;Index&gt;18&lt;/Index&gt;&lt;SmartcardUID&gt;0&lt;/SmartcardUID&gt;&lt;UID&gt;6C6EA5&lt;/UID&gt;&lt;Valid&gt;true&lt;/Valid&gt;&lt;TimeStamp&gt;2017-02-21T15:25:26.2+05:30&lt;/TimeStamp&gt;&lt;Value&gt;2&lt;/Value&gt;&lt;PersonId&gt;0&lt;/PersonId&gt;&lt;ResponseDelay&gt;7250&lt;/ResponseDelay&gt;&lt;/Response&gt;&lt;Response&gt;&lt;Index&gt;25&lt;/Index&gt;&lt;SmartcardUID&gt;0&lt;/SmartcardUID&gt;&lt;UID&gt;6D8109&lt;/UID&gt;&lt;Valid&gt;true&lt;/Valid&gt;&lt;TimeStamp&gt;2017-02-21T15:25:27.707+05:30&lt;/TimeStamp&gt;&lt;Value&gt;2&lt;/Value&gt;&lt;PersonId&gt;0&lt;/PersonId&gt;&lt;ResponseDelay&gt;8850&lt;/ResponseDelay&gt;&lt;/Response&gt;&lt;Response&gt;&lt;Index&gt;28&lt;/Index&gt;&lt;SmartcardUID&gt;0&lt;/SmartcardUID&gt;&lt;UID&gt;6D7E5E&lt;/UID&gt;&lt;Valid&gt;true&lt;/Valid&gt;&lt;TimeStamp&gt;2017-02-21T15:25:26.2+05:30&lt;/TimeStamp&gt;&lt;Value&gt;1&lt;/Value&gt;&lt;PersonId&gt;0&lt;/PersonId&gt;&lt;ResponseDelay&gt;7300&lt;/ResponseDelay&gt;&lt;/Response&gt;&lt;Response&gt;&lt;Index&gt;30&lt;/Index&gt;&lt;SmartcardUID&gt;0&lt;/SmartcardUID&gt;&lt;UID&gt;6D7E54&lt;/UID&gt;&lt;Valid&gt;true&lt;/Valid&gt;&lt;TimeStamp&gt;2017-02-21T15:25:27.707+05:30&lt;/TimeStamp&gt;&lt;Value&gt;1&lt;/Value&gt;&lt;PersonId&gt;0&lt;/PersonId&gt;&lt;ResponseDelay&gt;8850&lt;/ResponseDelay&gt;&lt;/Response&gt;&lt;Response&gt;&lt;Index&gt;31&lt;/Index&gt;&lt;SmartcardUID&gt;0&lt;/SmartcardUID&gt;&lt;UID&gt;6D7E5D&lt;/UID&gt;&lt;Valid&gt;true&lt;/Valid&gt;&lt;TimeStamp&gt;2017-02-21T15:25:26.2+05:30&lt;/TimeStamp&gt;&lt;Value&gt;2&lt;/Value&gt;&lt;PersonId&gt;0&lt;/PersonId&gt;&lt;ResponseDelay&gt;7300&lt;/ResponseDelay&gt;&lt;/Response&gt;&lt;Response&gt;&lt;Index&gt;35&lt;/Index&gt;&lt;SmartcardUID&gt;0&lt;/SmartcardUID&gt;&lt;UID&gt;6D8044&lt;/UID&gt;&lt;Valid&gt;true&lt;/Valid&gt;&lt;TimeStamp&gt;2017-02-21T15:25:26.2+05:30&lt;/TimeStamp&gt;&lt;Value&gt;1&lt;/Value&gt;&lt;PersonId&gt;0&lt;/PersonId&gt;&lt;ResponseDelay&gt;7300&lt;/ResponseDelay&gt;&lt;/Response&gt;&lt;Response&gt;&lt;Index&gt;36&lt;/Index&gt;&lt;SmartcardUID&gt;0&lt;/SmartcardUID&gt;&lt;UID&gt;6D806E&lt;/UID&gt;&lt;Valid&gt;true&lt;/Valid&gt;&lt;TimeStamp&gt;2017-02-21T15:25:27.707+05:30&lt;/TimeStamp&gt;&lt;Value&gt;2&lt;/Value&gt;&lt;PersonId&gt;0&lt;/PersonId&gt;&lt;ResponseDelay&gt;8900&lt;/ResponseDelay&gt;&lt;/Response&gt;&lt;Response&gt;&lt;Index&gt;50&lt;/Index&gt;&lt;SmartcardUID&gt;0&lt;/SmartcardUID&gt;&lt;UID&gt;6D8103&lt;/UID&gt;&lt;Valid&gt;true&lt;/Valid&gt;&lt;TimeStamp&gt;2017-02-21T15:25:27.707+05:30&lt;/TimeStamp&gt;&lt;Value&gt;1&lt;/Value&gt;&lt;PersonId&gt;0&lt;/PersonId&gt;&lt;ResponseDelay&gt;8900&lt;/ResponseDelay&gt;&lt;/Response&gt;&lt;Response&gt;&lt;Index&gt;61&lt;/Index&gt;&lt;SmartcardUID&gt;0&lt;/SmartcardUID&gt;&lt;UID&gt;6C6E96&lt;/UID&gt;&lt;Valid&gt;true&lt;/Valid&gt;&lt;TimeStamp&gt;2017-02-21T15:25:26.2+05:30&lt;/TimeStamp&gt;&lt;Value&gt;1&lt;/Value&gt;&lt;PersonId&gt;0&lt;/PersonId&gt;&lt;ResponseDelay&gt;7400&lt;/ResponseDelay&gt;&lt;/Response&gt;&lt;Response&gt;&lt;Index&gt;71&lt;/Index&gt;&lt;SmartcardUID&gt;0&lt;/SmartcardUID&gt;&lt;UID&gt;6C6B7A&lt;/UID&gt;&lt;Valid&gt;true&lt;/Valid&gt;&lt;TimeStamp&gt;2017-02-21T15:25:27.707+05:30&lt;/TimeStamp&gt;&lt;Value&gt;3&lt;/Value&gt;&lt;PersonId&gt;0&lt;/PersonId&gt;&lt;ResponseDelay&gt;8950&lt;/ResponseDelay&gt;&lt;/Response&gt;&lt;Response&gt;&lt;Index&gt;79&lt;/Index&gt;&lt;SmartcardUID&gt;0&lt;/SmartcardUID&gt;&lt;UID&gt;6C719F&lt;/UID&gt;&lt;Valid&gt;true&lt;/Valid&gt;&lt;TimeStamp&gt;2017-02-21T15:25:27.707+05:30&lt;/TimeStamp&gt;&lt;Value&gt;2&lt;/Value&gt;&lt;PersonId&gt;0&lt;/PersonId&gt;&lt;ResponseDelay&gt;9000&lt;/ResponseDelay&gt;&lt;/Response&gt;&lt;Response&gt;&lt;Index&gt;86&lt;/Index&gt;&lt;SmartcardUID&gt;0&lt;/SmartcardUID&gt;&lt;UID&gt;6C6EB4&lt;/UID&gt;&lt;Valid&gt;true&lt;/Valid&gt;&lt;TimeStamp&gt;2017-02-21T15:25:34.308+05:30&lt;/TimeStamp&gt;&lt;Value&gt;3&lt;/Value&gt;&lt;PersonId&gt;0&lt;/PersonId&gt;&lt;ResponseDelay&gt;15300&lt;/ResponseDelay&gt;&lt;/Response&gt;&lt;Response&gt;&lt;Index&gt;2&lt;/Index&gt;&lt;SmartcardUID&gt;0&lt;/SmartcardUID&gt;&lt;UID&gt;6C6BD4&lt;/UID&gt;&lt;Valid&gt;true&lt;/Valid&gt;&lt;TimeStamp&gt;2017-02-21T15:25:30.763+05:30&lt;/TimeStamp&gt;&lt;Value&gt;2&lt;/Value&gt;&lt;PersonId&gt;0&lt;/PersonId&gt;&lt;ResponseDelay&gt;11950&lt;/ResponseDelay&gt;&lt;/Response&gt;&lt;Response&gt;&lt;Index&gt;84&lt;/Index&gt;&lt;SmartcardUID&gt;0&lt;/SmartcardUID&gt;&lt;UID&gt;6C6E90&lt;/UID&gt;&lt;Valid&gt;true&lt;/Valid&gt;&lt;TimeStamp&gt;2017-02-21T15:25:27.707+05:30&lt;/TimeStamp&gt;&lt;Value&gt;1&lt;/Value&gt;&lt;PersonId&gt;0&lt;/PersonId&gt;&lt;ResponseDelay&gt;9000&lt;/ResponseDelay&gt;&lt;/Response&gt;&lt;Response&gt;&lt;Index&gt;91&lt;/Index&gt;&lt;SmartcardUID&gt;0&lt;/SmartcardUID&gt;&lt;UID&gt;6C6E9C&lt;/UID&gt;&lt;Valid&gt;true&lt;/Valid&gt;&lt;TimeStamp&gt;2017-02-21T15:25:27.707+05:30&lt;/TimeStamp&gt;&lt;Value&gt;2&lt;/Value&gt;&lt;PersonId&gt;0&lt;/PersonId&gt;&lt;ResponseDelay&gt;9050&lt;/ResponseDelay&gt;&lt;/Response&gt;&lt;Response&gt;&lt;Index&gt;12&lt;/Index&gt;&lt;SmartcardUID&gt;0&lt;/SmartcardUID&gt;&lt;UID&gt;6C7160&lt;/UID&gt;&lt;Valid&gt;true&lt;/Valid&gt;&lt;TimeStamp&gt;2017-02-21T15:25:29.238+05:30&lt;/TimeStamp&gt;&lt;Value&gt;2&lt;/Value&gt;&lt;PersonId&gt;0&lt;/PersonId&gt;&lt;ResponseDelay&gt;10400&lt;/ResponseDelay&gt;&lt;/Response&gt;&lt;Response&gt;&lt;Index&gt;16&lt;/Index&gt;&lt;SmartcardUID&gt;0&lt;/SmartcardUID&gt;&lt;UID&gt;6D7E57&lt;/UID&gt;&lt;Valid&gt;true&lt;/Valid&gt;&lt;TimeStamp&gt;2017-02-21T15:25:32.794+05:30&lt;/TimeStamp&gt;&lt;Value&gt;1&lt;/Value&gt;&lt;PersonId&gt;0&lt;/PersonId&gt;&lt;ResponseDelay&gt;13550&lt;/ResponseDelay&gt;&lt;/Response&gt;&lt;Response&gt;&lt;Index&gt;66&lt;/Index&gt;&lt;SmartcardUID&gt;0&lt;/SmartcardUID&gt;&lt;UID&gt;6DBFB6&lt;/UID&gt;&lt;Valid&gt;true&lt;/Valid&gt;&lt;TimeStamp&gt;2017-02-21T15:25:29.238+05:30&lt;/TimeStamp&gt;&lt;Value&gt;3&lt;/Value&gt;&lt;PersonId&gt;0&lt;/PersonId&gt;&lt;ResponseDelay&gt;10550&lt;/ResponseDelay&gt;&lt;/Response&gt;&lt;Response&gt;&lt;Index&gt;69&lt;/Index&gt;&lt;SmartcardUID&gt;0&lt;/SmartcardUID&gt;&lt;UID&gt;6C7195&lt;/UID&gt;&lt;Valid&gt;true&lt;/Valid&gt;&lt;TimeStamp&gt;2017-02-21T15:25:29.238+05:30&lt;/TimeStamp&gt;&lt;Value&gt;2&lt;/Value&gt;&lt;PersonId&gt;0&lt;/PersonId&gt;&lt;ResponseDelay&gt;10550&lt;/ResponseDelay&gt;&lt;/Response&gt;&lt;Response&gt;&lt;Index&gt;22&lt;/Index&gt;&lt;SmartcardUID&gt;0&lt;/SmartcardUID&gt;&lt;UID&gt;6D803C&lt;/UID&gt;&lt;Valid&gt;true&lt;/Valid&gt;&lt;TimeStamp&gt;2017-02-21T15:25:30.763+05:30&lt;/TimeStamp&gt;&lt;Value&gt;3&lt;/Value&gt;&lt;PersonId&gt;0&lt;/PersonId&gt;&lt;ResponseDelay&gt;12000&lt;/ResponseDelay&gt;&lt;/Response&gt;&lt;Response&gt;&lt;Index&gt;23&lt;/Index&gt;&lt;SmartcardUID&gt;0&lt;/SmartcardUID&gt;&lt;UID&gt;6C717C&lt;/UID&gt;&lt;Valid&gt;true&lt;/Valid&gt;&lt;TimeStamp&gt;2017-02-21T15:25:30.764+05:30&lt;/TimeStamp&gt;&lt;Value&gt;3&lt;/Value&gt;&lt;PersonId&gt;0&lt;/PersonId&gt;&lt;ResponseDelay&gt;12000&lt;/ResponseDelay&gt;&lt;/Response&gt;&lt;Response&gt;&lt;Index&gt;46&lt;/Index&gt;&lt;SmartcardUID&gt;0&lt;/SmartcardUID&gt;&lt;UID&gt;6DBF66&lt;/UID&gt;&lt;Valid&gt;true&lt;/Valid&gt;&lt;TimeStamp&gt;2017-02-21T15:25:30.764+05:30&lt;/TimeStamp&gt;&lt;Value&gt;2&lt;/Value&gt;&lt;PersonId&gt;0&lt;/PersonId&gt;&lt;ResponseDelay&gt;12050&lt;/ResponseDelay&gt;&lt;/Response&gt;&lt;Response&gt;&lt;Index&gt;70&lt;/Index&gt;&lt;SmartcardUID&gt;0&lt;/SmartcardUID&gt;&lt;UID&gt;6DBFB7&lt;/UID&gt;&lt;Valid&gt;true&lt;/Valid&gt;&lt;TimeStamp&gt;2017-02-21T15:25:31.264+05:30&lt;/TimeStamp&gt;&lt;Value&gt;1&lt;/Value&gt;&lt;PersonId&gt;0&lt;/PersonId&gt;&lt;ResponseDelay&gt;12100&lt;/ResponseDelay&gt;&lt;/Response&gt;&lt;Response&gt;&lt;Index&gt;77&lt;/Index&gt;&lt;SmartcardUID&gt;0&lt;/SmartcardUID&gt;&lt;UID&gt;6C6E8E&lt;/UID&gt;&lt;Valid&gt;true&lt;/Valid&gt;&lt;TimeStamp&gt;2017-02-21T15:25:32.794+05:30&lt;/TimeStamp&gt;&lt;Value&gt;3&lt;/Value&gt;&lt;PersonId&gt;0&lt;/PersonId&gt;&lt;ResponseDelay&gt;13700&lt;/ResponseDelay&gt;&lt;/Response&gt;&lt;Response&gt;&lt;Index&gt;81&lt;/Index&gt;&lt;SmartcardUID&gt;0&lt;/SmartcardUID&gt;&lt;UID&gt;6C7172&lt;/UID&gt;&lt;Valid&gt;true&lt;/Valid&gt;&lt;TimeStamp&gt;2017-02-21T15:25:32.794+05:30&lt;/TimeStamp&gt;&lt;Value&gt;3&lt;/Value&gt;&lt;PersonId&gt;0&lt;/PersonId&gt;&lt;ResponseDelay&gt;13700&lt;/ResponseDelay&gt;&lt;/Response&gt;&lt;Response&gt;&lt;Index&gt;90&lt;/Index&gt;&lt;SmartcardUID&gt;0&lt;/SmartcardUID&gt;&lt;UID&gt;6DC031&lt;/UID&gt;&lt;Valid&gt;true&lt;/Valid&gt;&lt;TimeStamp&gt;2017-02-21T15:25:32.794+05:30&lt;/TimeStamp&gt;&lt;Value&gt;1&lt;/Value&gt;&lt;PersonId&gt;0&lt;/PersonId&gt;&lt;ResponseDelay&gt;13750&lt;/ResponseDelay&gt;&lt;/Response&gt;&lt;Response&gt;&lt;Index&gt;15&lt;/Index&gt;&lt;SmartcardUID&gt;0&lt;/SmartcardUID&gt;&lt;UID&gt;6DBFAE&lt;/UID&gt;&lt;Valid&gt;true&lt;/Valid&gt;&lt;TimeStamp&gt;2017-02-21T15:25:33.807+05:30&lt;/TimeStamp&gt;&lt;Value&gt;1&lt;/Value&gt;&lt;PersonId&gt;0&lt;/PersonId&gt;&lt;ResponseDelay&gt;15100&lt;/ResponseDelay&gt;&lt;/Response&gt;&lt;Response&gt;&lt;Index&gt;53&lt;/Index&gt;&lt;SmartcardUID&gt;0&lt;/SmartcardUID&gt;&lt;UID&gt;6C6C47&lt;/UID&gt;&lt;Valid&gt;true&lt;/Valid&gt;&lt;TimeStamp&gt;2017-02-21T15:25:34.308+05:30&lt;/TimeStamp&gt;&lt;Value&gt;1&lt;/Value&gt;&lt;PersonId&gt;0&lt;/PersonId&gt;&lt;ResponseDelay&gt;15200&lt;/ResponseDelay&gt;&lt;/Response&gt;&lt;Response&gt;&lt;Index&gt;54&lt;/Index&gt;&lt;SmartcardUID&gt;0&lt;/SmartcardUID&gt;&lt;UID&gt;6DBF57&lt;/UID&gt;&lt;Valid&gt;true&lt;/Valid&gt;&lt;TimeStamp&gt;2017-02-21T15:25:34.308+05:30&lt;/TimeStamp&gt;&lt;Value&gt;2&lt;/Value&gt;&lt;PersonId&gt;0&lt;/PersonId&gt;&lt;ResponseDelay&gt;15200&lt;/ResponseDelay&gt;&lt;/Response&gt;&lt;Response&gt;&lt;Index&gt;40&lt;/Index&gt;&lt;SmartcardUID&gt;0&lt;/SmartcardUID&gt;&lt;UID&gt;6D7E39&lt;/UID&gt;&lt;Valid&gt;true&lt;/Valid&gt;&lt;TimeStamp&gt;2017-02-21T15:25:35.835+05:30&lt;/TimeStamp&gt;&lt;Value&gt;2&lt;/Value&gt;&lt;PersonId&gt;0&lt;/PersonId&gt;&lt;ResponseDelay&gt;16750&lt;/ResponseDelay&gt;&lt;/Response&gt;&lt;Response&gt;&lt;Index&gt;73&lt;/Index&gt;&lt;SmartcardUID&gt;0&lt;/SmartcardUID&gt;&lt;UID&gt;6DBFB5&lt;/UID&gt;&lt;Valid&gt;true&lt;/Valid&gt;&lt;TimeStamp&gt;2017-02-21T15:25:37.349+05:30&lt;/TimeStamp&gt;&lt;Value&gt;2&lt;/Value&gt;&lt;PersonId&gt;0&lt;/PersonId&gt;&lt;ResponseDelay&gt;18400&lt;/ResponseDelay&gt;&lt;/Response&gt;&lt;Response&gt;&lt;Index&gt;65&lt;/Index&gt;&lt;SmartcardUID&gt;0&lt;/SmartcardUID&gt;&lt;UID&gt;6C6E8D&lt;/UID&gt;&lt;Valid&gt;true&lt;/Valid&gt;&lt;TimeStamp&gt;2017-02-21T15:25:38.877+05:30&lt;/TimeStamp&gt;&lt;Value&gt;2&lt;/Value&gt;&lt;PersonId&gt;0&lt;/PersonId&gt;&lt;ResponseDelay&gt;19950&lt;/ResponseDelay&gt;&lt;/Response&gt;&lt;Response&gt;&lt;Index&gt;87&lt;/Index&gt;&lt;SmartcardUID&gt;0&lt;/SmartcardUID&gt;&lt;UID&gt;6C6E97&lt;/UID&gt;&lt;Valid&gt;true&lt;/Valid&gt;&lt;TimeStamp&gt;2017-02-21T15:25:38.877+05:30&lt;/TimeStamp&gt;&lt;Value&gt;1&lt;/Value&gt;&lt;PersonId&gt;0&lt;/PersonId&gt;&lt;ResponseDelay&gt;2000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20&lt;/Length&gt;&lt;Value&gt;2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41&lt;/int&gt;"/>
  <p:tag name="VIEWPOINT" val="7994f349-73d5-48b0-b9af-473eddd21d74"/>
</p:tagLst>
</file>

<file path=ppt/tags/tag224.xml><?xml version="1.0" encoding="utf-8"?>
<p:tagLst xmlns:a="http://schemas.openxmlformats.org/drawingml/2006/main" xmlns:r="http://schemas.openxmlformats.org/officeDocument/2006/relationships" xmlns:p="http://schemas.openxmlformats.org/presentationml/2006/main">
  <p:tag name="STARTANIMATION" val="OpenQuestion"/>
  <p:tag name="QUESTIONGUID" val="5fb6fb0c-e84e-46af-938c-3f83408616eb"/>
</p:tagLst>
</file>

<file path=ppt/tags/tag225.xml><?xml version="1.0" encoding="utf-8"?>
<p:tagLst xmlns:a="http://schemas.openxmlformats.org/drawingml/2006/main" xmlns:r="http://schemas.openxmlformats.org/officeDocument/2006/relationships" xmlns:p="http://schemas.openxmlformats.org/presentationml/2006/main">
  <p:tag name="QUESTIONGUID" val="5fb6fb0c-e84e-46af-938c-3f83408616eb"/>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c8f41287-5c5a-4e8c-b2bc-22a2b83a993d&lt;/GUID&gt;&lt;Name /&gt;&lt;ScreenPosition&gt;BottomRight&lt;/ScreenPosition&gt;&lt;BorderThickness&gt;10&lt;/BorderThickness&gt;&lt;Top&gt;249.164169&lt;/Top&gt;&lt;Left&gt;41.09756&lt;/Left&gt;&lt;Height&gt;195.995041&lt;/Height&gt;&lt;Width&gt;646.485352&lt;/Width&gt;&lt;/ShapeDetails&gt;"/>
</p:tagLst>
</file>

<file path=ppt/tags/tag226.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227.xml><?xml version="1.0" encoding="utf-8"?>
<p:tagLst xmlns:a="http://schemas.openxmlformats.org/drawingml/2006/main" xmlns:r="http://schemas.openxmlformats.org/officeDocument/2006/relationships" xmlns:p="http://schemas.openxmlformats.org/presentationml/2006/main">
  <p:tag name="SHAPETYPE" val="VotingKey"/>
  <p:tag name="QUESTIONGUID" val="5fb6fb0c-e84e-46af-938c-3f83408616eb"/>
</p:tagLst>
</file>

<file path=ppt/tags/tag228.xml><?xml version="1.0" encoding="utf-8"?>
<p:tagLst xmlns:a="http://schemas.openxmlformats.org/drawingml/2006/main" xmlns:r="http://schemas.openxmlformats.org/officeDocument/2006/relationships" xmlns:p="http://schemas.openxmlformats.org/presentationml/2006/main">
  <p:tag name="SHAPETYPE" val="ChoiceText"/>
  <p:tag name="QUESTIONGUID" val="5fb6fb0c-e84e-46af-938c-3f83408616eb"/>
</p:tagLst>
</file>

<file path=ppt/tags/tag229.xml><?xml version="1.0" encoding="utf-8"?>
<p:tagLst xmlns:a="http://schemas.openxmlformats.org/drawingml/2006/main" xmlns:r="http://schemas.openxmlformats.org/officeDocument/2006/relationships" xmlns:p="http://schemas.openxmlformats.org/presentationml/2006/main">
  <p:tag name="SHAPETYPE" val="DataLabel"/>
  <p:tag name="QUESTIONGUID" val="5fb6fb0c-e84e-46af-938c-3f83408616eb"/>
</p:tagLst>
</file>

<file path=ppt/tags/tag23.xml><?xml version="1.0" encoding="utf-8"?>
<p:tagLst xmlns:a="http://schemas.openxmlformats.org/drawingml/2006/main" xmlns:r="http://schemas.openxmlformats.org/officeDocument/2006/relationships" xmlns:p="http://schemas.openxmlformats.org/presentationml/2006/main">
  <p:tag name="SHAPETYPE" val="VotingKey"/>
  <p:tag name="QUESTIONGUID" val="19299bfc-520f-42b2-a4d0-d91c9ede8793"/>
</p:tagLst>
</file>

<file path=ppt/tags/tag230.xml><?xml version="1.0" encoding="utf-8"?>
<p:tagLst xmlns:a="http://schemas.openxmlformats.org/drawingml/2006/main" xmlns:r="http://schemas.openxmlformats.org/officeDocument/2006/relationships" xmlns:p="http://schemas.openxmlformats.org/presentationml/2006/main">
  <p:tag name="SHAPETYPE" val="Bars"/>
  <p:tag name="QUESTIONGUID" val="5fb6fb0c-e84e-46af-938c-3f83408616eb"/>
  <p:tag name="SHAPEDETAILS" val="&lt;?xml version=&quot;1.0&quot; encoding=&quot;utf-8&quot;?&gt;&lt;ShapeDetails xmlns:xsi=&quot;http://www.w3.org/2001/XMLSchema-instance&quot; xmlns:xsd=&quot;http://www.w3.org/2001/XMLSchema&quot;&gt;&lt;GUID&gt;e032d621-7df8-4df2-aee2-d0acc4f2c94b&lt;/GUID&gt;&lt;Name /&gt;&lt;ScreenPosition&gt;BottomRight&lt;/ScreenPosition&gt;&lt;BorderThickness&gt;10&lt;/BorderThickness&gt;&lt;Top&gt;191.9633&lt;/Top&gt;&lt;Left&gt;79.16748&lt;/Left&gt;&lt;Height&gt;24.43504&lt;/Height&gt;&lt;Width&gt;555.2277&lt;/Width&gt;&lt;/ShapeDetails&gt;"/>
</p:tagLst>
</file>

<file path=ppt/tags/tag231.xml><?xml version="1.0" encoding="utf-8"?>
<p:tagLst xmlns:a="http://schemas.openxmlformats.org/drawingml/2006/main" xmlns:r="http://schemas.openxmlformats.org/officeDocument/2006/relationships" xmlns:p="http://schemas.openxmlformats.org/presentationml/2006/main">
  <p:tag name="SHAPETYPE" val="VotingKey"/>
  <p:tag name="QUESTIONGUID" val="5fb6fb0c-e84e-46af-938c-3f83408616eb"/>
</p:tagLst>
</file>

<file path=ppt/tags/tag232.xml><?xml version="1.0" encoding="utf-8"?>
<p:tagLst xmlns:a="http://schemas.openxmlformats.org/drawingml/2006/main" xmlns:r="http://schemas.openxmlformats.org/officeDocument/2006/relationships" xmlns:p="http://schemas.openxmlformats.org/presentationml/2006/main">
  <p:tag name="SHAPETYPE" val="ChoiceText"/>
  <p:tag name="QUESTIONGUID" val="5fb6fb0c-e84e-46af-938c-3f83408616eb"/>
</p:tagLst>
</file>

<file path=ppt/tags/tag233.xml><?xml version="1.0" encoding="utf-8"?>
<p:tagLst xmlns:a="http://schemas.openxmlformats.org/drawingml/2006/main" xmlns:r="http://schemas.openxmlformats.org/officeDocument/2006/relationships" xmlns:p="http://schemas.openxmlformats.org/presentationml/2006/main">
  <p:tag name="SHAPETYPE" val="DataLabel"/>
  <p:tag name="QUESTIONGUID" val="5fb6fb0c-e84e-46af-938c-3f83408616eb"/>
</p:tagLst>
</file>

<file path=ppt/tags/tag234.xml><?xml version="1.0" encoding="utf-8"?>
<p:tagLst xmlns:a="http://schemas.openxmlformats.org/drawingml/2006/main" xmlns:r="http://schemas.openxmlformats.org/officeDocument/2006/relationships" xmlns:p="http://schemas.openxmlformats.org/presentationml/2006/main">
  <p:tag name="SHAPETYPE" val="Bars"/>
  <p:tag name="QUESTIONGUID" val="5fb6fb0c-e84e-46af-938c-3f83408616eb"/>
  <p:tag name="SHAPEDETAILS" val="&lt;?xml version=&quot;1.0&quot; encoding=&quot;utf-8&quot;?&gt;&lt;ShapeDetails xmlns:xsi=&quot;http://www.w3.org/2001/XMLSchema-instance&quot; xmlns:xsd=&quot;http://www.w3.org/2001/XMLSchema&quot;&gt;&lt;GUID&gt;cd4b631e-cfc8-4a91-a2ed-38c39ba79365&lt;/GUID&gt;&lt;Name /&gt;&lt;ScreenPosition&gt;BottomRight&lt;/ScreenPosition&gt;&lt;BorderThickness&gt;10&lt;/BorderThickness&gt;&lt;Top&gt;257.961639&lt;/Top&gt;&lt;Left&gt;79.16748&lt;/Left&gt;&lt;Height&gt;24.43504&lt;/Height&gt;&lt;Width&gt;555.2277&lt;/Width&gt;&lt;/ShapeDetails&gt;"/>
</p:tagLst>
</file>

<file path=ppt/tags/tag235.xml><?xml version="1.0" encoding="utf-8"?>
<p:tagLst xmlns:a="http://schemas.openxmlformats.org/drawingml/2006/main" xmlns:r="http://schemas.openxmlformats.org/officeDocument/2006/relationships" xmlns:p="http://schemas.openxmlformats.org/presentationml/2006/main">
  <p:tag name="SHAPETYPE" val="VotingKey"/>
  <p:tag name="QUESTIONGUID" val="5fb6fb0c-e84e-46af-938c-3f83408616eb"/>
</p:tagLst>
</file>

<file path=ppt/tags/tag236.xml><?xml version="1.0" encoding="utf-8"?>
<p:tagLst xmlns:a="http://schemas.openxmlformats.org/drawingml/2006/main" xmlns:r="http://schemas.openxmlformats.org/officeDocument/2006/relationships" xmlns:p="http://schemas.openxmlformats.org/presentationml/2006/main">
  <p:tag name="SHAPETYPE" val="ChoiceText"/>
  <p:tag name="QUESTIONGUID" val="5fb6fb0c-e84e-46af-938c-3f83408616eb"/>
</p:tagLst>
</file>

<file path=ppt/tags/tag237.xml><?xml version="1.0" encoding="utf-8"?>
<p:tagLst xmlns:a="http://schemas.openxmlformats.org/drawingml/2006/main" xmlns:r="http://schemas.openxmlformats.org/officeDocument/2006/relationships" xmlns:p="http://schemas.openxmlformats.org/presentationml/2006/main">
  <p:tag name="SHAPETYPE" val="DataLabel"/>
  <p:tag name="QUESTIONGUID" val="5fb6fb0c-e84e-46af-938c-3f83408616eb"/>
</p:tagLst>
</file>

<file path=ppt/tags/tag238.xml><?xml version="1.0" encoding="utf-8"?>
<p:tagLst xmlns:a="http://schemas.openxmlformats.org/drawingml/2006/main" xmlns:r="http://schemas.openxmlformats.org/officeDocument/2006/relationships" xmlns:p="http://schemas.openxmlformats.org/presentationml/2006/main">
  <p:tag name="SHAPETYPE" val="Bars"/>
  <p:tag name="QUESTIONGUID" val="5fb6fb0c-e84e-46af-938c-3f83408616eb"/>
  <p:tag name="SHAPEDETAILS" val="&lt;?xml version=&quot;1.0&quot; encoding=&quot;utf-8&quot;?&gt;&lt;ShapeDetails xmlns:xsi=&quot;http://www.w3.org/2001/XMLSchema-instance&quot; xmlns:xsd=&quot;http://www.w3.org/2001/XMLSchema&quot;&gt;&lt;GUID&gt;d8e94a52-5462-4bb5-9b56-f71ca47e670f&lt;/GUID&gt;&lt;Name /&gt;&lt;ScreenPosition&gt;BottomRight&lt;/ScreenPosition&gt;&lt;BorderThickness&gt;10&lt;/BorderThickness&gt;&lt;Top&gt;323.96&lt;/Top&gt;&lt;Left&gt;79.16748&lt;/Left&gt;&lt;Height&gt;24.43504&lt;/Height&gt;&lt;Width&gt;555.2277&lt;/Width&gt;&lt;/ShapeDetails&gt;"/>
</p:tagLst>
</file>

<file path=ppt/tags/tag239.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406df623-aec8-44e4-bff3-eb8a07163756&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d57365e2-9c7f-4d21-9760-d1ccb7dedd21&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QUESTIONDEFINITION" val="&lt;?xml version=&quot;1.0&quot; encoding=&quot;utf-8&quot;?&gt;&lt;MultipleChoiceQuestion xmlns:xsi=&quot;http://www.w3.org/2001/XMLSchema-instance&quot; xmlns:xsd=&quot;http://www.w3.org/2001/XMLSchema&quot;&gt;&lt;GUID&gt;8299aaf5-95c9-4782-b6ef-6445cc929511&lt;/GUID&gt;&lt;Name /&gt;&lt;Text&gt;15. Guaranteed Surrender Value as a percentage of total premiums paid?:&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8d7ce874-019b-4c6a-849b-4001dfba361e&lt;/GUID&gt;&lt;Name /&gt;&lt;IsSelected&gt;true&lt;/IsSelected&gt;&lt;Description&gt;Should be based on number of number of premiums paid and year of surrender instead of only year of surrender to be consistent with different policyholders. Say, someone surrenders in 4th year start with 3 premiums paid gets 50% whereas someone surrenders in 3rd year end with same number of premiums paid gets 30%&lt;/Description&gt;&lt;Key&gt;1&lt;/Key&gt;&lt;IsAnswer&gt;false&lt;/IsAnswer&gt;&lt;SubChoiceData&gt;&lt;SubChoices&gt;&lt;SubChoice&gt;&lt;NumVotes&gt;17&lt;/NumVotes&gt;&lt;PercentageOfVotesCast&gt;0.19540229885057472&lt;/PercentageOfVotesCast&gt;&lt;PercentageOfVoters&gt;0.19540229885057472&lt;/PercentageOfVoters&gt;&lt;/SubChoice&gt;&lt;/SubChoices&gt;&lt;/SubChoiceData&gt;&lt;Score&gt;0&lt;/Score&gt;&lt;ChoiceRankings /&gt;&lt;/Choice&gt;&lt;Choice xsi:type=&quot;DiscreteChoice&quot;&gt;&lt;GUID&gt;8af9a39e-ec7e-4e28-8961-09b9cec1f113&lt;/GUID&gt;&lt;Name /&gt;&lt;IsSelected&gt;true&lt;/IsSelected&gt;&lt;Description&gt;Should be exclusive of rider premiums and underwriting extra, as regulations says total premiums paid.&lt;/Description&gt;&lt;Key&gt;2&lt;/Key&gt;&lt;IsAnswer&gt;false&lt;/IsAnswer&gt;&lt;SubChoiceData&gt;&lt;SubChoices&gt;&lt;SubChoice&gt;&lt;NumVotes&gt;7&lt;/NumVotes&gt;&lt;PercentageOfVotesCast&gt;0.080459770114942528&lt;/PercentageOfVotesCast&gt;&lt;PercentageOfVoters&gt;0.080459770114942528&lt;/PercentageOfVoters&gt;&lt;/SubChoice&gt;&lt;/SubChoices&gt;&lt;/SubChoiceData&gt;&lt;Score&gt;0&lt;/Score&gt;&lt;ChoiceRankings /&gt;&lt;/Choice&gt;&lt;Choice xsi:type=&quot;DiscreteChoice&quot;&gt;&lt;GUID&gt;f669a2b7-07a2-477d-8fb6-2bedc8d78191&lt;/GUID&gt;&lt;Name /&gt;&lt;IsSelected&gt;true&lt;/IsSelected&gt;&lt;Description&gt;Both A and B&lt;/Description&gt;&lt;Key&gt;3&lt;/Key&gt;&lt;IsAnswer&gt;false&lt;/IsAnswer&gt;&lt;SubChoiceData&gt;&lt;SubChoices&gt;&lt;SubChoice&gt;&lt;NumVotes&gt;57&lt;/NumVotes&gt;&lt;PercentageOfVotesCast&gt;0.65517241379310343&lt;/PercentageOfVotesCast&gt;&lt;PercentageOfVoters&gt;0.65517241379310343&lt;/PercentageOfVoters&gt;&lt;/SubChoice&gt;&lt;/SubChoices&gt;&lt;/SubChoiceData&gt;&lt;Score&gt;0&lt;/Score&gt;&lt;ChoiceRankings /&gt;&lt;/Choice&gt;&lt;Choice xsi:type=&quot;DiscreteChoice&quot;&gt;&lt;GUID&gt;0df2724c-c3af-4fbb-83bc-1ac1c2425bbe&lt;/GUID&gt;&lt;Name /&gt;&lt;IsSelected&gt;true&lt;/IsSelected&gt;&lt;Description&gt;No change needed&lt;/Description&gt;&lt;Key&gt;4&lt;/Key&gt;&lt;IsAnswer&gt;false&lt;/IsAnswer&gt;&lt;SubChoiceData&gt;&lt;SubChoices&gt;&lt;SubChoice&gt;&lt;NumVotes&gt;6&lt;/NumVotes&gt;&lt;PercentageOfVotesCast&gt;0.068965517241379309&lt;/PercentageOfVotesCast&gt;&lt;PercentageOfVoters&gt;0.068965517241379309&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19&lt;/Index&gt;&lt;SmartcardUID&gt;0&lt;/SmartcardUID&gt;&lt;UID&gt;6C6B1C&lt;/UID&gt;&lt;Valid&gt;true&lt;/Valid&gt;&lt;TimeStamp&gt;2017-02-21T15:26:32.122+05:30&lt;/TimeStamp&gt;&lt;Value&gt;3&lt;/Value&gt;&lt;PersonId&gt;0&lt;/PersonId&gt;&lt;ResponseDelay&gt;1000&lt;/ResponseDelay&gt;&lt;/Response&gt;&lt;Response&gt;&lt;Index&gt;26&lt;/Index&gt;&lt;SmartcardUID&gt;0&lt;/SmartcardUID&gt;&lt;UID&gt;6D8114&lt;/UID&gt;&lt;Valid&gt;true&lt;/Valid&gt;&lt;TimeStamp&gt;2017-02-21T15:26:35.683+05:30&lt;/TimeStamp&gt;&lt;Value&gt;3&lt;/Value&gt;&lt;PersonId&gt;0&lt;/PersonId&gt;&lt;ResponseDelay&gt;4150&lt;/ResponseDelay&gt;&lt;/Response&gt;&lt;Response&gt;&lt;Index&gt;29&lt;/Index&gt;&lt;SmartcardUID&gt;0&lt;/SmartcardUID&gt;&lt;UID&gt;6C7915&lt;/UID&gt;&lt;Valid&gt;true&lt;/Valid&gt;&lt;TimeStamp&gt;2017-02-21T15:26:35.683+05:30&lt;/TimeStamp&gt;&lt;Value&gt;3&lt;/Value&gt;&lt;PersonId&gt;0&lt;/PersonId&gt;&lt;ResponseDelay&gt;4200&lt;/ResponseDelay&gt;&lt;/Response&gt;&lt;Response&gt;&lt;Index&gt;30&lt;/Index&gt;&lt;SmartcardUID&gt;0&lt;/SmartcardUID&gt;&lt;UID&gt;6D7E54&lt;/UID&gt;&lt;Valid&gt;true&lt;/Valid&gt;&lt;TimeStamp&gt;2017-02-21T15:26:32.122+05:30&lt;/TimeStamp&gt;&lt;Value&gt;1&lt;/Value&gt;&lt;PersonId&gt;0&lt;/PersonId&gt;&lt;ResponseDelay&gt;1050&lt;/ResponseDelay&gt;&lt;/Response&gt;&lt;Response&gt;&lt;Index&gt;44&lt;/Index&gt;&lt;SmartcardUID&gt;0&lt;/SmartcardUID&gt;&lt;UID&gt;6D8076&lt;/UID&gt;&lt;Valid&gt;true&lt;/Valid&gt;&lt;TimeStamp&gt;2017-02-21T15:26:43.277+05:30&lt;/TimeStamp&gt;&lt;Value&gt;3&lt;/Value&gt;&lt;PersonId&gt;0&lt;/PersonId&gt;&lt;ResponseDelay&gt;12100&lt;/ResponseDelay&gt;&lt;/Response&gt;&lt;Response&gt;&lt;Index&gt;63&lt;/Index&gt;&lt;SmartcardUID&gt;0&lt;/SmartcardUID&gt;&lt;UID&gt;6C71A1&lt;/UID&gt;&lt;Valid&gt;true&lt;/Valid&gt;&lt;TimeStamp&gt;2017-02-21T15:26:32.122+05:30&lt;/TimeStamp&gt;&lt;Value&gt;2&lt;/Value&gt;&lt;PersonId&gt;0&lt;/PersonId&gt;&lt;ResponseDelay&gt;1150&lt;/ResponseDelay&gt;&lt;/Response&gt;&lt;Response&gt;&lt;Index&gt;77&lt;/Index&gt;&lt;SmartcardUID&gt;0&lt;/SmartcardUID&gt;&lt;UID&gt;6C6E8E&lt;/UID&gt;&lt;Valid&gt;true&lt;/Valid&gt;&lt;TimeStamp&gt;2017-02-21T15:26:32.635+05:30&lt;/TimeStamp&gt;&lt;Value&gt;3&lt;/Value&gt;&lt;PersonId&gt;0&lt;/PersonId&gt;&lt;ResponseDelay&gt;1150&lt;/ResponseDelay&gt;&lt;/Response&gt;&lt;Response&gt;&lt;Index&gt;83&lt;/Index&gt;&lt;SmartcardUID&gt;0&lt;/SmartcardUID&gt;&lt;UID&gt;6C6E91&lt;/UID&gt;&lt;Valid&gt;true&lt;/Valid&gt;&lt;TimeStamp&gt;2017-02-21T15:26:32.635+05:30&lt;/TimeStamp&gt;&lt;Value&gt;4&lt;/Value&gt;&lt;PersonId&gt;0&lt;/PersonId&gt;&lt;ResponseDelay&gt;1200&lt;/ResponseDelay&gt;&lt;/Response&gt;&lt;Response&gt;&lt;Index&gt;86&lt;/Index&gt;&lt;SmartcardUID&gt;0&lt;/SmartcardUID&gt;&lt;UID&gt;6C6EB4&lt;/UID&gt;&lt;Valid&gt;true&lt;/Valid&gt;&lt;TimeStamp&gt;2017-02-21T15:26:32.636+05:30&lt;/TimeStamp&gt;&lt;Value&gt;3&lt;/Value&gt;&lt;PersonId&gt;0&lt;/PersonId&gt;&lt;ResponseDelay&gt;1200&lt;/ResponseDelay&gt;&lt;/Response&gt;&lt;Response&gt;&lt;Index&gt;3&lt;/Index&gt;&lt;SmartcardUID&gt;0&lt;/SmartcardUID&gt;&lt;UID&gt;6C6B1B&lt;/UID&gt;&lt;Valid&gt;true&lt;/Valid&gt;&lt;TimeStamp&gt;2017-02-21T15:26:35.162+05:30&lt;/TimeStamp&gt;&lt;Value&gt;2&lt;/Value&gt;&lt;PersonId&gt;0&lt;/PersonId&gt;&lt;ResponseDelay&gt;4100&lt;/ResponseDelay&gt;&lt;/Response&gt;&lt;Response&gt;&lt;Index&gt;5&lt;/Index&gt;&lt;SmartcardUID&gt;0&lt;/SmartcardUID&gt;&lt;UID&gt;6C717A&lt;/UID&gt;&lt;Valid&gt;true&lt;/Valid&gt;&lt;TimeStamp&gt;2017-02-21T15:26:33.648+05:30&lt;/TimeStamp&gt;&lt;Value&gt;3&lt;/Value&gt;&lt;PersonId&gt;0&lt;/PersonId&gt;&lt;ResponseDelay&gt;2550&lt;/ResponseDelay&gt;&lt;/Response&gt;&lt;Response&gt;&lt;Index&gt;12&lt;/Index&gt;&lt;SmartcardUID&gt;0&lt;/SmartcardUID&gt;&lt;UID&gt;6C7160&lt;/UID&gt;&lt;Valid&gt;true&lt;/Valid&gt;&lt;TimeStamp&gt;2017-02-21T15:26:43.277+05:30&lt;/TimeStamp&gt;&lt;Value&gt;3&lt;/Value&gt;&lt;PersonId&gt;0&lt;/PersonId&gt;&lt;ResponseDelay&gt;12000&lt;/ResponseDelay&gt;&lt;/Response&gt;&lt;Response&gt;&lt;Index&gt;16&lt;/Index&gt;&lt;SmartcardUID&gt;0&lt;/SmartcardUID&gt;&lt;UID&gt;6D7E57&lt;/UID&gt;&lt;Valid&gt;true&lt;/Valid&gt;&lt;TimeStamp&gt;2017-02-21T15:26:33.648+05:30&lt;/TimeStamp&gt;&lt;Value&gt;1&lt;/Value&gt;&lt;PersonId&gt;0&lt;/PersonId&gt;&lt;ResponseDelay&gt;2600&lt;/ResponseDelay&gt;&lt;/Response&gt;&lt;Response&gt;&lt;Index&gt;20&lt;/Index&gt;&lt;SmartcardUID&gt;0&lt;/SmartcardUID&gt;&lt;UID&gt;6C6E8F&lt;/UID&gt;&lt;Valid&gt;true&lt;/Valid&gt;&lt;TimeStamp&gt;2017-02-21T15:26:33.648+05:30&lt;/TimeStamp&gt;&lt;Value&gt;3&lt;/Value&gt;&lt;PersonId&gt;0&lt;/PersonId&gt;&lt;ResponseDelay&gt;2600&lt;/ResponseDelay&gt;&lt;/Response&gt;&lt;Response&gt;&lt;Index&gt;88&lt;/Index&gt;&lt;SmartcardUID&gt;0&lt;/SmartcardUID&gt;&lt;UID&gt;6D8077&lt;/UID&gt;&lt;Valid&gt;true&lt;/Valid&gt;&lt;TimeStamp&gt;2017-02-21T15:26:34.149+05:30&lt;/TimeStamp&gt;&lt;Value&gt;3&lt;/Value&gt;&lt;PersonId&gt;0&lt;/PersonId&gt;&lt;ResponseDelay&gt;2750&lt;/ResponseDelay&gt;&lt;/Response&gt;&lt;Response&gt;&lt;Index&gt;2&lt;/Index&gt;&lt;SmartcardUID&gt;0&lt;/SmartcardUID&gt;&lt;UID&gt;6C6BD4&lt;/UID&gt;&lt;Valid&gt;true&lt;/Valid&gt;&lt;TimeStamp&gt;2017-02-21T15:26:41.761+05:30&lt;/TimeStamp&gt;&lt;Value&gt;3&lt;/Value&gt;&lt;PersonId&gt;0&lt;/PersonId&gt;&lt;ResponseDelay&gt;10400&lt;/ResponseDelay&gt;&lt;/Response&gt;&lt;Response&gt;&lt;Index&gt;6&lt;/Index&gt;&lt;SmartcardUID&gt;0&lt;/SmartcardUID&gt;&lt;UID&gt;6C7165&lt;/UID&gt;&lt;Valid&gt;true&lt;/Valid&gt;&lt;TimeStamp&gt;2017-02-21T15:26:35.162+05:30&lt;/TimeStamp&gt;&lt;Value&gt;3&lt;/Value&gt;&lt;PersonId&gt;0&lt;/PersonId&gt;&lt;ResponseDelay&gt;4100&lt;/ResponseDelay&gt;&lt;/Response&gt;&lt;Response&gt;&lt;Index&gt;7&lt;/Index&gt;&lt;SmartcardUID&gt;0&lt;/SmartcardUID&gt;&lt;UID&gt;6DC039&lt;/UID&gt;&lt;Valid&gt;true&lt;/Valid&gt;&lt;TimeStamp&gt;2017-02-21T15:26:40.237+05:30&lt;/TimeStamp&gt;&lt;Value&gt;4&lt;/Value&gt;&lt;PersonId&gt;0&lt;/PersonId&gt;&lt;ResponseDelay&gt;8850&lt;/ResponseDelay&gt;&lt;/Response&gt;&lt;Response&gt;&lt;Index&gt;10&lt;/Index&gt;&lt;SmartcardUID&gt;0&lt;/SmartcardUID&gt;&lt;UID&gt;6C7170&lt;/UID&gt;&lt;Valid&gt;true&lt;/Valid&gt;&lt;TimeStamp&gt;2017-02-21T15:26:35.162+05:30&lt;/TimeStamp&gt;&lt;Value&gt;3&lt;/Value&gt;&lt;PersonId&gt;0&lt;/PersonId&gt;&lt;ResponseDelay&gt;4150&lt;/ResponseDelay&gt;&lt;/Response&gt;&lt;Response&gt;&lt;Index&gt;13&lt;/Index&gt;&lt;SmartcardUID&gt;0&lt;/SmartcardUID&gt;&lt;UID&gt;6DBF69&lt;/UID&gt;&lt;Valid&gt;true&lt;/Valid&gt;&lt;TimeStamp&gt;2017-02-21T15:26:35.162+05:30&lt;/TimeStamp&gt;&lt;Value&gt;1&lt;/Value&gt;&lt;PersonId&gt;0&lt;/PersonId&gt;&lt;ResponseDelay&gt;4150&lt;/ResponseDelay&gt;&lt;/Response&gt;&lt;Response&gt;&lt;Index&gt;14&lt;/Index&gt;&lt;SmartcardUID&gt;0&lt;/SmartcardUID&gt;&lt;UID&gt;6C71A3&lt;/UID&gt;&lt;Valid&gt;true&lt;/Valid&gt;&lt;TimeStamp&gt;2017-02-21T15:26:49.359+05:30&lt;/TimeStamp&gt;&lt;Value&gt;1&lt;/Value&gt;&lt;PersonId&gt;0&lt;/PersonId&gt;&lt;ResponseDelay&gt;18300&lt;/ResponseDelay&gt;&lt;/Response&gt;&lt;Response&gt;&lt;Index&gt;15&lt;/Index&gt;&lt;SmartcardUID&gt;0&lt;/SmartcardUID&gt;&lt;UID&gt;6DBFAE&lt;/UID&gt;&lt;Valid&gt;true&lt;/Valid&gt;&lt;TimeStamp&gt;2017-02-21T15:26:35.162+05:30&lt;/TimeStamp&gt;&lt;Value&gt;3&lt;/Value&gt;&lt;PersonId&gt;0&lt;/PersonId&gt;&lt;ResponseDelay&gt;4150&lt;/ResponseDelay&gt;&lt;/Response&gt;&lt;Response&gt;&lt;Index&gt;18&lt;/Index&gt;&lt;SmartcardUID&gt;0&lt;/SmartcardUID&gt;&lt;UID&gt;6C6EA5&lt;/UID&gt;&lt;Valid&gt;true&lt;/Valid&gt;&lt;TimeStamp&gt;2017-02-21T15:26:35.162+05:30&lt;/TimeStamp&gt;&lt;Value&gt;3&lt;/Value&gt;&lt;PersonId&gt;0&lt;/PersonId&gt;&lt;ResponseDelay&gt;4150&lt;/ResponseDelay&gt;&lt;/Response&gt;&lt;Response&gt;&lt;Index&gt;23&lt;/Index&gt;&lt;SmartcardUID&gt;0&lt;/SmartcardUID&gt;&lt;UID&gt;6C717C&lt;/UID&gt;&lt;Valid&gt;true&lt;/Valid&gt;&lt;TimeStamp&gt;2017-02-21T15:26:35.162+05:30&lt;/TimeStamp&gt;&lt;Value&gt;3&lt;/Value&gt;&lt;PersonId&gt;0&lt;/PersonId&gt;&lt;ResponseDelay&gt;4150&lt;/ResponseDelay&gt;&lt;/Response&gt;&lt;Response&gt;&lt;Index&gt;24&lt;/Index&gt;&lt;SmartcardUID&gt;0&lt;/SmartcardUID&gt;&lt;UID&gt;6D8101&lt;/UID&gt;&lt;Valid&gt;true&lt;/Valid&gt;&lt;TimeStamp&gt;2017-02-21T15:26:35.683+05:30&lt;/TimeStamp&gt;&lt;Value&gt;3&lt;/Value&gt;&lt;PersonId&gt;0&lt;/PersonId&gt;&lt;ResponseDelay&gt;4150&lt;/ResponseDelay&gt;&lt;/Response&gt;&lt;Response&gt;&lt;Index&gt;28&lt;/Index&gt;&lt;SmartcardUID&gt;0&lt;/SmartcardUID&gt;&lt;UID&gt;6D7E5E&lt;/UID&gt;&lt;Valid&gt;true&lt;/Valid&gt;&lt;TimeStamp&gt;2017-02-21T15:26:35.683+05:30&lt;/TimeStamp&gt;&lt;Value&gt;3&lt;/Value&gt;&lt;PersonId&gt;0&lt;/PersonId&gt;&lt;ResponseDelay&gt;4200&lt;/ResponseDelay&gt;&lt;/Response&gt;&lt;Response&gt;&lt;Index&gt;32&lt;/Index&gt;&lt;SmartcardUID&gt;0&lt;/SmartcardUID&gt;&lt;UID&gt;6D772A&lt;/UID&gt;&lt;Valid&gt;true&lt;/Valid&gt;&lt;TimeStamp&gt;2017-02-21T15:26:40.237+05:30&lt;/TimeStamp&gt;&lt;Value&gt;3&lt;/Value&gt;&lt;PersonId&gt;0&lt;/PersonId&gt;&lt;ResponseDelay&gt;8900&lt;/ResponseDelay&gt;&lt;/Response&gt;&lt;Response&gt;&lt;Index&gt;33&lt;/Index&gt;&lt;SmartcardUID&gt;0&lt;/SmartcardUID&gt;&lt;UID&gt;6C6B19&lt;/UID&gt;&lt;Valid&gt;true&lt;/Valid&gt;&lt;TimeStamp&gt;2017-02-21T15:26:35.683+05:30&lt;/TimeStamp&gt;&lt;Value&gt;3&lt;/Value&gt;&lt;PersonId&gt;0&lt;/PersonId&gt;&lt;ResponseDelay&gt;4200&lt;/ResponseDelay&gt;&lt;/Response&gt;&lt;Response&gt;&lt;Index&gt;35&lt;/Index&gt;&lt;SmartcardUID&gt;0&lt;/SmartcardUID&gt;&lt;UID&gt;6D8044&lt;/UID&gt;&lt;Valid&gt;true&lt;/Valid&gt;&lt;TimeStamp&gt;2017-02-21T15:26:35.683+05:30&lt;/TimeStamp&gt;&lt;Value&gt;3&lt;/Value&gt;&lt;PersonId&gt;0&lt;/PersonId&gt;&lt;ResponseDelay&gt;4200&lt;/ResponseDelay&gt;&lt;/Response&gt;&lt;Response&gt;&lt;Index&gt;36&lt;/Index&gt;&lt;SmartcardUID&gt;0&lt;/SmartcardUID&gt;&lt;UID&gt;6D806E&lt;/UID&gt;&lt;Valid&gt;true&lt;/Valid&gt;&lt;TimeStamp&gt;2017-02-21T15:26:40.237+05:30&lt;/TimeStamp&gt;&lt;Value&gt;1&lt;/Value&gt;&lt;PersonId&gt;0&lt;/PersonId&gt;&lt;ResponseDelay&gt;8900&lt;/ResponseDelay&gt;&lt;/Response&gt;&lt;Response&gt;&lt;Index&gt;47&lt;/Index&gt;&lt;SmartcardUID&gt;0&lt;/SmartcardUID&gt;&lt;UID&gt;6D806F&lt;/UID&gt;&lt;Valid&gt;true&lt;/Valid&gt;&lt;TimeStamp&gt;2017-02-21T15:26:35.683+05:30&lt;/TimeStamp&gt;&lt;Value&gt;1&lt;/Value&gt;&lt;PersonId&gt;0&lt;/PersonId&gt;&lt;ResponseDelay&gt;4250&lt;/ResponseDelay&gt;&lt;/Response&gt;&lt;Response&gt;&lt;Index&gt;49&lt;/Index&gt;&lt;SmartcardUID&gt;0&lt;/SmartcardUID&gt;&lt;UID&gt;6D806D&lt;/UID&gt;&lt;Valid&gt;true&lt;/Valid&gt;&lt;TimeStamp&gt;2017-02-21T15:26:35.683+05:30&lt;/TimeStamp&gt;&lt;Value&gt;3&lt;/Value&gt;&lt;PersonId&gt;0&lt;/PersonId&gt;&lt;ResponseDelay&gt;4250&lt;/ResponseDelay&gt;&lt;/Response&gt;&lt;Response&gt;&lt;Index&gt;52&lt;/Index&gt;&lt;SmartcardUID&gt;0&lt;/SmartcardUID&gt;&lt;UID&gt;6C6E99&lt;/UID&gt;&lt;Valid&gt;true&lt;/Valid&gt;&lt;TimeStamp&gt;2017-02-21T15:26:35.683+05:30&lt;/TimeStamp&gt;&lt;Value&gt;1&lt;/Value&gt;&lt;PersonId&gt;0&lt;/PersonId&gt;&lt;ResponseDelay&gt;4250&lt;/ResponseDelay&gt;&lt;/Response&gt;&lt;Response&gt;&lt;Index&gt;55&lt;/Index&gt;&lt;SmartcardUID&gt;0&lt;/SmartcardUID&gt;&lt;UID&gt;6D7E56&lt;/UID&gt;&lt;Valid&gt;true&lt;/Valid&gt;&lt;TimeStamp&gt;2017-02-21T15:26:54.429+05:30&lt;/TimeStamp&gt;&lt;Value&gt;1&lt;/Value&gt;&lt;PersonId&gt;0&lt;/PersonId&gt;&lt;ResponseDelay&gt;23100&lt;/ResponseDelay&gt;&lt;/Response&gt;&lt;Response&gt;&lt;Index&gt;56&lt;/Index&gt;&lt;SmartcardUID&gt;0&lt;/SmartcardUID&gt;&lt;UID&gt;6C6E93&lt;/UID&gt;&lt;Valid&gt;true&lt;/Valid&gt;&lt;TimeStamp&gt;2017-02-21T15:26:35.683+05:30&lt;/TimeStamp&gt;&lt;Value&gt;3&lt;/Value&gt;&lt;PersonId&gt;0&lt;/PersonId&gt;&lt;ResponseDelay&gt;4250&lt;/ResponseDelay&gt;&lt;/Response&gt;&lt;Response&gt;&lt;Index&gt;58&lt;/Index&gt;&lt;SmartcardUID&gt;0&lt;/SmartcardUID&gt;&lt;UID&gt;6C6EB7&lt;/UID&gt;&lt;Valid&gt;false&lt;/Valid&gt;&lt;TimeStamp&gt;2017-02-21T15:26:43.277+05:30&lt;/TimeStamp&gt;&lt;Value /&gt;&lt;PersonId&gt;0&lt;/PersonId&gt;&lt;ResponseDelay&gt;12100&lt;/ResponseDelay&gt;&lt;/Response&gt;&lt;Response&gt;&lt;Index&gt;61&lt;/Index&gt;&lt;SmartcardUID&gt;0&lt;/SmartcardUID&gt;&lt;UID&gt;6C6E96&lt;/UID&gt;&lt;Valid&gt;true&lt;/Valid&gt;&lt;TimeStamp&gt;2017-02-21T15:26:35.683+05:30&lt;/TimeStamp&gt;&lt;Value&gt;3&lt;/Value&gt;&lt;PersonId&gt;0&lt;/PersonId&gt;&lt;ResponseDelay&gt;4250&lt;/ResponseDelay&gt;&lt;/Response&gt;&lt;Response&gt;&lt;Index&gt;64&lt;/Index&gt;&lt;SmartcardUID&gt;0&lt;/SmartcardUID&gt;&lt;UID&gt;6C6E95&lt;/UID&gt;&lt;Valid&gt;true&lt;/Valid&gt;&lt;TimeStamp&gt;2017-02-21T15:26:49.873+05:30&lt;/TimeStamp&gt;&lt;Value&gt;3&lt;/Value&gt;&lt;PersonId&gt;0&lt;/PersonId&gt;&lt;ResponseDelay&gt;18400&lt;/ResponseDelay&gt;&lt;/Response&gt;&lt;Response&gt;&lt;Index&gt;66&lt;/Index&gt;&lt;SmartcardUID&gt;0&lt;/SmartcardUID&gt;&lt;UID&gt;6DBFB6&lt;/UID&gt;&lt;Valid&gt;true&lt;/Valid&gt;&lt;TimeStamp&gt;2017-02-21T15:26:35.683+05:30&lt;/TimeStamp&gt;&lt;Value&gt;4&lt;/Value&gt;&lt;PersonId&gt;0&lt;/PersonId&gt;&lt;ResponseDelay&gt;4300&lt;/ResponseDelay&gt;&lt;/Response&gt;&lt;Response&gt;&lt;Index&gt;71&lt;/Index&gt;&lt;SmartcardUID&gt;0&lt;/SmartcardUID&gt;&lt;UID&gt;6C6B7A&lt;/UID&gt;&lt;Valid&gt;true&lt;/Valid&gt;&lt;TimeStamp&gt;2017-02-21T15:26:35.683+05:30&lt;/TimeStamp&gt;&lt;Value&gt;3&lt;/Value&gt;&lt;PersonId&gt;0&lt;/PersonId&gt;&lt;ResponseDelay&gt;4300&lt;/ResponseDelay&gt;&lt;/Response&gt;&lt;Response&gt;&lt;Index&gt;73&lt;/Index&gt;&lt;SmartcardUID&gt;0&lt;/SmartcardUID&gt;&lt;UID&gt;6DBFB5&lt;/UID&gt;&lt;Valid&gt;true&lt;/Valid&gt;&lt;TimeStamp&gt;2017-02-21T15:26:47.845+05:30&lt;/TimeStamp&gt;&lt;Value&gt;1&lt;/Value&gt;&lt;PersonId&gt;0&lt;/PersonId&gt;&lt;ResponseDelay&gt;16850&lt;/ResponseDelay&gt;&lt;/Response&gt;&lt;Response&gt;&lt;Index&gt;75&lt;/Index&gt;&lt;SmartcardUID&gt;0&lt;/SmartcardUID&gt;&lt;UID&gt;6C7179&lt;/UID&gt;&lt;Valid&gt;true&lt;/Valid&gt;&lt;TimeStamp&gt;2017-02-21T15:26:35.683+05:30&lt;/TimeStamp&gt;&lt;Value&gt;3&lt;/Value&gt;&lt;PersonId&gt;0&lt;/PersonId&gt;&lt;ResponseDelay&gt;4300&lt;/ResponseDelay&gt;&lt;/Response&gt;&lt;Response&gt;&lt;Index&gt;81&lt;/Index&gt;&lt;SmartcardUID&gt;0&lt;/SmartcardUID&gt;&lt;UID&gt;6C7172&lt;/UID&gt;&lt;Valid&gt;true&lt;/Valid&gt;&lt;TimeStamp&gt;2017-02-21T15:26:35.683+05:30&lt;/TimeStamp&gt;&lt;Value&gt;3&lt;/Value&gt;&lt;PersonId&gt;0&lt;/PersonId&gt;&lt;ResponseDelay&gt;4300&lt;/ResponseDelay&gt;&lt;/Response&gt;&lt;Response&gt;&lt;Index&gt;82&lt;/Index&gt;&lt;SmartcardUID&gt;0&lt;/SmartcardUID&gt;&lt;UID&gt;6DBF56&lt;/UID&gt;&lt;Valid&gt;true&lt;/Valid&gt;&lt;TimeStamp&gt;2017-02-21T15:26:35.683+05:30&lt;/TimeStamp&gt;&lt;Value&gt;3&lt;/Value&gt;&lt;PersonId&gt;0&lt;/PersonId&gt;&lt;ResponseDelay&gt;4300&lt;/ResponseDelay&gt;&lt;/Response&gt;&lt;Response&gt;&lt;Index&gt;89&lt;/Index&gt;&lt;SmartcardUID&gt;0&lt;/SmartcardUID&gt;&lt;UID&gt;6D7E55&lt;/UID&gt;&lt;Valid&gt;true&lt;/Valid&gt;&lt;TimeStamp&gt;2017-02-21T15:26:35.683+05:30&lt;/TimeStamp&gt;&lt;Value&gt;3&lt;/Value&gt;&lt;PersonId&gt;0&lt;/PersonId&gt;&lt;ResponseDelay&gt;4350&lt;/ResponseDelay&gt;&lt;/Response&gt;&lt;Response&gt;&lt;Index&gt;92&lt;/Index&gt;&lt;SmartcardUID&gt;0&lt;/SmartcardUID&gt;&lt;UID&gt;6DBF52&lt;/UID&gt;&lt;Valid&gt;true&lt;/Valid&gt;&lt;TimeStamp&gt;2017-02-21T15:26:35.683+05:30&lt;/TimeStamp&gt;&lt;Value&gt;3&lt;/Value&gt;&lt;PersonId&gt;0&lt;/PersonId&gt;&lt;ResponseDelay&gt;4350&lt;/ResponseDelay&gt;&lt;/Response&gt;&lt;Response&gt;&lt;Index&gt;9&lt;/Index&gt;&lt;SmartcardUID&gt;0&lt;/SmartcardUID&gt;&lt;UID&gt;6DBF61&lt;/UID&gt;&lt;Valid&gt;true&lt;/Valid&gt;&lt;TimeStamp&gt;2017-02-21T15:26:36.692+05:30&lt;/TimeStamp&gt;&lt;Value&gt;3&lt;/Value&gt;&lt;PersonId&gt;0&lt;/PersonId&gt;&lt;ResponseDelay&gt;5700&lt;/ResponseDelay&gt;&lt;/Response&gt;&lt;Response&gt;&lt;Index&gt;21&lt;/Index&gt;&lt;SmartcardUID&gt;0&lt;/SmartcardUID&gt;&lt;UID&gt;6DBF67&lt;/UID&gt;&lt;Valid&gt;true&lt;/Valid&gt;&lt;TimeStamp&gt;2017-02-21T15:26:36.692+05:30&lt;/TimeStamp&gt;&lt;Value&gt;1&lt;/Value&gt;&lt;PersonId&gt;0&lt;/PersonId&gt;&lt;ResponseDelay&gt;5750&lt;/ResponseDelay&gt;&lt;/Response&gt;&lt;Response&gt;&lt;Index&gt;25&lt;/Index&gt;&lt;SmartcardUID&gt;0&lt;/SmartcardUID&gt;&lt;UID&gt;6D8109&lt;/UID&gt;&lt;Valid&gt;true&lt;/Valid&gt;&lt;TimeStamp&gt;2017-02-21T15:26:36.692+05:30&lt;/TimeStamp&gt;&lt;Value&gt;3&lt;/Value&gt;&lt;PersonId&gt;0&lt;/PersonId&gt;&lt;ResponseDelay&gt;5750&lt;/ResponseDelay&gt;&lt;/Response&gt;&lt;Response&gt;&lt;Index&gt;34&lt;/Index&gt;&lt;SmartcardUID&gt;0&lt;/SmartcardUID&gt;&lt;UID&gt;6D804A&lt;/UID&gt;&lt;Valid&gt;true&lt;/Valid&gt;&lt;TimeStamp&gt;2017-02-21T15:26:44.802+05:30&lt;/TimeStamp&gt;&lt;Value&gt;4&lt;/Value&gt;&lt;PersonId&gt;0&lt;/PersonId&gt;&lt;ResponseDelay&gt;13600&lt;/ResponseDelay&gt;&lt;/Response&gt;&lt;Response&gt;&lt;Index&gt;42&lt;/Index&gt;&lt;SmartcardUID&gt;0&lt;/SmartcardUID&gt;&lt;UID&gt;6DBF68&lt;/UID&gt;&lt;Valid&gt;true&lt;/Valid&gt;&lt;TimeStamp&gt;2017-02-21T15:26:36.692+05:30&lt;/TimeStamp&gt;&lt;Value&gt;1&lt;/Value&gt;&lt;PersonId&gt;0&lt;/PersonId&gt;&lt;ResponseDelay&gt;5800&lt;/ResponseDelay&gt;&lt;/Response&gt;&lt;Response&gt;&lt;Index&gt;43&lt;/Index&gt;&lt;SmartcardUID&gt;0&lt;/SmartcardUID&gt;&lt;UID&gt;6DBF5F&lt;/UID&gt;&lt;Valid&gt;true&lt;/Valid&gt;&lt;TimeStamp&gt;2017-02-21T15:26:36.692+05:30&lt;/TimeStamp&gt;&lt;Value&gt;3&lt;/Value&gt;&lt;PersonId&gt;0&lt;/PersonId&gt;&lt;ResponseDelay&gt;5800&lt;/ResponseDelay&gt;&lt;/Response&gt;&lt;Response&gt;&lt;Index&gt;45&lt;/Index&gt;&lt;SmartcardUID&gt;0&lt;/SmartcardUID&gt;&lt;UID&gt;6DBF60&lt;/UID&gt;&lt;Valid&gt;true&lt;/Valid&gt;&lt;TimeStamp&gt;2017-02-21T15:26:36.693+05:30&lt;/TimeStamp&gt;&lt;Value&gt;3&lt;/Value&gt;&lt;PersonId&gt;0&lt;/PersonId&gt;&lt;ResponseDelay&gt;5800&lt;/ResponseDelay&gt;&lt;/Response&gt;&lt;Response&gt;&lt;Index&gt;57&lt;/Index&gt;&lt;SmartcardUID&gt;0&lt;/SmartcardUID&gt;&lt;UID&gt;6DBFB0&lt;/UID&gt;&lt;Valid&gt;true&lt;/Valid&gt;&lt;TimeStamp&gt;2017-02-21T15:26:37.191+05:30&lt;/TimeStamp&gt;&lt;Value&gt;3&lt;/Value&gt;&lt;PersonId&gt;0&lt;/PersonId&gt;&lt;ResponseDelay&gt;5850&lt;/ResponseDelay&gt;&lt;/Response&gt;&lt;Response&gt;&lt;Index&gt;59&lt;/Index&gt;&lt;SmartcardUID&gt;0&lt;/SmartcardUID&gt;&lt;UID&gt;6DBFAC&lt;/UID&gt;&lt;Valid&gt;true&lt;/Valid&gt;&lt;TimeStamp&gt;2017-02-21T15:26:37.191+05:30&lt;/TimeStamp&gt;&lt;Value&gt;1&lt;/Value&gt;&lt;PersonId&gt;0&lt;/PersonId&gt;&lt;ResponseDelay&gt;5850&lt;/ResponseDelay&gt;&lt;/Response&gt;&lt;Response&gt;&lt;Index&gt;90&lt;/Index&gt;&lt;SmartcardUID&gt;0&lt;/SmartcardUID&gt;&lt;UID&gt;6DC031&lt;/UID&gt;&lt;Valid&gt;true&lt;/Valid&gt;&lt;TimeStamp&gt;2017-02-21T15:26:37.191+05:30&lt;/TimeStamp&gt;&lt;Value&gt;3&lt;/Value&gt;&lt;PersonId&gt;0&lt;/PersonId&gt;&lt;ResponseDelay&gt;5900&lt;/ResponseDelay&gt;&lt;/Response&gt;&lt;Response&gt;&lt;Index&gt;93&lt;/Index&gt;&lt;SmartcardUID&gt;0&lt;/SmartcardUID&gt;&lt;UID&gt;6C7192&lt;/UID&gt;&lt;Valid&gt;true&lt;/Valid&gt;&lt;TimeStamp&gt;2017-02-21T15:26:37.191+05:30&lt;/TimeStamp&gt;&lt;Value&gt;3&lt;/Value&gt;&lt;PersonId&gt;0&lt;/PersonId&gt;&lt;ResponseDelay&gt;5950&lt;/ResponseDelay&gt;&lt;/Response&gt;&lt;Response&gt;&lt;Index&gt;72&lt;/Index&gt;&lt;SmartcardUID&gt;0&lt;/SmartcardUID&gt;&lt;UID&gt;6C71A2&lt;/UID&gt;&lt;Valid&gt;true&lt;/Valid&gt;&lt;TimeStamp&gt;2017-02-21T15:26:40.237+05:30&lt;/TimeStamp&gt;&lt;Value&gt;3&lt;/Value&gt;&lt;PersonId&gt;0&lt;/PersonId&gt;&lt;ResponseDelay&gt;9000&lt;/ResponseDelay&gt;&lt;/Response&gt;&lt;Response&gt;&lt;Index&gt;4&lt;/Index&gt;&lt;SmartcardUID&gt;0&lt;/SmartcardUID&gt;&lt;UID&gt;6C6B1A&lt;/UID&gt;&lt;Valid&gt;true&lt;/Valid&gt;&lt;TimeStamp&gt;2017-02-21T15:26:40.237+05:30&lt;/TimeStamp&gt;&lt;Value&gt;3&lt;/Value&gt;&lt;PersonId&gt;0&lt;/PersonId&gt;&lt;ResponseDelay&gt;8850&lt;/ResponseDelay&gt;&lt;/Response&gt;&lt;Response&gt;&lt;Index&gt;11&lt;/Index&gt;&lt;SmartcardUID&gt;0&lt;/SmartcardUID&gt;&lt;UID&gt;6DBFB4&lt;/UID&gt;&lt;Valid&gt;true&lt;/Valid&gt;&lt;TimeStamp&gt;2017-02-21T15:26:41.761+05:30&lt;/TimeStamp&gt;&lt;Value&gt;3&lt;/Value&gt;&lt;PersonId&gt;0&lt;/PersonId&gt;&lt;ResponseDelay&gt;10400&lt;/ResponseDelay&gt;&lt;/Response&gt;&lt;Response&gt;&lt;Index&gt;17&lt;/Index&gt;&lt;SmartcardUID&gt;0&lt;/SmartcardUID&gt;&lt;UID&gt;6C6BB8&lt;/UID&gt;&lt;Valid&gt;true&lt;/Valid&gt;&lt;TimeStamp&gt;2017-02-21T15:26:47.845+05:30&lt;/TimeStamp&gt;&lt;Value&gt;1&lt;/Value&gt;&lt;PersonId&gt;0&lt;/PersonId&gt;&lt;ResponseDelay&gt;16700&lt;/ResponseDelay&gt;&lt;/Response&gt;&lt;Response&gt;&lt;Index&gt;41&lt;/Index&gt;&lt;SmartcardUID&gt;0&lt;/SmartcardUID&gt;&lt;UID&gt;6DBF55&lt;/UID&gt;&lt;Valid&gt;true&lt;/Valid&gt;&lt;TimeStamp&gt;2017-02-21T15:26:41.761+05:30&lt;/TimeStamp&gt;&lt;Value&gt;3&lt;/Value&gt;&lt;PersonId&gt;0&lt;/PersonId&gt;&lt;ResponseDelay&gt;10500&lt;/ResponseDelay&gt;&lt;/Response&gt;&lt;Response&gt;&lt;Index&gt;48&lt;/Index&gt;&lt;SmartcardUID&gt;0&lt;/SmartcardUID&gt;&lt;UID&gt;6D8108&lt;/UID&gt;&lt;Valid&gt;true&lt;/Valid&gt;&lt;TimeStamp&gt;2017-02-21T15:26:41.761+05:30&lt;/TimeStamp&gt;&lt;Value&gt;1&lt;/Value&gt;&lt;PersonId&gt;0&lt;/PersonId&gt;&lt;ResponseDelay&gt;10500&lt;/ResponseDelay&gt;&lt;/Response&gt;&lt;Response&gt;&lt;Index&gt;60&lt;/Index&gt;&lt;SmartcardUID&gt;0&lt;/SmartcardUID&gt;&lt;UID&gt;6C6E9B&lt;/UID&gt;&lt;Valid&gt;true&lt;/Valid&gt;&lt;TimeStamp&gt;2017-02-21T15:26:40.237+05:30&lt;/TimeStamp&gt;&lt;Value&gt;4&lt;/Value&gt;&lt;PersonId&gt;0&lt;/PersonId&gt;&lt;ResponseDelay&gt;9000&lt;/ResponseDelay&gt;&lt;/Response&gt;&lt;Response&gt;&lt;Index&gt;62&lt;/Index&gt;&lt;SmartcardUID&gt;0&lt;/SmartcardUID&gt;&lt;UID&gt;6DBF53&lt;/UID&gt;&lt;Valid&gt;true&lt;/Valid&gt;&lt;TimeStamp&gt;2017-02-21T15:26:46.317+05:30&lt;/TimeStamp&gt;&lt;Value&gt;3&lt;/Value&gt;&lt;PersonId&gt;0&lt;/PersonId&gt;&lt;ResponseDelay&gt;15250&lt;/ResponseDelay&gt;&lt;/Response&gt;&lt;Response&gt;&lt;Index&gt;74&lt;/Index&gt;&lt;SmartcardUID&gt;0&lt;/SmartcardUID&gt;&lt;UID&gt;6C71AC&lt;/UID&gt;&lt;Valid&gt;true&lt;/Valid&gt;&lt;TimeStamp&gt;2017-02-21T15:26:40.237+05:30&lt;/TimeStamp&gt;&lt;Value&gt;3&lt;/Value&gt;&lt;PersonId&gt;0&lt;/PersonId&gt;&lt;ResponseDelay&gt;9000&lt;/ResponseDelay&gt;&lt;/Response&gt;&lt;Response&gt;&lt;Index&gt;79&lt;/Index&gt;&lt;SmartcardUID&gt;0&lt;/SmartcardUID&gt;&lt;UID&gt;6C719F&lt;/UID&gt;&lt;Valid&gt;true&lt;/Valid&gt;&lt;TimeStamp&gt;2017-02-21T15:26:40.237+05:30&lt;/TimeStamp&gt;&lt;Value&gt;3&lt;/Value&gt;&lt;PersonId&gt;0&lt;/PersonId&gt;&lt;ResponseDelay&gt;9050&lt;/ResponseDelay&gt;&lt;/Response&gt;&lt;Response&gt;&lt;Index&gt;1&lt;/Index&gt;&lt;SmartcardUID&gt;0&lt;/SmartcardUID&gt;&lt;UID&gt;6C6B1D&lt;/UID&gt;&lt;Valid&gt;true&lt;/Valid&gt;&lt;TimeStamp&gt;2017-02-21T15:26:41.761+05:30&lt;/TimeStamp&gt;&lt;Value&gt;2&lt;/Value&gt;&lt;PersonId&gt;0&lt;/PersonId&gt;&lt;ResponseDelay&gt;10400&lt;/ResponseDelay&gt;&lt;/Response&gt;&lt;Response&gt;&lt;Index&gt;27&lt;/Index&gt;&lt;SmartcardUID&gt;0&lt;/SmartcardUID&gt;&lt;UID&gt;6D7E5F&lt;/UID&gt;&lt;Valid&gt;true&lt;/Valid&gt;&lt;TimeStamp&gt;2017-02-21T15:26:41.761+05:30&lt;/TimeStamp&gt;&lt;Value&gt;3&lt;/Value&gt;&lt;PersonId&gt;0&lt;/PersonId&gt;&lt;ResponseDelay&gt;10450&lt;/ResponseDelay&gt;&lt;/Response&gt;&lt;Response&gt;&lt;Index&gt;39&lt;/Index&gt;&lt;SmartcardUID&gt;0&lt;/SmartcardUID&gt;&lt;UID&gt;6C719A&lt;/UID&gt;&lt;Valid&gt;true&lt;/Valid&gt;&lt;TimeStamp&gt;2017-02-21T15:26:41.761+05:30&lt;/TimeStamp&gt;&lt;Value&gt;1&lt;/Value&gt;&lt;PersonId&gt;0&lt;/PersonId&gt;&lt;ResponseDelay&gt;10500&lt;/ResponseDelay&gt;&lt;/Response&gt;&lt;Response&gt;&lt;Index&gt;40&lt;/Index&gt;&lt;SmartcardUID&gt;0&lt;/SmartcardUID&gt;&lt;UID&gt;6D7E39&lt;/UID&gt;&lt;Valid&gt;true&lt;/Valid&gt;&lt;TimeStamp&gt;2017-02-21T15:26:41.761+05:30&lt;/TimeStamp&gt;&lt;Value&gt;2&lt;/Value&gt;&lt;PersonId&gt;0&lt;/PersonId&gt;&lt;ResponseDelay&gt;10500&lt;/ResponseDelay&gt;&lt;/Response&gt;&lt;Response&gt;&lt;Index&gt;53&lt;/Index&gt;&lt;SmartcardUID&gt;0&lt;/SmartcardUID&gt;&lt;UID&gt;6C6C47&lt;/UID&gt;&lt;Valid&gt;true&lt;/Valid&gt;&lt;TimeStamp&gt;2017-02-21T15:26:41.761+05:30&lt;/TimeStamp&gt;&lt;Value&gt;3&lt;/Value&gt;&lt;PersonId&gt;0&lt;/PersonId&gt;&lt;ResponseDelay&gt;10550&lt;/ResponseDelay&gt;&lt;/Response&gt;&lt;Response&gt;&lt;Index&gt;91&lt;/Index&gt;&lt;SmartcardUID&gt;0&lt;/SmartcardUID&gt;&lt;UID&gt;6C6E9C&lt;/UID&gt;&lt;Valid&gt;true&lt;/Valid&gt;&lt;TimeStamp&gt;2017-02-21T15:26:41.761+05:30&lt;/TimeStamp&gt;&lt;Value&gt;1&lt;/Value&gt;&lt;PersonId&gt;0&lt;/PersonId&gt;&lt;ResponseDelay&gt;10650&lt;/ResponseDelay&gt;&lt;/Response&gt;&lt;Response&gt;&lt;Index&gt;31&lt;/Index&gt;&lt;SmartcardUID&gt;0&lt;/SmartcardUID&gt;&lt;UID&gt;6D7E5D&lt;/UID&gt;&lt;Valid&gt;true&lt;/Valid&gt;&lt;TimeStamp&gt;2017-02-21T15:26:43.277+05:30&lt;/TimeStamp&gt;&lt;Value&gt;2&lt;/Value&gt;&lt;PersonId&gt;0&lt;/PersonId&gt;&lt;ResponseDelay&gt;12050&lt;/ResponseDelay&gt;&lt;/Response&gt;&lt;Response&gt;&lt;Index&gt;38&lt;/Index&gt;&lt;SmartcardUID&gt;0&lt;/SmartcardUID&gt;&lt;UID&gt;6C6E92&lt;/UID&gt;&lt;Valid&gt;true&lt;/Valid&gt;&lt;TimeStamp&gt;2017-02-21T15:26:43.277+05:30&lt;/TimeStamp&gt;&lt;Value&gt;3&lt;/Value&gt;&lt;PersonId&gt;0&lt;/PersonId&gt;&lt;ResponseDelay&gt;12050&lt;/ResponseDelay&gt;&lt;/Response&gt;&lt;Response&gt;&lt;Index&gt;50&lt;/Index&gt;&lt;SmartcardUID&gt;0&lt;/SmartcardUID&gt;&lt;UID&gt;6D8103&lt;/UID&gt;&lt;Valid&gt;true&lt;/Valid&gt;&lt;TimeStamp&gt;2017-02-21T15:26:59+05:30&lt;/TimeStamp&gt;&lt;Value&gt;3&lt;/Value&gt;&lt;PersonId&gt;0&lt;/PersonId&gt;&lt;ResponseDelay&gt;27800&lt;/ResponseDelay&gt;&lt;/Response&gt;&lt;Response&gt;&lt;Index&gt;54&lt;/Index&gt;&lt;SmartcardUID&gt;0&lt;/SmartcardUID&gt;&lt;UID&gt;6DBF57&lt;/UID&gt;&lt;Valid&gt;true&lt;/Valid&gt;&lt;TimeStamp&gt;2017-02-21T15:26:43.277+05:30&lt;/TimeStamp&gt;&lt;Value&gt;3&lt;/Value&gt;&lt;PersonId&gt;0&lt;/PersonId&gt;&lt;ResponseDelay&gt;12100&lt;/ResponseDelay&gt;&lt;/Response&gt;&lt;Response&gt;&lt;Index&gt;65&lt;/Index&gt;&lt;SmartcardUID&gt;0&lt;/SmartcardUID&gt;&lt;UID&gt;6C6E8D&lt;/UID&gt;&lt;Valid&gt;true&lt;/Valid&gt;&lt;TimeStamp&gt;2017-02-21T15:27:00.513+05:30&lt;/TimeStamp&gt;&lt;Value&gt;3&lt;/Value&gt;&lt;PersonId&gt;0&lt;/PersonId&gt;&lt;ResponseDelay&gt;29400&lt;/ResponseDelay&gt;&lt;/Response&gt;&lt;Response&gt;&lt;Index&gt;78&lt;/Index&gt;&lt;SmartcardUID&gt;0&lt;/SmartcardUID&gt;&lt;UID&gt;6C715F&lt;/UID&gt;&lt;Valid&gt;true&lt;/Valid&gt;&lt;TimeStamp&gt;2017-02-21T15:26:43.277+05:30&lt;/TimeStamp&gt;&lt;Value&gt;3&lt;/Value&gt;&lt;PersonId&gt;0&lt;/PersonId&gt;&lt;ResponseDelay&gt;12150&lt;/ResponseDelay&gt;&lt;/Response&gt;&lt;Response&gt;&lt;Index&gt;84&lt;/Index&gt;&lt;SmartcardUID&gt;0&lt;/SmartcardUID&gt;&lt;UID&gt;6C6E90&lt;/UID&gt;&lt;Valid&gt;true&lt;/Valid&gt;&lt;TimeStamp&gt;2017-02-21T15:26:47.845+05:30&lt;/TimeStamp&gt;&lt;Value&gt;4&lt;/Value&gt;&lt;PersonId&gt;0&lt;/PersonId&gt;&lt;ResponseDelay&gt;16900&lt;/ResponseDelay&gt;&lt;/Response&gt;&lt;Response&gt;&lt;Index&gt;67&lt;/Index&gt;&lt;SmartcardUID&gt;0&lt;/SmartcardUID&gt;&lt;UID&gt;6DBF4C&lt;/UID&gt;&lt;Valid&gt;true&lt;/Valid&gt;&lt;TimeStamp&gt;2017-02-21T15:26:47.845+05:30&lt;/TimeStamp&gt;&lt;Value&gt;3&lt;/Value&gt;&lt;PersonId&gt;0&lt;/PersonId&gt;&lt;ResponseDelay&gt;16850&lt;/ResponseDelay&gt;&lt;/Response&gt;&lt;Response&gt;&lt;Index&gt;85&lt;/Index&gt;&lt;SmartcardUID&gt;0&lt;/SmartcardUID&gt;&lt;UID&gt;6C6B18&lt;/UID&gt;&lt;Valid&gt;true&lt;/Valid&gt;&lt;TimeStamp&gt;2017-02-21T15:26:59+05:30&lt;/TimeStamp&gt;&lt;Value&gt;3&lt;/Value&gt;&lt;PersonId&gt;0&lt;/PersonId&gt;&lt;ResponseDelay&gt;27900&lt;/ResponseDelay&gt;&lt;/Response&gt;&lt;Response&gt;&lt;Index&gt;22&lt;/Index&gt;&lt;SmartcardUID&gt;0&lt;/SmartcardUID&gt;&lt;UID&gt;6D803C&lt;/UID&gt;&lt;Valid&gt;true&lt;/Valid&gt;&lt;TimeStamp&gt;2017-02-21T15:26:49.359+05:30&lt;/TimeStamp&gt;&lt;Value&gt;1&lt;/Value&gt;&lt;PersonId&gt;0&lt;/PersonId&gt;&lt;ResponseDelay&gt;18300&lt;/ResponseDelay&gt;&lt;/Response&gt;&lt;Response&gt;&lt;Index&gt;70&lt;/Index&gt;&lt;SmartcardUID&gt;0&lt;/SmartcardUID&gt;&lt;UID&gt;6DBFB7&lt;/UID&gt;&lt;Valid&gt;true&lt;/Valid&gt;&lt;TimeStamp&gt;2017-02-21T15:26:49.873+05:30&lt;/TimeStamp&gt;&lt;Value&gt;3&lt;/Value&gt;&lt;PersonId&gt;0&lt;/PersonId&gt;&lt;ResponseDelay&gt;18450&lt;/ResponseDelay&gt;&lt;/Response&gt;&lt;Response&gt;&lt;Index&gt;46&lt;/Index&gt;&lt;SmartcardUID&gt;0&lt;/SmartcardUID&gt;&lt;UID&gt;6DBF66&lt;/UID&gt;&lt;Valid&gt;true&lt;/Valid&gt;&lt;TimeStamp&gt;2017-02-21T15:26:50.887+05:30&lt;/TimeStamp&gt;&lt;Value&gt;3&lt;/Value&gt;&lt;PersonId&gt;0&lt;/PersonId&gt;&lt;ResponseDelay&gt;19950&lt;/ResponseDelay&gt;&lt;/Response&gt;&lt;Response&gt;&lt;Index&gt;68&lt;/Index&gt;&lt;SmartcardUID&gt;0&lt;/SmartcardUID&gt;&lt;UID&gt;6C6EAC&lt;/UID&gt;&lt;Valid&gt;true&lt;/Valid&gt;&lt;TimeStamp&gt;2017-02-21T15:26:51.387+05:30&lt;/TimeStamp&gt;&lt;Value&gt;3&lt;/Value&gt;&lt;PersonId&gt;0&lt;/PersonId&gt;&lt;ResponseDelay&gt;20000&lt;/ResponseDelay&gt;&lt;/Response&gt;&lt;Response&gt;&lt;Index&gt;87&lt;/Index&gt;&lt;SmartcardUID&gt;0&lt;/SmartcardUID&gt;&lt;UID&gt;6C6E97&lt;/UID&gt;&lt;Valid&gt;true&lt;/Valid&gt;&lt;TimeStamp&gt;2017-02-21T15:26:55.956+05:30&lt;/TimeStamp&gt;&lt;Value&gt;2&lt;/Value&gt;&lt;PersonId&gt;0&lt;/PersonId&gt;&lt;ResponseDelay&gt;24750&lt;/ResponseDelay&gt;&lt;/Response&gt;&lt;Response&gt;&lt;Index&gt;69&lt;/Index&gt;&lt;SmartcardUID&gt;0&lt;/SmartcardUID&gt;&lt;UID&gt;6C7195&lt;/UID&gt;&lt;Valid&gt;true&lt;/Valid&gt;&lt;TimeStamp&gt;2017-02-21T15:26:59+05:30&lt;/TimeStamp&gt;&lt;Value&gt;2&lt;/Value&gt;&lt;PersonId&gt;0&lt;/PersonId&gt;&lt;ResponseDelay&gt;27850&lt;/ResponseDelay&gt;&lt;/Response&gt;&lt;/ArrayOfResponse&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38&lt;/int&gt;"/>
  <p:tag name="VIEWPOINT" val="7994f349-73d5-48b0-b9af-473eddd21d74"/>
</p:tagLst>
</file>

<file path=ppt/tags/tag24.xml><?xml version="1.0" encoding="utf-8"?>
<p:tagLst xmlns:a="http://schemas.openxmlformats.org/drawingml/2006/main" xmlns:r="http://schemas.openxmlformats.org/officeDocument/2006/relationships" xmlns:p="http://schemas.openxmlformats.org/presentationml/2006/main">
  <p:tag name="SHAPETYPE" val="ChoiceText"/>
  <p:tag name="QUESTIONGUID" val="19299bfc-520f-42b2-a4d0-d91c9ede8793"/>
</p:tagLst>
</file>

<file path=ppt/tags/tag240.xml><?xml version="1.0" encoding="utf-8"?>
<p:tagLst xmlns:a="http://schemas.openxmlformats.org/drawingml/2006/main" xmlns:r="http://schemas.openxmlformats.org/officeDocument/2006/relationships" xmlns:p="http://schemas.openxmlformats.org/presentationml/2006/main">
  <p:tag name="STARTANIMATION" val="OpenQuestion"/>
  <p:tag name="QUESTIONGUID" val="8299aaf5-95c9-4782-b6ef-6445cc929511"/>
</p:tagLst>
</file>

<file path=ppt/tags/tag241.xml><?xml version="1.0" encoding="utf-8"?>
<p:tagLst xmlns:a="http://schemas.openxmlformats.org/drawingml/2006/main" xmlns:r="http://schemas.openxmlformats.org/officeDocument/2006/relationships" xmlns:p="http://schemas.openxmlformats.org/presentationml/2006/main">
  <p:tag name="QUESTIONGUID" val="8299aaf5-95c9-4782-b6ef-6445cc929511"/>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ca163e7b-b1de-4f74-a46e-02f4ab1d42f1&lt;/GUID&gt;&lt;Name /&gt;&lt;ScreenPosition&gt;BottomRight&lt;/ScreenPosition&gt;&lt;BorderThickness&gt;10&lt;/BorderThickness&gt;&lt;Top&gt;152.400162&lt;/Top&gt;&lt;Left&gt;35.62126&lt;/Left&gt;&lt;Height&gt;326.352753&lt;/Height&gt;&lt;Width&gt;667.668762&lt;/Width&gt;&lt;/ShapeDetails&gt;"/>
</p:tagLst>
</file>

<file path=ppt/tags/tag242.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243.xml><?xml version="1.0" encoding="utf-8"?>
<p:tagLst xmlns:a="http://schemas.openxmlformats.org/drawingml/2006/main" xmlns:r="http://schemas.openxmlformats.org/officeDocument/2006/relationships" xmlns:p="http://schemas.openxmlformats.org/presentationml/2006/main">
  <p:tag name="SHAPETYPE" val="VotingKey"/>
  <p:tag name="QUESTIONGUID" val="8299aaf5-95c9-4782-b6ef-6445cc929511"/>
</p:tagLst>
</file>

<file path=ppt/tags/tag244.xml><?xml version="1.0" encoding="utf-8"?>
<p:tagLst xmlns:a="http://schemas.openxmlformats.org/drawingml/2006/main" xmlns:r="http://schemas.openxmlformats.org/officeDocument/2006/relationships" xmlns:p="http://schemas.openxmlformats.org/presentationml/2006/main">
  <p:tag name="SHAPETYPE" val="ChoiceText"/>
  <p:tag name="QUESTIONGUID" val="8299aaf5-95c9-4782-b6ef-6445cc929511"/>
</p:tagLst>
</file>

<file path=ppt/tags/tag245.xml><?xml version="1.0" encoding="utf-8"?>
<p:tagLst xmlns:a="http://schemas.openxmlformats.org/drawingml/2006/main" xmlns:r="http://schemas.openxmlformats.org/officeDocument/2006/relationships" xmlns:p="http://schemas.openxmlformats.org/presentationml/2006/main">
  <p:tag name="SHAPETYPE" val="DataLabel"/>
  <p:tag name="QUESTIONGUID" val="8299aaf5-95c9-4782-b6ef-6445cc929511"/>
</p:tagLst>
</file>

<file path=ppt/tags/tag246.xml><?xml version="1.0" encoding="utf-8"?>
<p:tagLst xmlns:a="http://schemas.openxmlformats.org/drawingml/2006/main" xmlns:r="http://schemas.openxmlformats.org/officeDocument/2006/relationships" xmlns:p="http://schemas.openxmlformats.org/presentationml/2006/main">
  <p:tag name="SHAPETYPE" val="Bars"/>
  <p:tag name="QUESTIONGUID" val="8299aaf5-95c9-4782-b6ef-6445cc929511"/>
  <p:tag name="SHAPEDETAILS" val="&lt;?xml version=&quot;1.0&quot; encoding=&quot;utf-8&quot;?&gt;&lt;ShapeDetails xmlns:xsi=&quot;http://www.w3.org/2001/XMLSchema-instance&quot; xmlns:xsd=&quot;http://www.w3.org/2001/XMLSchema&quot;&gt;&lt;GUID&gt;ef00d263-0ca7-4fc6-a0fb-450d96c71e6d&lt;/GUID&gt;&lt;Name /&gt;&lt;ScreenPosition&gt;BottomRight&lt;/ScreenPosition&gt;&lt;BorderThickness&gt;10&lt;/BorderThickness&gt;&lt;Top&gt;323.16214&lt;/Top&gt;&lt;Left&gt;77.52661&lt;/Left&gt;&lt;Height&gt;20.9251175&lt;/Height&gt;&lt;Width&gt;580.531&lt;/Width&gt;&lt;/ShapeDetails&gt;"/>
</p:tagLst>
</file>

<file path=ppt/tags/tag247.xml><?xml version="1.0" encoding="utf-8"?>
<p:tagLst xmlns:a="http://schemas.openxmlformats.org/drawingml/2006/main" xmlns:r="http://schemas.openxmlformats.org/officeDocument/2006/relationships" xmlns:p="http://schemas.openxmlformats.org/presentationml/2006/main">
  <p:tag name="SHAPETYPE" val="VotingKey"/>
  <p:tag name="QUESTIONGUID" val="8299aaf5-95c9-4782-b6ef-6445cc929511"/>
</p:tagLst>
</file>

<file path=ppt/tags/tag248.xml><?xml version="1.0" encoding="utf-8"?>
<p:tagLst xmlns:a="http://schemas.openxmlformats.org/drawingml/2006/main" xmlns:r="http://schemas.openxmlformats.org/officeDocument/2006/relationships" xmlns:p="http://schemas.openxmlformats.org/presentationml/2006/main">
  <p:tag name="SHAPETYPE" val="ChoiceText"/>
  <p:tag name="QUESTIONGUID" val="8299aaf5-95c9-4782-b6ef-6445cc929511"/>
</p:tagLst>
</file>

<file path=ppt/tags/tag249.xml><?xml version="1.0" encoding="utf-8"?>
<p:tagLst xmlns:a="http://schemas.openxmlformats.org/drawingml/2006/main" xmlns:r="http://schemas.openxmlformats.org/officeDocument/2006/relationships" xmlns:p="http://schemas.openxmlformats.org/presentationml/2006/main">
  <p:tag name="SHAPETYPE" val="DataLabel"/>
  <p:tag name="QUESTIONGUID" val="8299aaf5-95c9-4782-b6ef-6445cc929511"/>
</p:tagLst>
</file>

<file path=ppt/tags/tag25.xml><?xml version="1.0" encoding="utf-8"?>
<p:tagLst xmlns:a="http://schemas.openxmlformats.org/drawingml/2006/main" xmlns:r="http://schemas.openxmlformats.org/officeDocument/2006/relationships" xmlns:p="http://schemas.openxmlformats.org/presentationml/2006/main">
  <p:tag name="SHAPETYPE" val="DataLabel"/>
  <p:tag name="QUESTIONGUID" val="19299bfc-520f-42b2-a4d0-d91c9ede8793"/>
</p:tagLst>
</file>

<file path=ppt/tags/tag250.xml><?xml version="1.0" encoding="utf-8"?>
<p:tagLst xmlns:a="http://schemas.openxmlformats.org/drawingml/2006/main" xmlns:r="http://schemas.openxmlformats.org/officeDocument/2006/relationships" xmlns:p="http://schemas.openxmlformats.org/presentationml/2006/main">
  <p:tag name="SHAPETYPE" val="Bars"/>
  <p:tag name="QUESTIONGUID" val="8299aaf5-95c9-4782-b6ef-6445cc929511"/>
  <p:tag name="SHAPEDETAILS" val="&lt;?xml version=&quot;1.0&quot; encoding=&quot;utf-8&quot;?&gt;&lt;ShapeDetails xmlns:xsi=&quot;http://www.w3.org/2001/XMLSchema-instance&quot; xmlns:xsd=&quot;http://www.w3.org/2001/XMLSchema&quot;&gt;&lt;GUID&gt;1b0faf85-22ec-4cb7-a436-ef3cdec078ee&lt;/GUID&gt;&lt;Name /&gt;&lt;ScreenPosition&gt;BottomRight&lt;/ScreenPosition&gt;&lt;BorderThickness&gt;10&lt;/BorderThickness&gt;&lt;Top&gt;408.3803&lt;/Top&gt;&lt;Left&gt;77.52661&lt;/Left&gt;&lt;Height&gt;20.9251175&lt;/Height&gt;&lt;Width&gt;580.531&lt;/Width&gt;&lt;/ShapeDetails&gt;"/>
</p:tagLst>
</file>

<file path=ppt/tags/tag251.xml><?xml version="1.0" encoding="utf-8"?>
<p:tagLst xmlns:a="http://schemas.openxmlformats.org/drawingml/2006/main" xmlns:r="http://schemas.openxmlformats.org/officeDocument/2006/relationships" xmlns:p="http://schemas.openxmlformats.org/presentationml/2006/main">
  <p:tag name="SHAPETYPE" val="VotingKey"/>
  <p:tag name="QUESTIONGUID" val="8299aaf5-95c9-4782-b6ef-6445cc929511"/>
</p:tagLst>
</file>

<file path=ppt/tags/tag252.xml><?xml version="1.0" encoding="utf-8"?>
<p:tagLst xmlns:a="http://schemas.openxmlformats.org/drawingml/2006/main" xmlns:r="http://schemas.openxmlformats.org/officeDocument/2006/relationships" xmlns:p="http://schemas.openxmlformats.org/presentationml/2006/main">
  <p:tag name="SHAPETYPE" val="ChoiceText"/>
  <p:tag name="QUESTIONGUID" val="8299aaf5-95c9-4782-b6ef-6445cc929511"/>
</p:tagLst>
</file>

<file path=ppt/tags/tag253.xml><?xml version="1.0" encoding="utf-8"?>
<p:tagLst xmlns:a="http://schemas.openxmlformats.org/drawingml/2006/main" xmlns:r="http://schemas.openxmlformats.org/officeDocument/2006/relationships" xmlns:p="http://schemas.openxmlformats.org/presentationml/2006/main">
  <p:tag name="SHAPETYPE" val="DataLabel"/>
  <p:tag name="QUESTIONGUID" val="8299aaf5-95c9-4782-b6ef-6445cc929511"/>
</p:tagLst>
</file>

<file path=ppt/tags/tag254.xml><?xml version="1.0" encoding="utf-8"?>
<p:tagLst xmlns:a="http://schemas.openxmlformats.org/drawingml/2006/main" xmlns:r="http://schemas.openxmlformats.org/officeDocument/2006/relationships" xmlns:p="http://schemas.openxmlformats.org/presentationml/2006/main">
  <p:tag name="SHAPETYPE" val="Bars"/>
  <p:tag name="QUESTIONGUID" val="8299aaf5-95c9-4782-b6ef-6445cc929511"/>
  <p:tag name="SHAPEDETAILS" val="&lt;?xml version=&quot;1.0&quot; encoding=&quot;utf-8&quot;?&gt;&lt;ShapeDetails xmlns:xsi=&quot;http://www.w3.org/2001/XMLSchema-instance&quot; xmlns:xsd=&quot;http://www.w3.org/2001/XMLSchema&quot;&gt;&lt;GUID&gt;151dbe1d-1860-43ff-be05-48bfb7789a64&lt;/GUID&gt;&lt;Name /&gt;&lt;ScreenPosition&gt;BottomRight&lt;/ScreenPosition&gt;&lt;BorderThickness&gt;10&lt;/BorderThickness&gt;&lt;Top&gt;466.481262&lt;/Top&gt;&lt;Left&gt;77.52661&lt;/Left&gt;&lt;Height&gt;20.9251175&lt;/Height&gt;&lt;Width&gt;580.531&lt;/Width&gt;&lt;/ShapeDetails&gt;"/>
</p:tagLst>
</file>

<file path=ppt/tags/tag255.xml><?xml version="1.0" encoding="utf-8"?>
<p:tagLst xmlns:a="http://schemas.openxmlformats.org/drawingml/2006/main" xmlns:r="http://schemas.openxmlformats.org/officeDocument/2006/relationships" xmlns:p="http://schemas.openxmlformats.org/presentationml/2006/main">
  <p:tag name="SHAPETYPE" val="VotingKey"/>
  <p:tag name="QUESTIONGUID" val="8299aaf5-95c9-4782-b6ef-6445cc929511"/>
</p:tagLst>
</file>

<file path=ppt/tags/tag256.xml><?xml version="1.0" encoding="utf-8"?>
<p:tagLst xmlns:a="http://schemas.openxmlformats.org/drawingml/2006/main" xmlns:r="http://schemas.openxmlformats.org/officeDocument/2006/relationships" xmlns:p="http://schemas.openxmlformats.org/presentationml/2006/main">
  <p:tag name="SHAPETYPE" val="ChoiceText"/>
  <p:tag name="QUESTIONGUID" val="8299aaf5-95c9-4782-b6ef-6445cc929511"/>
</p:tagLst>
</file>

<file path=ppt/tags/tag257.xml><?xml version="1.0" encoding="utf-8"?>
<p:tagLst xmlns:a="http://schemas.openxmlformats.org/drawingml/2006/main" xmlns:r="http://schemas.openxmlformats.org/officeDocument/2006/relationships" xmlns:p="http://schemas.openxmlformats.org/presentationml/2006/main">
  <p:tag name="SHAPETYPE" val="DataLabel"/>
  <p:tag name="QUESTIONGUID" val="8299aaf5-95c9-4782-b6ef-6445cc929511"/>
</p:tagLst>
</file>

<file path=ppt/tags/tag258.xml><?xml version="1.0" encoding="utf-8"?>
<p:tagLst xmlns:a="http://schemas.openxmlformats.org/drawingml/2006/main" xmlns:r="http://schemas.openxmlformats.org/officeDocument/2006/relationships" xmlns:p="http://schemas.openxmlformats.org/presentationml/2006/main">
  <p:tag name="SHAPETYPE" val="Bars"/>
  <p:tag name="QUESTIONGUID" val="8299aaf5-95c9-4782-b6ef-6445cc929511"/>
  <p:tag name="SHAPEDETAILS" val="&lt;?xml version=&quot;1.0&quot; encoding=&quot;utf-8&quot;?&gt;&lt;ShapeDetails xmlns:xsi=&quot;http://www.w3.org/2001/XMLSchema-instance&quot; xmlns:xsd=&quot;http://www.w3.org/2001/XMLSchema&quot;&gt;&lt;GUID&gt;52ba673f-d03f-494f-b6bc-18991a2a7df9&lt;/GUID&gt;&lt;Name /&gt;&lt;ScreenPosition&gt;BottomRight&lt;/ScreenPosition&gt;&lt;BorderThickness&gt;10&lt;/BorderThickness&gt;&lt;Top&gt;524.582336&lt;/Top&gt;&lt;Left&gt;77.52661&lt;/Left&gt;&lt;Height&gt;20.9251175&lt;/Height&gt;&lt;Width&gt;580.531&lt;/Width&gt;&lt;/ShapeDetails&gt;"/>
</p:tagLst>
</file>

<file path=ppt/tags/tag259.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a1a3a7c0-7ee5-41c1-b95f-7d01e25fec98&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7f003311-ef48-46d4-9106-335512da5bb5&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5252de44-9208-4acd-b82c-eb2ff361008a&lt;/GUID&gt;&lt;Name /&gt;&lt;Text&gt;16. Customized benefit illustration to be signed for Micro insurance, term assurance etc. Should this requirement be changed / removed?&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f80db315-9918-44f4-8703-650335726217&lt;/GUID&gt;&lt;Name /&gt;&lt;IsSelected&gt;true&lt;/IsSelected&gt;&lt;Description&gt;Removed&lt;/Description&gt;&lt;Key&gt;1&lt;/Key&gt;&lt;IsAnswer&gt;false&lt;/IsAnswer&gt;&lt;SubChoiceData&gt;&lt;SubChoices&gt;&lt;SubChoice&gt;&lt;NumVotes&gt;22&lt;/NumVotes&gt;&lt;PercentageOfVotesCast&gt;0.26190476190476192&lt;/PercentageOfVotesCast&gt;&lt;PercentageOfVoters&gt;0.26190476190476192&lt;/PercentageOfVoters&gt;&lt;/SubChoice&gt;&lt;/SubChoices&gt;&lt;/SubChoiceData&gt;&lt;Score&gt;0&lt;/Score&gt;&lt;ChoiceRankings /&gt;&lt;/Choice&gt;&lt;Choice xsi:type=&quot;DiscreteChoice&quot;&gt;&lt;GUID&gt;702f0349-9233-4c6f-b6ae-25d3607d1140&lt;/GUID&gt;&lt;Name /&gt;&lt;IsSelected&gt;true&lt;/IsSelected&gt;&lt;Description&gt;Simplify&lt;/Description&gt;&lt;Key&gt;2&lt;/Key&gt;&lt;IsAnswer&gt;false&lt;/IsAnswer&gt;&lt;SubChoiceData&gt;&lt;SubChoices&gt;&lt;SubChoice&gt;&lt;NumVotes&gt;45&lt;/NumVotes&gt;&lt;PercentageOfVotesCast&gt;0.5357142857142857&lt;/PercentageOfVotesCast&gt;&lt;PercentageOfVoters&gt;0.5357142857142857&lt;/PercentageOfVoters&gt;&lt;/SubChoice&gt;&lt;/SubChoices&gt;&lt;/SubChoiceData&gt;&lt;Score&gt;0&lt;/Score&gt;&lt;ChoiceRankings /&gt;&lt;/Choice&gt;&lt;Choice xsi:type=&quot;DiscreteChoice&quot;&gt;&lt;GUID&gt;ad5cf212-9528-4c48-abb1-2e58985a1dcd&lt;/GUID&gt;&lt;Name /&gt;&lt;IsSelected&gt;true&lt;/IsSelected&gt;&lt;Description&gt;No change&lt;/Description&gt;&lt;Key&gt;3&lt;/Key&gt;&lt;IsAnswer&gt;false&lt;/IsAnswer&gt;&lt;SubChoiceData&gt;&lt;SubChoices&gt;&lt;SubChoice&gt;&lt;NumVotes&gt;17&lt;/NumVotes&gt;&lt;PercentageOfVotesCast&gt;0.20238095238095238&lt;/PercentageOfVotesCast&gt;&lt;PercentageOfVoters&gt;0.20238095238095238&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11&lt;/Index&gt;&lt;SmartcardUID&gt;0&lt;/SmartcardUID&gt;&lt;UID&gt;6DBFB4&lt;/UID&gt;&lt;Valid&gt;true&lt;/Valid&gt;&lt;TimeStamp&gt;2017-02-21T15:27:27.392+05:30&lt;/TimeStamp&gt;&lt;Value&gt;2&lt;/Value&gt;&lt;PersonId&gt;0&lt;/PersonId&gt;&lt;ResponseDelay&gt;56000&lt;/ResponseDelay&gt;&lt;/Response&gt;&lt;Response&gt;&lt;Index&gt;7&lt;/Index&gt;&lt;SmartcardUID&gt;0&lt;/SmartcardUID&gt;&lt;UID&gt;6DC039&lt;/UID&gt;&lt;Valid&gt;true&lt;/Valid&gt;&lt;TimeStamp&gt;2017-02-21T15:27:31.971+05:30&lt;/TimeStamp&gt;&lt;Value&gt;2&lt;/Value&gt;&lt;PersonId&gt;0&lt;/PersonId&gt;&lt;ResponseDelay&gt;4300&lt;/ResponseDelay&gt;&lt;/Response&gt;&lt;Response&gt;&lt;Index&gt;14&lt;/Index&gt;&lt;SmartcardUID&gt;0&lt;/SmartcardUID&gt;&lt;UID&gt;6C71A3&lt;/UID&gt;&lt;Valid&gt;true&lt;/Valid&gt;&lt;TimeStamp&gt;2017-02-21T15:27:30.437+05:30&lt;/TimeStamp&gt;&lt;Value&gt;3&lt;/Value&gt;&lt;PersonId&gt;0&lt;/PersonId&gt;&lt;ResponseDelay&gt;2750&lt;/ResponseDelay&gt;&lt;/Response&gt;&lt;Response&gt;&lt;Index&gt;16&lt;/Index&gt;&lt;SmartcardUID&gt;0&lt;/SmartcardUID&gt;&lt;UID&gt;6D7E57&lt;/UID&gt;&lt;Valid&gt;true&lt;/Valid&gt;&lt;TimeStamp&gt;2017-02-21T15:27:30.437+05:30&lt;/TimeStamp&gt;&lt;Value&gt;3&lt;/Value&gt;&lt;PersonId&gt;0&lt;/PersonId&gt;&lt;ResponseDelay&gt;2750&lt;/ResponseDelay&gt;&lt;/Response&gt;&lt;Response&gt;&lt;Index&gt;35&lt;/Index&gt;&lt;SmartcardUID&gt;0&lt;/SmartcardUID&gt;&lt;UID&gt;6D8044&lt;/UID&gt;&lt;Valid&gt;true&lt;/Valid&gt;&lt;TimeStamp&gt;2017-02-21T15:27:31.971+05:30&lt;/TimeStamp&gt;&lt;Value&gt;1&lt;/Value&gt;&lt;PersonId&gt;0&lt;/PersonId&gt;&lt;ResponseDelay&gt;4350&lt;/ResponseDelay&gt;&lt;/Response&gt;&lt;Response&gt;&lt;Index&gt;36&lt;/Index&gt;&lt;SmartcardUID&gt;0&lt;/SmartcardUID&gt;&lt;UID&gt;6D806E&lt;/UID&gt;&lt;Valid&gt;true&lt;/Valid&gt;&lt;TimeStamp&gt;2017-02-21T15:27:44.645+05:30&lt;/TimeStamp&gt;&lt;Value&gt;2&lt;/Value&gt;&lt;PersonId&gt;0&lt;/PersonId&gt;&lt;ResponseDelay&gt;16950&lt;/ResponseDelay&gt;&lt;/Response&gt;&lt;Response&gt;&lt;Index&gt;44&lt;/Index&gt;&lt;SmartcardUID&gt;0&lt;/SmartcardUID&gt;&lt;UID&gt;6D8076&lt;/UID&gt;&lt;Valid&gt;true&lt;/Valid&gt;&lt;TimeStamp&gt;2017-02-21T15:27:47.685+05:30&lt;/TimeStamp&gt;&lt;Value&gt;1&lt;/Value&gt;&lt;PersonId&gt;0&lt;/PersonId&gt;&lt;ResponseDelay&gt;20100&lt;/ResponseDelay&gt;&lt;/Response&gt;&lt;Response&gt;&lt;Index&gt;56&lt;/Index&gt;&lt;SmartcardUID&gt;0&lt;/SmartcardUID&gt;&lt;UID&gt;6C6E93&lt;/UID&gt;&lt;Valid&gt;true&lt;/Valid&gt;&lt;TimeStamp&gt;2017-02-21T15:27:30.437+05:30&lt;/TimeStamp&gt;&lt;Value&gt;1&lt;/Value&gt;&lt;PersonId&gt;0&lt;/PersonId&gt;&lt;ResponseDelay&gt;2850&lt;/ResponseDelay&gt;&lt;/Response&gt;&lt;Response&gt;&lt;Index&gt;75&lt;/Index&gt;&lt;SmartcardUID&gt;0&lt;/SmartcardUID&gt;&lt;UID&gt;6C7179&lt;/UID&gt;&lt;Valid&gt;true&lt;/Valid&gt;&lt;TimeStamp&gt;2017-02-21T15:27:35.007+05:30&lt;/TimeStamp&gt;&lt;Value&gt;2&lt;/Value&gt;&lt;PersonId&gt;0&lt;/PersonId&gt;&lt;ResponseDelay&gt;7600&lt;/ResponseDelay&gt;&lt;/Response&gt;&lt;Response&gt;&lt;Index&gt;92&lt;/Index&gt;&lt;SmartcardUID&gt;0&lt;/SmartcardUID&gt;&lt;UID&gt;6DBF52&lt;/UID&gt;&lt;Valid&gt;true&lt;/Valid&gt;&lt;TimeStamp&gt;2017-02-21T15:27:30.437+05:30&lt;/TimeStamp&gt;&lt;Value&gt;2&lt;/Value&gt;&lt;PersonId&gt;0&lt;/PersonId&gt;&lt;ResponseDelay&gt;2950&lt;/ResponseDelay&gt;&lt;/Response&gt;&lt;Response&gt;&lt;Index&gt;6&lt;/Index&gt;&lt;SmartcardUID&gt;0&lt;/SmartcardUID&gt;&lt;UID&gt;6C7165&lt;/UID&gt;&lt;Valid&gt;true&lt;/Valid&gt;&lt;TimeStamp&gt;2017-02-21T15:27:30.437+05:30&lt;/TimeStamp&gt;&lt;Value&gt;2&lt;/Value&gt;&lt;PersonId&gt;0&lt;/PersonId&gt;&lt;ResponseDelay&gt;2700&lt;/ResponseDelay&gt;&lt;/Response&gt;&lt;Response&gt;&lt;Index&gt;9&lt;/Index&gt;&lt;SmartcardUID&gt;0&lt;/SmartcardUID&gt;&lt;UID&gt;6DBF61&lt;/UID&gt;&lt;Valid&gt;true&lt;/Valid&gt;&lt;TimeStamp&gt;2017-02-21T15:27:30.437+05:30&lt;/TimeStamp&gt;&lt;Value&gt;2&lt;/Value&gt;&lt;PersonId&gt;0&lt;/PersonId&gt;&lt;ResponseDelay&gt;2700&lt;/ResponseDelay&gt;&lt;/Response&gt;&lt;Response&gt;&lt;Index&gt;20&lt;/Index&gt;&lt;SmartcardUID&gt;0&lt;/SmartcardUID&gt;&lt;UID&gt;6C6E8F&lt;/UID&gt;&lt;Valid&gt;true&lt;/Valid&gt;&lt;TimeStamp&gt;2017-02-21T15:27:30.437+05:30&lt;/TimeStamp&gt;&lt;Value&gt;1&lt;/Value&gt;&lt;PersonId&gt;0&lt;/PersonId&gt;&lt;ResponseDelay&gt;2750&lt;/ResponseDelay&gt;&lt;/Response&gt;&lt;Response&gt;&lt;Index&gt;48&lt;/Index&gt;&lt;SmartcardUID&gt;0&lt;/SmartcardUID&gt;&lt;UID&gt;6D8108&lt;/UID&gt;&lt;Valid&gt;true&lt;/Valid&gt;&lt;TimeStamp&gt;2017-02-21T15:27:30.437+05:30&lt;/TimeStamp&gt;&lt;Value&gt;2&lt;/Value&gt;&lt;PersonId&gt;0&lt;/PersonId&gt;&lt;ResponseDelay&gt;2800&lt;/ResponseDelay&gt;&lt;/Response&gt;&lt;Response&gt;&lt;Index&gt;51&lt;/Index&gt;&lt;SmartcardUID&gt;0&lt;/SmartcardUID&gt;&lt;UID&gt;6D7E41&lt;/UID&gt;&lt;Valid&gt;true&lt;/Valid&gt;&lt;TimeStamp&gt;2017-02-21T15:27:30.437+05:30&lt;/TimeStamp&gt;&lt;Value&gt;2&lt;/Value&gt;&lt;PersonId&gt;0&lt;/PersonId&gt;&lt;ResponseDelay&gt;2850&lt;/ResponseDelay&gt;&lt;/Response&gt;&lt;Response&gt;&lt;Index&gt;67&lt;/Index&gt;&lt;SmartcardUID&gt;0&lt;/SmartcardUID&gt;&lt;UID&gt;6DBF4C&lt;/UID&gt;&lt;Valid&gt;true&lt;/Valid&gt;&lt;TimeStamp&gt;2017-02-21T15:27:30.437+05:30&lt;/TimeStamp&gt;&lt;Value&gt;2&lt;/Value&gt;&lt;PersonId&gt;0&lt;/PersonId&gt;&lt;ResponseDelay&gt;2850&lt;/ResponseDelay&gt;&lt;/Response&gt;&lt;Response&gt;&lt;Index&gt;73&lt;/Index&gt;&lt;SmartcardUID&gt;0&lt;/SmartcardUID&gt;&lt;UID&gt;6DBFB5&lt;/UID&gt;&lt;Valid&gt;true&lt;/Valid&gt;&lt;TimeStamp&gt;2017-02-21T15:27:35.007+05:30&lt;/TimeStamp&gt;&lt;Value&gt;3&lt;/Value&gt;&lt;PersonId&gt;0&lt;/PersonId&gt;&lt;ResponseDelay&gt;7600&lt;/ResponseDelay&gt;&lt;/Response&gt;&lt;Response&gt;&lt;Index&gt;90&lt;/Index&gt;&lt;SmartcardUID&gt;0&lt;/SmartcardUID&gt;&lt;UID&gt;6DC031&lt;/UID&gt;&lt;Valid&gt;true&lt;/Valid&gt;&lt;TimeStamp&gt;2017-02-21T15:27:30.437+05:30&lt;/TimeStamp&gt;&lt;Value&gt;1&lt;/Value&gt;&lt;PersonId&gt;0&lt;/PersonId&gt;&lt;ResponseDelay&gt;2950&lt;/ResponseDelay&gt;&lt;/Response&gt;&lt;Response&gt;&lt;Index&gt;10&lt;/Index&gt;&lt;SmartcardUID&gt;0&lt;/SmartcardUID&gt;&lt;UID&gt;6C7170&lt;/UID&gt;&lt;Valid&gt;true&lt;/Valid&gt;&lt;TimeStamp&gt;2017-02-21T15:27:31.971+05:30&lt;/TimeStamp&gt;&lt;Value&gt;2&lt;/Value&gt;&lt;PersonId&gt;0&lt;/PersonId&gt;&lt;ResponseDelay&gt;4300&lt;/ResponseDelay&gt;&lt;/Response&gt;&lt;Response&gt;&lt;Index&gt;13&lt;/Index&gt;&lt;SmartcardUID&gt;0&lt;/SmartcardUID&gt;&lt;UID&gt;6DBF69&lt;/UID&gt;&lt;Valid&gt;true&lt;/Valid&gt;&lt;TimeStamp&gt;2017-02-21T15:27:31.971+05:30&lt;/TimeStamp&gt;&lt;Value&gt;3&lt;/Value&gt;&lt;PersonId&gt;0&lt;/PersonId&gt;&lt;ResponseDelay&gt;4300&lt;/ResponseDelay&gt;&lt;/Response&gt;&lt;Response&gt;&lt;Index&gt;18&lt;/Index&gt;&lt;SmartcardUID&gt;0&lt;/SmartcardUID&gt;&lt;UID&gt;6C6EA5&lt;/UID&gt;&lt;Valid&gt;true&lt;/Valid&gt;&lt;TimeStamp&gt;2017-02-21T15:27:31.971+05:30&lt;/TimeStamp&gt;&lt;Value&gt;2&lt;/Value&gt;&lt;PersonId&gt;0&lt;/PersonId&gt;&lt;ResponseDelay&gt;4300&lt;/ResponseDelay&gt;&lt;/Response&gt;&lt;Response&gt;&lt;Index&gt;23&lt;/Index&gt;&lt;SmartcardUID&gt;0&lt;/SmartcardUID&gt;&lt;UID&gt;6C717C&lt;/UID&gt;&lt;Valid&gt;true&lt;/Valid&gt;&lt;TimeStamp&gt;2017-02-21T15:27:31.971+05:30&lt;/TimeStamp&gt;&lt;Value&gt;2&lt;/Value&gt;&lt;PersonId&gt;0&lt;/PersonId&gt;&lt;ResponseDelay&gt;4350&lt;/ResponseDelay&gt;&lt;/Response&gt;&lt;Response&gt;&lt;Index&gt;24&lt;/Index&gt;&lt;SmartcardUID&gt;0&lt;/SmartcardUID&gt;&lt;UID&gt;6D8101&lt;/UID&gt;&lt;Valid&gt;true&lt;/Valid&gt;&lt;TimeStamp&gt;2017-02-21T15:27:31.971+05:30&lt;/TimeStamp&gt;&lt;Value&gt;1&lt;/Value&gt;&lt;PersonId&gt;0&lt;/PersonId&gt;&lt;ResponseDelay&gt;4350&lt;/ResponseDelay&gt;&lt;/Response&gt;&lt;Response&gt;&lt;Index&gt;26&lt;/Index&gt;&lt;SmartcardUID&gt;0&lt;/SmartcardUID&gt;&lt;UID&gt;6D8114&lt;/UID&gt;&lt;Valid&gt;true&lt;/Valid&gt;&lt;TimeStamp&gt;2017-02-21T15:27:31.971+05:30&lt;/TimeStamp&gt;&lt;Value&gt;1&lt;/Value&gt;&lt;PersonId&gt;0&lt;/PersonId&gt;&lt;ResponseDelay&gt;4350&lt;/ResponseDelay&gt;&lt;/Response&gt;&lt;Response&gt;&lt;Index&gt;27&lt;/Index&gt;&lt;SmartcardUID&gt;0&lt;/SmartcardUID&gt;&lt;UID&gt;6D7E5F&lt;/UID&gt;&lt;Valid&gt;true&lt;/Valid&gt;&lt;TimeStamp&gt;2017-02-21T15:27:31.971+05:30&lt;/TimeStamp&gt;&lt;Value&gt;2&lt;/Value&gt;&lt;PersonId&gt;0&lt;/PersonId&gt;&lt;ResponseDelay&gt;4350&lt;/ResponseDelay&gt;&lt;/Response&gt;&lt;Response&gt;&lt;Index&gt;28&lt;/Index&gt;&lt;SmartcardUID&gt;0&lt;/SmartcardUID&gt;&lt;UID&gt;6D7E5E&lt;/UID&gt;&lt;Valid&gt;true&lt;/Valid&gt;&lt;TimeStamp&gt;2017-02-21T15:27:31.971+05:30&lt;/TimeStamp&gt;&lt;Value&gt;1&lt;/Value&gt;&lt;PersonId&gt;0&lt;/PersonId&gt;&lt;ResponseDelay&gt;4350&lt;/ResponseDelay&gt;&lt;/Response&gt;&lt;Response&gt;&lt;Index&gt;38&lt;/Index&gt;&lt;SmartcardUID&gt;0&lt;/SmartcardUID&gt;&lt;UID&gt;6C6E92&lt;/UID&gt;&lt;Valid&gt;true&lt;/Valid&gt;&lt;TimeStamp&gt;2017-02-21T15:27:31.971+05:30&lt;/TimeStamp&gt;&lt;Value&gt;2&lt;/Value&gt;&lt;PersonId&gt;0&lt;/PersonId&gt;&lt;ResponseDelay&gt;4350&lt;/ResponseDelay&gt;&lt;/Response&gt;&lt;Response&gt;&lt;Index&gt;39&lt;/Index&gt;&lt;SmartcardUID&gt;0&lt;/SmartcardUID&gt;&lt;UID&gt;6C719A&lt;/UID&gt;&lt;Valid&gt;true&lt;/Valid&gt;&lt;TimeStamp&gt;2017-02-21T15:27:31.971+05:30&lt;/TimeStamp&gt;&lt;Value&gt;2&lt;/Value&gt;&lt;PersonId&gt;0&lt;/PersonId&gt;&lt;ResponseDelay&gt;4350&lt;/ResponseDelay&gt;&lt;/Response&gt;&lt;Response&gt;&lt;Index&gt;40&lt;/Index&gt;&lt;SmartcardUID&gt;0&lt;/SmartcardUID&gt;&lt;UID&gt;6D7E39&lt;/UID&gt;&lt;Valid&gt;true&lt;/Valid&gt;&lt;TimeStamp&gt;2017-02-21T15:27:31.971+05:30&lt;/TimeStamp&gt;&lt;Value&gt;3&lt;/Value&gt;&lt;PersonId&gt;0&lt;/PersonId&gt;&lt;ResponseDelay&gt;4350&lt;/ResponseDelay&gt;&lt;/Response&gt;&lt;Response&gt;&lt;Index&gt;42&lt;/Index&gt;&lt;SmartcardUID&gt;0&lt;/SmartcardUID&gt;&lt;UID&gt;6DBF68&lt;/UID&gt;&lt;Valid&gt;true&lt;/Valid&gt;&lt;TimeStamp&gt;2017-02-21T15:27:31.971+05:30&lt;/TimeStamp&gt;&lt;Value&gt;2&lt;/Value&gt;&lt;PersonId&gt;0&lt;/PersonId&gt;&lt;ResponseDelay&gt;4400&lt;/ResponseDelay&gt;&lt;/Response&gt;&lt;Response&gt;&lt;Index&gt;43&lt;/Index&gt;&lt;SmartcardUID&gt;0&lt;/SmartcardUID&gt;&lt;UID&gt;6DBF5F&lt;/UID&gt;&lt;Valid&gt;true&lt;/Valid&gt;&lt;TimeStamp&gt;2017-02-21T15:27:37.032+05:30&lt;/TimeStamp&gt;&lt;Value&gt;2&lt;/Value&gt;&lt;PersonId&gt;0&lt;/PersonId&gt;&lt;ResponseDelay&gt;9100&lt;/ResponseDelay&gt;&lt;/Response&gt;&lt;Response&gt;&lt;Index&gt;45&lt;/Index&gt;&lt;SmartcardUID&gt;0&lt;/SmartcardUID&gt;&lt;UID&gt;6DBF60&lt;/UID&gt;&lt;Valid&gt;true&lt;/Valid&gt;&lt;TimeStamp&gt;2017-02-21T15:27:35.007+05:30&lt;/TimeStamp&gt;&lt;Value&gt;2&lt;/Value&gt;&lt;PersonId&gt;0&lt;/PersonId&gt;&lt;ResponseDelay&gt;7550&lt;/ResponseDelay&gt;&lt;/Response&gt;&lt;Response&gt;&lt;Index&gt;54&lt;/Index&gt;&lt;SmartcardUID&gt;0&lt;/SmartcardUID&gt;&lt;UID&gt;6DBF57&lt;/UID&gt;&lt;Valid&gt;true&lt;/Valid&gt;&lt;TimeStamp&gt;2017-02-21T15:27:31.971+05:30&lt;/TimeStamp&gt;&lt;Value&gt;2&lt;/Value&gt;&lt;PersonId&gt;0&lt;/PersonId&gt;&lt;ResponseDelay&gt;4400&lt;/ResponseDelay&gt;&lt;/Response&gt;&lt;Response&gt;&lt;Index&gt;55&lt;/Index&gt;&lt;SmartcardUID&gt;0&lt;/SmartcardUID&gt;&lt;UID&gt;6D7E56&lt;/UID&gt;&lt;Valid&gt;true&lt;/Valid&gt;&lt;TimeStamp&gt;2017-02-21T15:27:31.971+05:30&lt;/TimeStamp&gt;&lt;Value&gt;3&lt;/Value&gt;&lt;PersonId&gt;0&lt;/PersonId&gt;&lt;ResponseDelay&gt;4400&lt;/ResponseDelay&gt;&lt;/Response&gt;&lt;Response&gt;&lt;Index&gt;63&lt;/Index&gt;&lt;SmartcardUID&gt;0&lt;/SmartcardUID&gt;&lt;UID&gt;6C71A1&lt;/UID&gt;&lt;Valid&gt;true&lt;/Valid&gt;&lt;TimeStamp&gt;2017-02-21T15:27:31.971+05:30&lt;/TimeStamp&gt;&lt;Value&gt;2&lt;/Value&gt;&lt;PersonId&gt;0&lt;/PersonId&gt;&lt;ResponseDelay&gt;4450&lt;/ResponseDelay&gt;&lt;/Response&gt;&lt;Response&gt;&lt;Index&gt;68&lt;/Index&gt;&lt;SmartcardUID&gt;0&lt;/SmartcardUID&gt;&lt;UID&gt;6C6EAC&lt;/UID&gt;&lt;Valid&gt;true&lt;/Valid&gt;&lt;TimeStamp&gt;2017-02-21T15:27:35.007+05:30&lt;/TimeStamp&gt;&lt;Value&gt;2&lt;/Value&gt;&lt;PersonId&gt;0&lt;/PersonId&gt;&lt;ResponseDelay&gt;7600&lt;/ResponseDelay&gt;&lt;/Response&gt;&lt;Response&gt;&lt;Index&gt;69&lt;/Index&gt;&lt;SmartcardUID&gt;0&lt;/SmartcardUID&gt;&lt;UID&gt;6C7195&lt;/UID&gt;&lt;Valid&gt;true&lt;/Valid&gt;&lt;TimeStamp&gt;2017-02-21T15:27:31.971+05:30&lt;/TimeStamp&gt;&lt;Value&gt;2&lt;/Value&gt;&lt;PersonId&gt;0&lt;/PersonId&gt;&lt;ResponseDelay&gt;4450&lt;/ResponseDelay&gt;&lt;/Response&gt;&lt;Response&gt;&lt;Index&gt;70&lt;/Index&gt;&lt;SmartcardUID&gt;0&lt;/SmartcardUID&gt;&lt;UID&gt;6DBFB7&lt;/UID&gt;&lt;Valid&gt;true&lt;/Valid&gt;&lt;TimeStamp&gt;2017-02-21T15:27:31.971+05:30&lt;/TimeStamp&gt;&lt;Value&gt;2&lt;/Value&gt;&lt;PersonId&gt;0&lt;/PersonId&gt;&lt;ResponseDelay&gt;4450&lt;/ResponseDelay&gt;&lt;/Response&gt;&lt;Response&gt;&lt;Index&gt;72&lt;/Index&gt;&lt;SmartcardUID&gt;0&lt;/SmartcardUID&gt;&lt;UID&gt;6C71A2&lt;/UID&gt;&lt;Valid&gt;true&lt;/Valid&gt;&lt;TimeStamp&gt;2017-02-21T15:27:31.971+05:30&lt;/TimeStamp&gt;&lt;Value&gt;2&lt;/Value&gt;&lt;PersonId&gt;0&lt;/PersonId&gt;&lt;ResponseDelay&gt;4450&lt;/ResponseDelay&gt;&lt;/Response&gt;&lt;Response&gt;&lt;Index&gt;77&lt;/Index&gt;&lt;SmartcardUID&gt;0&lt;/SmartcardUID&gt;&lt;UID&gt;6C6E8E&lt;/UID&gt;&lt;Valid&gt;true&lt;/Valid&gt;&lt;TimeStamp&gt;2017-02-21T15:27:31.971+05:30&lt;/TimeStamp&gt;&lt;Value&gt;1&lt;/Value&gt;&lt;PersonId&gt;0&lt;/PersonId&gt;&lt;ResponseDelay&gt;4450&lt;/ResponseDelay&gt;&lt;/Response&gt;&lt;Response&gt;&lt;Index&gt;78&lt;/Index&gt;&lt;SmartcardUID&gt;0&lt;/SmartcardUID&gt;&lt;UID&gt;6C715F&lt;/UID&gt;&lt;Valid&gt;true&lt;/Valid&gt;&lt;TimeStamp&gt;2017-02-21T15:27:31.971+05:30&lt;/TimeStamp&gt;&lt;Value&gt;1&lt;/Value&gt;&lt;PersonId&gt;0&lt;/PersonId&gt;&lt;ResponseDelay&gt;4500&lt;/ResponseDelay&gt;&lt;/Response&gt;&lt;Response&gt;&lt;Index&gt;79&lt;/Index&gt;&lt;SmartcardUID&gt;0&lt;/SmartcardUID&gt;&lt;UID&gt;6C719F&lt;/UID&gt;&lt;Valid&gt;true&lt;/Valid&gt;&lt;TimeStamp&gt;2017-02-21T15:27:37.032+05:30&lt;/TimeStamp&gt;&lt;Value&gt;1&lt;/Value&gt;&lt;PersonId&gt;0&lt;/PersonId&gt;&lt;ResponseDelay&gt;9200&lt;/ResponseDelay&gt;&lt;/Response&gt;&lt;Response&gt;&lt;Index&gt;82&lt;/Index&gt;&lt;SmartcardUID&gt;0&lt;/SmartcardUID&gt;&lt;UID&gt;6DBF56&lt;/UID&gt;&lt;Valid&gt;true&lt;/Valid&gt;&lt;TimeStamp&gt;2017-02-21T15:27:31.971+05:30&lt;/TimeStamp&gt;&lt;Value&gt;1&lt;/Value&gt;&lt;PersonId&gt;0&lt;/PersonId&gt;&lt;ResponseDelay&gt;4500&lt;/ResponseDelay&gt;&lt;/Response&gt;&lt;Response&gt;&lt;Index&gt;83&lt;/Index&gt;&lt;SmartcardUID&gt;0&lt;/SmartcardUID&gt;&lt;UID&gt;6C6E91&lt;/UID&gt;&lt;Valid&gt;true&lt;/Valid&gt;&lt;TimeStamp&gt;2017-02-21T15:27:31.971+05:30&lt;/TimeStamp&gt;&lt;Value&gt;3&lt;/Value&gt;&lt;PersonId&gt;0&lt;/PersonId&gt;&lt;ResponseDelay&gt;4500&lt;/ResponseDelay&gt;&lt;/Response&gt;&lt;Response&gt;&lt;Index&gt;85&lt;/Index&gt;&lt;SmartcardUID&gt;0&lt;/SmartcardUID&gt;&lt;UID&gt;6C6B18&lt;/UID&gt;&lt;Valid&gt;true&lt;/Valid&gt;&lt;TimeStamp&gt;2017-02-21T15:27:31.971+05:30&lt;/TimeStamp&gt;&lt;Value&gt;2&lt;/Value&gt;&lt;PersonId&gt;0&lt;/PersonId&gt;&lt;ResponseDelay&gt;4500&lt;/ResponseDelay&gt;&lt;/Response&gt;&lt;Response&gt;&lt;Index&gt;86&lt;/Index&gt;&lt;SmartcardUID&gt;0&lt;/SmartcardUID&gt;&lt;UID&gt;6C6EB4&lt;/UID&gt;&lt;Valid&gt;true&lt;/Valid&gt;&lt;TimeStamp&gt;2017-02-21T15:27:31.971+05:30&lt;/TimeStamp&gt;&lt;Value&gt;2&lt;/Value&gt;&lt;PersonId&gt;0&lt;/PersonId&gt;&lt;ResponseDelay&gt;4500&lt;/ResponseDelay&gt;&lt;/Response&gt;&lt;Response&gt;&lt;Index&gt;88&lt;/Index&gt;&lt;SmartcardUID&gt;0&lt;/SmartcardUID&gt;&lt;UID&gt;6D8077&lt;/UID&gt;&lt;Valid&gt;true&lt;/Valid&gt;&lt;TimeStamp&gt;2017-02-21T15:27:31.972+05:30&lt;/TimeStamp&gt;&lt;Value&gt;1&lt;/Value&gt;&lt;PersonId&gt;0&lt;/PersonId&gt;&lt;ResponseDelay&gt;4500&lt;/ResponseDelay&gt;&lt;/Response&gt;&lt;Response&gt;&lt;Index&gt;91&lt;/Index&gt;&lt;SmartcardUID&gt;0&lt;/SmartcardUID&gt;&lt;UID&gt;6C6E9C&lt;/UID&gt;&lt;Valid&gt;true&lt;/Valid&gt;&lt;TimeStamp&gt;2017-02-21T15:27:31.972+05:30&lt;/TimeStamp&gt;&lt;Value&gt;2&lt;/Value&gt;&lt;PersonId&gt;0&lt;/PersonId&gt;&lt;ResponseDelay&gt;4500&lt;/ResponseDelay&gt;&lt;/Response&gt;&lt;Response&gt;&lt;Index&gt;93&lt;/Index&gt;&lt;SmartcardUID&gt;0&lt;/SmartcardUID&gt;&lt;UID&gt;6C7192&lt;/UID&gt;&lt;Valid&gt;true&lt;/Valid&gt;&lt;TimeStamp&gt;2017-02-21T15:27:31.972+05:30&lt;/TimeStamp&gt;&lt;Value&gt;2&lt;/Value&gt;&lt;PersonId&gt;0&lt;/PersonId&gt;&lt;ResponseDelay&gt;4500&lt;/ResponseDelay&gt;&lt;/Response&gt;&lt;Response&gt;&lt;Index&gt;1&lt;/Index&gt;&lt;SmartcardUID&gt;0&lt;/SmartcardUID&gt;&lt;UID&gt;6C6B1D&lt;/UID&gt;&lt;Valid&gt;true&lt;/Valid&gt;&lt;TimeStamp&gt;2017-02-21T15:27:57.312+05:30&lt;/TimeStamp&gt;&lt;Value&gt;2&lt;/Value&gt;&lt;PersonId&gt;0&lt;/PersonId&gt;&lt;ResponseDelay&gt;29400&lt;/ResponseDelay&gt;&lt;/Response&gt;&lt;Response&gt;&lt;Index&gt;2&lt;/Index&gt;&lt;SmartcardUID&gt;0&lt;/SmartcardUID&gt;&lt;UID&gt;6C6BD4&lt;/UID&gt;&lt;Valid&gt;true&lt;/Valid&gt;&lt;TimeStamp&gt;2017-02-21T15:27:36.533+05:30&lt;/TimeStamp&gt;&lt;Value&gt;3&lt;/Value&gt;&lt;PersonId&gt;0&lt;/PersonId&gt;&lt;ResponseDelay&gt;9000&lt;/ResponseDelay&gt;&lt;/Response&gt;&lt;Response&gt;&lt;Index&gt;5&lt;/Index&gt;&lt;SmartcardUID&gt;0&lt;/SmartcardUID&gt;&lt;UID&gt;6C717A&lt;/UID&gt;&lt;Valid&gt;true&lt;/Valid&gt;&lt;TimeStamp&gt;2017-02-21T15:27:33.495+05:30&lt;/TimeStamp&gt;&lt;Value&gt;3&lt;/Value&gt;&lt;PersonId&gt;0&lt;/PersonId&gt;&lt;ResponseDelay&gt;5850&lt;/ResponseDelay&gt;&lt;/Response&gt;&lt;Response&gt;&lt;Index&gt;17&lt;/Index&gt;&lt;SmartcardUID&gt;0&lt;/SmartcardUID&gt;&lt;UID&gt;6C6BB8&lt;/UID&gt;&lt;Valid&gt;true&lt;/Valid&gt;&lt;TimeStamp&gt;2017-02-21T15:27:43.117+05:30&lt;/TimeStamp&gt;&lt;Value&gt;2&lt;/Value&gt;&lt;PersonId&gt;0&lt;/PersonId&gt;&lt;ResponseDelay&gt;15300&lt;/ResponseDelay&gt;&lt;/Response&gt;&lt;Response&gt;&lt;Index&gt;19&lt;/Index&gt;&lt;SmartcardUID&gt;0&lt;/SmartcardUID&gt;&lt;UID&gt;6C6B1C&lt;/UID&gt;&lt;Valid&gt;true&lt;/Valid&gt;&lt;TimeStamp&gt;2017-02-21T15:27:35.007+05:30&lt;/TimeStamp&gt;&lt;Value&gt;2&lt;/Value&gt;&lt;PersonId&gt;0&lt;/PersonId&gt;&lt;ResponseDelay&gt;7450&lt;/ResponseDelay&gt;&lt;/Response&gt;&lt;Response&gt;&lt;Index&gt;21&lt;/Index&gt;&lt;SmartcardUID&gt;0&lt;/SmartcardUID&gt;&lt;UID&gt;6DBF67&lt;/UID&gt;&lt;Valid&gt;true&lt;/Valid&gt;&lt;TimeStamp&gt;2017-02-21T15:27:35.007+05:30&lt;/TimeStamp&gt;&lt;Value&gt;1&lt;/Value&gt;&lt;PersonId&gt;0&lt;/PersonId&gt;&lt;ResponseDelay&gt;7450&lt;/ResponseDelay&gt;&lt;/Response&gt;&lt;Response&gt;&lt;Index&gt;30&lt;/Index&gt;&lt;SmartcardUID&gt;0&lt;/SmartcardUID&gt;&lt;UID&gt;6D7E54&lt;/UID&gt;&lt;Valid&gt;true&lt;/Valid&gt;&lt;TimeStamp&gt;2017-02-21T15:27:35.007+05:30&lt;/TimeStamp&gt;&lt;Value&gt;3&lt;/Value&gt;&lt;PersonId&gt;0&lt;/PersonId&gt;&lt;ResponseDelay&gt;7500&lt;/ResponseDelay&gt;&lt;/Response&gt;&lt;Response&gt;&lt;Index&gt;31&lt;/Index&gt;&lt;SmartcardUID&gt;0&lt;/SmartcardUID&gt;&lt;UID&gt;6D7E5D&lt;/UID&gt;&lt;Valid&gt;true&lt;/Valid&gt;&lt;TimeStamp&gt;2017-02-21T15:27:38.047+05:30&lt;/TimeStamp&gt;&lt;Value&gt;2&lt;/Value&gt;&lt;PersonId&gt;0&lt;/PersonId&gt;&lt;ResponseDelay&gt;10650&lt;/ResponseDelay&gt;&lt;/Response&gt;&lt;Response&gt;&lt;Index&gt;32&lt;/Index&gt;&lt;SmartcardUID&gt;0&lt;/SmartcardUID&gt;&lt;UID&gt;6D772A&lt;/UID&gt;&lt;Valid&gt;true&lt;/Valid&gt;&lt;TimeStamp&gt;2017-02-21T15:27:35.007+05:30&lt;/TimeStamp&gt;&lt;Value&gt;1&lt;/Value&gt;&lt;PersonId&gt;0&lt;/PersonId&gt;&lt;ResponseDelay&gt;7500&lt;/ResponseDelay&gt;&lt;/Response&gt;&lt;Response&gt;&lt;Index&gt;33&lt;/Index&gt;&lt;SmartcardUID&gt;0&lt;/SmartcardUID&gt;&lt;UID&gt;6C6B19&lt;/UID&gt;&lt;Valid&gt;true&lt;/Valid&gt;&lt;TimeStamp&gt;2017-02-21T15:27:35.007+05:30&lt;/TimeStamp&gt;&lt;Value&gt;2&lt;/Value&gt;&lt;PersonId&gt;0&lt;/PersonId&gt;&lt;ResponseDelay&gt;7500&lt;/ResponseDelay&gt;&lt;/Response&gt;&lt;Response&gt;&lt;Index&gt;50&lt;/Index&gt;&lt;SmartcardUID&gt;0&lt;/SmartcardUID&gt;&lt;UID&gt;6D8103&lt;/UID&gt;&lt;Valid&gt;true&lt;/Valid&gt;&lt;TimeStamp&gt;2017-02-21T15:27:43.117+05:30&lt;/TimeStamp&gt;&lt;Value&gt;1&lt;/Value&gt;&lt;PersonId&gt;0&lt;/PersonId&gt;&lt;ResponseDelay&gt;15400&lt;/ResponseDelay&gt;&lt;/Response&gt;&lt;Response&gt;&lt;Index&gt;59&lt;/Index&gt;&lt;SmartcardUID&gt;0&lt;/SmartcardUID&gt;&lt;UID&gt;6DBFAC&lt;/UID&gt;&lt;Valid&gt;true&lt;/Valid&gt;&lt;TimeStamp&gt;2017-02-21T15:27:38.561+05:30&lt;/TimeStamp&gt;&lt;Value&gt;3&lt;/Value&gt;&lt;PersonId&gt;0&lt;/PersonId&gt;&lt;ResponseDelay&gt;10700&lt;/ResponseDelay&gt;&lt;/Response&gt;&lt;Response&gt;&lt;Index&gt;64&lt;/Index&gt;&lt;SmartcardUID&gt;0&lt;/SmartcardUID&gt;&lt;UID&gt;6C6E95&lt;/UID&gt;&lt;Valid&gt;true&lt;/Valid&gt;&lt;TimeStamp&gt;2017-02-21T15:27:46.159+05:30&lt;/TimeStamp&gt;&lt;Value&gt;1&lt;/Value&gt;&lt;PersonId&gt;0&lt;/PersonId&gt;&lt;ResponseDelay&gt;18600&lt;/ResponseDelay&gt;&lt;/Response&gt;&lt;Response&gt;&lt;Index&gt;74&lt;/Index&gt;&lt;SmartcardUID&gt;0&lt;/SmartcardUID&gt;&lt;UID&gt;6C71AC&lt;/UID&gt;&lt;Valid&gt;true&lt;/Valid&gt;&lt;TimeStamp&gt;2017-02-21T15:27:35.007+05:30&lt;/TimeStamp&gt;&lt;Value&gt;1&lt;/Value&gt;&lt;PersonId&gt;0&lt;/PersonId&gt;&lt;ResponseDelay&gt;7600&lt;/ResponseDelay&gt;&lt;/Response&gt;&lt;Response&gt;&lt;Index&gt;4&lt;/Index&gt;&lt;SmartcardUID&gt;0&lt;/SmartcardUID&gt;&lt;UID&gt;6C6B1A&lt;/UID&gt;&lt;Valid&gt;true&lt;/Valid&gt;&lt;TimeStamp&gt;2017-02-21T15:27:35.007+05:30&lt;/TimeStamp&gt;&lt;Value&gt;2&lt;/Value&gt;&lt;PersonId&gt;0&lt;/PersonId&gt;&lt;ResponseDelay&gt;7400&lt;/ResponseDelay&gt;&lt;/Response&gt;&lt;Response&gt;&lt;Index&gt;47&lt;/Index&gt;&lt;SmartcardUID&gt;0&lt;/SmartcardUID&gt;&lt;UID&gt;6D806F&lt;/UID&gt;&lt;Valid&gt;true&lt;/Valid&gt;&lt;TimeStamp&gt;2017-02-21T15:27:35.007+05:30&lt;/TimeStamp&gt;&lt;Value&gt;3&lt;/Value&gt;&lt;PersonId&gt;0&lt;/PersonId&gt;&lt;ResponseDelay&gt;7550&lt;/ResponseDelay&gt;&lt;/Response&gt;&lt;Response&gt;&lt;Index&gt;52&lt;/Index&gt;&lt;SmartcardUID&gt;0&lt;/SmartcardUID&gt;&lt;UID&gt;6C6E99&lt;/UID&gt;&lt;Valid&gt;true&lt;/Valid&gt;&lt;TimeStamp&gt;2017-02-21T15:27:35.007+05:30&lt;/TimeStamp&gt;&lt;Value&gt;2&lt;/Value&gt;&lt;PersonId&gt;0&lt;/PersonId&gt;&lt;ResponseDelay&gt;7550&lt;/ResponseDelay&gt;&lt;/Response&gt;&lt;Response&gt;&lt;Index&gt;53&lt;/Index&gt;&lt;SmartcardUID&gt;0&lt;/SmartcardUID&gt;&lt;UID&gt;6C6C47&lt;/UID&gt;&lt;Valid&gt;true&lt;/Valid&gt;&lt;TimeStamp&gt;2017-02-21T15:27:35.007+05:30&lt;/TimeStamp&gt;&lt;Value&gt;1&lt;/Value&gt;&lt;PersonId&gt;0&lt;/PersonId&gt;&lt;ResponseDelay&gt;7550&lt;/ResponseDelay&gt;&lt;/Response&gt;&lt;Response&gt;&lt;Index&gt;58&lt;/Index&gt;&lt;SmartcardUID&gt;0&lt;/SmartcardUID&gt;&lt;UID&gt;6C6EB7&lt;/UID&gt;&lt;Valid&gt;true&lt;/Valid&gt;&lt;TimeStamp&gt;2017-02-21T15:27:35.007+05:30&lt;/TimeStamp&gt;&lt;Value&gt;2&lt;/Value&gt;&lt;PersonId&gt;0&lt;/PersonId&gt;&lt;ResponseDelay&gt;7550&lt;/ResponseDelay&gt;&lt;/Response&gt;&lt;Response&gt;&lt;Index&gt;60&lt;/Index&gt;&lt;SmartcardUID&gt;0&lt;/SmartcardUID&gt;&lt;UID&gt;6C6E9B&lt;/UID&gt;&lt;Valid&gt;true&lt;/Valid&gt;&lt;TimeStamp&gt;2017-02-21T15:27:35.007+05:30&lt;/TimeStamp&gt;&lt;Value&gt;1&lt;/Value&gt;&lt;PersonId&gt;0&lt;/PersonId&gt;&lt;ResponseDelay&gt;7550&lt;/ResponseDelay&gt;&lt;/Response&gt;&lt;Response&gt;&lt;Index&gt;61&lt;/Index&gt;&lt;SmartcardUID&gt;0&lt;/SmartcardUID&gt;&lt;UID&gt;6C6E96&lt;/UID&gt;&lt;Valid&gt;true&lt;/Valid&gt;&lt;TimeStamp&gt;2017-02-21T15:27:35.007+05:30&lt;/TimeStamp&gt;&lt;Value&gt;2&lt;/Value&gt;&lt;PersonId&gt;0&lt;/PersonId&gt;&lt;ResponseDelay&gt;7550&lt;/ResponseDelay&gt;&lt;/Response&gt;&lt;Response&gt;&lt;Index&gt;66&lt;/Index&gt;&lt;SmartcardUID&gt;0&lt;/SmartcardUID&gt;&lt;UID&gt;6DBFB6&lt;/UID&gt;&lt;Valid&gt;true&lt;/Valid&gt;&lt;TimeStamp&gt;2017-02-21T15:27:35.007+05:30&lt;/TimeStamp&gt;&lt;Value&gt;3&lt;/Value&gt;&lt;PersonId&gt;0&lt;/PersonId&gt;&lt;ResponseDelay&gt;7600&lt;/ResponseDelay&gt;&lt;/Response&gt;&lt;Response&gt;&lt;Index&gt;71&lt;/Index&gt;&lt;SmartcardUID&gt;0&lt;/SmartcardUID&gt;&lt;UID&gt;6C6B7A&lt;/UID&gt;&lt;Valid&gt;true&lt;/Valid&gt;&lt;TimeStamp&gt;2017-02-21T15:27:35.007+05:30&lt;/TimeStamp&gt;&lt;Value&gt;2&lt;/Value&gt;&lt;PersonId&gt;0&lt;/PersonId&gt;&lt;ResponseDelay&gt;7600&lt;/ResponseDelay&gt;&lt;/Response&gt;&lt;Response&gt;&lt;Index&gt;81&lt;/Index&gt;&lt;SmartcardUID&gt;0&lt;/SmartcardUID&gt;&lt;UID&gt;6C7172&lt;/UID&gt;&lt;Valid&gt;true&lt;/Valid&gt;&lt;TimeStamp&gt;2017-02-21T15:27:35.007+05:30&lt;/TimeStamp&gt;&lt;Value&gt;3&lt;/Value&gt;&lt;PersonId&gt;0&lt;/PersonId&gt;&lt;ResponseDelay&gt;7650&lt;/ResponseDelay&gt;&lt;/Response&gt;&lt;Response&gt;&lt;Index&gt;84&lt;/Index&gt;&lt;SmartcardUID&gt;0&lt;/SmartcardUID&gt;&lt;UID&gt;6C6E90&lt;/UID&gt;&lt;Valid&gt;true&lt;/Valid&gt;&lt;TimeStamp&gt;2017-02-21T15:27:37.032+05:30&lt;/TimeStamp&gt;&lt;Value&gt;1&lt;/Value&gt;&lt;PersonId&gt;0&lt;/PersonId&gt;&lt;ResponseDelay&gt;9200&lt;/ResponseDelay&gt;&lt;/Response&gt;&lt;Response&gt;&lt;Index&gt;89&lt;/Index&gt;&lt;SmartcardUID&gt;0&lt;/SmartcardUID&gt;&lt;UID&gt;6D7E55&lt;/UID&gt;&lt;Valid&gt;true&lt;/Valid&gt;&lt;TimeStamp&gt;2017-02-21T15:27:35.519+05:30&lt;/TimeStamp&gt;&lt;Value&gt;2&lt;/Value&gt;&lt;PersonId&gt;0&lt;/PersonId&gt;&lt;ResponseDelay&gt;7650&lt;/ResponseDelay&gt;&lt;/Response&gt;&lt;Response&gt;&lt;Index&gt;25&lt;/Index&gt;&lt;SmartcardUID&gt;0&lt;/SmartcardUID&gt;&lt;UID&gt;6D8109&lt;/UID&gt;&lt;Valid&gt;true&lt;/Valid&gt;&lt;TimeStamp&gt;2017-02-21T15:27:36.533+05:30&lt;/TimeStamp&gt;&lt;Value&gt;2&lt;/Value&gt;&lt;PersonId&gt;0&lt;/PersonId&gt;&lt;ResponseDelay&gt;9050&lt;/ResponseDelay&gt;&lt;/Response&gt;&lt;Response&gt;&lt;Index&gt;46&lt;/Index&gt;&lt;SmartcardUID&gt;0&lt;/SmartcardUID&gt;&lt;UID&gt;6DBF66&lt;/UID&gt;&lt;Valid&gt;true&lt;/Valid&gt;&lt;TimeStamp&gt;2017-02-21T15:27:37.032+05:30&lt;/TimeStamp&gt;&lt;Value&gt;2&lt;/Value&gt;&lt;PersonId&gt;0&lt;/PersonId&gt;&lt;ResponseDelay&gt;9100&lt;/ResponseDelay&gt;&lt;/Response&gt;&lt;Response&gt;&lt;Index&gt;49&lt;/Index&gt;&lt;SmartcardUID&gt;0&lt;/SmartcardUID&gt;&lt;UID&gt;6D806D&lt;/UID&gt;&lt;Valid&gt;true&lt;/Valid&gt;&lt;TimeStamp&gt;2017-02-21T15:27:37.032+05:30&lt;/TimeStamp&gt;&lt;Value&gt;2&lt;/Value&gt;&lt;PersonId&gt;0&lt;/PersonId&gt;&lt;ResponseDelay&gt;9100&lt;/ResponseDelay&gt;&lt;/Response&gt;&lt;Response&gt;&lt;Index&gt;87&lt;/Index&gt;&lt;SmartcardUID&gt;0&lt;/SmartcardUID&gt;&lt;UID&gt;6C6E97&lt;/UID&gt;&lt;Valid&gt;true&lt;/Valid&gt;&lt;TimeStamp&gt;2017-02-21T15:27:40.073+05:30&lt;/TimeStamp&gt;&lt;Value&gt;3&lt;/Value&gt;&lt;PersonId&gt;0&lt;/PersonId&gt;&lt;ResponseDelay&gt;12350&lt;/ResponseDelay&gt;&lt;/Response&gt;&lt;Response&gt;&lt;Index&gt;62&lt;/Index&gt;&lt;SmartcardUID&gt;0&lt;/SmartcardUID&gt;&lt;UID&gt;6DBF53&lt;/UID&gt;&lt;Valid&gt;true&lt;/Valid&gt;&lt;TimeStamp&gt;2017-02-21T15:27:41.601+05:30&lt;/TimeStamp&gt;&lt;Value&gt;3&lt;/Value&gt;&lt;PersonId&gt;0&lt;/PersonId&gt;&lt;ResponseDelay&gt;13850&lt;/ResponseDelay&gt;&lt;/Response&gt;&lt;Response&gt;&lt;Index&gt;15&lt;/Index&gt;&lt;SmartcardUID&gt;0&lt;/SmartcardUID&gt;&lt;UID&gt;6DBFAE&lt;/UID&gt;&lt;Valid&gt;true&lt;/Valid&gt;&lt;TimeStamp&gt;2017-02-21T15:27:43.117+05:30&lt;/TimeStamp&gt;&lt;Value&gt;2&lt;/Value&gt;&lt;PersonId&gt;0&lt;/PersonId&gt;&lt;ResponseDelay&gt;15300&lt;/ResponseDelay&gt;&lt;/Response&gt;&lt;Response&gt;&lt;Index&gt;57&lt;/Index&gt;&lt;SmartcardUID&gt;0&lt;/SmartcardUID&gt;&lt;UID&gt;6DBFB0&lt;/UID&gt;&lt;Valid&gt;true&lt;/Valid&gt;&lt;TimeStamp&gt;2017-02-21T15:27:44.645+05:30&lt;/TimeStamp&gt;&lt;Value&gt;1&lt;/Value&gt;&lt;PersonId&gt;0&lt;/PersonId&gt;&lt;ResponseDelay&gt;17000&lt;/ResponseDelay&gt;&lt;/Response&gt;&lt;Response&gt;&lt;Index&gt;22&lt;/Index&gt;&lt;SmartcardUID&gt;0&lt;/SmartcardUID&gt;&lt;UID&gt;6D803C&lt;/UID&gt;&lt;Valid&gt;true&lt;/Valid&gt;&lt;TimeStamp&gt;2017-02-21T15:27:47.685+05:30&lt;/TimeStamp&gt;&lt;Value&gt;2&lt;/Value&gt;&lt;PersonId&gt;0&lt;/PersonId&gt;&lt;ResponseDelay&gt;20050&lt;/ResponseDelay&gt;&lt;/Response&gt;&lt;Response&gt;&lt;Index&gt;12&lt;/Index&gt;&lt;SmartcardUID&gt;0&lt;/SmartcardUID&gt;&lt;UID&gt;6C7160&lt;/UID&gt;&lt;Valid&gt;true&lt;/Valid&gt;&lt;TimeStamp&gt;2017-02-21T15:27:50.728+05:30&lt;/TimeStamp&gt;&lt;Value&gt;3&lt;/Value&gt;&lt;PersonId&gt;0&lt;/PersonId&gt;&lt;ResponseDelay&gt;2315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47&lt;/int&gt;"/>
  <p:tag name="VIEWPOINT" val="7994f349-73d5-48b0-b9af-473eddd21d74"/>
</p:tagLst>
</file>

<file path=ppt/tags/tag26.xml><?xml version="1.0" encoding="utf-8"?>
<p:tagLst xmlns:a="http://schemas.openxmlformats.org/drawingml/2006/main" xmlns:r="http://schemas.openxmlformats.org/officeDocument/2006/relationships" xmlns:p="http://schemas.openxmlformats.org/presentationml/2006/main">
  <p:tag name="SHAPETYPE" val="Bars"/>
  <p:tag name="QUESTIONGUID" val="19299bfc-520f-42b2-a4d0-d91c9ede8793"/>
  <p:tag name="SHAPEDETAILS" val="&lt;?xml version=&quot;1.0&quot; encoding=&quot;utf-8&quot;?&gt;&lt;ShapeDetails xmlns:xsi=&quot;http://www.w3.org/2001/XMLSchema-instance&quot; xmlns:xsd=&quot;http://www.w3.org/2001/XMLSchema&quot;&gt;&lt;GUID&gt;70857ce4-de5b-4fd8-9c90-7ce2a577d5ee&lt;/GUID&gt;&lt;Name /&gt;&lt;ScreenPosition&gt;BottomRight&lt;/ScreenPosition&gt;&lt;BorderThickness&gt;10&lt;/BorderThickness&gt;&lt;Top&gt;486.7985&lt;/Top&gt;&lt;Left&gt;76.643074&lt;/Left&gt;&lt;Height&gt;19.8870087&lt;/Height&gt;&lt;Width&gt;560.296631&lt;/Width&gt;&lt;/ShapeDetails&gt;"/>
</p:tagLst>
</file>

<file path=ppt/tags/tag260.xml><?xml version="1.0" encoding="utf-8"?>
<p:tagLst xmlns:a="http://schemas.openxmlformats.org/drawingml/2006/main" xmlns:r="http://schemas.openxmlformats.org/officeDocument/2006/relationships" xmlns:p="http://schemas.openxmlformats.org/presentationml/2006/main">
  <p:tag name="STARTANIMATION" val="OpenQuestion"/>
  <p:tag name="QUESTIONGUID" val="5252de44-9208-4acd-b82c-eb2ff361008a"/>
</p:tagLst>
</file>

<file path=ppt/tags/tag261.xml><?xml version="1.0" encoding="utf-8"?>
<p:tagLst xmlns:a="http://schemas.openxmlformats.org/drawingml/2006/main" xmlns:r="http://schemas.openxmlformats.org/officeDocument/2006/relationships" xmlns:p="http://schemas.openxmlformats.org/presentationml/2006/main">
  <p:tag name="QUESTIONGUID" val="5252de44-9208-4acd-b82c-eb2ff361008a"/>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6299dc61-916d-4c16-8089-729d29800676&lt;/GUID&gt;&lt;Name /&gt;&lt;ScreenPosition&gt;BottomRight&lt;/ScreenPosition&gt;&lt;BorderThickness&gt;10&lt;/BorderThickness&gt;&lt;Top&gt;220.920151&lt;/Top&gt;&lt;Left&gt;37.5146446&lt;/Left&gt;&lt;Height&gt;195.995041&lt;/Height&gt;&lt;Width&gt;646.485352&lt;/Width&gt;&lt;/ShapeDetails&gt;"/>
</p:tagLst>
</file>

<file path=ppt/tags/tag262.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263.xml><?xml version="1.0" encoding="utf-8"?>
<p:tagLst xmlns:a="http://schemas.openxmlformats.org/drawingml/2006/main" xmlns:r="http://schemas.openxmlformats.org/officeDocument/2006/relationships" xmlns:p="http://schemas.openxmlformats.org/presentationml/2006/main">
  <p:tag name="SHAPETYPE" val="VotingKey"/>
  <p:tag name="QUESTIONGUID" val="5252de44-9208-4acd-b82c-eb2ff361008a"/>
</p:tagLst>
</file>

<file path=ppt/tags/tag264.xml><?xml version="1.0" encoding="utf-8"?>
<p:tagLst xmlns:a="http://schemas.openxmlformats.org/drawingml/2006/main" xmlns:r="http://schemas.openxmlformats.org/officeDocument/2006/relationships" xmlns:p="http://schemas.openxmlformats.org/presentationml/2006/main">
  <p:tag name="SHAPETYPE" val="ChoiceText"/>
  <p:tag name="QUESTIONGUID" val="5252de44-9208-4acd-b82c-eb2ff361008a"/>
</p:tagLst>
</file>

<file path=ppt/tags/tag265.xml><?xml version="1.0" encoding="utf-8"?>
<p:tagLst xmlns:a="http://schemas.openxmlformats.org/drawingml/2006/main" xmlns:r="http://schemas.openxmlformats.org/officeDocument/2006/relationships" xmlns:p="http://schemas.openxmlformats.org/presentationml/2006/main">
  <p:tag name="SHAPETYPE" val="DataLabel"/>
  <p:tag name="QUESTIONGUID" val="5252de44-9208-4acd-b82c-eb2ff361008a"/>
</p:tagLst>
</file>

<file path=ppt/tags/tag266.xml><?xml version="1.0" encoding="utf-8"?>
<p:tagLst xmlns:a="http://schemas.openxmlformats.org/drawingml/2006/main" xmlns:r="http://schemas.openxmlformats.org/officeDocument/2006/relationships" xmlns:p="http://schemas.openxmlformats.org/presentationml/2006/main">
  <p:tag name="SHAPETYPE" val="Bars"/>
  <p:tag name="QUESTIONGUID" val="5252de44-9208-4acd-b82c-eb2ff361008a"/>
  <p:tag name="SHAPEDETAILS" val="&lt;?xml version=&quot;1.0&quot; encoding=&quot;utf-8&quot;?&gt;&lt;ShapeDetails xmlns:xsi=&quot;http://www.w3.org/2001/XMLSchema-instance&quot; xmlns:xsd=&quot;http://www.w3.org/2001/XMLSchema&quot;&gt;&lt;GUID&gt;f6e76c4c-891d-4a72-aa06-30966f8ec879&lt;/GUID&gt;&lt;Name /&gt;&lt;ScreenPosition&gt;BottomRight&lt;/ScreenPosition&gt;&lt;BorderThickness&gt;10&lt;/BorderThickness&gt;&lt;Top&gt;191.9633&lt;/Top&gt;&lt;Left&gt;79.16748&lt;/Left&gt;&lt;Height&gt;24.43504&lt;/Height&gt;&lt;Width&gt;555.2277&lt;/Width&gt;&lt;/ShapeDetails&gt;"/>
</p:tagLst>
</file>

<file path=ppt/tags/tag267.xml><?xml version="1.0" encoding="utf-8"?>
<p:tagLst xmlns:a="http://schemas.openxmlformats.org/drawingml/2006/main" xmlns:r="http://schemas.openxmlformats.org/officeDocument/2006/relationships" xmlns:p="http://schemas.openxmlformats.org/presentationml/2006/main">
  <p:tag name="SHAPETYPE" val="VotingKey"/>
  <p:tag name="QUESTIONGUID" val="5252de44-9208-4acd-b82c-eb2ff361008a"/>
</p:tagLst>
</file>

<file path=ppt/tags/tag268.xml><?xml version="1.0" encoding="utf-8"?>
<p:tagLst xmlns:a="http://schemas.openxmlformats.org/drawingml/2006/main" xmlns:r="http://schemas.openxmlformats.org/officeDocument/2006/relationships" xmlns:p="http://schemas.openxmlformats.org/presentationml/2006/main">
  <p:tag name="SHAPETYPE" val="ChoiceText"/>
  <p:tag name="QUESTIONGUID" val="5252de44-9208-4acd-b82c-eb2ff361008a"/>
</p:tagLst>
</file>

<file path=ppt/tags/tag269.xml><?xml version="1.0" encoding="utf-8"?>
<p:tagLst xmlns:a="http://schemas.openxmlformats.org/drawingml/2006/main" xmlns:r="http://schemas.openxmlformats.org/officeDocument/2006/relationships" xmlns:p="http://schemas.openxmlformats.org/presentationml/2006/main">
  <p:tag name="SHAPETYPE" val="DataLabel"/>
  <p:tag name="QUESTIONGUID" val="5252de44-9208-4acd-b82c-eb2ff361008a"/>
</p:tagLst>
</file>

<file path=ppt/tags/tag27.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15d95143-6e68-43d3-8c00-9f1eb856efeb&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7f371d6c-b7fa-48fa-82f9-3c275c894d12&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RAWRESULTS" val="&lt;?xml version=&quot;1.0&quot; encoding=&quot;utf-8&quot;?&gt;&lt;ArrayOfResponse xmlns:xsi=&quot;http://www.w3.org/2001/XMLSchema-instance&quot; xmlns:xsd=&quot;http://www.w3.org/2001/XMLSchema&quot;&gt;&lt;Response&gt;&lt;Index&gt;2&lt;/Index&gt;&lt;SmartcardUID&gt;0&lt;/SmartcardUID&gt;&lt;UID&gt;6C6BD4&lt;/UID&gt;&lt;Valid&gt;true&lt;/Valid&gt;&lt;TimeStamp&gt;2017-02-21T15:12:12.025+05:30&lt;/TimeStamp&gt;&lt;Value&gt;1&lt;/Value&gt;&lt;PersonId&gt;0&lt;/PersonId&gt;&lt;ResponseDelay&gt;6850&lt;/ResponseDelay&gt;&lt;/Response&gt;&lt;Response&gt;&lt;Index&gt;23&lt;/Index&gt;&lt;SmartcardUID&gt;0&lt;/SmartcardUID&gt;&lt;UID&gt;6C717C&lt;/UID&gt;&lt;Valid&gt;true&lt;/Valid&gt;&lt;TimeStamp&gt;2017-02-21T15:12:10.511+05:30&lt;/TimeStamp&gt;&lt;Value&gt;1&lt;/Value&gt;&lt;PersonId&gt;0&lt;/PersonId&gt;&lt;ResponseDelay&gt;5300&lt;/ResponseDelay&gt;&lt;/Response&gt;&lt;Response&gt;&lt;Index&gt;26&lt;/Index&gt;&lt;SmartcardUID&gt;0&lt;/SmartcardUID&gt;&lt;UID&gt;6D8114&lt;/UID&gt;&lt;Valid&gt;true&lt;/Valid&gt;&lt;TimeStamp&gt;2017-02-21T15:12:05.944+05:30&lt;/TimeStamp&gt;&lt;Value&gt;1&lt;/Value&gt;&lt;PersonId&gt;0&lt;/PersonId&gt;&lt;ResponseDelay&gt;600&lt;/ResponseDelay&gt;&lt;/Response&gt;&lt;Response&gt;&lt;Index&gt;33&lt;/Index&gt;&lt;SmartcardUID&gt;0&lt;/SmartcardUID&gt;&lt;UID&gt;6C6B19&lt;/UID&gt;&lt;Valid&gt;true&lt;/Valid&gt;&lt;TimeStamp&gt;2017-02-21T15:12:05.944+05:30&lt;/TimeStamp&gt;&lt;Value&gt;1&lt;/Value&gt;&lt;PersonId&gt;0&lt;/PersonId&gt;&lt;ResponseDelay&gt;600&lt;/ResponseDelay&gt;&lt;/Response&gt;&lt;Response&gt;&lt;Index&gt;37&lt;/Index&gt;&lt;SmartcardUID&gt;0&lt;/SmartcardUID&gt;&lt;UID&gt;6DBFAF&lt;/UID&gt;&lt;Valid&gt;true&lt;/Valid&gt;&lt;TimeStamp&gt;2017-02-21T15:12:05.944+05:30&lt;/TimeStamp&gt;&lt;Value&gt;1&lt;/Value&gt;&lt;PersonId&gt;0&lt;/PersonId&gt;&lt;ResponseDelay&gt;650&lt;/ResponseDelay&gt;&lt;/Response&gt;&lt;Response&gt;&lt;Index&gt;41&lt;/Index&gt;&lt;SmartcardUID&gt;0&lt;/SmartcardUID&gt;&lt;UID&gt;6DBF55&lt;/UID&gt;&lt;Valid&gt;true&lt;/Valid&gt;&lt;TimeStamp&gt;2017-02-21T15:12:17.097+05:30&lt;/TimeStamp&gt;&lt;Value&gt;1&lt;/Value&gt;&lt;PersonId&gt;0&lt;/PersonId&gt;&lt;ResponseDelay&gt;11650&lt;/ResponseDelay&gt;&lt;/Response&gt;&lt;Response&gt;&lt;Index&gt;50&lt;/Index&gt;&lt;SmartcardUID&gt;0&lt;/SmartcardUID&gt;&lt;UID&gt;6D8103&lt;/UID&gt;&lt;Valid&gt;true&lt;/Valid&gt;&lt;TimeStamp&gt;2017-02-21T15:12:21.665+05:30&lt;/TimeStamp&gt;&lt;Value&gt;1&lt;/Value&gt;&lt;PersonId&gt;0&lt;/PersonId&gt;&lt;ResponseDelay&gt;16400&lt;/ResponseDelay&gt;&lt;/Response&gt;&lt;Response&gt;&lt;Index&gt;58&lt;/Index&gt;&lt;SmartcardUID&gt;0&lt;/SmartcardUID&gt;&lt;UID&gt;6C6EB7&lt;/UID&gt;&lt;Valid&gt;true&lt;/Valid&gt;&lt;TimeStamp&gt;2017-02-21T15:12:15.582+05:30&lt;/TimeStamp&gt;&lt;Value&gt;1&lt;/Value&gt;&lt;PersonId&gt;0&lt;/PersonId&gt;&lt;ResponseDelay&gt;10100&lt;/ResponseDelay&gt;&lt;/Response&gt;&lt;Response&gt;&lt;Index&gt;65&lt;/Index&gt;&lt;SmartcardUID&gt;0&lt;/SmartcardUID&gt;&lt;UID&gt;6C6E8D&lt;/UID&gt;&lt;Valid&gt;true&lt;/Valid&gt;&lt;TimeStamp&gt;2017-02-21T15:12:18.621+05:30&lt;/TimeStamp&gt;&lt;Value&gt;1&lt;/Value&gt;&lt;PersonId&gt;0&lt;/PersonId&gt;&lt;ResponseDelay&gt;13300&lt;/ResponseDelay&gt;&lt;/Response&gt;&lt;Response&gt;&lt;Index&gt;86&lt;/Index&gt;&lt;SmartcardUID&gt;0&lt;/SmartcardUID&gt;&lt;UID&gt;6C6EB4&lt;/UID&gt;&lt;Valid&gt;true&lt;/Valid&gt;&lt;TimeStamp&gt;2017-02-21T15:12:17.097+05:30&lt;/TimeStamp&gt;&lt;Value&gt;1&lt;/Value&gt;&lt;PersonId&gt;0&lt;/PersonId&gt;&lt;ResponseDelay&gt;11750&lt;/ResponseDelay&gt;&lt;/Response&gt;&lt;Response&gt;&lt;Index&gt;88&lt;/Index&gt;&lt;SmartcardUID&gt;0&lt;/SmartcardUID&gt;&lt;UID&gt;6D8077&lt;/UID&gt;&lt;Valid&gt;true&lt;/Valid&gt;&lt;TimeStamp&gt;2017-02-21T15:12:05.944+05:30&lt;/TimeStamp&gt;&lt;Value&gt;1&lt;/Value&gt;&lt;PersonId&gt;0&lt;/PersonId&gt;&lt;ResponseDelay&gt;750&lt;/ResponseDelay&gt;&lt;/Response&gt;&lt;Response&gt;&lt;Index&gt;92&lt;/Index&gt;&lt;SmartcardUID&gt;0&lt;/SmartcardUID&gt;&lt;UID&gt;6DBF52&lt;/UID&gt;&lt;Valid&gt;true&lt;/Valid&gt;&lt;TimeStamp&gt;2017-02-21T15:12:07.48+05:30&lt;/TimeStamp&gt;&lt;Value&gt;1&lt;/Value&gt;&lt;PersonId&gt;0&lt;/PersonId&gt;&lt;ResponseDelay&gt;2350&lt;/ResponseDelay&gt;&lt;/Response&gt;&lt;Response&gt;&lt;Index&gt;6&lt;/Index&gt;&lt;SmartcardUID&gt;0&lt;/SmartcardUID&gt;&lt;UID&gt;6C7165&lt;/UID&gt;&lt;Valid&gt;true&lt;/Valid&gt;&lt;TimeStamp&gt;2017-02-21T15:12:07.479+05:30&lt;/TimeStamp&gt;&lt;Value&gt;1&lt;/Value&gt;&lt;PersonId&gt;0&lt;/PersonId&gt;&lt;ResponseDelay&gt;2100&lt;/ResponseDelay&gt;&lt;/Response&gt;&lt;Response&gt;&lt;Index&gt;7&lt;/Index&gt;&lt;SmartcardUID&gt;0&lt;/SmartcardUID&gt;&lt;UID&gt;6DC039&lt;/UID&gt;&lt;Valid&gt;true&lt;/Valid&gt;&lt;TimeStamp&gt;2017-02-21T15:12:07.479+05:30&lt;/TimeStamp&gt;&lt;Value&gt;1&lt;/Value&gt;&lt;PersonId&gt;0&lt;/PersonId&gt;&lt;ResponseDelay&gt;2150&lt;/ResponseDelay&gt;&lt;/Response&gt;&lt;Response&gt;&lt;Index&gt;10&lt;/Index&gt;&lt;SmartcardUID&gt;0&lt;/SmartcardUID&gt;&lt;UID&gt;6C7170&lt;/UID&gt;&lt;Valid&gt;true&lt;/Valid&gt;&lt;TimeStamp&gt;2017-02-21T15:12:07.479+05:30&lt;/TimeStamp&gt;&lt;Value&gt;1&lt;/Value&gt;&lt;PersonId&gt;0&lt;/PersonId&gt;&lt;ResponseDelay&gt;2150&lt;/ResponseDelay&gt;&lt;/Response&gt;&lt;Response&gt;&lt;Index&gt;14&lt;/Index&gt;&lt;SmartcardUID&gt;0&lt;/SmartcardUID&gt;&lt;UID&gt;6C71A3&lt;/UID&gt;&lt;Valid&gt;true&lt;/Valid&gt;&lt;TimeStamp&gt;2017-02-21T15:12:07.479+05:30&lt;/TimeStamp&gt;&lt;Value&gt;2&lt;/Value&gt;&lt;PersonId&gt;0&lt;/PersonId&gt;&lt;ResponseDelay&gt;2150&lt;/ResponseDelay&gt;&lt;/Response&gt;&lt;Response&gt;&lt;Index&gt;18&lt;/Index&gt;&lt;SmartcardUID&gt;0&lt;/SmartcardUID&gt;&lt;UID&gt;6C6EA5&lt;/UID&gt;&lt;Valid&gt;true&lt;/Valid&gt;&lt;TimeStamp&gt;2017-02-21T15:12:07.479+05:30&lt;/TimeStamp&gt;&lt;Value&gt;1&lt;/Value&gt;&lt;PersonId&gt;0&lt;/PersonId&gt;&lt;ResponseDelay&gt;2150&lt;/ResponseDelay&gt;&lt;/Response&gt;&lt;Response&gt;&lt;Index&gt;20&lt;/Index&gt;&lt;SmartcardUID&gt;0&lt;/SmartcardUID&gt;&lt;UID&gt;6C6E8F&lt;/UID&gt;&lt;Valid&gt;true&lt;/Valid&gt;&lt;TimeStamp&gt;2017-02-21T15:12:07.479+05:30&lt;/TimeStamp&gt;&lt;Value&gt;1&lt;/Value&gt;&lt;PersonId&gt;0&lt;/PersonId&gt;&lt;ResponseDelay&gt;2150&lt;/ResponseDelay&gt;&lt;/Response&gt;&lt;Response&gt;&lt;Index&gt;21&lt;/Index&gt;&lt;SmartcardUID&gt;0&lt;/SmartcardUID&gt;&lt;UID&gt;6DBF67&lt;/UID&gt;&lt;Valid&gt;true&lt;/Valid&gt;&lt;TimeStamp&gt;2017-02-21T15:12:07.479+05:30&lt;/TimeStamp&gt;&lt;Value&gt;1&lt;/Value&gt;&lt;PersonId&gt;0&lt;/PersonId&gt;&lt;ResponseDelay&gt;2150&lt;/ResponseDelay&gt;&lt;/Response&gt;&lt;Response&gt;&lt;Index&gt;24&lt;/Index&gt;&lt;SmartcardUID&gt;0&lt;/SmartcardUID&gt;&lt;UID&gt;6D8101&lt;/UID&gt;&lt;Valid&gt;true&lt;/Valid&gt;&lt;TimeStamp&gt;2017-02-21T15:12:07.479+05:30&lt;/TimeStamp&gt;&lt;Value&gt;1&lt;/Value&gt;&lt;PersonId&gt;0&lt;/PersonId&gt;&lt;ResponseDelay&gt;2150&lt;/ResponseDelay&gt;&lt;/Response&gt;&lt;Response&gt;&lt;Index&gt;25&lt;/Index&gt;&lt;SmartcardUID&gt;0&lt;/SmartcardUID&gt;&lt;UID&gt;6D8109&lt;/UID&gt;&lt;Valid&gt;true&lt;/Valid&gt;&lt;TimeStamp&gt;2017-02-21T15:12:07.479+05:30&lt;/TimeStamp&gt;&lt;Value&gt;1&lt;/Value&gt;&lt;PersonId&gt;0&lt;/PersonId&gt;&lt;ResponseDelay&gt;2150&lt;/ResponseDelay&gt;&lt;/Response&gt;&lt;Response&gt;&lt;Index&gt;28&lt;/Index&gt;&lt;SmartcardUID&gt;0&lt;/SmartcardUID&gt;&lt;UID&gt;6D7E5E&lt;/UID&gt;&lt;Valid&gt;true&lt;/Valid&gt;&lt;TimeStamp&gt;2017-02-21T15:12:07.479+05:30&lt;/TimeStamp&gt;&lt;Value&gt;1&lt;/Value&gt;&lt;PersonId&gt;0&lt;/PersonId&gt;&lt;ResponseDelay&gt;2200&lt;/ResponseDelay&gt;&lt;/Response&gt;&lt;Response&gt;&lt;Index&gt;32&lt;/Index&gt;&lt;SmartcardUID&gt;0&lt;/SmartcardUID&gt;&lt;UID&gt;6D772A&lt;/UID&gt;&lt;Valid&gt;true&lt;/Valid&gt;&lt;TimeStamp&gt;2017-02-21T15:12:07.479+05:30&lt;/TimeStamp&gt;&lt;Value&gt;1&lt;/Value&gt;&lt;PersonId&gt;0&lt;/PersonId&gt;&lt;ResponseDelay&gt;2200&lt;/ResponseDelay&gt;&lt;/Response&gt;&lt;Response&gt;&lt;Index&gt;35&lt;/Index&gt;&lt;SmartcardUID&gt;0&lt;/SmartcardUID&gt;&lt;UID&gt;6D8044&lt;/UID&gt;&lt;Valid&gt;true&lt;/Valid&gt;&lt;TimeStamp&gt;2017-02-21T15:12:07.479+05:30&lt;/TimeStamp&gt;&lt;Value&gt;1&lt;/Value&gt;&lt;PersonId&gt;0&lt;/PersonId&gt;&lt;ResponseDelay&gt;2200&lt;/ResponseDelay&gt;&lt;/Response&gt;&lt;Response&gt;&lt;Index&gt;38&lt;/Index&gt;&lt;SmartcardUID&gt;0&lt;/SmartcardUID&gt;&lt;UID&gt;6C6E92&lt;/UID&gt;&lt;Valid&gt;true&lt;/Valid&gt;&lt;TimeStamp&gt;2017-02-21T15:12:07.479+05:30&lt;/TimeStamp&gt;&lt;Value&gt;1&lt;/Value&gt;&lt;PersonId&gt;0&lt;/PersonId&gt;&lt;ResponseDelay&gt;2200&lt;/ResponseDelay&gt;&lt;/Response&gt;&lt;Response&gt;&lt;Index&gt;43&lt;/Index&gt;&lt;SmartcardUID&gt;0&lt;/SmartcardUID&gt;&lt;UID&gt;6DBF5F&lt;/UID&gt;&lt;Valid&gt;true&lt;/Valid&gt;&lt;TimeStamp&gt;2017-02-21T15:12:07.479+05:30&lt;/TimeStamp&gt;&lt;Value&gt;1&lt;/Value&gt;&lt;PersonId&gt;0&lt;/PersonId&gt;&lt;ResponseDelay&gt;2200&lt;/ResponseDelay&gt;&lt;/Response&gt;&lt;Response&gt;&lt;Index&gt;44&lt;/Index&gt;&lt;SmartcardUID&gt;0&lt;/SmartcardUID&gt;&lt;UID&gt;6D8076&lt;/UID&gt;&lt;Valid&gt;true&lt;/Valid&gt;&lt;TimeStamp&gt;2017-02-21T15:12:07.479+05:30&lt;/TimeStamp&gt;&lt;Value&gt;1&lt;/Value&gt;&lt;PersonId&gt;0&lt;/PersonId&gt;&lt;ResponseDelay&gt;2200&lt;/ResponseDelay&gt;&lt;/Response&gt;&lt;Response&gt;&lt;Index&gt;45&lt;/Index&gt;&lt;SmartcardUID&gt;0&lt;/SmartcardUID&gt;&lt;UID&gt;6DBF60&lt;/UID&gt;&lt;Valid&gt;true&lt;/Valid&gt;&lt;TimeStamp&gt;2017-02-21T15:12:07.479+05:30&lt;/TimeStamp&gt;&lt;Value&gt;2&lt;/Value&gt;&lt;PersonId&gt;0&lt;/PersonId&gt;&lt;ResponseDelay&gt;2250&lt;/ResponseDelay&gt;&lt;/Response&gt;&lt;Response&gt;&lt;Index&gt;51&lt;/Index&gt;&lt;SmartcardUID&gt;0&lt;/SmartcardUID&gt;&lt;UID&gt;6D7E41&lt;/UID&gt;&lt;Valid&gt;true&lt;/Valid&gt;&lt;TimeStamp&gt;2017-02-21T15:12:07.479+05:30&lt;/TimeStamp&gt;&lt;Value&gt;1&lt;/Value&gt;&lt;PersonId&gt;0&lt;/PersonId&gt;&lt;ResponseDelay&gt;2250&lt;/ResponseDelay&gt;&lt;/Response&gt;&lt;Response&gt;&lt;Index&gt;54&lt;/Index&gt;&lt;SmartcardUID&gt;0&lt;/SmartcardUID&gt;&lt;UID&gt;6DBF57&lt;/UID&gt;&lt;Valid&gt;true&lt;/Valid&gt;&lt;TimeStamp&gt;2017-02-21T15:12:07.479+05:30&lt;/TimeStamp&gt;&lt;Value&gt;1&lt;/Value&gt;&lt;PersonId&gt;0&lt;/PersonId&gt;&lt;ResponseDelay&gt;2250&lt;/ResponseDelay&gt;&lt;/Response&gt;&lt;Response&gt;&lt;Index&gt;56&lt;/Index&gt;&lt;SmartcardUID&gt;0&lt;/SmartcardUID&gt;&lt;UID&gt;6C6E93&lt;/UID&gt;&lt;Valid&gt;true&lt;/Valid&gt;&lt;TimeStamp&gt;2017-02-21T15:12:07.479+05:30&lt;/TimeStamp&gt;&lt;Value&gt;1&lt;/Value&gt;&lt;PersonId&gt;0&lt;/PersonId&gt;&lt;ResponseDelay&gt;2250&lt;/ResponseDelay&gt;&lt;/Response&gt;&lt;Response&gt;&lt;Index&gt;57&lt;/Index&gt;&lt;SmartcardUID&gt;0&lt;/SmartcardUID&gt;&lt;UID&gt;6DBFB0&lt;/UID&gt;&lt;Valid&gt;true&lt;/Valid&gt;&lt;TimeStamp&gt;2017-02-21T15:12:07.479+05:30&lt;/TimeStamp&gt;&lt;Value&gt;1&lt;/Value&gt;&lt;PersonId&gt;0&lt;/PersonId&gt;&lt;ResponseDelay&gt;2250&lt;/ResponseDelay&gt;&lt;/Response&gt;&lt;Response&gt;&lt;Index&gt;63&lt;/Index&gt;&lt;SmartcardUID&gt;0&lt;/SmartcardUID&gt;&lt;UID&gt;6C71A1&lt;/UID&gt;&lt;Valid&gt;true&lt;/Valid&gt;&lt;TimeStamp&gt;2017-02-21T15:12:07.479+05:30&lt;/TimeStamp&gt;&lt;Value&gt;1&lt;/Value&gt;&lt;PersonId&gt;0&lt;/PersonId&gt;&lt;ResponseDelay&gt;2300&lt;/ResponseDelay&gt;&lt;/Response&gt;&lt;Response&gt;&lt;Index&gt;66&lt;/Index&gt;&lt;SmartcardUID&gt;0&lt;/SmartcardUID&gt;&lt;UID&gt;6DBFB6&lt;/UID&gt;&lt;Valid&gt;true&lt;/Valid&gt;&lt;TimeStamp&gt;2017-02-21T15:12:07.479+05:30&lt;/TimeStamp&gt;&lt;Value&gt;2&lt;/Value&gt;&lt;PersonId&gt;0&lt;/PersonId&gt;&lt;ResponseDelay&gt;2300&lt;/ResponseDelay&gt;&lt;/Response&gt;&lt;Response&gt;&lt;Index&gt;67&lt;/Index&gt;&lt;SmartcardUID&gt;0&lt;/SmartcardUID&gt;&lt;UID&gt;6DBF4C&lt;/UID&gt;&lt;Valid&gt;true&lt;/Valid&gt;&lt;TimeStamp&gt;2017-02-21T15:12:07.479+05:30&lt;/TimeStamp&gt;&lt;Value&gt;1&lt;/Value&gt;&lt;PersonId&gt;0&lt;/PersonId&gt;&lt;ResponseDelay&gt;2300&lt;/ResponseDelay&gt;&lt;/Response&gt;&lt;Response&gt;&lt;Index&gt;71&lt;/Index&gt;&lt;SmartcardUID&gt;0&lt;/SmartcardUID&gt;&lt;UID&gt;6C6B7A&lt;/UID&gt;&lt;Valid&gt;true&lt;/Valid&gt;&lt;TimeStamp&gt;2017-02-21T15:12:15.582+05:30&lt;/TimeStamp&gt;&lt;Value&gt;1&lt;/Value&gt;&lt;PersonId&gt;0&lt;/PersonId&gt;&lt;ResponseDelay&gt;10150&lt;/ResponseDelay&gt;&lt;/Response&gt;&lt;Response&gt;&lt;Index&gt;73&lt;/Index&gt;&lt;SmartcardUID&gt;0&lt;/SmartcardUID&gt;&lt;UID&gt;6DBFB5&lt;/UID&gt;&lt;Valid&gt;true&lt;/Valid&gt;&lt;TimeStamp&gt;2017-02-21T15:12:17.097+05:30&lt;/TimeStamp&gt;&lt;Value&gt;2&lt;/Value&gt;&lt;PersonId&gt;0&lt;/PersonId&gt;&lt;ResponseDelay&gt;11750&lt;/ResponseDelay&gt;&lt;/Response&gt;&lt;Response&gt;&lt;Index&gt;75&lt;/Index&gt;&lt;SmartcardUID&gt;0&lt;/SmartcardUID&gt;&lt;UID&gt;6C7179&lt;/UID&gt;&lt;Valid&gt;true&lt;/Valid&gt;&lt;TimeStamp&gt;2017-02-21T15:12:07.479+05:30&lt;/TimeStamp&gt;&lt;Value&gt;1&lt;/Value&gt;&lt;PersonId&gt;0&lt;/PersonId&gt;&lt;ResponseDelay&gt;2300&lt;/ResponseDelay&gt;&lt;/Response&gt;&lt;Response&gt;&lt;Index&gt;76&lt;/Index&gt;&lt;SmartcardUID&gt;0&lt;/SmartcardUID&gt;&lt;UID&gt;6C7161&lt;/UID&gt;&lt;Valid&gt;true&lt;/Valid&gt;&lt;TimeStamp&gt;2017-02-21T15:12:07.479+05:30&lt;/TimeStamp&gt;&lt;Value&gt;1&lt;/Value&gt;&lt;PersonId&gt;0&lt;/PersonId&gt;&lt;ResponseDelay&gt;2300&lt;/ResponseDelay&gt;&lt;/Response&gt;&lt;Response&gt;&lt;Index&gt;79&lt;/Index&gt;&lt;SmartcardUID&gt;0&lt;/SmartcardUID&gt;&lt;UID&gt;6C719F&lt;/UID&gt;&lt;Valid&gt;true&lt;/Valid&gt;&lt;TimeStamp&gt;2017-02-21T15:12:17.097+05:30&lt;/TimeStamp&gt;&lt;Value&gt;1&lt;/Value&gt;&lt;PersonId&gt;0&lt;/PersonId&gt;&lt;ResponseDelay&gt;11750&lt;/ResponseDelay&gt;&lt;/Response&gt;&lt;Response&gt;&lt;Index&gt;81&lt;/Index&gt;&lt;SmartcardUID&gt;0&lt;/SmartcardUID&gt;&lt;UID&gt;6C7172&lt;/UID&gt;&lt;Valid&gt;true&lt;/Valid&gt;&lt;TimeStamp&gt;2017-02-21T15:12:07.479+05:30&lt;/TimeStamp&gt;&lt;Value&gt;1&lt;/Value&gt;&lt;PersonId&gt;0&lt;/PersonId&gt;&lt;ResponseDelay&gt;2300&lt;/ResponseDelay&gt;&lt;/Response&gt;&lt;Response&gt;&lt;Index&gt;82&lt;/Index&gt;&lt;SmartcardUID&gt;0&lt;/SmartcardUID&gt;&lt;UID&gt;6DBF56&lt;/UID&gt;&lt;Valid&gt;true&lt;/Valid&gt;&lt;TimeStamp&gt;2017-02-21T15:12:07.479+05:30&lt;/TimeStamp&gt;&lt;Value&gt;1&lt;/Value&gt;&lt;PersonId&gt;0&lt;/PersonId&gt;&lt;ResponseDelay&gt;2350&lt;/ResponseDelay&gt;&lt;/Response&gt;&lt;Response&gt;&lt;Index&gt;83&lt;/Index&gt;&lt;SmartcardUID&gt;0&lt;/SmartcardUID&gt;&lt;UID&gt;6C6E91&lt;/UID&gt;&lt;Valid&gt;true&lt;/Valid&gt;&lt;TimeStamp&gt;2017-02-21T15:12:07.479+05:30&lt;/TimeStamp&gt;&lt;Value&gt;1&lt;/Value&gt;&lt;PersonId&gt;0&lt;/PersonId&gt;&lt;ResponseDelay&gt;2350&lt;/ResponseDelay&gt;&lt;/Response&gt;&lt;Response&gt;&lt;Index&gt;89&lt;/Index&gt;&lt;SmartcardUID&gt;0&lt;/SmartcardUID&gt;&lt;UID&gt;6D7E55&lt;/UID&gt;&lt;Valid&gt;true&lt;/Valid&gt;&lt;TimeStamp&gt;2017-02-21T15:12:07.48+05:30&lt;/TimeStamp&gt;&lt;Value&gt;1&lt;/Value&gt;&lt;PersonId&gt;0&lt;/PersonId&gt;&lt;ResponseDelay&gt;2350&lt;/ResponseDelay&gt;&lt;/Response&gt;&lt;Response&gt;&lt;Index&gt;90&lt;/Index&gt;&lt;SmartcardUID&gt;0&lt;/SmartcardUID&gt;&lt;UID&gt;6DC031&lt;/UID&gt;&lt;Valid&gt;true&lt;/Valid&gt;&lt;TimeStamp&gt;2017-02-21T15:12:07.48+05:30&lt;/TimeStamp&gt;&lt;Value&gt;1&lt;/Value&gt;&lt;PersonId&gt;0&lt;/PersonId&gt;&lt;ResponseDelay&gt;2350&lt;/ResponseDelay&gt;&lt;/Response&gt;&lt;Response&gt;&lt;Index&gt;91&lt;/Index&gt;&lt;SmartcardUID&gt;0&lt;/SmartcardUID&gt;&lt;UID&gt;6C6E9C&lt;/UID&gt;&lt;Valid&gt;true&lt;/Valid&gt;&lt;TimeStamp&gt;2017-02-21T15:12:07.48+05:30&lt;/TimeStamp&gt;&lt;Value&gt;1&lt;/Value&gt;&lt;PersonId&gt;0&lt;/PersonId&gt;&lt;ResponseDelay&gt;2350&lt;/ResponseDelay&gt;&lt;/Response&gt;&lt;Response&gt;&lt;Index&gt;5&lt;/Index&gt;&lt;SmartcardUID&gt;0&lt;/SmartcardUID&gt;&lt;UID&gt;6C717A&lt;/UID&gt;&lt;Valid&gt;true&lt;/Valid&gt;&lt;TimeStamp&gt;2017-02-21T15:12:08.984+05:30&lt;/TimeStamp&gt;&lt;Value&gt;2&lt;/Value&gt;&lt;PersonId&gt;0&lt;/PersonId&gt;&lt;ResponseDelay&gt;3700&lt;/ResponseDelay&gt;&lt;/Response&gt;&lt;Response&gt;&lt;Index&gt;12&lt;/Index&gt;&lt;SmartcardUID&gt;0&lt;/SmartcardUID&gt;&lt;UID&gt;6C7160&lt;/UID&gt;&lt;Valid&gt;true&lt;/Valid&gt;&lt;TimeStamp&gt;2017-02-21T15:12:08.984+05:30&lt;/TimeStamp&gt;&lt;Value&gt;1&lt;/Value&gt;&lt;PersonId&gt;0&lt;/PersonId&gt;&lt;ResponseDelay&gt;3700&lt;/ResponseDelay&gt;&lt;/Response&gt;&lt;Response&gt;&lt;Index&gt;15&lt;/Index&gt;&lt;SmartcardUID&gt;0&lt;/SmartcardUID&gt;&lt;UID&gt;6DBFAE&lt;/UID&gt;&lt;Valid&gt;true&lt;/Valid&gt;&lt;TimeStamp&gt;2017-02-21T15:12:08.984+05:30&lt;/TimeStamp&gt;&lt;Value&gt;1&lt;/Value&gt;&lt;PersonId&gt;0&lt;/PersonId&gt;&lt;ResponseDelay&gt;3700&lt;/ResponseDelay&gt;&lt;/Response&gt;&lt;Response&gt;&lt;Index&gt;16&lt;/Index&gt;&lt;SmartcardUID&gt;0&lt;/SmartcardUID&gt;&lt;UID&gt;6D7E57&lt;/UID&gt;&lt;Valid&gt;true&lt;/Valid&gt;&lt;TimeStamp&gt;2017-02-21T15:12:08.985+05:30&lt;/TimeStamp&gt;&lt;Value&gt;1&lt;/Value&gt;&lt;PersonId&gt;0&lt;/PersonId&gt;&lt;ResponseDelay&gt;3700&lt;/ResponseDelay&gt;&lt;/Response&gt;&lt;Response&gt;&lt;Index&gt;17&lt;/Index&gt;&lt;SmartcardUID&gt;0&lt;/SmartcardUID&gt;&lt;UID&gt;6C6BB8&lt;/UID&gt;&lt;Valid&gt;true&lt;/Valid&gt;&lt;TimeStamp&gt;2017-02-21T15:12:15.07+05:30&lt;/TimeStamp&gt;&lt;Value&gt;1&lt;/Value&gt;&lt;PersonId&gt;0&lt;/PersonId&gt;&lt;ResponseDelay&gt;10000&lt;/ResponseDelay&gt;&lt;/Response&gt;&lt;Response&gt;&lt;Index&gt;27&lt;/Index&gt;&lt;SmartcardUID&gt;0&lt;/SmartcardUID&gt;&lt;UID&gt;6D7E5F&lt;/UID&gt;&lt;Valid&gt;true&lt;/Valid&gt;&lt;TimeStamp&gt;2017-02-21T15:12:08.985+05:30&lt;/TimeStamp&gt;&lt;Value&gt;1&lt;/Value&gt;&lt;PersonId&gt;0&lt;/PersonId&gt;&lt;ResponseDelay&gt;3750&lt;/ResponseDelay&gt;&lt;/Response&gt;&lt;Response&gt;&lt;Index&gt;29&lt;/Index&gt;&lt;SmartcardUID&gt;0&lt;/SmartcardUID&gt;&lt;UID&gt;6C7915&lt;/UID&gt;&lt;Valid&gt;true&lt;/Valid&gt;&lt;TimeStamp&gt;2017-02-21T15:12:08.985+05:30&lt;/TimeStamp&gt;&lt;Value&gt;1&lt;/Value&gt;&lt;PersonId&gt;0&lt;/PersonId&gt;&lt;ResponseDelay&gt;3750&lt;/ResponseDelay&gt;&lt;/Response&gt;&lt;Response&gt;&lt;Index&gt;31&lt;/Index&gt;&lt;SmartcardUID&gt;0&lt;/SmartcardUID&gt;&lt;UID&gt;6D7E5D&lt;/UID&gt;&lt;Valid&gt;true&lt;/Valid&gt;&lt;TimeStamp&gt;2017-02-21T15:12:08.985+05:30&lt;/TimeStamp&gt;&lt;Value&gt;1&lt;/Value&gt;&lt;PersonId&gt;0&lt;/PersonId&gt;&lt;ResponseDelay&gt;3750&lt;/ResponseDelay&gt;&lt;/Response&gt;&lt;Response&gt;&lt;Index&gt;55&lt;/Index&gt;&lt;SmartcardUID&gt;0&lt;/SmartcardUID&gt;&lt;UID&gt;6D7E56&lt;/UID&gt;&lt;Valid&gt;true&lt;/Valid&gt;&lt;TimeStamp&gt;2017-02-21T15:12:08.985+05:30&lt;/TimeStamp&gt;&lt;Value&gt;1&lt;/Value&gt;&lt;PersonId&gt;0&lt;/PersonId&gt;&lt;ResponseDelay&gt;3850&lt;/ResponseDelay&gt;&lt;/Response&gt;&lt;Response&gt;&lt;Index&gt;60&lt;/Index&gt;&lt;SmartcardUID&gt;0&lt;/SmartcardUID&gt;&lt;UID&gt;6C6E9B&lt;/UID&gt;&lt;Valid&gt;true&lt;/Valid&gt;&lt;TimeStamp&gt;2017-02-21T15:12:08.985+05:30&lt;/TimeStamp&gt;&lt;Value&gt;1&lt;/Value&gt;&lt;PersonId&gt;0&lt;/PersonId&gt;&lt;ResponseDelay&gt;3850&lt;/ResponseDelay&gt;&lt;/Response&gt;&lt;Response&gt;&lt;Index&gt;69&lt;/Index&gt;&lt;SmartcardUID&gt;0&lt;/SmartcardUID&gt;&lt;UID&gt;6C7195&lt;/UID&gt;&lt;Valid&gt;true&lt;/Valid&gt;&lt;TimeStamp&gt;2017-02-21T15:12:08.985+05:30&lt;/TimeStamp&gt;&lt;Value&gt;1&lt;/Value&gt;&lt;PersonId&gt;0&lt;/PersonId&gt;&lt;ResponseDelay&gt;3850&lt;/ResponseDelay&gt;&lt;/Response&gt;&lt;Response&gt;&lt;Index&gt;72&lt;/Index&gt;&lt;SmartcardUID&gt;0&lt;/SmartcardUID&gt;&lt;UID&gt;6C71A2&lt;/UID&gt;&lt;Valid&gt;true&lt;/Valid&gt;&lt;TimeStamp&gt;2017-02-21T15:12:08.985+05:30&lt;/TimeStamp&gt;&lt;Value&gt;1&lt;/Value&gt;&lt;PersonId&gt;0&lt;/PersonId&gt;&lt;ResponseDelay&gt;3850&lt;/ResponseDelay&gt;&lt;/Response&gt;&lt;Response&gt;&lt;Index&gt;8&lt;/Index&gt;&lt;SmartcardUID&gt;0&lt;/SmartcardUID&gt;&lt;UID&gt;6C6EA3&lt;/UID&gt;&lt;Valid&gt;true&lt;/Valid&gt;&lt;TimeStamp&gt;2017-02-21T15:12:23.18+05:30&lt;/TimeStamp&gt;&lt;Value&gt;2&lt;/Value&gt;&lt;PersonId&gt;0&lt;/PersonId&gt;&lt;ResponseDelay&gt;17850&lt;/ResponseDelay&gt;&lt;/Response&gt;&lt;Response&gt;&lt;Index&gt;9&lt;/Index&gt;&lt;SmartcardUID&gt;0&lt;/SmartcardUID&gt;&lt;UID&gt;6DBF61&lt;/UID&gt;&lt;Valid&gt;true&lt;/Valid&gt;&lt;TimeStamp&gt;2017-02-21T15:12:10.511+05:30&lt;/TimeStamp&gt;&lt;Value&gt;1&lt;/Value&gt;&lt;PersonId&gt;0&lt;/PersonId&gt;&lt;ResponseDelay&gt;5250&lt;/ResponseDelay&gt;&lt;/Response&gt;&lt;Response&gt;&lt;Index&gt;19&lt;/Index&gt;&lt;SmartcardUID&gt;0&lt;/SmartcardUID&gt;&lt;UID&gt;6C6B1C&lt;/UID&gt;&lt;Valid&gt;true&lt;/Valid&gt;&lt;TimeStamp&gt;2017-02-21T15:12:10.511+05:30&lt;/TimeStamp&gt;&lt;Value&gt;1&lt;/Value&gt;&lt;PersonId&gt;0&lt;/PersonId&gt;&lt;ResponseDelay&gt;5300&lt;/ResponseDelay&gt;&lt;/Response&gt;&lt;Response&gt;&lt;Index&gt;30&lt;/Index&gt;&lt;SmartcardUID&gt;0&lt;/SmartcardUID&gt;&lt;UID&gt;6D7E54&lt;/UID&gt;&lt;Valid&gt;true&lt;/Valid&gt;&lt;TimeStamp&gt;2017-02-21T15:12:15.07+05:30&lt;/TimeStamp&gt;&lt;Value&gt;1&lt;/Value&gt;&lt;PersonId&gt;0&lt;/PersonId&gt;&lt;ResponseDelay&gt;10050&lt;/ResponseDelay&gt;&lt;/Response&gt;&lt;Response&gt;&lt;Index&gt;48&lt;/Index&gt;&lt;SmartcardUID&gt;0&lt;/SmartcardUID&gt;&lt;UID&gt;6D8108&lt;/UID&gt;&lt;Valid&gt;true&lt;/Valid&gt;&lt;TimeStamp&gt;2017-02-21T15:12:10.511+05:30&lt;/TimeStamp&gt;&lt;Value&gt;1&lt;/Value&gt;&lt;PersonId&gt;0&lt;/PersonId&gt;&lt;ResponseDelay&gt;5400&lt;/ResponseDelay&gt;&lt;/Response&gt;&lt;Response&gt;&lt;Index&gt;52&lt;/Index&gt;&lt;SmartcardUID&gt;0&lt;/SmartcardUID&gt;&lt;UID&gt;6C6E99&lt;/UID&gt;&lt;Valid&gt;true&lt;/Valid&gt;&lt;TimeStamp&gt;2017-02-21T15:12:10.511+05:30&lt;/TimeStamp&gt;&lt;Value&gt;1&lt;/Value&gt;&lt;PersonId&gt;0&lt;/PersonId&gt;&lt;ResponseDelay&gt;5400&lt;/ResponseDelay&gt;&lt;/Response&gt;&lt;Response&gt;&lt;Index&gt;59&lt;/Index&gt;&lt;SmartcardUID&gt;0&lt;/SmartcardUID&gt;&lt;UID&gt;6DBFAC&lt;/UID&gt;&lt;Valid&gt;true&lt;/Valid&gt;&lt;TimeStamp&gt;2017-02-21T15:12:11.012+05:30&lt;/TimeStamp&gt;&lt;Value&gt;2&lt;/Value&gt;&lt;PersonId&gt;0&lt;/PersonId&gt;&lt;ResponseDelay&gt;5400&lt;/ResponseDelay&gt;&lt;/Response&gt;&lt;Response&gt;&lt;Index&gt;85&lt;/Index&gt;&lt;SmartcardUID&gt;0&lt;/SmartcardUID&gt;&lt;UID&gt;6C6B18&lt;/UID&gt;&lt;Valid&gt;true&lt;/Valid&gt;&lt;TimeStamp&gt;2017-02-21T15:12:11.012+05:30&lt;/TimeStamp&gt;&lt;Value&gt;1&lt;/Value&gt;&lt;PersonId&gt;0&lt;/PersonId&gt;&lt;ResponseDelay&gt;5500&lt;/ResponseDelay&gt;&lt;/Response&gt;&lt;Response&gt;&lt;Index&gt;93&lt;/Index&gt;&lt;SmartcardUID&gt;0&lt;/SmartcardUID&gt;&lt;UID&gt;6C7192&lt;/UID&gt;&lt;Valid&gt;true&lt;/Valid&gt;&lt;TimeStamp&gt;2017-02-21T15:12:11.012+05:30&lt;/TimeStamp&gt;&lt;Value&gt;1&lt;/Value&gt;&lt;PersonId&gt;0&lt;/PersonId&gt;&lt;ResponseDelay&gt;5500&lt;/ResponseDelay&gt;&lt;/Response&gt;&lt;Response&gt;&lt;Index&gt;53&lt;/Index&gt;&lt;SmartcardUID&gt;0&lt;/SmartcardUID&gt;&lt;UID&gt;6C6C47&lt;/UID&gt;&lt;Valid&gt;true&lt;/Valid&gt;&lt;TimeStamp&gt;2017-02-21T15:12:12.025+05:30&lt;/TimeStamp&gt;&lt;Value&gt;1&lt;/Value&gt;&lt;PersonId&gt;0&lt;/PersonId&gt;&lt;ResponseDelay&gt;6950&lt;/ResponseDelay&gt;&lt;/Response&gt;&lt;Response&gt;&lt;Index&gt;80&lt;/Index&gt;&lt;SmartcardUID&gt;0&lt;/SmartcardUID&gt;&lt;UID&gt;6D8113&lt;/UID&gt;&lt;Valid&gt;true&lt;/Valid&gt;&lt;TimeStamp&gt;2017-02-21T15:12:14.052+05:30&lt;/TimeStamp&gt;&lt;Value&gt;1&lt;/Value&gt;&lt;PersonId&gt;0&lt;/PersonId&gt;&lt;ResponseDelay&gt;8600&lt;/ResponseDelay&gt;&lt;/Response&gt;&lt;Response&gt;&lt;Index&gt;3&lt;/Index&gt;&lt;SmartcardUID&gt;0&lt;/SmartcardUID&gt;&lt;UID&gt;6C6B1B&lt;/UID&gt;&lt;Valid&gt;true&lt;/Valid&gt;&lt;TimeStamp&gt;2017-02-21T15:12:23.18+05:30&lt;/TimeStamp&gt;&lt;Value&gt;1&lt;/Value&gt;&lt;PersonId&gt;0&lt;/PersonId&gt;&lt;ResponseDelay&gt;17850&lt;/ResponseDelay&gt;&lt;/Response&gt;&lt;Response&gt;&lt;Index&gt;4&lt;/Index&gt;&lt;SmartcardUID&gt;0&lt;/SmartcardUID&gt;&lt;UID&gt;6C6B1A&lt;/UID&gt;&lt;Valid&gt;true&lt;/Valid&gt;&lt;TimeStamp&gt;2017-02-21T15:12:15.07+05:30&lt;/TimeStamp&gt;&lt;Value&gt;1&lt;/Value&gt;&lt;PersonId&gt;0&lt;/PersonId&gt;&lt;ResponseDelay&gt;9950&lt;/ResponseDelay&gt;&lt;/Response&gt;&lt;Response&gt;&lt;Index&gt;13&lt;/Index&gt;&lt;SmartcardUID&gt;0&lt;/SmartcardUID&gt;&lt;UID&gt;6DBF69&lt;/UID&gt;&lt;Valid&gt;true&lt;/Valid&gt;&lt;TimeStamp&gt;2017-02-21T15:12:15.07+05:30&lt;/TimeStamp&gt;&lt;Value&gt;2&lt;/Value&gt;&lt;PersonId&gt;0&lt;/PersonId&gt;&lt;ResponseDelay&gt;10000&lt;/ResponseDelay&gt;&lt;/Response&gt;&lt;Response&gt;&lt;Index&gt;42&lt;/Index&gt;&lt;SmartcardUID&gt;0&lt;/SmartcardUID&gt;&lt;UID&gt;6DBF68&lt;/UID&gt;&lt;Valid&gt;true&lt;/Valid&gt;&lt;TimeStamp&gt;2017-02-21T15:12:15.582+05:30&lt;/TimeStamp&gt;&lt;Value&gt;1&lt;/Value&gt;&lt;PersonId&gt;0&lt;/PersonId&gt;&lt;ResponseDelay&gt;10100&lt;/ResponseDelay&gt;&lt;/Response&gt;&lt;Response&gt;&lt;Index&gt;46&lt;/Index&gt;&lt;SmartcardUID&gt;0&lt;/SmartcardUID&gt;&lt;UID&gt;6DBF66&lt;/UID&gt;&lt;Valid&gt;true&lt;/Valid&gt;&lt;TimeStamp&gt;2017-02-21T15:12:15.582+05:30&lt;/TimeStamp&gt;&lt;Value&gt;1&lt;/Value&gt;&lt;PersonId&gt;0&lt;/PersonId&gt;&lt;ResponseDelay&gt;10100&lt;/ResponseDelay&gt;&lt;/Response&gt;&lt;Response&gt;&lt;Index&gt;49&lt;/Index&gt;&lt;SmartcardUID&gt;0&lt;/SmartcardUID&gt;&lt;UID&gt;6D806D&lt;/UID&gt;&lt;Valid&gt;true&lt;/Valid&gt;&lt;TimeStamp&gt;2017-02-21T15:12:15.582+05:30&lt;/TimeStamp&gt;&lt;Value&gt;1&lt;/Value&gt;&lt;PersonId&gt;0&lt;/PersonId&gt;&lt;ResponseDelay&gt;10100&lt;/ResponseDelay&gt;&lt;/Response&gt;&lt;Response&gt;&lt;Index&gt;70&lt;/Index&gt;&lt;SmartcardUID&gt;0&lt;/SmartcardUID&gt;&lt;UID&gt;6DBFB7&lt;/UID&gt;&lt;Valid&gt;true&lt;/Valid&gt;&lt;TimeStamp&gt;2017-02-21T15:12:15.582+05:30&lt;/TimeStamp&gt;&lt;Value&gt;2&lt;/Value&gt;&lt;PersonId&gt;0&lt;/PersonId&gt;&lt;ResponseDelay&gt;10150&lt;/ResponseDelay&gt;&lt;/Response&gt;&lt;Response&gt;&lt;Index&gt;74&lt;/Index&gt;&lt;SmartcardUID&gt;0&lt;/SmartcardUID&gt;&lt;UID&gt;6C71AC&lt;/UID&gt;&lt;Valid&gt;true&lt;/Valid&gt;&lt;TimeStamp&gt;2017-02-21T15:12:15.582+05:30&lt;/TimeStamp&gt;&lt;Value&gt;2&lt;/Value&gt;&lt;PersonId&gt;0&lt;/PersonId&gt;&lt;ResponseDelay&gt;10150&lt;/ResponseDelay&gt;&lt;/Response&gt;&lt;Response&gt;&lt;Index&gt;1&lt;/Index&gt;&lt;SmartcardUID&gt;0&lt;/SmartcardUID&gt;&lt;UID&gt;6C6B1D&lt;/UID&gt;&lt;Valid&gt;true&lt;/Valid&gt;&lt;TimeStamp&gt;2017-02-21T15:12:17.097+05:30&lt;/TimeStamp&gt;&lt;Value&gt;1&lt;/Value&gt;&lt;PersonId&gt;0&lt;/PersonId&gt;&lt;ResponseDelay&gt;11550&lt;/ResponseDelay&gt;&lt;/Response&gt;&lt;Response&gt;&lt;Index&gt;11&lt;/Index&gt;&lt;SmartcardUID&gt;0&lt;/SmartcardUID&gt;&lt;UID&gt;6DBFB4&lt;/UID&gt;&lt;Valid&gt;true&lt;/Valid&gt;&lt;TimeStamp&gt;2017-02-21T15:12:17.097+05:30&lt;/TimeStamp&gt;&lt;Value&gt;1&lt;/Value&gt;&lt;PersonId&gt;0&lt;/PersonId&gt;&lt;ResponseDelay&gt;11550&lt;/ResponseDelay&gt;&lt;/Response&gt;&lt;Response&gt;&lt;Index&gt;61&lt;/Index&gt;&lt;SmartcardUID&gt;0&lt;/SmartcardUID&gt;&lt;UID&gt;6C6E96&lt;/UID&gt;&lt;Valid&gt;true&lt;/Valid&gt;&lt;TimeStamp&gt;2017-02-21T15:12:17.097+05:30&lt;/TimeStamp&gt;&lt;Value&gt;1&lt;/Value&gt;&lt;PersonId&gt;0&lt;/PersonId&gt;&lt;ResponseDelay&gt;11700&lt;/ResponseDelay&gt;&lt;/Response&gt;&lt;Response&gt;&lt;Index&gt;68&lt;/Index&gt;&lt;SmartcardUID&gt;0&lt;/SmartcardUID&gt;&lt;UID&gt;6C6EAC&lt;/UID&gt;&lt;Valid&gt;true&lt;/Valid&gt;&lt;TimeStamp&gt;2017-02-21T15:12:17.097+05:30&lt;/TimeStamp&gt;&lt;Value&gt;1&lt;/Value&gt;&lt;PersonId&gt;0&lt;/PersonId&gt;&lt;ResponseDelay&gt;11700&lt;/ResponseDelay&gt;&lt;/Response&gt;&lt;Response&gt;&lt;Index&gt;47&lt;/Index&gt;&lt;SmartcardUID&gt;0&lt;/SmartcardUID&gt;&lt;UID&gt;6D806F&lt;/UID&gt;&lt;Valid&gt;true&lt;/Valid&gt;&lt;TimeStamp&gt;2017-02-21T15:12:18.621+05:30&lt;/TimeStamp&gt;&lt;Value&gt;1&lt;/Value&gt;&lt;PersonId&gt;0&lt;/PersonId&gt;&lt;ResponseDelay&gt;13250&lt;/ResponseDelay&gt;&lt;/Response&gt;&lt;Response&gt;&lt;Index&gt;22&lt;/Index&gt;&lt;SmartcardUID&gt;0&lt;/SmartcardUID&gt;&lt;UID&gt;6D803C&lt;/UID&gt;&lt;Valid&gt;true&lt;/Valid&gt;&lt;TimeStamp&gt;2017-02-21T15:12:20.137+05:30&lt;/TimeStamp&gt;&lt;Value&gt;1&lt;/Value&gt;&lt;PersonId&gt;0&lt;/PersonId&gt;&lt;ResponseDelay&gt;14750&lt;/ResponseDelay&gt;&lt;/Response&gt;&lt;Response&gt;&lt;Index&gt;40&lt;/Index&gt;&lt;SmartcardUID&gt;0&lt;/SmartcardUID&gt;&lt;UID&gt;6D7E39&lt;/UID&gt;&lt;Valid&gt;true&lt;/Valid&gt;&lt;TimeStamp&gt;2017-02-21T15:12:23.18+05:30&lt;/TimeStamp&gt;&lt;Value&gt;1&lt;/Value&gt;&lt;PersonId&gt;0&lt;/PersonId&gt;&lt;ResponseDelay&gt;17950&lt;/ResponseDelay&gt;&lt;/Response&gt;&lt;Response&gt;&lt;Index&gt;78&lt;/Index&gt;&lt;SmartcardUID&gt;0&lt;/SmartcardUID&gt;&lt;UID&gt;6C715F&lt;/UID&gt;&lt;Valid&gt;true&lt;/Valid&gt;&lt;TimeStamp&gt;2017-02-21T15:12:24.706+05:30&lt;/TimeStamp&gt;&lt;Value&gt;1&lt;/Value&gt;&lt;PersonId&gt;0&lt;/PersonId&gt;&lt;ResponseDelay&gt;19600&lt;/ResponseDelay&gt;&lt;/Response&gt;&lt;Response&gt;&lt;Index&gt;87&lt;/Index&gt;&lt;SmartcardUID&gt;0&lt;/SmartcardUID&gt;&lt;UID&gt;6C6E97&lt;/UID&gt;&lt;Valid&gt;true&lt;/Valid&gt;&lt;TimeStamp&gt;2017-02-21T15:12:25.208+05:30&lt;/TimeStamp&gt;&lt;Value&gt;1&lt;/Value&gt;&lt;PersonId&gt;0&lt;/PersonId&gt;&lt;ResponseDelay&gt;19650&lt;/ResponseDelay&gt;&lt;/Response&gt;&lt;/ArrayOfResponse&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20&lt;/Length&gt;&lt;Value&gt;2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LASTMODE" val="&lt;?xml version=&quot;1.0&quot; encoding=&quot;utf-8&quot;?&gt;&lt;int&gt;0&lt;/int&gt;"/>
  <p:tag name="QUESTIONDEFINITION" val="&lt;?xml version=&quot;1.0&quot; encoding=&quot;utf-8&quot;?&gt;&lt;MultipleChoiceQuestion xmlns:xsi=&quot;http://www.w3.org/2001/XMLSchema-instance&quot; xmlns:xsd=&quot;http://www.w3.org/2001/XMLSchema&quot;&gt;&lt;GUID&gt;3b0f8bea-19fe-4acd-85e7-d5938d28971f&lt;/GUID&gt;&lt;Name /&gt;&lt;Text&gt;2. The regulations on discontinuance currently seems bit ambiguous and confusing such as revival or not, notice period, 75 days, pre and post 5 years treatment consistency, revival period, mandatory surrender etc. &#10;&#10;Do the regulations need to be simplified while upholding the interest of policyholders:&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d81da04d-7749-4288-947c-a5258f546222&lt;/GUID&gt;&lt;Name /&gt;&lt;IsSelected&gt;true&lt;/IsSelected&gt;&lt;Description&gt;Yes&lt;/Description&gt;&lt;Key&gt;1&lt;/Key&gt;&lt;IsAnswer&gt;false&lt;/IsAnswer&gt;&lt;SubChoiceData&gt;&lt;SubChoices&gt;&lt;SubChoice&gt;&lt;NumVotes&gt;76&lt;/NumVotes&gt;&lt;PercentageOfVotesCast&gt;0.88372093023255816&lt;/PercentageOfVotesCast&gt;&lt;PercentageOfVoters&gt;0.88372093023255816&lt;/PercentageOfVoters&gt;&lt;/SubChoice&gt;&lt;/SubChoices&gt;&lt;/SubChoiceData&gt;&lt;Score&gt;0&lt;/Score&gt;&lt;ChoiceRankings /&gt;&lt;/Choice&gt;&lt;Choice xsi:type=&quot;DiscreteChoice&quot;&gt;&lt;GUID&gt;f0683764-b237-41e7-84e8-763f35033e19&lt;/GUID&gt;&lt;Name /&gt;&lt;IsSelected&gt;true&lt;/IsSelected&gt;&lt;Description&gt;No change needed&lt;/Description&gt;&lt;Key&gt;2&lt;/Key&gt;&lt;IsAnswer&gt;false&lt;/IsAnswer&gt;&lt;SubChoiceData&gt;&lt;SubChoices&gt;&lt;SubChoice&gt;&lt;NumVotes&gt;10&lt;/NumVotes&gt;&lt;PercentageOfVotesCast&gt;0.11627906976744186&lt;/PercentageOfVotesCast&gt;&lt;PercentageOfVoters&gt;0.11627906976744186&lt;/PercentageOfVoters&gt;&lt;/SubChoice&gt;&lt;/SubChoices&gt;&lt;/SubChoiceData&gt;&lt;Score&gt;0&lt;/Score&gt;&lt;ChoiceRankings /&gt;&lt;/Choice&gt;&lt;/Choices&gt;&lt;HasData&gt;true&lt;/HasData&gt;&lt;MasterQuestionNumSubChoices&gt;0&lt;/MasterQuestionNumSubChoices&gt;&lt;TimeOpenMS&gt;0&lt;/TimeOpenMS&gt;&lt;Ranking&gt;false&lt;/Ranking&gt;&lt;MaxNumResponses&gt;1&lt;/MaxNumResponses&gt;&lt;/MultipleChoiceQuestion&gt;"/>
  <p:tag name="SEQUENCECOUNT" val="&lt;?xml version=&quot;1.0&quot; encoding=&quot;utf-8&quot;?&gt;&lt;int&gt;79&lt;/int&gt;"/>
  <p:tag name="VIEWPOINT" val="7994f349-73d5-48b0-b9af-473eddd21d74"/>
</p:tagLst>
</file>

<file path=ppt/tags/tag270.xml><?xml version="1.0" encoding="utf-8"?>
<p:tagLst xmlns:a="http://schemas.openxmlformats.org/drawingml/2006/main" xmlns:r="http://schemas.openxmlformats.org/officeDocument/2006/relationships" xmlns:p="http://schemas.openxmlformats.org/presentationml/2006/main">
  <p:tag name="SHAPETYPE" val="Bars"/>
  <p:tag name="QUESTIONGUID" val="5252de44-9208-4acd-b82c-eb2ff361008a"/>
  <p:tag name="SHAPEDETAILS" val="&lt;?xml version=&quot;1.0&quot; encoding=&quot;utf-8&quot;?&gt;&lt;ShapeDetails xmlns:xsi=&quot;http://www.w3.org/2001/XMLSchema-instance&quot; xmlns:xsd=&quot;http://www.w3.org/2001/XMLSchema&quot;&gt;&lt;GUID&gt;bd166965-6b97-4345-8778-14f67de67aa4&lt;/GUID&gt;&lt;Name /&gt;&lt;ScreenPosition&gt;BottomRight&lt;/ScreenPosition&gt;&lt;BorderThickness&gt;10&lt;/BorderThickness&gt;&lt;Top&gt;257.961639&lt;/Top&gt;&lt;Left&gt;79.16748&lt;/Left&gt;&lt;Height&gt;24.43504&lt;/Height&gt;&lt;Width&gt;555.2277&lt;/Width&gt;&lt;/ShapeDetails&gt;"/>
</p:tagLst>
</file>

<file path=ppt/tags/tag271.xml><?xml version="1.0" encoding="utf-8"?>
<p:tagLst xmlns:a="http://schemas.openxmlformats.org/drawingml/2006/main" xmlns:r="http://schemas.openxmlformats.org/officeDocument/2006/relationships" xmlns:p="http://schemas.openxmlformats.org/presentationml/2006/main">
  <p:tag name="SHAPETYPE" val="VotingKey"/>
  <p:tag name="QUESTIONGUID" val="5252de44-9208-4acd-b82c-eb2ff361008a"/>
</p:tagLst>
</file>

<file path=ppt/tags/tag272.xml><?xml version="1.0" encoding="utf-8"?>
<p:tagLst xmlns:a="http://schemas.openxmlformats.org/drawingml/2006/main" xmlns:r="http://schemas.openxmlformats.org/officeDocument/2006/relationships" xmlns:p="http://schemas.openxmlformats.org/presentationml/2006/main">
  <p:tag name="SHAPETYPE" val="ChoiceText"/>
  <p:tag name="QUESTIONGUID" val="5252de44-9208-4acd-b82c-eb2ff361008a"/>
</p:tagLst>
</file>

<file path=ppt/tags/tag273.xml><?xml version="1.0" encoding="utf-8"?>
<p:tagLst xmlns:a="http://schemas.openxmlformats.org/drawingml/2006/main" xmlns:r="http://schemas.openxmlformats.org/officeDocument/2006/relationships" xmlns:p="http://schemas.openxmlformats.org/presentationml/2006/main">
  <p:tag name="SHAPETYPE" val="DataLabel"/>
  <p:tag name="QUESTIONGUID" val="5252de44-9208-4acd-b82c-eb2ff361008a"/>
</p:tagLst>
</file>

<file path=ppt/tags/tag274.xml><?xml version="1.0" encoding="utf-8"?>
<p:tagLst xmlns:a="http://schemas.openxmlformats.org/drawingml/2006/main" xmlns:r="http://schemas.openxmlformats.org/officeDocument/2006/relationships" xmlns:p="http://schemas.openxmlformats.org/presentationml/2006/main">
  <p:tag name="SHAPETYPE" val="Bars"/>
  <p:tag name="QUESTIONGUID" val="5252de44-9208-4acd-b82c-eb2ff361008a"/>
  <p:tag name="SHAPEDETAILS" val="&lt;?xml version=&quot;1.0&quot; encoding=&quot;utf-8&quot;?&gt;&lt;ShapeDetails xmlns:xsi=&quot;http://www.w3.org/2001/XMLSchema-instance&quot; xmlns:xsd=&quot;http://www.w3.org/2001/XMLSchema&quot;&gt;&lt;GUID&gt;66ca39f4-d8eb-4448-acc8-3f590655f173&lt;/GUID&gt;&lt;Name /&gt;&lt;ScreenPosition&gt;BottomRight&lt;/ScreenPosition&gt;&lt;BorderThickness&gt;10&lt;/BorderThickness&gt;&lt;Top&gt;323.96&lt;/Top&gt;&lt;Left&gt;79.16748&lt;/Left&gt;&lt;Height&gt;24.43504&lt;/Height&gt;&lt;Width&gt;555.2277&lt;/Width&gt;&lt;/ShapeDetails&gt;"/>
</p:tagLst>
</file>

<file path=ppt/tags/tag275.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aa518adf-3968-4fd0-a5d0-0f50d8e440a1&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1effa48f-ebc2-4aea-b3ee-e98fc04d5dc5&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fb2d3f4e-10c6-422f-b713-a7cd6b4fe1b1&lt;/GUID&gt;&lt;Name /&gt;&lt;Text&gt;17. Product Planner: What should be excluded as part of the 5 products limits&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885326ef-c82b-4e94-8e33-fe42bb93c691&lt;/GUID&gt;&lt;Name /&gt;&lt;IsSelected&gt;true&lt;/IsSelected&gt;&lt;Description&gt;Riders&lt;/Description&gt;&lt;Key&gt;1&lt;/Key&gt;&lt;IsAnswer&gt;false&lt;/IsAnswer&gt;&lt;SubChoiceData&gt;&lt;SubChoices&gt;&lt;SubChoice&gt;&lt;NumVotes&gt;3&lt;/NumVotes&gt;&lt;PercentageOfVotesCast&gt;0.034482758620689655&lt;/PercentageOfVotesCast&gt;&lt;PercentageOfVoters&gt;0.034482758620689655&lt;/PercentageOfVoters&gt;&lt;/SubChoice&gt;&lt;/SubChoices&gt;&lt;/SubChoiceData&gt;&lt;Score&gt;0&lt;/Score&gt;&lt;ChoiceRankings /&gt;&lt;/Choice&gt;&lt;Choice xsi:type=&quot;DiscreteChoice&quot;&gt;&lt;GUID&gt;0f056b61-a0a6-459e-843c-0e5fba4cc262&lt;/GUID&gt;&lt;Name /&gt;&lt;IsSelected&gt;true&lt;/IsSelected&gt;&lt;Description&gt;Riders and Minor modifications (including price revision for interest rate sensitive products) / Modifications as resulted by any regulatory changes&lt;/Description&gt;&lt;Key&gt;2&lt;/Key&gt;&lt;IsAnswer&gt;false&lt;/IsAnswer&gt;&lt;SubChoiceData&gt;&lt;SubChoices&gt;&lt;SubChoice&gt;&lt;NumVotes&gt;79&lt;/NumVotes&gt;&lt;PercentageOfVotesCast&gt;0.90804597701149425&lt;/PercentageOfVotesCast&gt;&lt;PercentageOfVoters&gt;0.90804597701149425&lt;/PercentageOfVoters&gt;&lt;/SubChoice&gt;&lt;/SubChoices&gt;&lt;/SubChoiceData&gt;&lt;Score&gt;0&lt;/Score&gt;&lt;ChoiceRankings /&gt;&lt;/Choice&gt;&lt;Choice xsi:type=&quot;DiscreteChoice&quot;&gt;&lt;GUID&gt;2daa9f40-c71e-4a0a-b3ac-ec7ebac1d08d&lt;/GUID&gt;&lt;Name /&gt;&lt;IsSelected&gt;true&lt;/IsSelected&gt;&lt;Description&gt;No change&lt;/Description&gt;&lt;Key&gt;3&lt;/Key&gt;&lt;IsAnswer&gt;false&lt;/IsAnswer&gt;&lt;SubChoiceData&gt;&lt;SubChoices&gt;&lt;SubChoice&gt;&lt;NumVotes&gt;5&lt;/NumVotes&gt;&lt;PercentageOfVotesCast&gt;0.057471264367816091&lt;/PercentageOfVotesCast&gt;&lt;PercentageOfVoters&gt;0.057471264367816091&lt;/PercentageOfVoters&gt;&lt;/SubChoice&gt;&lt;/SubChoices&gt;&lt;/SubChoiceData&gt;&lt;Score&gt;0&lt;/Score&gt;&lt;ChoiceRankings /&gt;&lt;/Choice&gt;&lt;/Choices&gt;&lt;HasData&gt;true&lt;/HasData&gt;&lt;MasterQuestionNumSubChoices&gt;0&lt;/MasterQuestionNumSubChoices&gt;&lt;TimeOpenMS&gt;2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11&lt;/Index&gt;&lt;SmartcardUID&gt;0&lt;/SmartcardUID&gt;&lt;UID&gt;6DBFB4&lt;/UID&gt;&lt;Valid&gt;true&lt;/Valid&gt;&lt;TimeStamp&gt;2017-02-21T15:28:36.382+05:30&lt;/TimeStamp&gt;&lt;Value&gt;2&lt;/Value&gt;&lt;PersonId&gt;0&lt;/PersonId&gt;&lt;ResponseDelay&gt;5550&lt;/ResponseDelay&gt;&lt;/Response&gt;&lt;Response&gt;&lt;Index&gt;2&lt;/Index&gt;&lt;SmartcardUID&gt;0&lt;/SmartcardUID&gt;&lt;UID&gt;6C6BD4&lt;/UID&gt;&lt;Valid&gt;true&lt;/Valid&gt;&lt;TimeStamp&gt;2017-02-21T15:28:42.459+05:30&lt;/TimeStamp&gt;&lt;Value&gt;2&lt;/Value&gt;&lt;PersonId&gt;0&lt;/PersonId&gt;&lt;ResponseDelay&gt;11800&lt;/ResponseDelay&gt;&lt;/Response&gt;&lt;Response&gt;&lt;Index&gt;14&lt;/Index&gt;&lt;SmartcardUID&gt;0&lt;/SmartcardUID&gt;&lt;UID&gt;6C71A3&lt;/UID&gt;&lt;Valid&gt;true&lt;/Valid&gt;&lt;TimeStamp&gt;2017-02-21T15:28:33.32+05:30&lt;/TimeStamp&gt;&lt;Value&gt;2&lt;/Value&gt;&lt;PersonId&gt;0&lt;/PersonId&gt;&lt;ResponseDelay&gt;2400&lt;/ResponseDelay&gt;&lt;/Response&gt;&lt;Response&gt;&lt;Index&gt;22&lt;/Index&gt;&lt;SmartcardUID&gt;0&lt;/SmartcardUID&gt;&lt;UID&gt;6D803C&lt;/UID&gt;&lt;Valid&gt;true&lt;/Valid&gt;&lt;TimeStamp&gt;2017-02-21T15:28:33.32+05:30&lt;/TimeStamp&gt;&lt;Value&gt;2&lt;/Value&gt;&lt;PersonId&gt;0&lt;/PersonId&gt;&lt;ResponseDelay&gt;2400&lt;/ResponseDelay&gt;&lt;/Response&gt;&lt;Response&gt;&lt;Index&gt;23&lt;/Index&gt;&lt;SmartcardUID&gt;0&lt;/SmartcardUID&gt;&lt;UID&gt;6C717C&lt;/UID&gt;&lt;Valid&gt;true&lt;/Valid&gt;&lt;TimeStamp&gt;2017-02-21T15:28:33.32+05:30&lt;/TimeStamp&gt;&lt;Value&gt;2&lt;/Value&gt;&lt;PersonId&gt;0&lt;/PersonId&gt;&lt;ResponseDelay&gt;2400&lt;/ResponseDelay&gt;&lt;/Response&gt;&lt;Response&gt;&lt;Index&gt;26&lt;/Index&gt;&lt;SmartcardUID&gt;0&lt;/SmartcardUID&gt;&lt;UID&gt;6D8114&lt;/UID&gt;&lt;Valid&gt;true&lt;/Valid&gt;&lt;TimeStamp&gt;2017-02-21T15:28:33.32+05:30&lt;/TimeStamp&gt;&lt;Value&gt;2&lt;/Value&gt;&lt;PersonId&gt;0&lt;/PersonId&gt;&lt;ResponseDelay&gt;2450&lt;/ResponseDelay&gt;&lt;/Response&gt;&lt;Response&gt;&lt;Index&gt;43&lt;/Index&gt;&lt;SmartcardUID&gt;0&lt;/SmartcardUID&gt;&lt;UID&gt;6DBF5F&lt;/UID&gt;&lt;Valid&gt;true&lt;/Valid&gt;&lt;TimeStamp&gt;2017-02-21T15:28:33.32+05:30&lt;/TimeStamp&gt;&lt;Value&gt;2&lt;/Value&gt;&lt;PersonId&gt;0&lt;/PersonId&gt;&lt;ResponseDelay&gt;2500&lt;/ResponseDelay&gt;&lt;/Response&gt;&lt;Response&gt;&lt;Index&gt;56&lt;/Index&gt;&lt;SmartcardUID&gt;0&lt;/SmartcardUID&gt;&lt;UID&gt;6C6E93&lt;/UID&gt;&lt;Valid&gt;true&lt;/Valid&gt;&lt;TimeStamp&gt;2017-02-21T15:28:36.383+05:30&lt;/TimeStamp&gt;&lt;Value&gt;2&lt;/Value&gt;&lt;PersonId&gt;0&lt;/PersonId&gt;&lt;ResponseDelay&gt;5650&lt;/ResponseDelay&gt;&lt;/Response&gt;&lt;Response&gt;&lt;Index&gt;68&lt;/Index&gt;&lt;SmartcardUID&gt;0&lt;/SmartcardUID&gt;&lt;UID&gt;6C6EAC&lt;/UID&gt;&lt;Valid&gt;true&lt;/Valid&gt;&lt;TimeStamp&gt;2017-02-21T15:28:41.446+05:30&lt;/TimeStamp&gt;&lt;Value&gt;2&lt;/Value&gt;&lt;PersonId&gt;0&lt;/PersonId&gt;&lt;ResponseDelay&gt;10400&lt;/ResponseDelay&gt;&lt;/Response&gt;&lt;Response&gt;&lt;Index&gt;77&lt;/Index&gt;&lt;SmartcardUID&gt;0&lt;/SmartcardUID&gt;&lt;UID&gt;6C6E8E&lt;/UID&gt;&lt;Valid&gt;true&lt;/Valid&gt;&lt;TimeStamp&gt;2017-02-21T15:28:33.32+05:30&lt;/TimeStamp&gt;&lt;Value&gt;2&lt;/Value&gt;&lt;PersonId&gt;0&lt;/PersonId&gt;&lt;ResponseDelay&gt;2550&lt;/ResponseDelay&gt;&lt;/Response&gt;&lt;Response&gt;&lt;Index&gt;86&lt;/Index&gt;&lt;SmartcardUID&gt;0&lt;/SmartcardUID&gt;&lt;UID&gt;6C6EB4&lt;/UID&gt;&lt;Valid&gt;true&lt;/Valid&gt;&lt;TimeStamp&gt;2017-02-21T15:28:34.851+05:30&lt;/TimeStamp&gt;&lt;Value&gt;2&lt;/Value&gt;&lt;PersonId&gt;0&lt;/PersonId&gt;&lt;ResponseDelay&gt;4150&lt;/ResponseDelay&gt;&lt;/Response&gt;&lt;Response&gt;&lt;Index&gt;7&lt;/Index&gt;&lt;SmartcardUID&gt;0&lt;/SmartcardUID&gt;&lt;UID&gt;6DC039&lt;/UID&gt;&lt;Valid&gt;true&lt;/Valid&gt;&lt;TimeStamp&gt;2017-02-21T15:28:34.851+05:30&lt;/TimeStamp&gt;&lt;Value&gt;2&lt;/Value&gt;&lt;PersonId&gt;0&lt;/PersonId&gt;&lt;ResponseDelay&gt;3950&lt;/ResponseDelay&gt;&lt;/Response&gt;&lt;Response&gt;&lt;Index&gt;18&lt;/Index&gt;&lt;SmartcardUID&gt;0&lt;/SmartcardUID&gt;&lt;UID&gt;6C6EA5&lt;/UID&gt;&lt;Valid&gt;true&lt;/Valid&gt;&lt;TimeStamp&gt;2017-02-21T15:28:36.382+05:30&lt;/TimeStamp&gt;&lt;Value&gt;2&lt;/Value&gt;&lt;PersonId&gt;0&lt;/PersonId&gt;&lt;ResponseDelay&gt;5550&lt;/ResponseDelay&gt;&lt;/Response&gt;&lt;Response&gt;&lt;Index&gt;21&lt;/Index&gt;&lt;SmartcardUID&gt;0&lt;/SmartcardUID&gt;&lt;UID&gt;6DBF67&lt;/UID&gt;&lt;Valid&gt;true&lt;/Valid&gt;&lt;TimeStamp&gt;2017-02-21T15:28:34.851+05:30&lt;/TimeStamp&gt;&lt;Value&gt;2&lt;/Value&gt;&lt;PersonId&gt;0&lt;/PersonId&gt;&lt;ResponseDelay&gt;4000&lt;/ResponseDelay&gt;&lt;/Response&gt;&lt;Response&gt;&lt;Index&gt;30&lt;/Index&gt;&lt;SmartcardUID&gt;0&lt;/SmartcardUID&gt;&lt;UID&gt;6D7E54&lt;/UID&gt;&lt;Valid&gt;true&lt;/Valid&gt;&lt;TimeStamp&gt;2017-02-21T15:28:34.851+05:30&lt;/TimeStamp&gt;&lt;Value&gt;2&lt;/Value&gt;&lt;PersonId&gt;0&lt;/PersonId&gt;&lt;ResponseDelay&gt;4000&lt;/ResponseDelay&gt;&lt;/Response&gt;&lt;Response&gt;&lt;Index&gt;33&lt;/Index&gt;&lt;SmartcardUID&gt;0&lt;/SmartcardUID&gt;&lt;UID&gt;6C6B19&lt;/UID&gt;&lt;Valid&gt;true&lt;/Valid&gt;&lt;TimeStamp&gt;2017-02-21T15:28:34.851+05:30&lt;/TimeStamp&gt;&lt;Value&gt;2&lt;/Value&gt;&lt;PersonId&gt;0&lt;/PersonId&gt;&lt;ResponseDelay&gt;4000&lt;/ResponseDelay&gt;&lt;/Response&gt;&lt;Response&gt;&lt;Index&gt;34&lt;/Index&gt;&lt;SmartcardUID&gt;0&lt;/SmartcardUID&gt;&lt;UID&gt;6D804A&lt;/UID&gt;&lt;Valid&gt;true&lt;/Valid&gt;&lt;TimeStamp&gt;2017-02-21T15:28:34.851+05:30&lt;/TimeStamp&gt;&lt;Value&gt;2&lt;/Value&gt;&lt;PersonId&gt;0&lt;/PersonId&gt;&lt;ResponseDelay&gt;4000&lt;/ResponseDelay&gt;&lt;/Response&gt;&lt;Response&gt;&lt;Index&gt;44&lt;/Index&gt;&lt;SmartcardUID&gt;0&lt;/SmartcardUID&gt;&lt;UID&gt;6D8076&lt;/UID&gt;&lt;Valid&gt;true&lt;/Valid&gt;&lt;TimeStamp&gt;2017-02-21T15:28:41.446+05:30&lt;/TimeStamp&gt;&lt;Value&gt;2&lt;/Value&gt;&lt;PersonId&gt;0&lt;/PersonId&gt;&lt;ResponseDelay&gt;10350&lt;/ResponseDelay&gt;&lt;/Response&gt;&lt;Response&gt;&lt;Index&gt;48&lt;/Index&gt;&lt;SmartcardUID&gt;0&lt;/SmartcardUID&gt;&lt;UID&gt;6D8108&lt;/UID&gt;&lt;Valid&gt;true&lt;/Valid&gt;&lt;TimeStamp&gt;2017-02-21T15:28:34.851+05:30&lt;/TimeStamp&gt;&lt;Value&gt;2&lt;/Value&gt;&lt;PersonId&gt;0&lt;/PersonId&gt;&lt;ResponseDelay&gt;4050&lt;/ResponseDelay&gt;&lt;/Response&gt;&lt;Response&gt;&lt;Index&gt;49&lt;/Index&gt;&lt;SmartcardUID&gt;0&lt;/SmartcardUID&gt;&lt;UID&gt;6D806D&lt;/UID&gt;&lt;Valid&gt;true&lt;/Valid&gt;&lt;TimeStamp&gt;2017-02-21T15:28:34.851+05:30&lt;/TimeStamp&gt;&lt;Value&gt;2&lt;/Value&gt;&lt;PersonId&gt;0&lt;/PersonId&gt;&lt;ResponseDelay&gt;4050&lt;/ResponseDelay&gt;&lt;/Response&gt;&lt;Response&gt;&lt;Index&gt;50&lt;/Index&gt;&lt;SmartcardUID&gt;0&lt;/SmartcardUID&gt;&lt;UID&gt;6D8103&lt;/UID&gt;&lt;Valid&gt;true&lt;/Valid&gt;&lt;TimeStamp&gt;2017-02-21T15:28:44.488+05:30&lt;/TimeStamp&gt;&lt;Value&gt;2&lt;/Value&gt;&lt;PersonId&gt;0&lt;/PersonId&gt;&lt;ResponseDelay&gt;13500&lt;/ResponseDelay&gt;&lt;/Response&gt;&lt;Response&gt;&lt;Index&gt;52&lt;/Index&gt;&lt;SmartcardUID&gt;0&lt;/SmartcardUID&gt;&lt;UID&gt;6C6E99&lt;/UID&gt;&lt;Valid&gt;true&lt;/Valid&gt;&lt;TimeStamp&gt;2017-02-21T15:28:34.851+05:30&lt;/TimeStamp&gt;&lt;Value&gt;2&lt;/Value&gt;&lt;PersonId&gt;0&lt;/PersonId&gt;&lt;ResponseDelay&gt;4050&lt;/ResponseDelay&gt;&lt;/Response&gt;&lt;Response&gt;&lt;Index&gt;53&lt;/Index&gt;&lt;SmartcardUID&gt;0&lt;/SmartcardUID&gt;&lt;UID&gt;6C6C47&lt;/UID&gt;&lt;Valid&gt;true&lt;/Valid&gt;&lt;TimeStamp&gt;2017-02-21T15:28:34.851+05:30&lt;/TimeStamp&gt;&lt;Value&gt;2&lt;/Value&gt;&lt;PersonId&gt;0&lt;/PersonId&gt;&lt;ResponseDelay&gt;4050&lt;/ResponseDelay&gt;&lt;/Response&gt;&lt;Response&gt;&lt;Index&gt;54&lt;/Index&gt;&lt;SmartcardUID&gt;0&lt;/SmartcardUID&gt;&lt;UID&gt;6DBF57&lt;/UID&gt;&lt;Valid&gt;true&lt;/Valid&gt;&lt;TimeStamp&gt;2017-02-21T15:28:34.851+05:30&lt;/TimeStamp&gt;&lt;Value&gt;2&lt;/Value&gt;&lt;PersonId&gt;0&lt;/PersonId&gt;&lt;ResponseDelay&gt;4100&lt;/ResponseDelay&gt;&lt;/Response&gt;&lt;Response&gt;&lt;Index&gt;60&lt;/Index&gt;&lt;SmartcardUID&gt;0&lt;/SmartcardUID&gt;&lt;UID&gt;6C6E9B&lt;/UID&gt;&lt;Valid&gt;true&lt;/Valid&gt;&lt;TimeStamp&gt;2017-02-21T15:28:34.851+05:30&lt;/TimeStamp&gt;&lt;Value&gt;2&lt;/Value&gt;&lt;PersonId&gt;0&lt;/PersonId&gt;&lt;ResponseDelay&gt;4100&lt;/ResponseDelay&gt;&lt;/Response&gt;&lt;Response&gt;&lt;Index&gt;61&lt;/Index&gt;&lt;SmartcardUID&gt;0&lt;/SmartcardUID&gt;&lt;UID&gt;6C6E96&lt;/UID&gt;&lt;Valid&gt;true&lt;/Valid&gt;&lt;TimeStamp&gt;2017-02-21T15:28:34.851+05:30&lt;/TimeStamp&gt;&lt;Value&gt;2&lt;/Value&gt;&lt;PersonId&gt;0&lt;/PersonId&gt;&lt;ResponseDelay&gt;4100&lt;/ResponseDelay&gt;&lt;/Response&gt;&lt;Response&gt;&lt;Index&gt;66&lt;/Index&gt;&lt;SmartcardUID&gt;0&lt;/SmartcardUID&gt;&lt;UID&gt;6DBFB6&lt;/UID&gt;&lt;Valid&gt;true&lt;/Valid&gt;&lt;TimeStamp&gt;2017-02-21T15:28:34.851+05:30&lt;/TimeStamp&gt;&lt;Value&gt;3&lt;/Value&gt;&lt;PersonId&gt;0&lt;/PersonId&gt;&lt;ResponseDelay&gt;4100&lt;/ResponseDelay&gt;&lt;/Response&gt;&lt;Response&gt;&lt;Index&gt;91&lt;/Index&gt;&lt;SmartcardUID&gt;0&lt;/SmartcardUID&gt;&lt;UID&gt;6C6E9C&lt;/UID&gt;&lt;Valid&gt;true&lt;/Valid&gt;&lt;TimeStamp&gt;2017-02-21T15:28:34.851+05:30&lt;/TimeStamp&gt;&lt;Value&gt;2&lt;/Value&gt;&lt;PersonId&gt;0&lt;/PersonId&gt;&lt;ResponseDelay&gt;4200&lt;/ResponseDelay&gt;&lt;/Response&gt;&lt;Response&gt;&lt;Index&gt;93&lt;/Index&gt;&lt;SmartcardUID&gt;0&lt;/SmartcardUID&gt;&lt;UID&gt;6C7192&lt;/UID&gt;&lt;Valid&gt;true&lt;/Valid&gt;&lt;TimeStamp&gt;2017-02-21T15:28:34.851+05:30&lt;/TimeStamp&gt;&lt;Value&gt;2&lt;/Value&gt;&lt;PersonId&gt;0&lt;/PersonId&gt;&lt;ResponseDelay&gt;4200&lt;/ResponseDelay&gt;&lt;/Response&gt;&lt;Response&gt;&lt;Index&gt;1&lt;/Index&gt;&lt;SmartcardUID&gt;0&lt;/SmartcardUID&gt;&lt;UID&gt;6C6B1D&lt;/UID&gt;&lt;Valid&gt;true&lt;/Valid&gt;&lt;TimeStamp&gt;2017-02-21T15:28:36.382+05:30&lt;/TimeStamp&gt;&lt;Value&gt;2&lt;/Value&gt;&lt;PersonId&gt;0&lt;/PersonId&gt;&lt;ResponseDelay&gt;5500&lt;/ResponseDelay&gt;&lt;/Response&gt;&lt;Response&gt;&lt;Index&gt;4&lt;/Index&gt;&lt;SmartcardUID&gt;0&lt;/SmartcardUID&gt;&lt;UID&gt;6C6B1A&lt;/UID&gt;&lt;Valid&gt;true&lt;/Valid&gt;&lt;TimeStamp&gt;2017-02-21T15:28:36.382+05:30&lt;/TimeStamp&gt;&lt;Value&gt;3&lt;/Value&gt;&lt;PersonId&gt;0&lt;/PersonId&gt;&lt;ResponseDelay&gt;5500&lt;/ResponseDelay&gt;&lt;/Response&gt;&lt;Response&gt;&lt;Index&gt;6&lt;/Index&gt;&lt;SmartcardUID&gt;0&lt;/SmartcardUID&gt;&lt;UID&gt;6C7165&lt;/UID&gt;&lt;Valid&gt;true&lt;/Valid&gt;&lt;TimeStamp&gt;2017-02-21T15:28:36.382+05:30&lt;/TimeStamp&gt;&lt;Value&gt;2&lt;/Value&gt;&lt;PersonId&gt;0&lt;/PersonId&gt;&lt;ResponseDelay&gt;5500&lt;/ResponseDelay&gt;&lt;/Response&gt;&lt;Response&gt;&lt;Index&gt;9&lt;/Index&gt;&lt;SmartcardUID&gt;0&lt;/SmartcardUID&gt;&lt;UID&gt;6DBF61&lt;/UID&gt;&lt;Valid&gt;true&lt;/Valid&gt;&lt;TimeStamp&gt;2017-02-21T15:28:36.382+05:30&lt;/TimeStamp&gt;&lt;Value&gt;2&lt;/Value&gt;&lt;PersonId&gt;0&lt;/PersonId&gt;&lt;ResponseDelay&gt;5550&lt;/ResponseDelay&gt;&lt;/Response&gt;&lt;Response&gt;&lt;Index&gt;12&lt;/Index&gt;&lt;SmartcardUID&gt;0&lt;/SmartcardUID&gt;&lt;UID&gt;6C7160&lt;/UID&gt;&lt;Valid&gt;true&lt;/Valid&gt;&lt;TimeStamp&gt;2017-02-21T15:28:36.382+05:30&lt;/TimeStamp&gt;&lt;Value&gt;2&lt;/Value&gt;&lt;PersonId&gt;0&lt;/PersonId&gt;&lt;ResponseDelay&gt;5550&lt;/ResponseDelay&gt;&lt;/Response&gt;&lt;Response&gt;&lt;Index&gt;15&lt;/Index&gt;&lt;SmartcardUID&gt;0&lt;/SmartcardUID&gt;&lt;UID&gt;6DBFAE&lt;/UID&gt;&lt;Valid&gt;true&lt;/Valid&gt;&lt;TimeStamp&gt;2017-02-21T15:28:36.382+05:30&lt;/TimeStamp&gt;&lt;Value&gt;2&lt;/Value&gt;&lt;PersonId&gt;0&lt;/PersonId&gt;&lt;ResponseDelay&gt;5550&lt;/ResponseDelay&gt;&lt;/Response&gt;&lt;Response&gt;&lt;Index&gt;17&lt;/Index&gt;&lt;SmartcardUID&gt;0&lt;/SmartcardUID&gt;&lt;UID&gt;6C6BB8&lt;/UID&gt;&lt;Valid&gt;true&lt;/Valid&gt;&lt;TimeStamp&gt;2017-02-21T15:28:42.459+05:30&lt;/TimeStamp&gt;&lt;Value&gt;2&lt;/Value&gt;&lt;PersonId&gt;0&lt;/PersonId&gt;&lt;ResponseDelay&gt;11850&lt;/ResponseDelay&gt;&lt;/Response&gt;&lt;Response&gt;&lt;Index&gt;19&lt;/Index&gt;&lt;SmartcardUID&gt;0&lt;/SmartcardUID&gt;&lt;UID&gt;6C6B1C&lt;/UID&gt;&lt;Valid&gt;true&lt;/Valid&gt;&lt;TimeStamp&gt;2017-02-21T15:28:36.382+05:30&lt;/TimeStamp&gt;&lt;Value&gt;2&lt;/Value&gt;&lt;PersonId&gt;0&lt;/PersonId&gt;&lt;ResponseDelay&gt;5550&lt;/ResponseDelay&gt;&lt;/Response&gt;&lt;Response&gt;&lt;Index&gt;20&lt;/Index&gt;&lt;SmartcardUID&gt;0&lt;/SmartcardUID&gt;&lt;UID&gt;6C6E8F&lt;/UID&gt;&lt;Valid&gt;true&lt;/Valid&gt;&lt;TimeStamp&gt;2017-02-21T15:28:36.383+05:30&lt;/TimeStamp&gt;&lt;Value&gt;2&lt;/Value&gt;&lt;PersonId&gt;0&lt;/PersonId&gt;&lt;ResponseDelay&gt;5550&lt;/ResponseDelay&gt;&lt;/Response&gt;&lt;Response&gt;&lt;Index&gt;24&lt;/Index&gt;&lt;SmartcardUID&gt;0&lt;/SmartcardUID&gt;&lt;UID&gt;6D8101&lt;/UID&gt;&lt;Valid&gt;true&lt;/Valid&gt;&lt;TimeStamp&gt;2017-02-21T15:28:36.383+05:30&lt;/TimeStamp&gt;&lt;Value&gt;2&lt;/Value&gt;&lt;PersonId&gt;0&lt;/PersonId&gt;&lt;ResponseDelay&gt;5550&lt;/ResponseDelay&gt;&lt;/Response&gt;&lt;Response&gt;&lt;Index&gt;25&lt;/Index&gt;&lt;SmartcardUID&gt;0&lt;/SmartcardUID&gt;&lt;UID&gt;6D8109&lt;/UID&gt;&lt;Valid&gt;true&lt;/Valid&gt;&lt;TimeStamp&gt;2017-02-21T15:28:36.383+05:30&lt;/TimeStamp&gt;&lt;Value&gt;2&lt;/Value&gt;&lt;PersonId&gt;0&lt;/PersonId&gt;&lt;ResponseDelay&gt;5550&lt;/ResponseDelay&gt;&lt;/Response&gt;&lt;Response&gt;&lt;Index&gt;31&lt;/Index&gt;&lt;SmartcardUID&gt;0&lt;/SmartcardUID&gt;&lt;UID&gt;6D7E5D&lt;/UID&gt;&lt;Valid&gt;true&lt;/Valid&gt;&lt;TimeStamp&gt;2017-02-21T15:28:36.383+05:30&lt;/TimeStamp&gt;&lt;Value&gt;2&lt;/Value&gt;&lt;PersonId&gt;0&lt;/PersonId&gt;&lt;ResponseDelay&gt;5600&lt;/ResponseDelay&gt;&lt;/Response&gt;&lt;Response&gt;&lt;Index&gt;32&lt;/Index&gt;&lt;SmartcardUID&gt;0&lt;/SmartcardUID&gt;&lt;UID&gt;6D772A&lt;/UID&gt;&lt;Valid&gt;true&lt;/Valid&gt;&lt;TimeStamp&gt;2017-02-21T15:28:36.383+05:30&lt;/TimeStamp&gt;&lt;Value&gt;2&lt;/Value&gt;&lt;PersonId&gt;0&lt;/PersonId&gt;&lt;ResponseDelay&gt;5600&lt;/ResponseDelay&gt;&lt;/Response&gt;&lt;Response&gt;&lt;Index&gt;36&lt;/Index&gt;&lt;SmartcardUID&gt;0&lt;/SmartcardUID&gt;&lt;UID&gt;6D806E&lt;/UID&gt;&lt;Valid&gt;true&lt;/Valid&gt;&lt;TimeStamp&gt;2017-02-21T15:28:39.421+05:30&lt;/TimeStamp&gt;&lt;Value&gt;2&lt;/Value&gt;&lt;PersonId&gt;0&lt;/PersonId&gt;&lt;ResponseDelay&gt;8750&lt;/ResponseDelay&gt;&lt;/Response&gt;&lt;Response&gt;&lt;Index&gt;40&lt;/Index&gt;&lt;SmartcardUID&gt;0&lt;/SmartcardUID&gt;&lt;UID&gt;6D7E39&lt;/UID&gt;&lt;Valid&gt;true&lt;/Valid&gt;&lt;TimeStamp&gt;2017-02-21T15:28:36.383+05:30&lt;/TimeStamp&gt;&lt;Value&gt;2&lt;/Value&gt;&lt;PersonId&gt;0&lt;/PersonId&gt;&lt;ResponseDelay&gt;5600&lt;/ResponseDelay&gt;&lt;/Response&gt;&lt;Response&gt;&lt;Index&gt;42&lt;/Index&gt;&lt;SmartcardUID&gt;0&lt;/SmartcardUID&gt;&lt;UID&gt;6DBF68&lt;/UID&gt;&lt;Valid&gt;true&lt;/Valid&gt;&lt;TimeStamp&gt;2017-02-21T15:28:36.383+05:30&lt;/TimeStamp&gt;&lt;Value&gt;2&lt;/Value&gt;&lt;PersonId&gt;0&lt;/PersonId&gt;&lt;ResponseDelay&gt;5600&lt;/ResponseDelay&gt;&lt;/Response&gt;&lt;Response&gt;&lt;Index&gt;45&lt;/Index&gt;&lt;SmartcardUID&gt;0&lt;/SmartcardUID&gt;&lt;UID&gt;6DBF60&lt;/UID&gt;&lt;Valid&gt;true&lt;/Valid&gt;&lt;TimeStamp&gt;2017-02-21T15:28:39.421+05:30&lt;/TimeStamp&gt;&lt;Value&gt;2&lt;/Value&gt;&lt;PersonId&gt;0&lt;/PersonId&gt;&lt;ResponseDelay&gt;8750&lt;/ResponseDelay&gt;&lt;/Response&gt;&lt;Response&gt;&lt;Index&gt;46&lt;/Index&gt;&lt;SmartcardUID&gt;0&lt;/SmartcardUID&gt;&lt;UID&gt;6DBF66&lt;/UID&gt;&lt;Valid&gt;true&lt;/Valid&gt;&lt;TimeStamp&gt;2017-02-21T15:28:36.383+05:30&lt;/TimeStamp&gt;&lt;Value&gt;2&lt;/Value&gt;&lt;PersonId&gt;0&lt;/PersonId&gt;&lt;ResponseDelay&gt;5650&lt;/ResponseDelay&gt;&lt;/Response&gt;&lt;Response&gt;&lt;Index&gt;51&lt;/Index&gt;&lt;SmartcardUID&gt;0&lt;/SmartcardUID&gt;&lt;UID&gt;6D7E41&lt;/UID&gt;&lt;Valid&gt;true&lt;/Valid&gt;&lt;TimeStamp&gt;2017-02-21T15:28:36.383+05:30&lt;/TimeStamp&gt;&lt;Value&gt;3&lt;/Value&gt;&lt;PersonId&gt;0&lt;/PersonId&gt;&lt;ResponseDelay&gt;5650&lt;/ResponseDelay&gt;&lt;/Response&gt;&lt;Response&gt;&lt;Index&gt;57&lt;/Index&gt;&lt;SmartcardUID&gt;0&lt;/SmartcardUID&gt;&lt;UID&gt;6DBFB0&lt;/UID&gt;&lt;Valid&gt;true&lt;/Valid&gt;&lt;TimeStamp&gt;2017-02-21T15:28:36.383+05:30&lt;/TimeStamp&gt;&lt;Value&gt;2&lt;/Value&gt;&lt;PersonId&gt;0&lt;/PersonId&gt;&lt;ResponseDelay&gt;5650&lt;/ResponseDelay&gt;&lt;/Response&gt;&lt;Response&gt;&lt;Index&gt;58&lt;/Index&gt;&lt;SmartcardUID&gt;0&lt;/SmartcardUID&gt;&lt;UID&gt;6C6EB7&lt;/UID&gt;&lt;Valid&gt;true&lt;/Valid&gt;&lt;TimeStamp&gt;2017-02-21T15:28:41.446+05:30&lt;/TimeStamp&gt;&lt;Value&gt;2&lt;/Value&gt;&lt;PersonId&gt;0&lt;/PersonId&gt;&lt;ResponseDelay&gt;10350&lt;/ResponseDelay&gt;&lt;/Response&gt;&lt;Response&gt;&lt;Index&gt;63&lt;/Index&gt;&lt;SmartcardUID&gt;0&lt;/SmartcardUID&gt;&lt;UID&gt;6C71A1&lt;/UID&gt;&lt;Valid&gt;true&lt;/Valid&gt;&lt;TimeStamp&gt;2017-02-21T15:28:36.383+05:30&lt;/TimeStamp&gt;&lt;Value&gt;2&lt;/Value&gt;&lt;PersonId&gt;0&lt;/PersonId&gt;&lt;ResponseDelay&gt;5650&lt;/ResponseDelay&gt;&lt;/Response&gt;&lt;Response&gt;&lt;Index&gt;64&lt;/Index&gt;&lt;SmartcardUID&gt;0&lt;/SmartcardUID&gt;&lt;UID&gt;6C6E95&lt;/UID&gt;&lt;Valid&gt;true&lt;/Valid&gt;&lt;TimeStamp&gt;2017-02-21T15:28:36.383+05:30&lt;/TimeStamp&gt;&lt;Value&gt;2&lt;/Value&gt;&lt;PersonId&gt;0&lt;/PersonId&gt;&lt;ResponseDelay&gt;5700&lt;/ResponseDelay&gt;&lt;/Response&gt;&lt;Response&gt;&lt;Index&gt;70&lt;/Index&gt;&lt;SmartcardUID&gt;0&lt;/SmartcardUID&gt;&lt;UID&gt;6DBFB7&lt;/UID&gt;&lt;Valid&gt;true&lt;/Valid&gt;&lt;TimeStamp&gt;2017-02-21T15:28:41.446+05:30&lt;/TimeStamp&gt;&lt;Value&gt;2&lt;/Value&gt;&lt;PersonId&gt;0&lt;/PersonId&gt;&lt;ResponseDelay&gt;10400&lt;/ResponseDelay&gt;&lt;/Response&gt;&lt;Response&gt;&lt;Index&gt;71&lt;/Index&gt;&lt;SmartcardUID&gt;0&lt;/SmartcardUID&gt;&lt;UID&gt;6C6B7A&lt;/UID&gt;&lt;Valid&gt;true&lt;/Valid&gt;&lt;TimeStamp&gt;2017-02-21T15:28:36.383+05:30&lt;/TimeStamp&gt;&lt;Value&gt;2&lt;/Value&gt;&lt;PersonId&gt;0&lt;/PersonId&gt;&lt;ResponseDelay&gt;5700&lt;/ResponseDelay&gt;&lt;/Response&gt;&lt;Response&gt;&lt;Index&gt;72&lt;/Index&gt;&lt;SmartcardUID&gt;0&lt;/SmartcardUID&gt;&lt;UID&gt;6C71A2&lt;/UID&gt;&lt;Valid&gt;true&lt;/Valid&gt;&lt;TimeStamp&gt;2017-02-21T15:28:36.383+05:30&lt;/TimeStamp&gt;&lt;Value&gt;2&lt;/Value&gt;&lt;PersonId&gt;0&lt;/PersonId&gt;&lt;ResponseDelay&gt;5700&lt;/ResponseDelay&gt;&lt;/Response&gt;&lt;Response&gt;&lt;Index&gt;73&lt;/Index&gt;&lt;SmartcardUID&gt;0&lt;/SmartcardUID&gt;&lt;UID&gt;6DBFB5&lt;/UID&gt;&lt;Valid&gt;true&lt;/Valid&gt;&lt;TimeStamp&gt;2017-02-21T15:28:36.383+05:30&lt;/TimeStamp&gt;&lt;Value&gt;2&lt;/Value&gt;&lt;PersonId&gt;0&lt;/PersonId&gt;&lt;ResponseDelay&gt;5700&lt;/ResponseDelay&gt;&lt;/Response&gt;&lt;Response&gt;&lt;Index&gt;74&lt;/Index&gt;&lt;SmartcardUID&gt;0&lt;/SmartcardUID&gt;&lt;UID&gt;6C71AC&lt;/UID&gt;&lt;Valid&gt;true&lt;/Valid&gt;&lt;TimeStamp&gt;2017-02-21T15:28:36.383+05:30&lt;/TimeStamp&gt;&lt;Value&gt;2&lt;/Value&gt;&lt;PersonId&gt;0&lt;/PersonId&gt;&lt;ResponseDelay&gt;5700&lt;/ResponseDelay&gt;&lt;/Response&gt;&lt;Response&gt;&lt;Index&gt;79&lt;/Index&gt;&lt;SmartcardUID&gt;0&lt;/SmartcardUID&gt;&lt;UID&gt;6C719F&lt;/UID&gt;&lt;Valid&gt;true&lt;/Valid&gt;&lt;TimeStamp&gt;2017-02-21T15:28:36.383+05:30&lt;/TimeStamp&gt;&lt;Value&gt;2&lt;/Value&gt;&lt;PersonId&gt;0&lt;/PersonId&gt;&lt;ResponseDelay&gt;5700&lt;/ResponseDelay&gt;&lt;/Response&gt;&lt;Response&gt;&lt;Index&gt;82&lt;/Index&gt;&lt;SmartcardUID&gt;0&lt;/SmartcardUID&gt;&lt;UID&gt;6DBF56&lt;/UID&gt;&lt;Valid&gt;true&lt;/Valid&gt;&lt;TimeStamp&gt;2017-02-21T15:28:36.383+05:30&lt;/TimeStamp&gt;&lt;Value&gt;2&lt;/Value&gt;&lt;PersonId&gt;0&lt;/PersonId&gt;&lt;ResponseDelay&gt;5700&lt;/ResponseDelay&gt;&lt;/Response&gt;&lt;Response&gt;&lt;Index&gt;88&lt;/Index&gt;&lt;SmartcardUID&gt;0&lt;/SmartcardUID&gt;&lt;UID&gt;6D8077&lt;/UID&gt;&lt;Valid&gt;true&lt;/Valid&gt;&lt;TimeStamp&gt;2017-02-21T15:28:36.383+05:30&lt;/TimeStamp&gt;&lt;Value&gt;2&lt;/Value&gt;&lt;PersonId&gt;0&lt;/PersonId&gt;&lt;ResponseDelay&gt;5750&lt;/ResponseDelay&gt;&lt;/Response&gt;&lt;Response&gt;&lt;Index&gt;90&lt;/Index&gt;&lt;SmartcardUID&gt;0&lt;/SmartcardUID&gt;&lt;UID&gt;6DC031&lt;/UID&gt;&lt;Valid&gt;true&lt;/Valid&gt;&lt;TimeStamp&gt;2017-02-21T15:28:36.383+05:30&lt;/TimeStamp&gt;&lt;Value&gt;3&lt;/Value&gt;&lt;PersonId&gt;0&lt;/PersonId&gt;&lt;ResponseDelay&gt;5750&lt;/ResponseDelay&gt;&lt;/Response&gt;&lt;Response&gt;&lt;Index&gt;92&lt;/Index&gt;&lt;SmartcardUID&gt;0&lt;/SmartcardUID&gt;&lt;UID&gt;6DBF52&lt;/UID&gt;&lt;Valid&gt;true&lt;/Valid&gt;&lt;TimeStamp&gt;2017-02-21T15:28:36.383+05:30&lt;/TimeStamp&gt;&lt;Value&gt;2&lt;/Value&gt;&lt;PersonId&gt;0&lt;/PersonId&gt;&lt;ResponseDelay&gt;5750&lt;/ResponseDelay&gt;&lt;/Response&gt;&lt;Response&gt;&lt;Index&gt;5&lt;/Index&gt;&lt;SmartcardUID&gt;0&lt;/SmartcardUID&gt;&lt;UID&gt;6C717A&lt;/UID&gt;&lt;Valid&gt;true&lt;/Valid&gt;&lt;TimeStamp&gt;2017-02-21T15:28:39.421+05:30&lt;/TimeStamp&gt;&lt;Value&gt;3&lt;/Value&gt;&lt;PersonId&gt;0&lt;/PersonId&gt;&lt;ResponseDelay&gt;8650&lt;/ResponseDelay&gt;&lt;/Response&gt;&lt;Response&gt;&lt;Index&gt;10&lt;/Index&gt;&lt;SmartcardUID&gt;0&lt;/SmartcardUID&gt;&lt;UID&gt;6C7170&lt;/UID&gt;&lt;Valid&gt;true&lt;/Valid&gt;&lt;TimeStamp&gt;2017-02-21T15:28:37.892+05:30&lt;/TimeStamp&gt;&lt;Value&gt;1&lt;/Value&gt;&lt;PersonId&gt;0&lt;/PersonId&gt;&lt;ResponseDelay&gt;7100&lt;/ResponseDelay&gt;&lt;/Response&gt;&lt;Response&gt;&lt;Index&gt;13&lt;/Index&gt;&lt;SmartcardUID&gt;0&lt;/SmartcardUID&gt;&lt;UID&gt;6DBF69&lt;/UID&gt;&lt;Valid&gt;true&lt;/Valid&gt;&lt;TimeStamp&gt;2017-02-21T15:28:40.93+05:30&lt;/TimeStamp&gt;&lt;Value&gt;2&lt;/Value&gt;&lt;PersonId&gt;0&lt;/PersonId&gt;&lt;ResponseDelay&gt;10250&lt;/ResponseDelay&gt;&lt;/Response&gt;&lt;Response&gt;&lt;Index&gt;16&lt;/Index&gt;&lt;SmartcardUID&gt;0&lt;/SmartcardUID&gt;&lt;UID&gt;6D7E57&lt;/UID&gt;&lt;Valid&gt;true&lt;/Valid&gt;&lt;TimeStamp&gt;2017-02-21T15:28:42.459+05:30&lt;/TimeStamp&gt;&lt;Value&gt;2&lt;/Value&gt;&lt;PersonId&gt;0&lt;/PersonId&gt;&lt;ResponseDelay&gt;11850&lt;/ResponseDelay&gt;&lt;/Response&gt;&lt;Response&gt;&lt;Index&gt;65&lt;/Index&gt;&lt;SmartcardUID&gt;0&lt;/SmartcardUID&gt;&lt;UID&gt;6C6E8D&lt;/UID&gt;&lt;Valid&gt;true&lt;/Valid&gt;&lt;TimeStamp&gt;2017-02-21T15:28:44.489+05:30&lt;/TimeStamp&gt;&lt;Value&gt;2&lt;/Value&gt;&lt;PersonId&gt;0&lt;/PersonId&gt;&lt;ResponseDelay&gt;13550&lt;/ResponseDelay&gt;&lt;/Response&gt;&lt;Response&gt;&lt;Index&gt;67&lt;/Index&gt;&lt;SmartcardUID&gt;0&lt;/SmartcardUID&gt;&lt;UID&gt;6DBF4C&lt;/UID&gt;&lt;Valid&gt;true&lt;/Valid&gt;&lt;TimeStamp&gt;2017-02-21T15:28:38.405+05:30&lt;/TimeStamp&gt;&lt;Value&gt;2&lt;/Value&gt;&lt;PersonId&gt;0&lt;/PersonId&gt;&lt;ResponseDelay&gt;7250&lt;/ResponseDelay&gt;&lt;/Response&gt;&lt;Response&gt;&lt;Index&gt;69&lt;/Index&gt;&lt;SmartcardUID&gt;0&lt;/SmartcardUID&gt;&lt;UID&gt;6C7195&lt;/UID&gt;&lt;Valid&gt;true&lt;/Valid&gt;&lt;TimeStamp&gt;2017-02-21T15:28:41.446+05:30&lt;/TimeStamp&gt;&lt;Value&gt;2&lt;/Value&gt;&lt;PersonId&gt;0&lt;/PersonId&gt;&lt;ResponseDelay&gt;10400&lt;/ResponseDelay&gt;&lt;/Response&gt;&lt;Response&gt;&lt;Index&gt;78&lt;/Index&gt;&lt;SmartcardUID&gt;0&lt;/SmartcardUID&gt;&lt;UID&gt;6C715F&lt;/UID&gt;&lt;Valid&gt;true&lt;/Valid&gt;&lt;TimeStamp&gt;2017-02-21T15:28:39.421+05:30&lt;/TimeStamp&gt;&lt;Value&gt;2&lt;/Value&gt;&lt;PersonId&gt;0&lt;/PersonId&gt;&lt;ResponseDelay&gt;8850&lt;/ResponseDelay&gt;&lt;/Response&gt;&lt;Response&gt;&lt;Index&gt;81&lt;/Index&gt;&lt;SmartcardUID&gt;0&lt;/SmartcardUID&gt;&lt;UID&gt;6C7172&lt;/UID&gt;&lt;Valid&gt;true&lt;/Valid&gt;&lt;TimeStamp&gt;2017-02-21T15:28:39.421+05:30&lt;/TimeStamp&gt;&lt;Value&gt;2&lt;/Value&gt;&lt;PersonId&gt;0&lt;/PersonId&gt;&lt;ResponseDelay&gt;8850&lt;/ResponseDelay&gt;&lt;/Response&gt;&lt;Response&gt;&lt;Index&gt;84&lt;/Index&gt;&lt;SmartcardUID&gt;0&lt;/SmartcardUID&gt;&lt;UID&gt;6C6E90&lt;/UID&gt;&lt;Valid&gt;true&lt;/Valid&gt;&lt;TimeStamp&gt;2017-02-21T15:28:41.446+05:30&lt;/TimeStamp&gt;&lt;Value&gt;2&lt;/Value&gt;&lt;PersonId&gt;0&lt;/PersonId&gt;&lt;ResponseDelay&gt;10450&lt;/ResponseDelay&gt;&lt;/Response&gt;&lt;Response&gt;&lt;Index&gt;89&lt;/Index&gt;&lt;SmartcardUID&gt;0&lt;/SmartcardUID&gt;&lt;UID&gt;6D7E55&lt;/UID&gt;&lt;Valid&gt;true&lt;/Valid&gt;&lt;TimeStamp&gt;2017-02-21T15:28:39.917+05:30&lt;/TimeStamp&gt;&lt;Value&gt;2&lt;/Value&gt;&lt;PersonId&gt;0&lt;/PersonId&gt;&lt;ResponseDelay&gt;8900&lt;/ResponseDelay&gt;&lt;/Response&gt;&lt;Response&gt;&lt;Index&gt;27&lt;/Index&gt;&lt;SmartcardUID&gt;0&lt;/SmartcardUID&gt;&lt;UID&gt;6D7E5F&lt;/UID&gt;&lt;Valid&gt;true&lt;/Valid&gt;&lt;TimeStamp&gt;2017-02-21T15:28:39.421+05:30&lt;/TimeStamp&gt;&lt;Value&gt;2&lt;/Value&gt;&lt;PersonId&gt;0&lt;/PersonId&gt;&lt;ResponseDelay&gt;8700&lt;/ResponseDelay&gt;&lt;/Response&gt;&lt;Response&gt;&lt;Index&gt;28&lt;/Index&gt;&lt;SmartcardUID&gt;0&lt;/SmartcardUID&gt;&lt;UID&gt;6D7E5E&lt;/UID&gt;&lt;Valid&gt;true&lt;/Valid&gt;&lt;TimeStamp&gt;2017-02-21T15:28:39.421+05:30&lt;/TimeStamp&gt;&lt;Value&gt;2&lt;/Value&gt;&lt;PersonId&gt;0&lt;/PersonId&gt;&lt;ResponseDelay&gt;8700&lt;/ResponseDelay&gt;&lt;/Response&gt;&lt;Response&gt;&lt;Index&gt;35&lt;/Index&gt;&lt;SmartcardUID&gt;0&lt;/SmartcardUID&gt;&lt;UID&gt;6D8044&lt;/UID&gt;&lt;Valid&gt;true&lt;/Valid&gt;&lt;TimeStamp&gt;2017-02-21T15:28:39.421+05:30&lt;/TimeStamp&gt;&lt;Value&gt;2&lt;/Value&gt;&lt;PersonId&gt;0&lt;/PersonId&gt;&lt;ResponseDelay&gt;8750&lt;/ResponseDelay&gt;&lt;/Response&gt;&lt;Response&gt;&lt;Index&gt;39&lt;/Index&gt;&lt;SmartcardUID&gt;0&lt;/SmartcardUID&gt;&lt;UID&gt;6C719A&lt;/UID&gt;&lt;Valid&gt;true&lt;/Valid&gt;&lt;TimeStamp&gt;2017-02-21T15:28:44.488+05:30&lt;/TimeStamp&gt;&lt;Value&gt;2&lt;/Value&gt;&lt;PersonId&gt;0&lt;/PersonId&gt;&lt;ResponseDelay&gt;13450&lt;/ResponseDelay&gt;&lt;/Response&gt;&lt;Response&gt;&lt;Index&gt;41&lt;/Index&gt;&lt;SmartcardUID&gt;0&lt;/SmartcardUID&gt;&lt;UID&gt;6DBF55&lt;/UID&gt;&lt;Valid&gt;true&lt;/Valid&gt;&lt;TimeStamp&gt;2017-02-21T15:28:39.421+05:30&lt;/TimeStamp&gt;&lt;Value&gt;2&lt;/Value&gt;&lt;PersonId&gt;0&lt;/PersonId&gt;&lt;ResponseDelay&gt;8750&lt;/ResponseDelay&gt;&lt;/Response&gt;&lt;Response&gt;&lt;Index&gt;47&lt;/Index&gt;&lt;SmartcardUID&gt;0&lt;/SmartcardUID&gt;&lt;UID&gt;6D806F&lt;/UID&gt;&lt;Valid&gt;true&lt;/Valid&gt;&lt;TimeStamp&gt;2017-02-21T15:28:39.421+05:30&lt;/TimeStamp&gt;&lt;Value&gt;2&lt;/Value&gt;&lt;PersonId&gt;0&lt;/PersonId&gt;&lt;ResponseDelay&gt;8750&lt;/ResponseDelay&gt;&lt;/Response&gt;&lt;Response&gt;&lt;Index&gt;55&lt;/Index&gt;&lt;SmartcardUID&gt;0&lt;/SmartcardUID&gt;&lt;UID&gt;6D7E56&lt;/UID&gt;&lt;Valid&gt;true&lt;/Valid&gt;&lt;TimeStamp&gt;2017-02-21T15:28:47.53+05:30&lt;/TimeStamp&gt;&lt;Value&gt;2&lt;/Value&gt;&lt;PersonId&gt;0&lt;/PersonId&gt;&lt;ResponseDelay&gt;16650&lt;/ResponseDelay&gt;&lt;/Response&gt;&lt;Response&gt;&lt;Index&gt;75&lt;/Index&gt;&lt;SmartcardUID&gt;0&lt;/SmartcardUID&gt;&lt;UID&gt;6C7179&lt;/UID&gt;&lt;Valid&gt;true&lt;/Valid&gt;&lt;TimeStamp&gt;2017-02-21T15:28:39.421+05:30&lt;/TimeStamp&gt;&lt;Value&gt;2&lt;/Value&gt;&lt;PersonId&gt;0&lt;/PersonId&gt;&lt;ResponseDelay&gt;8850&lt;/ResponseDelay&gt;&lt;/Response&gt;&lt;Response&gt;&lt;Index&gt;3&lt;/Index&gt;&lt;SmartcardUID&gt;0&lt;/SmartcardUID&gt;&lt;UID&gt;6C6B1B&lt;/UID&gt;&lt;Valid&gt;true&lt;/Valid&gt;&lt;TimeStamp&gt;2017-02-21T15:28:44.488+05:30&lt;/TimeStamp&gt;&lt;Value&gt;1&lt;/Value&gt;&lt;PersonId&gt;0&lt;/PersonId&gt;&lt;ResponseDelay&gt;13350&lt;/ResponseDelay&gt;&lt;/Response&gt;&lt;Response&gt;&lt;Index&gt;59&lt;/Index&gt;&lt;SmartcardUID&gt;0&lt;/SmartcardUID&gt;&lt;UID&gt;6DBFAC&lt;/UID&gt;&lt;Valid&gt;true&lt;/Valid&gt;&lt;TimeStamp&gt;2017-02-21T15:28:44.488+05:30&lt;/TimeStamp&gt;&lt;Value&gt;2&lt;/Value&gt;&lt;PersonId&gt;0&lt;/PersonId&gt;&lt;ResponseDelay&gt;13500&lt;/ResponseDelay&gt;&lt;/Response&gt;&lt;Response&gt;&lt;Index&gt;62&lt;/Index&gt;&lt;SmartcardUID&gt;0&lt;/SmartcardUID&gt;&lt;UID&gt;6DBF53&lt;/UID&gt;&lt;Valid&gt;true&lt;/Valid&gt;&lt;TimeStamp&gt;2017-02-21T15:28:44.488+05:30&lt;/TimeStamp&gt;&lt;Value&gt;2&lt;/Value&gt;&lt;PersonId&gt;0&lt;/PersonId&gt;&lt;ResponseDelay&gt;13550&lt;/ResponseDelay&gt;&lt;/Response&gt;&lt;Response&gt;&lt;Index&gt;83&lt;/Index&gt;&lt;SmartcardUID&gt;0&lt;/SmartcardUID&gt;&lt;UID&gt;6C6E91&lt;/UID&gt;&lt;Valid&gt;true&lt;/Valid&gt;&lt;TimeStamp&gt;2017-02-21T15:28:44.489+05:30&lt;/TimeStamp&gt;&lt;Value&gt;2&lt;/Value&gt;&lt;PersonId&gt;0&lt;/PersonId&gt;&lt;ResponseDelay&gt;13600&lt;/ResponseDelay&gt;&lt;/Response&gt;&lt;Response&gt;&lt;Index&gt;85&lt;/Index&gt;&lt;SmartcardUID&gt;0&lt;/SmartcardUID&gt;&lt;UID&gt;6C6B18&lt;/UID&gt;&lt;Valid&gt;true&lt;/Valid&gt;&lt;TimeStamp&gt;2017-02-21T15:28:49.043+05:30&lt;/TimeStamp&gt;&lt;Value&gt;2&lt;/Value&gt;&lt;PersonId&gt;0&lt;/PersonId&gt;&lt;ResponseDelay&gt;18300&lt;/ResponseDelay&gt;&lt;/Response&gt;&lt;Response&gt;&lt;Index&gt;87&lt;/Index&gt;&lt;SmartcardUID&gt;0&lt;/SmartcardUID&gt;&lt;UID&gt;6C6E97&lt;/UID&gt;&lt;Valid&gt;true&lt;/Valid&gt;&lt;TimeStamp&gt;2017-02-21T15:28:49.043+05:30&lt;/TimeStamp&gt;&lt;Value&gt;1&lt;/Value&gt;&lt;PersonId&gt;0&lt;/PersonId&gt;&lt;ResponseDelay&gt;1830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20&lt;/Length&gt;&lt;Value&gt;2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42&lt;/int&gt;"/>
  <p:tag name="VIEWPOINT" val="7994f349-73d5-48b0-b9af-473eddd21d74"/>
</p:tagLst>
</file>

<file path=ppt/tags/tag276.xml><?xml version="1.0" encoding="utf-8"?>
<p:tagLst xmlns:a="http://schemas.openxmlformats.org/drawingml/2006/main" xmlns:r="http://schemas.openxmlformats.org/officeDocument/2006/relationships" xmlns:p="http://schemas.openxmlformats.org/presentationml/2006/main">
  <p:tag name="STARTANIMATION" val="OpenQuestion"/>
  <p:tag name="QUESTIONGUID" val="fb2d3f4e-10c6-422f-b713-a7cd6b4fe1b1"/>
</p:tagLst>
</file>

<file path=ppt/tags/tag277.xml><?xml version="1.0" encoding="utf-8"?>
<p:tagLst xmlns:a="http://schemas.openxmlformats.org/drawingml/2006/main" xmlns:r="http://schemas.openxmlformats.org/officeDocument/2006/relationships" xmlns:p="http://schemas.openxmlformats.org/presentationml/2006/main">
  <p:tag name="QUESTIONGUID" val="fb2d3f4e-10c6-422f-b713-a7cd6b4fe1b1"/>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95e803ec-f94a-4a1a-90d2-59a6b1c4a113&lt;/GUID&gt;&lt;Name /&gt;&lt;ScreenPosition&gt;BottomRight&lt;/ScreenPosition&gt;&lt;BorderThickness&gt;10&lt;/BorderThickness&gt;&lt;Top&gt;186.1548&lt;/Top&gt;&lt;Left&gt;36.66953&lt;/Left&gt;&lt;Height&gt;259.0044&lt;/Height&gt;&lt;Width&gt;646.4854&lt;/Width&gt;&lt;/ShapeDetails&gt;"/>
</p:tagLst>
</file>

<file path=ppt/tags/tag278.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279.xml><?xml version="1.0" encoding="utf-8"?>
<p:tagLst xmlns:a="http://schemas.openxmlformats.org/drawingml/2006/main" xmlns:r="http://schemas.openxmlformats.org/officeDocument/2006/relationships" xmlns:p="http://schemas.openxmlformats.org/presentationml/2006/main">
  <p:tag name="SHAPETYPE" val="VotingKey"/>
  <p:tag name="QUESTIONGUID" val="fb2d3f4e-10c6-422f-b713-a7cd6b4fe1b1"/>
</p:tagLst>
</file>

<file path=ppt/tags/tag28.xml><?xml version="1.0" encoding="utf-8"?>
<p:tagLst xmlns:a="http://schemas.openxmlformats.org/drawingml/2006/main" xmlns:r="http://schemas.openxmlformats.org/officeDocument/2006/relationships" xmlns:p="http://schemas.openxmlformats.org/presentationml/2006/main">
  <p:tag name="STARTANIMATION" val="OpenQuestion"/>
  <p:tag name="QUESTIONGUID" val="3b0f8bea-19fe-4acd-85e7-d5938d28971f"/>
</p:tagLst>
</file>

<file path=ppt/tags/tag280.xml><?xml version="1.0" encoding="utf-8"?>
<p:tagLst xmlns:a="http://schemas.openxmlformats.org/drawingml/2006/main" xmlns:r="http://schemas.openxmlformats.org/officeDocument/2006/relationships" xmlns:p="http://schemas.openxmlformats.org/presentationml/2006/main">
  <p:tag name="SHAPETYPE" val="ChoiceText"/>
  <p:tag name="QUESTIONGUID" val="fb2d3f4e-10c6-422f-b713-a7cd6b4fe1b1"/>
</p:tagLst>
</file>

<file path=ppt/tags/tag281.xml><?xml version="1.0" encoding="utf-8"?>
<p:tagLst xmlns:a="http://schemas.openxmlformats.org/drawingml/2006/main" xmlns:r="http://schemas.openxmlformats.org/officeDocument/2006/relationships" xmlns:p="http://schemas.openxmlformats.org/presentationml/2006/main">
  <p:tag name="SHAPETYPE" val="DataLabel"/>
  <p:tag name="QUESTIONGUID" val="fb2d3f4e-10c6-422f-b713-a7cd6b4fe1b1"/>
</p:tagLst>
</file>

<file path=ppt/tags/tag282.xml><?xml version="1.0" encoding="utf-8"?>
<p:tagLst xmlns:a="http://schemas.openxmlformats.org/drawingml/2006/main" xmlns:r="http://schemas.openxmlformats.org/officeDocument/2006/relationships" xmlns:p="http://schemas.openxmlformats.org/presentationml/2006/main">
  <p:tag name="SHAPETYPE" val="Bars"/>
  <p:tag name="QUESTIONGUID" val="fb2d3f4e-10c6-422f-b713-a7cd6b4fe1b1"/>
  <p:tag name="SHAPEDETAILS" val="&lt;?xml version=&quot;1.0&quot; encoding=&quot;utf-8&quot;?&gt;&lt;ShapeDetails xmlns:xsi=&quot;http://www.w3.org/2001/XMLSchema-instance&quot; xmlns:xsd=&quot;http://www.w3.org/2001/XMLSchema&quot;&gt;&lt;GUID&gt;c5e74756-acb4-4f70-b809-c10c317050e9&lt;/GUID&gt;&lt;Name /&gt;&lt;ScreenPosition&gt;BottomRight&lt;/ScreenPosition&gt;&lt;BorderThickness&gt;10&lt;/BorderThickness&gt;&lt;Top&gt;191.9633&lt;/Top&gt;&lt;Left&gt;79.16748&lt;/Left&gt;&lt;Height&gt;24.43504&lt;/Height&gt;&lt;Width&gt;555.2277&lt;/Width&gt;&lt;/ShapeDetails&gt;"/>
</p:tagLst>
</file>

<file path=ppt/tags/tag283.xml><?xml version="1.0" encoding="utf-8"?>
<p:tagLst xmlns:a="http://schemas.openxmlformats.org/drawingml/2006/main" xmlns:r="http://schemas.openxmlformats.org/officeDocument/2006/relationships" xmlns:p="http://schemas.openxmlformats.org/presentationml/2006/main">
  <p:tag name="SHAPETYPE" val="VotingKey"/>
  <p:tag name="QUESTIONGUID" val="fb2d3f4e-10c6-422f-b713-a7cd6b4fe1b1"/>
</p:tagLst>
</file>

<file path=ppt/tags/tag284.xml><?xml version="1.0" encoding="utf-8"?>
<p:tagLst xmlns:a="http://schemas.openxmlformats.org/drawingml/2006/main" xmlns:r="http://schemas.openxmlformats.org/officeDocument/2006/relationships" xmlns:p="http://schemas.openxmlformats.org/presentationml/2006/main">
  <p:tag name="SHAPETYPE" val="ChoiceText"/>
  <p:tag name="QUESTIONGUID" val="fb2d3f4e-10c6-422f-b713-a7cd6b4fe1b1"/>
</p:tagLst>
</file>

<file path=ppt/tags/tag285.xml><?xml version="1.0" encoding="utf-8"?>
<p:tagLst xmlns:a="http://schemas.openxmlformats.org/drawingml/2006/main" xmlns:r="http://schemas.openxmlformats.org/officeDocument/2006/relationships" xmlns:p="http://schemas.openxmlformats.org/presentationml/2006/main">
  <p:tag name="SHAPETYPE" val="DataLabel"/>
  <p:tag name="QUESTIONGUID" val="fb2d3f4e-10c6-422f-b713-a7cd6b4fe1b1"/>
</p:tagLst>
</file>

<file path=ppt/tags/tag286.xml><?xml version="1.0" encoding="utf-8"?>
<p:tagLst xmlns:a="http://schemas.openxmlformats.org/drawingml/2006/main" xmlns:r="http://schemas.openxmlformats.org/officeDocument/2006/relationships" xmlns:p="http://schemas.openxmlformats.org/presentationml/2006/main">
  <p:tag name="SHAPETYPE" val="Bars"/>
  <p:tag name="QUESTIONGUID" val="fb2d3f4e-10c6-422f-b713-a7cd6b4fe1b1"/>
  <p:tag name="SHAPEDETAILS" val="&lt;?xml version=&quot;1.0&quot; encoding=&quot;utf-8&quot;?&gt;&lt;ShapeDetails xmlns:xsi=&quot;http://www.w3.org/2001/XMLSchema-instance&quot; xmlns:xsd=&quot;http://www.w3.org/2001/XMLSchema&quot;&gt;&lt;GUID&gt;6bef49aa-1ee7-4f25-9fa8-799dac345401&lt;/GUID&gt;&lt;Name /&gt;&lt;ScreenPosition&gt;BottomRight&lt;/ScreenPosition&gt;&lt;BorderThickness&gt;10&lt;/BorderThickness&gt;&lt;Top&gt;320.971039&lt;/Top&gt;&lt;Left&gt;79.16748&lt;/Left&gt;&lt;Height&gt;24.43504&lt;/Height&gt;&lt;Width&gt;555.2277&lt;/Width&gt;&lt;/ShapeDetails&gt;"/>
</p:tagLst>
</file>

<file path=ppt/tags/tag287.xml><?xml version="1.0" encoding="utf-8"?>
<p:tagLst xmlns:a="http://schemas.openxmlformats.org/drawingml/2006/main" xmlns:r="http://schemas.openxmlformats.org/officeDocument/2006/relationships" xmlns:p="http://schemas.openxmlformats.org/presentationml/2006/main">
  <p:tag name="SHAPETYPE" val="VotingKey"/>
  <p:tag name="QUESTIONGUID" val="fb2d3f4e-10c6-422f-b713-a7cd6b4fe1b1"/>
</p:tagLst>
</file>

<file path=ppt/tags/tag288.xml><?xml version="1.0" encoding="utf-8"?>
<p:tagLst xmlns:a="http://schemas.openxmlformats.org/drawingml/2006/main" xmlns:r="http://schemas.openxmlformats.org/officeDocument/2006/relationships" xmlns:p="http://schemas.openxmlformats.org/presentationml/2006/main">
  <p:tag name="SHAPETYPE" val="ChoiceText"/>
  <p:tag name="QUESTIONGUID" val="fb2d3f4e-10c6-422f-b713-a7cd6b4fe1b1"/>
</p:tagLst>
</file>

<file path=ppt/tags/tag289.xml><?xml version="1.0" encoding="utf-8"?>
<p:tagLst xmlns:a="http://schemas.openxmlformats.org/drawingml/2006/main" xmlns:r="http://schemas.openxmlformats.org/officeDocument/2006/relationships" xmlns:p="http://schemas.openxmlformats.org/presentationml/2006/main">
  <p:tag name="SHAPETYPE" val="DataLabel"/>
  <p:tag name="QUESTIONGUID" val="fb2d3f4e-10c6-422f-b713-a7cd6b4fe1b1"/>
</p:tagLst>
</file>

<file path=ppt/tags/tag29.xml><?xml version="1.0" encoding="utf-8"?>
<p:tagLst xmlns:a="http://schemas.openxmlformats.org/drawingml/2006/main" xmlns:r="http://schemas.openxmlformats.org/officeDocument/2006/relationships" xmlns:p="http://schemas.openxmlformats.org/presentationml/2006/main">
  <p:tag name="QUESTIONGUID" val="3b0f8bea-19fe-4acd-85e7-d5938d28971f"/>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c0fbda78-50c4-4a23-81c8-edf5bd879c50&lt;/GUID&gt;&lt;Name /&gt;&lt;ScreenPosition&gt;BottomRight&lt;/ScreenPosition&gt;&lt;BorderThickness&gt;10&lt;/BorderThickness&gt;&lt;Top&gt;296.9615&lt;/Top&gt;&lt;Left&gt;36&lt;/Left&gt;&lt;Height&gt;129.996689&lt;/Height&gt;&lt;Width&gt;648&lt;/Width&gt;&lt;/ShapeDetails&gt;"/>
</p:tagLst>
</file>

<file path=ppt/tags/tag290.xml><?xml version="1.0" encoding="utf-8"?>
<p:tagLst xmlns:a="http://schemas.openxmlformats.org/drawingml/2006/main" xmlns:r="http://schemas.openxmlformats.org/officeDocument/2006/relationships" xmlns:p="http://schemas.openxmlformats.org/presentationml/2006/main">
  <p:tag name="SHAPETYPE" val="Bars"/>
  <p:tag name="QUESTIONGUID" val="fb2d3f4e-10c6-422f-b713-a7cd6b4fe1b1"/>
  <p:tag name="SHAPEDETAILS" val="&lt;?xml version=&quot;1.0&quot; encoding=&quot;utf-8&quot;?&gt;&lt;ShapeDetails xmlns:xsi=&quot;http://www.w3.org/2001/XMLSchema-instance&quot; xmlns:xsd=&quot;http://www.w3.org/2001/XMLSchema&quot;&gt;&lt;GUID&gt;b7179739-cf20-48c0-ab8f-4f8ef6894896&lt;/GUID&gt;&lt;Name /&gt;&lt;ScreenPosition&gt;BottomRight&lt;/ScreenPosition&gt;&lt;BorderThickness&gt;10&lt;/BorderThickness&gt;&lt;Top&gt;386.96936&lt;/Top&gt;&lt;Left&gt;79.16748&lt;/Left&gt;&lt;Height&gt;24.43504&lt;/Height&gt;&lt;Width&gt;555.2277&lt;/Width&gt;&lt;/ShapeDetails&gt;"/>
</p:tagLst>
</file>

<file path=ppt/tags/tag291.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840da193-fb46-41e3-bc85-53675963680e&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cf3978bf-8417-4a20-a728-c82a93e00753&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8b24c038-e4b3-4d57-acca-5473be18c66f&lt;/GUID&gt;&lt;Name /&gt;&lt;Text&gt;18. The requirement of providing surrender value of atleast 90% of asset share after the premium payment term in a limited premium paying participating policy?:&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ebb24e52-ed1a-4702-a1e5-0566704b511b&lt;/GUID&gt;&lt;Name /&gt;&lt;IsSelected&gt;true&lt;/IsSelected&gt;&lt;Description&gt;Should be removed as it is at cost of reduced maturity benefits&lt;/Description&gt;&lt;Key&gt;1&lt;/Key&gt;&lt;IsAnswer&gt;false&lt;/IsAnswer&gt;&lt;SubChoiceData&gt;&lt;SubChoices&gt;&lt;SubChoice&gt;&lt;NumVotes&gt;12&lt;/NumVotes&gt;&lt;PercentageOfVotesCast&gt;0.13636363636363635&lt;/PercentageOfVotesCast&gt;&lt;PercentageOfVoters&gt;0.13636363636363635&lt;/PercentageOfVoters&gt;&lt;/SubChoice&gt;&lt;/SubChoices&gt;&lt;/SubChoiceData&gt;&lt;Score&gt;0&lt;/Score&gt;&lt;ChoiceRankings /&gt;&lt;/Choice&gt;&lt;Choice xsi:type=&quot;DiscreteChoice&quot;&gt;&lt;GUID&gt;b78ee415-208e-4c5c-9927-6b0dd7aa78a9&lt;/GUID&gt;&lt;Name /&gt;&lt;IsSelected&gt;true&lt;/IsSelected&gt;&lt;Description&gt;Should be removed as inconsistent with other participating products and hence affect the bonus philosophy and PPFA and that given sometimes single with-profits fund&lt;/Description&gt;&lt;Key&gt;2&lt;/Key&gt;&lt;IsAnswer&gt;false&lt;/IsAnswer&gt;&lt;SubChoiceData&gt;&lt;SubChoices&gt;&lt;SubChoice&gt;&lt;NumVotes&gt;31&lt;/NumVotes&gt;&lt;PercentageOfVotesCast&gt;0.35227272727272729&lt;/PercentageOfVotesCast&gt;&lt;PercentageOfVoters&gt;0.35227272727272729&lt;/PercentageOfVoters&gt;&lt;/SubChoice&gt;&lt;/SubChoices&gt;&lt;/SubChoiceData&gt;&lt;Score&gt;0&lt;/Score&gt;&lt;ChoiceRankings /&gt;&lt;/Choice&gt;&lt;Choice xsi:type=&quot;DiscreteChoice&quot;&gt;&lt;GUID&gt;0ab79517-ee60-4381-9189-c9f2b6e093d2&lt;/GUID&gt;&lt;Name /&gt;&lt;IsSelected&gt;true&lt;/IsSelected&gt;&lt;Description&gt;Should be based on number of policy years of the policy, say after 10 years&lt;/Description&gt;&lt;Key&gt;3&lt;/Key&gt;&lt;IsAnswer&gt;false&lt;/IsAnswer&gt;&lt;SubChoiceData&gt;&lt;SubChoices&gt;&lt;SubChoice&gt;&lt;NumVotes&gt;24&lt;/NumVotes&gt;&lt;PercentageOfVotesCast&gt;0.27272727272727271&lt;/PercentageOfVotesCast&gt;&lt;PercentageOfVoters&gt;0.27272727272727271&lt;/PercentageOfVoters&gt;&lt;/SubChoice&gt;&lt;/SubChoices&gt;&lt;/SubChoiceData&gt;&lt;Score&gt;0&lt;/Score&gt;&lt;ChoiceRankings /&gt;&lt;/Choice&gt;&lt;Choice xsi:type=&quot;DiscreteChoice&quot;&gt;&lt;GUID&gt;f2cbabb6-491a-4c76-a2df-55dc48686e54&lt;/GUID&gt;&lt;Name /&gt;&lt;IsSelected&gt;true&lt;/IsSelected&gt;&lt;Description&gt;No change needed&lt;/Description&gt;&lt;Key&gt;4&lt;/Key&gt;&lt;IsAnswer&gt;false&lt;/IsAnswer&gt;&lt;SubChoiceData&gt;&lt;SubChoices&gt;&lt;SubChoice&gt;&lt;NumVotes&gt;21&lt;/NumVotes&gt;&lt;PercentageOfVotesCast&gt;0.23863636363636365&lt;/PercentageOfVotesCast&gt;&lt;PercentageOfVoters&gt;0.23863636363636365&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83&lt;/Index&gt;&lt;SmartcardUID&gt;0&lt;/SmartcardUID&gt;&lt;UID&gt;6C6E91&lt;/UID&gt;&lt;Valid&gt;true&lt;/Valid&gt;&lt;TimeStamp&gt;2017-02-21T15:29:58.525+05:30&lt;/TimeStamp&gt;&lt;Value&gt;2&lt;/Value&gt;&lt;PersonId&gt;0&lt;/PersonId&gt;&lt;ResponseDelay&gt;400&lt;/ResponseDelay&gt;&lt;/Response&gt;&lt;Response&gt;&lt;Index&gt;6&lt;/Index&gt;&lt;SmartcardUID&gt;0&lt;/SmartcardUID&gt;&lt;UID&gt;6C7165&lt;/UID&gt;&lt;Valid&gt;true&lt;/Valid&gt;&lt;TimeStamp&gt;2017-02-21T15:30:00.042+05:30&lt;/TimeStamp&gt;&lt;Value&gt;2&lt;/Value&gt;&lt;PersonId&gt;0&lt;/PersonId&gt;&lt;ResponseDelay&gt;1750&lt;/ResponseDelay&gt;&lt;/Response&gt;&lt;Response&gt;&lt;Index&gt;7&lt;/Index&gt;&lt;SmartcardUID&gt;0&lt;/SmartcardUID&gt;&lt;UID&gt;6DC039&lt;/UID&gt;&lt;Valid&gt;true&lt;/Valid&gt;&lt;TimeStamp&gt;2017-02-21T15:30:00.042+05:30&lt;/TimeStamp&gt;&lt;Value&gt;2&lt;/Value&gt;&lt;PersonId&gt;0&lt;/PersonId&gt;&lt;ResponseDelay&gt;1800&lt;/ResponseDelay&gt;&lt;/Response&gt;&lt;Response&gt;&lt;Index&gt;14&lt;/Index&gt;&lt;SmartcardUID&gt;0&lt;/SmartcardUID&gt;&lt;UID&gt;6C71A3&lt;/UID&gt;&lt;Valid&gt;true&lt;/Valid&gt;&lt;TimeStamp&gt;2017-02-21T15:30:00.042+05:30&lt;/TimeStamp&gt;&lt;Value&gt;1&lt;/Value&gt;&lt;PersonId&gt;0&lt;/PersonId&gt;&lt;ResponseDelay&gt;1800&lt;/ResponseDelay&gt;&lt;/Response&gt;&lt;Response&gt;&lt;Index&gt;22&lt;/Index&gt;&lt;SmartcardUID&gt;0&lt;/SmartcardUID&gt;&lt;UID&gt;6D803C&lt;/UID&gt;&lt;Valid&gt;true&lt;/Valid&gt;&lt;TimeStamp&gt;2017-02-21T15:30:00.042+05:30&lt;/TimeStamp&gt;&lt;Value&gt;3&lt;/Value&gt;&lt;PersonId&gt;0&lt;/PersonId&gt;&lt;ResponseDelay&gt;1800&lt;/ResponseDelay&gt;&lt;/Response&gt;&lt;Response&gt;&lt;Index&gt;26&lt;/Index&gt;&lt;SmartcardUID&gt;0&lt;/SmartcardUID&gt;&lt;UID&gt;6D8114&lt;/UID&gt;&lt;Valid&gt;true&lt;/Valid&gt;&lt;TimeStamp&gt;2017-02-21T15:30:07.653+05:30&lt;/TimeStamp&gt;&lt;Value&gt;2&lt;/Value&gt;&lt;PersonId&gt;0&lt;/PersonId&gt;&lt;ResponseDelay&gt;9700&lt;/ResponseDelay&gt;&lt;/Response&gt;&lt;Response&gt;&lt;Index&gt;51&lt;/Index&gt;&lt;SmartcardUID&gt;0&lt;/SmartcardUID&gt;&lt;UID&gt;6D7E41&lt;/UID&gt;&lt;Valid&gt;true&lt;/Valid&gt;&lt;TimeStamp&gt;2017-02-21T15:30:06.127+05:30&lt;/TimeStamp&gt;&lt;Value&gt;3&lt;/Value&gt;&lt;PersonId&gt;0&lt;/PersonId&gt;&lt;ResponseDelay&gt;8200&lt;/ResponseDelay&gt;&lt;/Response&gt;&lt;Response&gt;&lt;Index&gt;61&lt;/Index&gt;&lt;SmartcardUID&gt;0&lt;/SmartcardUID&gt;&lt;UID&gt;6C6E96&lt;/UID&gt;&lt;Valid&gt;true&lt;/Valid&gt;&lt;TimeStamp&gt;2017-02-21T15:30:00.042+05:30&lt;/TimeStamp&gt;&lt;Value&gt;3&lt;/Value&gt;&lt;PersonId&gt;0&lt;/PersonId&gt;&lt;ResponseDelay&gt;1900&lt;/ResponseDelay&gt;&lt;/Response&gt;&lt;Response&gt;&lt;Index&gt;62&lt;/Index&gt;&lt;SmartcardUID&gt;0&lt;/SmartcardUID&gt;&lt;UID&gt;6DBF53&lt;/UID&gt;&lt;Valid&gt;true&lt;/Valid&gt;&lt;TimeStamp&gt;2017-02-21T15:30:00.042+05:30&lt;/TimeStamp&gt;&lt;Value&gt;4&lt;/Value&gt;&lt;PersonId&gt;0&lt;/PersonId&gt;&lt;ResponseDelay&gt;1900&lt;/ResponseDelay&gt;&lt;/Response&gt;&lt;Response&gt;&lt;Index&gt;77&lt;/Index&gt;&lt;SmartcardUID&gt;0&lt;/SmartcardUID&gt;&lt;UID&gt;6C6E8E&lt;/UID&gt;&lt;Valid&gt;true&lt;/Valid&gt;&lt;TimeStamp&gt;2017-02-21T15:30:09.185+05:30&lt;/TimeStamp&gt;&lt;Value&gt;1&lt;/Value&gt;&lt;PersonId&gt;0&lt;/PersonId&gt;&lt;ResponseDelay&gt;11400&lt;/ResponseDelay&gt;&lt;/Response&gt;&lt;Response&gt;&lt;Index&gt;89&lt;/Index&gt;&lt;SmartcardUID&gt;0&lt;/SmartcardUID&gt;&lt;UID&gt;6D7E55&lt;/UID&gt;&lt;Valid&gt;true&lt;/Valid&gt;&lt;TimeStamp&gt;2017-02-21T15:30:00.043+05:30&lt;/TimeStamp&gt;&lt;Value&gt;2&lt;/Value&gt;&lt;PersonId&gt;0&lt;/PersonId&gt;&lt;ResponseDelay&gt;2000&lt;/ResponseDelay&gt;&lt;/Response&gt;&lt;Response&gt;&lt;Index&gt;92&lt;/Index&gt;&lt;SmartcardUID&gt;0&lt;/SmartcardUID&gt;&lt;UID&gt;6DBF52&lt;/UID&gt;&lt;Valid&gt;true&lt;/Valid&gt;&lt;TimeStamp&gt;2017-02-21T15:30:06.127+05:30&lt;/TimeStamp&gt;&lt;Value&gt;4&lt;/Value&gt;&lt;PersonId&gt;0&lt;/PersonId&gt;&lt;ResponseDelay&gt;8300&lt;/ResponseDelay&gt;&lt;/Response&gt;&lt;Response&gt;&lt;Index&gt;5&lt;/Index&gt;&lt;SmartcardUID&gt;0&lt;/SmartcardUID&gt;&lt;UID&gt;6C717A&lt;/UID&gt;&lt;Valid&gt;true&lt;/Valid&gt;&lt;TimeStamp&gt;2017-02-21T15:30:01.054+05:30&lt;/TimeStamp&gt;&lt;Value&gt;4&lt;/Value&gt;&lt;PersonId&gt;0&lt;/PersonId&gt;&lt;ResponseDelay&gt;3350&lt;/ResponseDelay&gt;&lt;/Response&gt;&lt;Response&gt;&lt;Index&gt;19&lt;/Index&gt;&lt;SmartcardUID&gt;0&lt;/SmartcardUID&gt;&lt;UID&gt;6C6B1C&lt;/UID&gt;&lt;Valid&gt;true&lt;/Valid&gt;&lt;TimeStamp&gt;2017-02-21T15:30:01.054+05:30&lt;/TimeStamp&gt;&lt;Value&gt;3&lt;/Value&gt;&lt;PersonId&gt;0&lt;/PersonId&gt;&lt;ResponseDelay&gt;3400&lt;/ResponseDelay&gt;&lt;/Response&gt;&lt;Response&gt;&lt;Index&gt;30&lt;/Index&gt;&lt;SmartcardUID&gt;0&lt;/SmartcardUID&gt;&lt;UID&gt;6D7E54&lt;/UID&gt;&lt;Valid&gt;true&lt;/Valid&gt;&lt;TimeStamp&gt;2017-02-21T15:30:01.57+05:30&lt;/TimeStamp&gt;&lt;Value&gt;1&lt;/Value&gt;&lt;PersonId&gt;0&lt;/PersonId&gt;&lt;ResponseDelay&gt;3400&lt;/ResponseDelay&gt;&lt;/Response&gt;&lt;Response&gt;&lt;Index&gt;35&lt;/Index&gt;&lt;SmartcardUID&gt;0&lt;/SmartcardUID&gt;&lt;UID&gt;6D8044&lt;/UID&gt;&lt;Valid&gt;true&lt;/Valid&gt;&lt;TimeStamp&gt;2017-02-21T15:30:01.57+05:30&lt;/TimeStamp&gt;&lt;Value&gt;2&lt;/Value&gt;&lt;PersonId&gt;0&lt;/PersonId&gt;&lt;ResponseDelay&gt;3400&lt;/ResponseDelay&gt;&lt;/Response&gt;&lt;Response&gt;&lt;Index&gt;41&lt;/Index&gt;&lt;SmartcardUID&gt;0&lt;/SmartcardUID&gt;&lt;UID&gt;6DBF55&lt;/UID&gt;&lt;Valid&gt;true&lt;/Valid&gt;&lt;TimeStamp&gt;2017-02-21T15:30:09.185+05:30&lt;/TimeStamp&gt;&lt;Value&gt;2&lt;/Value&gt;&lt;PersonId&gt;0&lt;/PersonId&gt;&lt;ResponseDelay&gt;11300&lt;/ResponseDelay&gt;&lt;/Response&gt;&lt;Response&gt;&lt;Index&gt;42&lt;/Index&gt;&lt;SmartcardUID&gt;0&lt;/SmartcardUID&gt;&lt;UID&gt;6DBF68&lt;/UID&gt;&lt;Valid&gt;true&lt;/Valid&gt;&lt;TimeStamp&gt;2017-02-21T15:30:01.57+05:30&lt;/TimeStamp&gt;&lt;Value&gt;1&lt;/Value&gt;&lt;PersonId&gt;0&lt;/PersonId&gt;&lt;ResponseDelay&gt;3450&lt;/ResponseDelay&gt;&lt;/Response&gt;&lt;Response&gt;&lt;Index&gt;43&lt;/Index&gt;&lt;SmartcardUID&gt;0&lt;/SmartcardUID&gt;&lt;UID&gt;6DBF5F&lt;/UID&gt;&lt;Valid&gt;true&lt;/Valid&gt;&lt;TimeStamp&gt;2017-02-21T15:30:01.57+05:30&lt;/TimeStamp&gt;&lt;Value&gt;3&lt;/Value&gt;&lt;PersonId&gt;0&lt;/PersonId&gt;&lt;ResponseDelay&gt;3450&lt;/ResponseDelay&gt;&lt;/Response&gt;&lt;Response&gt;&lt;Index&gt;47&lt;/Index&gt;&lt;SmartcardUID&gt;0&lt;/SmartcardUID&gt;&lt;UID&gt;6D806F&lt;/UID&gt;&lt;Valid&gt;true&lt;/Valid&gt;&lt;TimeStamp&gt;2017-02-21T15:30:01.57+05:30&lt;/TimeStamp&gt;&lt;Value&gt;2&lt;/Value&gt;&lt;PersonId&gt;0&lt;/PersonId&gt;&lt;ResponseDelay&gt;3450&lt;/ResponseDelay&gt;&lt;/Response&gt;&lt;Response&gt;&lt;Index&gt;60&lt;/Index&gt;&lt;SmartcardUID&gt;0&lt;/SmartcardUID&gt;&lt;UID&gt;6C6E9B&lt;/UID&gt;&lt;Valid&gt;true&lt;/Valid&gt;&lt;TimeStamp&gt;2017-02-21T15:30:01.57+05:30&lt;/TimeStamp&gt;&lt;Value&gt;2&lt;/Value&gt;&lt;PersonId&gt;0&lt;/PersonId&gt;&lt;ResponseDelay&gt;3500&lt;/ResponseDelay&gt;&lt;/Response&gt;&lt;Response&gt;&lt;Index&gt;64&lt;/Index&gt;&lt;SmartcardUID&gt;0&lt;/SmartcardUID&gt;&lt;UID&gt;6C6E95&lt;/UID&gt;&lt;Valid&gt;true&lt;/Valid&gt;&lt;TimeStamp&gt;2017-02-21T15:30:01.57+05:30&lt;/TimeStamp&gt;&lt;Value&gt;4&lt;/Value&gt;&lt;PersonId&gt;0&lt;/PersonId&gt;&lt;ResponseDelay&gt;3500&lt;/ResponseDelay&gt;&lt;/Response&gt;&lt;Response&gt;&lt;Index&gt;68&lt;/Index&gt;&lt;SmartcardUID&gt;0&lt;/SmartcardUID&gt;&lt;UID&gt;6C6EAC&lt;/UID&gt;&lt;Valid&gt;true&lt;/Valid&gt;&lt;TimeStamp&gt;2017-02-21T15:30:01.57+05:30&lt;/TimeStamp&gt;&lt;Value&gt;2&lt;/Value&gt;&lt;PersonId&gt;0&lt;/PersonId&gt;&lt;ResponseDelay&gt;3500&lt;/ResponseDelay&gt;&lt;/Response&gt;&lt;Response&gt;&lt;Index&gt;72&lt;/Index&gt;&lt;SmartcardUID&gt;0&lt;/SmartcardUID&gt;&lt;UID&gt;6C71A2&lt;/UID&gt;&lt;Valid&gt;true&lt;/Valid&gt;&lt;TimeStamp&gt;2017-02-21T15:30:01.57+05:30&lt;/TimeStamp&gt;&lt;Value&gt;3&lt;/Value&gt;&lt;PersonId&gt;0&lt;/PersonId&gt;&lt;ResponseDelay&gt;3500&lt;/ResponseDelay&gt;&lt;/Response&gt;&lt;Response&gt;&lt;Index&gt;75&lt;/Index&gt;&lt;SmartcardUID&gt;0&lt;/SmartcardUID&gt;&lt;UID&gt;6C7179&lt;/UID&gt;&lt;Valid&gt;true&lt;/Valid&gt;&lt;TimeStamp&gt;2017-02-21T15:30:01.57+05:30&lt;/TimeStamp&gt;&lt;Value&gt;3&lt;/Value&gt;&lt;PersonId&gt;0&lt;/PersonId&gt;&lt;ResponseDelay&gt;3550&lt;/ResponseDelay&gt;&lt;/Response&gt;&lt;Response&gt;&lt;Index&gt;78&lt;/Index&gt;&lt;SmartcardUID&gt;0&lt;/SmartcardUID&gt;&lt;UID&gt;6C715F&lt;/UID&gt;&lt;Valid&gt;true&lt;/Valid&gt;&lt;TimeStamp&gt;2017-02-21T15:30:01.57+05:30&lt;/TimeStamp&gt;&lt;Value&gt;4&lt;/Value&gt;&lt;PersonId&gt;0&lt;/PersonId&gt;&lt;ResponseDelay&gt;3550&lt;/ResponseDelay&gt;&lt;/Response&gt;&lt;Response&gt;&lt;Index&gt;9&lt;/Index&gt;&lt;SmartcardUID&gt;0&lt;/SmartcardUID&gt;&lt;UID&gt;6DBF61&lt;/UID&gt;&lt;Valid&gt;true&lt;/Valid&gt;&lt;TimeStamp&gt;2017-02-21T15:30:03.085+05:30&lt;/TimeStamp&gt;&lt;Value&gt;2&lt;/Value&gt;&lt;PersonId&gt;0&lt;/PersonId&gt;&lt;ResponseDelay&gt;4900&lt;/ResponseDelay&gt;&lt;/Response&gt;&lt;Response&gt;&lt;Index&gt;10&lt;/Index&gt;&lt;SmartcardUID&gt;0&lt;/SmartcardUID&gt;&lt;UID&gt;6C7170&lt;/UID&gt;&lt;Valid&gt;true&lt;/Valid&gt;&lt;TimeStamp&gt;2017-02-21T15:30:03.085+05:30&lt;/TimeStamp&gt;&lt;Value&gt;3&lt;/Value&gt;&lt;PersonId&gt;0&lt;/PersonId&gt;&lt;ResponseDelay&gt;4950&lt;/ResponseDelay&gt;&lt;/Response&gt;&lt;Response&gt;&lt;Index&gt;12&lt;/Index&gt;&lt;SmartcardUID&gt;0&lt;/SmartcardUID&gt;&lt;UID&gt;6C7160&lt;/UID&gt;&lt;Valid&gt;true&lt;/Valid&gt;&lt;TimeStamp&gt;2017-02-21T15:30:03.085+05:30&lt;/TimeStamp&gt;&lt;Value&gt;3&lt;/Value&gt;&lt;PersonId&gt;0&lt;/PersonId&gt;&lt;ResponseDelay&gt;4950&lt;/ResponseDelay&gt;&lt;/Response&gt;&lt;Response&gt;&lt;Index&gt;21&lt;/Index&gt;&lt;SmartcardUID&gt;0&lt;/SmartcardUID&gt;&lt;UID&gt;6DBF67&lt;/UID&gt;&lt;Valid&gt;true&lt;/Valid&gt;&lt;TimeStamp&gt;2017-02-21T15:30:03.085+05:30&lt;/TimeStamp&gt;&lt;Value&gt;4&lt;/Value&gt;&lt;PersonId&gt;0&lt;/PersonId&gt;&lt;ResponseDelay&gt;4950&lt;/ResponseDelay&gt;&lt;/Response&gt;&lt;Response&gt;&lt;Index&gt;24&lt;/Index&gt;&lt;SmartcardUID&gt;0&lt;/SmartcardUID&gt;&lt;UID&gt;6D8101&lt;/UID&gt;&lt;Valid&gt;true&lt;/Valid&gt;&lt;TimeStamp&gt;2017-02-21T15:30:03.085+05:30&lt;/TimeStamp&gt;&lt;Value&gt;4&lt;/Value&gt;&lt;PersonId&gt;0&lt;/PersonId&gt;&lt;ResponseDelay&gt;4950&lt;/ResponseDelay&gt;&lt;/Response&gt;&lt;Response&gt;&lt;Index&gt;33&lt;/Index&gt;&lt;SmartcardUID&gt;0&lt;/SmartcardUID&gt;&lt;UID&gt;6C6B19&lt;/UID&gt;&lt;Valid&gt;true&lt;/Valid&gt;&lt;TimeStamp&gt;2017-02-21T15:30:03.085+05:30&lt;/TimeStamp&gt;&lt;Value&gt;4&lt;/Value&gt;&lt;PersonId&gt;0&lt;/PersonId&gt;&lt;ResponseDelay&gt;5000&lt;/ResponseDelay&gt;&lt;/Response&gt;&lt;Response&gt;&lt;Index&gt;44&lt;/Index&gt;&lt;SmartcardUID&gt;0&lt;/SmartcardUID&gt;&lt;UID&gt;6D8076&lt;/UID&gt;&lt;Valid&gt;true&lt;/Valid&gt;&lt;TimeStamp&gt;2017-02-21T15:30:28.446+05:30&lt;/TimeStamp&gt;&lt;Value&gt;3&lt;/Value&gt;&lt;PersonId&gt;0&lt;/PersonId&gt;&lt;ResponseDelay&gt;30150&lt;/ResponseDelay&gt;&lt;/Response&gt;&lt;Response&gt;&lt;Index&gt;49&lt;/Index&gt;&lt;SmartcardUID&gt;0&lt;/SmartcardUID&gt;&lt;UID&gt;6D806D&lt;/UID&gt;&lt;Valid&gt;true&lt;/Valid&gt;&lt;TimeStamp&gt;2017-02-21T15:30:03.085+05:30&lt;/TimeStamp&gt;&lt;Value&gt;4&lt;/Value&gt;&lt;PersonId&gt;0&lt;/PersonId&gt;&lt;ResponseDelay&gt;5050&lt;/ResponseDelay&gt;&lt;/Response&gt;&lt;Response&gt;&lt;Index&gt;55&lt;/Index&gt;&lt;SmartcardUID&gt;0&lt;/SmartcardUID&gt;&lt;UID&gt;6D7E56&lt;/UID&gt;&lt;Valid&gt;true&lt;/Valid&gt;&lt;TimeStamp&gt;2017-02-21T15:30:03.085+05:30&lt;/TimeStamp&gt;&lt;Value&gt;1&lt;/Value&gt;&lt;PersonId&gt;0&lt;/PersonId&gt;&lt;ResponseDelay&gt;5050&lt;/ResponseDelay&gt;&lt;/Response&gt;&lt;Response&gt;&lt;Index&gt;56&lt;/Index&gt;&lt;SmartcardUID&gt;0&lt;/SmartcardUID&gt;&lt;UID&gt;6C6E93&lt;/UID&gt;&lt;Valid&gt;true&lt;/Valid&gt;&lt;TimeStamp&gt;2017-02-21T15:30:03.085+05:30&lt;/TimeStamp&gt;&lt;Value&gt;2&lt;/Value&gt;&lt;PersonId&gt;0&lt;/PersonId&gt;&lt;ResponseDelay&gt;5050&lt;/ResponseDelay&gt;&lt;/Response&gt;&lt;Response&gt;&lt;Index&gt;66&lt;/Index&gt;&lt;SmartcardUID&gt;0&lt;/SmartcardUID&gt;&lt;UID&gt;6DBFB6&lt;/UID&gt;&lt;Valid&gt;true&lt;/Valid&gt;&lt;TimeStamp&gt;2017-02-21T15:30:03.085+05:30&lt;/TimeStamp&gt;&lt;Value&gt;4&lt;/Value&gt;&lt;PersonId&gt;0&lt;/PersonId&gt;&lt;ResponseDelay&gt;5100&lt;/ResponseDelay&gt;&lt;/Response&gt;&lt;Response&gt;&lt;Index&gt;71&lt;/Index&gt;&lt;SmartcardUID&gt;0&lt;/SmartcardUID&gt;&lt;UID&gt;6C6B7A&lt;/UID&gt;&lt;Valid&gt;true&lt;/Valid&gt;&lt;TimeStamp&gt;2017-02-21T15:30:03.085+05:30&lt;/TimeStamp&gt;&lt;Value&gt;4&lt;/Value&gt;&lt;PersonId&gt;0&lt;/PersonId&gt;&lt;ResponseDelay&gt;5100&lt;/ResponseDelay&gt;&lt;/Response&gt;&lt;Response&gt;&lt;Index&gt;73&lt;/Index&gt;&lt;SmartcardUID&gt;0&lt;/SmartcardUID&gt;&lt;UID&gt;6DBFB5&lt;/UID&gt;&lt;Valid&gt;true&lt;/Valid&gt;&lt;TimeStamp&gt;2017-02-21T15:30:12.223+05:30&lt;/TimeStamp&gt;&lt;Value&gt;4&lt;/Value&gt;&lt;PersonId&gt;0&lt;/PersonId&gt;&lt;ResponseDelay&gt;14500&lt;/ResponseDelay&gt;&lt;/Response&gt;&lt;Response&gt;&lt;Index&gt;79&lt;/Index&gt;&lt;SmartcardUID&gt;0&lt;/SmartcardUID&gt;&lt;UID&gt;6C719F&lt;/UID&gt;&lt;Valid&gt;true&lt;/Valid&gt;&lt;TimeStamp&gt;2017-02-21T15:30:03.085+05:30&lt;/TimeStamp&gt;&lt;Value&gt;2&lt;/Value&gt;&lt;PersonId&gt;0&lt;/PersonId&gt;&lt;ResponseDelay&gt;5100&lt;/ResponseDelay&gt;&lt;/Response&gt;&lt;Response&gt;&lt;Index&gt;86&lt;/Index&gt;&lt;SmartcardUID&gt;0&lt;/SmartcardUID&gt;&lt;UID&gt;6C6EB4&lt;/UID&gt;&lt;Valid&gt;true&lt;/Valid&gt;&lt;TimeStamp&gt;2017-02-21T15:30:15.765+05:30&lt;/TimeStamp&gt;&lt;Value&gt;3&lt;/Value&gt;&lt;PersonId&gt;0&lt;/PersonId&gt;&lt;ResponseDelay&gt;17700&lt;/ResponseDelay&gt;&lt;/Response&gt;&lt;Response&gt;&lt;Index&gt;90&lt;/Index&gt;&lt;SmartcardUID&gt;0&lt;/SmartcardUID&gt;&lt;UID&gt;6DC031&lt;/UID&gt;&lt;Valid&gt;true&lt;/Valid&gt;&lt;TimeStamp&gt;2017-02-21T15:30:03.085+05:30&lt;/TimeStamp&gt;&lt;Value&gt;2&lt;/Value&gt;&lt;PersonId&gt;0&lt;/PersonId&gt;&lt;ResponseDelay&gt;5150&lt;/ResponseDelay&gt;&lt;/Response&gt;&lt;Response&gt;&lt;Index&gt;20&lt;/Index&gt;&lt;SmartcardUID&gt;0&lt;/SmartcardUID&gt;&lt;UID&gt;6C6E8F&lt;/UID&gt;&lt;Valid&gt;true&lt;/Valid&gt;&lt;TimeStamp&gt;2017-02-21T15:30:07.653+05:30&lt;/TimeStamp&gt;&lt;Value&gt;2&lt;/Value&gt;&lt;PersonId&gt;0&lt;/PersonId&gt;&lt;ResponseDelay&gt;9650&lt;/ResponseDelay&gt;&lt;/Response&gt;&lt;Response&gt;&lt;Index&gt;29&lt;/Index&gt;&lt;SmartcardUID&gt;0&lt;/SmartcardUID&gt;&lt;UID&gt;6C7915&lt;/UID&gt;&lt;Valid&gt;true&lt;/Valid&gt;&lt;TimeStamp&gt;2017-02-21T15:30:09.185+05:30&lt;/TimeStamp&gt;&lt;Value&gt;1&lt;/Value&gt;&lt;PersonId&gt;0&lt;/PersonId&gt;&lt;ResponseDelay&gt;11250&lt;/ResponseDelay&gt;&lt;/Response&gt;&lt;Response&gt;&lt;Index&gt;32&lt;/Index&gt;&lt;SmartcardUID&gt;0&lt;/SmartcardUID&gt;&lt;UID&gt;6D772A&lt;/UID&gt;&lt;Valid&gt;true&lt;/Valid&gt;&lt;TimeStamp&gt;2017-02-21T15:30:07.653+05:30&lt;/TimeStamp&gt;&lt;Value&gt;2&lt;/Value&gt;&lt;PersonId&gt;0&lt;/PersonId&gt;&lt;ResponseDelay&gt;9700&lt;/ResponseDelay&gt;&lt;/Response&gt;&lt;Response&gt;&lt;Index&gt;52&lt;/Index&gt;&lt;SmartcardUID&gt;0&lt;/SmartcardUID&gt;&lt;UID&gt;6C6E99&lt;/UID&gt;&lt;Valid&gt;true&lt;/Valid&gt;&lt;TimeStamp&gt;2017-02-21T15:30:09.185+05:30&lt;/TimeStamp&gt;&lt;Value&gt;3&lt;/Value&gt;&lt;PersonId&gt;0&lt;/PersonId&gt;&lt;ResponseDelay&gt;11350&lt;/ResponseDelay&gt;&lt;/Response&gt;&lt;Response&gt;&lt;Index&gt;57&lt;/Index&gt;&lt;SmartcardUID&gt;0&lt;/SmartcardUID&gt;&lt;UID&gt;6DBFB0&lt;/UID&gt;&lt;Valid&gt;true&lt;/Valid&gt;&lt;TimeStamp&gt;2017-02-21T15:30:06.127+05:30&lt;/TimeStamp&gt;&lt;Value&gt;3&lt;/Value&gt;&lt;PersonId&gt;0&lt;/PersonId&gt;&lt;ResponseDelay&gt;8200&lt;/ResponseDelay&gt;&lt;/Response&gt;&lt;Response&gt;&lt;Index&gt;17&lt;/Index&gt;&lt;SmartcardUID&gt;0&lt;/SmartcardUID&gt;&lt;UID&gt;6C6BB8&lt;/UID&gt;&lt;Valid&gt;true&lt;/Valid&gt;&lt;TimeStamp&gt;2017-02-21T15:30:06.127+05:30&lt;/TimeStamp&gt;&lt;Value&gt;4&lt;/Value&gt;&lt;PersonId&gt;0&lt;/PersonId&gt;&lt;ResponseDelay&gt;8100&lt;/ResponseDelay&gt;&lt;/Response&gt;&lt;Response&gt;&lt;Index&gt;25&lt;/Index&gt;&lt;SmartcardUID&gt;0&lt;/SmartcardUID&gt;&lt;UID&gt;6D8109&lt;/UID&gt;&lt;Valid&gt;true&lt;/Valid&gt;&lt;TimeStamp&gt;2017-02-21T15:30:07.653+05:30&lt;/TimeStamp&gt;&lt;Value&gt;4&lt;/Value&gt;&lt;PersonId&gt;0&lt;/PersonId&gt;&lt;ResponseDelay&gt;9700&lt;/ResponseDelay&gt;&lt;/Response&gt;&lt;Response&gt;&lt;Index&gt;28&lt;/Index&gt;&lt;SmartcardUID&gt;0&lt;/SmartcardUID&gt;&lt;UID&gt;6D7E5E&lt;/UID&gt;&lt;Valid&gt;true&lt;/Valid&gt;&lt;TimeStamp&gt;2017-02-21T15:30:06.127+05:30&lt;/TimeStamp&gt;&lt;Value&gt;2&lt;/Value&gt;&lt;PersonId&gt;0&lt;/PersonId&gt;&lt;ResponseDelay&gt;8100&lt;/ResponseDelay&gt;&lt;/Response&gt;&lt;Response&gt;&lt;Index&gt;50&lt;/Index&gt;&lt;SmartcardUID&gt;0&lt;/SmartcardUID&gt;&lt;UID&gt;6D8103&lt;/UID&gt;&lt;Valid&gt;true&lt;/Valid&gt;&lt;TimeStamp&gt;2017-02-21T15:30:20.335+05:30&lt;/TimeStamp&gt;&lt;Value&gt;2&lt;/Value&gt;&lt;PersonId&gt;0&lt;/PersonId&gt;&lt;ResponseDelay&gt;22300&lt;/ResponseDelay&gt;&lt;/Response&gt;&lt;Response&gt;&lt;Index&gt;58&lt;/Index&gt;&lt;SmartcardUID&gt;0&lt;/SmartcardUID&gt;&lt;UID&gt;6C6EB7&lt;/UID&gt;&lt;Valid&gt;true&lt;/Valid&gt;&lt;TimeStamp&gt;2017-02-21T15:30:06.127+05:30&lt;/TimeStamp&gt;&lt;Value&gt;3&lt;/Value&gt;&lt;PersonId&gt;0&lt;/PersonId&gt;&lt;ResponseDelay&gt;8200&lt;/ResponseDelay&gt;&lt;/Response&gt;&lt;Response&gt;&lt;Index&gt;59&lt;/Index&gt;&lt;SmartcardUID&gt;0&lt;/SmartcardUID&gt;&lt;UID&gt;6DBFAC&lt;/UID&gt;&lt;Valid&gt;true&lt;/Valid&gt;&lt;TimeStamp&gt;2017-02-21T15:30:09.185+05:30&lt;/TimeStamp&gt;&lt;Value&gt;1&lt;/Value&gt;&lt;PersonId&gt;0&lt;/PersonId&gt;&lt;ResponseDelay&gt;11350&lt;/ResponseDelay&gt;&lt;/Response&gt;&lt;Response&gt;&lt;Index&gt;67&lt;/Index&gt;&lt;SmartcardUID&gt;0&lt;/SmartcardUID&gt;&lt;UID&gt;6DBF4C&lt;/UID&gt;&lt;Valid&gt;true&lt;/Valid&gt;&lt;TimeStamp&gt;2017-02-21T15:30:06.127+05:30&lt;/TimeStamp&gt;&lt;Value&gt;3&lt;/Value&gt;&lt;PersonId&gt;0&lt;/PersonId&gt;&lt;ResponseDelay&gt;8200&lt;/ResponseDelay&gt;&lt;/Response&gt;&lt;Response&gt;&lt;Index&gt;69&lt;/Index&gt;&lt;SmartcardUID&gt;0&lt;/SmartcardUID&gt;&lt;UID&gt;6C7195&lt;/UID&gt;&lt;Valid&gt;true&lt;/Valid&gt;&lt;TimeStamp&gt;2017-02-21T15:30:06.127+05:30&lt;/TimeStamp&gt;&lt;Value&gt;3&lt;/Value&gt;&lt;PersonId&gt;0&lt;/PersonId&gt;&lt;ResponseDelay&gt;8250&lt;/ResponseDelay&gt;&lt;/Response&gt;&lt;Response&gt;&lt;Index&gt;88&lt;/Index&gt;&lt;SmartcardUID&gt;0&lt;/SmartcardUID&gt;&lt;UID&gt;6D8077&lt;/UID&gt;&lt;Valid&gt;true&lt;/Valid&gt;&lt;TimeStamp&gt;2017-02-21T15:30:07.653+05:30&lt;/TimeStamp&gt;&lt;Value&gt;2&lt;/Value&gt;&lt;PersonId&gt;0&lt;/PersonId&gt;&lt;ResponseDelay&gt;9850&lt;/ResponseDelay&gt;&lt;/Response&gt;&lt;Response&gt;&lt;Index&gt;40&lt;/Index&gt;&lt;SmartcardUID&gt;0&lt;/SmartcardUID&gt;&lt;UID&gt;6D7E39&lt;/UID&gt;&lt;Valid&gt;true&lt;/Valid&gt;&lt;TimeStamp&gt;2017-02-21T15:30:07.653+05:30&lt;/TimeStamp&gt;&lt;Value&gt;1&lt;/Value&gt;&lt;PersonId&gt;0&lt;/PersonId&gt;&lt;ResponseDelay&gt;9700&lt;/ResponseDelay&gt;&lt;/Response&gt;&lt;Response&gt;&lt;Index&gt;2&lt;/Index&gt;&lt;SmartcardUID&gt;0&lt;/SmartcardUID&gt;&lt;UID&gt;6C6BD4&lt;/UID&gt;&lt;Valid&gt;true&lt;/Valid&gt;&lt;TimeStamp&gt;2017-02-21T15:30:10.694+05:30&lt;/TimeStamp&gt;&lt;Value&gt;2&lt;/Value&gt;&lt;PersonId&gt;0&lt;/PersonId&gt;&lt;ResponseDelay&gt;12750&lt;/ResponseDelay&gt;&lt;/Response&gt;&lt;Response&gt;&lt;Index&gt;13&lt;/Index&gt;&lt;SmartcardUID&gt;0&lt;/SmartcardUID&gt;&lt;UID&gt;6DBF69&lt;/UID&gt;&lt;Valid&gt;true&lt;/Valid&gt;&lt;TimeStamp&gt;2017-02-21T15:30:09.185+05:30&lt;/TimeStamp&gt;&lt;Value&gt;1&lt;/Value&gt;&lt;PersonId&gt;0&lt;/PersonId&gt;&lt;ResponseDelay&gt;11200&lt;/ResponseDelay&gt;&lt;/Response&gt;&lt;Response&gt;&lt;Index&gt;15&lt;/Index&gt;&lt;SmartcardUID&gt;0&lt;/SmartcardUID&gt;&lt;UID&gt;6DBFAE&lt;/UID&gt;&lt;Valid&gt;true&lt;/Valid&gt;&lt;TimeStamp&gt;2017-02-21T15:30:21.848+05:30&lt;/TimeStamp&gt;&lt;Value&gt;2&lt;/Value&gt;&lt;PersonId&gt;0&lt;/PersonId&gt;&lt;ResponseDelay&gt;23800&lt;/ResponseDelay&gt;&lt;/Response&gt;&lt;Response&gt;&lt;Index&gt;18&lt;/Index&gt;&lt;SmartcardUID&gt;0&lt;/SmartcardUID&gt;&lt;UID&gt;6C6EA5&lt;/UID&gt;&lt;Valid&gt;true&lt;/Valid&gt;&lt;TimeStamp&gt;2017-02-21T15:30:15.264+05:30&lt;/TimeStamp&gt;&lt;Value&gt;3&lt;/Value&gt;&lt;PersonId&gt;0&lt;/PersonId&gt;&lt;ResponseDelay&gt;17500&lt;/ResponseDelay&gt;&lt;/Response&gt;&lt;Response&gt;&lt;Index&gt;23&lt;/Index&gt;&lt;SmartcardUID&gt;0&lt;/SmartcardUID&gt;&lt;UID&gt;6C717C&lt;/UID&gt;&lt;Valid&gt;true&lt;/Valid&gt;&lt;TimeStamp&gt;2017-02-21T15:30:09.185+05:30&lt;/TimeStamp&gt;&lt;Value&gt;4&lt;/Value&gt;&lt;PersonId&gt;0&lt;/PersonId&gt;&lt;ResponseDelay&gt;11250&lt;/ResponseDelay&gt;&lt;/Response&gt;&lt;Response&gt;&lt;Index&gt;36&lt;/Index&gt;&lt;SmartcardUID&gt;0&lt;/SmartcardUID&gt;&lt;UID&gt;6D806E&lt;/UID&gt;&lt;Valid&gt;true&lt;/Valid&gt;&lt;TimeStamp&gt;2017-02-21T15:30:12.223+05:30&lt;/TimeStamp&gt;&lt;Value&gt;4&lt;/Value&gt;&lt;PersonId&gt;0&lt;/PersonId&gt;&lt;ResponseDelay&gt;14450&lt;/ResponseDelay&gt;&lt;/Response&gt;&lt;Response&gt;&lt;Index&gt;48&lt;/Index&gt;&lt;SmartcardUID&gt;0&lt;/SmartcardUID&gt;&lt;UID&gt;6D8108&lt;/UID&gt;&lt;Valid&gt;true&lt;/Valid&gt;&lt;TimeStamp&gt;2017-02-21T15:30:09.185+05:30&lt;/TimeStamp&gt;&lt;Value&gt;4&lt;/Value&gt;&lt;PersonId&gt;0&lt;/PersonId&gt;&lt;ResponseDelay&gt;11300&lt;/ResponseDelay&gt;&lt;/Response&gt;&lt;Response&gt;&lt;Index&gt;85&lt;/Index&gt;&lt;SmartcardUID&gt;0&lt;/SmartcardUID&gt;&lt;UID&gt;6C6B18&lt;/UID&gt;&lt;Valid&gt;true&lt;/Valid&gt;&lt;TimeStamp&gt;2017-02-21T15:30:09.185+05:30&lt;/TimeStamp&gt;&lt;Value&gt;1&lt;/Value&gt;&lt;PersonId&gt;0&lt;/PersonId&gt;&lt;ResponseDelay&gt;11400&lt;/ResponseDelay&gt;&lt;/Response&gt;&lt;Response&gt;&lt;Index&gt;37&lt;/Index&gt;&lt;SmartcardUID&gt;0&lt;/SmartcardUID&gt;&lt;UID&gt;6DBFAF&lt;/UID&gt;&lt;Valid&gt;true&lt;/Valid&gt;&lt;TimeStamp&gt;2017-02-21T15:30:10.694+05:30&lt;/TimeStamp&gt;&lt;Value&gt;4&lt;/Value&gt;&lt;PersonId&gt;0&lt;/PersonId&gt;&lt;ResponseDelay&gt;12850&lt;/ResponseDelay&gt;&lt;/Response&gt;&lt;Response&gt;&lt;Index&gt;45&lt;/Index&gt;&lt;SmartcardUID&gt;0&lt;/SmartcardUID&gt;&lt;UID&gt;6DBF60&lt;/UID&gt;&lt;Valid&gt;true&lt;/Valid&gt;&lt;TimeStamp&gt;2017-02-21T15:30:10.694+05:30&lt;/TimeStamp&gt;&lt;Value&gt;2&lt;/Value&gt;&lt;PersonId&gt;0&lt;/PersonId&gt;&lt;ResponseDelay&gt;12900&lt;/ResponseDelay&gt;&lt;/Response&gt;&lt;Response&gt;&lt;Index&gt;63&lt;/Index&gt;&lt;SmartcardUID&gt;0&lt;/SmartcardUID&gt;&lt;UID&gt;6C71A1&lt;/UID&gt;&lt;Valid&gt;true&lt;/Valid&gt;&lt;TimeStamp&gt;2017-02-21T15:30:11.208+05:30&lt;/TimeStamp&gt;&lt;Value&gt;2&lt;/Value&gt;&lt;PersonId&gt;0&lt;/PersonId&gt;&lt;ResponseDelay&gt;12950&lt;/ResponseDelay&gt;&lt;/Response&gt;&lt;Response&gt;&lt;Index&gt;74&lt;/Index&gt;&lt;SmartcardUID&gt;0&lt;/SmartcardUID&gt;&lt;UID&gt;6C71AC&lt;/UID&gt;&lt;Valid&gt;true&lt;/Valid&gt;&lt;TimeStamp&gt;2017-02-21T15:30:11.208+05:30&lt;/TimeStamp&gt;&lt;Value&gt;3&lt;/Value&gt;&lt;PersonId&gt;0&lt;/PersonId&gt;&lt;ResponseDelay&gt;12950&lt;/ResponseDelay&gt;&lt;/Response&gt;&lt;Response&gt;&lt;Index&gt;84&lt;/Index&gt;&lt;SmartcardUID&gt;0&lt;/SmartcardUID&gt;&lt;UID&gt;6C6E90&lt;/UID&gt;&lt;Valid&gt;true&lt;/Valid&gt;&lt;TimeStamp&gt;2017-02-21T15:30:25.404+05:30&lt;/TimeStamp&gt;&lt;Value&gt;2&lt;/Value&gt;&lt;PersonId&gt;0&lt;/PersonId&gt;&lt;ResponseDelay&gt;27150&lt;/ResponseDelay&gt;&lt;/Response&gt;&lt;Response&gt;&lt;Index&gt;4&lt;/Index&gt;&lt;SmartcardUID&gt;0&lt;/SmartcardUID&gt;&lt;UID&gt;6C6B1A&lt;/UID&gt;&lt;Valid&gt;true&lt;/Valid&gt;&lt;TimeStamp&gt;2017-02-21T15:30:12.223+05:30&lt;/TimeStamp&gt;&lt;Value&gt;3&lt;/Value&gt;&lt;PersonId&gt;0&lt;/PersonId&gt;&lt;ResponseDelay&gt;14350&lt;/ResponseDelay&gt;&lt;/Response&gt;&lt;Response&gt;&lt;Index&gt;31&lt;/Index&gt;&lt;SmartcardUID&gt;0&lt;/SmartcardUID&gt;&lt;UID&gt;6D7E5D&lt;/UID&gt;&lt;Valid&gt;true&lt;/Valid&gt;&lt;TimeStamp&gt;2017-02-21T15:30:12.223+05:30&lt;/TimeStamp&gt;&lt;Value&gt;2&lt;/Value&gt;&lt;PersonId&gt;0&lt;/PersonId&gt;&lt;ResponseDelay&gt;14400&lt;/ResponseDelay&gt;&lt;/Response&gt;&lt;Response&gt;&lt;Index&gt;54&lt;/Index&gt;&lt;SmartcardUID&gt;0&lt;/SmartcardUID&gt;&lt;UID&gt;6DBF57&lt;/UID&gt;&lt;Valid&gt;true&lt;/Valid&gt;&lt;TimeStamp&gt;2017-02-21T15:30:12.223+05:30&lt;/TimeStamp&gt;&lt;Value&gt;1&lt;/Value&gt;&lt;PersonId&gt;0&lt;/PersonId&gt;&lt;ResponseDelay&gt;14450&lt;/ResponseDelay&gt;&lt;/Response&gt;&lt;Response&gt;&lt;Index&gt;70&lt;/Index&gt;&lt;SmartcardUID&gt;0&lt;/SmartcardUID&gt;&lt;UID&gt;6DBFB7&lt;/UID&gt;&lt;Valid&gt;true&lt;/Valid&gt;&lt;TimeStamp&gt;2017-02-21T15:30:12.223+05:30&lt;/TimeStamp&gt;&lt;Value&gt;2&lt;/Value&gt;&lt;PersonId&gt;0&lt;/PersonId&gt;&lt;ResponseDelay&gt;14500&lt;/ResponseDelay&gt;&lt;/Response&gt;&lt;Response&gt;&lt;Index&gt;3&lt;/Index&gt;&lt;SmartcardUID&gt;0&lt;/SmartcardUID&gt;&lt;UID&gt;6C6B1B&lt;/UID&gt;&lt;Valid&gt;true&lt;/Valid&gt;&lt;TimeStamp&gt;2017-02-21T15:30:15.264+05:30&lt;/TimeStamp&gt;&lt;Value&gt;3&lt;/Value&gt;&lt;PersonId&gt;0&lt;/PersonId&gt;&lt;ResponseDelay&gt;17500&lt;/ResponseDelay&gt;&lt;/Response&gt;&lt;Response&gt;&lt;Index&gt;16&lt;/Index&gt;&lt;SmartcardUID&gt;0&lt;/SmartcardUID&gt;&lt;UID&gt;6D7E57&lt;/UID&gt;&lt;Valid&gt;true&lt;/Valid&gt;&lt;TimeStamp&gt;2017-02-21T15:30:23.376+05:30&lt;/TimeStamp&gt;&lt;Value&gt;2&lt;/Value&gt;&lt;PersonId&gt;0&lt;/PersonId&gt;&lt;ResponseDelay&gt;25350&lt;/ResponseDelay&gt;&lt;/Response&gt;&lt;Response&gt;&lt;Index&gt;81&lt;/Index&gt;&lt;SmartcardUID&gt;0&lt;/SmartcardUID&gt;&lt;UID&gt;6C7172&lt;/UID&gt;&lt;Valid&gt;true&lt;/Valid&gt;&lt;TimeStamp&gt;2017-02-21T15:30:15.765+05:30&lt;/TimeStamp&gt;&lt;Value&gt;2&lt;/Value&gt;&lt;PersonId&gt;0&lt;/PersonId&gt;&lt;ResponseDelay&gt;17700&lt;/ResponseDelay&gt;&lt;/Response&gt;&lt;Response&gt;&lt;Index&gt;91&lt;/Index&gt;&lt;SmartcardUID&gt;0&lt;/SmartcardUID&gt;&lt;UID&gt;6C6E9C&lt;/UID&gt;&lt;Valid&gt;true&lt;/Valid&gt;&lt;TimeStamp&gt;2017-02-21T15:30:15.765+05:30&lt;/TimeStamp&gt;&lt;Value&gt;1&lt;/Value&gt;&lt;PersonId&gt;0&lt;/PersonId&gt;&lt;ResponseDelay&gt;17700&lt;/ResponseDelay&gt;&lt;/Response&gt;&lt;Response&gt;&lt;Index&gt;93&lt;/Index&gt;&lt;SmartcardUID&gt;0&lt;/SmartcardUID&gt;&lt;UID&gt;6C7192&lt;/UID&gt;&lt;Valid&gt;true&lt;/Valid&gt;&lt;TimeStamp&gt;2017-02-21T15:30:15.765+05:30&lt;/TimeStamp&gt;&lt;Value&gt;3&lt;/Value&gt;&lt;PersonId&gt;0&lt;/PersonId&gt;&lt;ResponseDelay&gt;17700&lt;/ResponseDelay&gt;&lt;/Response&gt;&lt;Response&gt;&lt;Index&gt;27&lt;/Index&gt;&lt;SmartcardUID&gt;0&lt;/SmartcardUID&gt;&lt;UID&gt;6D7E5F&lt;/UID&gt;&lt;Valid&gt;true&lt;/Valid&gt;&lt;TimeStamp&gt;2017-02-21T15:30:15.264+05:30&lt;/TimeStamp&gt;&lt;Value&gt;3&lt;/Value&gt;&lt;PersonId&gt;0&lt;/PersonId&gt;&lt;ResponseDelay&gt;17550&lt;/ResponseDelay&gt;&lt;/Response&gt;&lt;Response&gt;&lt;Index&gt;39&lt;/Index&gt;&lt;SmartcardUID&gt;0&lt;/SmartcardUID&gt;&lt;UID&gt;6C719A&lt;/UID&gt;&lt;Valid&gt;true&lt;/Valid&gt;&lt;TimeStamp&gt;2017-02-21T15:30:15.765+05:30&lt;/TimeStamp&gt;&lt;Value&gt;3&lt;/Value&gt;&lt;PersonId&gt;0&lt;/PersonId&gt;&lt;ResponseDelay&gt;17600&lt;/ResponseDelay&gt;&lt;/Response&gt;&lt;Response&gt;&lt;Index&gt;82&lt;/Index&gt;&lt;SmartcardUID&gt;0&lt;/SmartcardUID&gt;&lt;UID&gt;6DBF56&lt;/UID&gt;&lt;Valid&gt;true&lt;/Valid&gt;&lt;TimeStamp&gt;2017-02-21T15:30:15.765+05:30&lt;/TimeStamp&gt;&lt;Value&gt;2&lt;/Value&gt;&lt;PersonId&gt;0&lt;/PersonId&gt;&lt;ResponseDelay&gt;17700&lt;/ResponseDelay&gt;&lt;/Response&gt;&lt;Response&gt;&lt;Index&gt;1&lt;/Index&gt;&lt;SmartcardUID&gt;0&lt;/SmartcardUID&gt;&lt;UID&gt;6C6B1D&lt;/UID&gt;&lt;Valid&gt;true&lt;/Valid&gt;&lt;TimeStamp&gt;2017-02-21T15:30:17.292+05:30&lt;/TimeStamp&gt;&lt;Value&gt;4&lt;/Value&gt;&lt;PersonId&gt;0&lt;/PersonId&gt;&lt;ResponseDelay&gt;19050&lt;/ResponseDelay&gt;&lt;/Response&gt;&lt;Response&gt;&lt;Index&gt;87&lt;/Index&gt;&lt;SmartcardUID&gt;0&lt;/SmartcardUID&gt;&lt;UID&gt;6C6E97&lt;/UID&gt;&lt;Valid&gt;true&lt;/Valid&gt;&lt;TimeStamp&gt;2017-02-21T15:30:18.806+05:30&lt;/TimeStamp&gt;&lt;Value&gt;3&lt;/Value&gt;&lt;PersonId&gt;0&lt;/PersonId&gt;&lt;ResponseDelay&gt;20850&lt;/ResponseDelay&gt;&lt;/Response&gt;&lt;Response&gt;&lt;Index&gt;34&lt;/Index&gt;&lt;SmartcardUID&gt;0&lt;/SmartcardUID&gt;&lt;UID&gt;6D804A&lt;/UID&gt;&lt;Valid&gt;true&lt;/Valid&gt;&lt;TimeStamp&gt;2017-02-21T15:30:20.335+05:30&lt;/TimeStamp&gt;&lt;Value&gt;4&lt;/Value&gt;&lt;PersonId&gt;0&lt;/PersonId&gt;&lt;ResponseDelay&gt;22300&lt;/ResponseDelay&gt;&lt;/Response&gt;&lt;Response&gt;&lt;Index&gt;46&lt;/Index&gt;&lt;SmartcardUID&gt;0&lt;/SmartcardUID&gt;&lt;UID&gt;6DBF66&lt;/UID&gt;&lt;Valid&gt;true&lt;/Valid&gt;&lt;TimeStamp&gt;2017-02-21T15:30:20.335+05:30&lt;/TimeStamp&gt;&lt;Value&gt;2&lt;/Value&gt;&lt;PersonId&gt;0&lt;/PersonId&gt;&lt;ResponseDelay&gt;22300&lt;/ResponseDelay&gt;&lt;/Response&gt;&lt;Response&gt;&lt;Index&gt;53&lt;/Index&gt;&lt;SmartcardUID&gt;0&lt;/SmartcardUID&gt;&lt;UID&gt;6C6C47&lt;/UID&gt;&lt;Valid&gt;true&lt;/Valid&gt;&lt;TimeStamp&gt;2017-02-21T15:30:20.335+05:30&lt;/TimeStamp&gt;&lt;Value&gt;2&lt;/Value&gt;&lt;PersonId&gt;0&lt;/PersonId&gt;&lt;ResponseDelay&gt;22350&lt;/ResponseDelay&gt;&lt;/Response&gt;&lt;Response&gt;&lt;Index&gt;11&lt;/Index&gt;&lt;SmartcardUID&gt;0&lt;/SmartcardUID&gt;&lt;UID&gt;6DBFB4&lt;/UID&gt;&lt;Valid&gt;true&lt;/Valid&gt;&lt;TimeStamp&gt;2017-02-21T15:30:24.89+05:30&lt;/TimeStamp&gt;&lt;Value&gt;4&lt;/Value&gt;&lt;PersonId&gt;0&lt;/PersonId&gt;&lt;ResponseDelay&gt;2695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42&lt;/int&gt;"/>
  <p:tag name="VIEWPOINT" val="7994f349-73d5-48b0-b9af-473eddd21d74"/>
</p:tagLst>
</file>

<file path=ppt/tags/tag292.xml><?xml version="1.0" encoding="utf-8"?>
<p:tagLst xmlns:a="http://schemas.openxmlformats.org/drawingml/2006/main" xmlns:r="http://schemas.openxmlformats.org/officeDocument/2006/relationships" xmlns:p="http://schemas.openxmlformats.org/presentationml/2006/main">
  <p:tag name="STARTANIMATION" val="OpenQuestion"/>
  <p:tag name="QUESTIONGUID" val="8b24c038-e4b3-4d57-acca-5473be18c66f"/>
</p:tagLst>
</file>

<file path=ppt/tags/tag293.xml><?xml version="1.0" encoding="utf-8"?>
<p:tagLst xmlns:a="http://schemas.openxmlformats.org/drawingml/2006/main" xmlns:r="http://schemas.openxmlformats.org/officeDocument/2006/relationships" xmlns:p="http://schemas.openxmlformats.org/presentationml/2006/main">
  <p:tag name="QUESTIONGUID" val="8b24c038-e4b3-4d57-acca-5473be18c66f"/>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ba91f090-9566-4408-a58f-77d88f89eea7&lt;/GUID&gt;&lt;Name /&gt;&lt;ScreenPosition&gt;BottomRight&lt;/ScreenPosition&gt;&lt;BorderThickness&gt;10&lt;/BorderThickness&gt;&lt;Top&gt;152.4&lt;/Top&gt;&lt;Left&gt;36&lt;/Left&gt;&lt;Height&gt;307.06897&lt;/Height&gt;&lt;Width&gt;652.5541&lt;/Width&gt;&lt;/ShapeDetails&gt;"/>
</p:tagLst>
</file>

<file path=ppt/tags/tag294.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295.xml><?xml version="1.0" encoding="utf-8"?>
<p:tagLst xmlns:a="http://schemas.openxmlformats.org/drawingml/2006/main" xmlns:r="http://schemas.openxmlformats.org/officeDocument/2006/relationships" xmlns:p="http://schemas.openxmlformats.org/presentationml/2006/main">
  <p:tag name="SHAPETYPE" val="VotingKey"/>
  <p:tag name="QUESTIONGUID" val="8b24c038-e4b3-4d57-acca-5473be18c66f"/>
</p:tagLst>
</file>

<file path=ppt/tags/tag296.xml><?xml version="1.0" encoding="utf-8"?>
<p:tagLst xmlns:a="http://schemas.openxmlformats.org/drawingml/2006/main" xmlns:r="http://schemas.openxmlformats.org/officeDocument/2006/relationships" xmlns:p="http://schemas.openxmlformats.org/presentationml/2006/main">
  <p:tag name="SHAPETYPE" val="ChoiceText"/>
  <p:tag name="QUESTIONGUID" val="8b24c038-e4b3-4d57-acca-5473be18c66f"/>
</p:tagLst>
</file>

<file path=ppt/tags/tag297.xml><?xml version="1.0" encoding="utf-8"?>
<p:tagLst xmlns:a="http://schemas.openxmlformats.org/drawingml/2006/main" xmlns:r="http://schemas.openxmlformats.org/officeDocument/2006/relationships" xmlns:p="http://schemas.openxmlformats.org/presentationml/2006/main">
  <p:tag name="SHAPETYPE" val="DataLabel"/>
  <p:tag name="QUESTIONGUID" val="8b24c038-e4b3-4d57-acca-5473be18c66f"/>
</p:tagLst>
</file>

<file path=ppt/tags/tag298.xml><?xml version="1.0" encoding="utf-8"?>
<p:tagLst xmlns:a="http://schemas.openxmlformats.org/drawingml/2006/main" xmlns:r="http://schemas.openxmlformats.org/officeDocument/2006/relationships" xmlns:p="http://schemas.openxmlformats.org/presentationml/2006/main">
  <p:tag name="SHAPETYPE" val="Bars"/>
  <p:tag name="QUESTIONGUID" val="8b24c038-e4b3-4d57-acca-5473be18c66f"/>
  <p:tag name="SHAPEDETAILS" val="&lt;?xml version=&quot;1.0&quot; encoding=&quot;utf-8&quot;?&gt;&lt;ShapeDetails xmlns:xsi=&quot;http://www.w3.org/2001/XMLSchema-instance&quot; xmlns:xsd=&quot;http://www.w3.org/2001/XMLSchema&quot;&gt;&lt;GUID&gt;2365adc8-8da4-4810-836d-354ad2bb737e&lt;/GUID&gt;&lt;Name /&gt;&lt;ScreenPosition&gt;BottomRight&lt;/ScreenPosition&gt;&lt;BorderThickness&gt;10&lt;/BorderThickness&gt;&lt;Top&gt;187.116379&lt;/Top&gt;&lt;Left&gt;77.14795&lt;/Left&gt;&lt;Height&gt;20.55748&lt;/Height&gt;&lt;Width&gt;564.063232&lt;/Width&gt;&lt;/ShapeDetails&gt;"/>
</p:tagLst>
</file>

<file path=ppt/tags/tag299.xml><?xml version="1.0" encoding="utf-8"?>
<p:tagLst xmlns:a="http://schemas.openxmlformats.org/drawingml/2006/main" xmlns:r="http://schemas.openxmlformats.org/officeDocument/2006/relationships" xmlns:p="http://schemas.openxmlformats.org/presentationml/2006/main">
  <p:tag name="SHAPETYPE" val="VotingKey"/>
  <p:tag name="QUESTIONGUID" val="8b24c038-e4b3-4d57-acca-5473be18c66f"/>
</p:tagLst>
</file>

<file path=ppt/tags/tag3.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8162367e-c525-4bfb-88ca-c1d2e15668ff&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f0f52384-a92f-4b94-8261-04909b1f47bc&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QUESTIONDEFINITION" val="&lt;?xml version=&quot;1.0&quot; encoding=&quot;utf-8&quot;?&gt;&lt;MultipleChoiceQuestion xmlns:xsi=&quot;http://www.w3.org/2001/XMLSchema-instance&quot; xmlns:xsd=&quot;http://www.w3.org/2001/XMLSchema&quot;&gt;&lt;GUID&gt;19299bfc-520f-42b2-a4d0-d91c9ede8793&lt;/GUID&gt;&lt;Name /&gt;&lt;Text&gt;1. Cap on charges &amp;amp; reduction in yield help in protecting the interests of policyholders. While upholding this objective what should be modified:&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526306e6-008d-446d-9db9-e70eb37dd7b6&lt;/GUID&gt;&lt;Name /&gt;&lt;IsSelected&gt;true&lt;/IsSelected&gt;&lt;Description&gt;Remove the cap on charges as the RIY is already fixed&lt;/Description&gt;&lt;Key&gt;1&lt;/Key&gt;&lt;IsAnswer&gt;false&lt;/IsAnswer&gt;&lt;SubChoiceData&gt;&lt;SubChoices&gt;&lt;SubChoice&gt;&lt;NumVotes&gt;21&lt;/NumVotes&gt;&lt;PercentageOfVotesCast&gt;0.23595505617977527&lt;/PercentageOfVotesCast&gt;&lt;PercentageOfVoters&gt;0.23595505617977527&lt;/PercentageOfVoters&gt;&lt;/SubChoice&gt;&lt;/SubChoices&gt;&lt;/SubChoiceData&gt;&lt;Score&gt;0&lt;/Score&gt;&lt;ChoiceRankings /&gt;&lt;/Choice&gt;&lt;Choice xsi:type=&quot;DiscreteChoice&quot;&gt;&lt;GUID&gt;503e43c1-5216-468e-ba38-e3142321e497&lt;/GUID&gt;&lt;Name /&gt;&lt;IsSelected&gt;true&lt;/IsSelected&gt;&lt;Description&gt;Remove the ratio of maximum to minimum charge to be maintained in the first year and subsequent years&lt;/Description&gt;&lt;Key&gt;2&lt;/Key&gt;&lt;IsAnswer&gt;false&lt;/IsAnswer&gt;&lt;SubChoiceData&gt;&lt;SubChoices&gt;&lt;SubChoice&gt;&lt;NumVotes&gt;18&lt;/NumVotes&gt;&lt;PercentageOfVotesCast&gt;0.20224719101123595&lt;/PercentageOfVotesCast&gt;&lt;PercentageOfVoters&gt;0.20224719101123595&lt;/PercentageOfVoters&gt;&lt;/SubChoice&gt;&lt;/SubChoices&gt;&lt;/SubChoiceData&gt;&lt;Score&gt;0&lt;/Score&gt;&lt;ChoiceRankings /&gt;&lt;/Choice&gt;&lt;Choice xsi:type=&quot;DiscreteChoice&quot;&gt;&lt;GUID&gt;338dfb1f-5fbf-484c-9fae-a5ad8999de9b&lt;/GUID&gt;&lt;Name /&gt;&lt;IsSelected&gt;true&lt;/IsSelected&gt;&lt;Description&gt;Keep cap on charges but remove RIY condition&lt;/Description&gt;&lt;Key&gt;3&lt;/Key&gt;&lt;IsAnswer&gt;false&lt;/IsAnswer&gt;&lt;SubChoiceData&gt;&lt;SubChoices&gt;&lt;SubChoice&gt;&lt;NumVotes&gt;25&lt;/NumVotes&gt;&lt;PercentageOfVotesCast&gt;0.2808988764044944&lt;/PercentageOfVotesCast&gt;&lt;PercentageOfVoters&gt;0.2808988764044944&lt;/PercentageOfVoters&gt;&lt;/SubChoice&gt;&lt;/SubChoices&gt;&lt;/SubChoiceData&gt;&lt;Score&gt;0&lt;/Score&gt;&lt;ChoiceRankings /&gt;&lt;/Choice&gt;&lt;Choice xsi:type=&quot;DiscreteChoice&quot;&gt;&lt;GUID&gt;543364cf-7eb0-44ae-9415-2c35906f5f32&lt;/GUID&gt;&lt;Name /&gt;&lt;IsSelected&gt;true&lt;/IsSelected&gt;&lt;Description&gt;Relax RIY condition to pay commission at similar levels as that of traditional products as it is almost impossible to pay commission as stipulated in regulations due to RIY conditions&lt;/Description&gt;&lt;Key&gt;4&lt;/Key&gt;&lt;IsAnswer&gt;false&lt;/IsAnswer&gt;&lt;SubChoiceData&gt;&lt;SubChoices&gt;&lt;SubChoice&gt;&lt;NumVotes&gt;10&lt;/NumVotes&gt;&lt;PercentageOfVotesCast&gt;0.11235955056179775&lt;/PercentageOfVotesCast&gt;&lt;PercentageOfVoters&gt;0.11235955056179775&lt;/PercentageOfVoters&gt;&lt;/SubChoice&gt;&lt;/SubChoices&gt;&lt;/SubChoiceData&gt;&lt;Score&gt;0&lt;/Score&gt;&lt;ChoiceRankings /&gt;&lt;/Choice&gt;&lt;Choice xsi:type=&quot;DiscreteChoice&quot;&gt;&lt;GUID&gt;450687f0-903c-4394-ae19-c5afcaf1a85c&lt;/GUID&gt;&lt;Name /&gt;&lt;IsSelected&gt;true&lt;/IsSelected&gt;&lt;Description&gt;No change needed&lt;/Description&gt;&lt;Key&gt;5&lt;/Key&gt;&lt;IsAnswer&gt;false&lt;/IsAnswer&gt;&lt;SubChoiceData&gt;&lt;SubChoices&gt;&lt;SubChoice&gt;&lt;NumVotes&gt;15&lt;/NumVotes&gt;&lt;PercentageOfVotesCast&gt;0.16853932584269663&lt;/PercentageOfVotesCast&gt;&lt;PercentageOfVoters&gt;0.16853932584269663&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9&lt;/Index&gt;&lt;SmartcardUID&gt;0&lt;/SmartcardUID&gt;&lt;UID&gt;6DBF61&lt;/UID&gt;&lt;Valid&gt;true&lt;/Valid&gt;&lt;TimeStamp&gt;2017-02-21T15:10:04.711+05:30&lt;/TimeStamp&gt;&lt;Value&gt;3&lt;/Value&gt;&lt;PersonId&gt;0&lt;/PersonId&gt;&lt;ResponseDelay&gt;2000&lt;/ResponseDelay&gt;&lt;/Response&gt;&lt;Response&gt;&lt;Index&gt;18&lt;/Index&gt;&lt;SmartcardUID&gt;0&lt;/SmartcardUID&gt;&lt;UID&gt;6C6EA5&lt;/UID&gt;&lt;Valid&gt;true&lt;/Valid&gt;&lt;TimeStamp&gt;2017-02-21T15:10:09.301+05:30&lt;/TimeStamp&gt;&lt;Value&gt;2&lt;/Value&gt;&lt;PersonId&gt;0&lt;/PersonId&gt;&lt;ResponseDelay&gt;6750&lt;/ResponseDelay&gt;&lt;/Response&gt;&lt;Response&gt;&lt;Index&gt;26&lt;/Index&gt;&lt;SmartcardUID&gt;0&lt;/SmartcardUID&gt;&lt;UID&gt;6D8114&lt;/UID&gt;&lt;Valid&gt;true&lt;/Valid&gt;&lt;TimeStamp&gt;2017-02-21T15:10:04.711+05:30&lt;/TimeStamp&gt;&lt;Value&gt;4&lt;/Value&gt;&lt;PersonId&gt;0&lt;/PersonId&gt;&lt;ResponseDelay&gt;2050&lt;/ResponseDelay&gt;&lt;/Response&gt;&lt;Response&gt;&lt;Index&gt;28&lt;/Index&gt;&lt;SmartcardUID&gt;0&lt;/SmartcardUID&gt;&lt;UID&gt;6D7E5E&lt;/UID&gt;&lt;Valid&gt;true&lt;/Valid&gt;&lt;TimeStamp&gt;2017-02-21T15:10:04.711+05:30&lt;/TimeStamp&gt;&lt;Value&gt;2&lt;/Value&gt;&lt;PersonId&gt;0&lt;/PersonId&gt;&lt;ResponseDelay&gt;2050&lt;/ResponseDelay&gt;&lt;/Response&gt;&lt;Response&gt;&lt;Index&gt;29&lt;/Index&gt;&lt;SmartcardUID&gt;0&lt;/SmartcardUID&gt;&lt;UID&gt;6C7915&lt;/UID&gt;&lt;Valid&gt;true&lt;/Valid&gt;&lt;TimeStamp&gt;2017-02-21T15:10:28.58+05:30&lt;/TimeStamp&gt;&lt;Value&gt;5&lt;/Value&gt;&lt;PersonId&gt;0&lt;/PersonId&gt;&lt;ResponseDelay&gt;25650&lt;/ResponseDelay&gt;&lt;/Response&gt;&lt;Response&gt;&lt;Index&gt;37&lt;/Index&gt;&lt;SmartcardUID&gt;0&lt;/SmartcardUID&gt;&lt;UID&gt;6DBFAF&lt;/UID&gt;&lt;Valid&gt;true&lt;/Valid&gt;&lt;TimeStamp&gt;2017-02-21T15:10:09.301+05:30&lt;/TimeStamp&gt;&lt;Value&gt;5&lt;/Value&gt;&lt;PersonId&gt;0&lt;/PersonId&gt;&lt;ResponseDelay&gt;6800&lt;/ResponseDelay&gt;&lt;/Response&gt;&lt;Response&gt;&lt;Index&gt;51&lt;/Index&gt;&lt;SmartcardUID&gt;0&lt;/SmartcardUID&gt;&lt;UID&gt;6D7E41&lt;/UID&gt;&lt;Valid&gt;true&lt;/Valid&gt;&lt;TimeStamp&gt;2017-02-21T15:10:09.814+05:30&lt;/TimeStamp&gt;&lt;Value&gt;4&lt;/Value&gt;&lt;PersonId&gt;0&lt;/PersonId&gt;&lt;ResponseDelay&gt;6850&lt;/ResponseDelay&gt;&lt;/Response&gt;&lt;Response&gt;&lt;Index&gt;73&lt;/Index&gt;&lt;SmartcardUID&gt;0&lt;/SmartcardUID&gt;&lt;UID&gt;6DBFB5&lt;/UID&gt;&lt;Valid&gt;true&lt;/Valid&gt;&lt;TimeStamp&gt;2017-02-21T15:10:28.58+05:30&lt;/TimeStamp&gt;&lt;Value&gt;1&lt;/Value&gt;&lt;PersonId&gt;0&lt;/PersonId&gt;&lt;ResponseDelay&gt;25750&lt;/ResponseDelay&gt;&lt;/Response&gt;&lt;Response&gt;&lt;Index&gt;75&lt;/Index&gt;&lt;SmartcardUID&gt;0&lt;/SmartcardUID&gt;&lt;UID&gt;6C7179&lt;/UID&gt;&lt;Valid&gt;true&lt;/Valid&gt;&lt;TimeStamp&gt;2017-02-21T15:10:27.055+05:30&lt;/TimeStamp&gt;&lt;Value&gt;1&lt;/Value&gt;&lt;PersonId&gt;0&lt;/PersonId&gt;&lt;ResponseDelay&gt;24200&lt;/ResponseDelay&gt;&lt;/Response&gt;&lt;Response&gt;&lt;Index&gt;7&lt;/Index&gt;&lt;SmartcardUID&gt;0&lt;/SmartcardUID&gt;&lt;UID&gt;6DC039&lt;/UID&gt;&lt;Valid&gt;true&lt;/Valid&gt;&lt;TimeStamp&gt;2017-02-21T15:10:06.258+05:30&lt;/TimeStamp&gt;&lt;Value&gt;1&lt;/Value&gt;&lt;PersonId&gt;0&lt;/PersonId&gt;&lt;ResponseDelay&gt;3600&lt;/ResponseDelay&gt;&lt;/Response&gt;&lt;Response&gt;&lt;Index&gt;10&lt;/Index&gt;&lt;SmartcardUID&gt;0&lt;/SmartcardUID&gt;&lt;UID&gt;6C7170&lt;/UID&gt;&lt;Valid&gt;true&lt;/Valid&gt;&lt;TimeStamp&gt;2017-02-21T15:10:17.414+05:30&lt;/TimeStamp&gt;&lt;Value&gt;5&lt;/Value&gt;&lt;PersonId&gt;0&lt;/PersonId&gt;&lt;ResponseDelay&gt;14600&lt;/ResponseDelay&gt;&lt;/Response&gt;&lt;Response&gt;&lt;Index&gt;19&lt;/Index&gt;&lt;SmartcardUID&gt;0&lt;/SmartcardUID&gt;&lt;UID&gt;6C6B1C&lt;/UID&gt;&lt;Valid&gt;true&lt;/Valid&gt;&lt;TimeStamp&gt;2017-02-21T15:10:06.258+05:30&lt;/TimeStamp&gt;&lt;Value&gt;3&lt;/Value&gt;&lt;PersonId&gt;0&lt;/PersonId&gt;&lt;ResponseDelay&gt;3600&lt;/ResponseDelay&gt;&lt;/Response&gt;&lt;Response&gt;&lt;Index&gt;30&lt;/Index&gt;&lt;SmartcardUID&gt;0&lt;/SmartcardUID&gt;&lt;UID&gt;6D7E54&lt;/UID&gt;&lt;Valid&gt;true&lt;/Valid&gt;&lt;TimeStamp&gt;2017-02-21T15:10:06.258+05:30&lt;/TimeStamp&gt;&lt;Value&gt;1&lt;/Value&gt;&lt;PersonId&gt;0&lt;/PersonId&gt;&lt;ResponseDelay&gt;3650&lt;/ResponseDelay&gt;&lt;/Response&gt;&lt;Response&gt;&lt;Index&gt;32&lt;/Index&gt;&lt;SmartcardUID&gt;0&lt;/SmartcardUID&gt;&lt;UID&gt;6D772A&lt;/UID&gt;&lt;Valid&gt;true&lt;/Valid&gt;&lt;TimeStamp&gt;2017-02-21T15:10:06.258+05:30&lt;/TimeStamp&gt;&lt;Value&gt;2&lt;/Value&gt;&lt;PersonId&gt;0&lt;/PersonId&gt;&lt;ResponseDelay&gt;3650&lt;/ResponseDelay&gt;&lt;/Response&gt;&lt;Response&gt;&lt;Index&gt;61&lt;/Index&gt;&lt;SmartcardUID&gt;0&lt;/SmartcardUID&gt;&lt;UID&gt;6C6E96&lt;/UID&gt;&lt;Valid&gt;true&lt;/Valid&gt;&lt;TimeStamp&gt;2017-02-21T15:10:18.941+05:30&lt;/TimeStamp&gt;&lt;Value&gt;3&lt;/Value&gt;&lt;PersonId&gt;0&lt;/PersonId&gt;&lt;ResponseDelay&gt;16300&lt;/ResponseDelay&gt;&lt;/Response&gt;&lt;Response&gt;&lt;Index&gt;64&lt;/Index&gt;&lt;SmartcardUID&gt;0&lt;/SmartcardUID&gt;&lt;UID&gt;6C6E95&lt;/UID&gt;&lt;Valid&gt;true&lt;/Valid&gt;&lt;TimeStamp&gt;2017-02-21T15:10:33.137+05:30&lt;/TimeStamp&gt;&lt;Value&gt;4&lt;/Value&gt;&lt;PersonId&gt;0&lt;/PersonId&gt;&lt;ResponseDelay&gt;30450&lt;/ResponseDelay&gt;&lt;/Response&gt;&lt;Response&gt;&lt;Index&gt;66&lt;/Index&gt;&lt;SmartcardUID&gt;0&lt;/SmartcardUID&gt;&lt;UID&gt;6DBFB6&lt;/UID&gt;&lt;Valid&gt;true&lt;/Valid&gt;&lt;TimeStamp&gt;2017-02-21T15:10:06.258+05:30&lt;/TimeStamp&gt;&lt;Value&gt;5&lt;/Value&gt;&lt;PersonId&gt;0&lt;/PersonId&gt;&lt;ResponseDelay&gt;3750&lt;/ResponseDelay&gt;&lt;/Response&gt;&lt;Response&gt;&lt;Index&gt;5&lt;/Index&gt;&lt;SmartcardUID&gt;0&lt;/SmartcardUID&gt;&lt;UID&gt;6C717A&lt;/UID&gt;&lt;Valid&gt;true&lt;/Valid&gt;&lt;TimeStamp&gt;2017-02-21T15:10:07.784+05:30&lt;/TimeStamp&gt;&lt;Value&gt;5&lt;/Value&gt;&lt;PersonId&gt;0&lt;/PersonId&gt;&lt;ResponseDelay&gt;5150&lt;/ResponseDelay&gt;&lt;/Response&gt;&lt;Response&gt;&lt;Index&gt;17&lt;/Index&gt;&lt;SmartcardUID&gt;0&lt;/SmartcardUID&gt;&lt;UID&gt;6C6BB8&lt;/UID&gt;&lt;Valid&gt;true&lt;/Valid&gt;&lt;TimeStamp&gt;2017-02-21T15:10:12.858+05:30&lt;/TimeStamp&gt;&lt;Value&gt;5&lt;/Value&gt;&lt;PersonId&gt;0&lt;/PersonId&gt;&lt;ResponseDelay&gt;9900&lt;/ResponseDelay&gt;&lt;/Response&gt;&lt;Response&gt;&lt;Index&gt;21&lt;/Index&gt;&lt;SmartcardUID&gt;0&lt;/SmartcardUID&gt;&lt;UID&gt;6DBF67&lt;/UID&gt;&lt;Valid&gt;true&lt;/Valid&gt;&lt;TimeStamp&gt;2017-02-21T15:10:14.369+05:30&lt;/TimeStamp&gt;&lt;Value&gt;2&lt;/Value&gt;&lt;PersonId&gt;0&lt;/PersonId&gt;&lt;ResponseDelay&gt;11450&lt;/ResponseDelay&gt;&lt;/Response&gt;&lt;Response&gt;&lt;Index&gt;33&lt;/Index&gt;&lt;SmartcardUID&gt;0&lt;/SmartcardUID&gt;&lt;UID&gt;6C6B19&lt;/UID&gt;&lt;Valid&gt;true&lt;/Valid&gt;&lt;TimeStamp&gt;2017-02-21T15:10:08.288+05:30&lt;/TimeStamp&gt;&lt;Value&gt;2&lt;/Value&gt;&lt;PersonId&gt;0&lt;/PersonId&gt;&lt;ResponseDelay&gt;5200&lt;/ResponseDelay&gt;&lt;/Response&gt;&lt;Response&gt;&lt;Index&gt;54&lt;/Index&gt;&lt;SmartcardUID&gt;0&lt;/SmartcardUID&gt;&lt;UID&gt;6DBF57&lt;/UID&gt;&lt;Valid&gt;true&lt;/Valid&gt;&lt;TimeStamp&gt;2017-02-21T15:10:08.288+05:30&lt;/TimeStamp&gt;&lt;Value&gt;4&lt;/Value&gt;&lt;PersonId&gt;0&lt;/PersonId&gt;&lt;ResponseDelay&gt;5300&lt;/ResponseDelay&gt;&lt;/Response&gt;&lt;Response&gt;&lt;Index&gt;65&lt;/Index&gt;&lt;SmartcardUID&gt;0&lt;/SmartcardUID&gt;&lt;UID&gt;6C6E8D&lt;/UID&gt;&lt;Valid&gt;true&lt;/Valid&gt;&lt;TimeStamp&gt;2017-02-21T15:10:18.941+05:30&lt;/TimeStamp&gt;&lt;Value&gt;3&lt;/Value&gt;&lt;PersonId&gt;0&lt;/PersonId&gt;&lt;ResponseDelay&gt;16300&lt;/ResponseDelay&gt;&lt;/Response&gt;&lt;Response&gt;&lt;Index&gt;68&lt;/Index&gt;&lt;SmartcardUID&gt;0&lt;/SmartcardUID&gt;&lt;UID&gt;6C6EAC&lt;/UID&gt;&lt;Valid&gt;true&lt;/Valid&gt;&lt;TimeStamp&gt;2017-02-21T15:10:15.896+05:30&lt;/TimeStamp&gt;&lt;Value&gt;1&lt;/Value&gt;&lt;PersonId&gt;0&lt;/PersonId&gt;&lt;ResponseDelay&gt;13150&lt;/ResponseDelay&gt;&lt;/Response&gt;&lt;Response&gt;&lt;Index&gt;69&lt;/Index&gt;&lt;SmartcardUID&gt;0&lt;/SmartcardUID&gt;&lt;UID&gt;6C7195&lt;/UID&gt;&lt;Valid&gt;true&lt;/Valid&gt;&lt;TimeStamp&gt;2017-02-21T15:10:08.288+05:30&lt;/TimeStamp&gt;&lt;Value&gt;1&lt;/Value&gt;&lt;PersonId&gt;0&lt;/PersonId&gt;&lt;ResponseDelay&gt;5300&lt;/ResponseDelay&gt;&lt;/Response&gt;&lt;Response&gt;&lt;Index&gt;70&lt;/Index&gt;&lt;SmartcardUID&gt;0&lt;/SmartcardUID&gt;&lt;UID&gt;6DBFB7&lt;/UID&gt;&lt;Valid&gt;true&lt;/Valid&gt;&lt;TimeStamp&gt;2017-02-21T15:10:27.055+05:30&lt;/TimeStamp&gt;&lt;Value&gt;2&lt;/Value&gt;&lt;PersonId&gt;0&lt;/PersonId&gt;&lt;ResponseDelay&gt;24150&lt;/ResponseDelay&gt;&lt;/Response&gt;&lt;Response&gt;&lt;Index&gt;76&lt;/Index&gt;&lt;SmartcardUID&gt;0&lt;/SmartcardUID&gt;&lt;UID&gt;6C7161&lt;/UID&gt;&lt;Valid&gt;true&lt;/Valid&gt;&lt;TimeStamp&gt;2017-02-21T15:10:08.288+05:30&lt;/TimeStamp&gt;&lt;Value&gt;3&lt;/Value&gt;&lt;PersonId&gt;0&lt;/PersonId&gt;&lt;ResponseDelay&gt;5350&lt;/ResponseDelay&gt;&lt;/Response&gt;&lt;Response&gt;&lt;Index&gt;77&lt;/Index&gt;&lt;SmartcardUID&gt;0&lt;/SmartcardUID&gt;&lt;UID&gt;6C6E8E&lt;/UID&gt;&lt;Valid&gt;true&lt;/Valid&gt;&lt;TimeStamp&gt;2017-02-21T15:10:08.288+05:30&lt;/TimeStamp&gt;&lt;Value&gt;2&lt;/Value&gt;&lt;PersonId&gt;0&lt;/PersonId&gt;&lt;ResponseDelay&gt;5350&lt;/ResponseDelay&gt;&lt;/Response&gt;&lt;Response&gt;&lt;Index&gt;80&lt;/Index&gt;&lt;SmartcardUID&gt;0&lt;/SmartcardUID&gt;&lt;UID&gt;6D8113&lt;/UID&gt;&lt;Valid&gt;true&lt;/Valid&gt;&lt;TimeStamp&gt;2017-02-21T15:10:08.288+05:30&lt;/TimeStamp&gt;&lt;Value&gt;4&lt;/Value&gt;&lt;PersonId&gt;0&lt;/PersonId&gt;&lt;ResponseDelay&gt;5350&lt;/ResponseDelay&gt;&lt;/Response&gt;&lt;Response&gt;&lt;Index&gt;84&lt;/Index&gt;&lt;SmartcardUID&gt;0&lt;/SmartcardUID&gt;&lt;UID&gt;6C6E90&lt;/UID&gt;&lt;Valid&gt;true&lt;/Valid&gt;&lt;TimeStamp&gt;2017-02-21T15:10:17.414+05:30&lt;/TimeStamp&gt;&lt;Value&gt;5&lt;/Value&gt;&lt;PersonId&gt;0&lt;/PersonId&gt;&lt;ResponseDelay&gt;14800&lt;/ResponseDelay&gt;&lt;/Response&gt;&lt;Response&gt;&lt;Index&gt;91&lt;/Index&gt;&lt;SmartcardUID&gt;0&lt;/SmartcardUID&gt;&lt;UID&gt;6C6E9C&lt;/UID&gt;&lt;Valid&gt;true&lt;/Valid&gt;&lt;TimeStamp&gt;2017-02-21T15:10:08.288+05:30&lt;/TimeStamp&gt;&lt;Value&gt;3&lt;/Value&gt;&lt;PersonId&gt;0&lt;/PersonId&gt;&lt;ResponseDelay&gt;5350&lt;/ResponseDelay&gt;&lt;/Response&gt;&lt;Response&gt;&lt;Index&gt;92&lt;/Index&gt;&lt;SmartcardUID&gt;0&lt;/SmartcardUID&gt;&lt;UID&gt;6DBF52&lt;/UID&gt;&lt;Valid&gt;true&lt;/Valid&gt;&lt;TimeStamp&gt;2017-02-21T15:10:17.414+05:30&lt;/TimeStamp&gt;&lt;Value&gt;1&lt;/Value&gt;&lt;PersonId&gt;0&lt;/PersonId&gt;&lt;ResponseDelay&gt;14800&lt;/ResponseDelay&gt;&lt;/Response&gt;&lt;Response&gt;&lt;Index&gt;14&lt;/Index&gt;&lt;SmartcardUID&gt;0&lt;/SmartcardUID&gt;&lt;UID&gt;6C71A3&lt;/UID&gt;&lt;Valid&gt;true&lt;/Valid&gt;&lt;TimeStamp&gt;2017-02-21T15:10:18.941+05:30&lt;/TimeStamp&gt;&lt;Value&gt;1&lt;/Value&gt;&lt;PersonId&gt;0&lt;/PersonId&gt;&lt;ResponseDelay&gt;16150&lt;/ResponseDelay&gt;&lt;/Response&gt;&lt;Response&gt;&lt;Index&gt;16&lt;/Index&gt;&lt;SmartcardUID&gt;0&lt;/SmartcardUID&gt;&lt;UID&gt;6D7E57&lt;/UID&gt;&lt;Valid&gt;true&lt;/Valid&gt;&lt;TimeStamp&gt;2017-02-21T15:10:11.33+05:30&lt;/TimeStamp&gt;&lt;Value&gt;3&lt;/Value&gt;&lt;PersonId&gt;0&lt;/PersonId&gt;&lt;ResponseDelay&gt;8300&lt;/ResponseDelay&gt;&lt;/Response&gt;&lt;Response&gt;&lt;Index&gt;23&lt;/Index&gt;&lt;SmartcardUID&gt;0&lt;/SmartcardUID&gt;&lt;UID&gt;6C717C&lt;/UID&gt;&lt;Valid&gt;true&lt;/Valid&gt;&lt;TimeStamp&gt;2017-02-21T15:10:09.301+05:30&lt;/TimeStamp&gt;&lt;Value&gt;3&lt;/Value&gt;&lt;PersonId&gt;0&lt;/PersonId&gt;&lt;ResponseDelay&gt;6750&lt;/ResponseDelay&gt;&lt;/Response&gt;&lt;Response&gt;&lt;Index&gt;35&lt;/Index&gt;&lt;SmartcardUID&gt;0&lt;/SmartcardUID&gt;&lt;UID&gt;6D8044&lt;/UID&gt;&lt;Valid&gt;true&lt;/Valid&gt;&lt;TimeStamp&gt;2017-02-21T15:10:09.301+05:30&lt;/TimeStamp&gt;&lt;Value&gt;2&lt;/Value&gt;&lt;PersonId&gt;0&lt;/PersonId&gt;&lt;ResponseDelay&gt;6800&lt;/ResponseDelay&gt;&lt;/Response&gt;&lt;Response&gt;&lt;Index&gt;36&lt;/Index&gt;&lt;SmartcardUID&gt;0&lt;/SmartcardUID&gt;&lt;UID&gt;6D806E&lt;/UID&gt;&lt;Valid&gt;true&lt;/Valid&gt;&lt;TimeStamp&gt;2017-02-21T15:10:33.137+05:30&lt;/TimeStamp&gt;&lt;Value&gt;1&lt;/Value&gt;&lt;PersonId&gt;0&lt;/PersonId&gt;&lt;ResponseDelay&gt;30350&lt;/ResponseDelay&gt;&lt;/Response&gt;&lt;Response&gt;&lt;Index&gt;41&lt;/Index&gt;&lt;SmartcardUID&gt;0&lt;/SmartcardUID&gt;&lt;UID&gt;6DBF55&lt;/UID&gt;&lt;Valid&gt;true&lt;/Valid&gt;&lt;TimeStamp&gt;2017-02-21T15:10:09.301+05:30&lt;/TimeStamp&gt;&lt;Value&gt;3&lt;/Value&gt;&lt;PersonId&gt;0&lt;/PersonId&gt;&lt;ResponseDelay&gt;6800&lt;/ResponseDelay&gt;&lt;/Response&gt;&lt;Response&gt;&lt;Index&gt;42&lt;/Index&gt;&lt;SmartcardUID&gt;0&lt;/SmartcardUID&gt;&lt;UID&gt;6DBF68&lt;/UID&gt;&lt;Valid&gt;true&lt;/Valid&gt;&lt;TimeStamp&gt;2017-02-21T15:10:09.814+05:30&lt;/TimeStamp&gt;&lt;Value&gt;3&lt;/Value&gt;&lt;PersonId&gt;0&lt;/PersonId&gt;&lt;ResponseDelay&gt;6800&lt;/ResponseDelay&gt;&lt;/Response&gt;&lt;Response&gt;&lt;Index&gt;48&lt;/Index&gt;&lt;SmartcardUID&gt;0&lt;/SmartcardUID&gt;&lt;UID&gt;6D8108&lt;/UID&gt;&lt;Valid&gt;true&lt;/Valid&gt;&lt;TimeStamp&gt;2017-02-21T15:10:18.941+05:30&lt;/TimeStamp&gt;&lt;Value&gt;3&lt;/Value&gt;&lt;PersonId&gt;0&lt;/PersonId&gt;&lt;ResponseDelay&gt;16250&lt;/ResponseDelay&gt;&lt;/Response&gt;&lt;Response&gt;&lt;Index&gt;52&lt;/Index&gt;&lt;SmartcardUID&gt;0&lt;/SmartcardUID&gt;&lt;UID&gt;6C6E99&lt;/UID&gt;&lt;Valid&gt;true&lt;/Valid&gt;&lt;TimeStamp&gt;2017-02-21T15:10:09.814+05:30&lt;/TimeStamp&gt;&lt;Value&gt;1&lt;/Value&gt;&lt;PersonId&gt;0&lt;/PersonId&gt;&lt;ResponseDelay&gt;6850&lt;/ResponseDelay&gt;&lt;/Response&gt;&lt;Response&gt;&lt;Index&gt;3&lt;/Index&gt;&lt;SmartcardUID&gt;0&lt;/SmartcardUID&gt;&lt;UID&gt;6C6B1B&lt;/UID&gt;&lt;Valid&gt;true&lt;/Valid&gt;&lt;TimeStamp&gt;2017-02-21T15:10:11.33+05:30&lt;/TimeStamp&gt;&lt;Value&gt;1&lt;/Value&gt;&lt;PersonId&gt;0&lt;/PersonId&gt;&lt;ResponseDelay&gt;8300&lt;/ResponseDelay&gt;&lt;/Response&gt;&lt;Response&gt;&lt;Index&gt;6&lt;/Index&gt;&lt;SmartcardUID&gt;0&lt;/SmartcardUID&gt;&lt;UID&gt;6C7165&lt;/UID&gt;&lt;Valid&gt;true&lt;/Valid&gt;&lt;TimeStamp&gt;2017-02-21T15:10:11.33+05:30&lt;/TimeStamp&gt;&lt;Value&gt;2&lt;/Value&gt;&lt;PersonId&gt;0&lt;/PersonId&gt;&lt;ResponseDelay&gt;8300&lt;/ResponseDelay&gt;&lt;/Response&gt;&lt;Response&gt;&lt;Index&gt;12&lt;/Index&gt;&lt;SmartcardUID&gt;0&lt;/SmartcardUID&gt;&lt;UID&gt;6C7160&lt;/UID&gt;&lt;Valid&gt;true&lt;/Valid&gt;&lt;TimeStamp&gt;2017-02-21T15:10:11.33+05:30&lt;/TimeStamp&gt;&lt;Value&gt;5&lt;/Value&gt;&lt;PersonId&gt;0&lt;/PersonId&gt;&lt;ResponseDelay&gt;8300&lt;/ResponseDelay&gt;&lt;/Response&gt;&lt;Response&gt;&lt;Index&gt;24&lt;/Index&gt;&lt;SmartcardUID&gt;0&lt;/SmartcardUID&gt;&lt;UID&gt;6D8101&lt;/UID&gt;&lt;Valid&gt;true&lt;/Valid&gt;&lt;TimeStamp&gt;2017-02-21T15:10:11.33+05:30&lt;/TimeStamp&gt;&lt;Value&gt;5&lt;/Value&gt;&lt;PersonId&gt;0&lt;/PersonId&gt;&lt;ResponseDelay&gt;8350&lt;/ResponseDelay&gt;&lt;/Response&gt;&lt;Response&gt;&lt;Index&gt;38&lt;/Index&gt;&lt;SmartcardUID&gt;0&lt;/SmartcardUID&gt;&lt;UID&gt;6C6E92&lt;/UID&gt;&lt;Valid&gt;true&lt;/Valid&gt;&lt;TimeStamp&gt;2017-02-21T15:10:11.33+05:30&lt;/TimeStamp&gt;&lt;Value&gt;1&lt;/Value&gt;&lt;PersonId&gt;0&lt;/PersonId&gt;&lt;ResponseDelay&gt;8400&lt;/ResponseDelay&gt;&lt;/Response&gt;&lt;Response&gt;&lt;Index&gt;45&lt;/Index&gt;&lt;SmartcardUID&gt;0&lt;/SmartcardUID&gt;&lt;UID&gt;6DBF60&lt;/UID&gt;&lt;Valid&gt;true&lt;/Valid&gt;&lt;TimeStamp&gt;2017-02-21T15:10:11.33+05:30&lt;/TimeStamp&gt;&lt;Value&gt;1&lt;/Value&gt;&lt;PersonId&gt;0&lt;/PersonId&gt;&lt;ResponseDelay&gt;8400&lt;/ResponseDelay&gt;&lt;/Response&gt;&lt;Response&gt;&lt;Index&gt;55&lt;/Index&gt;&lt;SmartcardUID&gt;0&lt;/SmartcardUID&gt;&lt;UID&gt;6D7E56&lt;/UID&gt;&lt;Valid&gt;true&lt;/Valid&gt;&lt;TimeStamp&gt;2017-02-21T15:10:20.455+05:30&lt;/TimeStamp&gt;&lt;Value&gt;2&lt;/Value&gt;&lt;PersonId&gt;0&lt;/PersonId&gt;&lt;ResponseDelay&gt;17850&lt;/ResponseDelay&gt;&lt;/Response&gt;&lt;Response&gt;&lt;Index&gt;56&lt;/Index&gt;&lt;SmartcardUID&gt;0&lt;/SmartcardUID&gt;&lt;UID&gt;6C6E93&lt;/UID&gt;&lt;Valid&gt;true&lt;/Valid&gt;&lt;TimeStamp&gt;2017-02-21T15:10:11.33+05:30&lt;/TimeStamp&gt;&lt;Value&gt;3&lt;/Value&gt;&lt;PersonId&gt;0&lt;/PersonId&gt;&lt;ResponseDelay&gt;8400&lt;/ResponseDelay&gt;&lt;/Response&gt;&lt;Response&gt;&lt;Index&gt;57&lt;/Index&gt;&lt;SmartcardUID&gt;0&lt;/SmartcardUID&gt;&lt;UID&gt;6DBFB0&lt;/UID&gt;&lt;Valid&gt;true&lt;/Valid&gt;&lt;TimeStamp&gt;2017-02-21T15:10:11.33+05:30&lt;/TimeStamp&gt;&lt;Value&gt;5&lt;/Value&gt;&lt;PersonId&gt;0&lt;/PersonId&gt;&lt;ResponseDelay&gt;8450&lt;/ResponseDelay&gt;&lt;/Response&gt;&lt;Response&gt;&lt;Index&gt;90&lt;/Index&gt;&lt;SmartcardUID&gt;0&lt;/SmartcardUID&gt;&lt;UID&gt;6DC031&lt;/UID&gt;&lt;Valid&gt;true&lt;/Valid&gt;&lt;TimeStamp&gt;2017-02-21T15:10:11.33+05:30&lt;/TimeStamp&gt;&lt;Value&gt;3&lt;/Value&gt;&lt;PersonId&gt;0&lt;/PersonId&gt;&lt;ResponseDelay&gt;8500&lt;/ResponseDelay&gt;&lt;/Response&gt;&lt;Response&gt;&lt;Index&gt;20&lt;/Index&gt;&lt;SmartcardUID&gt;0&lt;/SmartcardUID&gt;&lt;UID&gt;6C6E8F&lt;/UID&gt;&lt;Valid&gt;true&lt;/Valid&gt;&lt;TimeStamp&gt;2017-02-21T15:10:12.858+05:30&lt;/TimeStamp&gt;&lt;Value&gt;4&lt;/Value&gt;&lt;PersonId&gt;0&lt;/PersonId&gt;&lt;ResponseDelay&gt;9900&lt;/ResponseDelay&gt;&lt;/Response&gt;&lt;Response&gt;&lt;Index&gt;39&lt;/Index&gt;&lt;SmartcardUID&gt;0&lt;/SmartcardUID&gt;&lt;UID&gt;6C719A&lt;/UID&gt;&lt;Valid&gt;true&lt;/Valid&gt;&lt;TimeStamp&gt;2017-02-21T15:10:12.858+05:30&lt;/TimeStamp&gt;&lt;Value&gt;5&lt;/Value&gt;&lt;PersonId&gt;0&lt;/PersonId&gt;&lt;ResponseDelay&gt;9950&lt;/ResponseDelay&gt;&lt;/Response&gt;&lt;Response&gt;&lt;Index&gt;43&lt;/Index&gt;&lt;SmartcardUID&gt;0&lt;/SmartcardUID&gt;&lt;UID&gt;6DBF5F&lt;/UID&gt;&lt;Valid&gt;true&lt;/Valid&gt;&lt;TimeStamp&gt;2017-02-21T15:10:14.37+05:30&lt;/TimeStamp&gt;&lt;Value&gt;1&lt;/Value&gt;&lt;PersonId&gt;0&lt;/PersonId&gt;&lt;ResponseDelay&gt;11550&lt;/ResponseDelay&gt;&lt;/Response&gt;&lt;Response&gt;&lt;Index&gt;46&lt;/Index&gt;&lt;SmartcardUID&gt;0&lt;/SmartcardUID&gt;&lt;UID&gt;6DBF66&lt;/UID&gt;&lt;Valid&gt;true&lt;/Valid&gt;&lt;TimeStamp&gt;2017-02-21T15:10:12.858+05:30&lt;/TimeStamp&gt;&lt;Value&gt;3&lt;/Value&gt;&lt;PersonId&gt;0&lt;/PersonId&gt;&lt;ResponseDelay&gt;9950&lt;/ResponseDelay&gt;&lt;/Response&gt;&lt;Response&gt;&lt;Index&gt;47&lt;/Index&gt;&lt;SmartcardUID&gt;0&lt;/SmartcardUID&gt;&lt;UID&gt;6D806F&lt;/UID&gt;&lt;Valid&gt;true&lt;/Valid&gt;&lt;TimeStamp&gt;2017-02-21T15:10:12.858+05:30&lt;/TimeStamp&gt;&lt;Value&gt;4&lt;/Value&gt;&lt;PersonId&gt;0&lt;/PersonId&gt;&lt;ResponseDelay&gt;9950&lt;/ResponseDelay&gt;&lt;/Response&gt;&lt;Response&gt;&lt;Index&gt;71&lt;/Index&gt;&lt;SmartcardUID&gt;0&lt;/SmartcardUID&gt;&lt;UID&gt;6C6B7A&lt;/UID&gt;&lt;Valid&gt;true&lt;/Valid&gt;&lt;TimeStamp&gt;2017-02-21T15:10:12.858+05:30&lt;/TimeStamp&gt;&lt;Value&gt;1&lt;/Value&gt;&lt;PersonId&gt;0&lt;/PersonId&gt;&lt;ResponseDelay&gt;10050&lt;/ResponseDelay&gt;&lt;/Response&gt;&lt;Response&gt;&lt;Index&gt;83&lt;/Index&gt;&lt;SmartcardUID&gt;0&lt;/SmartcardUID&gt;&lt;UID&gt;6C6E91&lt;/UID&gt;&lt;Valid&gt;true&lt;/Valid&gt;&lt;TimeStamp&gt;2017-02-21T15:10:17.414+05:30&lt;/TimeStamp&gt;&lt;Value&gt;3&lt;/Value&gt;&lt;PersonId&gt;0&lt;/PersonId&gt;&lt;ResponseDelay&gt;14800&lt;/ResponseDelay&gt;&lt;/Response&gt;&lt;Response&gt;&lt;Index&gt;22&lt;/Index&gt;&lt;SmartcardUID&gt;0&lt;/SmartcardUID&gt;&lt;UID&gt;6D803C&lt;/UID&gt;&lt;Valid&gt;true&lt;/Valid&gt;&lt;TimeStamp&gt;2017-02-21T15:10:14.369+05:30&lt;/TimeStamp&gt;&lt;Value&gt;4&lt;/Value&gt;&lt;PersonId&gt;0&lt;/PersonId&gt;&lt;ResponseDelay&gt;11450&lt;/ResponseDelay&gt;&lt;/Response&gt;&lt;Response&gt;&lt;Index&gt;49&lt;/Index&gt;&lt;SmartcardUID&gt;0&lt;/SmartcardUID&gt;&lt;UID&gt;6D806D&lt;/UID&gt;&lt;Valid&gt;true&lt;/Valid&gt;&lt;TimeStamp&gt;2017-02-21T15:10:14.37+05:30&lt;/TimeStamp&gt;&lt;Value&gt;3&lt;/Value&gt;&lt;PersonId&gt;0&lt;/PersonId&gt;&lt;ResponseDelay&gt;11550&lt;/ResponseDelay&gt;&lt;/Response&gt;&lt;Response&gt;&lt;Index&gt;81&lt;/Index&gt;&lt;SmartcardUID&gt;0&lt;/SmartcardUID&gt;&lt;UID&gt;6C7172&lt;/UID&gt;&lt;Valid&gt;true&lt;/Valid&gt;&lt;TimeStamp&gt;2017-02-21T15:10:14.37+05:30&lt;/TimeStamp&gt;&lt;Value&gt;2&lt;/Value&gt;&lt;PersonId&gt;0&lt;/PersonId&gt;&lt;ResponseDelay&gt;11650&lt;/ResponseDelay&gt;&lt;/Response&gt;&lt;Response&gt;&lt;Index&gt;8&lt;/Index&gt;&lt;SmartcardUID&gt;0&lt;/SmartcardUID&gt;&lt;UID&gt;6C6EA3&lt;/UID&gt;&lt;Valid&gt;true&lt;/Valid&gt;&lt;TimeStamp&gt;2017-02-21T15:10:17.414+05:30&lt;/TimeStamp&gt;&lt;Value&gt;3&lt;/Value&gt;&lt;PersonId&gt;0&lt;/PersonId&gt;&lt;ResponseDelay&gt;14600&lt;/ResponseDelay&gt;&lt;/Response&gt;&lt;Response&gt;&lt;Index&gt;27&lt;/Index&gt;&lt;SmartcardUID&gt;0&lt;/SmartcardUID&gt;&lt;UID&gt;6D7E5F&lt;/UID&gt;&lt;Valid&gt;true&lt;/Valid&gt;&lt;TimeStamp&gt;2017-02-21T15:10:17.414+05:30&lt;/TimeStamp&gt;&lt;Value&gt;5&lt;/Value&gt;&lt;PersonId&gt;0&lt;/PersonId&gt;&lt;ResponseDelay&gt;14650&lt;/ResponseDelay&gt;&lt;/Response&gt;&lt;Response&gt;&lt;Index&gt;31&lt;/Index&gt;&lt;SmartcardUID&gt;0&lt;/SmartcardUID&gt;&lt;UID&gt;6D7E5D&lt;/UID&gt;&lt;Valid&gt;true&lt;/Valid&gt;&lt;TimeStamp&gt;2017-02-21T15:10:17.414+05:30&lt;/TimeStamp&gt;&lt;Value&gt;3&lt;/Value&gt;&lt;PersonId&gt;0&lt;/PersonId&gt;&lt;ResponseDelay&gt;14650&lt;/ResponseDelay&gt;&lt;/Response&gt;&lt;Response&gt;&lt;Index&gt;50&lt;/Index&gt;&lt;SmartcardUID&gt;0&lt;/SmartcardUID&gt;&lt;UID&gt;6D8103&lt;/UID&gt;&lt;Valid&gt;true&lt;/Valid&gt;&lt;TimeStamp&gt;2017-02-21T15:10:33.137+05:30&lt;/TimeStamp&gt;&lt;Value&gt;2&lt;/Value&gt;&lt;PersonId&gt;0&lt;/PersonId&gt;&lt;ResponseDelay&gt;30400&lt;/ResponseDelay&gt;&lt;/Response&gt;&lt;Response&gt;&lt;Index&gt;67&lt;/Index&gt;&lt;SmartcardUID&gt;0&lt;/SmartcardUID&gt;&lt;UID&gt;6DBF4C&lt;/UID&gt;&lt;Valid&gt;true&lt;/Valid&gt;&lt;TimeStamp&gt;2017-02-21T15:10:17.414+05:30&lt;/TimeStamp&gt;&lt;Value&gt;2&lt;/Value&gt;&lt;PersonId&gt;0&lt;/PersonId&gt;&lt;ResponseDelay&gt;14750&lt;/ResponseDelay&gt;&lt;/Response&gt;&lt;Response&gt;&lt;Index&gt;79&lt;/Index&gt;&lt;SmartcardUID&gt;0&lt;/SmartcardUID&gt;&lt;UID&gt;6C719F&lt;/UID&gt;&lt;Valid&gt;true&lt;/Valid&gt;&lt;TimeStamp&gt;2017-02-21T15:10:20.455+05:30&lt;/TimeStamp&gt;&lt;Value&gt;2&lt;/Value&gt;&lt;PersonId&gt;0&lt;/PersonId&gt;&lt;ResponseDelay&gt;17900&lt;/ResponseDelay&gt;&lt;/Response&gt;&lt;Response&gt;&lt;Index&gt;88&lt;/Index&gt;&lt;SmartcardUID&gt;0&lt;/SmartcardUID&gt;&lt;UID&gt;6D8077&lt;/UID&gt;&lt;Valid&gt;true&lt;/Valid&gt;&lt;TimeStamp&gt;2017-02-21T15:10:17.414+05:30&lt;/TimeStamp&gt;&lt;Value&gt;2&lt;/Value&gt;&lt;PersonId&gt;0&lt;/PersonId&gt;&lt;ResponseDelay&gt;14800&lt;/ResponseDelay&gt;&lt;/Response&gt;&lt;Response&gt;&lt;Index&gt;59&lt;/Index&gt;&lt;SmartcardUID&gt;0&lt;/SmartcardUID&gt;&lt;UID&gt;6DBFAC&lt;/UID&gt;&lt;Valid&gt;true&lt;/Valid&gt;&lt;TimeStamp&gt;2017-02-21T15:10:20.455+05:30&lt;/TimeStamp&gt;&lt;Value&gt;3&lt;/Value&gt;&lt;PersonId&gt;0&lt;/PersonId&gt;&lt;ResponseDelay&gt;17850&lt;/ResponseDelay&gt;&lt;/Response&gt;&lt;Response&gt;&lt;Index&gt;85&lt;/Index&gt;&lt;SmartcardUID&gt;0&lt;/SmartcardUID&gt;&lt;UID&gt;6C6B18&lt;/UID&gt;&lt;Valid&gt;true&lt;/Valid&gt;&lt;TimeStamp&gt;2017-02-21T15:10:19.439+05:30&lt;/TimeStamp&gt;&lt;Value&gt;2&lt;/Value&gt;&lt;PersonId&gt;0&lt;/PersonId&gt;&lt;ResponseDelay&gt;16350&lt;/ResponseDelay&gt;&lt;/Response&gt;&lt;Response&gt;&lt;Index&gt;13&lt;/Index&gt;&lt;SmartcardUID&gt;0&lt;/SmartcardUID&gt;&lt;UID&gt;6DBF69&lt;/UID&gt;&lt;Valid&gt;true&lt;/Valid&gt;&lt;TimeStamp&gt;2017-02-21T15:10:20.455+05:30&lt;/TimeStamp&gt;&lt;Value&gt;3&lt;/Value&gt;&lt;PersonId&gt;0&lt;/PersonId&gt;&lt;ResponseDelay&gt;17750&lt;/ResponseDelay&gt;&lt;/Response&gt;&lt;Response&gt;&lt;Index&gt;40&lt;/Index&gt;&lt;SmartcardUID&gt;0&lt;/SmartcardUID&gt;&lt;UID&gt;6D7E39&lt;/UID&gt;&lt;Valid&gt;true&lt;/Valid&gt;&lt;TimeStamp&gt;2017-02-21T15:10:23.511+05:30&lt;/TimeStamp&gt;&lt;Value&gt;3&lt;/Value&gt;&lt;PersonId&gt;0&lt;/PersonId&gt;&lt;ResponseDelay&gt;20950&lt;/ResponseDelay&gt;&lt;/Response&gt;&lt;Response&gt;&lt;Index&gt;44&lt;/Index&gt;&lt;SmartcardUID&gt;0&lt;/SmartcardUID&gt;&lt;UID&gt;6D8076&lt;/UID&gt;&lt;Valid&gt;true&lt;/Valid&gt;&lt;TimeStamp&gt;2017-02-21T15:10:20.455+05:30&lt;/TimeStamp&gt;&lt;Value&gt;3&lt;/Value&gt;&lt;PersonId&gt;0&lt;/PersonId&gt;&lt;ResponseDelay&gt;17800&lt;/ResponseDelay&gt;&lt;/Response&gt;&lt;Response&gt;&lt;Index&gt;58&lt;/Index&gt;&lt;SmartcardUID&gt;0&lt;/SmartcardUID&gt;&lt;UID&gt;6C6EB7&lt;/UID&gt;&lt;Valid&gt;true&lt;/Valid&gt;&lt;TimeStamp&gt;2017-02-21T15:10:25.538+05:30&lt;/TimeStamp&gt;&lt;Value&gt;2&lt;/Value&gt;&lt;PersonId&gt;0&lt;/PersonId&gt;&lt;ResponseDelay&gt;22550&lt;/ResponseDelay&gt;&lt;/Response&gt;&lt;Response&gt;&lt;Index&gt;93&lt;/Index&gt;&lt;SmartcardUID&gt;0&lt;/SmartcardUID&gt;&lt;UID&gt;6C7192&lt;/UID&gt;&lt;Valid&gt;true&lt;/Valid&gt;&lt;TimeStamp&gt;2017-02-21T15:10:20.455+05:30&lt;/TimeStamp&gt;&lt;Value&gt;5&lt;/Value&gt;&lt;PersonId&gt;0&lt;/PersonId&gt;&lt;ResponseDelay&gt;17950&lt;/ResponseDelay&gt;&lt;/Response&gt;&lt;Response&gt;&lt;Index&gt;2&lt;/Index&gt;&lt;SmartcardUID&gt;0&lt;/SmartcardUID&gt;&lt;UID&gt;6C6BD4&lt;/UID&gt;&lt;Valid&gt;true&lt;/Valid&gt;&lt;TimeStamp&gt;2017-02-21T15:10:25.024+05:30&lt;/TimeStamp&gt;&lt;Value&gt;4&lt;/Value&gt;&lt;PersonId&gt;0&lt;/PersonId&gt;&lt;ResponseDelay&gt;22400&lt;/ResponseDelay&gt;&lt;/Response&gt;&lt;Response&gt;&lt;Index&gt;60&lt;/Index&gt;&lt;SmartcardUID&gt;0&lt;/SmartcardUID&gt;&lt;UID&gt;6C6E9B&lt;/UID&gt;&lt;Valid&gt;true&lt;/Valid&gt;&lt;TimeStamp&gt;2017-02-21T15:10:23.511+05:30&lt;/TimeStamp&gt;&lt;Value&gt;3&lt;/Value&gt;&lt;PersonId&gt;0&lt;/PersonId&gt;&lt;ResponseDelay&gt;21000&lt;/ResponseDelay&gt;&lt;/Response&gt;&lt;Response&gt;&lt;Index&gt;86&lt;/Index&gt;&lt;SmartcardUID&gt;0&lt;/SmartcardUID&gt;&lt;UID&gt;6C6EB4&lt;/UID&gt;&lt;Valid&gt;true&lt;/Valid&gt;&lt;TimeStamp&gt;2017-02-21T15:10:33.137+05:30&lt;/TimeStamp&gt;&lt;Value&gt;1&lt;/Value&gt;&lt;PersonId&gt;0&lt;/PersonId&gt;&lt;ResponseDelay&gt;30500&lt;/ResponseDelay&gt;&lt;/Response&gt;&lt;Response&gt;&lt;Index&gt;89&lt;/Index&gt;&lt;SmartcardUID&gt;0&lt;/SmartcardUID&gt;&lt;UID&gt;6D7E55&lt;/UID&gt;&lt;Valid&gt;true&lt;/Valid&gt;&lt;TimeStamp&gt;2017-02-21T15:10:24.01+05:30&lt;/TimeStamp&gt;&lt;Value&gt;1&lt;/Value&gt;&lt;PersonId&gt;0&lt;/PersonId&gt;&lt;ResponseDelay&gt;21100&lt;/ResponseDelay&gt;&lt;/Response&gt;&lt;Response&gt;&lt;Index&gt;34&lt;/Index&gt;&lt;SmartcardUID&gt;0&lt;/SmartcardUID&gt;&lt;UID&gt;6D804A&lt;/UID&gt;&lt;Valid&gt;true&lt;/Valid&gt;&lt;TimeStamp&gt;2017-02-21T15:10:23.511+05:30&lt;/TimeStamp&gt;&lt;Value&gt;5&lt;/Value&gt;&lt;PersonId&gt;0&lt;/PersonId&gt;&lt;ResponseDelay&gt;20950&lt;/ResponseDelay&gt;&lt;/Response&gt;&lt;Response&gt;&lt;Index&gt;74&lt;/Index&gt;&lt;SmartcardUID&gt;0&lt;/SmartcardUID&gt;&lt;UID&gt;6C71AC&lt;/UID&gt;&lt;Valid&gt;true&lt;/Valid&gt;&lt;TimeStamp&gt;2017-02-21T15:10:24.01+05:30&lt;/TimeStamp&gt;&lt;Value&gt;1&lt;/Value&gt;&lt;PersonId&gt;0&lt;/PersonId&gt;&lt;ResponseDelay&gt;21050&lt;/ResponseDelay&gt;&lt;/Response&gt;&lt;Response&gt;&lt;Index&gt;15&lt;/Index&gt;&lt;SmartcardUID&gt;0&lt;/SmartcardUID&gt;&lt;UID&gt;6DBFAE&lt;/UID&gt;&lt;Valid&gt;true&lt;/Valid&gt;&lt;TimeStamp&gt;2017-02-21T15:10:26.553+05:30&lt;/TimeStamp&gt;&lt;Value&gt;1&lt;/Value&gt;&lt;PersonId&gt;0&lt;/PersonId&gt;&lt;ResponseDelay&gt;24050&lt;/ResponseDelay&gt;&lt;/Response&gt;&lt;Response&gt;&lt;Index&gt;25&lt;/Index&gt;&lt;SmartcardUID&gt;0&lt;/SmartcardUID&gt;&lt;UID&gt;6D8109&lt;/UID&gt;&lt;Valid&gt;true&lt;/Valid&gt;&lt;TimeStamp&gt;2017-02-21T15:10:27.055+05:30&lt;/TimeStamp&gt;&lt;Value&gt;3&lt;/Value&gt;&lt;PersonId&gt;0&lt;/PersonId&gt;&lt;ResponseDelay&gt;24050&lt;/ResponseDelay&gt;&lt;/Response&gt;&lt;Response&gt;&lt;Index&gt;53&lt;/Index&gt;&lt;SmartcardUID&gt;0&lt;/SmartcardUID&gt;&lt;UID&gt;6C6C47&lt;/UID&gt;&lt;Valid&gt;true&lt;/Valid&gt;&lt;TimeStamp&gt;2017-02-21T15:10:27.055+05:30&lt;/TimeStamp&gt;&lt;Value&gt;2&lt;/Value&gt;&lt;PersonId&gt;0&lt;/PersonId&gt;&lt;ResponseDelay&gt;24150&lt;/ResponseDelay&gt;&lt;/Response&gt;&lt;Response&gt;&lt;Index&gt;62&lt;/Index&gt;&lt;SmartcardUID&gt;0&lt;/SmartcardUID&gt;&lt;UID&gt;6DBF53&lt;/UID&gt;&lt;Valid&gt;true&lt;/Valid&gt;&lt;TimeStamp&gt;2017-02-21T15:10:27.055+05:30&lt;/TimeStamp&gt;&lt;Value&gt;5&lt;/Value&gt;&lt;PersonId&gt;0&lt;/PersonId&gt;&lt;ResponseDelay&gt;24150&lt;/ResponseDelay&gt;&lt;/Response&gt;&lt;Response&gt;&lt;Index&gt;87&lt;/Index&gt;&lt;SmartcardUID&gt;0&lt;/SmartcardUID&gt;&lt;UID&gt;6C6E97&lt;/UID&gt;&lt;Valid&gt;true&lt;/Valid&gt;&lt;TimeStamp&gt;2017-02-21T15:10:27.055+05:30&lt;/TimeStamp&gt;&lt;Value&gt;3&lt;/Value&gt;&lt;PersonId&gt;0&lt;/PersonId&gt;&lt;ResponseDelay&gt;24200&lt;/ResponseDelay&gt;&lt;/Response&gt;&lt;Response&gt;&lt;Index&gt;72&lt;/Index&gt;&lt;SmartcardUID&gt;0&lt;/SmartcardUID&gt;&lt;UID&gt;6C71A2&lt;/UID&gt;&lt;Valid&gt;true&lt;/Valid&gt;&lt;TimeStamp&gt;2017-02-21T15:10:28.58+05:30&lt;/TimeStamp&gt;&lt;Value&gt;4&lt;/Value&gt;&lt;PersonId&gt;0&lt;/PersonId&gt;&lt;ResponseDelay&gt;25750&lt;/ResponseDelay&gt;&lt;/Response&gt;&lt;Response&gt;&lt;Index&gt;1&lt;/Index&gt;&lt;SmartcardUID&gt;0&lt;/SmartcardUID&gt;&lt;UID&gt;6C6B1D&lt;/UID&gt;&lt;Valid&gt;true&lt;/Valid&gt;&lt;TimeStamp&gt;2017-02-21T15:10:30.094+05:30&lt;/TimeStamp&gt;&lt;Value&gt;1&lt;/Value&gt;&lt;PersonId&gt;0&lt;/PersonId&gt;&lt;ResponseDelay&gt;27150&lt;/ResponseDelay&gt;&lt;/Response&gt;&lt;Response&gt;&lt;Index&gt;11&lt;/Index&gt;&lt;SmartcardUID&gt;0&lt;/SmartcardUID&gt;&lt;UID&gt;6DBFB4&lt;/UID&gt;&lt;Valid&gt;true&lt;/Valid&gt;&lt;TimeStamp&gt;2017-02-21T15:10:30.094+05:30&lt;/TimeStamp&gt;&lt;Value&gt;1&lt;/Value&gt;&lt;PersonId&gt;0&lt;/PersonId&gt;&lt;ResponseDelay&gt;27150&lt;/ResponseDelay&gt;&lt;/Response&gt;&lt;/ArrayOfResponse&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LASTMODE" val="&lt;?xml version=&quot;1.0&quot; encoding=&quot;utf-8&quot;?&gt;&lt;int&gt;0&lt;/int&gt;"/>
  <p:tag name="SEQUENCECOUNT" val="&lt;?xml version=&quot;1.0&quot; encoding=&quot;utf-8&quot;?&gt;&lt;int&gt;86&lt;/int&gt;"/>
  <p:tag name="VIEWPOINT" val="7994f349-73d5-48b0-b9af-473eddd21d74"/>
</p:tagLst>
</file>

<file path=ppt/tags/tag30.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300.xml><?xml version="1.0" encoding="utf-8"?>
<p:tagLst xmlns:a="http://schemas.openxmlformats.org/drawingml/2006/main" xmlns:r="http://schemas.openxmlformats.org/officeDocument/2006/relationships" xmlns:p="http://schemas.openxmlformats.org/presentationml/2006/main">
  <p:tag name="SHAPETYPE" val="ChoiceText"/>
  <p:tag name="QUESTIONGUID" val="8b24c038-e4b3-4d57-acca-5473be18c66f"/>
</p:tagLst>
</file>

<file path=ppt/tags/tag301.xml><?xml version="1.0" encoding="utf-8"?>
<p:tagLst xmlns:a="http://schemas.openxmlformats.org/drawingml/2006/main" xmlns:r="http://schemas.openxmlformats.org/officeDocument/2006/relationships" xmlns:p="http://schemas.openxmlformats.org/presentationml/2006/main">
  <p:tag name="SHAPETYPE" val="DataLabel"/>
  <p:tag name="QUESTIONGUID" val="8b24c038-e4b3-4d57-acca-5473be18c66f"/>
</p:tagLst>
</file>

<file path=ppt/tags/tag302.xml><?xml version="1.0" encoding="utf-8"?>
<p:tagLst xmlns:a="http://schemas.openxmlformats.org/drawingml/2006/main" xmlns:r="http://schemas.openxmlformats.org/officeDocument/2006/relationships" xmlns:p="http://schemas.openxmlformats.org/presentationml/2006/main">
  <p:tag name="SHAPETYPE" val="Bars"/>
  <p:tag name="QUESTIONGUID" val="8b24c038-e4b3-4d57-acca-5473be18c66f"/>
  <p:tag name="SHAPEDETAILS" val="&lt;?xml version=&quot;1.0&quot; encoding=&quot;utf-8&quot;?&gt;&lt;ShapeDetails xmlns:xsi=&quot;http://www.w3.org/2001/XMLSchema-instance&quot; xmlns:xsd=&quot;http://www.w3.org/2001/XMLSchema&quot;&gt;&lt;GUID&gt;93e26283-743e-4b60-b3d1-944f07f412e2&lt;/GUID&gt;&lt;Name /&gt;&lt;ScreenPosition&gt;BottomRight&lt;/ScreenPosition&gt;&lt;BorderThickness&gt;10&lt;/BorderThickness&gt;&lt;Top&gt;297.7059&lt;/Top&gt;&lt;Left&gt;77.14795&lt;/Left&gt;&lt;Height&gt;20.55748&lt;/Height&gt;&lt;Width&gt;564.063232&lt;/Width&gt;&lt;/ShapeDetails&gt;"/>
</p:tagLst>
</file>

<file path=ppt/tags/tag303.xml><?xml version="1.0" encoding="utf-8"?>
<p:tagLst xmlns:a="http://schemas.openxmlformats.org/drawingml/2006/main" xmlns:r="http://schemas.openxmlformats.org/officeDocument/2006/relationships" xmlns:p="http://schemas.openxmlformats.org/presentationml/2006/main">
  <p:tag name="SHAPETYPE" val="VotingKey"/>
  <p:tag name="QUESTIONGUID" val="8b24c038-e4b3-4d57-acca-5473be18c66f"/>
</p:tagLst>
</file>

<file path=ppt/tags/tag304.xml><?xml version="1.0" encoding="utf-8"?>
<p:tagLst xmlns:a="http://schemas.openxmlformats.org/drawingml/2006/main" xmlns:r="http://schemas.openxmlformats.org/officeDocument/2006/relationships" xmlns:p="http://schemas.openxmlformats.org/presentationml/2006/main">
  <p:tag name="SHAPETYPE" val="ChoiceText"/>
  <p:tag name="QUESTIONGUID" val="8b24c038-e4b3-4d57-acca-5473be18c66f"/>
</p:tagLst>
</file>

<file path=ppt/tags/tag305.xml><?xml version="1.0" encoding="utf-8"?>
<p:tagLst xmlns:a="http://schemas.openxmlformats.org/drawingml/2006/main" xmlns:r="http://schemas.openxmlformats.org/officeDocument/2006/relationships" xmlns:p="http://schemas.openxmlformats.org/presentationml/2006/main">
  <p:tag name="SHAPETYPE" val="DataLabel"/>
  <p:tag name="QUESTIONGUID" val="8b24c038-e4b3-4d57-acca-5473be18c66f"/>
</p:tagLst>
</file>

<file path=ppt/tags/tag306.xml><?xml version="1.0" encoding="utf-8"?>
<p:tagLst xmlns:a="http://schemas.openxmlformats.org/drawingml/2006/main" xmlns:r="http://schemas.openxmlformats.org/officeDocument/2006/relationships" xmlns:p="http://schemas.openxmlformats.org/presentationml/2006/main">
  <p:tag name="SHAPETYPE" val="Bars"/>
  <p:tag name="QUESTIONGUID" val="8b24c038-e4b3-4d57-acca-5473be18c66f"/>
  <p:tag name="SHAPEDETAILS" val="&lt;?xml version=&quot;1.0&quot; encoding=&quot;utf-8&quot;?&gt;&lt;ShapeDetails xmlns:xsi=&quot;http://www.w3.org/2001/XMLSchema-instance&quot; xmlns:xsd=&quot;http://www.w3.org/2001/XMLSchema&quot;&gt;&lt;GUID&gt;ee2402ab-8c3d-4c0b-a005-8c7e7d7dfaa9&lt;/GUID&gt;&lt;Name /&gt;&lt;ScreenPosition&gt;BottomRight&lt;/ScreenPosition&gt;&lt;BorderThickness&gt;10&lt;/BorderThickness&gt;&lt;Top&gt;381.637634&lt;/Top&gt;&lt;Left&gt;77.14795&lt;/Left&gt;&lt;Height&gt;20.55748&lt;/Height&gt;&lt;Width&gt;564.063232&lt;/Width&gt;&lt;/ShapeDetails&gt;"/>
</p:tagLst>
</file>

<file path=ppt/tags/tag307.xml><?xml version="1.0" encoding="utf-8"?>
<p:tagLst xmlns:a="http://schemas.openxmlformats.org/drawingml/2006/main" xmlns:r="http://schemas.openxmlformats.org/officeDocument/2006/relationships" xmlns:p="http://schemas.openxmlformats.org/presentationml/2006/main">
  <p:tag name="SHAPETYPE" val="VotingKey"/>
  <p:tag name="QUESTIONGUID" val="8b24c038-e4b3-4d57-acca-5473be18c66f"/>
</p:tagLst>
</file>

<file path=ppt/tags/tag308.xml><?xml version="1.0" encoding="utf-8"?>
<p:tagLst xmlns:a="http://schemas.openxmlformats.org/drawingml/2006/main" xmlns:r="http://schemas.openxmlformats.org/officeDocument/2006/relationships" xmlns:p="http://schemas.openxmlformats.org/presentationml/2006/main">
  <p:tag name="SHAPETYPE" val="ChoiceText"/>
  <p:tag name="QUESTIONGUID" val="8b24c038-e4b3-4d57-acca-5473be18c66f"/>
</p:tagLst>
</file>

<file path=ppt/tags/tag309.xml><?xml version="1.0" encoding="utf-8"?>
<p:tagLst xmlns:a="http://schemas.openxmlformats.org/drawingml/2006/main" xmlns:r="http://schemas.openxmlformats.org/officeDocument/2006/relationships" xmlns:p="http://schemas.openxmlformats.org/presentationml/2006/main">
  <p:tag name="SHAPETYPE" val="DataLabel"/>
  <p:tag name="QUESTIONGUID" val="8b24c038-e4b3-4d57-acca-5473be18c66f"/>
</p:tagLst>
</file>

<file path=ppt/tags/tag31.xml><?xml version="1.0" encoding="utf-8"?>
<p:tagLst xmlns:a="http://schemas.openxmlformats.org/drawingml/2006/main" xmlns:r="http://schemas.openxmlformats.org/officeDocument/2006/relationships" xmlns:p="http://schemas.openxmlformats.org/presentationml/2006/main">
  <p:tag name="SHAPETYPE" val="VotingKey"/>
  <p:tag name="QUESTIONGUID" val="3b0f8bea-19fe-4acd-85e7-d5938d28971f"/>
</p:tagLst>
</file>

<file path=ppt/tags/tag310.xml><?xml version="1.0" encoding="utf-8"?>
<p:tagLst xmlns:a="http://schemas.openxmlformats.org/drawingml/2006/main" xmlns:r="http://schemas.openxmlformats.org/officeDocument/2006/relationships" xmlns:p="http://schemas.openxmlformats.org/presentationml/2006/main">
  <p:tag name="SHAPETYPE" val="Bars"/>
  <p:tag name="QUESTIONGUID" val="8b24c038-e4b3-4d57-acca-5473be18c66f"/>
  <p:tag name="SHAPEDETAILS" val="&lt;?xml version=&quot;1.0&quot; encoding=&quot;utf-8&quot;?&gt;&lt;ShapeDetails xmlns:xsi=&quot;http://www.w3.org/2001/XMLSchema-instance&quot; xmlns:xsd=&quot;http://www.w3.org/2001/XMLSchema&quot;&gt;&lt;GUID&gt;c4d9ac23-dbef-4222-b183-826a7624e7bc&lt;/GUID&gt;&lt;Name /&gt;&lt;ScreenPosition&gt;BottomRight&lt;/ScreenPosition&gt;&lt;BorderThickness&gt;10&lt;/BorderThickness&gt;&lt;Top&gt;438.9115&lt;/Top&gt;&lt;Left&gt;77.14795&lt;/Left&gt;&lt;Height&gt;20.55748&lt;/Height&gt;&lt;Width&gt;564.063232&lt;/Width&gt;&lt;/ShapeDetails&gt;"/>
</p:tagLst>
</file>

<file path=ppt/tags/tag311.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c80f0a38-66e1-4531-99f1-ea69defb7b78&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2de56686-def5-4283-aa7a-9716448fb7a5&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0a0c5065-6416-4bca-8e22-5046452a9e90&lt;/GUID&gt;&lt;Name /&gt;&lt;Text&gt;18. Group Business. The following is needed&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790628e5-ceeb-422d-b5a0-479ad50cc13e&lt;/GUID&gt;&lt;Name /&gt;&lt;IsSelected&gt;true&lt;/IsSelected&gt;&lt;Description&gt;The definition of “Group” under the Regulations needs to be revisited as well as maximum group size&lt;/Description&gt;&lt;Key&gt;1&lt;/Key&gt;&lt;IsAnswer&gt;false&lt;/IsAnswer&gt;&lt;SubChoiceData&gt;&lt;SubChoices&gt;&lt;SubChoice&gt;&lt;NumVotes&gt;1&lt;/NumVotes&gt;&lt;PercentageOfVotesCast&gt;0.0125&lt;/PercentageOfVotesCast&gt;&lt;PercentageOfVoters&gt;0.0125&lt;/PercentageOfVoters&gt;&lt;/SubChoice&gt;&lt;/SubChoices&gt;&lt;/SubChoiceData&gt;&lt;Score&gt;0&lt;/Score&gt;&lt;ChoiceRankings /&gt;&lt;/Choice&gt;&lt;Choice xsi:type=&quot;DiscreteChoice&quot;&gt;&lt;GUID&gt;f7762386-08ae-4a31-a043-282f16cfa365&lt;/GUID&gt;&lt;Name /&gt;&lt;IsSelected&gt;true&lt;/IsSelected&gt;&lt;Description&gt;Widening the definition of Non Employer-Employee homogenous groups&lt;/Description&gt;&lt;Key&gt;2&lt;/Key&gt;&lt;IsAnswer&gt;false&lt;/IsAnswer&gt;&lt;SubChoiceData&gt;&lt;SubChoices&gt;&lt;SubChoice&gt;&lt;NumVotes&gt;2&lt;/NumVotes&gt;&lt;PercentageOfVotesCast&gt;0.025&lt;/PercentageOfVotesCast&gt;&lt;PercentageOfVoters&gt;0.025&lt;/PercentageOfVoters&gt;&lt;/SubChoice&gt;&lt;/SubChoices&gt;&lt;/SubChoiceData&gt;&lt;Score&gt;0&lt;/Score&gt;&lt;ChoiceRankings /&gt;&lt;/Choice&gt;&lt;Choice xsi:type=&quot;DiscreteChoice&quot;&gt;&lt;GUID&gt;98d9c98a-82e1-41ab-90c6-95e2bfb68e06&lt;/GUID&gt;&lt;Name /&gt;&lt;IsSelected&gt;true&lt;/IsSelected&gt;&lt;Description&gt;Flexibility in joining as a member under group policy subsequent to date of commencement for the complete one year under GTL&lt;/Description&gt;&lt;Key&gt;3&lt;/Key&gt;&lt;IsAnswer&gt;false&lt;/IsAnswer&gt;&lt;SubChoiceData&gt;&lt;SubChoices&gt;&lt;SubChoice&gt;&lt;NumVotes&gt;2&lt;/NumVotes&gt;&lt;PercentageOfVotesCast&gt;0.025&lt;/PercentageOfVotesCast&gt;&lt;PercentageOfVoters&gt;0.025&lt;/PercentageOfVoters&gt;&lt;/SubChoice&gt;&lt;/SubChoices&gt;&lt;/SubChoiceData&gt;&lt;Score&gt;0&lt;/Score&gt;&lt;ChoiceRankings /&gt;&lt;/Choice&gt;&lt;Choice xsi:type=&quot;DiscreteChoice&quot;&gt;&lt;GUID&gt;ce2dd205-a008-4caf-bd2e-b3091a0fa6e1&lt;/GUID&gt;&lt;Name /&gt;&lt;IsSelected&gt;true&lt;/IsSelected&gt;&lt;Description&gt;Flexibility in cover on monthly reducing basis under GTL&lt;/Description&gt;&lt;Key&gt;4&lt;/Key&gt;&lt;IsAnswer&gt;false&lt;/IsAnswer&gt;&lt;SubChoiceData&gt;&lt;SubChoices&gt;&lt;SubChoice&gt;&lt;NumVotes&gt;2&lt;/NumVotes&gt;&lt;PercentageOfVotesCast&gt;0.025&lt;/PercentageOfVotesCast&gt;&lt;PercentageOfVoters&gt;0.025&lt;/PercentageOfVoters&gt;&lt;/SubChoice&gt;&lt;/SubChoices&gt;&lt;/SubChoiceData&gt;&lt;Score&gt;0&lt;/Score&gt;&lt;ChoiceRankings /&gt;&lt;/Choice&gt;&lt;Choice xsi:type=&quot;DiscreteChoice&quot;&gt;&lt;GUID&gt;99c903dc-df68-4c56-8a49-6ddf79508c8c&lt;/GUID&gt;&lt;Name /&gt;&lt;IsSelected&gt;true&lt;/IsSelected&gt;&lt;Description&gt;All of Above&lt;/Description&gt;&lt;Key&gt;5&lt;/Key&gt;&lt;IsAnswer&gt;false&lt;/IsAnswer&gt;&lt;SubChoiceData&gt;&lt;SubChoices&gt;&lt;SubChoice&gt;&lt;NumVotes&gt;40&lt;/NumVotes&gt;&lt;PercentageOfVotesCast&gt;0.5&lt;/PercentageOfVotesCast&gt;&lt;PercentageOfVoters&gt;0.5&lt;/PercentageOfVoters&gt;&lt;/SubChoice&gt;&lt;/SubChoices&gt;&lt;/SubChoiceData&gt;&lt;Score&gt;0&lt;/Score&gt;&lt;ChoiceRankings /&gt;&lt;/Choice&gt;&lt;Choice xsi:type=&quot;DiscreteChoice&quot;&gt;&lt;GUID&gt;827737ba-3d12-4636-81f2-4c09ee329dcc&lt;/GUID&gt;&lt;Name /&gt;&lt;IsSelected&gt;true&lt;/IsSelected&gt;&lt;Description&gt;Both A and B&lt;/Description&gt;&lt;Key&gt;6&lt;/Key&gt;&lt;IsAnswer&gt;false&lt;/IsAnswer&gt;&lt;SubChoiceData&gt;&lt;SubChoices&gt;&lt;SubChoice&gt;&lt;NumVotes&gt;15&lt;/NumVotes&gt;&lt;PercentageOfVotesCast&gt;0.1875&lt;/PercentageOfVotesCast&gt;&lt;PercentageOfVoters&gt;0.1875&lt;/PercentageOfVoters&gt;&lt;/SubChoice&gt;&lt;/SubChoices&gt;&lt;/SubChoiceData&gt;&lt;Score&gt;0&lt;/Score&gt;&lt;ChoiceRankings /&gt;&lt;/Choice&gt;&lt;Choice xsi:type=&quot;DiscreteChoice&quot;&gt;&lt;GUID&gt;ca839fa2-5059-414a-9b1d-985553e0ab55&lt;/GUID&gt;&lt;Name /&gt;&lt;IsSelected&gt;true&lt;/IsSelected&gt;&lt;Description&gt;Both C and D&lt;/Description&gt;&lt;Key&gt;7&lt;/Key&gt;&lt;IsAnswer&gt;false&lt;/IsAnswer&gt;&lt;SubChoiceData&gt;&lt;SubChoices&gt;&lt;SubChoice&gt;&lt;NumVotes&gt;8&lt;/NumVotes&gt;&lt;PercentageOfVotesCast&gt;0.1&lt;/PercentageOfVotesCast&gt;&lt;PercentageOfVoters&gt;0.1&lt;/PercentageOfVoters&gt;&lt;/SubChoice&gt;&lt;/SubChoices&gt;&lt;/SubChoiceData&gt;&lt;Score&gt;0&lt;/Score&gt;&lt;ChoiceRankings /&gt;&lt;/Choice&gt;&lt;Choice xsi:type=&quot;DiscreteChoice&quot;&gt;&lt;GUID&gt;dc578d12-b91d-4b69-9663-65cecde073dd&lt;/GUID&gt;&lt;Name /&gt;&lt;IsSelected&gt;true&lt;/IsSelected&gt;&lt;Description&gt;No change needed&lt;/Description&gt;&lt;Key&gt;8&lt;/Key&gt;&lt;IsAnswer&gt;false&lt;/IsAnswer&gt;&lt;SubChoiceData&gt;&lt;SubChoices&gt;&lt;SubChoice&gt;&lt;NumVotes&gt;10&lt;/NumVotes&gt;&lt;PercentageOfVotesCast&gt;0.125&lt;/PercentageOfVotesCast&gt;&lt;PercentageOfVoters&gt;0.125&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14&lt;/Index&gt;&lt;SmartcardUID&gt;0&lt;/SmartcardUID&gt;&lt;UID&gt;6C71A3&lt;/UID&gt;&lt;Valid&gt;true&lt;/Valid&gt;&lt;TimeStamp&gt;2017-02-21T15:31:46.541+05:30&lt;/TimeStamp&gt;&lt;Value&gt;8&lt;/Value&gt;&lt;PersonId&gt;0&lt;/PersonId&gt;&lt;ResponseDelay&gt;700&lt;/ResponseDelay&gt;&lt;/Response&gt;&lt;Response&gt;&lt;Index&gt;37&lt;/Index&gt;&lt;SmartcardUID&gt;0&lt;/SmartcardUID&gt;&lt;UID&gt;6DBFAF&lt;/UID&gt;&lt;Valid&gt;true&lt;/Valid&gt;&lt;TimeStamp&gt;2017-02-21T15:31:46.541+05:30&lt;/TimeStamp&gt;&lt;Value&gt;7&lt;/Value&gt;&lt;PersonId&gt;0&lt;/PersonId&gt;&lt;ResponseDelay&gt;750&lt;/ResponseDelay&gt;&lt;/Response&gt;&lt;Response&gt;&lt;Index&gt;42&lt;/Index&gt;&lt;SmartcardUID&gt;0&lt;/SmartcardUID&gt;&lt;UID&gt;6DBF68&lt;/UID&gt;&lt;Valid&gt;true&lt;/Valid&gt;&lt;TimeStamp&gt;2017-02-21T15:31:47.574+05:30&lt;/TimeStamp&gt;&lt;Value&gt;6&lt;/Value&gt;&lt;PersonId&gt;0&lt;/PersonId&gt;&lt;ResponseDelay&gt;750&lt;/ResponseDelay&gt;&lt;/Response&gt;&lt;Response&gt;&lt;Index&gt;51&lt;/Index&gt;&lt;SmartcardUID&gt;0&lt;/SmartcardUID&gt;&lt;UID&gt;6D7E41&lt;/UID&gt;&lt;Valid&gt;true&lt;/Valid&gt;&lt;TimeStamp&gt;2017-02-21T15:31:56.181+05:30&lt;/TimeStamp&gt;&lt;Value&gt;5&lt;/Value&gt;&lt;PersonId&gt;0&lt;/PersonId&gt;&lt;ResponseDelay&gt;10200&lt;/ResponseDelay&gt;&lt;/Response&gt;&lt;Response&gt;&lt;Index&gt;54&lt;/Index&gt;&lt;SmartcardUID&gt;0&lt;/SmartcardUID&gt;&lt;UID&gt;6DBF57&lt;/UID&gt;&lt;Valid&gt;true&lt;/Valid&gt;&lt;TimeStamp&gt;2017-02-21T15:31:47.574+05:30&lt;/TimeStamp&gt;&lt;Value&gt;8&lt;/Value&gt;&lt;PersonId&gt;0&lt;/PersonId&gt;&lt;ResponseDelay&gt;800&lt;/ResponseDelay&gt;&lt;/Response&gt;&lt;Response&gt;&lt;Index&gt;73&lt;/Index&gt;&lt;SmartcardUID&gt;0&lt;/SmartcardUID&gt;&lt;UID&gt;6DBFB5&lt;/UID&gt;&lt;Valid&gt;true&lt;/Valid&gt;&lt;TimeStamp&gt;2017-02-21T15:31:50.104+05:30&lt;/TimeStamp&gt;&lt;Value&gt;7&lt;/Value&gt;&lt;PersonId&gt;0&lt;/PersonId&gt;&lt;ResponseDelay&gt;4000&lt;/ResponseDelay&gt;&lt;/Response&gt;&lt;Response&gt;&lt;Index&gt;2&lt;/Index&gt;&lt;SmartcardUID&gt;0&lt;/SmartcardUID&gt;&lt;UID&gt;6C6BD4&lt;/UID&gt;&lt;Valid&gt;true&lt;/Valid&gt;&lt;TimeStamp&gt;2017-02-21T15:31:55.238+05:30&lt;/TimeStamp&gt;&lt;Value&gt;5&lt;/Value&gt;&lt;PersonId&gt;0&lt;/PersonId&gt;&lt;ResponseDelay&gt;8500&lt;/ResponseDelay&gt;&lt;/Response&gt;&lt;Response&gt;&lt;Index&gt;6&lt;/Index&gt;&lt;SmartcardUID&gt;0&lt;/SmartcardUID&gt;&lt;UID&gt;6C7165&lt;/UID&gt;&lt;Valid&gt;true&lt;/Valid&gt;&lt;TimeStamp&gt;2017-02-21T15:31:48.071+05:30&lt;/TimeStamp&gt;&lt;Value&gt;3&lt;/Value&gt;&lt;PersonId&gt;0&lt;/PersonId&gt;&lt;ResponseDelay&gt;2250&lt;/ResponseDelay&gt;&lt;/Response&gt;&lt;Response&gt;&lt;Index&gt;7&lt;/Index&gt;&lt;SmartcardUID&gt;0&lt;/SmartcardUID&gt;&lt;UID&gt;6DC039&lt;/UID&gt;&lt;Valid&gt;true&lt;/Valid&gt;&lt;TimeStamp&gt;2017-02-21T15:31:48.071+05:30&lt;/TimeStamp&gt;&lt;Value&gt;6&lt;/Value&gt;&lt;PersonId&gt;0&lt;/PersonId&gt;&lt;ResponseDelay&gt;2250&lt;/ResponseDelay&gt;&lt;/Response&gt;&lt;Response&gt;&lt;Index&gt;9&lt;/Index&gt;&lt;SmartcardUID&gt;0&lt;/SmartcardUID&gt;&lt;UID&gt;6DBF61&lt;/UID&gt;&lt;Valid&gt;true&lt;/Valid&gt;&lt;TimeStamp&gt;2017-02-21T15:31:48.071+05:30&lt;/TimeStamp&gt;&lt;Value&gt;5&lt;/Value&gt;&lt;PersonId&gt;0&lt;/PersonId&gt;&lt;ResponseDelay&gt;2250&lt;/ResponseDelay&gt;&lt;/Response&gt;&lt;Response&gt;&lt;Index&gt;19&lt;/Index&gt;&lt;SmartcardUID&gt;0&lt;/SmartcardUID&gt;&lt;UID&gt;6C6B1C&lt;/UID&gt;&lt;Valid&gt;true&lt;/Valid&gt;&lt;TimeStamp&gt;2017-02-21T15:31:48.071+05:30&lt;/TimeStamp&gt;&lt;Value&gt;5&lt;/Value&gt;&lt;PersonId&gt;0&lt;/PersonId&gt;&lt;ResponseDelay&gt;2300&lt;/ResponseDelay&gt;&lt;/Response&gt;&lt;Response&gt;&lt;Index&gt;24&lt;/Index&gt;&lt;SmartcardUID&gt;0&lt;/SmartcardUID&gt;&lt;UID&gt;6D8101&lt;/UID&gt;&lt;Valid&gt;true&lt;/Valid&gt;&lt;TimeStamp&gt;2017-02-21T15:31:48.071+05:30&lt;/TimeStamp&gt;&lt;Value&gt;7&lt;/Value&gt;&lt;PersonId&gt;0&lt;/PersonId&gt;&lt;ResponseDelay&gt;2300&lt;/ResponseDelay&gt;&lt;/Response&gt;&lt;Response&gt;&lt;Index&gt;26&lt;/Index&gt;&lt;SmartcardUID&gt;0&lt;/SmartcardUID&gt;&lt;UID&gt;6D8114&lt;/UID&gt;&lt;Valid&gt;true&lt;/Valid&gt;&lt;TimeStamp&gt;2017-02-21T15:31:48.071+05:30&lt;/TimeStamp&gt;&lt;Value&gt;5&lt;/Value&gt;&lt;PersonId&gt;0&lt;/PersonId&gt;&lt;ResponseDelay&gt;2300&lt;/ResponseDelay&gt;&lt;/Response&gt;&lt;Response&gt;&lt;Index&gt;28&lt;/Index&gt;&lt;SmartcardUID&gt;0&lt;/SmartcardUID&gt;&lt;UID&gt;6D7E5E&lt;/UID&gt;&lt;Valid&gt;true&lt;/Valid&gt;&lt;TimeStamp&gt;2017-02-21T15:31:48.071+05:30&lt;/TimeStamp&gt;&lt;Value&gt;5&lt;/Value&gt;&lt;PersonId&gt;0&lt;/PersonId&gt;&lt;ResponseDelay&gt;2300&lt;/ResponseDelay&gt;&lt;/Response&gt;&lt;Response&gt;&lt;Index&gt;52&lt;/Index&gt;&lt;SmartcardUID&gt;0&lt;/SmartcardUID&gt;&lt;UID&gt;6C6E99&lt;/UID&gt;&lt;Valid&gt;true&lt;/Valid&gt;&lt;TimeStamp&gt;2017-02-21T15:31:48.071+05:30&lt;/TimeStamp&gt;&lt;Value&gt;5&lt;/Value&gt;&lt;PersonId&gt;0&lt;/PersonId&gt;&lt;ResponseDelay&gt;2350&lt;/ResponseDelay&gt;&lt;/Response&gt;&lt;Response&gt;&lt;Index&gt;56&lt;/Index&gt;&lt;SmartcardUID&gt;0&lt;/SmartcardUID&gt;&lt;UID&gt;6C6E93&lt;/UID&gt;&lt;Valid&gt;true&lt;/Valid&gt;&lt;TimeStamp&gt;2017-02-21T15:31:50.104+05:30&lt;/TimeStamp&gt;&lt;Value&gt;6&lt;/Value&gt;&lt;PersonId&gt;0&lt;/PersonId&gt;&lt;ResponseDelay&gt;3950&lt;/ResponseDelay&gt;&lt;/Response&gt;&lt;Response&gt;&lt;Index&gt;57&lt;/Index&gt;&lt;SmartcardUID&gt;0&lt;/SmartcardUID&gt;&lt;UID&gt;6DBFB0&lt;/UID&gt;&lt;Valid&gt;true&lt;/Valid&gt;&lt;TimeStamp&gt;2017-02-21T15:31:48.574+05:30&lt;/TimeStamp&gt;&lt;Value&gt;5&lt;/Value&gt;&lt;PersonId&gt;0&lt;/PersonId&gt;&lt;ResponseDelay&gt;2400&lt;/ResponseDelay&gt;&lt;/Response&gt;&lt;Response&gt;&lt;Index&gt;58&lt;/Index&gt;&lt;SmartcardUID&gt;0&lt;/SmartcardUID&gt;&lt;UID&gt;6C6EB7&lt;/UID&gt;&lt;Valid&gt;true&lt;/Valid&gt;&lt;TimeStamp&gt;2017-02-21T15:31:48.574+05:30&lt;/TimeStamp&gt;&lt;Value&gt;5&lt;/Value&gt;&lt;PersonId&gt;0&lt;/PersonId&gt;&lt;ResponseDelay&gt;2400&lt;/ResponseDelay&gt;&lt;/Response&gt;&lt;Response&gt;&lt;Index&gt;59&lt;/Index&gt;&lt;SmartcardUID&gt;0&lt;/SmartcardUID&gt;&lt;UID&gt;6DBFAC&lt;/UID&gt;&lt;Valid&gt;true&lt;/Valid&gt;&lt;TimeStamp&gt;2017-02-21T15:31:48.574+05:30&lt;/TimeStamp&gt;&lt;Value&gt;7&lt;/Value&gt;&lt;PersonId&gt;0&lt;/PersonId&gt;&lt;ResponseDelay&gt;2400&lt;/ResponseDelay&gt;&lt;/Response&gt;&lt;Response&gt;&lt;Index&gt;61&lt;/Index&gt;&lt;SmartcardUID&gt;0&lt;/SmartcardUID&gt;&lt;UID&gt;6C6E96&lt;/UID&gt;&lt;Valid&gt;true&lt;/Valid&gt;&lt;TimeStamp&gt;2017-02-21T15:31:48.574+05:30&lt;/TimeStamp&gt;&lt;Value&gt;6&lt;/Value&gt;&lt;PersonId&gt;0&lt;/PersonId&gt;&lt;ResponseDelay&gt;2400&lt;/ResponseDelay&gt;&lt;/Response&gt;&lt;Response&gt;&lt;Index&gt;63&lt;/Index&gt;&lt;SmartcardUID&gt;0&lt;/SmartcardUID&gt;&lt;UID&gt;6C71A1&lt;/UID&gt;&lt;Valid&gt;true&lt;/Valid&gt;&lt;TimeStamp&gt;2017-02-21T15:31:48.574+05:30&lt;/TimeStamp&gt;&lt;Value&gt;5&lt;/Value&gt;&lt;PersonId&gt;0&lt;/PersonId&gt;&lt;ResponseDelay&gt;2400&lt;/ResponseDelay&gt;&lt;/Response&gt;&lt;Response&gt;&lt;Index&gt;64&lt;/Index&gt;&lt;SmartcardUID&gt;0&lt;/SmartcardUID&gt;&lt;UID&gt;6C6E95&lt;/UID&gt;&lt;Valid&gt;true&lt;/Valid&gt;&lt;TimeStamp&gt;2017-02-21T15:31:48.574+05:30&lt;/TimeStamp&gt;&lt;Value&gt;5&lt;/Value&gt;&lt;PersonId&gt;0&lt;/PersonId&gt;&lt;ResponseDelay&gt;2400&lt;/ResponseDelay&gt;&lt;/Response&gt;&lt;Response&gt;&lt;Index&gt;5&lt;/Index&gt;&lt;SmartcardUID&gt;0&lt;/SmartcardUID&gt;&lt;UID&gt;6C717A&lt;/UID&gt;&lt;Valid&gt;true&lt;/Valid&gt;&lt;TimeStamp&gt;2017-02-21T15:31:50.103+05:30&lt;/TimeStamp&gt;&lt;Value&gt;8&lt;/Value&gt;&lt;PersonId&gt;0&lt;/PersonId&gt;&lt;ResponseDelay&gt;3800&lt;/ResponseDelay&gt;&lt;/Response&gt;&lt;Response&gt;&lt;Index&gt;11&lt;/Index&gt;&lt;SmartcardUID&gt;0&lt;/SmartcardUID&gt;&lt;UID&gt;6DBFB4&lt;/UID&gt;&lt;Valid&gt;true&lt;/Valid&gt;&lt;TimeStamp&gt;2017-02-21T15:31:50.103+05:30&lt;/TimeStamp&gt;&lt;Value&gt;5&lt;/Value&gt;&lt;PersonId&gt;0&lt;/PersonId&gt;&lt;ResponseDelay&gt;3850&lt;/ResponseDelay&gt;&lt;/Response&gt;&lt;Response&gt;&lt;Index&gt;21&lt;/Index&gt;&lt;SmartcardUID&gt;0&lt;/SmartcardUID&gt;&lt;UID&gt;6DBF67&lt;/UID&gt;&lt;Valid&gt;true&lt;/Valid&gt;&lt;TimeStamp&gt;2017-02-21T15:31:50.103+05:30&lt;/TimeStamp&gt;&lt;Value&gt;5&lt;/Value&gt;&lt;PersonId&gt;0&lt;/PersonId&gt;&lt;ResponseDelay&gt;3850&lt;/ResponseDelay&gt;&lt;/Response&gt;&lt;Response&gt;&lt;Index&gt;25&lt;/Index&gt;&lt;SmartcardUID&gt;0&lt;/SmartcardUID&gt;&lt;UID&gt;6D8109&lt;/UID&gt;&lt;Valid&gt;true&lt;/Valid&gt;&lt;TimeStamp&gt;2017-02-21T15:31:50.103+05:30&lt;/TimeStamp&gt;&lt;Value&gt;5&lt;/Value&gt;&lt;PersonId&gt;0&lt;/PersonId&gt;&lt;ResponseDelay&gt;3850&lt;/ResponseDelay&gt;&lt;/Response&gt;&lt;Response&gt;&lt;Index&gt;30&lt;/Index&gt;&lt;SmartcardUID&gt;0&lt;/SmartcardUID&gt;&lt;UID&gt;6D7E54&lt;/UID&gt;&lt;Valid&gt;true&lt;/Valid&gt;&lt;TimeStamp&gt;2017-02-21T15:31:50.103+05:30&lt;/TimeStamp&gt;&lt;Value&gt;2&lt;/Value&gt;&lt;PersonId&gt;0&lt;/PersonId&gt;&lt;ResponseDelay&gt;3900&lt;/ResponseDelay&gt;&lt;/Response&gt;&lt;Response&gt;&lt;Index&gt;32&lt;/Index&gt;&lt;SmartcardUID&gt;0&lt;/SmartcardUID&gt;&lt;UID&gt;6D772A&lt;/UID&gt;&lt;Valid&gt;true&lt;/Valid&gt;&lt;TimeStamp&gt;2017-02-21T15:31:50.103+05:30&lt;/TimeStamp&gt;&lt;Value&gt;6&lt;/Value&gt;&lt;PersonId&gt;0&lt;/PersonId&gt;&lt;ResponseDelay&gt;3900&lt;/ResponseDelay&gt;&lt;/Response&gt;&lt;Response&gt;&lt;Index&gt;33&lt;/Index&gt;&lt;SmartcardUID&gt;0&lt;/SmartcardUID&gt;&lt;UID&gt;6C6B19&lt;/UID&gt;&lt;Valid&gt;true&lt;/Valid&gt;&lt;TimeStamp&gt;2017-02-21T15:31:50.103+05:30&lt;/TimeStamp&gt;&lt;Value&gt;7&lt;/Value&gt;&lt;PersonId&gt;0&lt;/PersonId&gt;&lt;ResponseDelay&gt;3900&lt;/ResponseDelay&gt;&lt;/Response&gt;&lt;Response&gt;&lt;Index&gt;36&lt;/Index&gt;&lt;SmartcardUID&gt;0&lt;/SmartcardUID&gt;&lt;UID&gt;6D806E&lt;/UID&gt;&lt;Valid&gt;true&lt;/Valid&gt;&lt;TimeStamp&gt;2017-02-21T15:31:55.238+05:30&lt;/TimeStamp&gt;&lt;Value&gt;5&lt;/Value&gt;&lt;PersonId&gt;0&lt;/PersonId&gt;&lt;ResponseDelay&gt;8600&lt;/ResponseDelay&gt;&lt;/Response&gt;&lt;Response&gt;&lt;Index&gt;41&lt;/Index&gt;&lt;SmartcardUID&gt;0&lt;/SmartcardUID&gt;&lt;UID&gt;6DBF55&lt;/UID&gt;&lt;Valid&gt;true&lt;/Valid&gt;&lt;TimeStamp&gt;2017-02-21T15:31:50.104+05:30&lt;/TimeStamp&gt;&lt;Value&gt;8&lt;/Value&gt;&lt;PersonId&gt;0&lt;/PersonId&gt;&lt;ResponseDelay&gt;3900&lt;/ResponseDelay&gt;&lt;/Response&gt;&lt;Response&gt;&lt;Index&gt;43&lt;/Index&gt;&lt;SmartcardUID&gt;0&lt;/SmartcardUID&gt;&lt;UID&gt;6DBF5F&lt;/UID&gt;&lt;Valid&gt;true&lt;/Valid&gt;&lt;TimeStamp&gt;2017-02-21T15:31:50.104+05:30&lt;/TimeStamp&gt;&lt;Value&gt;8&lt;/Value&gt;&lt;PersonId&gt;0&lt;/PersonId&gt;&lt;ResponseDelay&gt;3900&lt;/ResponseDelay&gt;&lt;/Response&gt;&lt;Response&gt;&lt;Index&gt;44&lt;/Index&gt;&lt;SmartcardUID&gt;0&lt;/SmartcardUID&gt;&lt;UID&gt;6D8076&lt;/UID&gt;&lt;Valid&gt;true&lt;/Valid&gt;&lt;TimeStamp&gt;2017-02-21T15:31:56.181+05:30&lt;/TimeStamp&gt;&lt;Value&gt;5&lt;/Value&gt;&lt;PersonId&gt;0&lt;/PersonId&gt;&lt;ResponseDelay&gt;10200&lt;/ResponseDelay&gt;&lt;/Response&gt;&lt;Response&gt;&lt;Index&gt;47&lt;/Index&gt;&lt;SmartcardUID&gt;0&lt;/SmartcardUID&gt;&lt;UID&gt;6D806F&lt;/UID&gt;&lt;Valid&gt;true&lt;/Valid&gt;&lt;TimeStamp&gt;2017-02-21T15:31:50.104+05:30&lt;/TimeStamp&gt;&lt;Value&gt;5&lt;/Value&gt;&lt;PersonId&gt;0&lt;/PersonId&gt;&lt;ResponseDelay&gt;3900&lt;/ResponseDelay&gt;&lt;/Response&gt;&lt;Response&gt;&lt;Index&gt;49&lt;/Index&gt;&lt;SmartcardUID&gt;0&lt;/SmartcardUID&gt;&lt;UID&gt;6D806D&lt;/UID&gt;&lt;Valid&gt;true&lt;/Valid&gt;&lt;TimeStamp&gt;2017-02-21T15:31:50.104+05:30&lt;/TimeStamp&gt;&lt;Value&gt;5&lt;/Value&gt;&lt;PersonId&gt;0&lt;/PersonId&gt;&lt;ResponseDelay&gt;3950&lt;/ResponseDelay&gt;&lt;/Response&gt;&lt;Response&gt;&lt;Index&gt;50&lt;/Index&gt;&lt;SmartcardUID&gt;0&lt;/SmartcardUID&gt;&lt;UID&gt;6D8103&lt;/UID&gt;&lt;Valid&gt;true&lt;/Valid&gt;&lt;TimeStamp&gt;2017-02-21T15:32:04.294+05:30&lt;/TimeStamp&gt;&lt;Value&gt;5&lt;/Value&gt;&lt;PersonId&gt;0&lt;/PersonId&gt;&lt;ResponseDelay&gt;18050&lt;/ResponseDelay&gt;&lt;/Response&gt;&lt;Response&gt;&lt;Index&gt;55&lt;/Index&gt;&lt;SmartcardUID&gt;0&lt;/SmartcardUID&gt;&lt;UID&gt;6D7E56&lt;/UID&gt;&lt;Valid&gt;true&lt;/Valid&gt;&lt;TimeStamp&gt;2017-02-21T15:31:50.104+05:30&lt;/TimeStamp&gt;&lt;Value&gt;5&lt;/Value&gt;&lt;PersonId&gt;0&lt;/PersonId&gt;&lt;ResponseDelay&gt;3950&lt;/ResponseDelay&gt;&lt;/Response&gt;&lt;Response&gt;&lt;Index&gt;65&lt;/Index&gt;&lt;SmartcardUID&gt;0&lt;/SmartcardUID&gt;&lt;UID&gt;6C6E8D&lt;/UID&gt;&lt;Valid&gt;true&lt;/Valid&gt;&lt;TimeStamp&gt;2017-02-21T15:31:53.142+05:30&lt;/TimeStamp&gt;&lt;Value&gt;6&lt;/Value&gt;&lt;PersonId&gt;0&lt;/PersonId&gt;&lt;ResponseDelay&gt;7100&lt;/ResponseDelay&gt;&lt;/Response&gt;&lt;Response&gt;&lt;Index&gt;66&lt;/Index&gt;&lt;SmartcardUID&gt;0&lt;/SmartcardUID&gt;&lt;UID&gt;6DBFB6&lt;/UID&gt;&lt;Valid&gt;true&lt;/Valid&gt;&lt;TimeStamp&gt;2017-02-21T15:31:50.104+05:30&lt;/TimeStamp&gt;&lt;Value&gt;8&lt;/Value&gt;&lt;PersonId&gt;0&lt;/PersonId&gt;&lt;ResponseDelay&gt;3950&lt;/ResponseDelay&gt;&lt;/Response&gt;&lt;Response&gt;&lt;Index&gt;68&lt;/Index&gt;&lt;SmartcardUID&gt;0&lt;/SmartcardUID&gt;&lt;UID&gt;6C6EAC&lt;/UID&gt;&lt;Valid&gt;true&lt;/Valid&gt;&lt;TimeStamp&gt;2017-02-21T15:32:01.251+05:30&lt;/TimeStamp&gt;&lt;Value&gt;5&lt;/Value&gt;&lt;PersonId&gt;0&lt;/PersonId&gt;&lt;ResponseDelay&gt;15000&lt;/ResponseDelay&gt;&lt;/Response&gt;&lt;Response&gt;&lt;Index&gt;74&lt;/Index&gt;&lt;SmartcardUID&gt;0&lt;/SmartcardUID&gt;&lt;UID&gt;6C71AC&lt;/UID&gt;&lt;Valid&gt;true&lt;/Valid&gt;&lt;TimeStamp&gt;2017-02-21T15:31:50.104+05:30&lt;/TimeStamp&gt;&lt;Value&gt;8&lt;/Value&gt;&lt;PersonId&gt;0&lt;/PersonId&gt;&lt;ResponseDelay&gt;4000&lt;/ResponseDelay&gt;&lt;/Response&gt;&lt;Response&gt;&lt;Index&gt;77&lt;/Index&gt;&lt;SmartcardUID&gt;0&lt;/SmartcardUID&gt;&lt;UID&gt;6C6E8E&lt;/UID&gt;&lt;Valid&gt;true&lt;/Valid&gt;&lt;TimeStamp&gt;2017-02-21T15:31:50.104+05:30&lt;/TimeStamp&gt;&lt;Value&gt;5&lt;/Value&gt;&lt;PersonId&gt;0&lt;/PersonId&gt;&lt;ResponseDelay&gt;4000&lt;/ResponseDelay&gt;&lt;/Response&gt;&lt;Response&gt;&lt;Index&gt;81&lt;/Index&gt;&lt;SmartcardUID&gt;0&lt;/SmartcardUID&gt;&lt;UID&gt;6C7172&lt;/UID&gt;&lt;Valid&gt;true&lt;/Valid&gt;&lt;TimeStamp&gt;2017-02-21T15:31:50.104+05:30&lt;/TimeStamp&gt;&lt;Value&gt;5&lt;/Value&gt;&lt;PersonId&gt;0&lt;/PersonId&gt;&lt;ResponseDelay&gt;4000&lt;/ResponseDelay&gt;&lt;/Response&gt;&lt;Response&gt;&lt;Index&gt;82&lt;/Index&gt;&lt;SmartcardUID&gt;0&lt;/SmartcardUID&gt;&lt;UID&gt;6DBF56&lt;/UID&gt;&lt;Valid&gt;true&lt;/Valid&gt;&lt;TimeStamp&gt;2017-02-21T15:31:50.104+05:30&lt;/TimeStamp&gt;&lt;Value&gt;5&lt;/Value&gt;&lt;PersonId&gt;0&lt;/PersonId&gt;&lt;ResponseDelay&gt;4000&lt;/ResponseDelay&gt;&lt;/Response&gt;&lt;Response&gt;&lt;Index&gt;89&lt;/Index&gt;&lt;SmartcardUID&gt;0&lt;/SmartcardUID&gt;&lt;UID&gt;6D7E55&lt;/UID&gt;&lt;Valid&gt;true&lt;/Valid&gt;&lt;TimeStamp&gt;2017-02-21T15:31:50.104+05:30&lt;/TimeStamp&gt;&lt;Value&gt;5&lt;/Value&gt;&lt;PersonId&gt;0&lt;/PersonId&gt;&lt;ResponseDelay&gt;4050&lt;/ResponseDelay&gt;&lt;/Response&gt;&lt;Response&gt;&lt;Index&gt;4&lt;/Index&gt;&lt;SmartcardUID&gt;0&lt;/SmartcardUID&gt;&lt;UID&gt;6C6B1A&lt;/UID&gt;&lt;Valid&gt;true&lt;/Valid&gt;&lt;TimeStamp&gt;2017-02-21T15:31:51.111+05:30&lt;/TimeStamp&gt;&lt;Value&gt;6&lt;/Value&gt;&lt;PersonId&gt;0&lt;/PersonId&gt;&lt;ResponseDelay&gt;5400&lt;/ResponseDelay&gt;&lt;/Response&gt;&lt;Response&gt;&lt;Index&gt;10&lt;/Index&gt;&lt;SmartcardUID&gt;0&lt;/SmartcardUID&gt;&lt;UID&gt;6C7170&lt;/UID&gt;&lt;Valid&gt;true&lt;/Valid&gt;&lt;TimeStamp&gt;2017-02-21T15:31:51.111+05:30&lt;/TimeStamp&gt;&lt;Value&gt;8&lt;/Value&gt;&lt;PersonId&gt;0&lt;/PersonId&gt;&lt;ResponseDelay&gt;5400&lt;/ResponseDelay&gt;&lt;/Response&gt;&lt;Response&gt;&lt;Index&gt;17&lt;/Index&gt;&lt;SmartcardUID&gt;0&lt;/SmartcardUID&gt;&lt;UID&gt;6C6BB8&lt;/UID&gt;&lt;Valid&gt;true&lt;/Valid&gt;&lt;TimeStamp&gt;2017-02-21T15:31:51.612+05:30&lt;/TimeStamp&gt;&lt;Value&gt;5&lt;/Value&gt;&lt;PersonId&gt;0&lt;/PersonId&gt;&lt;ResponseDelay&gt;5400&lt;/ResponseDelay&gt;&lt;/Response&gt;&lt;Response&gt;&lt;Index&gt;45&lt;/Index&gt;&lt;SmartcardUID&gt;0&lt;/SmartcardUID&gt;&lt;UID&gt;6DBF60&lt;/UID&gt;&lt;Valid&gt;true&lt;/Valid&gt;&lt;TimeStamp&gt;2017-02-21T15:31:55.238+05:30&lt;/TimeStamp&gt;&lt;Value&gt;5&lt;/Value&gt;&lt;PersonId&gt;0&lt;/PersonId&gt;&lt;ResponseDelay&gt;8650&lt;/ResponseDelay&gt;&lt;/Response&gt;&lt;Response&gt;&lt;Index&gt;48&lt;/Index&gt;&lt;SmartcardUID&gt;0&lt;/SmartcardUID&gt;&lt;UID&gt;6D8108&lt;/UID&gt;&lt;Valid&gt;true&lt;/Valid&gt;&lt;TimeStamp&gt;2017-02-21T15:31:51.612+05:30&lt;/TimeStamp&gt;&lt;Value&gt;6&lt;/Value&gt;&lt;PersonId&gt;0&lt;/PersonId&gt;&lt;ResponseDelay&gt;5500&lt;/ResponseDelay&gt;&lt;/Response&gt;&lt;Response&gt;&lt;Index&gt;72&lt;/Index&gt;&lt;SmartcardUID&gt;0&lt;/SmartcardUID&gt;&lt;UID&gt;6C71A2&lt;/UID&gt;&lt;Valid&gt;true&lt;/Valid&gt;&lt;TimeStamp&gt;2017-02-21T15:31:51.612+05:30&lt;/TimeStamp&gt;&lt;Value&gt;5&lt;/Value&gt;&lt;PersonId&gt;0&lt;/PersonId&gt;&lt;ResponseDelay&gt;5550&lt;/ResponseDelay&gt;&lt;/Response&gt;&lt;Response&gt;&lt;Index&gt;75&lt;/Index&gt;&lt;SmartcardUID&gt;0&lt;/SmartcardUID&gt;&lt;UID&gt;6C7179&lt;/UID&gt;&lt;Valid&gt;true&lt;/Valid&gt;&lt;TimeStamp&gt;2017-02-21T15:31:51.612+05:30&lt;/TimeStamp&gt;&lt;Value&gt;7&lt;/Value&gt;&lt;PersonId&gt;0&lt;/PersonId&gt;&lt;ResponseDelay&gt;5550&lt;/ResponseDelay&gt;&lt;/Response&gt;&lt;Response&gt;&lt;Index&gt;46&lt;/Index&gt;&lt;SmartcardUID&gt;0&lt;/SmartcardUID&gt;&lt;UID&gt;6DBF66&lt;/UID&gt;&lt;Valid&gt;true&lt;/Valid&gt;&lt;TimeStamp&gt;2017-02-21T15:31:53.142+05:30&lt;/TimeStamp&gt;&lt;Value&gt;5&lt;/Value&gt;&lt;PersonId&gt;0&lt;/PersonId&gt;&lt;ResponseDelay&gt;7050&lt;/ResponseDelay&gt;&lt;/Response&gt;&lt;Response&gt;&lt;Index&gt;69&lt;/Index&gt;&lt;SmartcardUID&gt;0&lt;/SmartcardUID&gt;&lt;UID&gt;6C7195&lt;/UID&gt;&lt;Valid&gt;true&lt;/Valid&gt;&lt;TimeStamp&gt;2017-02-21T15:31:53.142+05:30&lt;/TimeStamp&gt;&lt;Value&gt;6&lt;/Value&gt;&lt;PersonId&gt;0&lt;/PersonId&gt;&lt;ResponseDelay&gt;7100&lt;/ResponseDelay&gt;&lt;/Response&gt;&lt;Response&gt;&lt;Index&gt;78&lt;/Index&gt;&lt;SmartcardUID&gt;0&lt;/SmartcardUID&gt;&lt;UID&gt;6C715F&lt;/UID&gt;&lt;Valid&gt;true&lt;/Valid&gt;&lt;TimeStamp&gt;2017-02-21T15:31:53.142+05:30&lt;/TimeStamp&gt;&lt;Value&gt;6&lt;/Value&gt;&lt;PersonId&gt;0&lt;/PersonId&gt;&lt;ResponseDelay&gt;7150&lt;/ResponseDelay&gt;&lt;/Response&gt;&lt;Response&gt;&lt;Index&gt;79&lt;/Index&gt;&lt;SmartcardUID&gt;0&lt;/SmartcardUID&gt;&lt;UID&gt;6C719F&lt;/UID&gt;&lt;Valid&gt;true&lt;/Valid&gt;&lt;TimeStamp&gt;2017-02-21T15:31:53.142+05:30&lt;/TimeStamp&gt;&lt;Value&gt;5&lt;/Value&gt;&lt;PersonId&gt;0&lt;/PersonId&gt;&lt;ResponseDelay&gt;7150&lt;/ResponseDelay&gt;&lt;/Response&gt;&lt;Response&gt;&lt;Index&gt;88&lt;/Index&gt;&lt;SmartcardUID&gt;0&lt;/SmartcardUID&gt;&lt;UID&gt;6D8077&lt;/UID&gt;&lt;Valid&gt;true&lt;/Valid&gt;&lt;TimeStamp&gt;2017-02-21T15:31:53.142+05:30&lt;/TimeStamp&gt;&lt;Value&gt;5&lt;/Value&gt;&lt;PersonId&gt;0&lt;/PersonId&gt;&lt;ResponseDelay&gt;7200&lt;/ResponseDelay&gt;&lt;/Response&gt;&lt;Response&gt;&lt;Index&gt;90&lt;/Index&gt;&lt;SmartcardUID&gt;0&lt;/SmartcardUID&gt;&lt;UID&gt;6DC031&lt;/UID&gt;&lt;Valid&gt;true&lt;/Valid&gt;&lt;TimeStamp&gt;2017-02-21T15:31:53.142+05:30&lt;/TimeStamp&gt;&lt;Value&gt;6&lt;/Value&gt;&lt;PersonId&gt;0&lt;/PersonId&gt;&lt;ResponseDelay&gt;7200&lt;/ResponseDelay&gt;&lt;/Response&gt;&lt;Response&gt;&lt;Index&gt;35&lt;/Index&gt;&lt;SmartcardUID&gt;0&lt;/SmartcardUID&gt;&lt;UID&gt;6D8044&lt;/UID&gt;&lt;Valid&gt;true&lt;/Valid&gt;&lt;TimeStamp&gt;2017-02-21T15:31:55.238+05:30&lt;/TimeStamp&gt;&lt;Value&gt;5&lt;/Value&gt;&lt;PersonId&gt;0&lt;/PersonId&gt;&lt;ResponseDelay&gt;8600&lt;/ResponseDelay&gt;&lt;/Response&gt;&lt;Response&gt;&lt;Index&gt;27&lt;/Index&gt;&lt;SmartcardUID&gt;0&lt;/SmartcardUID&gt;&lt;UID&gt;6D7E5F&lt;/UID&gt;&lt;Valid&gt;true&lt;/Valid&gt;&lt;TimeStamp&gt;2017-02-21T15:31:56.181+05:30&lt;/TimeStamp&gt;&lt;Value&gt;5&lt;/Value&gt;&lt;PersonId&gt;0&lt;/PersonId&gt;&lt;ResponseDelay&gt;10150&lt;/ResponseDelay&gt;&lt;/Response&gt;&lt;Response&gt;&lt;Index&gt;53&lt;/Index&gt;&lt;SmartcardUID&gt;0&lt;/SmartcardUID&gt;&lt;UID&gt;6C6C47&lt;/UID&gt;&lt;Valid&gt;true&lt;/Valid&gt;&lt;TimeStamp&gt;2017-02-21T15:31:56.181+05:30&lt;/TimeStamp&gt;&lt;Value&gt;5&lt;/Value&gt;&lt;PersonId&gt;0&lt;/PersonId&gt;&lt;ResponseDelay&gt;10200&lt;/ResponseDelay&gt;&lt;/Response&gt;&lt;Response&gt;&lt;Index&gt;93&lt;/Index&gt;&lt;SmartcardUID&gt;0&lt;/SmartcardUID&gt;&lt;UID&gt;6C7192&lt;/UID&gt;&lt;Valid&gt;true&lt;/Valid&gt;&lt;TimeStamp&gt;2017-02-21T15:31:56.181+05:30&lt;/TimeStamp&gt;&lt;Value&gt;2&lt;/Value&gt;&lt;PersonId&gt;0&lt;/PersonId&gt;&lt;ResponseDelay&gt;10350&lt;/ResponseDelay&gt;&lt;/Response&gt;&lt;Response&gt;&lt;Index&gt;39&lt;/Index&gt;&lt;SmartcardUID&gt;0&lt;/SmartcardUID&gt;&lt;UID&gt;6C719A&lt;/UID&gt;&lt;Valid&gt;true&lt;/Valid&gt;&lt;TimeStamp&gt;2017-02-21T15:31:57.696+05:30&lt;/TimeStamp&gt;&lt;Value&gt;7&lt;/Value&gt;&lt;PersonId&gt;0&lt;/PersonId&gt;&lt;ResponseDelay&gt;11750&lt;/ResponseDelay&gt;&lt;/Response&gt;&lt;Response&gt;&lt;Index&gt;70&lt;/Index&gt;&lt;SmartcardUID&gt;0&lt;/SmartcardUID&gt;&lt;UID&gt;6DBFB7&lt;/UID&gt;&lt;Valid&gt;true&lt;/Valid&gt;&lt;TimeStamp&gt;2017-02-21T15:31:57.696+05:30&lt;/TimeStamp&gt;&lt;Value&gt;3&lt;/Value&gt;&lt;PersonId&gt;0&lt;/PersonId&gt;&lt;ResponseDelay&gt;11850&lt;/ResponseDelay&gt;&lt;/Response&gt;&lt;Response&gt;&lt;Index&gt;71&lt;/Index&gt;&lt;SmartcardUID&gt;0&lt;/SmartcardUID&gt;&lt;UID&gt;6C6B7A&lt;/UID&gt;&lt;Valid&gt;true&lt;/Valid&gt;&lt;TimeStamp&gt;2017-02-21T15:31:57.696+05:30&lt;/TimeStamp&gt;&lt;Value&gt;6&lt;/Value&gt;&lt;PersonId&gt;0&lt;/PersonId&gt;&lt;ResponseDelay&gt;11850&lt;/ResponseDelay&gt;&lt;/Response&gt;&lt;Response&gt;&lt;Index&gt;83&lt;/Index&gt;&lt;SmartcardUID&gt;0&lt;/SmartcardUID&gt;&lt;UID&gt;6C6E91&lt;/UID&gt;&lt;Valid&gt;true&lt;/Valid&gt;&lt;TimeStamp&gt;2017-02-21T15:31:57.696+05:30&lt;/TimeStamp&gt;&lt;Value&gt;6&lt;/Value&gt;&lt;PersonId&gt;0&lt;/PersonId&gt;&lt;ResponseDelay&gt;11900&lt;/ResponseDelay&gt;&lt;/Response&gt;&lt;Response&gt;&lt;Index&gt;92&lt;/Index&gt;&lt;SmartcardUID&gt;0&lt;/SmartcardUID&gt;&lt;UID&gt;6DBF52&lt;/UID&gt;&lt;Valid&gt;true&lt;/Valid&gt;&lt;TimeStamp&gt;2017-02-21T15:32:10.377+05:30&lt;/TimeStamp&gt;&lt;Value&gt;4&lt;/Value&gt;&lt;PersonId&gt;0&lt;/PersonId&gt;&lt;ResponseDelay&gt;24450&lt;/ResponseDelay&gt;&lt;/Response&gt;&lt;Response&gt;&lt;Index&gt;86&lt;/Index&gt;&lt;SmartcardUID&gt;0&lt;/SmartcardUID&gt;&lt;UID&gt;6C6EB4&lt;/UID&gt;&lt;Valid&gt;true&lt;/Valid&gt;&lt;TimeStamp&gt;2017-02-21T15:32:04.294+05:30&lt;/TimeStamp&gt;&lt;Value&gt;1&lt;/Value&gt;&lt;PersonId&gt;0&lt;/PersonId&gt;&lt;ResponseDelay&gt;18150&lt;/ResponseDelay&gt;&lt;/Response&gt;&lt;Response&gt;&lt;Index&gt;1&lt;/Index&gt;&lt;SmartcardUID&gt;0&lt;/SmartcardUID&gt;&lt;UID&gt;6C6B1D&lt;/UID&gt;&lt;Valid&gt;true&lt;/Valid&gt;&lt;TimeStamp&gt;2017-02-21T15:32:02.265+05:30&lt;/TimeStamp&gt;&lt;Value&gt;5&lt;/Value&gt;&lt;PersonId&gt;0&lt;/PersonId&gt;&lt;ResponseDelay&gt;16350&lt;/ResponseDelay&gt;&lt;/Response&gt;&lt;Response&gt;&lt;Index&gt;38&lt;/Index&gt;&lt;SmartcardUID&gt;0&lt;/SmartcardUID&gt;&lt;UID&gt;6C6E92&lt;/UID&gt;&lt;Valid&gt;true&lt;/Valid&gt;&lt;TimeStamp&gt;2017-02-21T15:32:02.265+05:30&lt;/TimeStamp&gt;&lt;Value&gt;6&lt;/Value&gt;&lt;PersonId&gt;0&lt;/PersonId&gt;&lt;ResponseDelay&gt;16450&lt;/ResponseDelay&gt;&lt;/Response&gt;&lt;Response&gt;&lt;Index&gt;12&lt;/Index&gt;&lt;SmartcardUID&gt;0&lt;/SmartcardUID&gt;&lt;UID&gt;6C7160&lt;/UID&gt;&lt;Valid&gt;true&lt;/Valid&gt;&lt;TimeStamp&gt;2017-02-21T15:32:03.778+05:30&lt;/TimeStamp&gt;&lt;Value&gt;6&lt;/Value&gt;&lt;PersonId&gt;0&lt;/PersonId&gt;&lt;ResponseDelay&gt;17950&lt;/ResponseDelay&gt;&lt;/Response&gt;&lt;Response&gt;&lt;Index&gt;18&lt;/Index&gt;&lt;SmartcardUID&gt;0&lt;/SmartcardUID&gt;&lt;UID&gt;6C6EA5&lt;/UID&gt;&lt;Valid&gt;true&lt;/Valid&gt;&lt;TimeStamp&gt;2017-02-21T15:32:04.294+05:30&lt;/TimeStamp&gt;&lt;Value&gt;5&lt;/Value&gt;&lt;PersonId&gt;0&lt;/PersonId&gt;&lt;ResponseDelay&gt;18000&lt;/ResponseDelay&gt;&lt;/Response&gt;&lt;Response&gt;&lt;Index&gt;22&lt;/Index&gt;&lt;SmartcardUID&gt;0&lt;/SmartcardUID&gt;&lt;UID&gt;6D803C&lt;/UID&gt;&lt;Valid&gt;true&lt;/Valid&gt;&lt;TimeStamp&gt;2017-02-21T15:32:04.294+05:30&lt;/TimeStamp&gt;&lt;Value&gt;5&lt;/Value&gt;&lt;PersonId&gt;0&lt;/PersonId&gt;&lt;ResponseDelay&gt;18000&lt;/ResponseDelay&gt;&lt;/Response&gt;&lt;Response&gt;&lt;Index&gt;15&lt;/Index&gt;&lt;SmartcardUID&gt;0&lt;/SmartcardUID&gt;&lt;UID&gt;6DBFAE&lt;/UID&gt;&lt;Valid&gt;true&lt;/Valid&gt;&lt;TimeStamp&gt;2017-02-21T15:32:05.307+05:30&lt;/TimeStamp&gt;&lt;Value&gt;5&lt;/Value&gt;&lt;PersonId&gt;0&lt;/PersonId&gt;&lt;ResponseDelay&gt;19550&lt;/ResponseDelay&gt;&lt;/Response&gt;&lt;Response&gt;&lt;Index&gt;40&lt;/Index&gt;&lt;SmartcardUID&gt;0&lt;/SmartcardUID&gt;&lt;UID&gt;6D7E39&lt;/UID&gt;&lt;Valid&gt;true&lt;/Valid&gt;&lt;TimeStamp&gt;2017-02-21T15:32:05.807+05:30&lt;/TimeStamp&gt;&lt;Value&gt;7&lt;/Value&gt;&lt;PersonId&gt;0&lt;/PersonId&gt;&lt;ResponseDelay&gt;19600&lt;/ResponseDelay&gt;&lt;/Response&gt;&lt;Response&gt;&lt;Index&gt;23&lt;/Index&gt;&lt;SmartcardUID&gt;0&lt;/SmartcardUID&gt;&lt;UID&gt;6C717C&lt;/UID&gt;&lt;Valid&gt;true&lt;/Valid&gt;&lt;TimeStamp&gt;2017-02-21T15:32:10.377+05:30&lt;/TimeStamp&gt;&lt;Value&gt;4&lt;/Value&gt;&lt;PersonId&gt;0&lt;/PersonId&gt;&lt;ResponseDelay&gt;24300&lt;/ResponseDelay&gt;&lt;/Response&gt;&lt;Response&gt;&lt;Index&gt;67&lt;/Index&gt;&lt;SmartcardUID&gt;0&lt;/SmartcardUID&gt;&lt;UID&gt;6DBF4C&lt;/UID&gt;&lt;Valid&gt;true&lt;/Valid&gt;&lt;TimeStamp&gt;2017-02-21T15:32:07.335+05:30&lt;/TimeStamp&gt;&lt;Value&gt;5&lt;/Value&gt;&lt;PersonId&gt;0&lt;/PersonId&gt;&lt;ResponseDelay&gt;21250&lt;/ResponseDelay&gt;&lt;/Response&gt;&lt;Response&gt;&lt;Index&gt;85&lt;/Index&gt;&lt;SmartcardUID&gt;0&lt;/SmartcardUID&gt;&lt;UID&gt;6C6B18&lt;/UID&gt;&lt;Valid&gt;true&lt;/Valid&gt;&lt;TimeStamp&gt;2017-02-21T15:32:07.335+05:30&lt;/TimeStamp&gt;&lt;Value&gt;8&lt;/Value&gt;&lt;PersonId&gt;0&lt;/PersonId&gt;&lt;ResponseDelay&gt;21300&lt;/ResponseDelay&gt;&lt;/Response&gt;&lt;Response&gt;&lt;Index&gt;91&lt;/Index&gt;&lt;SmartcardUID&gt;0&lt;/SmartcardUID&gt;&lt;UID&gt;6C6E9C&lt;/UID&gt;&lt;Valid&gt;true&lt;/Valid&gt;&lt;TimeStamp&gt;2017-02-21T15:32:10.377+05:30&lt;/TimeStamp&gt;&lt;Value&gt;8&lt;/Value&gt;&lt;PersonId&gt;0&lt;/PersonId&gt;&lt;ResponseDelay&gt;24450&lt;/ResponseDelay&gt;&lt;/Response&gt;&lt;Response&gt;&lt;Index&gt;87&lt;/Index&gt;&lt;SmartcardUID&gt;0&lt;/SmartcardUID&gt;&lt;UID&gt;6C6E97&lt;/UID&gt;&lt;Valid&gt;true&lt;/Valid&gt;&lt;TimeStamp&gt;2017-02-21T15:32:13.418+05:30&lt;/TimeStamp&gt;&lt;Value&gt;5&lt;/Value&gt;&lt;PersonId&gt;0&lt;/PersonId&gt;&lt;ResponseDelay&gt;2760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34&lt;/int&gt;"/>
  <p:tag name="VIEWPOINT" val="7994f349-73d5-48b0-b9af-473eddd21d74"/>
</p:tagLst>
</file>

<file path=ppt/tags/tag312.xml><?xml version="1.0" encoding="utf-8"?>
<p:tagLst xmlns:a="http://schemas.openxmlformats.org/drawingml/2006/main" xmlns:r="http://schemas.openxmlformats.org/officeDocument/2006/relationships" xmlns:p="http://schemas.openxmlformats.org/presentationml/2006/main">
  <p:tag name="STARTANIMATION" val="OpenQuestion"/>
  <p:tag name="QUESTIONGUID" val="0a0c5065-6416-4bca-8e22-5046452a9e90"/>
</p:tagLst>
</file>

<file path=ppt/tags/tag313.xml><?xml version="1.0" encoding="utf-8"?>
<p:tagLst xmlns:a="http://schemas.openxmlformats.org/drawingml/2006/main" xmlns:r="http://schemas.openxmlformats.org/officeDocument/2006/relationships" xmlns:p="http://schemas.openxmlformats.org/presentationml/2006/main">
  <p:tag name="QUESTIONGUID" val="0a0c5065-6416-4bca-8e22-5046452a9e90"/>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37d17415-e08a-419f-aaae-cf499368d0d6&lt;/GUID&gt;&lt;Name /&gt;&lt;ScreenPosition&gt;BottomRight&lt;/ScreenPosition&gt;&lt;BorderThickness&gt;10&lt;/BorderThickness&gt;&lt;Top&gt;115.730156&lt;/Top&gt;&lt;Left&gt;21.39441&lt;/Left&gt;&lt;Height&gt;376.113159&lt;/Height&gt;&lt;Width&gt;662.1367&lt;/Width&gt;&lt;/ShapeDetails&gt;"/>
</p:tagLst>
</file>

<file path=ppt/tags/tag314.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315.xml><?xml version="1.0" encoding="utf-8"?>
<p:tagLst xmlns:a="http://schemas.openxmlformats.org/drawingml/2006/main" xmlns:r="http://schemas.openxmlformats.org/officeDocument/2006/relationships" xmlns:p="http://schemas.openxmlformats.org/presentationml/2006/main">
  <p:tag name="SHAPETYPE" val="VotingKey"/>
  <p:tag name="QUESTIONGUID" val="0a0c5065-6416-4bca-8e22-5046452a9e90"/>
</p:tagLst>
</file>

<file path=ppt/tags/tag316.xml><?xml version="1.0" encoding="utf-8"?>
<p:tagLst xmlns:a="http://schemas.openxmlformats.org/drawingml/2006/main" xmlns:r="http://schemas.openxmlformats.org/officeDocument/2006/relationships" xmlns:p="http://schemas.openxmlformats.org/presentationml/2006/main">
  <p:tag name="SHAPETYPE" val="ChoiceText"/>
  <p:tag name="QUESTIONGUID" val="0a0c5065-6416-4bca-8e22-5046452a9e90"/>
</p:tagLst>
</file>

<file path=ppt/tags/tag317.xml><?xml version="1.0" encoding="utf-8"?>
<p:tagLst xmlns:a="http://schemas.openxmlformats.org/drawingml/2006/main" xmlns:r="http://schemas.openxmlformats.org/officeDocument/2006/relationships" xmlns:p="http://schemas.openxmlformats.org/presentationml/2006/main">
  <p:tag name="SHAPETYPE" val="DataLabel"/>
  <p:tag name="QUESTIONGUID" val="0a0c5065-6416-4bca-8e22-5046452a9e90"/>
</p:tagLst>
</file>

<file path=ppt/tags/tag318.xml><?xml version="1.0" encoding="utf-8"?>
<p:tagLst xmlns:a="http://schemas.openxmlformats.org/drawingml/2006/main" xmlns:r="http://schemas.openxmlformats.org/officeDocument/2006/relationships" xmlns:p="http://schemas.openxmlformats.org/presentationml/2006/main">
  <p:tag name="SHAPETYPE" val="Bars"/>
  <p:tag name="QUESTIONGUID" val="0a0c5065-6416-4bca-8e22-5046452a9e90"/>
  <p:tag name="SHAPEDETAILS" val="&lt;?xml version=&quot;1.0&quot; encoding=&quot;utf-8&quot;?&gt;&lt;ShapeDetails xmlns:xsi=&quot;http://www.w3.org/2001/XMLSchema-instance&quot; xmlns:xsd=&quot;http://www.w3.org/2001/XMLSchema&quot;&gt;&lt;GUID&gt;6a93c86b-a007-45ea-bd4b-eefeaff3a5a1&lt;/GUID&gt;&lt;Name /&gt;&lt;ScreenPosition&gt;BottomRight&lt;/ScreenPosition&gt;&lt;BorderThickness&gt;10&lt;/BorderThickness&gt;&lt;Top&gt;197.123154&lt;/Top&gt;&lt;Left&gt;71.8466949&lt;/Left&gt;&lt;Height&gt;13.8971653&lt;/Height&gt;&lt;Width&gt;580.7243&lt;/Width&gt;&lt;/ShapeDetails&gt;"/>
</p:tagLst>
</file>

<file path=ppt/tags/tag319.xml><?xml version="1.0" encoding="utf-8"?>
<p:tagLst xmlns:a="http://schemas.openxmlformats.org/drawingml/2006/main" xmlns:r="http://schemas.openxmlformats.org/officeDocument/2006/relationships" xmlns:p="http://schemas.openxmlformats.org/presentationml/2006/main">
  <p:tag name="SHAPETYPE" val="VotingKey"/>
  <p:tag name="QUESTIONGUID" val="0a0c5065-6416-4bca-8e22-5046452a9e90"/>
</p:tagLst>
</file>

<file path=ppt/tags/tag32.xml><?xml version="1.0" encoding="utf-8"?>
<p:tagLst xmlns:a="http://schemas.openxmlformats.org/drawingml/2006/main" xmlns:r="http://schemas.openxmlformats.org/officeDocument/2006/relationships" xmlns:p="http://schemas.openxmlformats.org/presentationml/2006/main">
  <p:tag name="SHAPETYPE" val="ChoiceText"/>
  <p:tag name="QUESTIONGUID" val="3b0f8bea-19fe-4acd-85e7-d5938d28971f"/>
</p:tagLst>
</file>

<file path=ppt/tags/tag320.xml><?xml version="1.0" encoding="utf-8"?>
<p:tagLst xmlns:a="http://schemas.openxmlformats.org/drawingml/2006/main" xmlns:r="http://schemas.openxmlformats.org/officeDocument/2006/relationships" xmlns:p="http://schemas.openxmlformats.org/presentationml/2006/main">
  <p:tag name="SHAPETYPE" val="ChoiceText"/>
  <p:tag name="QUESTIONGUID" val="0a0c5065-6416-4bca-8e22-5046452a9e90"/>
</p:tagLst>
</file>

<file path=ppt/tags/tag321.xml><?xml version="1.0" encoding="utf-8"?>
<p:tagLst xmlns:a="http://schemas.openxmlformats.org/drawingml/2006/main" xmlns:r="http://schemas.openxmlformats.org/officeDocument/2006/relationships" xmlns:p="http://schemas.openxmlformats.org/presentationml/2006/main">
  <p:tag name="SHAPETYPE" val="DataLabel"/>
  <p:tag name="QUESTIONGUID" val="0a0c5065-6416-4bca-8e22-5046452a9e90"/>
</p:tagLst>
</file>

<file path=ppt/tags/tag322.xml><?xml version="1.0" encoding="utf-8"?>
<p:tagLst xmlns:a="http://schemas.openxmlformats.org/drawingml/2006/main" xmlns:r="http://schemas.openxmlformats.org/officeDocument/2006/relationships" xmlns:p="http://schemas.openxmlformats.org/presentationml/2006/main">
  <p:tag name="SHAPETYPE" val="Bars"/>
  <p:tag name="QUESTIONGUID" val="0a0c5065-6416-4bca-8e22-5046452a9e90"/>
  <p:tag name="SHAPEDETAILS" val="&lt;?xml version=&quot;1.0&quot; encoding=&quot;utf-8&quot;?&gt;&lt;ShapeDetails xmlns:xsi=&quot;http://www.w3.org/2001/XMLSchema-instance&quot; xmlns:xsd=&quot;http://www.w3.org/2001/XMLSchema&quot;&gt;&lt;GUID&gt;990a06bf-b206-4951-9f5c-edfa93b34754&lt;/GUID&gt;&lt;Name /&gt;&lt;ScreenPosition&gt;BottomRight&lt;/ScreenPosition&gt;&lt;BorderThickness&gt;10&lt;/BorderThickness&gt;&lt;Top&gt;239.411255&lt;/Top&gt;&lt;Left&gt;71.8466949&lt;/Left&gt;&lt;Height&gt;13.8971653&lt;/Height&gt;&lt;Width&gt;580.7243&lt;/Width&gt;&lt;/ShapeDetails&gt;"/>
</p:tagLst>
</file>

<file path=ppt/tags/tag323.xml><?xml version="1.0" encoding="utf-8"?>
<p:tagLst xmlns:a="http://schemas.openxmlformats.org/drawingml/2006/main" xmlns:r="http://schemas.openxmlformats.org/officeDocument/2006/relationships" xmlns:p="http://schemas.openxmlformats.org/presentationml/2006/main">
  <p:tag name="SHAPETYPE" val="VotingKey"/>
  <p:tag name="QUESTIONGUID" val="0a0c5065-6416-4bca-8e22-5046452a9e90"/>
</p:tagLst>
</file>

<file path=ppt/tags/tag324.xml><?xml version="1.0" encoding="utf-8"?>
<p:tagLst xmlns:a="http://schemas.openxmlformats.org/drawingml/2006/main" xmlns:r="http://schemas.openxmlformats.org/officeDocument/2006/relationships" xmlns:p="http://schemas.openxmlformats.org/presentationml/2006/main">
  <p:tag name="SHAPETYPE" val="ChoiceText"/>
  <p:tag name="QUESTIONGUID" val="0a0c5065-6416-4bca-8e22-5046452a9e90"/>
</p:tagLst>
</file>

<file path=ppt/tags/tag325.xml><?xml version="1.0" encoding="utf-8"?>
<p:tagLst xmlns:a="http://schemas.openxmlformats.org/drawingml/2006/main" xmlns:r="http://schemas.openxmlformats.org/officeDocument/2006/relationships" xmlns:p="http://schemas.openxmlformats.org/presentationml/2006/main">
  <p:tag name="SHAPETYPE" val="DataLabel"/>
  <p:tag name="QUESTIONGUID" val="0a0c5065-6416-4bca-8e22-5046452a9e90"/>
</p:tagLst>
</file>

<file path=ppt/tags/tag326.xml><?xml version="1.0" encoding="utf-8"?>
<p:tagLst xmlns:a="http://schemas.openxmlformats.org/drawingml/2006/main" xmlns:r="http://schemas.openxmlformats.org/officeDocument/2006/relationships" xmlns:p="http://schemas.openxmlformats.org/presentationml/2006/main">
  <p:tag name="SHAPETYPE" val="Bars"/>
  <p:tag name="QUESTIONGUID" val="0a0c5065-6416-4bca-8e22-5046452a9e90"/>
  <p:tag name="SHAPEDETAILS" val="&lt;?xml version=&quot;1.0&quot; encoding=&quot;utf-8&quot;?&gt;&lt;ShapeDetails xmlns:xsi=&quot;http://www.w3.org/2001/XMLSchema-instance&quot; xmlns:xsd=&quot;http://www.w3.org/2001/XMLSchema&quot;&gt;&lt;GUID&gt;b3fea9ec-e8da-4f42-93da-d0e03fb4200c&lt;/GUID&gt;&lt;Name /&gt;&lt;ScreenPosition&gt;BottomRight&lt;/ScreenPosition&gt;&lt;BorderThickness&gt;10&lt;/BorderThickness&gt;&lt;Top&gt;300.0315&lt;/Top&gt;&lt;Left&gt;71.8466949&lt;/Left&gt;&lt;Height&gt;13.8971653&lt;/Height&gt;&lt;Width&gt;580.7243&lt;/Width&gt;&lt;/ShapeDetails&gt;"/>
</p:tagLst>
</file>

<file path=ppt/tags/tag327.xml><?xml version="1.0" encoding="utf-8"?>
<p:tagLst xmlns:a="http://schemas.openxmlformats.org/drawingml/2006/main" xmlns:r="http://schemas.openxmlformats.org/officeDocument/2006/relationships" xmlns:p="http://schemas.openxmlformats.org/presentationml/2006/main">
  <p:tag name="SHAPETYPE" val="VotingKey"/>
  <p:tag name="QUESTIONGUID" val="0a0c5065-6416-4bca-8e22-5046452a9e90"/>
</p:tagLst>
</file>

<file path=ppt/tags/tag328.xml><?xml version="1.0" encoding="utf-8"?>
<p:tagLst xmlns:a="http://schemas.openxmlformats.org/drawingml/2006/main" xmlns:r="http://schemas.openxmlformats.org/officeDocument/2006/relationships" xmlns:p="http://schemas.openxmlformats.org/presentationml/2006/main">
  <p:tag name="SHAPETYPE" val="ChoiceText"/>
  <p:tag name="QUESTIONGUID" val="0a0c5065-6416-4bca-8e22-5046452a9e90"/>
</p:tagLst>
</file>

<file path=ppt/tags/tag329.xml><?xml version="1.0" encoding="utf-8"?>
<p:tagLst xmlns:a="http://schemas.openxmlformats.org/drawingml/2006/main" xmlns:r="http://schemas.openxmlformats.org/officeDocument/2006/relationships" xmlns:p="http://schemas.openxmlformats.org/presentationml/2006/main">
  <p:tag name="SHAPETYPE" val="DataLabel"/>
  <p:tag name="QUESTIONGUID" val="0a0c5065-6416-4bca-8e22-5046452a9e90"/>
</p:tagLst>
</file>

<file path=ppt/tags/tag33.xml><?xml version="1.0" encoding="utf-8"?>
<p:tagLst xmlns:a="http://schemas.openxmlformats.org/drawingml/2006/main" xmlns:r="http://schemas.openxmlformats.org/officeDocument/2006/relationships" xmlns:p="http://schemas.openxmlformats.org/presentationml/2006/main">
  <p:tag name="SHAPETYPE" val="DataLabel"/>
  <p:tag name="QUESTIONGUID" val="3b0f8bea-19fe-4acd-85e7-d5938d28971f"/>
</p:tagLst>
</file>

<file path=ppt/tags/tag330.xml><?xml version="1.0" encoding="utf-8"?>
<p:tagLst xmlns:a="http://schemas.openxmlformats.org/drawingml/2006/main" xmlns:r="http://schemas.openxmlformats.org/officeDocument/2006/relationships" xmlns:p="http://schemas.openxmlformats.org/presentationml/2006/main">
  <p:tag name="SHAPETYPE" val="Bars"/>
  <p:tag name="QUESTIONGUID" val="0a0c5065-6416-4bca-8e22-5046452a9e90"/>
  <p:tag name="SHAPEDETAILS" val="&lt;?xml version=&quot;1.0&quot; encoding=&quot;utf-8&quot;?&gt;&lt;ShapeDetails xmlns:xsi=&quot;http://www.w3.org/2001/XMLSchema-instance&quot; xmlns:xsd=&quot;http://www.w3.org/2001/XMLSchema&quot;&gt;&lt;GUID&gt;5b1b58bb-8bf1-4a3d-8846-e28230bc6b0a&lt;/GUID&gt;&lt;Name /&gt;&lt;ScreenPosition&gt;BottomRight&lt;/ScreenPosition&gt;&lt;BorderThickness&gt;10&lt;/BorderThickness&gt;&lt;Top&gt;342.3196&lt;/Top&gt;&lt;Left&gt;71.8466949&lt;/Left&gt;&lt;Height&gt;13.8971653&lt;/Height&gt;&lt;Width&gt;580.7243&lt;/Width&gt;&lt;/ShapeDetails&gt;"/>
</p:tagLst>
</file>

<file path=ppt/tags/tag331.xml><?xml version="1.0" encoding="utf-8"?>
<p:tagLst xmlns:a="http://schemas.openxmlformats.org/drawingml/2006/main" xmlns:r="http://schemas.openxmlformats.org/officeDocument/2006/relationships" xmlns:p="http://schemas.openxmlformats.org/presentationml/2006/main">
  <p:tag name="SHAPETYPE" val="VotingKey"/>
  <p:tag name="QUESTIONGUID" val="0a0c5065-6416-4bca-8e22-5046452a9e90"/>
</p:tagLst>
</file>

<file path=ppt/tags/tag332.xml><?xml version="1.0" encoding="utf-8"?>
<p:tagLst xmlns:a="http://schemas.openxmlformats.org/drawingml/2006/main" xmlns:r="http://schemas.openxmlformats.org/officeDocument/2006/relationships" xmlns:p="http://schemas.openxmlformats.org/presentationml/2006/main">
  <p:tag name="SHAPETYPE" val="ChoiceText"/>
  <p:tag name="QUESTIONGUID" val="0a0c5065-6416-4bca-8e22-5046452a9e90"/>
</p:tagLst>
</file>

<file path=ppt/tags/tag333.xml><?xml version="1.0" encoding="utf-8"?>
<p:tagLst xmlns:a="http://schemas.openxmlformats.org/drawingml/2006/main" xmlns:r="http://schemas.openxmlformats.org/officeDocument/2006/relationships" xmlns:p="http://schemas.openxmlformats.org/presentationml/2006/main">
  <p:tag name="SHAPETYPE" val="DataLabel"/>
  <p:tag name="QUESTIONGUID" val="0a0c5065-6416-4bca-8e22-5046452a9e90"/>
</p:tagLst>
</file>

<file path=ppt/tags/tag334.xml><?xml version="1.0" encoding="utf-8"?>
<p:tagLst xmlns:a="http://schemas.openxmlformats.org/drawingml/2006/main" xmlns:r="http://schemas.openxmlformats.org/officeDocument/2006/relationships" xmlns:p="http://schemas.openxmlformats.org/presentationml/2006/main">
  <p:tag name="SHAPETYPE" val="Bars"/>
  <p:tag name="QUESTIONGUID" val="0a0c5065-6416-4bca-8e22-5046452a9e90"/>
  <p:tag name="SHAPEDETAILS" val="&lt;?xml version=&quot;1.0&quot; encoding=&quot;utf-8&quot;?&gt;&lt;ShapeDetails xmlns:xsi=&quot;http://www.w3.org/2001/XMLSchema-instance&quot; xmlns:xsd=&quot;http://www.w3.org/2001/XMLSchema&quot;&gt;&lt;GUID&gt;05f48c1e-4443-4d35-a0d5-c9b52c22cd59&lt;/GUID&gt;&lt;Name /&gt;&lt;ScreenPosition&gt;BottomRight&lt;/ScreenPosition&gt;&lt;BorderThickness&gt;10&lt;/BorderThickness&gt;&lt;Top&gt;384.607635&lt;/Top&gt;&lt;Left&gt;71.8466949&lt;/Left&gt;&lt;Height&gt;13.8971653&lt;/Height&gt;&lt;Width&gt;580.7243&lt;/Width&gt;&lt;/ShapeDetails&gt;"/>
</p:tagLst>
</file>

<file path=ppt/tags/tag335.xml><?xml version="1.0" encoding="utf-8"?>
<p:tagLst xmlns:a="http://schemas.openxmlformats.org/drawingml/2006/main" xmlns:r="http://schemas.openxmlformats.org/officeDocument/2006/relationships" xmlns:p="http://schemas.openxmlformats.org/presentationml/2006/main">
  <p:tag name="SHAPETYPE" val="VotingKey"/>
  <p:tag name="QUESTIONGUID" val="0a0c5065-6416-4bca-8e22-5046452a9e90"/>
</p:tagLst>
</file>

<file path=ppt/tags/tag336.xml><?xml version="1.0" encoding="utf-8"?>
<p:tagLst xmlns:a="http://schemas.openxmlformats.org/drawingml/2006/main" xmlns:r="http://schemas.openxmlformats.org/officeDocument/2006/relationships" xmlns:p="http://schemas.openxmlformats.org/presentationml/2006/main">
  <p:tag name="SHAPETYPE" val="ChoiceText"/>
  <p:tag name="QUESTIONGUID" val="0a0c5065-6416-4bca-8e22-5046452a9e90"/>
</p:tagLst>
</file>

<file path=ppt/tags/tag337.xml><?xml version="1.0" encoding="utf-8"?>
<p:tagLst xmlns:a="http://schemas.openxmlformats.org/drawingml/2006/main" xmlns:r="http://schemas.openxmlformats.org/officeDocument/2006/relationships" xmlns:p="http://schemas.openxmlformats.org/presentationml/2006/main">
  <p:tag name="SHAPETYPE" val="DataLabel"/>
  <p:tag name="QUESTIONGUID" val="0a0c5065-6416-4bca-8e22-5046452a9e90"/>
</p:tagLst>
</file>

<file path=ppt/tags/tag338.xml><?xml version="1.0" encoding="utf-8"?>
<p:tagLst xmlns:a="http://schemas.openxmlformats.org/drawingml/2006/main" xmlns:r="http://schemas.openxmlformats.org/officeDocument/2006/relationships" xmlns:p="http://schemas.openxmlformats.org/presentationml/2006/main">
  <p:tag name="SHAPETYPE" val="Bars"/>
  <p:tag name="QUESTIONGUID" val="0a0c5065-6416-4bca-8e22-5046452a9e90"/>
  <p:tag name="SHAPEDETAILS" val="&lt;?xml version=&quot;1.0&quot; encoding=&quot;utf-8&quot;?&gt;&lt;ShapeDetails xmlns:xsi=&quot;http://www.w3.org/2001/XMLSchema-instance&quot; xmlns:xsd=&quot;http://www.w3.org/2001/XMLSchema&quot;&gt;&lt;GUID&gt;7c068c26-d57a-4621-8481-f6fe63acecdc&lt;/GUID&gt;&lt;Name /&gt;&lt;ScreenPosition&gt;BottomRight&lt;/ScreenPosition&gt;&lt;BorderThickness&gt;10&lt;/BorderThickness&gt;&lt;Top&gt;426.895752&lt;/Top&gt;&lt;Left&gt;71.8466949&lt;/Left&gt;&lt;Height&gt;13.8971653&lt;/Height&gt;&lt;Width&gt;580.7243&lt;/Width&gt;&lt;/ShapeDetails&gt;"/>
</p:tagLst>
</file>

<file path=ppt/tags/tag339.xml><?xml version="1.0" encoding="utf-8"?>
<p:tagLst xmlns:a="http://schemas.openxmlformats.org/drawingml/2006/main" xmlns:r="http://schemas.openxmlformats.org/officeDocument/2006/relationships" xmlns:p="http://schemas.openxmlformats.org/presentationml/2006/main">
  <p:tag name="SHAPETYPE" val="VotingKey"/>
  <p:tag name="QUESTIONGUID" val="0a0c5065-6416-4bca-8e22-5046452a9e90"/>
</p:tagLst>
</file>

<file path=ppt/tags/tag34.xml><?xml version="1.0" encoding="utf-8"?>
<p:tagLst xmlns:a="http://schemas.openxmlformats.org/drawingml/2006/main" xmlns:r="http://schemas.openxmlformats.org/officeDocument/2006/relationships" xmlns:p="http://schemas.openxmlformats.org/presentationml/2006/main">
  <p:tag name="SHAPETYPE" val="Bars"/>
  <p:tag name="QUESTIONGUID" val="3b0f8bea-19fe-4acd-85e7-d5938d28971f"/>
  <p:tag name="SHAPEDETAILS" val="&lt;?xml version=&quot;1.0&quot; encoding=&quot;utf-8&quot;?&gt;&lt;ShapeDetails xmlns:xsi=&quot;http://www.w3.org/2001/XMLSchema-instance&quot; xmlns:xsd=&quot;http://www.w3.org/2001/XMLSchema&quot;&gt;&lt;GUID&gt;c047c1ce-12ce-4575-af32-c8e27c2a23f8&lt;/GUID&gt;&lt;Name /&gt;&lt;ScreenPosition&gt;BottomRight&lt;/ScreenPosition&gt;&lt;BorderThickness&gt;10&lt;/BorderThickness&gt;&lt;Top&gt;191.9633&lt;/Top&gt;&lt;Left&gt;79.16748&lt;/Left&gt;&lt;Height&gt;24.43504&lt;/Height&gt;&lt;Width&gt;555.2277&lt;/Width&gt;&lt;/ShapeDetails&gt;"/>
</p:tagLst>
</file>

<file path=ppt/tags/tag340.xml><?xml version="1.0" encoding="utf-8"?>
<p:tagLst xmlns:a="http://schemas.openxmlformats.org/drawingml/2006/main" xmlns:r="http://schemas.openxmlformats.org/officeDocument/2006/relationships" xmlns:p="http://schemas.openxmlformats.org/presentationml/2006/main">
  <p:tag name="SHAPETYPE" val="ChoiceText"/>
  <p:tag name="QUESTIONGUID" val="0a0c5065-6416-4bca-8e22-5046452a9e90"/>
</p:tagLst>
</file>

<file path=ppt/tags/tag341.xml><?xml version="1.0" encoding="utf-8"?>
<p:tagLst xmlns:a="http://schemas.openxmlformats.org/drawingml/2006/main" xmlns:r="http://schemas.openxmlformats.org/officeDocument/2006/relationships" xmlns:p="http://schemas.openxmlformats.org/presentationml/2006/main">
  <p:tag name="SHAPETYPE" val="DataLabel"/>
  <p:tag name="QUESTIONGUID" val="0a0c5065-6416-4bca-8e22-5046452a9e90"/>
</p:tagLst>
</file>

<file path=ppt/tags/tag342.xml><?xml version="1.0" encoding="utf-8"?>
<p:tagLst xmlns:a="http://schemas.openxmlformats.org/drawingml/2006/main" xmlns:r="http://schemas.openxmlformats.org/officeDocument/2006/relationships" xmlns:p="http://schemas.openxmlformats.org/presentationml/2006/main">
  <p:tag name="SHAPETYPE" val="Bars"/>
  <p:tag name="QUESTIONGUID" val="0a0c5065-6416-4bca-8e22-5046452a9e90"/>
  <p:tag name="SHAPEDETAILS" val="&lt;?xml version=&quot;1.0&quot; encoding=&quot;utf-8&quot;?&gt;&lt;ShapeDetails xmlns:xsi=&quot;http://www.w3.org/2001/XMLSchema-instance&quot; xmlns:xsd=&quot;http://www.w3.org/2001/XMLSchema&quot;&gt;&lt;GUID&gt;15bfa1ad-f689-4f6e-8566-0662ec565767&lt;/GUID&gt;&lt;Name /&gt;&lt;ScreenPosition&gt;BottomRight&lt;/ScreenPosition&gt;&lt;BorderThickness&gt;10&lt;/BorderThickness&gt;&lt;Top&gt;469.183868&lt;/Top&gt;&lt;Left&gt;71.8466949&lt;/Left&gt;&lt;Height&gt;13.8971653&lt;/Height&gt;&lt;Width&gt;580.7243&lt;/Width&gt;&lt;/ShapeDetails&gt;"/>
</p:tagLst>
</file>

<file path=ppt/tags/tag343.xml><?xml version="1.0" encoding="utf-8"?>
<p:tagLst xmlns:a="http://schemas.openxmlformats.org/drawingml/2006/main" xmlns:r="http://schemas.openxmlformats.org/officeDocument/2006/relationships" xmlns:p="http://schemas.openxmlformats.org/presentationml/2006/main">
  <p:tag name="SHAPETYPE" val="VotingKey"/>
  <p:tag name="QUESTIONGUID" val="0a0c5065-6416-4bca-8e22-5046452a9e90"/>
</p:tagLst>
</file>

<file path=ppt/tags/tag344.xml><?xml version="1.0" encoding="utf-8"?>
<p:tagLst xmlns:a="http://schemas.openxmlformats.org/drawingml/2006/main" xmlns:r="http://schemas.openxmlformats.org/officeDocument/2006/relationships" xmlns:p="http://schemas.openxmlformats.org/presentationml/2006/main">
  <p:tag name="SHAPETYPE" val="ChoiceText"/>
  <p:tag name="QUESTIONGUID" val="0a0c5065-6416-4bca-8e22-5046452a9e90"/>
</p:tagLst>
</file>

<file path=ppt/tags/tag345.xml><?xml version="1.0" encoding="utf-8"?>
<p:tagLst xmlns:a="http://schemas.openxmlformats.org/drawingml/2006/main" xmlns:r="http://schemas.openxmlformats.org/officeDocument/2006/relationships" xmlns:p="http://schemas.openxmlformats.org/presentationml/2006/main">
  <p:tag name="SHAPETYPE" val="DataLabel"/>
  <p:tag name="QUESTIONGUID" val="0a0c5065-6416-4bca-8e22-5046452a9e90"/>
</p:tagLst>
</file>

<file path=ppt/tags/tag346.xml><?xml version="1.0" encoding="utf-8"?>
<p:tagLst xmlns:a="http://schemas.openxmlformats.org/drawingml/2006/main" xmlns:r="http://schemas.openxmlformats.org/officeDocument/2006/relationships" xmlns:p="http://schemas.openxmlformats.org/presentationml/2006/main">
  <p:tag name="SHAPETYPE" val="Bars"/>
  <p:tag name="QUESTIONGUID" val="0a0c5065-6416-4bca-8e22-5046452a9e90"/>
  <p:tag name="SHAPEDETAILS" val="&lt;?xml version=&quot;1.0&quot; encoding=&quot;utf-8&quot;?&gt;&lt;ShapeDetails xmlns:xsi=&quot;http://www.w3.org/2001/XMLSchema-instance&quot; xmlns:xsd=&quot;http://www.w3.org/2001/XMLSchema&quot;&gt;&lt;GUID&gt;2f666635-2619-4e5e-ba4e-e4f19bf7427c&lt;/GUID&gt;&lt;Name /&gt;&lt;ScreenPosition&gt;BottomRight&lt;/ScreenPosition&gt;&lt;BorderThickness&gt;10&lt;/BorderThickness&gt;&lt;Top&gt;511.4719&lt;/Top&gt;&lt;Left&gt;71.8466949&lt;/Left&gt;&lt;Height&gt;13.8971653&lt;/Height&gt;&lt;Width&gt;580.7243&lt;/Width&gt;&lt;/ShapeDetails&gt;"/>
</p:tagLst>
</file>

<file path=ppt/tags/tag347.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03afb3c9-018e-419c-9bbc-c3bc20be5535&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040f83e1-3b81-4448-8995-654504bc7857&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2c501f76-e428-43ae-8ffc-a20ff87a9401&lt;/GUID&gt;&lt;Name /&gt;&lt;Text&gt;19. Cap on payments permitted to be made to Group Policyholders for their services rendered for business procured directly, what should be removed&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92488998-0fd3-456e-a518-559570759245&lt;/GUID&gt;&lt;Name /&gt;&lt;IsSelected&gt;true&lt;/IsSelected&gt;&lt;Description&gt;Payments for all services put together shall not in any case exceed 20% of the commission payable&lt;/Description&gt;&lt;Key&gt;1&lt;/Key&gt;&lt;IsAnswer&gt;false&lt;/IsAnswer&gt;&lt;SubChoiceData&gt;&lt;SubChoices&gt;&lt;SubChoice&gt;&lt;NumVotes&gt;27&lt;/NumVotes&gt;&lt;PercentageOfVotesCast&gt;0.32926829268292684&lt;/PercentageOfVotesCast&gt;&lt;PercentageOfVoters&gt;0.32926829268292684&lt;/PercentageOfVoters&gt;&lt;/SubChoice&gt;&lt;/SubChoices&gt;&lt;/SubChoiceData&gt;&lt;Score&gt;0&lt;/Score&gt;&lt;ChoiceRankings /&gt;&lt;/Choice&gt;&lt;Choice xsi:type=&quot;DiscreteChoice&quot;&gt;&lt;GUID&gt;c110c44e-5357-4b3b-9105-88c47460b6bf&lt;/GUID&gt;&lt;Name /&gt;&lt;IsSelected&gt;true&lt;/IsSelected&gt;&lt;Description&gt;For each of the services individually, the payments shall not exceed the rated proportion to the overall limit of 20% of the commission payable&lt;/Description&gt;&lt;Key&gt;2&lt;/Key&gt;&lt;IsAnswer&gt;false&lt;/IsAnswer&gt;&lt;SubChoiceData&gt;&lt;SubChoices&gt;&lt;SubChoice&gt;&lt;NumVotes&gt;20&lt;/NumVotes&gt;&lt;PercentageOfVotesCast&gt;0.24390243902439024&lt;/PercentageOfVotesCast&gt;&lt;PercentageOfVoters&gt;0.24390243902439024&lt;/PercentageOfVoters&gt;&lt;/SubChoice&gt;&lt;/SubChoices&gt;&lt;/SubChoiceData&gt;&lt;Score&gt;0&lt;/Score&gt;&lt;ChoiceRankings /&gt;&lt;/Choice&gt;&lt;Choice xsi:type=&quot;DiscreteChoice&quot;&gt;&lt;GUID&gt;2aed66ea-53a2-4012-bcf1-f35e31e3f6cd&lt;/GUID&gt;&lt;Name /&gt;&lt;IsSelected&gt;true&lt;/IsSelected&gt;&lt;Description&gt;None&lt;/Description&gt;&lt;Key&gt;3&lt;/Key&gt;&lt;IsAnswer&gt;false&lt;/IsAnswer&gt;&lt;SubChoiceData&gt;&lt;SubChoices&gt;&lt;SubChoice&gt;&lt;NumVotes&gt;35&lt;/NumVotes&gt;&lt;PercentageOfVotesCast&gt;0.42682926829268292&lt;/PercentageOfVotesCast&gt;&lt;PercentageOfVoters&gt;0.42682926829268292&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43&lt;/Index&gt;&lt;SmartcardUID&gt;0&lt;/SmartcardUID&gt;&lt;UID&gt;6DBF5F&lt;/UID&gt;&lt;Valid&gt;true&lt;/Valid&gt;&lt;TimeStamp&gt;2017-02-21T15:33:17.832+05:30&lt;/TimeStamp&gt;&lt;Value&gt;3&lt;/Value&gt;&lt;PersonId&gt;0&lt;/PersonId&gt;&lt;ResponseDelay&gt;20450&lt;/ResponseDelay&gt;&lt;/Response&gt;&lt;Response&gt;&lt;Index&gt;55&lt;/Index&gt;&lt;SmartcardUID&gt;0&lt;/SmartcardUID&gt;&lt;UID&gt;6D7E56&lt;/UID&gt;&lt;Valid&gt;true&lt;/Valid&gt;&lt;TimeStamp&gt;2017-02-21T15:32:59.07+05:30&lt;/TimeStamp&gt;&lt;Value&gt;3&lt;/Value&gt;&lt;PersonId&gt;0&lt;/PersonId&gt;&lt;ResponseDelay&gt;1600&lt;/ResponseDelay&gt;&lt;/Response&gt;&lt;Response&gt;&lt;Index&gt;5&lt;/Index&gt;&lt;SmartcardUID&gt;0&lt;/SmartcardUID&gt;&lt;UID&gt;6C717A&lt;/UID&gt;&lt;Valid&gt;true&lt;/Valid&gt;&lt;TimeStamp&gt;2017-02-21T15:32:59.069+05:30&lt;/TimeStamp&gt;&lt;Value&gt;3&lt;/Value&gt;&lt;PersonId&gt;0&lt;/PersonId&gt;&lt;ResponseDelay&gt;1500&lt;/ResponseDelay&gt;&lt;/Response&gt;&lt;Response&gt;&lt;Index&gt;6&lt;/Index&gt;&lt;SmartcardUID&gt;0&lt;/SmartcardUID&gt;&lt;UID&gt;6C7165&lt;/UID&gt;&lt;Valid&gt;true&lt;/Valid&gt;&lt;TimeStamp&gt;2017-02-21T15:32:59.069+05:30&lt;/TimeStamp&gt;&lt;Value&gt;2&lt;/Value&gt;&lt;PersonId&gt;0&lt;/PersonId&gt;&lt;ResponseDelay&gt;1500&lt;/ResponseDelay&gt;&lt;/Response&gt;&lt;Response&gt;&lt;Index&gt;10&lt;/Index&gt;&lt;SmartcardUID&gt;0&lt;/SmartcardUID&gt;&lt;UID&gt;6C7170&lt;/UID&gt;&lt;Valid&gt;true&lt;/Valid&gt;&lt;TimeStamp&gt;2017-02-21T15:33:05.149+05:30&lt;/TimeStamp&gt;&lt;Value&gt;3&lt;/Value&gt;&lt;PersonId&gt;0&lt;/PersonId&gt;&lt;ResponseDelay&gt;7800&lt;/ResponseDelay&gt;&lt;/Response&gt;&lt;Response&gt;&lt;Index&gt;17&lt;/Index&gt;&lt;SmartcardUID&gt;0&lt;/SmartcardUID&gt;&lt;UID&gt;6C6BB8&lt;/UID&gt;&lt;Valid&gt;true&lt;/Valid&gt;&lt;TimeStamp&gt;2017-02-21T15:33:05.149+05:30&lt;/TimeStamp&gt;&lt;Value&gt;3&lt;/Value&gt;&lt;PersonId&gt;0&lt;/PersonId&gt;&lt;ResponseDelay&gt;7800&lt;/ResponseDelay&gt;&lt;/Response&gt;&lt;Response&gt;&lt;Index&gt;20&lt;/Index&gt;&lt;SmartcardUID&gt;0&lt;/SmartcardUID&gt;&lt;UID&gt;6C6E8F&lt;/UID&gt;&lt;Valid&gt;true&lt;/Valid&gt;&lt;TimeStamp&gt;2017-02-21T15:32:59.069+05:30&lt;/TimeStamp&gt;&lt;Value&gt;3&lt;/Value&gt;&lt;PersonId&gt;0&lt;/PersonId&gt;&lt;ResponseDelay&gt;1500&lt;/ResponseDelay&gt;&lt;/Response&gt;&lt;Response&gt;&lt;Index&gt;24&lt;/Index&gt;&lt;SmartcardUID&gt;0&lt;/SmartcardUID&gt;&lt;UID&gt;6D8101&lt;/UID&gt;&lt;Valid&gt;true&lt;/Valid&gt;&lt;TimeStamp&gt;2017-02-21T15:32:59.069+05:30&lt;/TimeStamp&gt;&lt;Value&gt;3&lt;/Value&gt;&lt;PersonId&gt;0&lt;/PersonId&gt;&lt;ResponseDelay&gt;1550&lt;/ResponseDelay&gt;&lt;/Response&gt;&lt;Response&gt;&lt;Index&gt;29&lt;/Index&gt;&lt;SmartcardUID&gt;0&lt;/SmartcardUID&gt;&lt;UID&gt;6C7915&lt;/UID&gt;&lt;Valid&gt;true&lt;/Valid&gt;&lt;TimeStamp&gt;2017-02-21T15:33:03.627+05:30&lt;/TimeStamp&gt;&lt;Value&gt;2&lt;/Value&gt;&lt;PersonId&gt;0&lt;/PersonId&gt;&lt;ResponseDelay&gt;6250&lt;/ResponseDelay&gt;&lt;/Response&gt;&lt;Response&gt;&lt;Index&gt;41&lt;/Index&gt;&lt;SmartcardUID&gt;0&lt;/SmartcardUID&gt;&lt;UID&gt;6DBF55&lt;/UID&gt;&lt;Valid&gt;true&lt;/Valid&gt;&lt;TimeStamp&gt;2017-02-21T15:32:59.069+05:30&lt;/TimeStamp&gt;&lt;Value&gt;1&lt;/Value&gt;&lt;PersonId&gt;0&lt;/PersonId&gt;&lt;ResponseDelay&gt;1600&lt;/ResponseDelay&gt;&lt;/Response&gt;&lt;Response&gt;&lt;Index&gt;47&lt;/Index&gt;&lt;SmartcardUID&gt;0&lt;/SmartcardUID&gt;&lt;UID&gt;6D806F&lt;/UID&gt;&lt;Valid&gt;true&lt;/Valid&gt;&lt;TimeStamp&gt;2017-02-21T15:32:59.069+05:30&lt;/TimeStamp&gt;&lt;Value&gt;2&lt;/Value&gt;&lt;PersonId&gt;0&lt;/PersonId&gt;&lt;ResponseDelay&gt;1600&lt;/ResponseDelay&gt;&lt;/Response&gt;&lt;Response&gt;&lt;Index&gt;52&lt;/Index&gt;&lt;SmartcardUID&gt;0&lt;/SmartcardUID&gt;&lt;UID&gt;6C6E99&lt;/UID&gt;&lt;Valid&gt;true&lt;/Valid&gt;&lt;TimeStamp&gt;2017-02-21T15:33:05.651+05:30&lt;/TimeStamp&gt;&lt;Value&gt;1&lt;/Value&gt;&lt;PersonId&gt;0&lt;/PersonId&gt;&lt;ResponseDelay&gt;7900&lt;/ResponseDelay&gt;&lt;/Response&gt;&lt;Response&gt;&lt;Index&gt;66&lt;/Index&gt;&lt;SmartcardUID&gt;0&lt;/SmartcardUID&gt;&lt;UID&gt;6DBFB6&lt;/UID&gt;&lt;Valid&gt;true&lt;/Valid&gt;&lt;TimeStamp&gt;2017-02-21T15:32:59.07+05:30&lt;/TimeStamp&gt;&lt;Value&gt;2&lt;/Value&gt;&lt;PersonId&gt;0&lt;/PersonId&gt;&lt;ResponseDelay&gt;1650&lt;/ResponseDelay&gt;&lt;/Response&gt;&lt;Response&gt;&lt;Index&gt;72&lt;/Index&gt;&lt;SmartcardUID&gt;0&lt;/SmartcardUID&gt;&lt;UID&gt;6C71A2&lt;/UID&gt;&lt;Valid&gt;true&lt;/Valid&gt;&lt;TimeStamp&gt;2017-02-21T15:32:59.07+05:30&lt;/TimeStamp&gt;&lt;Value&gt;3&lt;/Value&gt;&lt;PersonId&gt;0&lt;/PersonId&gt;&lt;ResponseDelay&gt;1650&lt;/ResponseDelay&gt;&lt;/Response&gt;&lt;Response&gt;&lt;Index&gt;73&lt;/Index&gt;&lt;SmartcardUID&gt;0&lt;/SmartcardUID&gt;&lt;UID&gt;6DBFB5&lt;/UID&gt;&lt;Valid&gt;true&lt;/Valid&gt;&lt;TimeStamp&gt;2017-02-21T15:33:02.607+05:30&lt;/TimeStamp&gt;&lt;Value&gt;3&lt;/Value&gt;&lt;PersonId&gt;0&lt;/PersonId&gt;&lt;ResponseDelay&gt;4800&lt;/ResponseDelay&gt;&lt;/Response&gt;&lt;Response&gt;&lt;Index&gt;75&lt;/Index&gt;&lt;SmartcardUID&gt;0&lt;/SmartcardUID&gt;&lt;UID&gt;6C7179&lt;/UID&gt;&lt;Valid&gt;true&lt;/Valid&gt;&lt;TimeStamp&gt;2017-02-21T15:33:00.58+05:30&lt;/TimeStamp&gt;&lt;Value&gt;3&lt;/Value&gt;&lt;PersonId&gt;0&lt;/PersonId&gt;&lt;ResponseDelay&gt;3250&lt;/ResponseDelay&gt;&lt;/Response&gt;&lt;Response&gt;&lt;Index&gt;81&lt;/Index&gt;&lt;SmartcardUID&gt;0&lt;/SmartcardUID&gt;&lt;UID&gt;6C7172&lt;/UID&gt;&lt;Valid&gt;true&lt;/Valid&gt;&lt;TimeStamp&gt;2017-02-21T15:33:02.607+05:30&lt;/TimeStamp&gt;&lt;Value&gt;2&lt;/Value&gt;&lt;PersonId&gt;0&lt;/PersonId&gt;&lt;ResponseDelay&gt;4850&lt;/ResponseDelay&gt;&lt;/Response&gt;&lt;Response&gt;&lt;Index&gt;84&lt;/Index&gt;&lt;SmartcardUID&gt;0&lt;/SmartcardUID&gt;&lt;UID&gt;6C6E90&lt;/UID&gt;&lt;Valid&gt;true&lt;/Valid&gt;&lt;TimeStamp&gt;2017-02-21T15:32:59.07+05:30&lt;/TimeStamp&gt;&lt;Value&gt;3&lt;/Value&gt;&lt;PersonId&gt;0&lt;/PersonId&gt;&lt;ResponseDelay&gt;1700&lt;/ResponseDelay&gt;&lt;/Response&gt;&lt;Response&gt;&lt;Index&gt;4&lt;/Index&gt;&lt;SmartcardUID&gt;0&lt;/SmartcardUID&gt;&lt;UID&gt;6C6B1A&lt;/UID&gt;&lt;Valid&gt;true&lt;/Valid&gt;&lt;TimeStamp&gt;2017-02-21T15:33:00.58+05:30&lt;/TimeStamp&gt;&lt;Value&gt;3&lt;/Value&gt;&lt;PersonId&gt;0&lt;/PersonId&gt;&lt;ResponseDelay&gt;3050&lt;/ResponseDelay&gt;&lt;/Response&gt;&lt;Response&gt;&lt;Index&gt;12&lt;/Index&gt;&lt;SmartcardUID&gt;0&lt;/SmartcardUID&gt;&lt;UID&gt;6C7160&lt;/UID&gt;&lt;Valid&gt;true&lt;/Valid&gt;&lt;TimeStamp&gt;2017-02-21T15:33:00.58+05:30&lt;/TimeStamp&gt;&lt;Value&gt;2&lt;/Value&gt;&lt;PersonId&gt;0&lt;/PersonId&gt;&lt;ResponseDelay&gt;3050&lt;/ResponseDelay&gt;&lt;/Response&gt;&lt;Response&gt;&lt;Index&gt;26&lt;/Index&gt;&lt;SmartcardUID&gt;0&lt;/SmartcardUID&gt;&lt;UID&gt;6D8114&lt;/UID&gt;&lt;Valid&gt;true&lt;/Valid&gt;&lt;TimeStamp&gt;2017-02-21T15:33:00.58+05:30&lt;/TimeStamp&gt;&lt;Value&gt;1&lt;/Value&gt;&lt;PersonId&gt;0&lt;/PersonId&gt;&lt;ResponseDelay&gt;3100&lt;/ResponseDelay&gt;&lt;/Response&gt;&lt;Response&gt;&lt;Index&gt;30&lt;/Index&gt;&lt;SmartcardUID&gt;0&lt;/SmartcardUID&gt;&lt;UID&gt;6D7E54&lt;/UID&gt;&lt;Valid&gt;true&lt;/Valid&gt;&lt;TimeStamp&gt;2017-02-21T15:33:00.58+05:30&lt;/TimeStamp&gt;&lt;Value&gt;3&lt;/Value&gt;&lt;PersonId&gt;0&lt;/PersonId&gt;&lt;ResponseDelay&gt;3100&lt;/ResponseDelay&gt;&lt;/Response&gt;&lt;Response&gt;&lt;Index&gt;42&lt;/Index&gt;&lt;SmartcardUID&gt;0&lt;/SmartcardUID&gt;&lt;UID&gt;6DBF68&lt;/UID&gt;&lt;Valid&gt;true&lt;/Valid&gt;&lt;TimeStamp&gt;2017-02-21T15:33:00.58+05:30&lt;/TimeStamp&gt;&lt;Value&gt;1&lt;/Value&gt;&lt;PersonId&gt;0&lt;/PersonId&gt;&lt;ResponseDelay&gt;3150&lt;/ResponseDelay&gt;&lt;/Response&gt;&lt;Response&gt;&lt;Index&gt;44&lt;/Index&gt;&lt;SmartcardUID&gt;0&lt;/SmartcardUID&gt;&lt;UID&gt;6D8076&lt;/UID&gt;&lt;Valid&gt;true&lt;/Valid&gt;&lt;TimeStamp&gt;2017-02-21T15:33:13.262+05:30&lt;/TimeStamp&gt;&lt;Value&gt;1&lt;/Value&gt;&lt;PersonId&gt;0&lt;/PersonId&gt;&lt;ResponseDelay&gt;15750&lt;/ResponseDelay&gt;&lt;/Response&gt;&lt;Response&gt;&lt;Index&gt;48&lt;/Index&gt;&lt;SmartcardUID&gt;0&lt;/SmartcardUID&gt;&lt;UID&gt;6D8108&lt;/UID&gt;&lt;Valid&gt;true&lt;/Valid&gt;&lt;TimeStamp&gt;2017-02-21T15:33:00.58+05:30&lt;/TimeStamp&gt;&lt;Value&gt;3&lt;/Value&gt;&lt;PersonId&gt;0&lt;/PersonId&gt;&lt;ResponseDelay&gt;3150&lt;/ResponseDelay&gt;&lt;/Response&gt;&lt;Response&gt;&lt;Index&gt;54&lt;/Index&gt;&lt;SmartcardUID&gt;0&lt;/SmartcardUID&gt;&lt;UID&gt;6DBF57&lt;/UID&gt;&lt;Valid&gt;true&lt;/Valid&gt;&lt;TimeStamp&gt;2017-02-21T15:33:00.58+05:30&lt;/TimeStamp&gt;&lt;Value&gt;3&lt;/Value&gt;&lt;PersonId&gt;0&lt;/PersonId&gt;&lt;ResponseDelay&gt;3200&lt;/ResponseDelay&gt;&lt;/Response&gt;&lt;Response&gt;&lt;Index&gt;56&lt;/Index&gt;&lt;SmartcardUID&gt;0&lt;/SmartcardUID&gt;&lt;UID&gt;6C6E93&lt;/UID&gt;&lt;Valid&gt;true&lt;/Valid&gt;&lt;TimeStamp&gt;2017-02-21T15:33:11.735+05:30&lt;/TimeStamp&gt;&lt;Value&gt;3&lt;/Value&gt;&lt;PersonId&gt;0&lt;/PersonId&gt;&lt;ResponseDelay&gt;14200&lt;/ResponseDelay&gt;&lt;/Response&gt;&lt;Response&gt;&lt;Index&gt;58&lt;/Index&gt;&lt;SmartcardUID&gt;0&lt;/SmartcardUID&gt;&lt;UID&gt;6C6EB7&lt;/UID&gt;&lt;Valid&gt;true&lt;/Valid&gt;&lt;TimeStamp&gt;2017-02-21T15:33:00.58+05:30&lt;/TimeStamp&gt;&lt;Value&gt;1&lt;/Value&gt;&lt;PersonId&gt;0&lt;/PersonId&gt;&lt;ResponseDelay&gt;3200&lt;/ResponseDelay&gt;&lt;/Response&gt;&lt;Response&gt;&lt;Index&gt;59&lt;/Index&gt;&lt;SmartcardUID&gt;0&lt;/SmartcardUID&gt;&lt;UID&gt;6DBFAC&lt;/UID&gt;&lt;Valid&gt;true&lt;/Valid&gt;&lt;TimeStamp&gt;2017-02-21T15:33:00.58+05:30&lt;/TimeStamp&gt;&lt;Value&gt;3&lt;/Value&gt;&lt;PersonId&gt;0&lt;/PersonId&gt;&lt;ResponseDelay&gt;3200&lt;/ResponseDelay&gt;&lt;/Response&gt;&lt;Response&gt;&lt;Index&gt;79&lt;/Index&gt;&lt;SmartcardUID&gt;0&lt;/SmartcardUID&gt;&lt;UID&gt;6C719F&lt;/UID&gt;&lt;Valid&gt;true&lt;/Valid&gt;&lt;TimeStamp&gt;2017-02-21T15:33:03.627+05:30&lt;/TimeStamp&gt;&lt;Value&gt;1&lt;/Value&gt;&lt;PersonId&gt;0&lt;/PersonId&gt;&lt;ResponseDelay&gt;6400&lt;/ResponseDelay&gt;&lt;/Response&gt;&lt;Response&gt;&lt;Index&gt;82&lt;/Index&gt;&lt;SmartcardUID&gt;0&lt;/SmartcardUID&gt;&lt;UID&gt;6DBF56&lt;/UID&gt;&lt;Valid&gt;true&lt;/Valid&gt;&lt;TimeStamp&gt;2017-02-21T15:33:00.58+05:30&lt;/TimeStamp&gt;&lt;Value&gt;2&lt;/Value&gt;&lt;PersonId&gt;0&lt;/PersonId&gt;&lt;ResponseDelay&gt;3250&lt;/ResponseDelay&gt;&lt;/Response&gt;&lt;Response&gt;&lt;Index&gt;14&lt;/Index&gt;&lt;SmartcardUID&gt;0&lt;/SmartcardUID&gt;&lt;UID&gt;6C71A3&lt;/UID&gt;&lt;Valid&gt;true&lt;/Valid&gt;&lt;TimeStamp&gt;2017-02-21T15:33:17.832+05:30&lt;/TimeStamp&gt;&lt;Value&gt;3&lt;/Value&gt;&lt;PersonId&gt;0&lt;/PersonId&gt;&lt;ResponseDelay&gt;20350&lt;/ResponseDelay&gt;&lt;/Response&gt;&lt;Response&gt;&lt;Index&gt;15&lt;/Index&gt;&lt;SmartcardUID&gt;0&lt;/SmartcardUID&gt;&lt;UID&gt;6DBFAE&lt;/UID&gt;&lt;Valid&gt;true&lt;/Valid&gt;&lt;TimeStamp&gt;2017-02-21T15:33:02.109+05:30&lt;/TimeStamp&gt;&lt;Value&gt;2&lt;/Value&gt;&lt;PersonId&gt;0&lt;/PersonId&gt;&lt;ResponseDelay&gt;4650&lt;/ResponseDelay&gt;&lt;/Response&gt;&lt;Response&gt;&lt;Index&gt;19&lt;/Index&gt;&lt;SmartcardUID&gt;0&lt;/SmartcardUID&gt;&lt;UID&gt;6C6B1C&lt;/UID&gt;&lt;Valid&gt;true&lt;/Valid&gt;&lt;TimeStamp&gt;2017-02-21T15:33:02.109+05:30&lt;/TimeStamp&gt;&lt;Value&gt;3&lt;/Value&gt;&lt;PersonId&gt;0&lt;/PersonId&gt;&lt;ResponseDelay&gt;4650&lt;/ResponseDelay&gt;&lt;/Response&gt;&lt;Response&gt;&lt;Index&gt;21&lt;/Index&gt;&lt;SmartcardUID&gt;0&lt;/SmartcardUID&gt;&lt;UID&gt;6DBF67&lt;/UID&gt;&lt;Valid&gt;true&lt;/Valid&gt;&lt;TimeStamp&gt;2017-02-21T15:33:02.109+05:30&lt;/TimeStamp&gt;&lt;Value&gt;2&lt;/Value&gt;&lt;PersonId&gt;0&lt;/PersonId&gt;&lt;ResponseDelay&gt;4650&lt;/ResponseDelay&gt;&lt;/Response&gt;&lt;Response&gt;&lt;Index&gt;25&lt;/Index&gt;&lt;SmartcardUID&gt;0&lt;/SmartcardUID&gt;&lt;UID&gt;6D8109&lt;/UID&gt;&lt;Valid&gt;true&lt;/Valid&gt;&lt;TimeStamp&gt;2017-02-21T15:33:02.109+05:30&lt;/TimeStamp&gt;&lt;Value&gt;2&lt;/Value&gt;&lt;PersonId&gt;0&lt;/PersonId&gt;&lt;ResponseDelay&gt;4700&lt;/ResponseDelay&gt;&lt;/Response&gt;&lt;Response&gt;&lt;Index&gt;32&lt;/Index&gt;&lt;SmartcardUID&gt;0&lt;/SmartcardUID&gt;&lt;UID&gt;6D772A&lt;/UID&gt;&lt;Valid&gt;true&lt;/Valid&gt;&lt;TimeStamp&gt;2017-02-21T15:33:03.627+05:30&lt;/TimeStamp&gt;&lt;Value&gt;1&lt;/Value&gt;&lt;PersonId&gt;0&lt;/PersonId&gt;&lt;ResponseDelay&gt;6250&lt;/ResponseDelay&gt;&lt;/Response&gt;&lt;Response&gt;&lt;Index&gt;37&lt;/Index&gt;&lt;SmartcardUID&gt;0&lt;/SmartcardUID&gt;&lt;UID&gt;6DBFAF&lt;/UID&gt;&lt;Valid&gt;true&lt;/Valid&gt;&lt;TimeStamp&gt;2017-02-21T15:33:02.109+05:30&lt;/TimeStamp&gt;&lt;Value&gt;1&lt;/Value&gt;&lt;PersonId&gt;0&lt;/PersonId&gt;&lt;ResponseDelay&gt;4700&lt;/ResponseDelay&gt;&lt;/Response&gt;&lt;Response&gt;&lt;Index&gt;49&lt;/Index&gt;&lt;SmartcardUID&gt;0&lt;/SmartcardUID&gt;&lt;UID&gt;6D806D&lt;/UID&gt;&lt;Valid&gt;true&lt;/Valid&gt;&lt;TimeStamp&gt;2017-02-21T15:33:02.109+05:30&lt;/TimeStamp&gt;&lt;Value&gt;2&lt;/Value&gt;&lt;PersonId&gt;0&lt;/PersonId&gt;&lt;ResponseDelay&gt;4750&lt;/ResponseDelay&gt;&lt;/Response&gt;&lt;Response&gt;&lt;Index&gt;62&lt;/Index&gt;&lt;SmartcardUID&gt;0&lt;/SmartcardUID&gt;&lt;UID&gt;6DBF53&lt;/UID&gt;&lt;Valid&gt;true&lt;/Valid&gt;&lt;TimeStamp&gt;2017-02-21T15:33:02.109+05:30&lt;/TimeStamp&gt;&lt;Value&gt;1&lt;/Value&gt;&lt;PersonId&gt;0&lt;/PersonId&gt;&lt;ResponseDelay&gt;4800&lt;/ResponseDelay&gt;&lt;/Response&gt;&lt;Response&gt;&lt;Index&gt;90&lt;/Index&gt;&lt;SmartcardUID&gt;0&lt;/SmartcardUID&gt;&lt;UID&gt;6DC031&lt;/UID&gt;&lt;Valid&gt;true&lt;/Valid&gt;&lt;TimeStamp&gt;2017-02-21T15:33:02.607+05:30&lt;/TimeStamp&gt;&lt;Value&gt;3&lt;/Value&gt;&lt;PersonId&gt;0&lt;/PersonId&gt;&lt;ResponseDelay&gt;4850&lt;/ResponseDelay&gt;&lt;/Response&gt;&lt;Response&gt;&lt;Index&gt;2&lt;/Index&gt;&lt;SmartcardUID&gt;0&lt;/SmartcardUID&gt;&lt;UID&gt;6C6BD4&lt;/UID&gt;&lt;Valid&gt;true&lt;/Valid&gt;&lt;TimeStamp&gt;2017-02-21T15:33:05.149+05:30&lt;/TimeStamp&gt;&lt;Value&gt;3&lt;/Value&gt;&lt;PersonId&gt;0&lt;/PersonId&gt;&lt;ResponseDelay&gt;7750&lt;/ResponseDelay&gt;&lt;/Response&gt;&lt;Response&gt;&lt;Index&gt;16&lt;/Index&gt;&lt;SmartcardUID&gt;0&lt;/SmartcardUID&gt;&lt;UID&gt;6D7E57&lt;/UID&gt;&lt;Valid&gt;true&lt;/Valid&gt;&lt;TimeStamp&gt;2017-02-21T15:33:03.627+05:30&lt;/TimeStamp&gt;&lt;Value&gt;1&lt;/Value&gt;&lt;PersonId&gt;0&lt;/PersonId&gt;&lt;ResponseDelay&gt;6250&lt;/ResponseDelay&gt;&lt;/Response&gt;&lt;Response&gt;&lt;Index&gt;40&lt;/Index&gt;&lt;SmartcardUID&gt;0&lt;/SmartcardUID&gt;&lt;UID&gt;6D7E39&lt;/UID&gt;&lt;Valid&gt;true&lt;/Valid&gt;&lt;TimeStamp&gt;2017-02-21T15:33:03.627+05:30&lt;/TimeStamp&gt;&lt;Value&gt;3&lt;/Value&gt;&lt;PersonId&gt;0&lt;/PersonId&gt;&lt;ResponseDelay&gt;6300&lt;/ResponseDelay&gt;&lt;/Response&gt;&lt;Response&gt;&lt;Index&gt;86&lt;/Index&gt;&lt;SmartcardUID&gt;0&lt;/SmartcardUID&gt;&lt;UID&gt;6C6EB4&lt;/UID&gt;&lt;Valid&gt;true&lt;/Valid&gt;&lt;TimeStamp&gt;2017-02-21T15:33:03.627+05:30&lt;/TimeStamp&gt;&lt;Value&gt;1&lt;/Value&gt;&lt;PersonId&gt;0&lt;/PersonId&gt;&lt;ResponseDelay&gt;6400&lt;/ResponseDelay&gt;&lt;/Response&gt;&lt;Response&gt;&lt;Index&gt;88&lt;/Index&gt;&lt;SmartcardUID&gt;0&lt;/SmartcardUID&gt;&lt;UID&gt;6D8077&lt;/UID&gt;&lt;Valid&gt;true&lt;/Valid&gt;&lt;TimeStamp&gt;2017-02-21T15:33:03.627+05:30&lt;/TimeStamp&gt;&lt;Value&gt;3&lt;/Value&gt;&lt;PersonId&gt;0&lt;/PersonId&gt;&lt;ResponseDelay&gt;6400&lt;/ResponseDelay&gt;&lt;/Response&gt;&lt;Response&gt;&lt;Index&gt;93&lt;/Index&gt;&lt;SmartcardUID&gt;0&lt;/SmartcardUID&gt;&lt;UID&gt;6C7192&lt;/UID&gt;&lt;Valid&gt;true&lt;/Valid&gt;&lt;TimeStamp&gt;2017-02-21T15:33:04.135+05:30&lt;/TimeStamp&gt;&lt;Value&gt;1&lt;/Value&gt;&lt;PersonId&gt;0&lt;/PersonId&gt;&lt;ResponseDelay&gt;6450&lt;/ResponseDelay&gt;&lt;/Response&gt;&lt;Response&gt;&lt;Index&gt;33&lt;/Index&gt;&lt;SmartcardUID&gt;0&lt;/SmartcardUID&gt;&lt;UID&gt;6C6B19&lt;/UID&gt;&lt;Valid&gt;true&lt;/Valid&gt;&lt;TimeStamp&gt;2017-02-21T15:33:05.651+05:30&lt;/TimeStamp&gt;&lt;Value&gt;2&lt;/Value&gt;&lt;PersonId&gt;0&lt;/PersonId&gt;&lt;ResponseDelay&gt;7850&lt;/ResponseDelay&gt;&lt;/Response&gt;&lt;Response&gt;&lt;Index&gt;39&lt;/Index&gt;&lt;SmartcardUID&gt;0&lt;/SmartcardUID&gt;&lt;UID&gt;6C719A&lt;/UID&gt;&lt;Valid&gt;true&lt;/Valid&gt;&lt;TimeStamp&gt;2017-02-21T15:33:05.651+05:30&lt;/TimeStamp&gt;&lt;Value&gt;2&lt;/Value&gt;&lt;PersonId&gt;0&lt;/PersonId&gt;&lt;ResponseDelay&gt;7850&lt;/ResponseDelay&gt;&lt;/Response&gt;&lt;Response&gt;&lt;Index&gt;51&lt;/Index&gt;&lt;SmartcardUID&gt;0&lt;/SmartcardUID&gt;&lt;UID&gt;6D7E41&lt;/UID&gt;&lt;Valid&gt;true&lt;/Valid&gt;&lt;TimeStamp&gt;2017-02-21T15:33:08.692+05:30&lt;/TimeStamp&gt;&lt;Value&gt;1&lt;/Value&gt;&lt;PersonId&gt;0&lt;/PersonId&gt;&lt;ResponseDelay&gt;11050&lt;/ResponseDelay&gt;&lt;/Response&gt;&lt;Response&gt;&lt;Index&gt;57&lt;/Index&gt;&lt;SmartcardUID&gt;0&lt;/SmartcardUID&gt;&lt;UID&gt;6DBFB0&lt;/UID&gt;&lt;Valid&gt;true&lt;/Valid&gt;&lt;TimeStamp&gt;2017-02-21T15:33:05.651+05:30&lt;/TimeStamp&gt;&lt;Value&gt;2&lt;/Value&gt;&lt;PersonId&gt;0&lt;/PersonId&gt;&lt;ResponseDelay&gt;7900&lt;/ResponseDelay&gt;&lt;/Response&gt;&lt;Response&gt;&lt;Index&gt;77&lt;/Index&gt;&lt;SmartcardUID&gt;0&lt;/SmartcardUID&gt;&lt;UID&gt;6C6E8E&lt;/UID&gt;&lt;Valid&gt;true&lt;/Valid&gt;&lt;TimeStamp&gt;2017-02-21T15:33:05.651+05:30&lt;/TimeStamp&gt;&lt;Value&gt;3&lt;/Value&gt;&lt;PersonId&gt;0&lt;/PersonId&gt;&lt;ResponseDelay&gt;7950&lt;/ResponseDelay&gt;&lt;/Response&gt;&lt;Response&gt;&lt;Index&gt;78&lt;/Index&gt;&lt;SmartcardUID&gt;0&lt;/SmartcardUID&gt;&lt;UID&gt;6C715F&lt;/UID&gt;&lt;Valid&gt;true&lt;/Valid&gt;&lt;TimeStamp&gt;2017-02-21T15:33:05.651+05:30&lt;/TimeStamp&gt;&lt;Value&gt;3&lt;/Value&gt;&lt;PersonId&gt;0&lt;/PersonId&gt;&lt;ResponseDelay&gt;7950&lt;/ResponseDelay&gt;&lt;/Response&gt;&lt;Response&gt;&lt;Index&gt;7&lt;/Index&gt;&lt;SmartcardUID&gt;0&lt;/SmartcardUID&gt;&lt;UID&gt;6DC039&lt;/UID&gt;&lt;Valid&gt;true&lt;/Valid&gt;&lt;TimeStamp&gt;2017-02-21T15:33:08.692+05:30&lt;/TimeStamp&gt;&lt;Value&gt;3&lt;/Value&gt;&lt;PersonId&gt;0&lt;/PersonId&gt;&lt;ResponseDelay&gt;10900&lt;/ResponseDelay&gt;&lt;/Response&gt;&lt;Response&gt;&lt;Index&gt;53&lt;/Index&gt;&lt;SmartcardUID&gt;0&lt;/SmartcardUID&gt;&lt;UID&gt;6C6C47&lt;/UID&gt;&lt;Valid&gt;true&lt;/Valid&gt;&lt;TimeStamp&gt;2017-02-21T15:33:08.692+05:30&lt;/TimeStamp&gt;&lt;Value&gt;3&lt;/Value&gt;&lt;PersonId&gt;0&lt;/PersonId&gt;&lt;ResponseDelay&gt;11050&lt;/ResponseDelay&gt;&lt;/Response&gt;&lt;Response&gt;&lt;Index&gt;92&lt;/Index&gt;&lt;SmartcardUID&gt;0&lt;/SmartcardUID&gt;&lt;UID&gt;6DBF52&lt;/UID&gt;&lt;Valid&gt;true&lt;/Valid&gt;&lt;TimeStamp&gt;2017-02-21T15:33:11.735+05:30&lt;/TimeStamp&gt;&lt;Value&gt;1&lt;/Value&gt;&lt;PersonId&gt;0&lt;/PersonId&gt;&lt;ResponseDelay&gt;14300&lt;/ResponseDelay&gt;&lt;/Response&gt;&lt;Response&gt;&lt;Index&gt;18&lt;/Index&gt;&lt;SmartcardUID&gt;0&lt;/SmartcardUID&gt;&lt;UID&gt;6C6EA5&lt;/UID&gt;&lt;Valid&gt;true&lt;/Valid&gt;&lt;TimeStamp&gt;2017-02-21T15:33:10.22+05:30&lt;/TimeStamp&gt;&lt;Value&gt;2&lt;/Value&gt;&lt;PersonId&gt;0&lt;/PersonId&gt;&lt;ResponseDelay&gt;12500&lt;/ResponseDelay&gt;&lt;/Response&gt;&lt;Response&gt;&lt;Index&gt;31&lt;/Index&gt;&lt;SmartcardUID&gt;0&lt;/SmartcardUID&gt;&lt;UID&gt;6D7E5D&lt;/UID&gt;&lt;Valid&gt;true&lt;/Valid&gt;&lt;TimeStamp&gt;2017-02-21T15:33:10.22+05:30&lt;/TimeStamp&gt;&lt;Value&gt;1&lt;/Value&gt;&lt;PersonId&gt;0&lt;/PersonId&gt;&lt;ResponseDelay&gt;12550&lt;/ResponseDelay&gt;&lt;/Response&gt;&lt;Response&gt;&lt;Index&gt;45&lt;/Index&gt;&lt;SmartcardUID&gt;0&lt;/SmartcardUID&gt;&lt;UID&gt;6DBF60&lt;/UID&gt;&lt;Valid&gt;true&lt;/Valid&gt;&lt;TimeStamp&gt;2017-02-21T15:33:10.22+05:30&lt;/TimeStamp&gt;&lt;Value&gt;2&lt;/Value&gt;&lt;PersonId&gt;0&lt;/PersonId&gt;&lt;ResponseDelay&gt;12600&lt;/ResponseDelay&gt;&lt;/Response&gt;&lt;Response&gt;&lt;Index&gt;50&lt;/Index&gt;&lt;SmartcardUID&gt;0&lt;/SmartcardUID&gt;&lt;UID&gt;6D8103&lt;/UID&gt;&lt;Valid&gt;true&lt;/Valid&gt;&lt;TimeStamp&gt;2017-02-21T15:33:10.22+05:30&lt;/TimeStamp&gt;&lt;Value&gt;3&lt;/Value&gt;&lt;PersonId&gt;0&lt;/PersonId&gt;&lt;ResponseDelay&gt;12600&lt;/ResponseDelay&gt;&lt;/Response&gt;&lt;Response&gt;&lt;Index&gt;61&lt;/Index&gt;&lt;SmartcardUID&gt;0&lt;/SmartcardUID&gt;&lt;UID&gt;6C6E96&lt;/UID&gt;&lt;Valid&gt;true&lt;/Valid&gt;&lt;TimeStamp&gt;2017-02-21T15:33:10.221+05:30&lt;/TimeStamp&gt;&lt;Value&gt;1&lt;/Value&gt;&lt;PersonId&gt;0&lt;/PersonId&gt;&lt;ResponseDelay&gt;12650&lt;/ResponseDelay&gt;&lt;/Response&gt;&lt;Response&gt;&lt;Index&gt;63&lt;/Index&gt;&lt;SmartcardUID&gt;0&lt;/SmartcardUID&gt;&lt;UID&gt;6C71A1&lt;/UID&gt;&lt;Valid&gt;true&lt;/Valid&gt;&lt;TimeStamp&gt;2017-02-21T15:33:10.221+05:30&lt;/TimeStamp&gt;&lt;Value&gt;1&lt;/Value&gt;&lt;PersonId&gt;0&lt;/PersonId&gt;&lt;ResponseDelay&gt;12650&lt;/ResponseDelay&gt;&lt;/Response&gt;&lt;Response&gt;&lt;Index&gt;64&lt;/Index&gt;&lt;SmartcardUID&gt;0&lt;/SmartcardUID&gt;&lt;UID&gt;6C6E95&lt;/UID&gt;&lt;Valid&gt;true&lt;/Valid&gt;&lt;TimeStamp&gt;2017-02-21T15:33:10.221+05:30&lt;/TimeStamp&gt;&lt;Value&gt;1&lt;/Value&gt;&lt;PersonId&gt;0&lt;/PersonId&gt;&lt;ResponseDelay&gt;12650&lt;/ResponseDelay&gt;&lt;/Response&gt;&lt;Response&gt;&lt;Index&gt;9&lt;/Index&gt;&lt;SmartcardUID&gt;0&lt;/SmartcardUID&gt;&lt;UID&gt;6DBF61&lt;/UID&gt;&lt;Valid&gt;true&lt;/Valid&gt;&lt;TimeStamp&gt;2017-02-21T15:33:11.735+05:30&lt;/TimeStamp&gt;&lt;Value&gt;3&lt;/Value&gt;&lt;PersonId&gt;0&lt;/PersonId&gt;&lt;ResponseDelay&gt;14050&lt;/ResponseDelay&gt;&lt;/Response&gt;&lt;Response&gt;&lt;Index&gt;23&lt;/Index&gt;&lt;SmartcardUID&gt;0&lt;/SmartcardUID&gt;&lt;UID&gt;6C717C&lt;/UID&gt;&lt;Valid&gt;true&lt;/Valid&gt;&lt;TimeStamp&gt;2017-02-21T15:33:13.262+05:30&lt;/TimeStamp&gt;&lt;Value&gt;2&lt;/Value&gt;&lt;PersonId&gt;0&lt;/PersonId&gt;&lt;ResponseDelay&gt;15650&lt;/ResponseDelay&gt;&lt;/Response&gt;&lt;Response&gt;&lt;Index&gt;28&lt;/Index&gt;&lt;SmartcardUID&gt;0&lt;/SmartcardUID&gt;&lt;UID&gt;6D7E5E&lt;/UID&gt;&lt;Valid&gt;true&lt;/Valid&gt;&lt;TimeStamp&gt;2017-02-21T15:33:11.735+05:30&lt;/TimeStamp&gt;&lt;Value&gt;3&lt;/Value&gt;&lt;PersonId&gt;0&lt;/PersonId&gt;&lt;ResponseDelay&gt;14100&lt;/ResponseDelay&gt;&lt;/Response&gt;&lt;Response&gt;&lt;Index&gt;36&lt;/Index&gt;&lt;SmartcardUID&gt;0&lt;/SmartcardUID&gt;&lt;UID&gt;6D806E&lt;/UID&gt;&lt;Valid&gt;true&lt;/Valid&gt;&lt;TimeStamp&gt;2017-02-21T15:33:25.943+05:30&lt;/TimeStamp&gt;&lt;Value&gt;1&lt;/Value&gt;&lt;PersonId&gt;0&lt;/PersonId&gt;&lt;ResponseDelay&gt;28300&lt;/ResponseDelay&gt;&lt;/Response&gt;&lt;Response&gt;&lt;Index&gt;71&lt;/Index&gt;&lt;SmartcardUID&gt;0&lt;/SmartcardUID&gt;&lt;UID&gt;6C6B7A&lt;/UID&gt;&lt;Valid&gt;true&lt;/Valid&gt;&lt;TimeStamp&gt;2017-02-21T15:33:11.735+05:30&lt;/TimeStamp&gt;&lt;Value&gt;1&lt;/Value&gt;&lt;PersonId&gt;0&lt;/PersonId&gt;&lt;ResponseDelay&gt;14250&lt;/ResponseDelay&gt;&lt;/Response&gt;&lt;Response&gt;&lt;Index&gt;89&lt;/Index&gt;&lt;SmartcardUID&gt;0&lt;/SmartcardUID&gt;&lt;UID&gt;6D7E55&lt;/UID&gt;&lt;Valid&gt;true&lt;/Valid&gt;&lt;TimeStamp&gt;2017-02-21T15:33:11.735+05:30&lt;/TimeStamp&gt;&lt;Value&gt;1&lt;/Value&gt;&lt;PersonId&gt;0&lt;/PersonId&gt;&lt;ResponseDelay&gt;14300&lt;/ResponseDelay&gt;&lt;/Response&gt;&lt;Response&gt;&lt;Index&gt;91&lt;/Index&gt;&lt;SmartcardUID&gt;0&lt;/SmartcardUID&gt;&lt;UID&gt;6C6E9C&lt;/UID&gt;&lt;Valid&gt;true&lt;/Valid&gt;&lt;TimeStamp&gt;2017-02-21T15:33:11.735+05:30&lt;/TimeStamp&gt;&lt;Value&gt;1&lt;/Value&gt;&lt;PersonId&gt;0&lt;/PersonId&gt;&lt;ResponseDelay&gt;14300&lt;/ResponseDelay&gt;&lt;/Response&gt;&lt;Response&gt;&lt;Index&gt;60&lt;/Index&gt;&lt;SmartcardUID&gt;0&lt;/SmartcardUID&gt;&lt;UID&gt;6C6E9B&lt;/UID&gt;&lt;Valid&gt;true&lt;/Valid&gt;&lt;TimeStamp&gt;2017-02-21T15:33:13.262+05:30&lt;/TimeStamp&gt;&lt;Value&gt;3&lt;/Value&gt;&lt;PersonId&gt;0&lt;/PersonId&gt;&lt;ResponseDelay&gt;15750&lt;/ResponseDelay&gt;&lt;/Response&gt;&lt;Response&gt;&lt;Index&gt;70&lt;/Index&gt;&lt;SmartcardUID&gt;0&lt;/SmartcardUID&gt;&lt;UID&gt;6DBFB7&lt;/UID&gt;&lt;Valid&gt;true&lt;/Valid&gt;&lt;TimeStamp&gt;2017-02-21T15:33:13.262+05:30&lt;/TimeStamp&gt;&lt;Value&gt;2&lt;/Value&gt;&lt;PersonId&gt;0&lt;/PersonId&gt;&lt;ResponseDelay&gt;15800&lt;/ResponseDelay&gt;&lt;/Response&gt;&lt;Response&gt;&lt;Index&gt;85&lt;/Index&gt;&lt;SmartcardUID&gt;0&lt;/SmartcardUID&gt;&lt;UID&gt;6C6B18&lt;/UID&gt;&lt;Valid&gt;true&lt;/Valid&gt;&lt;TimeStamp&gt;2017-02-21T15:33:13.262+05:30&lt;/TimeStamp&gt;&lt;Value&gt;3&lt;/Value&gt;&lt;PersonId&gt;0&lt;/PersonId&gt;&lt;ResponseDelay&gt;15850&lt;/ResponseDelay&gt;&lt;/Response&gt;&lt;Response&gt;&lt;Index&gt;11&lt;/Index&gt;&lt;SmartcardUID&gt;0&lt;/SmartcardUID&gt;&lt;UID&gt;6DBFB4&lt;/UID&gt;&lt;Valid&gt;true&lt;/Valid&gt;&lt;TimeStamp&gt;2017-02-21T15:33:14.775+05:30&lt;/TimeStamp&gt;&lt;Value&gt;2&lt;/Value&gt;&lt;PersonId&gt;0&lt;/PersonId&gt;&lt;ResponseDelay&gt;17200&lt;/ResponseDelay&gt;&lt;/Response&gt;&lt;Response&gt;&lt;Index&gt;68&lt;/Index&gt;&lt;SmartcardUID&gt;0&lt;/SmartcardUID&gt;&lt;UID&gt;6C6EAC&lt;/UID&gt;&lt;Valid&gt;true&lt;/Valid&gt;&lt;TimeStamp&gt;2017-02-21T15:33:14.775+05:30&lt;/TimeStamp&gt;&lt;Value&gt;1&lt;/Value&gt;&lt;PersonId&gt;0&lt;/PersonId&gt;&lt;ResponseDelay&gt;17350&lt;/ResponseDelay&gt;&lt;/Response&gt;&lt;Response&gt;&lt;Index&gt;65&lt;/Index&gt;&lt;SmartcardUID&gt;0&lt;/SmartcardUID&gt;&lt;UID&gt;6C6E8D&lt;/UID&gt;&lt;Valid&gt;true&lt;/Valid&gt;&lt;TimeStamp&gt;2017-02-21T15:33:24.416+05:30&lt;/TimeStamp&gt;&lt;Value&gt;3&lt;/Value&gt;&lt;PersonId&gt;0&lt;/PersonId&gt;&lt;ResponseDelay&gt;26800&lt;/ResponseDelay&gt;&lt;/Response&gt;&lt;Response&gt;&lt;Index&gt;27&lt;/Index&gt;&lt;SmartcardUID&gt;0&lt;/SmartcardUID&gt;&lt;UID&gt;6D7E5F&lt;/UID&gt;&lt;Valid&gt;true&lt;/Valid&gt;&lt;TimeStamp&gt;2017-02-21T15:33:19.345+05:30&lt;/TimeStamp&gt;&lt;Value&gt;1&lt;/Value&gt;&lt;PersonId&gt;0&lt;/PersonId&gt;&lt;ResponseDelay&gt;21950&lt;/ResponseDelay&gt;&lt;/Response&gt;&lt;Response&gt;&lt;Index&gt;35&lt;/Index&gt;&lt;SmartcardUID&gt;0&lt;/SmartcardUID&gt;&lt;UID&gt;6D8044&lt;/UID&gt;&lt;Valid&gt;true&lt;/Valid&gt;&lt;TimeStamp&gt;2017-02-21T15:33:20.874+05:30&lt;/TimeStamp&gt;&lt;Value&gt;3&lt;/Value&gt;&lt;PersonId&gt;0&lt;/PersonId&gt;&lt;ResponseDelay&gt;23550&lt;/ResponseDelay&gt;&lt;/Response&gt;&lt;Response&gt;&lt;Index&gt;67&lt;/Index&gt;&lt;SmartcardUID&gt;0&lt;/SmartcardUID&gt;&lt;UID&gt;6DBF4C&lt;/UID&gt;&lt;Valid&gt;true&lt;/Valid&gt;&lt;TimeStamp&gt;2017-02-21T15:33:21.374+05:30&lt;/TimeStamp&gt;&lt;Value&gt;1&lt;/Value&gt;&lt;PersonId&gt;0&lt;/PersonId&gt;&lt;ResponseDelay&gt;23650&lt;/ResponseDelay&gt;&lt;/Response&gt;&lt;Response&gt;&lt;Index&gt;46&lt;/Index&gt;&lt;SmartcardUID&gt;0&lt;/SmartcardUID&gt;&lt;UID&gt;6DBF66&lt;/UID&gt;&lt;Valid&gt;true&lt;/Valid&gt;&lt;TimeStamp&gt;2017-02-21T15:33:22.902+05:30&lt;/TimeStamp&gt;&lt;Value&gt;1&lt;/Value&gt;&lt;PersonId&gt;0&lt;/PersonId&gt;&lt;ResponseDelay&gt;25150&lt;/ResponseDelay&gt;&lt;/Response&gt;&lt;Response&gt;&lt;Index&gt;22&lt;/Index&gt;&lt;SmartcardUID&gt;0&lt;/SmartcardUID&gt;&lt;UID&gt;6D803C&lt;/UID&gt;&lt;Valid&gt;true&lt;/Valid&gt;&lt;TimeStamp&gt;2017-02-21T15:33:23.916+05:30&lt;/TimeStamp&gt;&lt;Value&gt;3&lt;/Value&gt;&lt;PersonId&gt;0&lt;/PersonId&gt;&lt;ResponseDelay&gt;26650&lt;/ResponseDelay&gt;&lt;/Response&gt;&lt;Response&gt;&lt;Index&gt;83&lt;/Index&gt;&lt;SmartcardUID&gt;0&lt;/SmartcardUID&gt;&lt;UID&gt;6C6E91&lt;/UID&gt;&lt;Valid&gt;true&lt;/Valid&gt;&lt;TimeStamp&gt;2017-02-21T15:33:24.416+05:30&lt;/TimeStamp&gt;&lt;Value&gt;2&lt;/Value&gt;&lt;PersonId&gt;0&lt;/PersonId&gt;&lt;ResponseDelay&gt;2685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37&lt;/int&gt;"/>
  <p:tag name="VIEWPOINT" val="7994f349-73d5-48b0-b9af-473eddd21d74"/>
</p:tagLst>
</file>

<file path=ppt/tags/tag348.xml><?xml version="1.0" encoding="utf-8"?>
<p:tagLst xmlns:a="http://schemas.openxmlformats.org/drawingml/2006/main" xmlns:r="http://schemas.openxmlformats.org/officeDocument/2006/relationships" xmlns:p="http://schemas.openxmlformats.org/presentationml/2006/main">
  <p:tag name="STARTANIMATION" val="OpenQuestion"/>
  <p:tag name="QUESTIONGUID" val="2c501f76-e428-43ae-8ffc-a20ff87a9401"/>
</p:tagLst>
</file>

<file path=ppt/tags/tag349.xml><?xml version="1.0" encoding="utf-8"?>
<p:tagLst xmlns:a="http://schemas.openxmlformats.org/drawingml/2006/main" xmlns:r="http://schemas.openxmlformats.org/officeDocument/2006/relationships" xmlns:p="http://schemas.openxmlformats.org/presentationml/2006/main">
  <p:tag name="QUESTIONGUID" val="2c501f76-e428-43ae-8ffc-a20ff87a9401"/>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ad279c2e-38c1-4495-a2c7-226929b1ddfd&lt;/GUID&gt;&lt;Name /&gt;&lt;ScreenPosition&gt;BottomRight&lt;/ScreenPosition&gt;&lt;BorderThickness&gt;10&lt;/BorderThickness&gt;&lt;Top&gt;177.715439&lt;/Top&gt;&lt;Left&gt;37.46984&lt;/Left&gt;&lt;Height&gt;290.509064&lt;/Height&gt;&lt;Width&gt;646.4854&lt;/Width&gt;&lt;/ShapeDetails&gt;"/>
</p:tagLst>
</file>

<file path=ppt/tags/tag35.xml><?xml version="1.0" encoding="utf-8"?>
<p:tagLst xmlns:a="http://schemas.openxmlformats.org/drawingml/2006/main" xmlns:r="http://schemas.openxmlformats.org/officeDocument/2006/relationships" xmlns:p="http://schemas.openxmlformats.org/presentationml/2006/main">
  <p:tag name="SHAPETYPE" val="VotingKey"/>
  <p:tag name="QUESTIONGUID" val="3b0f8bea-19fe-4acd-85e7-d5938d28971f"/>
</p:tagLst>
</file>

<file path=ppt/tags/tag350.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351.xml><?xml version="1.0" encoding="utf-8"?>
<p:tagLst xmlns:a="http://schemas.openxmlformats.org/drawingml/2006/main" xmlns:r="http://schemas.openxmlformats.org/officeDocument/2006/relationships" xmlns:p="http://schemas.openxmlformats.org/presentationml/2006/main">
  <p:tag name="SHAPETYPE" val="VotingKey"/>
  <p:tag name="QUESTIONGUID" val="2c501f76-e428-43ae-8ffc-a20ff87a9401"/>
</p:tagLst>
</file>

<file path=ppt/tags/tag352.xml><?xml version="1.0" encoding="utf-8"?>
<p:tagLst xmlns:a="http://schemas.openxmlformats.org/drawingml/2006/main" xmlns:r="http://schemas.openxmlformats.org/officeDocument/2006/relationships" xmlns:p="http://schemas.openxmlformats.org/presentationml/2006/main">
  <p:tag name="SHAPETYPE" val="ChoiceText"/>
  <p:tag name="QUESTIONGUID" val="2c501f76-e428-43ae-8ffc-a20ff87a9401"/>
</p:tagLst>
</file>

<file path=ppt/tags/tag353.xml><?xml version="1.0" encoding="utf-8"?>
<p:tagLst xmlns:a="http://schemas.openxmlformats.org/drawingml/2006/main" xmlns:r="http://schemas.openxmlformats.org/officeDocument/2006/relationships" xmlns:p="http://schemas.openxmlformats.org/presentationml/2006/main">
  <p:tag name="SHAPETYPE" val="DataLabel"/>
  <p:tag name="QUESTIONGUID" val="2c501f76-e428-43ae-8ffc-a20ff87a9401"/>
</p:tagLst>
</file>

<file path=ppt/tags/tag354.xml><?xml version="1.0" encoding="utf-8"?>
<p:tagLst xmlns:a="http://schemas.openxmlformats.org/drawingml/2006/main" xmlns:r="http://schemas.openxmlformats.org/officeDocument/2006/relationships" xmlns:p="http://schemas.openxmlformats.org/presentationml/2006/main">
  <p:tag name="SHAPETYPE" val="Bars"/>
  <p:tag name="QUESTIONGUID" val="2c501f76-e428-43ae-8ffc-a20ff87a9401"/>
  <p:tag name="SHAPEDETAILS" val="&lt;?xml version=&quot;1.0&quot; encoding=&quot;utf-8&quot;?&gt;&lt;ShapeDetails xmlns:xsi=&quot;http://www.w3.org/2001/XMLSchema-instance&quot; xmlns:xsd=&quot;http://www.w3.org/2001/XMLSchema&quot;&gt;&lt;GUID&gt;e3ad991e-0717-4827-b4d9-8090a08d8f40&lt;/GUID&gt;&lt;Name /&gt;&lt;ScreenPosition&gt;BottomRight&lt;/ScreenPosition&gt;&lt;BorderThickness&gt;10&lt;/BorderThickness&gt;&lt;Top&gt;223.467957&lt;/Top&gt;&lt;Left&gt;79.16748&lt;/Left&gt;&lt;Height&gt;24.43504&lt;/Height&gt;&lt;Width&gt;555.2277&lt;/Width&gt;&lt;/ShapeDetails&gt;"/>
</p:tagLst>
</file>

<file path=ppt/tags/tag355.xml><?xml version="1.0" encoding="utf-8"?>
<p:tagLst xmlns:a="http://schemas.openxmlformats.org/drawingml/2006/main" xmlns:r="http://schemas.openxmlformats.org/officeDocument/2006/relationships" xmlns:p="http://schemas.openxmlformats.org/presentationml/2006/main">
  <p:tag name="SHAPETYPE" val="VotingKey"/>
  <p:tag name="QUESTIONGUID" val="2c501f76-e428-43ae-8ffc-a20ff87a9401"/>
</p:tagLst>
</file>

<file path=ppt/tags/tag356.xml><?xml version="1.0" encoding="utf-8"?>
<p:tagLst xmlns:a="http://schemas.openxmlformats.org/drawingml/2006/main" xmlns:r="http://schemas.openxmlformats.org/officeDocument/2006/relationships" xmlns:p="http://schemas.openxmlformats.org/presentationml/2006/main">
  <p:tag name="SHAPETYPE" val="ChoiceText"/>
  <p:tag name="QUESTIONGUID" val="2c501f76-e428-43ae-8ffc-a20ff87a9401"/>
</p:tagLst>
</file>

<file path=ppt/tags/tag357.xml><?xml version="1.0" encoding="utf-8"?>
<p:tagLst xmlns:a="http://schemas.openxmlformats.org/drawingml/2006/main" xmlns:r="http://schemas.openxmlformats.org/officeDocument/2006/relationships" xmlns:p="http://schemas.openxmlformats.org/presentationml/2006/main">
  <p:tag name="SHAPETYPE" val="DataLabel"/>
  <p:tag name="QUESTIONGUID" val="2c501f76-e428-43ae-8ffc-a20ff87a9401"/>
</p:tagLst>
</file>

<file path=ppt/tags/tag358.xml><?xml version="1.0" encoding="utf-8"?>
<p:tagLst xmlns:a="http://schemas.openxmlformats.org/drawingml/2006/main" xmlns:r="http://schemas.openxmlformats.org/officeDocument/2006/relationships" xmlns:p="http://schemas.openxmlformats.org/presentationml/2006/main">
  <p:tag name="SHAPETYPE" val="Bars"/>
  <p:tag name="QUESTIONGUID" val="2c501f76-e428-43ae-8ffc-a20ff87a9401"/>
  <p:tag name="SHAPEDETAILS" val="&lt;?xml version=&quot;1.0&quot; encoding=&quot;utf-8&quot;?&gt;&lt;ShapeDetails xmlns:xsi=&quot;http://www.w3.org/2001/XMLSchema-instance&quot; xmlns:xsd=&quot;http://www.w3.org/2001/XMLSchema&quot;&gt;&lt;GUID&gt;753a41e7-aed9-4251-b8d1-3b6afcc602e3&lt;/GUID&gt;&lt;Name /&gt;&lt;ScreenPosition&gt;BottomRight&lt;/ScreenPosition&gt;&lt;BorderThickness&gt;10&lt;/BorderThickness&gt;&lt;Top&gt;352.475677&lt;/Top&gt;&lt;Left&gt;79.16748&lt;/Left&gt;&lt;Height&gt;24.43504&lt;/Height&gt;&lt;Width&gt;555.2277&lt;/Width&gt;&lt;/ShapeDetails&gt;"/>
</p:tagLst>
</file>

<file path=ppt/tags/tag359.xml><?xml version="1.0" encoding="utf-8"?>
<p:tagLst xmlns:a="http://schemas.openxmlformats.org/drawingml/2006/main" xmlns:r="http://schemas.openxmlformats.org/officeDocument/2006/relationships" xmlns:p="http://schemas.openxmlformats.org/presentationml/2006/main">
  <p:tag name="SHAPETYPE" val="VotingKey"/>
  <p:tag name="QUESTIONGUID" val="2c501f76-e428-43ae-8ffc-a20ff87a9401"/>
</p:tagLst>
</file>

<file path=ppt/tags/tag36.xml><?xml version="1.0" encoding="utf-8"?>
<p:tagLst xmlns:a="http://schemas.openxmlformats.org/drawingml/2006/main" xmlns:r="http://schemas.openxmlformats.org/officeDocument/2006/relationships" xmlns:p="http://schemas.openxmlformats.org/presentationml/2006/main">
  <p:tag name="SHAPETYPE" val="ChoiceText"/>
  <p:tag name="QUESTIONGUID" val="3b0f8bea-19fe-4acd-85e7-d5938d28971f"/>
</p:tagLst>
</file>

<file path=ppt/tags/tag360.xml><?xml version="1.0" encoding="utf-8"?>
<p:tagLst xmlns:a="http://schemas.openxmlformats.org/drawingml/2006/main" xmlns:r="http://schemas.openxmlformats.org/officeDocument/2006/relationships" xmlns:p="http://schemas.openxmlformats.org/presentationml/2006/main">
  <p:tag name="SHAPETYPE" val="ChoiceText"/>
  <p:tag name="QUESTIONGUID" val="2c501f76-e428-43ae-8ffc-a20ff87a9401"/>
</p:tagLst>
</file>

<file path=ppt/tags/tag361.xml><?xml version="1.0" encoding="utf-8"?>
<p:tagLst xmlns:a="http://schemas.openxmlformats.org/drawingml/2006/main" xmlns:r="http://schemas.openxmlformats.org/officeDocument/2006/relationships" xmlns:p="http://schemas.openxmlformats.org/presentationml/2006/main">
  <p:tag name="SHAPETYPE" val="DataLabel"/>
  <p:tag name="QUESTIONGUID" val="2c501f76-e428-43ae-8ffc-a20ff87a9401"/>
</p:tagLst>
</file>

<file path=ppt/tags/tag362.xml><?xml version="1.0" encoding="utf-8"?>
<p:tagLst xmlns:a="http://schemas.openxmlformats.org/drawingml/2006/main" xmlns:r="http://schemas.openxmlformats.org/officeDocument/2006/relationships" xmlns:p="http://schemas.openxmlformats.org/presentationml/2006/main">
  <p:tag name="SHAPETYPE" val="Bars"/>
  <p:tag name="QUESTIONGUID" val="2c501f76-e428-43ae-8ffc-a20ff87a9401"/>
  <p:tag name="SHAPEDETAILS" val="&lt;?xml version=&quot;1.0&quot; encoding=&quot;utf-8&quot;?&gt;&lt;ShapeDetails xmlns:xsi=&quot;http://www.w3.org/2001/XMLSchema-instance&quot; xmlns:xsd=&quot;http://www.w3.org/2001/XMLSchema&quot;&gt;&lt;GUID&gt;f34f581f-4360-4d79-ba99-46dca3f81cd8&lt;/GUID&gt;&lt;Name /&gt;&lt;ScreenPosition&gt;BottomRight&lt;/ScreenPosition&gt;&lt;BorderThickness&gt;10&lt;/BorderThickness&gt;&lt;Top&gt;418.47403&lt;/Top&gt;&lt;Left&gt;79.16748&lt;/Left&gt;&lt;Height&gt;24.43504&lt;/Height&gt;&lt;Width&gt;555.2277&lt;/Width&gt;&lt;/ShapeDetails&gt;"/>
</p:tagLst>
</file>

<file path=ppt/tags/tag363.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be18b492-882f-424c-a3dd-5db1e1bb1d4b&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f247c5f5-407b-41be-9d2a-a380d83a5294&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QUESTIONDEFINITION" val="&lt;?xml version=&quot;1.0&quot; encoding=&quot;utf-8&quot;?&gt;&lt;MultipleChoiceQuestion xmlns:xsi=&quot;http://www.w3.org/2001/XMLSchema-instance&quot; xmlns:xsd=&quot;http://www.w3.org/2001/XMLSchema&quot;&gt;&lt;GUID&gt;fb68decd-8b92-4279-9c23-f5d0837c8878&lt;/GUID&gt;&lt;Name /&gt;&lt;Text&gt;20. Objective pricing under group protection products as a part of file and use document&#10;&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5f4b3896-04ee-486c-9215-485ca320807b&lt;/GUID&gt;&lt;Name /&gt;&lt;IsSelected&gt;true&lt;/IsSelected&gt;&lt;Description&gt;Should be removed completely and be left to insurers to decide as group has more bargaining power&lt;/Description&gt;&lt;Key&gt;1&lt;/Key&gt;&lt;IsAnswer&gt;false&lt;/IsAnswer&gt;&lt;SubChoiceData&gt;&lt;SubChoices&gt;&lt;SubChoice&gt;&lt;NumVotes&gt;22&lt;/NumVotes&gt;&lt;PercentageOfVotesCast&gt;0.2558139534883721&lt;/PercentageOfVotesCast&gt;&lt;PercentageOfVoters&gt;0.2558139534883721&lt;/PercentageOfVoters&gt;&lt;/SubChoice&gt;&lt;/SubChoices&gt;&lt;/SubChoiceData&gt;&lt;Score&gt;0&lt;/Score&gt;&lt;ChoiceRankings /&gt;&lt;/Choice&gt;&lt;Choice xsi:type=&quot;DiscreteChoice&quot;&gt;&lt;GUID&gt;ae8cd25c-9776-49c1-a880-7e5a6bb69021&lt;/GUID&gt;&lt;Name /&gt;&lt;IsSelected&gt;true&lt;/IsSelected&gt;&lt;Description&gt;Should be based on past experience of the group and a range objective criteria over and above&lt;/Description&gt;&lt;Key&gt;2&lt;/Key&gt;&lt;IsAnswer&gt;false&lt;/IsAnswer&gt;&lt;SubChoiceData&gt;&lt;SubChoices&gt;&lt;SubChoice&gt;&lt;NumVotes&gt;41&lt;/NumVotes&gt;&lt;PercentageOfVotesCast&gt;0.47674418604651164&lt;/PercentageOfVotesCast&gt;&lt;PercentageOfVoters&gt;0.47674418604651164&lt;/PercentageOfVoters&gt;&lt;/SubChoice&gt;&lt;/SubChoices&gt;&lt;/SubChoiceData&gt;&lt;Score&gt;0&lt;/Score&gt;&lt;ChoiceRankings /&gt;&lt;/Choice&gt;&lt;Choice xsi:type=&quot;DiscreteChoice&quot;&gt;&lt;GUID&gt;fcf72980-68d9-48c9-b51a-98ecbf3debf3&lt;/GUID&gt;&lt;Name /&gt;&lt;IsSelected&gt;true&lt;/IsSelected&gt;&lt;Description&gt;Should be based on some ratios e.g. combined ration or loss ratio of the insurer&lt;/Description&gt;&lt;Key&gt;3&lt;/Key&gt;&lt;IsAnswer&gt;false&lt;/IsAnswer&gt;&lt;SubChoiceData&gt;&lt;SubChoices&gt;&lt;SubChoice&gt;&lt;NumVotes&gt;14&lt;/NumVotes&gt;&lt;PercentageOfVotesCast&gt;0.16279069767441862&lt;/PercentageOfVotesCast&gt;&lt;PercentageOfVoters&gt;0.16279069767441862&lt;/PercentageOfVoters&gt;&lt;/SubChoice&gt;&lt;/SubChoices&gt;&lt;/SubChoiceData&gt;&lt;Score&gt;0&lt;/Score&gt;&lt;ChoiceRankings /&gt;&lt;/Choice&gt;&lt;Choice xsi:type=&quot;DiscreteChoice&quot;&gt;&lt;GUID&gt;027db658-fafe-476e-814b-1e7edc111278&lt;/GUID&gt;&lt;Name /&gt;&lt;IsSelected&gt;true&lt;/IsSelected&gt;&lt;Description&gt;Should be made completely objective with no flexibility&lt;/Description&gt;&lt;Key&gt;4&lt;/Key&gt;&lt;IsAnswer&gt;false&lt;/IsAnswer&gt;&lt;SubChoiceData&gt;&lt;SubChoices&gt;&lt;SubChoice&gt;&lt;NumVotes&gt;9&lt;/NumVotes&gt;&lt;PercentageOfVotesCast&gt;0.10465116279069768&lt;/PercentageOfVotesCast&gt;&lt;PercentageOfVoters&gt;0.10465116279069768&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29&lt;/Index&gt;&lt;SmartcardUID&gt;0&lt;/SmartcardUID&gt;&lt;UID&gt;6C7915&lt;/UID&gt;&lt;Valid&gt;true&lt;/Valid&gt;&lt;TimeStamp&gt;2017-02-21T15:34:17.664+05:30&lt;/TimeStamp&gt;&lt;Value&gt;3&lt;/Value&gt;&lt;PersonId&gt;0&lt;/PersonId&gt;&lt;ResponseDelay&gt;4400&lt;/ResponseDelay&gt;&lt;/Response&gt;&lt;Response&gt;&lt;Index&gt;6&lt;/Index&gt;&lt;SmartcardUID&gt;0&lt;/SmartcardUID&gt;&lt;UID&gt;6C7165&lt;/UID&gt;&lt;Valid&gt;true&lt;/Valid&gt;&lt;TimeStamp&gt;2017-02-21T15:34:14.62+05:30&lt;/TimeStamp&gt;&lt;Value&gt;3&lt;/Value&gt;&lt;PersonId&gt;0&lt;/PersonId&gt;&lt;ResponseDelay&gt;1200&lt;/ResponseDelay&gt;&lt;/Response&gt;&lt;Response&gt;&lt;Index&gt;14&lt;/Index&gt;&lt;SmartcardUID&gt;0&lt;/SmartcardUID&gt;&lt;UID&gt;6C71A3&lt;/UID&gt;&lt;Valid&gt;true&lt;/Valid&gt;&lt;TimeStamp&gt;2017-02-21T15:34:14.62+05:30&lt;/TimeStamp&gt;&lt;Value&gt;3&lt;/Value&gt;&lt;PersonId&gt;0&lt;/PersonId&gt;&lt;ResponseDelay&gt;1250&lt;/ResponseDelay&gt;&lt;/Response&gt;&lt;Response&gt;&lt;Index&gt;19&lt;/Index&gt;&lt;SmartcardUID&gt;0&lt;/SmartcardUID&gt;&lt;UID&gt;6C6B1C&lt;/UID&gt;&lt;Valid&gt;true&lt;/Valid&gt;&lt;TimeStamp&gt;2017-02-21T15:34:19.193+05:30&lt;/TimeStamp&gt;&lt;Value&gt;2&lt;/Value&gt;&lt;PersonId&gt;0&lt;/PersonId&gt;&lt;ResponseDelay&gt;5950&lt;/ResponseDelay&gt;&lt;/Response&gt;&lt;Response&gt;&lt;Index&gt;23&lt;/Index&gt;&lt;SmartcardUID&gt;0&lt;/SmartcardUID&gt;&lt;UID&gt;6C717C&lt;/UID&gt;&lt;Valid&gt;true&lt;/Valid&gt;&lt;TimeStamp&gt;2017-02-21T15:34:16.148+05:30&lt;/TimeStamp&gt;&lt;Value&gt;3&lt;/Value&gt;&lt;PersonId&gt;0&lt;/PersonId&gt;&lt;ResponseDelay&gt;2850&lt;/ResponseDelay&gt;&lt;/Response&gt;&lt;Response&gt;&lt;Index&gt;26&lt;/Index&gt;&lt;SmartcardUID&gt;0&lt;/SmartcardUID&gt;&lt;UID&gt;6D8114&lt;/UID&gt;&lt;Valid&gt;true&lt;/Valid&gt;&lt;TimeStamp&gt;2017-02-21T15:34:20.716+05:30&lt;/TimeStamp&gt;&lt;Value&gt;1&lt;/Value&gt;&lt;PersonId&gt;0&lt;/PersonId&gt;&lt;ResponseDelay&gt;7550&lt;/ResponseDelay&gt;&lt;/Response&gt;&lt;Response&gt;&lt;Index&gt;30&lt;/Index&gt;&lt;SmartcardUID&gt;0&lt;/SmartcardUID&gt;&lt;UID&gt;6D7E54&lt;/UID&gt;&lt;Valid&gt;true&lt;/Valid&gt;&lt;TimeStamp&gt;2017-02-21T15:34:14.62+05:30&lt;/TimeStamp&gt;&lt;Value&gt;2&lt;/Value&gt;&lt;PersonId&gt;0&lt;/PersonId&gt;&lt;ResponseDelay&gt;1300&lt;/ResponseDelay&gt;&lt;/Response&gt;&lt;Response&gt;&lt;Index&gt;33&lt;/Index&gt;&lt;SmartcardUID&gt;0&lt;/SmartcardUID&gt;&lt;UID&gt;6C6B19&lt;/UID&gt;&lt;Valid&gt;true&lt;/Valid&gt;&lt;TimeStamp&gt;2017-02-21T15:34:14.62+05:30&lt;/TimeStamp&gt;&lt;Value&gt;2&lt;/Value&gt;&lt;PersonId&gt;0&lt;/PersonId&gt;&lt;ResponseDelay&gt;1300&lt;/ResponseDelay&gt;&lt;/Response&gt;&lt;Response&gt;&lt;Index&gt;44&lt;/Index&gt;&lt;SmartcardUID&gt;0&lt;/SmartcardUID&gt;&lt;UID&gt;6D8076&lt;/UID&gt;&lt;Valid&gt;true&lt;/Valid&gt;&lt;TimeStamp&gt;2017-02-21T15:34:19.193+05:30&lt;/TimeStamp&gt;&lt;Value&gt;2&lt;/Value&gt;&lt;PersonId&gt;0&lt;/PersonId&gt;&lt;ResponseDelay&gt;6050&lt;/ResponseDelay&gt;&lt;/Response&gt;&lt;Response&gt;&lt;Index&gt;51&lt;/Index&gt;&lt;SmartcardUID&gt;0&lt;/SmartcardUID&gt;&lt;UID&gt;6D7E41&lt;/UID&gt;&lt;Valid&gt;true&lt;/Valid&gt;&lt;TimeStamp&gt;2017-02-21T15:34:27.302+05:30&lt;/TimeStamp&gt;&lt;Value&gt;4&lt;/Value&gt;&lt;PersonId&gt;0&lt;/PersonId&gt;&lt;ResponseDelay&gt;13900&lt;/ResponseDelay&gt;&lt;/Response&gt;&lt;Response&gt;&lt;Index&gt;61&lt;/Index&gt;&lt;SmartcardUID&gt;0&lt;/SmartcardUID&gt;&lt;UID&gt;6C6E96&lt;/UID&gt;&lt;Valid&gt;true&lt;/Valid&gt;&lt;TimeStamp&gt;2017-02-21T15:34:14.62+05:30&lt;/TimeStamp&gt;&lt;Value&gt;2&lt;/Value&gt;&lt;PersonId&gt;0&lt;/PersonId&gt;&lt;ResponseDelay&gt;1350&lt;/ResponseDelay&gt;&lt;/Response&gt;&lt;Response&gt;&lt;Index&gt;71&lt;/Index&gt;&lt;SmartcardUID&gt;0&lt;/SmartcardUID&gt;&lt;UID&gt;6C6B7A&lt;/UID&gt;&lt;Valid&gt;true&lt;/Valid&gt;&lt;TimeStamp&gt;2017-02-21T15:34:14.62+05:30&lt;/TimeStamp&gt;&lt;Value&gt;1&lt;/Value&gt;&lt;PersonId&gt;0&lt;/PersonId&gt;&lt;ResponseDelay&gt;1400&lt;/ResponseDelay&gt;&lt;/Response&gt;&lt;Response&gt;&lt;Index&gt;90&lt;/Index&gt;&lt;SmartcardUID&gt;0&lt;/SmartcardUID&gt;&lt;UID&gt;6DC031&lt;/UID&gt;&lt;Valid&gt;true&lt;/Valid&gt;&lt;TimeStamp&gt;2017-02-21T15:34:14.62+05:30&lt;/TimeStamp&gt;&lt;Value&gt;2&lt;/Value&gt;&lt;PersonId&gt;0&lt;/PersonId&gt;&lt;ResponseDelay&gt;1450&lt;/ResponseDelay&gt;&lt;/Response&gt;&lt;Response&gt;&lt;Index&gt;20&lt;/Index&gt;&lt;SmartcardUID&gt;0&lt;/SmartcardUID&gt;&lt;UID&gt;6C6E8F&lt;/UID&gt;&lt;Valid&gt;true&lt;/Valid&gt;&lt;TimeStamp&gt;2017-02-21T15:34:16.148+05:30&lt;/TimeStamp&gt;&lt;Value&gt;2&lt;/Value&gt;&lt;PersonId&gt;0&lt;/PersonId&gt;&lt;ResponseDelay&gt;2800&lt;/ResponseDelay&gt;&lt;/Response&gt;&lt;Response&gt;&lt;Index&gt;42&lt;/Index&gt;&lt;SmartcardUID&gt;0&lt;/SmartcardUID&gt;&lt;UID&gt;6DBF68&lt;/UID&gt;&lt;Valid&gt;true&lt;/Valid&gt;&lt;TimeStamp&gt;2017-02-21T15:34:16.148+05:30&lt;/TimeStamp&gt;&lt;Value&gt;3&lt;/Value&gt;&lt;PersonId&gt;0&lt;/PersonId&gt;&lt;ResponseDelay&gt;2900&lt;/ResponseDelay&gt;&lt;/Response&gt;&lt;Response&gt;&lt;Index&gt;47&lt;/Index&gt;&lt;SmartcardUID&gt;0&lt;/SmartcardUID&gt;&lt;UID&gt;6D806F&lt;/UID&gt;&lt;Valid&gt;true&lt;/Valid&gt;&lt;TimeStamp&gt;2017-02-21T15:34:16.148+05:30&lt;/TimeStamp&gt;&lt;Value&gt;4&lt;/Value&gt;&lt;PersonId&gt;0&lt;/PersonId&gt;&lt;ResponseDelay&gt;2900&lt;/ResponseDelay&gt;&lt;/Response&gt;&lt;Response&gt;&lt;Index&gt;63&lt;/Index&gt;&lt;SmartcardUID&gt;0&lt;/SmartcardUID&gt;&lt;UID&gt;6C71A1&lt;/UID&gt;&lt;Valid&gt;true&lt;/Valid&gt;&lt;TimeStamp&gt;2017-02-21T15:34:31.871+05:30&lt;/TimeStamp&gt;&lt;Value&gt;1&lt;/Value&gt;&lt;PersonId&gt;0&lt;/PersonId&gt;&lt;ResponseDelay&gt;18650&lt;/ResponseDelay&gt;&lt;/Response&gt;&lt;Response&gt;&lt;Index&gt;70&lt;/Index&gt;&lt;SmartcardUID&gt;0&lt;/SmartcardUID&gt;&lt;UID&gt;6DBFB7&lt;/UID&gt;&lt;Valid&gt;true&lt;/Valid&gt;&lt;TimeStamp&gt;2017-02-21T15:34:16.148+05:30&lt;/TimeStamp&gt;&lt;Value&gt;2&lt;/Value&gt;&lt;PersonId&gt;0&lt;/PersonId&gt;&lt;ResponseDelay&gt;2950&lt;/ResponseDelay&gt;&lt;/Response&gt;&lt;Response&gt;&lt;Index&gt;72&lt;/Index&gt;&lt;SmartcardUID&gt;0&lt;/SmartcardUID&gt;&lt;UID&gt;6C71A2&lt;/UID&gt;&lt;Valid&gt;true&lt;/Valid&gt;&lt;TimeStamp&gt;2017-02-21T15:34:16.148+05:30&lt;/TimeStamp&gt;&lt;Value&gt;1&lt;/Value&gt;&lt;PersonId&gt;0&lt;/PersonId&gt;&lt;ResponseDelay&gt;2950&lt;/ResponseDelay&gt;&lt;/Response&gt;&lt;Response&gt;&lt;Index&gt;82&lt;/Index&gt;&lt;SmartcardUID&gt;0&lt;/SmartcardUID&gt;&lt;UID&gt;6DBF56&lt;/UID&gt;&lt;Valid&gt;true&lt;/Valid&gt;&lt;TimeStamp&gt;2017-02-21T15:34:30.343+05:30&lt;/TimeStamp&gt;&lt;Value&gt;1&lt;/Value&gt;&lt;PersonId&gt;0&lt;/PersonId&gt;&lt;ResponseDelay&gt;17150&lt;/ResponseDelay&gt;&lt;/Response&gt;&lt;Response&gt;&lt;Index&gt;83&lt;/Index&gt;&lt;SmartcardUID&gt;0&lt;/SmartcardUID&gt;&lt;UID&gt;6C6E91&lt;/UID&gt;&lt;Valid&gt;true&lt;/Valid&gt;&lt;TimeStamp&gt;2017-02-21T15:34:16.148+05:30&lt;/TimeStamp&gt;&lt;Value&gt;3&lt;/Value&gt;&lt;PersonId&gt;0&lt;/PersonId&gt;&lt;ResponseDelay&gt;3000&lt;/ResponseDelay&gt;&lt;/Response&gt;&lt;Response&gt;&lt;Index&gt;84&lt;/Index&gt;&lt;SmartcardUID&gt;0&lt;/SmartcardUID&gt;&lt;UID&gt;6C6E90&lt;/UID&gt;&lt;Valid&gt;true&lt;/Valid&gt;&lt;TimeStamp&gt;2017-02-21T15:34:16.148+05:30&lt;/TimeStamp&gt;&lt;Value&gt;2&lt;/Value&gt;&lt;PersonId&gt;0&lt;/PersonId&gt;&lt;ResponseDelay&gt;3000&lt;/ResponseDelay&gt;&lt;/Response&gt;&lt;Response&gt;&lt;Index&gt;13&lt;/Index&gt;&lt;SmartcardUID&gt;0&lt;/SmartcardUID&gt;&lt;UID&gt;6DBF69&lt;/UID&gt;&lt;Valid&gt;true&lt;/Valid&gt;&lt;TimeStamp&gt;2017-02-21T15:34:17.664+05:30&lt;/TimeStamp&gt;&lt;Value&gt;3&lt;/Value&gt;&lt;PersonId&gt;0&lt;/PersonId&gt;&lt;ResponseDelay&gt;4350&lt;/ResponseDelay&gt;&lt;/Response&gt;&lt;Response&gt;&lt;Index&gt;15&lt;/Index&gt;&lt;SmartcardUID&gt;0&lt;/SmartcardUID&gt;&lt;UID&gt;6DBFAE&lt;/UID&gt;&lt;Valid&gt;true&lt;/Valid&gt;&lt;TimeStamp&gt;2017-02-21T15:34:17.664+05:30&lt;/TimeStamp&gt;&lt;Value&gt;1&lt;/Value&gt;&lt;PersonId&gt;0&lt;/PersonId&gt;&lt;ResponseDelay&gt;4400&lt;/ResponseDelay&gt;&lt;/Response&gt;&lt;Response&gt;&lt;Index&gt;18&lt;/Index&gt;&lt;SmartcardUID&gt;0&lt;/SmartcardUID&gt;&lt;UID&gt;6C6EA5&lt;/UID&gt;&lt;Valid&gt;true&lt;/Valid&gt;&lt;TimeStamp&gt;2017-02-21T15:34:17.664+05:30&lt;/TimeStamp&gt;&lt;Value&gt;2&lt;/Value&gt;&lt;PersonId&gt;0&lt;/PersonId&gt;&lt;ResponseDelay&gt;4400&lt;/ResponseDelay&gt;&lt;/Response&gt;&lt;Response&gt;&lt;Index&gt;21&lt;/Index&gt;&lt;SmartcardUID&gt;0&lt;/SmartcardUID&gt;&lt;UID&gt;6DBF67&lt;/UID&gt;&lt;Valid&gt;true&lt;/Valid&gt;&lt;TimeStamp&gt;2017-02-21T15:34:20.716+05:30&lt;/TimeStamp&gt;&lt;Value&gt;1&lt;/Value&gt;&lt;PersonId&gt;0&lt;/PersonId&gt;&lt;ResponseDelay&gt;7550&lt;/ResponseDelay&gt;&lt;/Response&gt;&lt;Response&gt;&lt;Index&gt;24&lt;/Index&gt;&lt;SmartcardUID&gt;0&lt;/SmartcardUID&gt;&lt;UID&gt;6D8101&lt;/UID&gt;&lt;Valid&gt;true&lt;/Valid&gt;&lt;TimeStamp&gt;2017-02-21T15:34:17.664+05:30&lt;/TimeStamp&gt;&lt;Value&gt;1&lt;/Value&gt;&lt;PersonId&gt;0&lt;/PersonId&gt;&lt;ResponseDelay&gt;4400&lt;/ResponseDelay&gt;&lt;/Response&gt;&lt;Response&gt;&lt;Index&gt;32&lt;/Index&gt;&lt;SmartcardUID&gt;0&lt;/SmartcardUID&gt;&lt;UID&gt;6D772A&lt;/UID&gt;&lt;Valid&gt;true&lt;/Valid&gt;&lt;TimeStamp&gt;2017-02-21T15:34:17.664+05:30&lt;/TimeStamp&gt;&lt;Value&gt;4&lt;/Value&gt;&lt;PersonId&gt;0&lt;/PersonId&gt;&lt;ResponseDelay&gt;4450&lt;/ResponseDelay&gt;&lt;/Response&gt;&lt;Response&gt;&lt;Index&gt;41&lt;/Index&gt;&lt;SmartcardUID&gt;0&lt;/SmartcardUID&gt;&lt;UID&gt;6DBF55&lt;/UID&gt;&lt;Valid&gt;true&lt;/Valid&gt;&lt;TimeStamp&gt;2017-02-21T15:34:17.664+05:30&lt;/TimeStamp&gt;&lt;Value&gt;2&lt;/Value&gt;&lt;PersonId&gt;0&lt;/PersonId&gt;&lt;ResponseDelay&gt;4450&lt;/ResponseDelay&gt;&lt;/Response&gt;&lt;Response&gt;&lt;Index&gt;43&lt;/Index&gt;&lt;SmartcardUID&gt;0&lt;/SmartcardUID&gt;&lt;UID&gt;6DBF5F&lt;/UID&gt;&lt;Valid&gt;true&lt;/Valid&gt;&lt;TimeStamp&gt;2017-02-21T15:34:17.664+05:30&lt;/TimeStamp&gt;&lt;Value&gt;2&lt;/Value&gt;&lt;PersonId&gt;0&lt;/PersonId&gt;&lt;ResponseDelay&gt;4450&lt;/ResponseDelay&gt;&lt;/Response&gt;&lt;Response&gt;&lt;Index&gt;54&lt;/Index&gt;&lt;SmartcardUID&gt;0&lt;/SmartcardUID&gt;&lt;UID&gt;6DBF57&lt;/UID&gt;&lt;Valid&gt;true&lt;/Valid&gt;&lt;TimeStamp&gt;2017-02-21T15:34:17.664+05:30&lt;/TimeStamp&gt;&lt;Value&gt;2&lt;/Value&gt;&lt;PersonId&gt;0&lt;/PersonId&gt;&lt;ResponseDelay&gt;4500&lt;/ResponseDelay&gt;&lt;/Response&gt;&lt;Response&gt;&lt;Index&gt;57&lt;/Index&gt;&lt;SmartcardUID&gt;0&lt;/SmartcardUID&gt;&lt;UID&gt;6DBFB0&lt;/UID&gt;&lt;Valid&gt;true&lt;/Valid&gt;&lt;TimeStamp&gt;2017-02-21T15:34:17.664+05:30&lt;/TimeStamp&gt;&lt;Value&gt;1&lt;/Value&gt;&lt;PersonId&gt;0&lt;/PersonId&gt;&lt;ResponseDelay&gt;4500&lt;/ResponseDelay&gt;&lt;/Response&gt;&lt;Response&gt;&lt;Index&gt;66&lt;/Index&gt;&lt;SmartcardUID&gt;0&lt;/SmartcardUID&gt;&lt;UID&gt;6DBFB6&lt;/UID&gt;&lt;Valid&gt;true&lt;/Valid&gt;&lt;TimeStamp&gt;2017-02-21T15:34:17.664+05:30&lt;/TimeStamp&gt;&lt;Value&gt;2&lt;/Value&gt;&lt;PersonId&gt;0&lt;/PersonId&gt;&lt;ResponseDelay&gt;4500&lt;/ResponseDelay&gt;&lt;/Response&gt;&lt;Response&gt;&lt;Index&gt;75&lt;/Index&gt;&lt;SmartcardUID&gt;0&lt;/SmartcardUID&gt;&lt;UID&gt;6C7179&lt;/UID&gt;&lt;Valid&gt;true&lt;/Valid&gt;&lt;TimeStamp&gt;2017-02-21T15:34:17.664+05:30&lt;/TimeStamp&gt;&lt;Value&gt;1&lt;/Value&gt;&lt;PersonId&gt;0&lt;/PersonId&gt;&lt;ResponseDelay&gt;4550&lt;/ResponseDelay&gt;&lt;/Response&gt;&lt;Response&gt;&lt;Index&gt;77&lt;/Index&gt;&lt;SmartcardUID&gt;0&lt;/SmartcardUID&gt;&lt;UID&gt;6C6E8E&lt;/UID&gt;&lt;Valid&gt;true&lt;/Valid&gt;&lt;TimeStamp&gt;2017-02-21T15:34:17.664+05:30&lt;/TimeStamp&gt;&lt;Value&gt;2&lt;/Value&gt;&lt;PersonId&gt;0&lt;/PersonId&gt;&lt;ResponseDelay&gt;4550&lt;/ResponseDelay&gt;&lt;/Response&gt;&lt;Response&gt;&lt;Index&gt;85&lt;/Index&gt;&lt;SmartcardUID&gt;0&lt;/SmartcardUID&gt;&lt;UID&gt;6C6B18&lt;/UID&gt;&lt;Valid&gt;true&lt;/Valid&gt;&lt;TimeStamp&gt;2017-02-21T15:34:17.664+05:30&lt;/TimeStamp&gt;&lt;Value&gt;1&lt;/Value&gt;&lt;PersonId&gt;0&lt;/PersonId&gt;&lt;ResponseDelay&gt;4550&lt;/ResponseDelay&gt;&lt;/Response&gt;&lt;Response&gt;&lt;Index&gt;88&lt;/Index&gt;&lt;SmartcardUID&gt;0&lt;/SmartcardUID&gt;&lt;UID&gt;6D8077&lt;/UID&gt;&lt;Valid&gt;true&lt;/Valid&gt;&lt;TimeStamp&gt;2017-02-21T15:34:17.664+05:30&lt;/TimeStamp&gt;&lt;Value&gt;2&lt;/Value&gt;&lt;PersonId&gt;0&lt;/PersonId&gt;&lt;ResponseDelay&gt;4600&lt;/ResponseDelay&gt;&lt;/Response&gt;&lt;Response&gt;&lt;Index&gt;89&lt;/Index&gt;&lt;SmartcardUID&gt;0&lt;/SmartcardUID&gt;&lt;UID&gt;6D7E55&lt;/UID&gt;&lt;Valid&gt;true&lt;/Valid&gt;&lt;TimeStamp&gt;2017-02-21T15:34:17.664+05:30&lt;/TimeStamp&gt;&lt;Value&gt;2&lt;/Value&gt;&lt;PersonId&gt;0&lt;/PersonId&gt;&lt;ResponseDelay&gt;4600&lt;/ResponseDelay&gt;&lt;/Response&gt;&lt;Response&gt;&lt;Index&gt;2&lt;/Index&gt;&lt;SmartcardUID&gt;0&lt;/SmartcardUID&gt;&lt;UID&gt;6C6BD4&lt;/UID&gt;&lt;Valid&gt;true&lt;/Valid&gt;&lt;TimeStamp&gt;2017-02-21T15:34:25.272+05:30&lt;/TimeStamp&gt;&lt;Value&gt;4&lt;/Value&gt;&lt;PersonId&gt;0&lt;/PersonId&gt;&lt;ResponseDelay&gt;12200&lt;/ResponseDelay&gt;&lt;/Response&gt;&lt;Response&gt;&lt;Index&gt;7&lt;/Index&gt;&lt;SmartcardUID&gt;0&lt;/SmartcardUID&gt;&lt;UID&gt;6DC039&lt;/UID&gt;&lt;Valid&gt;true&lt;/Valid&gt;&lt;TimeStamp&gt;2017-02-21T15:34:22.842+05:30&lt;/TimeStamp&gt;&lt;Value&gt;1&lt;/Value&gt;&lt;PersonId&gt;0&lt;/PersonId&gt;&lt;ResponseDelay&gt;9050&lt;/ResponseDelay&gt;&lt;/Response&gt;&lt;Response&gt;&lt;Index&gt;9&lt;/Index&gt;&lt;SmartcardUID&gt;0&lt;/SmartcardUID&gt;&lt;UID&gt;6DBF61&lt;/UID&gt;&lt;Valid&gt;true&lt;/Valid&gt;&lt;TimeStamp&gt;2017-02-21T15:34:19.193+05:30&lt;/TimeStamp&gt;&lt;Value&gt;2&lt;/Value&gt;&lt;PersonId&gt;0&lt;/PersonId&gt;&lt;ResponseDelay&gt;5950&lt;/ResponseDelay&gt;&lt;/Response&gt;&lt;Response&gt;&lt;Index&gt;27&lt;/Index&gt;&lt;SmartcardUID&gt;0&lt;/SmartcardUID&gt;&lt;UID&gt;6D7E5F&lt;/UID&gt;&lt;Valid&gt;true&lt;/Valid&gt;&lt;TimeStamp&gt;2017-02-21T15:34:19.193+05:30&lt;/TimeStamp&gt;&lt;Value&gt;3&lt;/Value&gt;&lt;PersonId&gt;0&lt;/PersonId&gt;&lt;ResponseDelay&gt;6000&lt;/ResponseDelay&gt;&lt;/Response&gt;&lt;Response&gt;&lt;Index&gt;37&lt;/Index&gt;&lt;SmartcardUID&gt;0&lt;/SmartcardUID&gt;&lt;UID&gt;6DBFAF&lt;/UID&gt;&lt;Valid&gt;true&lt;/Valid&gt;&lt;TimeStamp&gt;2017-02-21T15:34:19.193+05:30&lt;/TimeStamp&gt;&lt;Value&gt;2&lt;/Value&gt;&lt;PersonId&gt;0&lt;/PersonId&gt;&lt;ResponseDelay&gt;6000&lt;/ResponseDelay&gt;&lt;/Response&gt;&lt;Response&gt;&lt;Index&gt;48&lt;/Index&gt;&lt;SmartcardUID&gt;0&lt;/SmartcardUID&gt;&lt;UID&gt;6D8108&lt;/UID&gt;&lt;Valid&gt;true&lt;/Valid&gt;&lt;TimeStamp&gt;2017-02-21T15:34:20.716+05:30&lt;/TimeStamp&gt;&lt;Value&gt;1&lt;/Value&gt;&lt;PersonId&gt;0&lt;/PersonId&gt;&lt;ResponseDelay&gt;7600&lt;/ResponseDelay&gt;&lt;/Response&gt;&lt;Response&gt;&lt;Index&gt;52&lt;/Index&gt;&lt;SmartcardUID&gt;0&lt;/SmartcardUID&gt;&lt;UID&gt;6C6E99&lt;/UID&gt;&lt;Valid&gt;true&lt;/Valid&gt;&lt;TimeStamp&gt;2017-02-21T15:34:21.217+05:30&lt;/TimeStamp&gt;&lt;Value&gt;1&lt;/Value&gt;&lt;PersonId&gt;0&lt;/PersonId&gt;&lt;ResponseDelay&gt;7600&lt;/ResponseDelay&gt;&lt;/Response&gt;&lt;Response&gt;&lt;Index&gt;78&lt;/Index&gt;&lt;SmartcardUID&gt;0&lt;/SmartcardUID&gt;&lt;UID&gt;6C715F&lt;/UID&gt;&lt;Valid&gt;true&lt;/Valid&gt;&lt;TimeStamp&gt;2017-02-21T15:34:21.217+05:30&lt;/TimeStamp&gt;&lt;Value&gt;1&lt;/Value&gt;&lt;PersonId&gt;0&lt;/PersonId&gt;&lt;ResponseDelay&gt;7700&lt;/ResponseDelay&gt;&lt;/Response&gt;&lt;Response&gt;&lt;Index&gt;79&lt;/Index&gt;&lt;SmartcardUID&gt;0&lt;/SmartcardUID&gt;&lt;UID&gt;6C719F&lt;/UID&gt;&lt;Valid&gt;true&lt;/Valid&gt;&lt;TimeStamp&gt;2017-02-21T15:34:25.785+05:30&lt;/TimeStamp&gt;&lt;Value&gt;2&lt;/Value&gt;&lt;PersonId&gt;0&lt;/PersonId&gt;&lt;ResponseDelay&gt;12400&lt;/ResponseDelay&gt;&lt;/Response&gt;&lt;Response&gt;&lt;Index&gt;81&lt;/Index&gt;&lt;SmartcardUID&gt;0&lt;/SmartcardUID&gt;&lt;UID&gt;6C7172&lt;/UID&gt;&lt;Valid&gt;true&lt;/Valid&gt;&lt;TimeStamp&gt;2017-02-21T15:34:19.193+05:30&lt;/TimeStamp&gt;&lt;Value&gt;2&lt;/Value&gt;&lt;PersonId&gt;0&lt;/PersonId&gt;&lt;ResponseDelay&gt;6150&lt;/ResponseDelay&gt;&lt;/Response&gt;&lt;Response&gt;&lt;Index&gt;91&lt;/Index&gt;&lt;SmartcardUID&gt;0&lt;/SmartcardUID&gt;&lt;UID&gt;6C6E9C&lt;/UID&gt;&lt;Valid&gt;true&lt;/Valid&gt;&lt;TimeStamp&gt;2017-02-21T15:34:19.193+05:30&lt;/TimeStamp&gt;&lt;Value&gt;1&lt;/Value&gt;&lt;PersonId&gt;0&lt;/PersonId&gt;&lt;ResponseDelay&gt;6150&lt;/ResponseDelay&gt;&lt;/Response&gt;&lt;Response&gt;&lt;Index&gt;4&lt;/Index&gt;&lt;SmartcardUID&gt;0&lt;/SmartcardUID&gt;&lt;UID&gt;6C6B1A&lt;/UID&gt;&lt;Valid&gt;true&lt;/Valid&gt;&lt;TimeStamp&gt;2017-02-21T15:34:20.716+05:30&lt;/TimeStamp&gt;&lt;Value&gt;4&lt;/Value&gt;&lt;PersonId&gt;0&lt;/PersonId&gt;&lt;ResponseDelay&gt;7500&lt;/ResponseDelay&gt;&lt;/Response&gt;&lt;Response&gt;&lt;Index&gt;31&lt;/Index&gt;&lt;SmartcardUID&gt;0&lt;/SmartcardUID&gt;&lt;UID&gt;6D7E5D&lt;/UID&gt;&lt;Valid&gt;true&lt;/Valid&gt;&lt;TimeStamp&gt;2017-02-21T15:34:20.716+05:30&lt;/TimeStamp&gt;&lt;Value&gt;2&lt;/Value&gt;&lt;PersonId&gt;0&lt;/PersonId&gt;&lt;ResponseDelay&gt;7550&lt;/ResponseDelay&gt;&lt;/Response&gt;&lt;Response&gt;&lt;Index&gt;55&lt;/Index&gt;&lt;SmartcardUID&gt;0&lt;/SmartcardUID&gt;&lt;UID&gt;6D7E56&lt;/UID&gt;&lt;Valid&gt;true&lt;/Valid&gt;&lt;TimeStamp&gt;2017-02-21T15:34:21.217+05:30&lt;/TimeStamp&gt;&lt;Value&gt;2&lt;/Value&gt;&lt;PersonId&gt;0&lt;/PersonId&gt;&lt;ResponseDelay&gt;7650&lt;/ResponseDelay&gt;&lt;/Response&gt;&lt;Response&gt;&lt;Index&gt;58&lt;/Index&gt;&lt;SmartcardUID&gt;0&lt;/SmartcardUID&gt;&lt;UID&gt;6C6EB7&lt;/UID&gt;&lt;Valid&gt;true&lt;/Valid&gt;&lt;TimeStamp&gt;2017-02-21T15:34:21.217+05:30&lt;/TimeStamp&gt;&lt;Value&gt;2&lt;/Value&gt;&lt;PersonId&gt;0&lt;/PersonId&gt;&lt;ResponseDelay&gt;7650&lt;/ResponseDelay&gt;&lt;/Response&gt;&lt;Response&gt;&lt;Index&gt;74&lt;/Index&gt;&lt;SmartcardUID&gt;0&lt;/SmartcardUID&gt;&lt;UID&gt;6C71AC&lt;/UID&gt;&lt;Valid&gt;true&lt;/Valid&gt;&lt;TimeStamp&gt;2017-02-21T15:34:21.217+05:30&lt;/TimeStamp&gt;&lt;Value&gt;2&lt;/Value&gt;&lt;PersonId&gt;0&lt;/PersonId&gt;&lt;ResponseDelay&gt;7700&lt;/ResponseDelay&gt;&lt;/Response&gt;&lt;Response&gt;&lt;Index&gt;92&lt;/Index&gt;&lt;SmartcardUID&gt;0&lt;/SmartcardUID&gt;&lt;UID&gt;6DBF52&lt;/UID&gt;&lt;Valid&gt;true&lt;/Valid&gt;&lt;TimeStamp&gt;2017-02-21T15:34:21.217+05:30&lt;/TimeStamp&gt;&lt;Value&gt;1&lt;/Value&gt;&lt;PersonId&gt;0&lt;/PersonId&gt;&lt;ResponseDelay&gt;7750&lt;/ResponseDelay&gt;&lt;/Response&gt;&lt;Response&gt;&lt;Index&gt;12&lt;/Index&gt;&lt;SmartcardUID&gt;0&lt;/SmartcardUID&gt;&lt;UID&gt;6C7160&lt;/UID&gt;&lt;Valid&gt;true&lt;/Valid&gt;&lt;TimeStamp&gt;2017-02-21T15:34:22.842+05:30&lt;/TimeStamp&gt;&lt;Value&gt;2&lt;/Value&gt;&lt;PersonId&gt;0&lt;/PersonId&gt;&lt;ResponseDelay&gt;9100&lt;/ResponseDelay&gt;&lt;/Response&gt;&lt;Response&gt;&lt;Index&gt;16&lt;/Index&gt;&lt;SmartcardUID&gt;0&lt;/SmartcardUID&gt;&lt;UID&gt;6D7E57&lt;/UID&gt;&lt;Valid&gt;true&lt;/Valid&gt;&lt;TimeStamp&gt;2017-02-21T15:34:22.842+05:30&lt;/TimeStamp&gt;&lt;Value&gt;3&lt;/Value&gt;&lt;PersonId&gt;0&lt;/PersonId&gt;&lt;ResponseDelay&gt;9100&lt;/ResponseDelay&gt;&lt;/Response&gt;&lt;Response&gt;&lt;Index&gt;28&lt;/Index&gt;&lt;SmartcardUID&gt;0&lt;/SmartcardUID&gt;&lt;UID&gt;6D7E5E&lt;/UID&gt;&lt;Valid&gt;true&lt;/Valid&gt;&lt;TimeStamp&gt;2017-02-21T15:34:22.842+05:30&lt;/TimeStamp&gt;&lt;Value&gt;2&lt;/Value&gt;&lt;PersonId&gt;0&lt;/PersonId&gt;&lt;ResponseDelay&gt;9150&lt;/ResponseDelay&gt;&lt;/Response&gt;&lt;Response&gt;&lt;Index&gt;35&lt;/Index&gt;&lt;SmartcardUID&gt;0&lt;/SmartcardUID&gt;&lt;UID&gt;6D8044&lt;/UID&gt;&lt;Valid&gt;true&lt;/Valid&gt;&lt;TimeStamp&gt;2017-02-21T15:34:22.842+05:30&lt;/TimeStamp&gt;&lt;Value&gt;1&lt;/Value&gt;&lt;PersonId&gt;0&lt;/PersonId&gt;&lt;ResponseDelay&gt;9150&lt;/ResponseDelay&gt;&lt;/Response&gt;&lt;Response&gt;&lt;Index&gt;56&lt;/Index&gt;&lt;SmartcardUID&gt;0&lt;/SmartcardUID&gt;&lt;UID&gt;6C6E93&lt;/UID&gt;&lt;Valid&gt;true&lt;/Valid&gt;&lt;TimeStamp&gt;2017-02-21T15:34:22.842+05:30&lt;/TimeStamp&gt;&lt;Value&gt;2&lt;/Value&gt;&lt;PersonId&gt;0&lt;/PersonId&gt;&lt;ResponseDelay&gt;9200&lt;/ResponseDelay&gt;&lt;/Response&gt;&lt;Response&gt;&lt;Index&gt;86&lt;/Index&gt;&lt;SmartcardUID&gt;0&lt;/SmartcardUID&gt;&lt;UID&gt;6C6EB4&lt;/UID&gt;&lt;Valid&gt;true&lt;/Valid&gt;&lt;TimeStamp&gt;2017-02-21T15:34:22.87+05:30&lt;/TimeStamp&gt;&lt;Value&gt;4&lt;/Value&gt;&lt;PersonId&gt;0&lt;/PersonId&gt;&lt;ResponseDelay&gt;9300&lt;/ResponseDelay&gt;&lt;/Response&gt;&lt;Response&gt;&lt;Index&gt;17&lt;/Index&gt;&lt;SmartcardUID&gt;0&lt;/SmartcardUID&gt;&lt;UID&gt;6C6BB8&lt;/UID&gt;&lt;Valid&gt;true&lt;/Valid&gt;&lt;TimeStamp&gt;2017-02-21T15:34:30.343+05:30&lt;/TimeStamp&gt;&lt;Value&gt;2&lt;/Value&gt;&lt;PersonId&gt;0&lt;/PersonId&gt;&lt;ResponseDelay&gt;16950&lt;/ResponseDelay&gt;&lt;/Response&gt;&lt;Response&gt;&lt;Index&gt;49&lt;/Index&gt;&lt;SmartcardUID&gt;0&lt;/SmartcardUID&gt;&lt;UID&gt;6D806D&lt;/UID&gt;&lt;Valid&gt;true&lt;/Valid&gt;&lt;TimeStamp&gt;2017-02-21T15:34:25.785+05:30&lt;/TimeStamp&gt;&lt;Value&gt;2&lt;/Value&gt;&lt;PersonId&gt;0&lt;/PersonId&gt;&lt;ResponseDelay&gt;12350&lt;/ResponseDelay&gt;&lt;/Response&gt;&lt;Response&gt;&lt;Index&gt;50&lt;/Index&gt;&lt;SmartcardUID&gt;0&lt;/SmartcardUID&gt;&lt;UID&gt;6D8103&lt;/UID&gt;&lt;Valid&gt;true&lt;/Valid&gt;&lt;TimeStamp&gt;2017-02-21T15:34:30.343+05:30&lt;/TimeStamp&gt;&lt;Value&gt;2&lt;/Value&gt;&lt;PersonId&gt;0&lt;/PersonId&gt;&lt;ResponseDelay&gt;17050&lt;/ResponseDelay&gt;&lt;/Response&gt;&lt;Response&gt;&lt;Index&gt;64&lt;/Index&gt;&lt;SmartcardUID&gt;0&lt;/SmartcardUID&gt;&lt;UID&gt;6C6E95&lt;/UID&gt;&lt;Valid&gt;true&lt;/Valid&gt;&lt;TimeStamp&gt;2017-02-21T15:34:24.258+05:30&lt;/TimeStamp&gt;&lt;Value&gt;1&lt;/Value&gt;&lt;PersonId&gt;0&lt;/PersonId&gt;&lt;ResponseDelay&gt;10800&lt;/ResponseDelay&gt;&lt;/Response&gt;&lt;Response&gt;&lt;Index&gt;10&lt;/Index&gt;&lt;SmartcardUID&gt;0&lt;/SmartcardUID&gt;&lt;UID&gt;6C7170&lt;/UID&gt;&lt;Valid&gt;true&lt;/Valid&gt;&lt;TimeStamp&gt;2017-02-21T15:34:25.272+05:30&lt;/TimeStamp&gt;&lt;Value&gt;3&lt;/Value&gt;&lt;PersonId&gt;0&lt;/PersonId&gt;&lt;ResponseDelay&gt;12200&lt;/ResponseDelay&gt;&lt;/Response&gt;&lt;Response&gt;&lt;Index&gt;38&lt;/Index&gt;&lt;SmartcardUID&gt;0&lt;/SmartcardUID&gt;&lt;UID&gt;6C6E92&lt;/UID&gt;&lt;Valid&gt;true&lt;/Valid&gt;&lt;TimeStamp&gt;2017-02-21T15:34:25.785+05:30&lt;/TimeStamp&gt;&lt;Value&gt;2&lt;/Value&gt;&lt;PersonId&gt;0&lt;/PersonId&gt;&lt;ResponseDelay&gt;12300&lt;/ResponseDelay&gt;&lt;/Response&gt;&lt;Response&gt;&lt;Index&gt;73&lt;/Index&gt;&lt;SmartcardUID&gt;0&lt;/SmartcardUID&gt;&lt;UID&gt;6DBFB5&lt;/UID&gt;&lt;Valid&gt;true&lt;/Valid&gt;&lt;TimeStamp&gt;2017-02-21T15:34:25.785+05:30&lt;/TimeStamp&gt;&lt;Value&gt;2&lt;/Value&gt;&lt;PersonId&gt;0&lt;/PersonId&gt;&lt;ResponseDelay&gt;12400&lt;/ResponseDelay&gt;&lt;/Response&gt;&lt;Response&gt;&lt;Index&gt;25&lt;/Index&gt;&lt;SmartcardUID&gt;0&lt;/SmartcardUID&gt;&lt;UID&gt;6D8109&lt;/UID&gt;&lt;Valid&gt;true&lt;/Valid&gt;&lt;TimeStamp&gt;2017-02-21T15:34:27.302+05:30&lt;/TimeStamp&gt;&lt;Value&gt;2&lt;/Value&gt;&lt;PersonId&gt;0&lt;/PersonId&gt;&lt;ResponseDelay&gt;13850&lt;/ResponseDelay&gt;&lt;/Response&gt;&lt;Response&gt;&lt;Index&gt;39&lt;/Index&gt;&lt;SmartcardUID&gt;0&lt;/SmartcardUID&gt;&lt;UID&gt;6C719A&lt;/UID&gt;&lt;Valid&gt;true&lt;/Valid&gt;&lt;TimeStamp&gt;2017-02-21T15:34:38.454+05:30&lt;/TimeStamp&gt;&lt;Value&gt;3&lt;/Value&gt;&lt;PersonId&gt;0&lt;/PersonId&gt;&lt;ResponseDelay&gt;24850&lt;/ResponseDelay&gt;&lt;/Response&gt;&lt;Response&gt;&lt;Index&gt;67&lt;/Index&gt;&lt;SmartcardUID&gt;0&lt;/SmartcardUID&gt;&lt;UID&gt;6DBF4C&lt;/UID&gt;&lt;Valid&gt;true&lt;/Valid&gt;&lt;TimeStamp&gt;2017-02-21T15:34:27.302+05:30&lt;/TimeStamp&gt;&lt;Value&gt;1&lt;/Value&gt;&lt;PersonId&gt;0&lt;/PersonId&gt;&lt;ResponseDelay&gt;13950&lt;/ResponseDelay&gt;&lt;/Response&gt;&lt;Response&gt;&lt;Index&gt;5&lt;/Index&gt;&lt;SmartcardUID&gt;0&lt;/SmartcardUID&gt;&lt;UID&gt;6C717A&lt;/UID&gt;&lt;Valid&gt;true&lt;/Valid&gt;&lt;TimeStamp&gt;2017-02-21T15:34:33.386+05:30&lt;/TimeStamp&gt;&lt;Value&gt;1&lt;/Value&gt;&lt;PersonId&gt;0&lt;/PersonId&gt;&lt;ResponseDelay&gt;20050&lt;/ResponseDelay&gt;&lt;/Response&gt;&lt;Response&gt;&lt;Index&gt;40&lt;/Index&gt;&lt;SmartcardUID&gt;0&lt;/SmartcardUID&gt;&lt;UID&gt;6D7E39&lt;/UID&gt;&lt;Valid&gt;true&lt;/Valid&gt;&lt;TimeStamp&gt;2017-02-21T15:34:30.343+05:30&lt;/TimeStamp&gt;&lt;Value&gt;3&lt;/Value&gt;&lt;PersonId&gt;0&lt;/PersonId&gt;&lt;ResponseDelay&gt;17000&lt;/ResponseDelay&gt;&lt;/Response&gt;&lt;Response&gt;&lt;Index&gt;46&lt;/Index&gt;&lt;SmartcardUID&gt;0&lt;/SmartcardUID&gt;&lt;UID&gt;6DBF66&lt;/UID&gt;&lt;Valid&gt;true&lt;/Valid&gt;&lt;TimeStamp&gt;2017-02-21T15:34:30.343+05:30&lt;/TimeStamp&gt;&lt;Value&gt;2&lt;/Value&gt;&lt;PersonId&gt;0&lt;/PersonId&gt;&lt;ResponseDelay&gt;17050&lt;/ResponseDelay&gt;&lt;/Response&gt;&lt;Response&gt;&lt;Index&gt;53&lt;/Index&gt;&lt;SmartcardUID&gt;0&lt;/SmartcardUID&gt;&lt;UID&gt;6C6C47&lt;/UID&gt;&lt;Valid&gt;true&lt;/Valid&gt;&lt;TimeStamp&gt;2017-02-21T15:34:30.343+05:30&lt;/TimeStamp&gt;&lt;Value&gt;2&lt;/Value&gt;&lt;PersonId&gt;0&lt;/PersonId&gt;&lt;ResponseDelay&gt;17050&lt;/ResponseDelay&gt;&lt;/Response&gt;&lt;Response&gt;&lt;Index&gt;68&lt;/Index&gt;&lt;SmartcardUID&gt;0&lt;/SmartcardUID&gt;&lt;UID&gt;6C6EAC&lt;/UID&gt;&lt;Valid&gt;true&lt;/Valid&gt;&lt;TimeStamp&gt;2017-02-21T15:34:33.386+05:30&lt;/TimeStamp&gt;&lt;Value&gt;3&lt;/Value&gt;&lt;PersonId&gt;0&lt;/PersonId&gt;&lt;ResponseDelay&gt;20250&lt;/ResponseDelay&gt;&lt;/Response&gt;&lt;Response&gt;&lt;Index&gt;36&lt;/Index&gt;&lt;SmartcardUID&gt;0&lt;/SmartcardUID&gt;&lt;UID&gt;6D806E&lt;/UID&gt;&lt;Valid&gt;true&lt;/Valid&gt;&lt;TimeStamp&gt;2017-02-21T15:34:33.386+05:30&lt;/TimeStamp&gt;&lt;Value&gt;4&lt;/Value&gt;&lt;PersonId&gt;0&lt;/PersonId&gt;&lt;ResponseDelay&gt;20150&lt;/ResponseDelay&gt;&lt;/Response&gt;&lt;Response&gt;&lt;Index&gt;93&lt;/Index&gt;&lt;SmartcardUID&gt;0&lt;/SmartcardUID&gt;&lt;UID&gt;6C7192&lt;/UID&gt;&lt;Valid&gt;true&lt;/Valid&gt;&lt;TimeStamp&gt;2017-02-21T15:34:30.343+05:30&lt;/TimeStamp&gt;&lt;Value&gt;4&lt;/Value&gt;&lt;PersonId&gt;0&lt;/PersonId&gt;&lt;ResponseDelay&gt;17150&lt;/ResponseDelay&gt;&lt;/Response&gt;&lt;Response&gt;&lt;Index&gt;22&lt;/Index&gt;&lt;SmartcardUID&gt;0&lt;/SmartcardUID&gt;&lt;UID&gt;6D803C&lt;/UID&gt;&lt;Valid&gt;true&lt;/Valid&gt;&lt;TimeStamp&gt;2017-02-21T15:34:31.871+05:30&lt;/TimeStamp&gt;&lt;Value&gt;2&lt;/Value&gt;&lt;PersonId&gt;0&lt;/PersonId&gt;&lt;ResponseDelay&gt;18550&lt;/ResponseDelay&gt;&lt;/Response&gt;&lt;Response&gt;&lt;Index&gt;45&lt;/Index&gt;&lt;SmartcardUID&gt;0&lt;/SmartcardUID&gt;&lt;UID&gt;6DBF60&lt;/UID&gt;&lt;Valid&gt;true&lt;/Valid&gt;&lt;TimeStamp&gt;2017-02-21T15:34:31.871+05:30&lt;/TimeStamp&gt;&lt;Value&gt;1&lt;/Value&gt;&lt;PersonId&gt;0&lt;/PersonId&gt;&lt;ResponseDelay&gt;18600&lt;/ResponseDelay&gt;&lt;/Response&gt;&lt;Response&gt;&lt;Index&gt;60&lt;/Index&gt;&lt;SmartcardUID&gt;0&lt;/SmartcardUID&gt;&lt;UID&gt;6C6E9B&lt;/UID&gt;&lt;Valid&gt;true&lt;/Valid&gt;&lt;TimeStamp&gt;2017-02-21T15:34:31.871+05:30&lt;/TimeStamp&gt;&lt;Value&gt;2&lt;/Value&gt;&lt;PersonId&gt;0&lt;/PersonId&gt;&lt;ResponseDelay&gt;18650&lt;/ResponseDelay&gt;&lt;/Response&gt;&lt;Response&gt;&lt;Index&gt;11&lt;/Index&gt;&lt;SmartcardUID&gt;0&lt;/SmartcardUID&gt;&lt;UID&gt;6DBFB4&lt;/UID&gt;&lt;Valid&gt;true&lt;/Valid&gt;&lt;TimeStamp&gt;2017-02-21T15:34:33.386+05:30&lt;/TimeStamp&gt;&lt;Value&gt;3&lt;/Value&gt;&lt;PersonId&gt;0&lt;/PersonId&gt;&lt;ResponseDelay&gt;20100&lt;/ResponseDelay&gt;&lt;/Response&gt;&lt;Response&gt;&lt;Index&gt;59&lt;/Index&gt;&lt;SmartcardUID&gt;0&lt;/SmartcardUID&gt;&lt;UID&gt;6DBFAC&lt;/UID&gt;&lt;Valid&gt;true&lt;/Valid&gt;&lt;TimeStamp&gt;2017-02-21T15:34:33.386+05:30&lt;/TimeStamp&gt;&lt;Value&gt;2&lt;/Value&gt;&lt;PersonId&gt;0&lt;/PersonId&gt;&lt;ResponseDelay&gt;20200&lt;/ResponseDelay&gt;&lt;/Response&gt;&lt;Response&gt;&lt;Index&gt;62&lt;/Index&gt;&lt;SmartcardUID&gt;0&lt;/SmartcardUID&gt;&lt;UID&gt;6DBF53&lt;/UID&gt;&lt;Valid&gt;true&lt;/Valid&gt;&lt;TimeStamp&gt;2017-02-21T15:34:43.024+05:30&lt;/TimeStamp&gt;&lt;Value&gt;4&lt;/Value&gt;&lt;PersonId&gt;0&lt;/PersonId&gt;&lt;ResponseDelay&gt;29650&lt;/ResponseDelay&gt;&lt;/Response&gt;&lt;Response&gt;&lt;Index&gt;69&lt;/Index&gt;&lt;SmartcardUID&gt;0&lt;/SmartcardUID&gt;&lt;UID&gt;6C7195&lt;/UID&gt;&lt;Valid&gt;true&lt;/Valid&gt;&lt;TimeStamp&gt;2017-02-21T15:34:39.982+05:30&lt;/TimeStamp&gt;&lt;Value&gt;2&lt;/Value&gt;&lt;PersonId&gt;0&lt;/PersonId&gt;&lt;ResponseDelay&gt;26500&lt;/ResponseDelay&gt;&lt;/Response&gt;&lt;Response&gt;&lt;Index&gt;87&lt;/Index&gt;&lt;SmartcardUID&gt;0&lt;/SmartcardUID&gt;&lt;UID&gt;6C6E97&lt;/UID&gt;&lt;Valid&gt;true&lt;/Valid&gt;&lt;TimeStamp&gt;2017-02-21T15:34:41.496+05:30&lt;/TimeStamp&gt;&lt;Value&gt;2&lt;/Value&gt;&lt;PersonId&gt;0&lt;/PersonId&gt;&lt;ResponseDelay&gt;28150&lt;/ResponseDelay&gt;&lt;/Response&gt;&lt;/ArrayOfResponse&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39&lt;/int&gt;"/>
  <p:tag name="VIEWPOINT" val="7994f349-73d5-48b0-b9af-473eddd21d74"/>
</p:tagLst>
</file>

<file path=ppt/tags/tag364.xml><?xml version="1.0" encoding="utf-8"?>
<p:tagLst xmlns:a="http://schemas.openxmlformats.org/drawingml/2006/main" xmlns:r="http://schemas.openxmlformats.org/officeDocument/2006/relationships" xmlns:p="http://schemas.openxmlformats.org/presentationml/2006/main">
  <p:tag name="STARTANIMATION" val="OpenQuestion"/>
  <p:tag name="QUESTIONGUID" val="fb68decd-8b92-4279-9c23-f5d0837c8878"/>
</p:tagLst>
</file>

<file path=ppt/tags/tag365.xml><?xml version="1.0" encoding="utf-8"?>
<p:tagLst xmlns:a="http://schemas.openxmlformats.org/drawingml/2006/main" xmlns:r="http://schemas.openxmlformats.org/officeDocument/2006/relationships" xmlns:p="http://schemas.openxmlformats.org/presentationml/2006/main">
  <p:tag name="QUESTIONGUID" val="fb68decd-8b92-4279-9c23-f5d0837c8878"/>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70cab1e4-40d1-4564-849d-24bccc0c687a&lt;/GUID&gt;&lt;Name /&gt;&lt;ScreenPosition&gt;BottomRight&lt;/ScreenPosition&gt;&lt;BorderThickness&gt;10&lt;/BorderThickness&gt;&lt;Top&gt;152.4&lt;/Top&gt;&lt;Left&gt;36.7574&lt;/Left&gt;&lt;Height&gt;344.8686&lt;/Height&gt;&lt;Width&gt;647.2426&lt;/Width&gt;&lt;/ShapeDetails&gt;"/>
</p:tagLst>
</file>

<file path=ppt/tags/tag366.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367.xml><?xml version="1.0" encoding="utf-8"?>
<p:tagLst xmlns:a="http://schemas.openxmlformats.org/drawingml/2006/main" xmlns:r="http://schemas.openxmlformats.org/officeDocument/2006/relationships" xmlns:p="http://schemas.openxmlformats.org/presentationml/2006/main">
  <p:tag name="SHAPETYPE" val="VotingKey"/>
  <p:tag name="QUESTIONGUID" val="fb68decd-8b92-4279-9c23-f5d0837c8878"/>
</p:tagLst>
</file>

<file path=ppt/tags/tag368.xml><?xml version="1.0" encoding="utf-8"?>
<p:tagLst xmlns:a="http://schemas.openxmlformats.org/drawingml/2006/main" xmlns:r="http://schemas.openxmlformats.org/officeDocument/2006/relationships" xmlns:p="http://schemas.openxmlformats.org/presentationml/2006/main">
  <p:tag name="SHAPETYPE" val="ChoiceText"/>
  <p:tag name="QUESTIONGUID" val="fb68decd-8b92-4279-9c23-f5d0837c8878"/>
</p:tagLst>
</file>

<file path=ppt/tags/tag369.xml><?xml version="1.0" encoding="utf-8"?>
<p:tagLst xmlns:a="http://schemas.openxmlformats.org/drawingml/2006/main" xmlns:r="http://schemas.openxmlformats.org/officeDocument/2006/relationships" xmlns:p="http://schemas.openxmlformats.org/presentationml/2006/main">
  <p:tag name="SHAPETYPE" val="DataLabel"/>
  <p:tag name="QUESTIONGUID" val="fb68decd-8b92-4279-9c23-f5d0837c8878"/>
</p:tagLst>
</file>

<file path=ppt/tags/tag37.xml><?xml version="1.0" encoding="utf-8"?>
<p:tagLst xmlns:a="http://schemas.openxmlformats.org/drawingml/2006/main" xmlns:r="http://schemas.openxmlformats.org/officeDocument/2006/relationships" xmlns:p="http://schemas.openxmlformats.org/presentationml/2006/main">
  <p:tag name="SHAPETYPE" val="DataLabel"/>
  <p:tag name="QUESTIONGUID" val="3b0f8bea-19fe-4acd-85e7-d5938d28971f"/>
</p:tagLst>
</file>

<file path=ppt/tags/tag370.xml><?xml version="1.0" encoding="utf-8"?>
<p:tagLst xmlns:a="http://schemas.openxmlformats.org/drawingml/2006/main" xmlns:r="http://schemas.openxmlformats.org/officeDocument/2006/relationships" xmlns:p="http://schemas.openxmlformats.org/presentationml/2006/main">
  <p:tag name="SHAPETYPE" val="Bars"/>
  <p:tag name="QUESTIONGUID" val="fb68decd-8b92-4279-9c23-f5d0837c8878"/>
  <p:tag name="SHAPEDETAILS" val="&lt;?xml version=&quot;1.0&quot; encoding=&quot;utf-8&quot;?&gt;&lt;ShapeDetails xmlns:xsi=&quot;http://www.w3.org/2001/XMLSchema-instance&quot; xmlns:xsd=&quot;http://www.w3.org/2001/XMLSchema&quot;&gt;&lt;GUID&gt;8913aa65-5acc-4d18-8a50-10657c64d716&lt;/GUID&gt;&lt;Name /&gt;&lt;ScreenPosition&gt;BottomRight&lt;/ScreenPosition&gt;&lt;BorderThickness&gt;10&lt;/BorderThickness&gt;&lt;Top&gt;221.185913&lt;/Top&gt;&lt;Left&gt;79.54622&lt;/Left&gt;&lt;Height&gt;23.5221252&lt;/Height&gt;&lt;Width&gt;556.363647&lt;/Width&gt;&lt;/ShapeDetails&gt;"/>
</p:tagLst>
</file>

<file path=ppt/tags/tag371.xml><?xml version="1.0" encoding="utf-8"?>
<p:tagLst xmlns:a="http://schemas.openxmlformats.org/drawingml/2006/main" xmlns:r="http://schemas.openxmlformats.org/officeDocument/2006/relationships" xmlns:p="http://schemas.openxmlformats.org/presentationml/2006/main">
  <p:tag name="SHAPETYPE" val="VotingKey"/>
  <p:tag name="QUESTIONGUID" val="fb68decd-8b92-4279-9c23-f5d0837c8878"/>
</p:tagLst>
</file>

<file path=ppt/tags/tag372.xml><?xml version="1.0" encoding="utf-8"?>
<p:tagLst xmlns:a="http://schemas.openxmlformats.org/drawingml/2006/main" xmlns:r="http://schemas.openxmlformats.org/officeDocument/2006/relationships" xmlns:p="http://schemas.openxmlformats.org/presentationml/2006/main">
  <p:tag name="SHAPETYPE" val="ChoiceText"/>
  <p:tag name="QUESTIONGUID" val="fb68decd-8b92-4279-9c23-f5d0837c8878"/>
</p:tagLst>
</file>

<file path=ppt/tags/tag373.xml><?xml version="1.0" encoding="utf-8"?>
<p:tagLst xmlns:a="http://schemas.openxmlformats.org/drawingml/2006/main" xmlns:r="http://schemas.openxmlformats.org/officeDocument/2006/relationships" xmlns:p="http://schemas.openxmlformats.org/presentationml/2006/main">
  <p:tag name="SHAPETYPE" val="DataLabel"/>
  <p:tag name="QUESTIONGUID" val="fb68decd-8b92-4279-9c23-f5d0837c8878"/>
</p:tagLst>
</file>

<file path=ppt/tags/tag374.xml><?xml version="1.0" encoding="utf-8"?>
<p:tagLst xmlns:a="http://schemas.openxmlformats.org/drawingml/2006/main" xmlns:r="http://schemas.openxmlformats.org/officeDocument/2006/relationships" xmlns:p="http://schemas.openxmlformats.org/presentationml/2006/main">
  <p:tag name="SHAPETYPE" val="Bars"/>
  <p:tag name="QUESTIONGUID" val="fb68decd-8b92-4279-9c23-f5d0837c8878"/>
  <p:tag name="SHAPEDETAILS" val="&lt;?xml version=&quot;1.0&quot; encoding=&quot;utf-8&quot;?&gt;&lt;ShapeDetails xmlns:xsi=&quot;http://www.w3.org/2001/XMLSchema-instance&quot; xmlns:xsd=&quot;http://www.w3.org/2001/XMLSchema&quot;&gt;&lt;GUID&gt;fa71adc5-8850-40f7-bdaf-fc78ad6d9ed6&lt;/GUID&gt;&lt;Name /&gt;&lt;ScreenPosition&gt;BottomRight&lt;/ScreenPosition&gt;&lt;BorderThickness&gt;10&lt;/BorderThickness&gt;&lt;Top&gt;315.493927&lt;/Top&gt;&lt;Left&gt;79.54622&lt;/Left&gt;&lt;Height&gt;23.5221252&lt;/Height&gt;&lt;Width&gt;556.363647&lt;/Width&gt;&lt;/ShapeDetails&gt;"/>
</p:tagLst>
</file>

<file path=ppt/tags/tag375.xml><?xml version="1.0" encoding="utf-8"?>
<p:tagLst xmlns:a="http://schemas.openxmlformats.org/drawingml/2006/main" xmlns:r="http://schemas.openxmlformats.org/officeDocument/2006/relationships" xmlns:p="http://schemas.openxmlformats.org/presentationml/2006/main">
  <p:tag name="SHAPETYPE" val="VotingKey"/>
  <p:tag name="QUESTIONGUID" val="fb68decd-8b92-4279-9c23-f5d0837c8878"/>
</p:tagLst>
</file>

<file path=ppt/tags/tag376.xml><?xml version="1.0" encoding="utf-8"?>
<p:tagLst xmlns:a="http://schemas.openxmlformats.org/drawingml/2006/main" xmlns:r="http://schemas.openxmlformats.org/officeDocument/2006/relationships" xmlns:p="http://schemas.openxmlformats.org/presentationml/2006/main">
  <p:tag name="SHAPETYPE" val="ChoiceText"/>
  <p:tag name="QUESTIONGUID" val="fb68decd-8b92-4279-9c23-f5d0837c8878"/>
</p:tagLst>
</file>

<file path=ppt/tags/tag377.xml><?xml version="1.0" encoding="utf-8"?>
<p:tagLst xmlns:a="http://schemas.openxmlformats.org/drawingml/2006/main" xmlns:r="http://schemas.openxmlformats.org/officeDocument/2006/relationships" xmlns:p="http://schemas.openxmlformats.org/presentationml/2006/main">
  <p:tag name="SHAPETYPE" val="DataLabel"/>
  <p:tag name="QUESTIONGUID" val="fb68decd-8b92-4279-9c23-f5d0837c8878"/>
</p:tagLst>
</file>

<file path=ppt/tags/tag378.xml><?xml version="1.0" encoding="utf-8"?>
<p:tagLst xmlns:a="http://schemas.openxmlformats.org/drawingml/2006/main" xmlns:r="http://schemas.openxmlformats.org/officeDocument/2006/relationships" xmlns:p="http://schemas.openxmlformats.org/presentationml/2006/main">
  <p:tag name="SHAPETYPE" val="Bars"/>
  <p:tag name="QUESTIONGUID" val="fb68decd-8b92-4279-9c23-f5d0837c8878"/>
  <p:tag name="SHAPEDETAILS" val="&lt;?xml version=&quot;1.0&quot; encoding=&quot;utf-8&quot;?&gt;&lt;ShapeDetails xmlns:xsi=&quot;http://www.w3.org/2001/XMLSchema-instance&quot; xmlns:xsd=&quot;http://www.w3.org/2001/XMLSchema&quot;&gt;&lt;GUID&gt;b3979949-7cfa-4c49-b63c-dd77d6200fc8&lt;/GUID&gt;&lt;Name /&gt;&lt;ScreenPosition&gt;BottomRight&lt;/ScreenPosition&gt;&lt;BorderThickness&gt;10&lt;/BorderThickness&gt;&lt;Top&gt;409.801971&lt;/Top&gt;&lt;Left&gt;79.54622&lt;/Left&gt;&lt;Height&gt;23.5221252&lt;/Height&gt;&lt;Width&gt;556.363647&lt;/Width&gt;&lt;/ShapeDetails&gt;"/>
</p:tagLst>
</file>

<file path=ppt/tags/tag379.xml><?xml version="1.0" encoding="utf-8"?>
<p:tagLst xmlns:a="http://schemas.openxmlformats.org/drawingml/2006/main" xmlns:r="http://schemas.openxmlformats.org/officeDocument/2006/relationships" xmlns:p="http://schemas.openxmlformats.org/presentationml/2006/main">
  <p:tag name="SHAPETYPE" val="VotingKey"/>
  <p:tag name="QUESTIONGUID" val="fb68decd-8b92-4279-9c23-f5d0837c8878"/>
</p:tagLst>
</file>

<file path=ppt/tags/tag38.xml><?xml version="1.0" encoding="utf-8"?>
<p:tagLst xmlns:a="http://schemas.openxmlformats.org/drawingml/2006/main" xmlns:r="http://schemas.openxmlformats.org/officeDocument/2006/relationships" xmlns:p="http://schemas.openxmlformats.org/presentationml/2006/main">
  <p:tag name="SHAPETYPE" val="Bars"/>
  <p:tag name="QUESTIONGUID" val="3b0f8bea-19fe-4acd-85e7-d5938d28971f"/>
  <p:tag name="SHAPEDETAILS" val="&lt;?xml version=&quot;1.0&quot; encoding=&quot;utf-8&quot;?&gt;&lt;ShapeDetails xmlns:xsi=&quot;http://www.w3.org/2001/XMLSchema-instance&quot; xmlns:xsd=&quot;http://www.w3.org/2001/XMLSchema&quot;&gt;&lt;GUID&gt;95ae727d-69dc-4736-bd0d-20bed28da2c2&lt;/GUID&gt;&lt;Name /&gt;&lt;ScreenPosition&gt;BottomRight&lt;/ScreenPosition&gt;&lt;BorderThickness&gt;10&lt;/BorderThickness&gt;&lt;Top&gt;257.961639&lt;/Top&gt;&lt;Left&gt;79.16748&lt;/Left&gt;&lt;Height&gt;24.43504&lt;/Height&gt;&lt;Width&gt;555.2277&lt;/Width&gt;&lt;/ShapeDetails&gt;"/>
</p:tagLst>
</file>

<file path=ppt/tags/tag380.xml><?xml version="1.0" encoding="utf-8"?>
<p:tagLst xmlns:a="http://schemas.openxmlformats.org/drawingml/2006/main" xmlns:r="http://schemas.openxmlformats.org/officeDocument/2006/relationships" xmlns:p="http://schemas.openxmlformats.org/presentationml/2006/main">
  <p:tag name="SHAPETYPE" val="ChoiceText"/>
  <p:tag name="QUESTIONGUID" val="fb68decd-8b92-4279-9c23-f5d0837c8878"/>
</p:tagLst>
</file>

<file path=ppt/tags/tag381.xml><?xml version="1.0" encoding="utf-8"?>
<p:tagLst xmlns:a="http://schemas.openxmlformats.org/drawingml/2006/main" xmlns:r="http://schemas.openxmlformats.org/officeDocument/2006/relationships" xmlns:p="http://schemas.openxmlformats.org/presentationml/2006/main">
  <p:tag name="SHAPETYPE" val="DataLabel"/>
  <p:tag name="QUESTIONGUID" val="fb68decd-8b92-4279-9c23-f5d0837c8878"/>
</p:tagLst>
</file>

<file path=ppt/tags/tag382.xml><?xml version="1.0" encoding="utf-8"?>
<p:tagLst xmlns:a="http://schemas.openxmlformats.org/drawingml/2006/main" xmlns:r="http://schemas.openxmlformats.org/officeDocument/2006/relationships" xmlns:p="http://schemas.openxmlformats.org/presentationml/2006/main">
  <p:tag name="SHAPETYPE" val="Bars"/>
  <p:tag name="QUESTIONGUID" val="fb68decd-8b92-4279-9c23-f5d0837c8878"/>
  <p:tag name="SHAPEDETAILS" val="&lt;?xml version=&quot;1.0&quot; encoding=&quot;utf-8&quot;?&gt;&lt;ShapeDetails xmlns:xsi=&quot;http://www.w3.org/2001/XMLSchema-instance&quot; xmlns:xsd=&quot;http://www.w3.org/2001/XMLSchema&quot;&gt;&lt;GUID&gt;beb39eea-b695-494d-8402-92e1df196fd8&lt;/GUID&gt;&lt;Name /&gt;&lt;ScreenPosition&gt;BottomRight&lt;/ScreenPosition&gt;&lt;BorderThickness&gt;10&lt;/BorderThickness&gt;&lt;Top&gt;473.74646&lt;/Top&gt;&lt;Left&gt;79.54622&lt;/Left&gt;&lt;Height&gt;23.5221252&lt;/Height&gt;&lt;Width&gt;556.363647&lt;/Width&gt;&lt;/ShapeDetails&gt;"/>
</p:tagLst>
</file>

<file path=ppt/tags/tag383.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385406d9-da90-4162-b77c-82c3611329b8&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173385d7-c7b3-49a9-9c66-e466c59c0180&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QUESTIONDEFINITION" val="&lt;?xml version=&quot;1.0&quot; encoding=&quot;utf-8&quot;?&gt;&lt;MultipleChoiceQuestion xmlns:xsi=&quot;http://www.w3.org/2001/XMLSchema-instance&quot; xmlns:xsd=&quot;http://www.w3.org/2001/XMLSchema&quot;&gt;&lt;GUID&gt;7d0ce2f3-6dc5-4197-a423-a200cc2e8d1f&lt;/GUID&gt;&lt;Name /&gt;&lt;Text&gt;21. GSLI – Group Savings Linked Insurance products were very popular and provides a good value to the customer. &#10;&#10;Should it be allowed in the earlier format?&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443d8154-c561-4839-9964-34637a4f1630&lt;/GUID&gt;&lt;Name /&gt;&lt;IsSelected&gt;true&lt;/IsSelected&gt;&lt;Description&gt;Yes&lt;/Description&gt;&lt;Key&gt;1&lt;/Key&gt;&lt;IsAnswer&gt;false&lt;/IsAnswer&gt;&lt;SubChoiceData&gt;&lt;SubChoices&gt;&lt;SubChoice&gt;&lt;NumVotes&gt;60&lt;/NumVotes&gt;&lt;PercentageOfVotesCast&gt;0.7407407407407407&lt;/PercentageOfVotesCast&gt;&lt;PercentageOfVoters&gt;0.7407407407407407&lt;/PercentageOfVoters&gt;&lt;/SubChoice&gt;&lt;/SubChoices&gt;&lt;/SubChoiceData&gt;&lt;Score&gt;0&lt;/Score&gt;&lt;ChoiceRankings /&gt;&lt;/Choice&gt;&lt;Choice xsi:type=&quot;DiscreteChoice&quot;&gt;&lt;GUID&gt;c6843531-1977-4bef-8e3e-815f914ccd63&lt;/GUID&gt;&lt;Name /&gt;&lt;IsSelected&gt;true&lt;/IsSelected&gt;&lt;Description&gt;No&lt;/Description&gt;&lt;Key&gt;2&lt;/Key&gt;&lt;IsAnswer&gt;false&lt;/IsAnswer&gt;&lt;SubChoiceData&gt;&lt;SubChoices&gt;&lt;SubChoice&gt;&lt;NumVotes&gt;21&lt;/NumVotes&gt;&lt;PercentageOfVotesCast&gt;0.25925925925925924&lt;/PercentageOfVotesCast&gt;&lt;PercentageOfVoters&gt;0.25925925925925924&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6&lt;/Index&gt;&lt;SmartcardUID&gt;0&lt;/SmartcardUID&gt;&lt;UID&gt;6C7165&lt;/UID&gt;&lt;Valid&gt;true&lt;/Valid&gt;&lt;TimeStamp&gt;2017-02-21T15:35:10.918+05:30&lt;/TimeStamp&gt;&lt;Value&gt;1&lt;/Value&gt;&lt;PersonId&gt;0&lt;/PersonId&gt;&lt;ResponseDelay&gt;1000&lt;/ResponseDelay&gt;&lt;/Response&gt;&lt;Response&gt;&lt;Index&gt;25&lt;/Index&gt;&lt;SmartcardUID&gt;0&lt;/SmartcardUID&gt;&lt;UID&gt;6D8109&lt;/UID&gt;&lt;Valid&gt;true&lt;/Valid&gt;&lt;TimeStamp&gt;2017-02-21T15:35:10.918+05:30&lt;/TimeStamp&gt;&lt;Value&gt;1&lt;/Value&gt;&lt;PersonId&gt;0&lt;/PersonId&gt;&lt;ResponseDelay&gt;1050&lt;/ResponseDelay&gt;&lt;/Response&gt;&lt;Response&gt;&lt;Index&gt;37&lt;/Index&gt;&lt;SmartcardUID&gt;0&lt;/SmartcardUID&gt;&lt;UID&gt;6DBFAF&lt;/UID&gt;&lt;Valid&gt;true&lt;/Valid&gt;&lt;TimeStamp&gt;2017-02-21T15:35:10.918+05:30&lt;/TimeStamp&gt;&lt;Value&gt;2&lt;/Value&gt;&lt;PersonId&gt;0&lt;/PersonId&gt;&lt;ResponseDelay&gt;1100&lt;/ResponseDelay&gt;&lt;/Response&gt;&lt;Response&gt;&lt;Index&gt;51&lt;/Index&gt;&lt;SmartcardUID&gt;0&lt;/SmartcardUID&gt;&lt;UID&gt;6D7E41&lt;/UID&gt;&lt;Valid&gt;true&lt;/Valid&gt;&lt;TimeStamp&gt;2017-02-21T15:35:17.507+05:30&lt;/TimeStamp&gt;&lt;Value&gt;1&lt;/Value&gt;&lt;PersonId&gt;0&lt;/PersonId&gt;&lt;ResponseDelay&gt;7400&lt;/ResponseDelay&gt;&lt;/Response&gt;&lt;Response&gt;&lt;Index&gt;11&lt;/Index&gt;&lt;SmartcardUID&gt;0&lt;/SmartcardUID&gt;&lt;UID&gt;6DBFB4&lt;/UID&gt;&lt;Valid&gt;true&lt;/Valid&gt;&lt;TimeStamp&gt;2017-02-21T15:35:15.997+05:30&lt;/TimeStamp&gt;&lt;Value&gt;1&lt;/Value&gt;&lt;PersonId&gt;0&lt;/PersonId&gt;&lt;ResponseDelay&gt;5700&lt;/ResponseDelay&gt;&lt;/Response&gt;&lt;Response&gt;&lt;Index&gt;14&lt;/Index&gt;&lt;SmartcardUID&gt;0&lt;/SmartcardUID&gt;&lt;UID&gt;6C71A3&lt;/UID&gt;&lt;Valid&gt;true&lt;/Valid&gt;&lt;TimeStamp&gt;2017-02-21T15:35:22.071+05:30&lt;/TimeStamp&gt;&lt;Value&gt;2&lt;/Value&gt;&lt;PersonId&gt;0&lt;/PersonId&gt;&lt;ResponseDelay&gt;12000&lt;/ResponseDelay&gt;&lt;/Response&gt;&lt;Response&gt;&lt;Index&gt;16&lt;/Index&gt;&lt;SmartcardUID&gt;0&lt;/SmartcardUID&gt;&lt;UID&gt;6D7E57&lt;/UID&gt;&lt;Valid&gt;true&lt;/Valid&gt;&lt;TimeStamp&gt;2017-02-21T15:35:20.545+05:30&lt;/TimeStamp&gt;&lt;Value&gt;2&lt;/Value&gt;&lt;PersonId&gt;0&lt;/PersonId&gt;&lt;ResponseDelay&gt;10450&lt;/ResponseDelay&gt;&lt;/Response&gt;&lt;Response&gt;&lt;Index&gt;19&lt;/Index&gt;&lt;SmartcardUID&gt;0&lt;/SmartcardUID&gt;&lt;UID&gt;6C6B1C&lt;/UID&gt;&lt;Valid&gt;true&lt;/Valid&gt;&lt;TimeStamp&gt;2017-02-21T15:35:33.226+05:30&lt;/TimeStamp&gt;&lt;Value&gt;1&lt;/Value&gt;&lt;PersonId&gt;0&lt;/PersonId&gt;&lt;ResponseDelay&gt;23050&lt;/ResponseDelay&gt;&lt;/Response&gt;&lt;Response&gt;&lt;Index&gt;20&lt;/Index&gt;&lt;SmartcardUID&gt;0&lt;/SmartcardUID&gt;&lt;UID&gt;6C6E8F&lt;/UID&gt;&lt;Valid&gt;true&lt;/Valid&gt;&lt;TimeStamp&gt;2017-02-21T15:35:17.507+05:30&lt;/TimeStamp&gt;&lt;Value&gt;1&lt;/Value&gt;&lt;PersonId&gt;0&lt;/PersonId&gt;&lt;ResponseDelay&gt;7300&lt;/ResponseDelay&gt;&lt;/Response&gt;&lt;Response&gt;&lt;Index&gt;26&lt;/Index&gt;&lt;SmartcardUID&gt;0&lt;/SmartcardUID&gt;&lt;UID&gt;6D8114&lt;/UID&gt;&lt;Valid&gt;true&lt;/Valid&gt;&lt;TimeStamp&gt;2017-02-21T15:35:12.95+05:30&lt;/TimeStamp&gt;&lt;Value&gt;1&lt;/Value&gt;&lt;PersonId&gt;0&lt;/PersonId&gt;&lt;ResponseDelay&gt;2600&lt;/ResponseDelay&gt;&lt;/Response&gt;&lt;Response&gt;&lt;Index&gt;31&lt;/Index&gt;&lt;SmartcardUID&gt;0&lt;/SmartcardUID&gt;&lt;UID&gt;6D7E5D&lt;/UID&gt;&lt;Valid&gt;true&lt;/Valid&gt;&lt;TimeStamp&gt;2017-02-21T15:35:12.95+05:30&lt;/TimeStamp&gt;&lt;Value&gt;1&lt;/Value&gt;&lt;PersonId&gt;0&lt;/PersonId&gt;&lt;ResponseDelay&gt;2650&lt;/ResponseDelay&gt;&lt;/Response&gt;&lt;Response&gt;&lt;Index&gt;35&lt;/Index&gt;&lt;SmartcardUID&gt;0&lt;/SmartcardUID&gt;&lt;UID&gt;6D8044&lt;/UID&gt;&lt;Valid&gt;true&lt;/Valid&gt;&lt;TimeStamp&gt;2017-02-21T15:35:12.95+05:30&lt;/TimeStamp&gt;&lt;Value&gt;1&lt;/Value&gt;&lt;PersonId&gt;0&lt;/PersonId&gt;&lt;ResponseDelay&gt;2650&lt;/ResponseDelay&gt;&lt;/Response&gt;&lt;Response&gt;&lt;Index&gt;40&lt;/Index&gt;&lt;SmartcardUID&gt;0&lt;/SmartcardUID&gt;&lt;UID&gt;6D7E39&lt;/UID&gt;&lt;Valid&gt;true&lt;/Valid&gt;&lt;TimeStamp&gt;2017-02-21T15:35:12.95+05:30&lt;/TimeStamp&gt;&lt;Value&gt;1&lt;/Value&gt;&lt;PersonId&gt;0&lt;/PersonId&gt;&lt;ResponseDelay&gt;2650&lt;/ResponseDelay&gt;&lt;/Response&gt;&lt;Response&gt;&lt;Index&gt;43&lt;/Index&gt;&lt;SmartcardUID&gt;0&lt;/SmartcardUID&gt;&lt;UID&gt;6DBF5F&lt;/UID&gt;&lt;Valid&gt;true&lt;/Valid&gt;&lt;TimeStamp&gt;2017-02-21T15:35:31.712+05:30&lt;/TimeStamp&gt;&lt;Value&gt;2&lt;/Value&gt;&lt;PersonId&gt;0&lt;/PersonId&gt;&lt;ResponseDelay&gt;21550&lt;/ResponseDelay&gt;&lt;/Response&gt;&lt;Response&gt;&lt;Index&gt;48&lt;/Index&gt;&lt;SmartcardUID&gt;0&lt;/SmartcardUID&gt;&lt;UID&gt;6D8108&lt;/UID&gt;&lt;Valid&gt;true&lt;/Valid&gt;&lt;TimeStamp&gt;2017-02-21T15:35:14.465+05:30&lt;/TimeStamp&gt;&lt;Value&gt;2&lt;/Value&gt;&lt;PersonId&gt;0&lt;/PersonId&gt;&lt;ResponseDelay&gt;4250&lt;/ResponseDelay&gt;&lt;/Response&gt;&lt;Response&gt;&lt;Index&gt;49&lt;/Index&gt;&lt;SmartcardUID&gt;0&lt;/SmartcardUID&gt;&lt;UID&gt;6D806D&lt;/UID&gt;&lt;Valid&gt;true&lt;/Valid&gt;&lt;TimeStamp&gt;2017-02-21T15:35:12.95+05:30&lt;/TimeStamp&gt;&lt;Value&gt;1&lt;/Value&gt;&lt;PersonId&gt;0&lt;/PersonId&gt;&lt;ResponseDelay&gt;2700&lt;/ResponseDelay&gt;&lt;/Response&gt;&lt;Response&gt;&lt;Index&gt;58&lt;/Index&gt;&lt;SmartcardUID&gt;0&lt;/SmartcardUID&gt;&lt;UID&gt;6C6EB7&lt;/UID&gt;&lt;Valid&gt;true&lt;/Valid&gt;&lt;TimeStamp&gt;2017-02-21T15:35:12.95+05:30&lt;/TimeStamp&gt;&lt;Value&gt;2&lt;/Value&gt;&lt;PersonId&gt;0&lt;/PersonId&gt;&lt;ResponseDelay&gt;2700&lt;/ResponseDelay&gt;&lt;/Response&gt;&lt;Response&gt;&lt;Index&gt;75&lt;/Index&gt;&lt;SmartcardUID&gt;0&lt;/SmartcardUID&gt;&lt;UID&gt;6C7179&lt;/UID&gt;&lt;Valid&gt;true&lt;/Valid&gt;&lt;TimeStamp&gt;2017-02-21T15:35:15.997+05:30&lt;/TimeStamp&gt;&lt;Value&gt;1&lt;/Value&gt;&lt;PersonId&gt;0&lt;/PersonId&gt;&lt;ResponseDelay&gt;5900&lt;/ResponseDelay&gt;&lt;/Response&gt;&lt;Response&gt;&lt;Index&gt;77&lt;/Index&gt;&lt;SmartcardUID&gt;0&lt;/SmartcardUID&gt;&lt;UID&gt;6C6E8E&lt;/UID&gt;&lt;Valid&gt;true&lt;/Valid&gt;&lt;TimeStamp&gt;2017-02-21T15:35:15.997+05:30&lt;/TimeStamp&gt;&lt;Value&gt;1&lt;/Value&gt;&lt;PersonId&gt;0&lt;/PersonId&gt;&lt;ResponseDelay&gt;5900&lt;/ResponseDelay&gt;&lt;/Response&gt;&lt;Response&gt;&lt;Index&gt;79&lt;/Index&gt;&lt;SmartcardUID&gt;0&lt;/SmartcardUID&gt;&lt;UID&gt;6C719F&lt;/UID&gt;&lt;Valid&gt;true&lt;/Valid&gt;&lt;TimeStamp&gt;2017-02-21T15:35:15.997+05:30&lt;/TimeStamp&gt;&lt;Value&gt;1&lt;/Value&gt;&lt;PersonId&gt;0&lt;/PersonId&gt;&lt;ResponseDelay&gt;5900&lt;/ResponseDelay&gt;&lt;/Response&gt;&lt;Response&gt;&lt;Index&gt;84&lt;/Index&gt;&lt;SmartcardUID&gt;0&lt;/SmartcardUID&gt;&lt;UID&gt;6C6E90&lt;/UID&gt;&lt;Valid&gt;true&lt;/Valid&gt;&lt;TimeStamp&gt;2017-02-21T15:35:12.95+05:30&lt;/TimeStamp&gt;&lt;Value&gt;1&lt;/Value&gt;&lt;PersonId&gt;0&lt;/PersonId&gt;&lt;ResponseDelay&gt;2800&lt;/ResponseDelay&gt;&lt;/Response&gt;&lt;Response&gt;&lt;Index&gt;90&lt;/Index&gt;&lt;SmartcardUID&gt;0&lt;/SmartcardUID&gt;&lt;UID&gt;6DC031&lt;/UID&gt;&lt;Valid&gt;true&lt;/Valid&gt;&lt;TimeStamp&gt;2017-02-21T15:35:15.997+05:30&lt;/TimeStamp&gt;&lt;Value&gt;1&lt;/Value&gt;&lt;PersonId&gt;0&lt;/PersonId&gt;&lt;ResponseDelay&gt;5950&lt;/ResponseDelay&gt;&lt;/Response&gt;&lt;Response&gt;&lt;Index&gt;2&lt;/Index&gt;&lt;SmartcardUID&gt;0&lt;/SmartcardUID&gt;&lt;UID&gt;6C6BD4&lt;/UID&gt;&lt;Valid&gt;true&lt;/Valid&gt;&lt;TimeStamp&gt;2017-02-21T15:35:23.599+05:30&lt;/TimeStamp&gt;&lt;Value&gt;1&lt;/Value&gt;&lt;PersonId&gt;0&lt;/PersonId&gt;&lt;ResponseDelay&gt;13550&lt;/ResponseDelay&gt;&lt;/Response&gt;&lt;Response&gt;&lt;Index&gt;10&lt;/Index&gt;&lt;SmartcardUID&gt;0&lt;/SmartcardUID&gt;&lt;UID&gt;6C7170&lt;/UID&gt;&lt;Valid&gt;true&lt;/Valid&gt;&lt;TimeStamp&gt;2017-02-21T15:35:13.962+05:30&lt;/TimeStamp&gt;&lt;Value&gt;2&lt;/Value&gt;&lt;PersonId&gt;0&lt;/PersonId&gt;&lt;ResponseDelay&gt;4150&lt;/ResponseDelay&gt;&lt;/Response&gt;&lt;Response&gt;&lt;Index&gt;24&lt;/Index&gt;&lt;SmartcardUID&gt;0&lt;/SmartcardUID&gt;&lt;UID&gt;6D8101&lt;/UID&gt;&lt;Valid&gt;true&lt;/Valid&gt;&lt;TimeStamp&gt;2017-02-21T15:35:15.997+05:30&lt;/TimeStamp&gt;&lt;Value&gt;2&lt;/Value&gt;&lt;PersonId&gt;0&lt;/PersonId&gt;&lt;ResponseDelay&gt;5750&lt;/ResponseDelay&gt;&lt;/Response&gt;&lt;Response&gt;&lt;Index&gt;28&lt;/Index&gt;&lt;SmartcardUID&gt;0&lt;/SmartcardUID&gt;&lt;UID&gt;6D7E5E&lt;/UID&gt;&lt;Valid&gt;true&lt;/Valid&gt;&lt;TimeStamp&gt;2017-02-21T15:35:14.465+05:30&lt;/TimeStamp&gt;&lt;Value&gt;1&lt;/Value&gt;&lt;PersonId&gt;0&lt;/PersonId&gt;&lt;ResponseDelay&gt;4200&lt;/ResponseDelay&gt;&lt;/Response&gt;&lt;Response&gt;&lt;Index&gt;30&lt;/Index&gt;&lt;SmartcardUID&gt;0&lt;/SmartcardUID&gt;&lt;UID&gt;6D7E54&lt;/UID&gt;&lt;Valid&gt;true&lt;/Valid&gt;&lt;TimeStamp&gt;2017-02-21T15:35:17.507+05:30&lt;/TimeStamp&gt;&lt;Value&gt;1&lt;/Value&gt;&lt;PersonId&gt;0&lt;/PersonId&gt;&lt;ResponseDelay&gt;7350&lt;/ResponseDelay&gt;&lt;/Response&gt;&lt;Response&gt;&lt;Index&gt;32&lt;/Index&gt;&lt;SmartcardUID&gt;0&lt;/SmartcardUID&gt;&lt;UID&gt;6D772A&lt;/UID&gt;&lt;Valid&gt;true&lt;/Valid&gt;&lt;TimeStamp&gt;2017-02-21T15:35:14.465+05:30&lt;/TimeStamp&gt;&lt;Value&gt;1&lt;/Value&gt;&lt;PersonId&gt;0&lt;/PersonId&gt;&lt;ResponseDelay&gt;4200&lt;/ResponseDelay&gt;&lt;/Response&gt;&lt;Response&gt;&lt;Index&gt;33&lt;/Index&gt;&lt;SmartcardUID&gt;0&lt;/SmartcardUID&gt;&lt;UID&gt;6C6B19&lt;/UID&gt;&lt;Valid&gt;true&lt;/Valid&gt;&lt;TimeStamp&gt;2017-02-21T15:35:15.997+05:30&lt;/TimeStamp&gt;&lt;Value&gt;2&lt;/Value&gt;&lt;PersonId&gt;0&lt;/PersonId&gt;&lt;ResponseDelay&gt;5800&lt;/ResponseDelay&gt;&lt;/Response&gt;&lt;Response&gt;&lt;Index&gt;34&lt;/Index&gt;&lt;SmartcardUID&gt;0&lt;/SmartcardUID&gt;&lt;UID&gt;6D804A&lt;/UID&gt;&lt;Valid&gt;true&lt;/Valid&gt;&lt;TimeStamp&gt;2017-02-21T15:35:15.997+05:30&lt;/TimeStamp&gt;&lt;Value&gt;2&lt;/Value&gt;&lt;PersonId&gt;0&lt;/PersonId&gt;&lt;ResponseDelay&gt;5800&lt;/ResponseDelay&gt;&lt;/Response&gt;&lt;Response&gt;&lt;Index&gt;41&lt;/Index&gt;&lt;SmartcardUID&gt;0&lt;/SmartcardUID&gt;&lt;UID&gt;6DBF55&lt;/UID&gt;&lt;Valid&gt;true&lt;/Valid&gt;&lt;TimeStamp&gt;2017-02-21T15:35:15.997+05:30&lt;/TimeStamp&gt;&lt;Value&gt;2&lt;/Value&gt;&lt;PersonId&gt;0&lt;/PersonId&gt;&lt;ResponseDelay&gt;5800&lt;/ResponseDelay&gt;&lt;/Response&gt;&lt;Response&gt;&lt;Index&gt;44&lt;/Index&gt;&lt;SmartcardUID&gt;0&lt;/SmartcardUID&gt;&lt;UID&gt;6D8076&lt;/UID&gt;&lt;Valid&gt;true&lt;/Valid&gt;&lt;TimeStamp&gt;2017-02-21T15:35:33.226+05:30&lt;/TimeStamp&gt;&lt;Value&gt;1&lt;/Value&gt;&lt;PersonId&gt;0&lt;/PersonId&gt;&lt;ResponseDelay&gt;23100&lt;/ResponseDelay&gt;&lt;/Response&gt;&lt;Response&gt;&lt;Index&gt;50&lt;/Index&gt;&lt;SmartcardUID&gt;0&lt;/SmartcardUID&gt;&lt;UID&gt;6D8103&lt;/UID&gt;&lt;Valid&gt;true&lt;/Valid&gt;&lt;TimeStamp&gt;2017-02-21T15:35:17.507+05:30&lt;/TimeStamp&gt;&lt;Value&gt;1&lt;/Value&gt;&lt;PersonId&gt;0&lt;/PersonId&gt;&lt;ResponseDelay&gt;7400&lt;/ResponseDelay&gt;&lt;/Response&gt;&lt;Response&gt;&lt;Index&gt;52&lt;/Index&gt;&lt;SmartcardUID&gt;0&lt;/SmartcardUID&gt;&lt;UID&gt;6C6E99&lt;/UID&gt;&lt;Valid&gt;true&lt;/Valid&gt;&lt;TimeStamp&gt;2017-02-21T15:35:20.546+05:30&lt;/TimeStamp&gt;&lt;Value&gt;1&lt;/Value&gt;&lt;PersonId&gt;0&lt;/PersonId&gt;&lt;ResponseDelay&gt;10550&lt;/ResponseDelay&gt;&lt;/Response&gt;&lt;Response&gt;&lt;Index&gt;53&lt;/Index&gt;&lt;SmartcardUID&gt;0&lt;/SmartcardUID&gt;&lt;UID&gt;6C6C47&lt;/UID&gt;&lt;Valid&gt;true&lt;/Valid&gt;&lt;TimeStamp&gt;2017-02-21T15:35:15.997+05:30&lt;/TimeStamp&gt;&lt;Value&gt;1&lt;/Value&gt;&lt;PersonId&gt;0&lt;/PersonId&gt;&lt;ResponseDelay&gt;5850&lt;/ResponseDelay&gt;&lt;/Response&gt;&lt;Response&gt;&lt;Index&gt;56&lt;/Index&gt;&lt;SmartcardUID&gt;0&lt;/SmartcardUID&gt;&lt;UID&gt;6C6E93&lt;/UID&gt;&lt;Valid&gt;true&lt;/Valid&gt;&lt;TimeStamp&gt;2017-02-21T15:35:14.465+05:30&lt;/TimeStamp&gt;&lt;Value&gt;1&lt;/Value&gt;&lt;PersonId&gt;0&lt;/PersonId&gt;&lt;ResponseDelay&gt;4250&lt;/ResponseDelay&gt;&lt;/Response&gt;&lt;Response&gt;&lt;Index&gt;57&lt;/Index&gt;&lt;SmartcardUID&gt;0&lt;/SmartcardUID&gt;&lt;UID&gt;6DBFB0&lt;/UID&gt;&lt;Valid&gt;true&lt;/Valid&gt;&lt;TimeStamp&gt;2017-02-21T15:35:17.507+05:30&lt;/TimeStamp&gt;&lt;Value&gt;1&lt;/Value&gt;&lt;PersonId&gt;0&lt;/PersonId&gt;&lt;ResponseDelay&gt;7400&lt;/ResponseDelay&gt;&lt;/Response&gt;&lt;Response&gt;&lt;Index&gt;60&lt;/Index&gt;&lt;SmartcardUID&gt;0&lt;/SmartcardUID&gt;&lt;UID&gt;6C6E9B&lt;/UID&gt;&lt;Valid&gt;true&lt;/Valid&gt;&lt;TimeStamp&gt;2017-02-21T15:35:19.031+05:30&lt;/TimeStamp&gt;&lt;Value&gt;1&lt;/Value&gt;&lt;PersonId&gt;0&lt;/PersonId&gt;&lt;ResponseDelay&gt;9000&lt;/ResponseDelay&gt;&lt;/Response&gt;&lt;Response&gt;&lt;Index&gt;71&lt;/Index&gt;&lt;SmartcardUID&gt;0&lt;/SmartcardUID&gt;&lt;UID&gt;6C6B7A&lt;/UID&gt;&lt;Valid&gt;true&lt;/Valid&gt;&lt;TimeStamp&gt;2017-02-21T15:35:15.997+05:30&lt;/TimeStamp&gt;&lt;Value&gt;2&lt;/Value&gt;&lt;PersonId&gt;0&lt;/PersonId&gt;&lt;ResponseDelay&gt;5900&lt;/ResponseDelay&gt;&lt;/Response&gt;&lt;Response&gt;&lt;Index&gt;89&lt;/Index&gt;&lt;SmartcardUID&gt;0&lt;/SmartcardUID&gt;&lt;UID&gt;6D7E55&lt;/UID&gt;&lt;Valid&gt;true&lt;/Valid&gt;&lt;TimeStamp&gt;2017-02-21T15:35:15.997+05:30&lt;/TimeStamp&gt;&lt;Value&gt;1&lt;/Value&gt;&lt;PersonId&gt;0&lt;/PersonId&gt;&lt;ResponseDelay&gt;5950&lt;/ResponseDelay&gt;&lt;/Response&gt;&lt;Response&gt;&lt;Index&gt;15&lt;/Index&gt;&lt;SmartcardUID&gt;0&lt;/SmartcardUID&gt;&lt;UID&gt;6DBFAE&lt;/UID&gt;&lt;Valid&gt;true&lt;/Valid&gt;&lt;TimeStamp&gt;2017-02-21T15:35:15.997+05:30&lt;/TimeStamp&gt;&lt;Value&gt;1&lt;/Value&gt;&lt;PersonId&gt;0&lt;/PersonId&gt;&lt;ResponseDelay&gt;5750&lt;/ResponseDelay&gt;&lt;/Response&gt;&lt;Response&gt;&lt;Index&gt;54&lt;/Index&gt;&lt;SmartcardUID&gt;0&lt;/SmartcardUID&gt;&lt;UID&gt;6DBF57&lt;/UID&gt;&lt;Valid&gt;true&lt;/Valid&gt;&lt;TimeStamp&gt;2017-02-21T15:35:15.997+05:30&lt;/TimeStamp&gt;&lt;Value&gt;1&lt;/Value&gt;&lt;PersonId&gt;0&lt;/PersonId&gt;&lt;ResponseDelay&gt;5850&lt;/ResponseDelay&gt;&lt;/Response&gt;&lt;Response&gt;&lt;Index&gt;55&lt;/Index&gt;&lt;SmartcardUID&gt;0&lt;/SmartcardUID&gt;&lt;UID&gt;6D7E56&lt;/UID&gt;&lt;Valid&gt;true&lt;/Valid&gt;&lt;TimeStamp&gt;2017-02-21T15:35:15.997+05:30&lt;/TimeStamp&gt;&lt;Value&gt;1&lt;/Value&gt;&lt;PersonId&gt;0&lt;/PersonId&gt;&lt;ResponseDelay&gt;5850&lt;/ResponseDelay&gt;&lt;/Response&gt;&lt;Response&gt;&lt;Index&gt;64&lt;/Index&gt;&lt;SmartcardUID&gt;0&lt;/SmartcardUID&gt;&lt;UID&gt;6C6E95&lt;/UID&gt;&lt;Valid&gt;true&lt;/Valid&gt;&lt;TimeStamp&gt;2017-02-21T15:35:30.184+05:30&lt;/TimeStamp&gt;&lt;Value&gt;1&lt;/Value&gt;&lt;PersonId&gt;0&lt;/PersonId&gt;&lt;ResponseDelay&gt;20000&lt;/ResponseDelay&gt;&lt;/Response&gt;&lt;Response&gt;&lt;Index&gt;66&lt;/Index&gt;&lt;SmartcardUID&gt;0&lt;/SmartcardUID&gt;&lt;UID&gt;6DBFB6&lt;/UID&gt;&lt;Valid&gt;true&lt;/Valid&gt;&lt;TimeStamp&gt;2017-02-21T15:35:15.997+05:30&lt;/TimeStamp&gt;&lt;Value&gt;1&lt;/Value&gt;&lt;PersonId&gt;0&lt;/PersonId&gt;&lt;ResponseDelay&gt;5850&lt;/ResponseDelay&gt;&lt;/Response&gt;&lt;Response&gt;&lt;Index&gt;67&lt;/Index&gt;&lt;SmartcardUID&gt;0&lt;/SmartcardUID&gt;&lt;UID&gt;6DBF4C&lt;/UID&gt;&lt;Valid&gt;true&lt;/Valid&gt;&lt;TimeStamp&gt;2017-02-21T15:35:15.997+05:30&lt;/TimeStamp&gt;&lt;Value&gt;1&lt;/Value&gt;&lt;PersonId&gt;0&lt;/PersonId&gt;&lt;ResponseDelay&gt;5850&lt;/ResponseDelay&gt;&lt;/Response&gt;&lt;Response&gt;&lt;Index&gt;69&lt;/Index&gt;&lt;SmartcardUID&gt;0&lt;/SmartcardUID&gt;&lt;UID&gt;6C7195&lt;/UID&gt;&lt;Valid&gt;true&lt;/Valid&gt;&lt;TimeStamp&gt;2017-02-21T15:35:15.997+05:30&lt;/TimeStamp&gt;&lt;Value&gt;1&lt;/Value&gt;&lt;PersonId&gt;0&lt;/PersonId&gt;&lt;ResponseDelay&gt;5900&lt;/ResponseDelay&gt;&lt;/Response&gt;&lt;Response&gt;&lt;Index&gt;72&lt;/Index&gt;&lt;SmartcardUID&gt;0&lt;/SmartcardUID&gt;&lt;UID&gt;6C71A2&lt;/UID&gt;&lt;Valid&gt;true&lt;/Valid&gt;&lt;TimeStamp&gt;2017-02-21T15:35:15.997+05:30&lt;/TimeStamp&gt;&lt;Value&gt;1&lt;/Value&gt;&lt;PersonId&gt;0&lt;/PersonId&gt;&lt;ResponseDelay&gt;5900&lt;/ResponseDelay&gt;&lt;/Response&gt;&lt;Response&gt;&lt;Index&gt;92&lt;/Index&gt;&lt;SmartcardUID&gt;0&lt;/SmartcardUID&gt;&lt;UID&gt;6DBF52&lt;/UID&gt;&lt;Valid&gt;true&lt;/Valid&gt;&lt;TimeStamp&gt;2017-02-21T15:35:15.997+05:30&lt;/TimeStamp&gt;&lt;Value&gt;1&lt;/Value&gt;&lt;PersonId&gt;0&lt;/PersonId&gt;&lt;ResponseDelay&gt;5950&lt;/ResponseDelay&gt;&lt;/Response&gt;&lt;Response&gt;&lt;Index&gt;7&lt;/Index&gt;&lt;SmartcardUID&gt;0&lt;/SmartcardUID&gt;&lt;UID&gt;6DC039&lt;/UID&gt;&lt;Valid&gt;true&lt;/Valid&gt;&lt;TimeStamp&gt;2017-02-21T15:35:23.599+05:30&lt;/TimeStamp&gt;&lt;Value&gt;1&lt;/Value&gt;&lt;PersonId&gt;0&lt;/PersonId&gt;&lt;ResponseDelay&gt;13550&lt;/ResponseDelay&gt;&lt;/Response&gt;&lt;Response&gt;&lt;Index&gt;9&lt;/Index&gt;&lt;SmartcardUID&gt;0&lt;/SmartcardUID&gt;&lt;UID&gt;6DBF61&lt;/UID&gt;&lt;Valid&gt;true&lt;/Valid&gt;&lt;TimeStamp&gt;2017-02-21T15:35:17.506+05:30&lt;/TimeStamp&gt;&lt;Value&gt;1&lt;/Value&gt;&lt;PersonId&gt;0&lt;/PersonId&gt;&lt;ResponseDelay&gt;7300&lt;/ResponseDelay&gt;&lt;/Response&gt;&lt;Response&gt;&lt;Index&gt;17&lt;/Index&gt;&lt;SmartcardUID&gt;0&lt;/SmartcardUID&gt;&lt;UID&gt;6C6BB8&lt;/UID&gt;&lt;Valid&gt;true&lt;/Valid&gt;&lt;TimeStamp&gt;2017-02-21T15:35:17.507+05:30&lt;/TimeStamp&gt;&lt;Value&gt;1&lt;/Value&gt;&lt;PersonId&gt;0&lt;/PersonId&gt;&lt;ResponseDelay&gt;7300&lt;/ResponseDelay&gt;&lt;/Response&gt;&lt;Response&gt;&lt;Index&gt;18&lt;/Index&gt;&lt;SmartcardUID&gt;0&lt;/SmartcardUID&gt;&lt;UID&gt;6C6EA5&lt;/UID&gt;&lt;Valid&gt;true&lt;/Valid&gt;&lt;TimeStamp&gt;2017-02-21T15:35:17.507+05:30&lt;/TimeStamp&gt;&lt;Value&gt;2&lt;/Value&gt;&lt;PersonId&gt;0&lt;/PersonId&gt;&lt;ResponseDelay&gt;7300&lt;/ResponseDelay&gt;&lt;/Response&gt;&lt;Response&gt;&lt;Index&gt;38&lt;/Index&gt;&lt;SmartcardUID&gt;0&lt;/SmartcardUID&gt;&lt;UID&gt;6C6E92&lt;/UID&gt;&lt;Valid&gt;true&lt;/Valid&gt;&lt;TimeStamp&gt;2017-02-21T15:35:17.507+05:30&lt;/TimeStamp&gt;&lt;Value&gt;1&lt;/Value&gt;&lt;PersonId&gt;0&lt;/PersonId&gt;&lt;ResponseDelay&gt;7350&lt;/ResponseDelay&gt;&lt;/Response&gt;&lt;Response&gt;&lt;Index&gt;45&lt;/Index&gt;&lt;SmartcardUID&gt;0&lt;/SmartcardUID&gt;&lt;UID&gt;6DBF60&lt;/UID&gt;&lt;Valid&gt;true&lt;/Valid&gt;&lt;TimeStamp&gt;2017-02-21T15:35:17.507+05:30&lt;/TimeStamp&gt;&lt;Value&gt;1&lt;/Value&gt;&lt;PersonId&gt;0&lt;/PersonId&gt;&lt;ResponseDelay&gt;7400&lt;/ResponseDelay&gt;&lt;/Response&gt;&lt;Response&gt;&lt;Index&gt;47&lt;/Index&gt;&lt;SmartcardUID&gt;0&lt;/SmartcardUID&gt;&lt;UID&gt;6D806F&lt;/UID&gt;&lt;Valid&gt;true&lt;/Valid&gt;&lt;TimeStamp&gt;2017-02-21T15:35:22.071+05:30&lt;/TimeStamp&gt;&lt;Value&gt;2&lt;/Value&gt;&lt;PersonId&gt;0&lt;/PersonId&gt;&lt;ResponseDelay&gt;12100&lt;/ResponseDelay&gt;&lt;/Response&gt;&lt;Response&gt;&lt;Index&gt;62&lt;/Index&gt;&lt;SmartcardUID&gt;0&lt;/SmartcardUID&gt;&lt;UID&gt;6DBF53&lt;/UID&gt;&lt;Valid&gt;true&lt;/Valid&gt;&lt;TimeStamp&gt;2017-02-21T15:35:17.507+05:30&lt;/TimeStamp&gt;&lt;Value&gt;2&lt;/Value&gt;&lt;PersonId&gt;0&lt;/PersonId&gt;&lt;ResponseDelay&gt;7450&lt;/ResponseDelay&gt;&lt;/Response&gt;&lt;Response&gt;&lt;Index&gt;81&lt;/Index&gt;&lt;SmartcardUID&gt;0&lt;/SmartcardUID&gt;&lt;UID&gt;6C7172&lt;/UID&gt;&lt;Valid&gt;true&lt;/Valid&gt;&lt;TimeStamp&gt;2017-02-21T15:35:17.507+05:30&lt;/TimeStamp&gt;&lt;Value&gt;1&lt;/Value&gt;&lt;PersonId&gt;0&lt;/PersonId&gt;&lt;ResponseDelay&gt;7500&lt;/ResponseDelay&gt;&lt;/Response&gt;&lt;Response&gt;&lt;Index&gt;82&lt;/Index&gt;&lt;SmartcardUID&gt;0&lt;/SmartcardUID&gt;&lt;UID&gt;6DBF56&lt;/UID&gt;&lt;Valid&gt;true&lt;/Valid&gt;&lt;TimeStamp&gt;2017-02-21T15:35:17.507+05:30&lt;/TimeStamp&gt;&lt;Value&gt;1&lt;/Value&gt;&lt;PersonId&gt;0&lt;/PersonId&gt;&lt;ResponseDelay&gt;7500&lt;/ResponseDelay&gt;&lt;/Response&gt;&lt;Response&gt;&lt;Index&gt;86&lt;/Index&gt;&lt;SmartcardUID&gt;0&lt;/SmartcardUID&gt;&lt;UID&gt;6C6EB4&lt;/UID&gt;&lt;Valid&gt;true&lt;/Valid&gt;&lt;TimeStamp&gt;2017-02-21T15:35:17.507+05:30&lt;/TimeStamp&gt;&lt;Value&gt;1&lt;/Value&gt;&lt;PersonId&gt;0&lt;/PersonId&gt;&lt;ResponseDelay&gt;7500&lt;/ResponseDelay&gt;&lt;/Response&gt;&lt;Response&gt;&lt;Index&gt;87&lt;/Index&gt;&lt;SmartcardUID&gt;0&lt;/SmartcardUID&gt;&lt;UID&gt;6C6E97&lt;/UID&gt;&lt;Valid&gt;true&lt;/Valid&gt;&lt;TimeStamp&gt;2017-02-21T15:35:17.507+05:30&lt;/TimeStamp&gt;&lt;Value&gt;1&lt;/Value&gt;&lt;PersonId&gt;0&lt;/PersonId&gt;&lt;ResponseDelay&gt;7500&lt;/ResponseDelay&gt;&lt;/Response&gt;&lt;Response&gt;&lt;Index&gt;88&lt;/Index&gt;&lt;SmartcardUID&gt;0&lt;/SmartcardUID&gt;&lt;UID&gt;6D8077&lt;/UID&gt;&lt;Valid&gt;true&lt;/Valid&gt;&lt;TimeStamp&gt;2017-02-21T15:35:17.507+05:30&lt;/TimeStamp&gt;&lt;Value&gt;1&lt;/Value&gt;&lt;PersonId&gt;0&lt;/PersonId&gt;&lt;ResponseDelay&gt;7500&lt;/ResponseDelay&gt;&lt;/Response&gt;&lt;Response&gt;&lt;Index&gt;93&lt;/Index&gt;&lt;SmartcardUID&gt;0&lt;/SmartcardUID&gt;&lt;UID&gt;6C7192&lt;/UID&gt;&lt;Valid&gt;true&lt;/Valid&gt;&lt;TimeStamp&gt;2017-02-21T15:35:17.507+05:30&lt;/TimeStamp&gt;&lt;Value&gt;1&lt;/Value&gt;&lt;PersonId&gt;0&lt;/PersonId&gt;&lt;ResponseDelay&gt;7500&lt;/ResponseDelay&gt;&lt;/Response&gt;&lt;Response&gt;&lt;Index&gt;27&lt;/Index&gt;&lt;SmartcardUID&gt;0&lt;/SmartcardUID&gt;&lt;UID&gt;6D7E5F&lt;/UID&gt;&lt;Valid&gt;true&lt;/Valid&gt;&lt;TimeStamp&gt;2017-02-21T15:35:22.071+05:30&lt;/TimeStamp&gt;&lt;Value&gt;1&lt;/Value&gt;&lt;PersonId&gt;0&lt;/PersonId&gt;&lt;ResponseDelay&gt;12050&lt;/ResponseDelay&gt;&lt;/Response&gt;&lt;Response&gt;&lt;Index&gt;46&lt;/Index&gt;&lt;SmartcardUID&gt;0&lt;/SmartcardUID&gt;&lt;UID&gt;6DBF66&lt;/UID&gt;&lt;Valid&gt;true&lt;/Valid&gt;&lt;TimeStamp&gt;2017-02-21T15:35:20.545+05:30&lt;/TimeStamp&gt;&lt;Value&gt;1&lt;/Value&gt;&lt;PersonId&gt;0&lt;/PersonId&gt;&lt;ResponseDelay&gt;10550&lt;/ResponseDelay&gt;&lt;/Response&gt;&lt;Response&gt;&lt;Index&gt;68&lt;/Index&gt;&lt;SmartcardUID&gt;0&lt;/SmartcardUID&gt;&lt;UID&gt;6C6EAC&lt;/UID&gt;&lt;Valid&gt;true&lt;/Valid&gt;&lt;TimeStamp&gt;2017-02-21T15:35:22.071+05:30&lt;/TimeStamp&gt;&lt;Value&gt;1&lt;/Value&gt;&lt;PersonId&gt;0&lt;/PersonId&gt;&lt;ResponseDelay&gt;12150&lt;/ResponseDelay&gt;&lt;/Response&gt;&lt;Response&gt;&lt;Index&gt;5&lt;/Index&gt;&lt;SmartcardUID&gt;0&lt;/SmartcardUID&gt;&lt;UID&gt;6C717A&lt;/UID&gt;&lt;Valid&gt;true&lt;/Valid&gt;&lt;TimeStamp&gt;2017-02-21T15:35:23.599+05:30&lt;/TimeStamp&gt;&lt;Value&gt;2&lt;/Value&gt;&lt;PersonId&gt;0&lt;/PersonId&gt;&lt;ResponseDelay&gt;13550&lt;/ResponseDelay&gt;&lt;/Response&gt;&lt;Response&gt;&lt;Index&gt;63&lt;/Index&gt;&lt;SmartcardUID&gt;0&lt;/SmartcardUID&gt;&lt;UID&gt;6C71A1&lt;/UID&gt;&lt;Valid&gt;true&lt;/Valid&gt;&lt;TimeStamp&gt;2017-02-21T15:35:20.546+05:30&lt;/TimeStamp&gt;&lt;Value&gt;1&lt;/Value&gt;&lt;PersonId&gt;0&lt;/PersonId&gt;&lt;ResponseDelay&gt;10600&lt;/ResponseDelay&gt;&lt;/Response&gt;&lt;Response&gt;&lt;Index&gt;21&lt;/Index&gt;&lt;SmartcardUID&gt;0&lt;/SmartcardUID&gt;&lt;UID&gt;6DBF67&lt;/UID&gt;&lt;Valid&gt;true&lt;/Valid&gt;&lt;TimeStamp&gt;2017-02-21T15:35:22.071+05:30&lt;/TimeStamp&gt;&lt;Value&gt;1&lt;/Value&gt;&lt;PersonId&gt;0&lt;/PersonId&gt;&lt;ResponseDelay&gt;12050&lt;/ResponseDelay&gt;&lt;/Response&gt;&lt;Response&gt;&lt;Index&gt;39&lt;/Index&gt;&lt;SmartcardUID&gt;0&lt;/SmartcardUID&gt;&lt;UID&gt;6C719A&lt;/UID&gt;&lt;Valid&gt;true&lt;/Valid&gt;&lt;TimeStamp&gt;2017-02-21T15:35:22.071+05:30&lt;/TimeStamp&gt;&lt;Value&gt;2&lt;/Value&gt;&lt;PersonId&gt;0&lt;/PersonId&gt;&lt;ResponseDelay&gt;12100&lt;/ResponseDelay&gt;&lt;/Response&gt;&lt;Response&gt;&lt;Index&gt;42&lt;/Index&gt;&lt;SmartcardUID&gt;0&lt;/SmartcardUID&gt;&lt;UID&gt;6DBF68&lt;/UID&gt;&lt;Valid&gt;true&lt;/Valid&gt;&lt;TimeStamp&gt;2017-02-21T15:35:22.071+05:30&lt;/TimeStamp&gt;&lt;Value&gt;1&lt;/Value&gt;&lt;PersonId&gt;0&lt;/PersonId&gt;&lt;ResponseDelay&gt;12100&lt;/ResponseDelay&gt;&lt;/Response&gt;&lt;Response&gt;&lt;Index&gt;73&lt;/Index&gt;&lt;SmartcardUID&gt;0&lt;/SmartcardUID&gt;&lt;UID&gt;6DBFB5&lt;/UID&gt;&lt;Valid&gt;true&lt;/Valid&gt;&lt;TimeStamp&gt;2017-02-21T15:35:25.628+05:30&lt;/TimeStamp&gt;&lt;Value&gt;2&lt;/Value&gt;&lt;PersonId&gt;0&lt;/PersonId&gt;&lt;ResponseDelay&gt;15300&lt;/ResponseDelay&gt;&lt;/Response&gt;&lt;Response&gt;&lt;Index&gt;36&lt;/Index&gt;&lt;SmartcardUID&gt;0&lt;/SmartcardUID&gt;&lt;UID&gt;6D806E&lt;/UID&gt;&lt;Valid&gt;true&lt;/Valid&gt;&lt;TimeStamp&gt;2017-02-21T15:35:28.156+05:30&lt;/TimeStamp&gt;&lt;Value&gt;1&lt;/Value&gt;&lt;PersonId&gt;0&lt;/PersonId&gt;&lt;ResponseDelay&gt;18350&lt;/ResponseDelay&gt;&lt;/Response&gt;&lt;Response&gt;&lt;Index&gt;78&lt;/Index&gt;&lt;SmartcardUID&gt;0&lt;/SmartcardUID&gt;&lt;UID&gt;6C715F&lt;/UID&gt;&lt;Valid&gt;true&lt;/Valid&gt;&lt;TimeStamp&gt;2017-02-21T15:35:24.1+05:30&lt;/TimeStamp&gt;&lt;Value&gt;2&lt;/Value&gt;&lt;PersonId&gt;0&lt;/PersonId&gt;&lt;ResponseDelay&gt;13750&lt;/ResponseDelay&gt;&lt;/Response&gt;&lt;Response&gt;&lt;Index&gt;83&lt;/Index&gt;&lt;SmartcardUID&gt;0&lt;/SmartcardUID&gt;&lt;UID&gt;6C6E91&lt;/UID&gt;&lt;Valid&gt;true&lt;/Valid&gt;&lt;TimeStamp&gt;2017-02-21T15:35:24.1+05:30&lt;/TimeStamp&gt;&lt;Value&gt;1&lt;/Value&gt;&lt;PersonId&gt;0&lt;/PersonId&gt;&lt;ResponseDelay&gt;13800&lt;/ResponseDelay&gt;&lt;/Response&gt;&lt;Response&gt;&lt;Index&gt;4&lt;/Index&gt;&lt;SmartcardUID&gt;0&lt;/SmartcardUID&gt;&lt;UID&gt;6C6B1A&lt;/UID&gt;&lt;Valid&gt;false&lt;/Valid&gt;&lt;TimeStamp&gt;2017-02-21T15:35:26.642+05:30&lt;/TimeStamp&gt;&lt;Value /&gt;&lt;PersonId&gt;0&lt;/PersonId&gt;&lt;ResponseDelay&gt;16700&lt;/ResponseDelay&gt;&lt;/Response&gt;&lt;Response&gt;&lt;Index&gt;22&lt;/Index&gt;&lt;SmartcardUID&gt;0&lt;/SmartcardUID&gt;&lt;UID&gt;6D803C&lt;/UID&gt;&lt;Valid&gt;true&lt;/Valid&gt;&lt;TimeStamp&gt;2017-02-21T15:35:25.114+05:30&lt;/TimeStamp&gt;&lt;Value&gt;2&lt;/Value&gt;&lt;PersonId&gt;0&lt;/PersonId&gt;&lt;ResponseDelay&gt;15200&lt;/ResponseDelay&gt;&lt;/Response&gt;&lt;Response&gt;&lt;Index&gt;74&lt;/Index&gt;&lt;SmartcardUID&gt;0&lt;/SmartcardUID&gt;&lt;UID&gt;6C71AC&lt;/UID&gt;&lt;Valid&gt;true&lt;/Valid&gt;&lt;TimeStamp&gt;2017-02-21T15:35:25.629+05:30&lt;/TimeStamp&gt;&lt;Value&gt;1&lt;/Value&gt;&lt;PersonId&gt;0&lt;/PersonId&gt;&lt;ResponseDelay&gt;15300&lt;/ResponseDelay&gt;&lt;/Response&gt;&lt;Response&gt;&lt;Index&gt;85&lt;/Index&gt;&lt;SmartcardUID&gt;0&lt;/SmartcardUID&gt;&lt;UID&gt;6C6B18&lt;/UID&gt;&lt;Valid&gt;true&lt;/Valid&gt;&lt;TimeStamp&gt;2017-02-21T15:35:25.629+05:30&lt;/TimeStamp&gt;&lt;Value&gt;1&lt;/Value&gt;&lt;PersonId&gt;0&lt;/PersonId&gt;&lt;ResponseDelay&gt;15350&lt;/ResponseDelay&gt;&lt;/Response&gt;&lt;Response&gt;&lt;Index&gt;23&lt;/Index&gt;&lt;SmartcardUID&gt;0&lt;/SmartcardUID&gt;&lt;UID&gt;6C717C&lt;/UID&gt;&lt;Valid&gt;true&lt;/Valid&gt;&lt;TimeStamp&gt;2017-02-21T15:35:27.142+05:30&lt;/TimeStamp&gt;&lt;Value&gt;1&lt;/Value&gt;&lt;PersonId&gt;0&lt;/PersonId&gt;&lt;ResponseDelay&gt;16750&lt;/ResponseDelay&gt;&lt;/Response&gt;&lt;Response&gt;&lt;Index&gt;61&lt;/Index&gt;&lt;SmartcardUID&gt;0&lt;/SmartcardUID&gt;&lt;UID&gt;6C6E96&lt;/UID&gt;&lt;Valid&gt;true&lt;/Valid&gt;&lt;TimeStamp&gt;2017-02-21T15:35:30.184+05:30&lt;/TimeStamp&gt;&lt;Value&gt;2&lt;/Value&gt;&lt;PersonId&gt;0&lt;/PersonId&gt;&lt;ResponseDelay&gt;20000&lt;/ResponseDelay&gt;&lt;/Response&gt;&lt;Response&gt;&lt;Index&gt;12&lt;/Index&gt;&lt;SmartcardUID&gt;0&lt;/SmartcardUID&gt;&lt;UID&gt;6C7160&lt;/UID&gt;&lt;Valid&gt;true&lt;/Valid&gt;&lt;TimeStamp&gt;2017-02-21T15:35:35.322+05:30&lt;/TimeStamp&gt;&lt;Value&gt;1&lt;/Value&gt;&lt;PersonId&gt;0&lt;/PersonId&gt;&lt;ResponseDelay&gt;24600&lt;/ResponseDelay&gt;&lt;/Response&gt;&lt;/ArrayOfResponse&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42&lt;/int&gt;"/>
  <p:tag name="VIEWPOINT" val="7994f349-73d5-48b0-b9af-473eddd21d74"/>
</p:tagLst>
</file>

<file path=ppt/tags/tag384.xml><?xml version="1.0" encoding="utf-8"?>
<p:tagLst xmlns:a="http://schemas.openxmlformats.org/drawingml/2006/main" xmlns:r="http://schemas.openxmlformats.org/officeDocument/2006/relationships" xmlns:p="http://schemas.openxmlformats.org/presentationml/2006/main">
  <p:tag name="STARTANIMATION" val="OpenQuestion"/>
  <p:tag name="QUESTIONGUID" val="7d0ce2f3-6dc5-4197-a423-a200cc2e8d1f"/>
</p:tagLst>
</file>

<file path=ppt/tags/tag385.xml><?xml version="1.0" encoding="utf-8"?>
<p:tagLst xmlns:a="http://schemas.openxmlformats.org/drawingml/2006/main" xmlns:r="http://schemas.openxmlformats.org/officeDocument/2006/relationships" xmlns:p="http://schemas.openxmlformats.org/presentationml/2006/main">
  <p:tag name="QUESTIONGUID" val="7d0ce2f3-6dc5-4197-a423-a200cc2e8d1f"/>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b2d4a03d-2b17-40fb-9271-038a12f43772&lt;/GUID&gt;&lt;Name /&gt;&lt;ScreenPosition&gt;BottomRight&lt;/ScreenPosition&gt;&lt;BorderThickness&gt;10&lt;/BorderThickness&gt;&lt;Top&gt;241.844727&lt;/Top&gt;&lt;Left&gt;43.999054&lt;/Left&gt;&lt;Height&gt;129.996689&lt;/Height&gt;&lt;Width&gt;646.485352&lt;/Width&gt;&lt;/ShapeDetails&gt;"/>
</p:tagLst>
</file>

<file path=ppt/tags/tag386.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387.xml><?xml version="1.0" encoding="utf-8"?>
<p:tagLst xmlns:a="http://schemas.openxmlformats.org/drawingml/2006/main" xmlns:r="http://schemas.openxmlformats.org/officeDocument/2006/relationships" xmlns:p="http://schemas.openxmlformats.org/presentationml/2006/main">
  <p:tag name="SHAPETYPE" val="VotingKey"/>
  <p:tag name="QUESTIONGUID" val="7d0ce2f3-6dc5-4197-a423-a200cc2e8d1f"/>
</p:tagLst>
</file>

<file path=ppt/tags/tag388.xml><?xml version="1.0" encoding="utf-8"?>
<p:tagLst xmlns:a="http://schemas.openxmlformats.org/drawingml/2006/main" xmlns:r="http://schemas.openxmlformats.org/officeDocument/2006/relationships" xmlns:p="http://schemas.openxmlformats.org/presentationml/2006/main">
  <p:tag name="SHAPETYPE" val="ChoiceText"/>
  <p:tag name="QUESTIONGUID" val="7d0ce2f3-6dc5-4197-a423-a200cc2e8d1f"/>
</p:tagLst>
</file>

<file path=ppt/tags/tag389.xml><?xml version="1.0" encoding="utf-8"?>
<p:tagLst xmlns:a="http://schemas.openxmlformats.org/drawingml/2006/main" xmlns:r="http://schemas.openxmlformats.org/officeDocument/2006/relationships" xmlns:p="http://schemas.openxmlformats.org/presentationml/2006/main">
  <p:tag name="SHAPETYPE" val="DataLabel"/>
  <p:tag name="QUESTIONGUID" val="7d0ce2f3-6dc5-4197-a423-a200cc2e8d1f"/>
</p:tagLst>
</file>

<file path=ppt/tags/tag39.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b15011c0-e58c-4523-9a90-04e59ef4ed65&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fe5ba3f9-f146-4adb-8f6b-a8a4001457f0&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4608bd6a-be8b-499e-8bc7-364006a72eab&lt;/GUID&gt;&lt;Name /&gt;&lt;Text&gt;3. What modifications, if any, are to be made to the current regulations on discontinuance charges:&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d2eacb7a-c73e-44d6-89a5-060dd146361e&lt;/GUID&gt;&lt;Name /&gt;&lt;IsSelected&gt;true&lt;/IsSelected&gt;&lt;Description&gt;Remove restriction on discontinuance charges as % of premium&lt;/Description&gt;&lt;Key&gt;1&lt;/Key&gt;&lt;IsAnswer&gt;false&lt;/IsAnswer&gt;&lt;SubChoiceData&gt;&lt;SubChoices&gt;&lt;SubChoice&gt;&lt;NumVotes&gt;5&lt;/NumVotes&gt;&lt;PercentageOfVotesCast&gt;0.054945054945054944&lt;/PercentageOfVotesCast&gt;&lt;PercentageOfVoters&gt;0.054945054945054944&lt;/PercentageOfVoters&gt;&lt;/SubChoice&gt;&lt;/SubChoices&gt;&lt;/SubChoiceData&gt;&lt;Score&gt;0&lt;/Score&gt;&lt;ChoiceRankings /&gt;&lt;/Choice&gt;&lt;Choice xsi:type=&quot;DiscreteChoice&quot;&gt;&lt;GUID&gt;bf46f044-fe0d-4b3e-b404-83c992aba81b&lt;/GUID&gt;&lt;Name /&gt;&lt;IsSelected&gt;true&lt;/IsSelected&gt;&lt;Description&gt;Remove restriction on discontinuance charges in absolute term&lt;/Description&gt;&lt;Key&gt;2&lt;/Key&gt;&lt;IsAnswer&gt;false&lt;/IsAnswer&gt;&lt;SubChoiceData&gt;&lt;SubChoices&gt;&lt;SubChoice&gt;&lt;NumVotes&gt;18&lt;/NumVotes&gt;&lt;PercentageOfVotesCast&gt;0.19780219780219779&lt;/PercentageOfVotesCast&gt;&lt;PercentageOfVoters&gt;0.19780219780219779&lt;/PercentageOfVoters&gt;&lt;/SubChoice&gt;&lt;/SubChoices&gt;&lt;/SubChoiceData&gt;&lt;Score&gt;0&lt;/Score&gt;&lt;ChoiceRankings /&gt;&lt;/Choice&gt;&lt;Choice xsi:type=&quot;DiscreteChoice&quot;&gt;&lt;GUID&gt;1c0d7256-5be7-4365-a66f-2f18357b2859&lt;/GUID&gt;&lt;Name /&gt;&lt;IsSelected&gt;true&lt;/IsSelected&gt;&lt;Description&gt;Remove both restrictions&lt;/Description&gt;&lt;Key&gt;3&lt;/Key&gt;&lt;IsAnswer&gt;false&lt;/IsAnswer&gt;&lt;SubChoiceData&gt;&lt;SubChoices&gt;&lt;SubChoice&gt;&lt;NumVotes&gt;14&lt;/NumVotes&gt;&lt;PercentageOfVotesCast&gt;0.15384615384615386&lt;/PercentageOfVotesCast&gt;&lt;PercentageOfVoters&gt;0.15384615384615386&lt;/PercentageOfVoters&gt;&lt;/SubChoice&gt;&lt;/SubChoices&gt;&lt;/SubChoiceData&gt;&lt;Score&gt;0&lt;/Score&gt;&lt;ChoiceRankings /&gt;&lt;/Choice&gt;&lt;Choice xsi:type=&quot;DiscreteChoice&quot;&gt;&lt;GUID&gt;3eba5839-65ae-4b1f-8629-d58794b9b8c1&lt;/GUID&gt;&lt;Name /&gt;&lt;IsSelected&gt;true&lt;/IsSelected&gt;&lt;Description&gt;Increase term of 5 year for which discontinuance charge is applicable and makes it in line with traditional products.&lt;/Description&gt;&lt;Key&gt;4&lt;/Key&gt;&lt;IsAnswer&gt;false&lt;/IsAnswer&gt;&lt;SubChoiceData&gt;&lt;SubChoices&gt;&lt;SubChoice&gt;&lt;NumVotes&gt;14&lt;/NumVotes&gt;&lt;PercentageOfVotesCast&gt;0.15384615384615386&lt;/PercentageOfVotesCast&gt;&lt;PercentageOfVoters&gt;0.15384615384615386&lt;/PercentageOfVoters&gt;&lt;/SubChoice&gt;&lt;/SubChoices&gt;&lt;/SubChoiceData&gt;&lt;Score&gt;0&lt;/Score&gt;&lt;ChoiceRankings /&gt;&lt;/Choice&gt;&lt;Choice xsi:type=&quot;DiscreteChoice&quot;&gt;&lt;GUID&gt;4dace7ed-86e5-4d91-a4d2-158e03756fd9&lt;/GUID&gt;&lt;Name /&gt;&lt;IsSelected&gt;true&lt;/IsSelected&gt;&lt;Description&gt;Allow some discontinuance charge post 5 years for cost of processing, recoup some expenses etc.&lt;/Description&gt;&lt;Key&gt;5&lt;/Key&gt;&lt;IsAnswer&gt;false&lt;/IsAnswer&gt;&lt;SubChoiceData&gt;&lt;SubChoices&gt;&lt;SubChoice&gt;&lt;NumVotes&gt;21&lt;/NumVotes&gt;&lt;PercentageOfVotesCast&gt;0.23076923076923078&lt;/PercentageOfVotesCast&gt;&lt;PercentageOfVoters&gt;0.23076923076923078&lt;/PercentageOfVoters&gt;&lt;/SubChoice&gt;&lt;/SubChoices&gt;&lt;/SubChoiceData&gt;&lt;Score&gt;0&lt;/Score&gt;&lt;ChoiceRankings /&gt;&lt;/Choice&gt;&lt;Choice xsi:type=&quot;DiscreteChoice&quot;&gt;&lt;GUID&gt;47a760cc-80bc-43d1-ad36-a37a04d23622&lt;/GUID&gt;&lt;Name /&gt;&lt;IsSelected&gt;true&lt;/IsSelected&gt;&lt;Description&gt;No change needed&lt;/Description&gt;&lt;Key&gt;6&lt;/Key&gt;&lt;IsAnswer&gt;false&lt;/IsAnswer&gt;&lt;SubChoiceData&gt;&lt;SubChoices&gt;&lt;SubChoice&gt;&lt;NumVotes&gt;19&lt;/NumVotes&gt;&lt;PercentageOfVotesCast&gt;0.2087912087912088&lt;/PercentageOfVotesCast&gt;&lt;PercentageOfVoters&gt;0.2087912087912088&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14&lt;/Index&gt;&lt;SmartcardUID&gt;0&lt;/SmartcardUID&gt;&lt;UID&gt;6C71A3&lt;/UID&gt;&lt;Valid&gt;true&lt;/Valid&gt;&lt;TimeStamp&gt;2017-02-21T15:13:29.108+05:30&lt;/TimeStamp&gt;&lt;Value&gt;3&lt;/Value&gt;&lt;PersonId&gt;0&lt;/PersonId&gt;&lt;ResponseDelay&gt;6750&lt;/ResponseDelay&gt;&lt;/Response&gt;&lt;Response&gt;&lt;Index&gt;41&lt;/Index&gt;&lt;SmartcardUID&gt;0&lt;/SmartcardUID&gt;&lt;UID&gt;6DBF55&lt;/UID&gt;&lt;Valid&gt;true&lt;/Valid&gt;&lt;TimeStamp&gt;2017-02-21T15:13:26.067+05:30&lt;/TimeStamp&gt;&lt;Value&gt;5&lt;/Value&gt;&lt;PersonId&gt;0&lt;/PersonId&gt;&lt;ResponseDelay&gt;3700&lt;/ResponseDelay&gt;&lt;/Response&gt;&lt;Response&gt;&lt;Index&gt;51&lt;/Index&gt;&lt;SmartcardUID&gt;0&lt;/SmartcardUID&gt;&lt;UID&gt;6D7E41&lt;/UID&gt;&lt;Valid&gt;true&lt;/Valid&gt;&lt;TimeStamp&gt;2017-02-21T15:13:23.022+05:30&lt;/TimeStamp&gt;&lt;Value&gt;4&lt;/Value&gt;&lt;PersonId&gt;0&lt;/PersonId&gt;&lt;ResponseDelay&gt;550&lt;/ResponseDelay&gt;&lt;/Response&gt;&lt;Response&gt;&lt;Index&gt;62&lt;/Index&gt;&lt;SmartcardUID&gt;0&lt;/SmartcardUID&gt;&lt;UID&gt;6DBF53&lt;/UID&gt;&lt;Valid&gt;true&lt;/Valid&gt;&lt;TimeStamp&gt;2017-02-21T15:13:23.022+05:30&lt;/TimeStamp&gt;&lt;Value&gt;2&lt;/Value&gt;&lt;PersonId&gt;0&lt;/PersonId&gt;&lt;ResponseDelay&gt;600&lt;/ResponseDelay&gt;&lt;/Response&gt;&lt;Response&gt;&lt;Index&gt;85&lt;/Index&gt;&lt;SmartcardUID&gt;0&lt;/SmartcardUID&gt;&lt;UID&gt;6C6B18&lt;/UID&gt;&lt;Valid&gt;true&lt;/Valid&gt;&lt;TimeStamp&gt;2017-02-21T15:13:24.554+05:30&lt;/TimeStamp&gt;&lt;Value&gt;6&lt;/Value&gt;&lt;PersonId&gt;0&lt;/PersonId&gt;&lt;ResponseDelay&gt;2250&lt;/ResponseDelay&gt;&lt;/Response&gt;&lt;Response&gt;&lt;Index&gt;5&lt;/Index&gt;&lt;SmartcardUID&gt;0&lt;/SmartcardUID&gt;&lt;UID&gt;6C717A&lt;/UID&gt;&lt;Valid&gt;true&lt;/Valid&gt;&lt;TimeStamp&gt;2017-02-21T15:13:24.553+05:30&lt;/TimeStamp&gt;&lt;Value&gt;6&lt;/Value&gt;&lt;PersonId&gt;0&lt;/PersonId&gt;&lt;ResponseDelay&gt;2000&lt;/ResponseDelay&gt;&lt;/Response&gt;&lt;Response&gt;&lt;Index&gt;18&lt;/Index&gt;&lt;SmartcardUID&gt;0&lt;/SmartcardUID&gt;&lt;UID&gt;6C6EA5&lt;/UID&gt;&lt;Valid&gt;true&lt;/Valid&gt;&lt;TimeStamp&gt;2017-02-21T15:13:29.108+05:30&lt;/TimeStamp&gt;&lt;Value&gt;3&lt;/Value&gt;&lt;PersonId&gt;0&lt;/PersonId&gt;&lt;ResponseDelay&gt;6750&lt;/ResponseDelay&gt;&lt;/Response&gt;&lt;Response&gt;&lt;Index&gt;22&lt;/Index&gt;&lt;SmartcardUID&gt;0&lt;/SmartcardUID&gt;&lt;UID&gt;6D803C&lt;/UID&gt;&lt;Valid&gt;true&lt;/Valid&gt;&lt;TimeStamp&gt;2017-02-21T15:13:26.067+05:30&lt;/TimeStamp&gt;&lt;Value&gt;5&lt;/Value&gt;&lt;PersonId&gt;0&lt;/PersonId&gt;&lt;ResponseDelay&gt;3650&lt;/ResponseDelay&gt;&lt;/Response&gt;&lt;Response&gt;&lt;Index&gt;23&lt;/Index&gt;&lt;SmartcardUID&gt;0&lt;/SmartcardUID&gt;&lt;UID&gt;6C717C&lt;/UID&gt;&lt;Valid&gt;true&lt;/Valid&gt;&lt;TimeStamp&gt;2017-02-21T15:13:24.553+05:30&lt;/TimeStamp&gt;&lt;Value&gt;6&lt;/Value&gt;&lt;PersonId&gt;0&lt;/PersonId&gt;&lt;ResponseDelay&gt;2050&lt;/ResponseDelay&gt;&lt;/Response&gt;&lt;Response&gt;&lt;Index&gt;26&lt;/Index&gt;&lt;SmartcardUID&gt;0&lt;/SmartcardUID&gt;&lt;UID&gt;6D8114&lt;/UID&gt;&lt;Valid&gt;true&lt;/Valid&gt;&lt;TimeStamp&gt;2017-02-21T15:13:24.553+05:30&lt;/TimeStamp&gt;&lt;Value&gt;2&lt;/Value&gt;&lt;PersonId&gt;0&lt;/PersonId&gt;&lt;ResponseDelay&gt;2100&lt;/ResponseDelay&gt;&lt;/Response&gt;&lt;Response&gt;&lt;Index&gt;29&lt;/Index&gt;&lt;SmartcardUID&gt;0&lt;/SmartcardUID&gt;&lt;UID&gt;6C7915&lt;/UID&gt;&lt;Valid&gt;true&lt;/Valid&gt;&lt;TimeStamp&gt;2017-02-21T15:13:24.553+05:30&lt;/TimeStamp&gt;&lt;Value&gt;5&lt;/Value&gt;&lt;PersonId&gt;0&lt;/PersonId&gt;&lt;ResponseDelay&gt;2100&lt;/ResponseDelay&gt;&lt;/Response&gt;&lt;Response&gt;&lt;Index&gt;37&lt;/Index&gt;&lt;SmartcardUID&gt;0&lt;/SmartcardUID&gt;&lt;UID&gt;6DBFAF&lt;/UID&gt;&lt;Valid&gt;true&lt;/Valid&gt;&lt;TimeStamp&gt;2017-02-21T15:13:24.553+05:30&lt;/TimeStamp&gt;&lt;Value&gt;1&lt;/Value&gt;&lt;PersonId&gt;0&lt;/PersonId&gt;&lt;ResponseDelay&gt;2100&lt;/ResponseDelay&gt;&lt;/Response&gt;&lt;Response&gt;&lt;Index&gt;43&lt;/Index&gt;&lt;SmartcardUID&gt;0&lt;/SmartcardUID&gt;&lt;UID&gt;6DBF5F&lt;/UID&gt;&lt;Valid&gt;true&lt;/Valid&gt;&lt;TimeStamp&gt;2017-02-21T15:13:30.635+05:30&lt;/TimeStamp&gt;&lt;Value&gt;6&lt;/Value&gt;&lt;PersonId&gt;0&lt;/PersonId&gt;&lt;ResponseDelay&gt;8400&lt;/ResponseDelay&gt;&lt;/Response&gt;&lt;Response&gt;&lt;Index&gt;44&lt;/Index&gt;&lt;SmartcardUID&gt;0&lt;/SmartcardUID&gt;&lt;UID&gt;6D8076&lt;/UID&gt;&lt;Valid&gt;true&lt;/Valid&gt;&lt;TimeStamp&gt;2017-02-21T15:13:24.553+05:30&lt;/TimeStamp&gt;&lt;Value&gt;4&lt;/Value&gt;&lt;PersonId&gt;0&lt;/PersonId&gt;&lt;ResponseDelay&gt;2150&lt;/ResponseDelay&gt;&lt;/Response&gt;&lt;Response&gt;&lt;Index&gt;52&lt;/Index&gt;&lt;SmartcardUID&gt;0&lt;/SmartcardUID&gt;&lt;UID&gt;6C6E99&lt;/UID&gt;&lt;Valid&gt;true&lt;/Valid&gt;&lt;TimeStamp&gt;2017-02-21T15:13:29.108+05:30&lt;/TimeStamp&gt;&lt;Value&gt;5&lt;/Value&gt;&lt;PersonId&gt;0&lt;/PersonId&gt;&lt;ResponseDelay&gt;6850&lt;/ResponseDelay&gt;&lt;/Response&gt;&lt;Response&gt;&lt;Index&gt;55&lt;/Index&gt;&lt;SmartcardUID&gt;0&lt;/SmartcardUID&gt;&lt;UID&gt;6D7E56&lt;/UID&gt;&lt;Valid&gt;true&lt;/Valid&gt;&lt;TimeStamp&gt;2017-02-21T15:13:24.553+05:30&lt;/TimeStamp&gt;&lt;Value&gt;6&lt;/Value&gt;&lt;PersonId&gt;0&lt;/PersonId&gt;&lt;ResponseDelay&gt;2150&lt;/ResponseDelay&gt;&lt;/Response&gt;&lt;Response&gt;&lt;Index&gt;57&lt;/Index&gt;&lt;SmartcardUID&gt;0&lt;/SmartcardUID&gt;&lt;UID&gt;6DBFB0&lt;/UID&gt;&lt;Valid&gt;true&lt;/Valid&gt;&lt;TimeStamp&gt;2017-02-21T15:13:24.553+05:30&lt;/TimeStamp&gt;&lt;Value&gt;2&lt;/Value&gt;&lt;PersonId&gt;0&lt;/PersonId&gt;&lt;ResponseDelay&gt;2150&lt;/ResponseDelay&gt;&lt;/Response&gt;&lt;Response&gt;&lt;Index&gt;58&lt;/Index&gt;&lt;SmartcardUID&gt;0&lt;/SmartcardUID&gt;&lt;UID&gt;6C6EB7&lt;/UID&gt;&lt;Valid&gt;true&lt;/Valid&gt;&lt;TimeStamp&gt;2017-02-21T15:13:24.554+05:30&lt;/TimeStamp&gt;&lt;Value&gt;5&lt;/Value&gt;&lt;PersonId&gt;0&lt;/PersonId&gt;&lt;ResponseDelay&gt;2150&lt;/ResponseDelay&gt;&lt;/Response&gt;&lt;Response&gt;&lt;Index&gt;73&lt;/Index&gt;&lt;SmartcardUID&gt;0&lt;/SmartcardUID&gt;&lt;UID&gt;6DBFB5&lt;/UID&gt;&lt;Valid&gt;true&lt;/Valid&gt;&lt;TimeStamp&gt;2017-02-21T15:13:31.149+05:30&lt;/TimeStamp&gt;&lt;Value&gt;5&lt;/Value&gt;&lt;PersonId&gt;0&lt;/PersonId&gt;&lt;ResponseDelay&gt;8500&lt;/ResponseDelay&gt;&lt;/Response&gt;&lt;Response&gt;&lt;Index&gt;77&lt;/Index&gt;&lt;SmartcardUID&gt;0&lt;/SmartcardUID&gt;&lt;UID&gt;6C6E8E&lt;/UID&gt;&lt;Valid&gt;true&lt;/Valid&gt;&lt;TimeStamp&gt;2017-02-21T15:13:24.554+05:30&lt;/TimeStamp&gt;&lt;Value&gt;2&lt;/Value&gt;&lt;PersonId&gt;0&lt;/PersonId&gt;&lt;ResponseDelay&gt;2200&lt;/ResponseDelay&gt;&lt;/Response&gt;&lt;Response&gt;&lt;Index&gt;15&lt;/Index&gt;&lt;SmartcardUID&gt;0&lt;/SmartcardUID&gt;&lt;UID&gt;6DBFAE&lt;/UID&gt;&lt;Valid&gt;true&lt;/Valid&gt;&lt;TimeStamp&gt;2017-02-21T15:13:26.067+05:30&lt;/TimeStamp&gt;&lt;Value&gt;2&lt;/Value&gt;&lt;PersonId&gt;0&lt;/PersonId&gt;&lt;ResponseDelay&gt;3600&lt;/ResponseDelay&gt;&lt;/Response&gt;&lt;Response&gt;&lt;Index&gt;21&lt;/Index&gt;&lt;SmartcardUID&gt;0&lt;/SmartcardUID&gt;&lt;UID&gt;6DBF67&lt;/UID&gt;&lt;Valid&gt;true&lt;/Valid&gt;&lt;TimeStamp&gt;2017-02-21T15:13:26.067+05:30&lt;/TimeStamp&gt;&lt;Value&gt;2&lt;/Value&gt;&lt;PersonId&gt;0&lt;/PersonId&gt;&lt;ResponseDelay&gt;3650&lt;/ResponseDelay&gt;&lt;/Response&gt;&lt;Response&gt;&lt;Index&gt;30&lt;/Index&gt;&lt;SmartcardUID&gt;0&lt;/SmartcardUID&gt;&lt;UID&gt;6D7E54&lt;/UID&gt;&lt;Valid&gt;true&lt;/Valid&gt;&lt;TimeStamp&gt;2017-02-21T15:13:26.067+05:30&lt;/TimeStamp&gt;&lt;Value&gt;5&lt;/Value&gt;&lt;PersonId&gt;0&lt;/PersonId&gt;&lt;ResponseDelay&gt;3650&lt;/ResponseDelay&gt;&lt;/Response&gt;&lt;Response&gt;&lt;Index&gt;32&lt;/Index&gt;&lt;SmartcardUID&gt;0&lt;/SmartcardUID&gt;&lt;UID&gt;6D772A&lt;/UID&gt;&lt;Valid&gt;true&lt;/Valid&gt;&lt;TimeStamp&gt;2017-02-21T15:13:26.067+05:30&lt;/TimeStamp&gt;&lt;Value&gt;2&lt;/Value&gt;&lt;PersonId&gt;0&lt;/PersonId&gt;&lt;ResponseDelay&gt;3650&lt;/ResponseDelay&gt;&lt;/Response&gt;&lt;Response&gt;&lt;Index&gt;34&lt;/Index&gt;&lt;SmartcardUID&gt;0&lt;/SmartcardUID&gt;&lt;UID&gt;6D804A&lt;/UID&gt;&lt;Valid&gt;true&lt;/Valid&gt;&lt;TimeStamp&gt;2017-02-21T15:13:26.067+05:30&lt;/TimeStamp&gt;&lt;Value&gt;6&lt;/Value&gt;&lt;PersonId&gt;0&lt;/PersonId&gt;&lt;ResponseDelay&gt;3650&lt;/ResponseDelay&gt;&lt;/Response&gt;&lt;Response&gt;&lt;Index&gt;39&lt;/Index&gt;&lt;SmartcardUID&gt;0&lt;/SmartcardUID&gt;&lt;UID&gt;6C719A&lt;/UID&gt;&lt;Valid&gt;true&lt;/Valid&gt;&lt;TimeStamp&gt;2017-02-21T15:13:34.192+05:30&lt;/TimeStamp&gt;&lt;Value&gt;5&lt;/Value&gt;&lt;PersonId&gt;0&lt;/PersonId&gt;&lt;ResponseDelay&gt;11550&lt;/ResponseDelay&gt;&lt;/Response&gt;&lt;Response&gt;&lt;Index&gt;42&lt;/Index&gt;&lt;SmartcardUID&gt;0&lt;/SmartcardUID&gt;&lt;UID&gt;6DBF68&lt;/UID&gt;&lt;Valid&gt;true&lt;/Valid&gt;&lt;TimeStamp&gt;2017-02-21T15:13:30.635+05:30&lt;/TimeStamp&gt;&lt;Value&gt;5&lt;/Value&gt;&lt;PersonId&gt;0&lt;/PersonId&gt;&lt;ResponseDelay&gt;8400&lt;/ResponseDelay&gt;&lt;/Response&gt;&lt;Response&gt;&lt;Index&gt;60&lt;/Index&gt;&lt;SmartcardUID&gt;0&lt;/SmartcardUID&gt;&lt;UID&gt;6C6E9B&lt;/UID&gt;&lt;Valid&gt;true&lt;/Valid&gt;&lt;TimeStamp&gt;2017-02-21T15:13:26.067+05:30&lt;/TimeStamp&gt;&lt;Value&gt;5&lt;/Value&gt;&lt;PersonId&gt;0&lt;/PersonId&gt;&lt;ResponseDelay&gt;3750&lt;/ResponseDelay&gt;&lt;/Response&gt;&lt;Response&gt;&lt;Index&gt;66&lt;/Index&gt;&lt;SmartcardUID&gt;0&lt;/SmartcardUID&gt;&lt;UID&gt;6DBFB6&lt;/UID&gt;&lt;Valid&gt;true&lt;/Valid&gt;&lt;TimeStamp&gt;2017-02-21T15:13:26.067+05:30&lt;/TimeStamp&gt;&lt;Value&gt;6&lt;/Value&gt;&lt;PersonId&gt;0&lt;/PersonId&gt;&lt;ResponseDelay&gt;3750&lt;/ResponseDelay&gt;&lt;/Response&gt;&lt;Response&gt;&lt;Index&gt;67&lt;/Index&gt;&lt;SmartcardUID&gt;0&lt;/SmartcardUID&gt;&lt;UID&gt;6DBF4C&lt;/UID&gt;&lt;Valid&gt;true&lt;/Valid&gt;&lt;TimeStamp&gt;2017-02-21T15:13:26.067+05:30&lt;/TimeStamp&gt;&lt;Value&gt;1&lt;/Value&gt;&lt;PersonId&gt;0&lt;/PersonId&gt;&lt;ResponseDelay&gt;3750&lt;/ResponseDelay&gt;&lt;/Response&gt;&lt;Response&gt;&lt;Index&gt;70&lt;/Index&gt;&lt;SmartcardUID&gt;0&lt;/SmartcardUID&gt;&lt;UID&gt;6DBFB7&lt;/UID&gt;&lt;Valid&gt;true&lt;/Valid&gt;&lt;TimeStamp&gt;2017-02-21T15:13:29.108+05:30&lt;/TimeStamp&gt;&lt;Value&gt;3&lt;/Value&gt;&lt;PersonId&gt;0&lt;/PersonId&gt;&lt;ResponseDelay&gt;6900&lt;/ResponseDelay&gt;&lt;/Response&gt;&lt;Response&gt;&lt;Index&gt;2&lt;/Index&gt;&lt;SmartcardUID&gt;0&lt;/SmartcardUID&gt;&lt;UID&gt;6C6BD4&lt;/UID&gt;&lt;Valid&gt;true&lt;/Valid&gt;&lt;TimeStamp&gt;2017-02-21T15:13:27.591+05:30&lt;/TimeStamp&gt;&lt;Value&gt;4&lt;/Value&gt;&lt;PersonId&gt;0&lt;/PersonId&gt;&lt;ResponseDelay&gt;5150&lt;/ResponseDelay&gt;&lt;/Response&gt;&lt;Response&gt;&lt;Index&gt;6&lt;/Index&gt;&lt;SmartcardUID&gt;0&lt;/SmartcardUID&gt;&lt;UID&gt;6C7165&lt;/UID&gt;&lt;Valid&gt;true&lt;/Valid&gt;&lt;TimeStamp&gt;2017-02-21T15:13:27.591+05:30&lt;/TimeStamp&gt;&lt;Value&gt;5&lt;/Value&gt;&lt;PersonId&gt;0&lt;/PersonId&gt;&lt;ResponseDelay&gt;5150&lt;/ResponseDelay&gt;&lt;/Response&gt;&lt;Response&gt;&lt;Index&gt;9&lt;/Index&gt;&lt;SmartcardUID&gt;0&lt;/SmartcardUID&gt;&lt;UID&gt;6DBF61&lt;/UID&gt;&lt;Valid&gt;true&lt;/Valid&gt;&lt;TimeStamp&gt;2017-02-21T15:13:27.591+05:30&lt;/TimeStamp&gt;&lt;Value&gt;5&lt;/Value&gt;&lt;PersonId&gt;0&lt;/PersonId&gt;&lt;ResponseDelay&gt;5150&lt;/ResponseDelay&gt;&lt;/Response&gt;&lt;Response&gt;&lt;Index&gt;16&lt;/Index&gt;&lt;SmartcardUID&gt;0&lt;/SmartcardUID&gt;&lt;UID&gt;6D7E57&lt;/UID&gt;&lt;Valid&gt;true&lt;/Valid&gt;&lt;TimeStamp&gt;2017-02-21T15:13:32.164+05:30&lt;/TimeStamp&gt;&lt;Value&gt;5&lt;/Value&gt;&lt;PersonId&gt;0&lt;/PersonId&gt;&lt;ResponseDelay&gt;9900&lt;/ResponseDelay&gt;&lt;/Response&gt;&lt;Response&gt;&lt;Index&gt;24&lt;/Index&gt;&lt;SmartcardUID&gt;0&lt;/SmartcardUID&gt;&lt;UID&gt;6D8101&lt;/UID&gt;&lt;Valid&gt;true&lt;/Valid&gt;&lt;TimeStamp&gt;2017-02-21T15:13:27.591+05:30&lt;/TimeStamp&gt;&lt;Value&gt;5&lt;/Value&gt;&lt;PersonId&gt;0&lt;/PersonId&gt;&lt;ResponseDelay&gt;5200&lt;/ResponseDelay&gt;&lt;/Response&gt;&lt;Response&gt;&lt;Index&gt;40&lt;/Index&gt;&lt;SmartcardUID&gt;0&lt;/SmartcardUID&gt;&lt;UID&gt;6D7E39&lt;/UID&gt;&lt;Valid&gt;true&lt;/Valid&gt;&lt;TimeStamp&gt;2017-02-21T15:13:27.591+05:30&lt;/TimeStamp&gt;&lt;Value&gt;5&lt;/Value&gt;&lt;PersonId&gt;0&lt;/PersonId&gt;&lt;ResponseDelay&gt;5250&lt;/ResponseDelay&gt;&lt;/Response&gt;&lt;Response&gt;&lt;Index&gt;61&lt;/Index&gt;&lt;SmartcardUID&gt;0&lt;/SmartcardUID&gt;&lt;UID&gt;6C6E96&lt;/UID&gt;&lt;Valid&gt;true&lt;/Valid&gt;&lt;TimeStamp&gt;2017-02-21T15:13:27.591+05:30&lt;/TimeStamp&gt;&lt;Value&gt;6&lt;/Value&gt;&lt;PersonId&gt;0&lt;/PersonId&gt;&lt;ResponseDelay&gt;5300&lt;/ResponseDelay&gt;&lt;/Response&gt;&lt;Response&gt;&lt;Index&gt;74&lt;/Index&gt;&lt;SmartcardUID&gt;0&lt;/SmartcardUID&gt;&lt;UID&gt;6C71AC&lt;/UID&gt;&lt;Valid&gt;true&lt;/Valid&gt;&lt;TimeStamp&gt;2017-02-21T15:13:27.591+05:30&lt;/TimeStamp&gt;&lt;Value&gt;6&lt;/Value&gt;&lt;PersonId&gt;0&lt;/PersonId&gt;&lt;ResponseDelay&gt;5350&lt;/ResponseDelay&gt;&lt;/Response&gt;&lt;Response&gt;&lt;Index&gt;91&lt;/Index&gt;&lt;SmartcardUID&gt;0&lt;/SmartcardUID&gt;&lt;UID&gt;6C6E9C&lt;/UID&gt;&lt;Valid&gt;true&lt;/Valid&gt;&lt;TimeStamp&gt;2017-02-21T15:13:34.192+05:30&lt;/TimeStamp&gt;&lt;Value&gt;1&lt;/Value&gt;&lt;PersonId&gt;0&lt;/PersonId&gt;&lt;ResponseDelay&gt;11700&lt;/ResponseDelay&gt;&lt;/Response&gt;&lt;Response&gt;&lt;Index&gt;10&lt;/Index&gt;&lt;SmartcardUID&gt;0&lt;/SmartcardUID&gt;&lt;UID&gt;6C7170&lt;/UID&gt;&lt;Valid&gt;true&lt;/Valid&gt;&lt;TimeStamp&gt;2017-02-21T15:13:32.163+05:30&lt;/TimeStamp&gt;&lt;Value&gt;5&lt;/Value&gt;&lt;PersonId&gt;0&lt;/PersonId&gt;&lt;ResponseDelay&gt;9900&lt;/ResponseDelay&gt;&lt;/Response&gt;&lt;Response&gt;&lt;Index&gt;33&lt;/Index&gt;&lt;SmartcardUID&gt;0&lt;/SmartcardUID&gt;&lt;UID&gt;6C6B19&lt;/UID&gt;&lt;Valid&gt;true&lt;/Valid&gt;&lt;TimeStamp&gt;2017-02-21T15:13:29.108+05:30&lt;/TimeStamp&gt;&lt;Value&gt;6&lt;/Value&gt;&lt;PersonId&gt;0&lt;/PersonId&gt;&lt;ResponseDelay&gt;6800&lt;/ResponseDelay&gt;&lt;/Response&gt;&lt;Response&gt;&lt;Index&gt;45&lt;/Index&gt;&lt;SmartcardUID&gt;0&lt;/SmartcardUID&gt;&lt;UID&gt;6DBF60&lt;/UID&gt;&lt;Valid&gt;true&lt;/Valid&gt;&lt;TimeStamp&gt;2017-02-21T15:13:29.108+05:30&lt;/TimeStamp&gt;&lt;Value&gt;3&lt;/Value&gt;&lt;PersonId&gt;0&lt;/PersonId&gt;&lt;ResponseDelay&gt;6850&lt;/ResponseDelay&gt;&lt;/Response&gt;&lt;Response&gt;&lt;Index&gt;56&lt;/Index&gt;&lt;SmartcardUID&gt;0&lt;/SmartcardUID&gt;&lt;UID&gt;6C6E93&lt;/UID&gt;&lt;Valid&gt;true&lt;/Valid&gt;&lt;TimeStamp&gt;2017-02-21T15:13:29.108+05:30&lt;/TimeStamp&gt;&lt;Value&gt;3&lt;/Value&gt;&lt;PersonId&gt;0&lt;/PersonId&gt;&lt;ResponseDelay&gt;6850&lt;/ResponseDelay&gt;&lt;/Response&gt;&lt;Response&gt;&lt;Index&gt;71&lt;/Index&gt;&lt;SmartcardUID&gt;0&lt;/SmartcardUID&gt;&lt;UID&gt;6C6B7A&lt;/UID&gt;&lt;Valid&gt;true&lt;/Valid&gt;&lt;TimeStamp&gt;2017-02-21T15:13:29.108+05:30&lt;/TimeStamp&gt;&lt;Value&gt;6&lt;/Value&gt;&lt;PersonId&gt;0&lt;/PersonId&gt;&lt;ResponseDelay&gt;6900&lt;/ResponseDelay&gt;&lt;/Response&gt;&lt;Response&gt;&lt;Index&gt;75&lt;/Index&gt;&lt;SmartcardUID&gt;0&lt;/SmartcardUID&gt;&lt;UID&gt;6C7179&lt;/UID&gt;&lt;Valid&gt;true&lt;/Valid&gt;&lt;TimeStamp&gt;2017-02-21T15:13:46.359+05:30&lt;/TimeStamp&gt;&lt;Value&gt;5&lt;/Value&gt;&lt;PersonId&gt;0&lt;/PersonId&gt;&lt;ResponseDelay&gt;24200&lt;/ResponseDelay&gt;&lt;/Response&gt;&lt;Response&gt;&lt;Index&gt;81&lt;/Index&gt;&lt;SmartcardUID&gt;0&lt;/SmartcardUID&gt;&lt;UID&gt;6C7172&lt;/UID&gt;&lt;Valid&gt;true&lt;/Valid&gt;&lt;TimeStamp&gt;2017-02-21T15:13:29.108+05:30&lt;/TimeStamp&gt;&lt;Value&gt;4&lt;/Value&gt;&lt;PersonId&gt;0&lt;/PersonId&gt;&lt;ResponseDelay&gt;6950&lt;/ResponseDelay&gt;&lt;/Response&gt;&lt;Response&gt;&lt;Index&gt;84&lt;/Index&gt;&lt;SmartcardUID&gt;0&lt;/SmartcardUID&gt;&lt;UID&gt;6C6E90&lt;/UID&gt;&lt;Valid&gt;true&lt;/Valid&gt;&lt;TimeStamp&gt;2017-02-21T15:13:43.319+05:30&lt;/TimeStamp&gt;&lt;Value&gt;6&lt;/Value&gt;&lt;PersonId&gt;0&lt;/PersonId&gt;&lt;ResponseDelay&gt;21100&lt;/ResponseDelay&gt;&lt;/Response&gt;&lt;Response&gt;&lt;Index&gt;86&lt;/Index&gt;&lt;SmartcardUID&gt;0&lt;/SmartcardUID&gt;&lt;UID&gt;6C6EB4&lt;/UID&gt;&lt;Valid&gt;true&lt;/Valid&gt;&lt;TimeStamp&gt;2017-02-21T15:13:29.108+05:30&lt;/TimeStamp&gt;&lt;Value&gt;3&lt;/Value&gt;&lt;PersonId&gt;0&lt;/PersonId&gt;&lt;ResponseDelay&gt;6950&lt;/ResponseDelay&gt;&lt;/Response&gt;&lt;Response&gt;&lt;Index&gt;93&lt;/Index&gt;&lt;SmartcardUID&gt;0&lt;/SmartcardUID&gt;&lt;UID&gt;6C7192&lt;/UID&gt;&lt;Valid&gt;true&lt;/Valid&gt;&lt;TimeStamp&gt;2017-02-21T15:13:29.108+05:30&lt;/TimeStamp&gt;&lt;Value&gt;2&lt;/Value&gt;&lt;PersonId&gt;0&lt;/PersonId&gt;&lt;ResponseDelay&gt;6950&lt;/ResponseDelay&gt;&lt;/Response&gt;&lt;Response&gt;&lt;Index&gt;7&lt;/Index&gt;&lt;SmartcardUID&gt;0&lt;/SmartcardUID&gt;&lt;UID&gt;6DC039&lt;/UID&gt;&lt;Valid&gt;true&lt;/Valid&gt;&lt;TimeStamp&gt;2017-02-21T15:13:33.676+05:30&lt;/TimeStamp&gt;&lt;Value&gt;3&lt;/Value&gt;&lt;PersonId&gt;0&lt;/PersonId&gt;&lt;ResponseDelay&gt;11450&lt;/ResponseDelay&gt;&lt;/Response&gt;&lt;Response&gt;&lt;Index&gt;20&lt;/Index&gt;&lt;SmartcardUID&gt;0&lt;/SmartcardUID&gt;&lt;UID&gt;6C6E8F&lt;/UID&gt;&lt;Valid&gt;true&lt;/Valid&gt;&lt;TimeStamp&gt;2017-02-21T15:13:30.635+05:30&lt;/TimeStamp&gt;&lt;Value&gt;4&lt;/Value&gt;&lt;PersonId&gt;0&lt;/PersonId&gt;&lt;ResponseDelay&gt;8350&lt;/ResponseDelay&gt;&lt;/Response&gt;&lt;Response&gt;&lt;Index&gt;28&lt;/Index&gt;&lt;SmartcardUID&gt;0&lt;/SmartcardUID&gt;&lt;UID&gt;6D7E5E&lt;/UID&gt;&lt;Valid&gt;true&lt;/Valid&gt;&lt;TimeStamp&gt;2017-02-21T15:13:30.635+05:30&lt;/TimeStamp&gt;&lt;Value&gt;2&lt;/Value&gt;&lt;PersonId&gt;0&lt;/PersonId&gt;&lt;ResponseDelay&gt;8350&lt;/ResponseDelay&gt;&lt;/Response&gt;&lt;Response&gt;&lt;Index&gt;59&lt;/Index&gt;&lt;SmartcardUID&gt;0&lt;/SmartcardUID&gt;&lt;UID&gt;6DBFAC&lt;/UID&gt;&lt;Valid&gt;true&lt;/Valid&gt;&lt;TimeStamp&gt;2017-02-21T15:13:32.164+05:30&lt;/TimeStamp&gt;&lt;Value&gt;3&lt;/Value&gt;&lt;PersonId&gt;0&lt;/PersonId&gt;&lt;ResponseDelay&gt;10000&lt;/ResponseDelay&gt;&lt;/Response&gt;&lt;Response&gt;&lt;Index&gt;72&lt;/Index&gt;&lt;SmartcardUID&gt;0&lt;/SmartcardUID&gt;&lt;UID&gt;6C71A2&lt;/UID&gt;&lt;Valid&gt;true&lt;/Valid&gt;&lt;TimeStamp&gt;2017-02-21T15:13:32.164+05:30&lt;/TimeStamp&gt;&lt;Value&gt;2&lt;/Value&gt;&lt;PersonId&gt;0&lt;/PersonId&gt;&lt;ResponseDelay&gt;10050&lt;/ResponseDelay&gt;&lt;/Response&gt;&lt;Response&gt;&lt;Index&gt;80&lt;/Index&gt;&lt;SmartcardUID&gt;0&lt;/SmartcardUID&gt;&lt;UID&gt;6D8113&lt;/UID&gt;&lt;Valid&gt;true&lt;/Valid&gt;&lt;TimeStamp&gt;2017-02-21T15:13:31.149+05:30&lt;/TimeStamp&gt;&lt;Value&gt;3&lt;/Value&gt;&lt;PersonId&gt;0&lt;/PersonId&gt;&lt;ResponseDelay&gt;8500&lt;/ResponseDelay&gt;&lt;/Response&gt;&lt;Response&gt;&lt;Index&gt;83&lt;/Index&gt;&lt;SmartcardUID&gt;0&lt;/SmartcardUID&gt;&lt;UID&gt;6C6E91&lt;/UID&gt;&lt;Valid&gt;true&lt;/Valid&gt;&lt;TimeStamp&gt;2017-02-21T15:13:31.149+05:30&lt;/TimeStamp&gt;&lt;Value&gt;6&lt;/Value&gt;&lt;PersonId&gt;0&lt;/PersonId&gt;&lt;ResponseDelay&gt;8500&lt;/ResponseDelay&gt;&lt;/Response&gt;&lt;Response&gt;&lt;Index&gt;90&lt;/Index&gt;&lt;SmartcardUID&gt;0&lt;/SmartcardUID&gt;&lt;UID&gt;6DC031&lt;/UID&gt;&lt;Valid&gt;true&lt;/Valid&gt;&lt;TimeStamp&gt;2017-02-21T15:13:31.149+05:30&lt;/TimeStamp&gt;&lt;Value&gt;4&lt;/Value&gt;&lt;PersonId&gt;0&lt;/PersonId&gt;&lt;ResponseDelay&gt;8550&lt;/ResponseDelay&gt;&lt;/Response&gt;&lt;Response&gt;&lt;Index&gt;31&lt;/Index&gt;&lt;SmartcardUID&gt;0&lt;/SmartcardUID&gt;&lt;UID&gt;6D7E5D&lt;/UID&gt;&lt;Valid&gt;true&lt;/Valid&gt;&lt;TimeStamp&gt;2017-02-21T15:13:32.164+05:30&lt;/TimeStamp&gt;&lt;Value&gt;2&lt;/Value&gt;&lt;PersonId&gt;0&lt;/PersonId&gt;&lt;ResponseDelay&gt;9950&lt;/ResponseDelay&gt;&lt;/Response&gt;&lt;Response&gt;&lt;Index&gt;47&lt;/Index&gt;&lt;SmartcardUID&gt;0&lt;/SmartcardUID&gt;&lt;UID&gt;6D806F&lt;/UID&gt;&lt;Valid&gt;true&lt;/Valid&gt;&lt;TimeStamp&gt;2017-02-21T15:13:32.164+05:30&lt;/TimeStamp&gt;&lt;Value&gt;3&lt;/Value&gt;&lt;PersonId&gt;0&lt;/PersonId&gt;&lt;ResponseDelay&gt;10000&lt;/ResponseDelay&gt;&lt;/Response&gt;&lt;Response&gt;&lt;Index&gt;64&lt;/Index&gt;&lt;SmartcardUID&gt;0&lt;/SmartcardUID&gt;&lt;UID&gt;6C6E95&lt;/UID&gt;&lt;Valid&gt;true&lt;/Valid&gt;&lt;TimeStamp&gt;2017-02-21T15:13:35.705+05:30&lt;/TimeStamp&gt;&lt;Value&gt;3&lt;/Value&gt;&lt;PersonId&gt;0&lt;/PersonId&gt;&lt;ResponseDelay&gt;13200&lt;/ResponseDelay&gt;&lt;/Response&gt;&lt;Response&gt;&lt;Index&gt;79&lt;/Index&gt;&lt;SmartcardUID&gt;0&lt;/SmartcardUID&gt;&lt;UID&gt;6C719F&lt;/UID&gt;&lt;Valid&gt;true&lt;/Valid&gt;&lt;TimeStamp&gt;2017-02-21T15:13:35.705+05:30&lt;/TimeStamp&gt;&lt;Value&gt;2&lt;/Value&gt;&lt;PersonId&gt;0&lt;/PersonId&gt;&lt;ResponseDelay&gt;13200&lt;/ResponseDelay&gt;&lt;/Response&gt;&lt;Response&gt;&lt;Index&gt;88&lt;/Index&gt;&lt;SmartcardUID&gt;0&lt;/SmartcardUID&gt;&lt;UID&gt;6D8077&lt;/UID&gt;&lt;Valid&gt;true&lt;/Valid&gt;&lt;TimeStamp&gt;2017-02-21T15:13:34.192+05:30&lt;/TimeStamp&gt;&lt;Value&gt;4&lt;/Value&gt;&lt;PersonId&gt;0&lt;/PersonId&gt;&lt;ResponseDelay&gt;11650&lt;/ResponseDelay&gt;&lt;/Response&gt;&lt;Response&gt;&lt;Index&gt;3&lt;/Index&gt;&lt;SmartcardUID&gt;0&lt;/SmartcardUID&gt;&lt;UID&gt;6C6B1B&lt;/UID&gt;&lt;Valid&gt;true&lt;/Valid&gt;&lt;TimeStamp&gt;2017-02-21T15:13:33.676+05:30&lt;/TimeStamp&gt;&lt;Value&gt;2&lt;/Value&gt;&lt;PersonId&gt;0&lt;/PersonId&gt;&lt;ResponseDelay&gt;11450&lt;/ResponseDelay&gt;&lt;/Response&gt;&lt;Response&gt;&lt;Index&gt;25&lt;/Index&gt;&lt;SmartcardUID&gt;0&lt;/SmartcardUID&gt;&lt;UID&gt;6D8109&lt;/UID&gt;&lt;Valid&gt;true&lt;/Valid&gt;&lt;TimeStamp&gt;2017-02-21T15:13:34.192+05:30&lt;/TimeStamp&gt;&lt;Value&gt;4&lt;/Value&gt;&lt;PersonId&gt;0&lt;/PersonId&gt;&lt;ResponseDelay&gt;11500&lt;/ResponseDelay&gt;&lt;/Response&gt;&lt;Response&gt;&lt;Index&gt;38&lt;/Index&gt;&lt;SmartcardUID&gt;0&lt;/SmartcardUID&gt;&lt;UID&gt;6C6E92&lt;/UID&gt;&lt;Valid&gt;true&lt;/Valid&gt;&lt;TimeStamp&gt;2017-02-21T15:13:34.192+05:30&lt;/TimeStamp&gt;&lt;Value&gt;6&lt;/Value&gt;&lt;PersonId&gt;0&lt;/PersonId&gt;&lt;ResponseDelay&gt;11550&lt;/ResponseDelay&gt;&lt;/Response&gt;&lt;Response&gt;&lt;Index&gt;49&lt;/Index&gt;&lt;SmartcardUID&gt;0&lt;/SmartcardUID&gt;&lt;UID&gt;6D806D&lt;/UID&gt;&lt;Valid&gt;true&lt;/Valid&gt;&lt;TimeStamp&gt;2017-02-21T15:13:34.192+05:30&lt;/TimeStamp&gt;&lt;Value&gt;4&lt;/Value&gt;&lt;PersonId&gt;0&lt;/PersonId&gt;&lt;ResponseDelay&gt;11550&lt;/ResponseDelay&gt;&lt;/Response&gt;&lt;Response&gt;&lt;Index&gt;50&lt;/Index&gt;&lt;SmartcardUID&gt;0&lt;/SmartcardUID&gt;&lt;UID&gt;6D8103&lt;/UID&gt;&lt;Valid&gt;true&lt;/Valid&gt;&lt;TimeStamp&gt;2017-02-21T15:13:52.943+05:30&lt;/TimeStamp&gt;&lt;Value&gt;2&lt;/Value&gt;&lt;PersonId&gt;0&lt;/PersonId&gt;&lt;ResponseDelay&gt;30450&lt;/ResponseDelay&gt;&lt;/Response&gt;&lt;Response&gt;&lt;Index&gt;65&lt;/Index&gt;&lt;SmartcardUID&gt;0&lt;/SmartcardUID&gt;&lt;UID&gt;6C6E8D&lt;/UID&gt;&lt;Valid&gt;true&lt;/Valid&gt;&lt;TimeStamp&gt;2017-02-21T15:13:49.9+05:30&lt;/TimeStamp&gt;&lt;Value&gt;6&lt;/Value&gt;&lt;PersonId&gt;0&lt;/PersonId&gt;&lt;ResponseDelay&gt;27350&lt;/ResponseDelay&gt;&lt;/Response&gt;&lt;Response&gt;&lt;Index&gt;27&lt;/Index&gt;&lt;SmartcardUID&gt;0&lt;/SmartcardUID&gt;&lt;UID&gt;6D7E5F&lt;/UID&gt;&lt;Valid&gt;true&lt;/Valid&gt;&lt;TimeStamp&gt;2017-02-21T15:13:35.204+05:30&lt;/TimeStamp&gt;&lt;Value&gt;1&lt;/Value&gt;&lt;PersonId&gt;0&lt;/PersonId&gt;&lt;ResponseDelay&gt;13100&lt;/ResponseDelay&gt;&lt;/Response&gt;&lt;Response&gt;&lt;Index&gt;35&lt;/Index&gt;&lt;SmartcardUID&gt;0&lt;/SmartcardUID&gt;&lt;UID&gt;6D8044&lt;/UID&gt;&lt;Valid&gt;true&lt;/Valid&gt;&lt;TimeStamp&gt;2017-02-21T15:13:35.204+05:30&lt;/TimeStamp&gt;&lt;Value&gt;2&lt;/Value&gt;&lt;PersonId&gt;0&lt;/PersonId&gt;&lt;ResponseDelay&gt;13100&lt;/ResponseDelay&gt;&lt;/Response&gt;&lt;Response&gt;&lt;Index&gt;82&lt;/Index&gt;&lt;SmartcardUID&gt;0&lt;/SmartcardUID&gt;&lt;UID&gt;6DBF56&lt;/UID&gt;&lt;Valid&gt;true&lt;/Valid&gt;&lt;TimeStamp&gt;2017-02-21T15:13:35.705+05:30&lt;/TimeStamp&gt;&lt;Value&gt;3&lt;/Value&gt;&lt;PersonId&gt;0&lt;/PersonId&gt;&lt;ResponseDelay&gt;13250&lt;/ResponseDelay&gt;&lt;/Response&gt;&lt;Response&gt;&lt;Index&gt;89&lt;/Index&gt;&lt;SmartcardUID&gt;0&lt;/SmartcardUID&gt;&lt;UID&gt;6D7E55&lt;/UID&gt;&lt;Valid&gt;true&lt;/Valid&gt;&lt;TimeStamp&gt;2017-02-21T15:13:37.232+05:30&lt;/TimeStamp&gt;&lt;Value&gt;6&lt;/Value&gt;&lt;PersonId&gt;0&lt;/PersonId&gt;&lt;ResponseDelay&gt;14800&lt;/ResponseDelay&gt;&lt;/Response&gt;&lt;Response&gt;&lt;Index&gt;11&lt;/Index&gt;&lt;SmartcardUID&gt;0&lt;/SmartcardUID&gt;&lt;UID&gt;6DBFB4&lt;/UID&gt;&lt;Valid&gt;true&lt;/Valid&gt;&lt;TimeStamp&gt;2017-02-21T15:13:38.754+05:30&lt;/TimeStamp&gt;&lt;Value&gt;5&lt;/Value&gt;&lt;PersonId&gt;0&lt;/PersonId&gt;&lt;ResponseDelay&gt;16200&lt;/ResponseDelay&gt;&lt;/Response&gt;&lt;Response&gt;&lt;Index&gt;63&lt;/Index&gt;&lt;SmartcardUID&gt;0&lt;/SmartcardUID&gt;&lt;UID&gt;6C71A1&lt;/UID&gt;&lt;Valid&gt;true&lt;/Valid&gt;&lt;TimeStamp&gt;2017-02-21T15:13:38.754+05:30&lt;/TimeStamp&gt;&lt;Value&gt;3&lt;/Value&gt;&lt;PersonId&gt;0&lt;/PersonId&gt;&lt;ResponseDelay&gt;16300&lt;/ResponseDelay&gt;&lt;/Response&gt;&lt;Response&gt;&lt;Index&gt;76&lt;/Index&gt;&lt;SmartcardUID&gt;0&lt;/SmartcardUID&gt;&lt;UID&gt;6C7161&lt;/UID&gt;&lt;Valid&gt;true&lt;/Valid&gt;&lt;TimeStamp&gt;2017-02-21T15:13:38.754+05:30&lt;/TimeStamp&gt;&lt;Value&gt;2&lt;/Value&gt;&lt;PersonId&gt;0&lt;/PersonId&gt;&lt;ResponseDelay&gt;16350&lt;/ResponseDelay&gt;&lt;/Response&gt;&lt;Response&gt;&lt;Index&gt;54&lt;/Index&gt;&lt;SmartcardUID&gt;0&lt;/SmartcardUID&gt;&lt;UID&gt;6DBF57&lt;/UID&gt;&lt;Valid&gt;true&lt;/Valid&gt;&lt;TimeStamp&gt;2017-02-21T15:13:40.275+05:30&lt;/TimeStamp&gt;&lt;Value&gt;4&lt;/Value&gt;&lt;PersonId&gt;0&lt;/PersonId&gt;&lt;ResponseDelay&gt;17850&lt;/ResponseDelay&gt;&lt;/Response&gt;&lt;Response&gt;&lt;Index&gt;68&lt;/Index&gt;&lt;SmartcardUID&gt;0&lt;/SmartcardUID&gt;&lt;UID&gt;6C6EAC&lt;/UID&gt;&lt;Valid&gt;true&lt;/Valid&gt;&lt;TimeStamp&gt;2017-02-21T15:13:41.787+05:30&lt;/TimeStamp&gt;&lt;Value&gt;4&lt;/Value&gt;&lt;PersonId&gt;0&lt;/PersonId&gt;&lt;ResponseDelay&gt;19500&lt;/ResponseDelay&gt;&lt;/Response&gt;&lt;Response&gt;&lt;Index&gt;69&lt;/Index&gt;&lt;SmartcardUID&gt;0&lt;/SmartcardUID&gt;&lt;UID&gt;6C7195&lt;/UID&gt;&lt;Valid&gt;true&lt;/Valid&gt;&lt;TimeStamp&gt;2017-02-21T15:13:40.275+05:30&lt;/TimeStamp&gt;&lt;Value&gt;1&lt;/Value&gt;&lt;PersonId&gt;0&lt;/PersonId&gt;&lt;ResponseDelay&gt;17900&lt;/ResponseDelay&gt;&lt;/Response&gt;&lt;Response&gt;&lt;Index&gt;78&lt;/Index&gt;&lt;SmartcardUID&gt;0&lt;/SmartcardUID&gt;&lt;UID&gt;6C715F&lt;/UID&gt;&lt;Valid&gt;true&lt;/Valid&gt;&lt;TimeStamp&gt;2017-02-21T15:13:40.275+05:30&lt;/TimeStamp&gt;&lt;Value&gt;6&lt;/Value&gt;&lt;PersonId&gt;0&lt;/PersonId&gt;&lt;ResponseDelay&gt;17950&lt;/ResponseDelay&gt;&lt;/Response&gt;&lt;Response&gt;&lt;Index&gt;13&lt;/Index&gt;&lt;SmartcardUID&gt;0&lt;/SmartcardUID&gt;&lt;UID&gt;6DBF69&lt;/UID&gt;&lt;Valid&gt;true&lt;/Valid&gt;&lt;TimeStamp&gt;2017-02-21T15:13:44.831+05:30&lt;/TimeStamp&gt;&lt;Value&gt;4&lt;/Value&gt;&lt;PersonId&gt;0&lt;/PersonId&gt;&lt;ResponseDelay&gt;22450&lt;/ResponseDelay&gt;&lt;/Response&gt;&lt;Response&gt;&lt;Index&gt;17&lt;/Index&gt;&lt;SmartcardUID&gt;0&lt;/SmartcardUID&gt;&lt;UID&gt;6C6BB8&lt;/UID&gt;&lt;Valid&gt;true&lt;/Valid&gt;&lt;TimeStamp&gt;2017-02-21T15:13:43.319+05:30&lt;/TimeStamp&gt;&lt;Value&gt;6&lt;/Value&gt;&lt;PersonId&gt;0&lt;/PersonId&gt;&lt;ResponseDelay&gt;20900&lt;/ResponseDelay&gt;&lt;/Response&gt;&lt;Response&gt;&lt;Index&gt;19&lt;/Index&gt;&lt;SmartcardUID&gt;0&lt;/SmartcardUID&gt;&lt;UID&gt;6C6B1C&lt;/UID&gt;&lt;Valid&gt;true&lt;/Valid&gt;&lt;TimeStamp&gt;2017-02-21T15:13:44.831+05:30&lt;/TimeStamp&gt;&lt;Value&gt;5&lt;/Value&gt;&lt;PersonId&gt;0&lt;/PersonId&gt;&lt;ResponseDelay&gt;22500&lt;/ResponseDelay&gt;&lt;/Response&gt;&lt;Response&gt;&lt;Index&gt;36&lt;/Index&gt;&lt;SmartcardUID&gt;0&lt;/SmartcardUID&gt;&lt;UID&gt;6D806E&lt;/UID&gt;&lt;Valid&gt;true&lt;/Valid&gt;&lt;TimeStamp&gt;2017-02-21T15:13:46.359+05:30&lt;/TimeStamp&gt;&lt;Value&gt;4&lt;/Value&gt;&lt;PersonId&gt;0&lt;/PersonId&gt;&lt;ResponseDelay&gt;24100&lt;/ResponseDelay&gt;&lt;/Response&gt;&lt;Response&gt;&lt;Index&gt;53&lt;/Index&gt;&lt;SmartcardUID&gt;0&lt;/SmartcardUID&gt;&lt;UID&gt;6C6C47&lt;/UID&gt;&lt;Valid&gt;true&lt;/Valid&gt;&lt;TimeStamp&gt;2017-02-21T15:13:44.831+05:30&lt;/TimeStamp&gt;&lt;Value&gt;2&lt;/Value&gt;&lt;PersonId&gt;0&lt;/PersonId&gt;&lt;ResponseDelay&gt;22600&lt;/ResponseDelay&gt;&lt;/Response&gt;&lt;Response&gt;&lt;Index&gt;92&lt;/Index&gt;&lt;SmartcardUID&gt;0&lt;/SmartcardUID&gt;&lt;UID&gt;6DBF52&lt;/UID&gt;&lt;Valid&gt;true&lt;/Valid&gt;&lt;TimeStamp&gt;2017-02-21T15:13:46.359+05:30&lt;/TimeStamp&gt;&lt;Value&gt;5&lt;/Value&gt;&lt;PersonId&gt;0&lt;/PersonId&gt;&lt;ResponseDelay&gt;24250&lt;/ResponseDelay&gt;&lt;/Response&gt;&lt;Response&gt;&lt;Index&gt;1&lt;/Index&gt;&lt;SmartcardUID&gt;0&lt;/SmartcardUID&gt;&lt;UID&gt;6C6B1D&lt;/UID&gt;&lt;Valid&gt;true&lt;/Valid&gt;&lt;TimeStamp&gt;2017-02-21T15:13:46.359+05:30&lt;/TimeStamp&gt;&lt;Value&gt;4&lt;/Value&gt;&lt;PersonId&gt;0&lt;/PersonId&gt;&lt;ResponseDelay&gt;24000&lt;/ResponseDelay&gt;&lt;/Response&gt;&lt;Response&gt;&lt;Index&gt;46&lt;/Index&gt;&lt;SmartcardUID&gt;0&lt;/SmartcardUID&gt;&lt;UID&gt;6DBF66&lt;/UID&gt;&lt;Valid&gt;true&lt;/Valid&gt;&lt;TimeStamp&gt;2017-02-21T15:13:49.399+05:30&lt;/TimeStamp&gt;&lt;Value&gt;3&lt;/Value&gt;&lt;PersonId&gt;0&lt;/PersonId&gt;&lt;ResponseDelay&gt;27250&lt;/ResponseDelay&gt;&lt;/Response&gt;&lt;Response&gt;&lt;Index&gt;48&lt;/Index&gt;&lt;SmartcardUID&gt;0&lt;/SmartcardUID&gt;&lt;UID&gt;6D8108&lt;/UID&gt;&lt;Valid&gt;true&lt;/Valid&gt;&lt;TimeStamp&gt;2017-02-21T15:13:49.399+05:30&lt;/TimeStamp&gt;&lt;Value&gt;6&lt;/Value&gt;&lt;PersonId&gt;0&lt;/PersonId&gt;&lt;ResponseDelay&gt;27300&lt;/ResponseDelay&gt;&lt;/Response&gt;&lt;Response&gt;&lt;Index&gt;87&lt;/Index&gt;&lt;SmartcardUID&gt;0&lt;/SmartcardUID&gt;&lt;UID&gt;6C6E97&lt;/UID&gt;&lt;Valid&gt;true&lt;/Valid&gt;&lt;TimeStamp&gt;2017-02-21T15:13:49.9+05:30&lt;/TimeStamp&gt;&lt;Value&gt;5&lt;/Value&gt;&lt;PersonId&gt;0&lt;/PersonId&gt;&lt;ResponseDelay&gt;27400&lt;/ResponseDelay&gt;&lt;/Response&gt;&lt;Response&gt;&lt;Index&gt;12&lt;/Index&gt;&lt;SmartcardUID&gt;0&lt;/SmartcardUID&gt;&lt;UID&gt;6C7160&lt;/UID&gt;&lt;Valid&gt;true&lt;/Valid&gt;&lt;TimeStamp&gt;2017-02-21T15:13:52.442+05:30&lt;/TimeStamp&gt;&lt;Value&gt;2&lt;/Value&gt;&lt;PersonId&gt;0&lt;/PersonId&gt;&lt;ResponseDelay&gt;3035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LASTMODE" val="&lt;?xml version=&quot;1.0&quot; encoding=&quot;utf-8&quot;?&gt;&lt;int&gt;0&lt;/int&gt;"/>
  <p:tag name="SEQUENCECOUNT" val="&lt;?xml version=&quot;1.0&quot; encoding=&quot;utf-8&quot;?&gt;&lt;int&gt;57&lt;/int&gt;"/>
  <p:tag name="VIEWPOINT" val="7994f349-73d5-48b0-b9af-473eddd21d74"/>
</p:tagLst>
</file>

<file path=ppt/tags/tag390.xml><?xml version="1.0" encoding="utf-8"?>
<p:tagLst xmlns:a="http://schemas.openxmlformats.org/drawingml/2006/main" xmlns:r="http://schemas.openxmlformats.org/officeDocument/2006/relationships" xmlns:p="http://schemas.openxmlformats.org/presentationml/2006/main">
  <p:tag name="SHAPETYPE" val="Bars"/>
  <p:tag name="QUESTIONGUID" val="7d0ce2f3-6dc5-4197-a423-a200cc2e8d1f"/>
  <p:tag name="SHAPEDETAILS" val="&lt;?xml version=&quot;1.0&quot; encoding=&quot;utf-8&quot;?&gt;&lt;ShapeDetails xmlns:xsi=&quot;http://www.w3.org/2001/XMLSchema-instance&quot; xmlns:xsd=&quot;http://www.w3.org/2001/XMLSchema&quot;&gt;&lt;GUID&gt;49d24b1c-686c-43e6-84cb-b18650bc8e4b&lt;/GUID&gt;&lt;Name /&gt;&lt;ScreenPosition&gt;BottomRight&lt;/ScreenPosition&gt;&lt;BorderThickness&gt;10&lt;/BorderThickness&gt;&lt;Top&gt;191.9633&lt;/Top&gt;&lt;Left&gt;79.16748&lt;/Left&gt;&lt;Height&gt;24.43504&lt;/Height&gt;&lt;Width&gt;555.2277&lt;/Width&gt;&lt;/ShapeDetails&gt;"/>
</p:tagLst>
</file>

<file path=ppt/tags/tag391.xml><?xml version="1.0" encoding="utf-8"?>
<p:tagLst xmlns:a="http://schemas.openxmlformats.org/drawingml/2006/main" xmlns:r="http://schemas.openxmlformats.org/officeDocument/2006/relationships" xmlns:p="http://schemas.openxmlformats.org/presentationml/2006/main">
  <p:tag name="SHAPETYPE" val="VotingKey"/>
  <p:tag name="QUESTIONGUID" val="7d0ce2f3-6dc5-4197-a423-a200cc2e8d1f"/>
</p:tagLst>
</file>

<file path=ppt/tags/tag392.xml><?xml version="1.0" encoding="utf-8"?>
<p:tagLst xmlns:a="http://schemas.openxmlformats.org/drawingml/2006/main" xmlns:r="http://schemas.openxmlformats.org/officeDocument/2006/relationships" xmlns:p="http://schemas.openxmlformats.org/presentationml/2006/main">
  <p:tag name="SHAPETYPE" val="ChoiceText"/>
  <p:tag name="QUESTIONGUID" val="7d0ce2f3-6dc5-4197-a423-a200cc2e8d1f"/>
</p:tagLst>
</file>

<file path=ppt/tags/tag393.xml><?xml version="1.0" encoding="utf-8"?>
<p:tagLst xmlns:a="http://schemas.openxmlformats.org/drawingml/2006/main" xmlns:r="http://schemas.openxmlformats.org/officeDocument/2006/relationships" xmlns:p="http://schemas.openxmlformats.org/presentationml/2006/main">
  <p:tag name="SHAPETYPE" val="DataLabel"/>
  <p:tag name="QUESTIONGUID" val="7d0ce2f3-6dc5-4197-a423-a200cc2e8d1f"/>
</p:tagLst>
</file>

<file path=ppt/tags/tag394.xml><?xml version="1.0" encoding="utf-8"?>
<p:tagLst xmlns:a="http://schemas.openxmlformats.org/drawingml/2006/main" xmlns:r="http://schemas.openxmlformats.org/officeDocument/2006/relationships" xmlns:p="http://schemas.openxmlformats.org/presentationml/2006/main">
  <p:tag name="SHAPETYPE" val="Bars"/>
  <p:tag name="QUESTIONGUID" val="7d0ce2f3-6dc5-4197-a423-a200cc2e8d1f"/>
  <p:tag name="SHAPEDETAILS" val="&lt;?xml version=&quot;1.0&quot; encoding=&quot;utf-8&quot;?&gt;&lt;ShapeDetails xmlns:xsi=&quot;http://www.w3.org/2001/XMLSchema-instance&quot; xmlns:xsd=&quot;http://www.w3.org/2001/XMLSchema&quot;&gt;&lt;GUID&gt;c8612e1f-a08e-4b8b-9877-d5d801d3faf7&lt;/GUID&gt;&lt;Name /&gt;&lt;ScreenPosition&gt;BottomRight&lt;/ScreenPosition&gt;&lt;BorderThickness&gt;10&lt;/BorderThickness&gt;&lt;Top&gt;257.961639&lt;/Top&gt;&lt;Left&gt;79.16748&lt;/Left&gt;&lt;Height&gt;24.43504&lt;/Height&gt;&lt;Width&gt;555.2277&lt;/Width&gt;&lt;/ShapeDetails&gt;"/>
</p:tagLst>
</file>

<file path=ppt/tags/tag395.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9e1f5127-d3ef-4629-ba6c-115ed1cc47ec&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e4816168-08df-43f4-a966-e7f4a66ac732&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QUESTIONDEFINITION" val="&lt;?xml version=&quot;1.0&quot; encoding=&quot;utf-8&quot;?&gt;&lt;MultipleChoiceQuestion xmlns:xsi=&quot;http://www.w3.org/2001/XMLSchema-instance&quot; xmlns:xsd=&quot;http://www.w3.org/2001/XMLSchema&quot;&gt;&lt;GUID&gt;07235058-a9c7-4607-8b1b-fd64764876b8&lt;/GUID&gt;&lt;Name /&gt;&lt;Text&gt;22. Minimum guarantee on unit linked pension&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7099d269-5c13-4485-b42e-ed8925df2513&lt;/GUID&gt;&lt;Name /&gt;&lt;IsSelected&gt;true&lt;/IsSelected&gt;&lt;Description&gt;Should be removed so as to have exposure in market linked real return assets such as equity&lt;/Description&gt;&lt;Key&gt;1&lt;/Key&gt;&lt;IsAnswer&gt;false&lt;/IsAnswer&gt;&lt;SubChoiceData&gt;&lt;SubChoices&gt;&lt;SubChoice&gt;&lt;NumVotes&gt;42&lt;/NumVotes&gt;&lt;PercentageOfVotesCast&gt;0.49411764705882355&lt;/PercentageOfVotesCast&gt;&lt;PercentageOfVoters&gt;0.49411764705882355&lt;/PercentageOfVoters&gt;&lt;/SubChoice&gt;&lt;/SubChoices&gt;&lt;/SubChoiceData&gt;&lt;Score&gt;0&lt;/Score&gt;&lt;ChoiceRankings /&gt;&lt;/Choice&gt;&lt;Choice xsi:type=&quot;DiscreteChoice&quot;&gt;&lt;GUID&gt;94bd195e-ab19-41fd-b621-158f52006f45&lt;/GUID&gt;&lt;Name /&gt;&lt;IsSelected&gt;true&lt;/IsSelected&gt;&lt;Description&gt;Should be linked to some benchmark&lt;/Description&gt;&lt;Key&gt;2&lt;/Key&gt;&lt;IsAnswer&gt;false&lt;/IsAnswer&gt;&lt;SubChoiceData&gt;&lt;SubChoices&gt;&lt;SubChoice&gt;&lt;NumVotes&gt;31&lt;/NumVotes&gt;&lt;PercentageOfVotesCast&gt;0.36470588235294116&lt;/PercentageOfVotesCast&gt;&lt;PercentageOfVoters&gt;0.36470588235294116&lt;/PercentageOfVoters&gt;&lt;/SubChoice&gt;&lt;/SubChoices&gt;&lt;/SubChoiceData&gt;&lt;Score&gt;0&lt;/Score&gt;&lt;ChoiceRankings /&gt;&lt;/Choice&gt;&lt;Choice xsi:type=&quot;DiscreteChoice&quot;&gt;&lt;GUID&gt;b9e37542-ac17-4711-89e1-f64008837aae&lt;/GUID&gt;&lt;Name /&gt;&lt;IsSelected&gt;true&lt;/IsSelected&gt;&lt;Description&gt;Should be reduced&lt;/Description&gt;&lt;Key&gt;3&lt;/Key&gt;&lt;IsAnswer&gt;false&lt;/IsAnswer&gt;&lt;SubChoiceData&gt;&lt;SubChoices&gt;&lt;SubChoice&gt;&lt;NumVotes&gt;3&lt;/NumVotes&gt;&lt;PercentageOfVotesCast&gt;0.035294117647058823&lt;/PercentageOfVotesCast&gt;&lt;PercentageOfVoters&gt;0.035294117647058823&lt;/PercentageOfVoters&gt;&lt;/SubChoice&gt;&lt;/SubChoices&gt;&lt;/SubChoiceData&gt;&lt;Score&gt;0&lt;/Score&gt;&lt;ChoiceRankings /&gt;&lt;/Choice&gt;&lt;Choice xsi:type=&quot;DiscreteChoice&quot;&gt;&lt;GUID&gt;bb5c32d2-0bd9-4f33-b060-5aecb2cb152c&lt;/GUID&gt;&lt;Name /&gt;&lt;IsSelected&gt;true&lt;/IsSelected&gt;&lt;Description&gt;No change needed&lt;/Description&gt;&lt;Key&gt;4&lt;/Key&gt;&lt;IsAnswer&gt;false&lt;/IsAnswer&gt;&lt;SubChoiceData&gt;&lt;SubChoices&gt;&lt;SubChoice&gt;&lt;NumVotes&gt;9&lt;/NumVotes&gt;&lt;PercentageOfVotesCast&gt;0.10588235294117647&lt;/PercentageOfVotesCast&gt;&lt;PercentageOfVoters&gt;0.10588235294117647&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23&lt;/Index&gt;&lt;SmartcardUID&gt;0&lt;/SmartcardUID&gt;&lt;UID&gt;6C717C&lt;/UID&gt;&lt;Valid&gt;true&lt;/Valid&gt;&lt;TimeStamp&gt;2017-02-21T15:36:18.878+05:30&lt;/TimeStamp&gt;&lt;Value&gt;4&lt;/Value&gt;&lt;PersonId&gt;0&lt;/PersonId&gt;&lt;ResponseDelay&gt;4850&lt;/ResponseDelay&gt;&lt;/Response&gt;&lt;Response&gt;&lt;Index&gt;6&lt;/Index&gt;&lt;SmartcardUID&gt;0&lt;/SmartcardUID&gt;&lt;UID&gt;6C7165&lt;/UID&gt;&lt;Valid&gt;true&lt;/Valid&gt;&lt;TimeStamp&gt;2017-02-21T15:36:17.349+05:30&lt;/TimeStamp&gt;&lt;Value&gt;1&lt;/Value&gt;&lt;PersonId&gt;0&lt;/PersonId&gt;&lt;ResponseDelay&gt;3200&lt;/ResponseDelay&gt;&lt;/Response&gt;&lt;Response&gt;&lt;Index&gt;37&lt;/Index&gt;&lt;SmartcardUID&gt;0&lt;/SmartcardUID&gt;&lt;UID&gt;6DBFAF&lt;/UID&gt;&lt;Valid&gt;true&lt;/Valid&gt;&lt;TimeStamp&gt;2017-02-21T15:36:21.916+05:30&lt;/TimeStamp&gt;&lt;Value&gt;1&lt;/Value&gt;&lt;PersonId&gt;0&lt;/PersonId&gt;&lt;ResponseDelay&gt;8000&lt;/ResponseDelay&gt;&lt;/Response&gt;&lt;Response&gt;&lt;Index&gt;4&lt;/Index&gt;&lt;SmartcardUID&gt;0&lt;/SmartcardUID&gt;&lt;UID&gt;6C6B1A&lt;/UID&gt;&lt;Valid&gt;true&lt;/Valid&gt;&lt;TimeStamp&gt;2017-02-21T15:36:17.349+05:30&lt;/TimeStamp&gt;&lt;Value&gt;1&lt;/Value&gt;&lt;PersonId&gt;0&lt;/PersonId&gt;&lt;ResponseDelay&gt;3200&lt;/ResponseDelay&gt;&lt;/Response&gt;&lt;Response&gt;&lt;Index&gt;16&lt;/Index&gt;&lt;SmartcardUID&gt;0&lt;/SmartcardUID&gt;&lt;UID&gt;6D7E57&lt;/UID&gt;&lt;Valid&gt;true&lt;/Valid&gt;&lt;TimeStamp&gt;2017-02-21T15:36:17.349+05:30&lt;/TimeStamp&gt;&lt;Value&gt;2&lt;/Value&gt;&lt;PersonId&gt;0&lt;/PersonId&gt;&lt;ResponseDelay&gt;3250&lt;/ResponseDelay&gt;&lt;/Response&gt;&lt;Response&gt;&lt;Index&gt;17&lt;/Index&gt;&lt;SmartcardUID&gt;0&lt;/SmartcardUID&gt;&lt;UID&gt;6C6BB8&lt;/UID&gt;&lt;Valid&gt;true&lt;/Valid&gt;&lt;TimeStamp&gt;2017-02-21T15:36:27.999+05:30&lt;/TimeStamp&gt;&lt;Value&gt;2&lt;/Value&gt;&lt;PersonId&gt;0&lt;/PersonId&gt;&lt;ResponseDelay&gt;14250&lt;/ResponseDelay&gt;&lt;/Response&gt;&lt;Response&gt;&lt;Index&gt;26&lt;/Index&gt;&lt;SmartcardUID&gt;0&lt;/SmartcardUID&gt;&lt;UID&gt;6D8114&lt;/UID&gt;&lt;Valid&gt;true&lt;/Valid&gt;&lt;TimeStamp&gt;2017-02-21T15:36:17.349+05:30&lt;/TimeStamp&gt;&lt;Value&gt;1&lt;/Value&gt;&lt;PersonId&gt;0&lt;/PersonId&gt;&lt;ResponseDelay&gt;3250&lt;/ResponseDelay&gt;&lt;/Response&gt;&lt;Response&gt;&lt;Index&gt;30&lt;/Index&gt;&lt;SmartcardUID&gt;0&lt;/SmartcardUID&gt;&lt;UID&gt;6D7E54&lt;/UID&gt;&lt;Valid&gt;true&lt;/Valid&gt;&lt;TimeStamp&gt;2017-02-21T15:36:17.349+05:30&lt;/TimeStamp&gt;&lt;Value&gt;1&lt;/Value&gt;&lt;PersonId&gt;0&lt;/PersonId&gt;&lt;ResponseDelay&gt;3300&lt;/ResponseDelay&gt;&lt;/Response&gt;&lt;Response&gt;&lt;Index&gt;32&lt;/Index&gt;&lt;SmartcardUID&gt;0&lt;/SmartcardUID&gt;&lt;UID&gt;6D772A&lt;/UID&gt;&lt;Valid&gt;true&lt;/Valid&gt;&lt;TimeStamp&gt;2017-02-21T15:36:17.349+05:30&lt;/TimeStamp&gt;&lt;Value&gt;1&lt;/Value&gt;&lt;PersonId&gt;0&lt;/PersonId&gt;&lt;ResponseDelay&gt;3300&lt;/ResponseDelay&gt;&lt;/Response&gt;&lt;Response&gt;&lt;Index&gt;43&lt;/Index&gt;&lt;SmartcardUID&gt;0&lt;/SmartcardUID&gt;&lt;UID&gt;6DBF5F&lt;/UID&gt;&lt;Valid&gt;true&lt;/Valid&gt;&lt;TimeStamp&gt;2017-02-21T15:36:17.349+05:30&lt;/TimeStamp&gt;&lt;Value&gt;2&lt;/Value&gt;&lt;PersonId&gt;0&lt;/PersonId&gt;&lt;ResponseDelay&gt;3300&lt;/ResponseDelay&gt;&lt;/Response&gt;&lt;Response&gt;&lt;Index&gt;44&lt;/Index&gt;&lt;SmartcardUID&gt;0&lt;/SmartcardUID&gt;&lt;UID&gt;6D8076&lt;/UID&gt;&lt;Valid&gt;true&lt;/Valid&gt;&lt;TimeStamp&gt;2017-02-21T15:36:26.484+05:30&lt;/TimeStamp&gt;&lt;Value&gt;1&lt;/Value&gt;&lt;PersonId&gt;0&lt;/PersonId&gt;&lt;ResponseDelay&gt;12750&lt;/ResponseDelay&gt;&lt;/Response&gt;&lt;Response&gt;&lt;Index&gt;45&lt;/Index&gt;&lt;SmartcardUID&gt;0&lt;/SmartcardUID&gt;&lt;UID&gt;6DBF60&lt;/UID&gt;&lt;Valid&gt;true&lt;/Valid&gt;&lt;TimeStamp&gt;2017-02-21T15:36:20.388+05:30&lt;/TimeStamp&gt;&lt;Value&gt;1&lt;/Value&gt;&lt;PersonId&gt;0&lt;/PersonId&gt;&lt;ResponseDelay&gt;6450&lt;/ResponseDelay&gt;&lt;/Response&gt;&lt;Response&gt;&lt;Index&gt;47&lt;/Index&gt;&lt;SmartcardUID&gt;0&lt;/SmartcardUID&gt;&lt;UID&gt;6D806F&lt;/UID&gt;&lt;Valid&gt;true&lt;/Valid&gt;&lt;TimeStamp&gt;2017-02-21T15:36:17.349+05:30&lt;/TimeStamp&gt;&lt;Value&gt;1&lt;/Value&gt;&lt;PersonId&gt;0&lt;/PersonId&gt;&lt;ResponseDelay&gt;3350&lt;/ResponseDelay&gt;&lt;/Response&gt;&lt;Response&gt;&lt;Index&gt;51&lt;/Index&gt;&lt;SmartcardUID&gt;0&lt;/SmartcardUID&gt;&lt;UID&gt;6D7E41&lt;/UID&gt;&lt;Valid&gt;true&lt;/Valid&gt;&lt;TimeStamp&gt;2017-02-21T15:36:26.484+05:30&lt;/TimeStamp&gt;&lt;Value&gt;2&lt;/Value&gt;&lt;PersonId&gt;0&lt;/PersonId&gt;&lt;ResponseDelay&gt;12750&lt;/ResponseDelay&gt;&lt;/Response&gt;&lt;Response&gt;&lt;Index&gt;58&lt;/Index&gt;&lt;SmartcardUID&gt;0&lt;/SmartcardUID&gt;&lt;UID&gt;6C6EB7&lt;/UID&gt;&lt;Valid&gt;true&lt;/Valid&gt;&lt;TimeStamp&gt;2017-02-21T15:36:17.349+05:30&lt;/TimeStamp&gt;&lt;Value&gt;3&lt;/Value&gt;&lt;PersonId&gt;0&lt;/PersonId&gt;&lt;ResponseDelay&gt;3350&lt;/ResponseDelay&gt;&lt;/Response&gt;&lt;Response&gt;&lt;Index&gt;69&lt;/Index&gt;&lt;SmartcardUID&gt;0&lt;/SmartcardUID&gt;&lt;UID&gt;6C7195&lt;/UID&gt;&lt;Valid&gt;true&lt;/Valid&gt;&lt;TimeStamp&gt;2017-02-21T15:36:17.349+05:30&lt;/TimeStamp&gt;&lt;Value&gt;1&lt;/Value&gt;&lt;PersonId&gt;0&lt;/PersonId&gt;&lt;ResponseDelay&gt;3400&lt;/ResponseDelay&gt;&lt;/Response&gt;&lt;Response&gt;&lt;Index&gt;71&lt;/Index&gt;&lt;SmartcardUID&gt;0&lt;/SmartcardUID&gt;&lt;UID&gt;6C6B7A&lt;/UID&gt;&lt;Valid&gt;true&lt;/Valid&gt;&lt;TimeStamp&gt;2017-02-21T15:36:17.349+05:30&lt;/TimeStamp&gt;&lt;Value&gt;1&lt;/Value&gt;&lt;PersonId&gt;0&lt;/PersonId&gt;&lt;ResponseDelay&gt;3400&lt;/ResponseDelay&gt;&lt;/Response&gt;&lt;Response&gt;&lt;Index&gt;75&lt;/Index&gt;&lt;SmartcardUID&gt;0&lt;/SmartcardUID&gt;&lt;UID&gt;6C7179&lt;/UID&gt;&lt;Valid&gt;true&lt;/Valid&gt;&lt;TimeStamp&gt;2017-02-21T15:36:17.349+05:30&lt;/TimeStamp&gt;&lt;Value&gt;1&lt;/Value&gt;&lt;PersonId&gt;0&lt;/PersonId&gt;&lt;ResponseDelay&gt;3400&lt;/ResponseDelay&gt;&lt;/Response&gt;&lt;Response&gt;&lt;Index&gt;78&lt;/Index&gt;&lt;SmartcardUID&gt;0&lt;/SmartcardUID&gt;&lt;UID&gt;6C715F&lt;/UID&gt;&lt;Valid&gt;true&lt;/Valid&gt;&lt;TimeStamp&gt;2017-02-21T15:36:17.349+05:30&lt;/TimeStamp&gt;&lt;Value&gt;1&lt;/Value&gt;&lt;PersonId&gt;0&lt;/PersonId&gt;&lt;ResponseDelay&gt;3400&lt;/ResponseDelay&gt;&lt;/Response&gt;&lt;Response&gt;&lt;Index&gt;81&lt;/Index&gt;&lt;SmartcardUID&gt;0&lt;/SmartcardUID&gt;&lt;UID&gt;6C7172&lt;/UID&gt;&lt;Valid&gt;true&lt;/Valid&gt;&lt;TimeStamp&gt;2017-02-21T15:36:17.349+05:30&lt;/TimeStamp&gt;&lt;Value&gt;2&lt;/Value&gt;&lt;PersonId&gt;0&lt;/PersonId&gt;&lt;ResponseDelay&gt;3400&lt;/ResponseDelay&gt;&lt;/Response&gt;&lt;Response&gt;&lt;Index&gt;87&lt;/Index&gt;&lt;SmartcardUID&gt;0&lt;/SmartcardUID&gt;&lt;UID&gt;6C6E97&lt;/UID&gt;&lt;Valid&gt;true&lt;/Valid&gt;&lt;TimeStamp&gt;2017-02-21T15:36:17.349+05:30&lt;/TimeStamp&gt;&lt;Value&gt;2&lt;/Value&gt;&lt;PersonId&gt;0&lt;/PersonId&gt;&lt;ResponseDelay&gt;3450&lt;/ResponseDelay&gt;&lt;/Response&gt;&lt;Response&gt;&lt;Index&gt;88&lt;/Index&gt;&lt;SmartcardUID&gt;0&lt;/SmartcardUID&gt;&lt;UID&gt;6D8077&lt;/UID&gt;&lt;Valid&gt;true&lt;/Valid&gt;&lt;TimeStamp&gt;2017-02-21T15:36:17.349+05:30&lt;/TimeStamp&gt;&lt;Value&gt;1&lt;/Value&gt;&lt;PersonId&gt;0&lt;/PersonId&gt;&lt;ResponseDelay&gt;3450&lt;/ResponseDelay&gt;&lt;/Response&gt;&lt;Response&gt;&lt;Index&gt;91&lt;/Index&gt;&lt;SmartcardUID&gt;0&lt;/SmartcardUID&gt;&lt;UID&gt;6C6E9C&lt;/UID&gt;&lt;Valid&gt;true&lt;/Valid&gt;&lt;TimeStamp&gt;2017-02-21T15:36:17.349+05:30&lt;/TimeStamp&gt;&lt;Value&gt;4&lt;/Value&gt;&lt;PersonId&gt;0&lt;/PersonId&gt;&lt;ResponseDelay&gt;3450&lt;/ResponseDelay&gt;&lt;/Response&gt;&lt;Response&gt;&lt;Index&gt;92&lt;/Index&gt;&lt;SmartcardUID&gt;0&lt;/SmartcardUID&gt;&lt;UID&gt;6DBF52&lt;/UID&gt;&lt;Valid&gt;true&lt;/Valid&gt;&lt;TimeStamp&gt;2017-02-21T15:36:20.388+05:30&lt;/TimeStamp&gt;&lt;Value&gt;2&lt;/Value&gt;&lt;PersonId&gt;0&lt;/PersonId&gt;&lt;ResponseDelay&gt;6600&lt;/ResponseDelay&gt;&lt;/Response&gt;&lt;Response&gt;&lt;Index&gt;14&lt;/Index&gt;&lt;SmartcardUID&gt;0&lt;/SmartcardUID&gt;&lt;UID&gt;6C71A3&lt;/UID&gt;&lt;Valid&gt;true&lt;/Valid&gt;&lt;TimeStamp&gt;2017-02-21T15:36:18.878+05:30&lt;/TimeStamp&gt;&lt;Value&gt;1&lt;/Value&gt;&lt;PersonId&gt;0&lt;/PersonId&gt;&lt;ResponseDelay&gt;4800&lt;/ResponseDelay&gt;&lt;/Response&gt;&lt;Response&gt;&lt;Index&gt;19&lt;/Index&gt;&lt;SmartcardUID&gt;0&lt;/SmartcardUID&gt;&lt;UID&gt;6C6B1C&lt;/UID&gt;&lt;Valid&gt;true&lt;/Valid&gt;&lt;TimeStamp&gt;2017-02-21T15:36:18.878+05:30&lt;/TimeStamp&gt;&lt;Value&gt;1&lt;/Value&gt;&lt;PersonId&gt;0&lt;/PersonId&gt;&lt;ResponseDelay&gt;4800&lt;/ResponseDelay&gt;&lt;/Response&gt;&lt;Response&gt;&lt;Index&gt;20&lt;/Index&gt;&lt;SmartcardUID&gt;0&lt;/SmartcardUID&gt;&lt;UID&gt;6C6E8F&lt;/UID&gt;&lt;Valid&gt;true&lt;/Valid&gt;&lt;TimeStamp&gt;2017-02-21T15:36:20.388+05:30&lt;/TimeStamp&gt;&lt;Value&gt;1&lt;/Value&gt;&lt;PersonId&gt;0&lt;/PersonId&gt;&lt;ResponseDelay&gt;6400&lt;/ResponseDelay&gt;&lt;/Response&gt;&lt;Response&gt;&lt;Index&gt;21&lt;/Index&gt;&lt;SmartcardUID&gt;0&lt;/SmartcardUID&gt;&lt;UID&gt;6DBF67&lt;/UID&gt;&lt;Valid&gt;true&lt;/Valid&gt;&lt;TimeStamp&gt;2017-02-21T15:36:18.878+05:30&lt;/TimeStamp&gt;&lt;Value&gt;1&lt;/Value&gt;&lt;PersonId&gt;0&lt;/PersonId&gt;&lt;ResponseDelay&gt;4850&lt;/ResponseDelay&gt;&lt;/Response&gt;&lt;Response&gt;&lt;Index&gt;24&lt;/Index&gt;&lt;SmartcardUID&gt;0&lt;/SmartcardUID&gt;&lt;UID&gt;6D8101&lt;/UID&gt;&lt;Valid&gt;true&lt;/Valid&gt;&lt;TimeStamp&gt;2017-02-21T15:36:18.878+05:30&lt;/TimeStamp&gt;&lt;Value&gt;1&lt;/Value&gt;&lt;PersonId&gt;0&lt;/PersonId&gt;&lt;ResponseDelay&gt;4850&lt;/ResponseDelay&gt;&lt;/Response&gt;&lt;Response&gt;&lt;Index&gt;31&lt;/Index&gt;&lt;SmartcardUID&gt;0&lt;/SmartcardUID&gt;&lt;UID&gt;6D7E5D&lt;/UID&gt;&lt;Valid&gt;true&lt;/Valid&gt;&lt;TimeStamp&gt;2017-02-21T15:36:18.878+05:30&lt;/TimeStamp&gt;&lt;Value&gt;1&lt;/Value&gt;&lt;PersonId&gt;0&lt;/PersonId&gt;&lt;ResponseDelay&gt;4850&lt;/ResponseDelay&gt;&lt;/Response&gt;&lt;Response&gt;&lt;Index&gt;42&lt;/Index&gt;&lt;SmartcardUID&gt;0&lt;/SmartcardUID&gt;&lt;UID&gt;6DBF68&lt;/UID&gt;&lt;Valid&gt;true&lt;/Valid&gt;&lt;TimeStamp&gt;2017-02-21T15:36:18.878+05:30&lt;/TimeStamp&gt;&lt;Value&gt;2&lt;/Value&gt;&lt;PersonId&gt;0&lt;/PersonId&gt;&lt;ResponseDelay&gt;4900&lt;/ResponseDelay&gt;&lt;/Response&gt;&lt;Response&gt;&lt;Index&gt;48&lt;/Index&gt;&lt;SmartcardUID&gt;0&lt;/SmartcardUID&gt;&lt;UID&gt;6D8108&lt;/UID&gt;&lt;Valid&gt;true&lt;/Valid&gt;&lt;TimeStamp&gt;2017-02-21T15:36:18.878+05:30&lt;/TimeStamp&gt;&lt;Value&gt;4&lt;/Value&gt;&lt;PersonId&gt;0&lt;/PersonId&gt;&lt;ResponseDelay&gt;4900&lt;/ResponseDelay&gt;&lt;/Response&gt;&lt;Response&gt;&lt;Index&gt;52&lt;/Index&gt;&lt;SmartcardUID&gt;0&lt;/SmartcardUID&gt;&lt;UID&gt;6C6E99&lt;/UID&gt;&lt;Valid&gt;true&lt;/Valid&gt;&lt;TimeStamp&gt;2017-02-21T15:36:33.068+05:30&lt;/TimeStamp&gt;&lt;Value&gt;1&lt;/Value&gt;&lt;PersonId&gt;0&lt;/PersonId&gt;&lt;ResponseDelay&gt;19050&lt;/ResponseDelay&gt;&lt;/Response&gt;&lt;Response&gt;&lt;Index&gt;54&lt;/Index&gt;&lt;SmartcardUID&gt;0&lt;/SmartcardUID&gt;&lt;UID&gt;6DBF57&lt;/UID&gt;&lt;Valid&gt;true&lt;/Valid&gt;&lt;TimeStamp&gt;2017-02-21T15:36:18.878+05:30&lt;/TimeStamp&gt;&lt;Value&gt;1&lt;/Value&gt;&lt;PersonId&gt;0&lt;/PersonId&gt;&lt;ResponseDelay&gt;4900&lt;/ResponseDelay&gt;&lt;/Response&gt;&lt;Response&gt;&lt;Index&gt;56&lt;/Index&gt;&lt;SmartcardUID&gt;0&lt;/SmartcardUID&gt;&lt;UID&gt;6C6E93&lt;/UID&gt;&lt;Valid&gt;true&lt;/Valid&gt;&lt;TimeStamp&gt;2017-02-21T15:36:18.878+05:30&lt;/TimeStamp&gt;&lt;Value&gt;2&lt;/Value&gt;&lt;PersonId&gt;0&lt;/PersonId&gt;&lt;ResponseDelay&gt;4900&lt;/ResponseDelay&gt;&lt;/Response&gt;&lt;Response&gt;&lt;Index&gt;66&lt;/Index&gt;&lt;SmartcardUID&gt;0&lt;/SmartcardUID&gt;&lt;UID&gt;6DBFB6&lt;/UID&gt;&lt;Valid&gt;true&lt;/Valid&gt;&lt;TimeStamp&gt;2017-02-21T15:36:18.878+05:30&lt;/TimeStamp&gt;&lt;Value&gt;2&lt;/Value&gt;&lt;PersonId&gt;0&lt;/PersonId&gt;&lt;ResponseDelay&gt;4950&lt;/ResponseDelay&gt;&lt;/Response&gt;&lt;Response&gt;&lt;Index&gt;68&lt;/Index&gt;&lt;SmartcardUID&gt;0&lt;/SmartcardUID&gt;&lt;UID&gt;6C6EAC&lt;/UID&gt;&lt;Valid&gt;true&lt;/Valid&gt;&lt;TimeStamp&gt;2017-02-21T15:36:18.878+05:30&lt;/TimeStamp&gt;&lt;Value&gt;2&lt;/Value&gt;&lt;PersonId&gt;0&lt;/PersonId&gt;&lt;ResponseDelay&gt;4950&lt;/ResponseDelay&gt;&lt;/Response&gt;&lt;Response&gt;&lt;Index&gt;79&lt;/Index&gt;&lt;SmartcardUID&gt;0&lt;/SmartcardUID&gt;&lt;UID&gt;6C719F&lt;/UID&gt;&lt;Valid&gt;true&lt;/Valid&gt;&lt;TimeStamp&gt;2017-02-21T15:36:18.878+05:30&lt;/TimeStamp&gt;&lt;Value&gt;1&lt;/Value&gt;&lt;PersonId&gt;0&lt;/PersonId&gt;&lt;ResponseDelay&gt;5000&lt;/ResponseDelay&gt;&lt;/Response&gt;&lt;Response&gt;&lt;Index&gt;83&lt;/Index&gt;&lt;SmartcardUID&gt;0&lt;/SmartcardUID&gt;&lt;UID&gt;6C6E91&lt;/UID&gt;&lt;Valid&gt;true&lt;/Valid&gt;&lt;TimeStamp&gt;2017-02-21T15:36:20.388+05:30&lt;/TimeStamp&gt;&lt;Value&gt;1&lt;/Value&gt;&lt;PersonId&gt;0&lt;/PersonId&gt;&lt;ResponseDelay&gt;6550&lt;/ResponseDelay&gt;&lt;/Response&gt;&lt;Response&gt;&lt;Index&gt;90&lt;/Index&gt;&lt;SmartcardUID&gt;0&lt;/SmartcardUID&gt;&lt;UID&gt;6DC031&lt;/UID&gt;&lt;Valid&gt;true&lt;/Valid&gt;&lt;TimeStamp&gt;2017-02-21T15:36:18.878+05:30&lt;/TimeStamp&gt;&lt;Value&gt;2&lt;/Value&gt;&lt;PersonId&gt;0&lt;/PersonId&gt;&lt;ResponseDelay&gt;5000&lt;/ResponseDelay&gt;&lt;/Response&gt;&lt;Response&gt;&lt;Index&gt;35&lt;/Index&gt;&lt;SmartcardUID&gt;0&lt;/SmartcardUID&gt;&lt;UID&gt;6D8044&lt;/UID&gt;&lt;Valid&gt;true&lt;/Valid&gt;&lt;TimeStamp&gt;2017-02-21T15:36:20.388+05:30&lt;/TimeStamp&gt;&lt;Value&gt;1&lt;/Value&gt;&lt;PersonId&gt;0&lt;/PersonId&gt;&lt;ResponseDelay&gt;6450&lt;/ResponseDelay&gt;&lt;/Response&gt;&lt;Response&gt;&lt;Index&gt;36&lt;/Index&gt;&lt;SmartcardUID&gt;0&lt;/SmartcardUID&gt;&lt;UID&gt;6D806E&lt;/UID&gt;&lt;Valid&gt;true&lt;/Valid&gt;&lt;TimeStamp&gt;2017-02-21T15:36:27.999+05:30&lt;/TimeStamp&gt;&lt;Value&gt;2&lt;/Value&gt;&lt;PersonId&gt;0&lt;/PersonId&gt;&lt;ResponseDelay&gt;14300&lt;/ResponseDelay&gt;&lt;/Response&gt;&lt;Response&gt;&lt;Index&gt;38&lt;/Index&gt;&lt;SmartcardUID&gt;0&lt;/SmartcardUID&gt;&lt;UID&gt;6C6E92&lt;/UID&gt;&lt;Valid&gt;true&lt;/Valid&gt;&lt;TimeStamp&gt;2017-02-21T15:36:20.388+05:30&lt;/TimeStamp&gt;&lt;Value&gt;2&lt;/Value&gt;&lt;PersonId&gt;0&lt;/PersonId&gt;&lt;ResponseDelay&gt;6450&lt;/ResponseDelay&gt;&lt;/Response&gt;&lt;Response&gt;&lt;Index&gt;49&lt;/Index&gt;&lt;SmartcardUID&gt;0&lt;/SmartcardUID&gt;&lt;UID&gt;6D806D&lt;/UID&gt;&lt;Valid&gt;true&lt;/Valid&gt;&lt;TimeStamp&gt;2017-02-21T15:36:20.388+05:30&lt;/TimeStamp&gt;&lt;Value&gt;1&lt;/Value&gt;&lt;PersonId&gt;0&lt;/PersonId&gt;&lt;ResponseDelay&gt;6500&lt;/ResponseDelay&gt;&lt;/Response&gt;&lt;Response&gt;&lt;Index&gt;59&lt;/Index&gt;&lt;SmartcardUID&gt;0&lt;/SmartcardUID&gt;&lt;UID&gt;6DBFAC&lt;/UID&gt;&lt;Valid&gt;true&lt;/Valid&gt;&lt;TimeStamp&gt;2017-02-21T15:36:20.388+05:30&lt;/TimeStamp&gt;&lt;Value&gt;2&lt;/Value&gt;&lt;PersonId&gt;0&lt;/PersonId&gt;&lt;ResponseDelay&gt;6500&lt;/ResponseDelay&gt;&lt;/Response&gt;&lt;Response&gt;&lt;Index&gt;67&lt;/Index&gt;&lt;SmartcardUID&gt;0&lt;/SmartcardUID&gt;&lt;UID&gt;6DBF4C&lt;/UID&gt;&lt;Valid&gt;true&lt;/Valid&gt;&lt;TimeStamp&gt;2017-02-21T15:36:30.026+05:30&lt;/TimeStamp&gt;&lt;Value&gt;1&lt;/Value&gt;&lt;PersonId&gt;0&lt;/PersonId&gt;&lt;ResponseDelay&gt;15950&lt;/ResponseDelay&gt;&lt;/Response&gt;&lt;Response&gt;&lt;Index&gt;84&lt;/Index&gt;&lt;SmartcardUID&gt;0&lt;/SmartcardUID&gt;&lt;UID&gt;6C6E90&lt;/UID&gt;&lt;Valid&gt;true&lt;/Valid&gt;&lt;TimeStamp&gt;2017-02-21T15:36:20.388+05:30&lt;/TimeStamp&gt;&lt;Value&gt;2&lt;/Value&gt;&lt;PersonId&gt;0&lt;/PersonId&gt;&lt;ResponseDelay&gt;6550&lt;/ResponseDelay&gt;&lt;/Response&gt;&lt;Response&gt;&lt;Index&gt;28&lt;/Index&gt;&lt;SmartcardUID&gt;0&lt;/SmartcardUID&gt;&lt;UID&gt;6D7E5E&lt;/UID&gt;&lt;Valid&gt;true&lt;/Valid&gt;&lt;TimeStamp&gt;2017-02-21T15:36:21.916+05:30&lt;/TimeStamp&gt;&lt;Value&gt;1&lt;/Value&gt;&lt;PersonId&gt;0&lt;/PersonId&gt;&lt;ResponseDelay&gt;8000&lt;/ResponseDelay&gt;&lt;/Response&gt;&lt;Response&gt;&lt;Index&gt;40&lt;/Index&gt;&lt;SmartcardUID&gt;0&lt;/SmartcardUID&gt;&lt;UID&gt;6D7E39&lt;/UID&gt;&lt;Valid&gt;true&lt;/Valid&gt;&lt;TimeStamp&gt;2017-02-21T15:36:21.916+05:30&lt;/TimeStamp&gt;&lt;Value&gt;2&lt;/Value&gt;&lt;PersonId&gt;0&lt;/PersonId&gt;&lt;ResponseDelay&gt;8000&lt;/ResponseDelay&gt;&lt;/Response&gt;&lt;Response&gt;&lt;Index&gt;41&lt;/Index&gt;&lt;SmartcardUID&gt;0&lt;/SmartcardUID&gt;&lt;UID&gt;6DBF55&lt;/UID&gt;&lt;Valid&gt;true&lt;/Valid&gt;&lt;TimeStamp&gt;2017-02-21T15:36:21.916+05:30&lt;/TimeStamp&gt;&lt;Value&gt;2&lt;/Value&gt;&lt;PersonId&gt;0&lt;/PersonId&gt;&lt;ResponseDelay&gt;8050&lt;/ResponseDelay&gt;&lt;/Response&gt;&lt;Response&gt;&lt;Index&gt;57&lt;/Index&gt;&lt;SmartcardUID&gt;0&lt;/SmartcardUID&gt;&lt;UID&gt;6DBFB0&lt;/UID&gt;&lt;Valid&gt;true&lt;/Valid&gt;&lt;TimeStamp&gt;2017-02-21T15:36:21.916+05:30&lt;/TimeStamp&gt;&lt;Value&gt;4&lt;/Value&gt;&lt;PersonId&gt;0&lt;/PersonId&gt;&lt;ResponseDelay&gt;8050&lt;/ResponseDelay&gt;&lt;/Response&gt;&lt;Response&gt;&lt;Index&gt;64&lt;/Index&gt;&lt;SmartcardUID&gt;0&lt;/SmartcardUID&gt;&lt;UID&gt;6C6E95&lt;/UID&gt;&lt;Valid&gt;true&lt;/Valid&gt;&lt;TimeStamp&gt;2017-02-21T15:36:21.916+05:30&lt;/TimeStamp&gt;&lt;Value&gt;2&lt;/Value&gt;&lt;PersonId&gt;0&lt;/PersonId&gt;&lt;ResponseDelay&gt;8100&lt;/ResponseDelay&gt;&lt;/Response&gt;&lt;Response&gt;&lt;Index&gt;72&lt;/Index&gt;&lt;SmartcardUID&gt;0&lt;/SmartcardUID&gt;&lt;UID&gt;6C71A2&lt;/UID&gt;&lt;Valid&gt;true&lt;/Valid&gt;&lt;TimeStamp&gt;2017-02-21T15:36:21.916+05:30&lt;/TimeStamp&gt;&lt;Value&gt;2&lt;/Value&gt;&lt;PersonId&gt;0&lt;/PersonId&gt;&lt;ResponseDelay&gt;8100&lt;/ResponseDelay&gt;&lt;/Response&gt;&lt;Response&gt;&lt;Index&gt;85&lt;/Index&gt;&lt;SmartcardUID&gt;0&lt;/SmartcardUID&gt;&lt;UID&gt;6C6B18&lt;/UID&gt;&lt;Valid&gt;true&lt;/Valid&gt;&lt;TimeStamp&gt;2017-02-21T15:36:26.484+05:30&lt;/TimeStamp&gt;&lt;Value&gt;2&lt;/Value&gt;&lt;PersonId&gt;0&lt;/PersonId&gt;&lt;ResponseDelay&gt;12850&lt;/ResponseDelay&gt;&lt;/Response&gt;&lt;Response&gt;&lt;Index&gt;10&lt;/Index&gt;&lt;SmartcardUID&gt;0&lt;/SmartcardUID&gt;&lt;UID&gt;6C7170&lt;/UID&gt;&lt;Valid&gt;true&lt;/Valid&gt;&lt;TimeStamp&gt;2017-02-21T15:36:23.443+05:30&lt;/TimeStamp&gt;&lt;Value&gt;2&lt;/Value&gt;&lt;PersonId&gt;0&lt;/PersonId&gt;&lt;ResponseDelay&gt;9500&lt;/ResponseDelay&gt;&lt;/Response&gt;&lt;Response&gt;&lt;Index&gt;46&lt;/Index&gt;&lt;SmartcardUID&gt;0&lt;/SmartcardUID&gt;&lt;UID&gt;6DBF66&lt;/UID&gt;&lt;Valid&gt;true&lt;/Valid&gt;&lt;TimeStamp&gt;2017-02-21T15:36:26.484+05:30&lt;/TimeStamp&gt;&lt;Value&gt;1&lt;/Value&gt;&lt;PersonId&gt;0&lt;/PersonId&gt;&lt;ResponseDelay&gt;12750&lt;/ResponseDelay&gt;&lt;/Response&gt;&lt;Response&gt;&lt;Index&gt;61&lt;/Index&gt;&lt;SmartcardUID&gt;0&lt;/SmartcardUID&gt;&lt;UID&gt;6C6E96&lt;/UID&gt;&lt;Valid&gt;true&lt;/Valid&gt;&lt;TimeStamp&gt;2017-02-21T15:36:23.443+05:30&lt;/TimeStamp&gt;&lt;Value&gt;4&lt;/Value&gt;&lt;PersonId&gt;0&lt;/PersonId&gt;&lt;ResponseDelay&gt;9650&lt;/ResponseDelay&gt;&lt;/Response&gt;&lt;Response&gt;&lt;Index&gt;63&lt;/Index&gt;&lt;SmartcardUID&gt;0&lt;/SmartcardUID&gt;&lt;UID&gt;6C71A1&lt;/UID&gt;&lt;Valid&gt;true&lt;/Valid&gt;&lt;TimeStamp&gt;2017-02-21T15:36:23.443+05:30&lt;/TimeStamp&gt;&lt;Value&gt;1&lt;/Value&gt;&lt;PersonId&gt;0&lt;/PersonId&gt;&lt;ResponseDelay&gt;9650&lt;/ResponseDelay&gt;&lt;/Response&gt;&lt;Response&gt;&lt;Index&gt;34&lt;/Index&gt;&lt;SmartcardUID&gt;0&lt;/SmartcardUID&gt;&lt;UID&gt;6D804A&lt;/UID&gt;&lt;Valid&gt;true&lt;/Valid&gt;&lt;TimeStamp&gt;2017-02-21T15:36:26.484+05:30&lt;/TimeStamp&gt;&lt;Value&gt;2&lt;/Value&gt;&lt;PersonId&gt;0&lt;/PersonId&gt;&lt;ResponseDelay&gt;12700&lt;/ResponseDelay&gt;&lt;/Response&gt;&lt;Response&gt;&lt;Index&gt;50&lt;/Index&gt;&lt;SmartcardUID&gt;0&lt;/SmartcardUID&gt;&lt;UID&gt;6D8103&lt;/UID&gt;&lt;Valid&gt;true&lt;/Valid&gt;&lt;TimeStamp&gt;2017-02-21T15:36:26.484+05:30&lt;/TimeStamp&gt;&lt;Value&gt;1&lt;/Value&gt;&lt;PersonId&gt;0&lt;/PersonId&gt;&lt;ResponseDelay&gt;12750&lt;/ResponseDelay&gt;&lt;/Response&gt;&lt;Response&gt;&lt;Index&gt;73&lt;/Index&gt;&lt;SmartcardUID&gt;0&lt;/SmartcardUID&gt;&lt;UID&gt;6DBFB5&lt;/UID&gt;&lt;Valid&gt;true&lt;/Valid&gt;&lt;TimeStamp&gt;2017-02-21T15:36:36.11+05:30&lt;/TimeStamp&gt;&lt;Value&gt;1&lt;/Value&gt;&lt;PersonId&gt;0&lt;/PersonId&gt;&lt;ResponseDelay&gt;22250&lt;/ResponseDelay&gt;&lt;/Response&gt;&lt;Response&gt;&lt;Index&gt;13&lt;/Index&gt;&lt;SmartcardUID&gt;0&lt;/SmartcardUID&gt;&lt;UID&gt;6DBF69&lt;/UID&gt;&lt;Valid&gt;true&lt;/Valid&gt;&lt;TimeStamp&gt;2017-02-21T15:36:26.484+05:30&lt;/TimeStamp&gt;&lt;Value&gt;4&lt;/Value&gt;&lt;PersonId&gt;0&lt;/PersonId&gt;&lt;ResponseDelay&gt;12650&lt;/ResponseDelay&gt;&lt;/Response&gt;&lt;Response&gt;&lt;Index&gt;89&lt;/Index&gt;&lt;SmartcardUID&gt;0&lt;/SmartcardUID&gt;&lt;UID&gt;6D7E55&lt;/UID&gt;&lt;Valid&gt;true&lt;/Valid&gt;&lt;TimeStamp&gt;2017-02-21T15:36:26.484+05:30&lt;/TimeStamp&gt;&lt;Value&gt;2&lt;/Value&gt;&lt;PersonId&gt;0&lt;/PersonId&gt;&lt;ResponseDelay&gt;12850&lt;/ResponseDelay&gt;&lt;/Response&gt;&lt;Response&gt;&lt;Index&gt;2&lt;/Index&gt;&lt;SmartcardUID&gt;0&lt;/SmartcardUID&gt;&lt;UID&gt;6C6BD4&lt;/UID&gt;&lt;Valid&gt;true&lt;/Valid&gt;&lt;TimeStamp&gt;2017-02-21T15:36:32.569+05:30&lt;/TimeStamp&gt;&lt;Value&gt;2&lt;/Value&gt;&lt;PersonId&gt;0&lt;/PersonId&gt;&lt;ResponseDelay&gt;18900&lt;/ResponseDelay&gt;&lt;/Response&gt;&lt;Response&gt;&lt;Index&gt;5&lt;/Index&gt;&lt;SmartcardUID&gt;0&lt;/SmartcardUID&gt;&lt;UID&gt;6C717A&lt;/UID&gt;&lt;Valid&gt;true&lt;/Valid&gt;&lt;TimeStamp&gt;2017-02-21T15:36:27.999+05:30&lt;/TimeStamp&gt;&lt;Value&gt;3&lt;/Value&gt;&lt;PersonId&gt;0&lt;/PersonId&gt;&lt;ResponseDelay&gt;14200&lt;/ResponseDelay&gt;&lt;/Response&gt;&lt;Response&gt;&lt;Index&gt;12&lt;/Index&gt;&lt;SmartcardUID&gt;0&lt;/SmartcardUID&gt;&lt;UID&gt;6C7160&lt;/UID&gt;&lt;Valid&gt;true&lt;/Valid&gt;&lt;TimeStamp&gt;2017-02-21T15:36:27.999+05:30&lt;/TimeStamp&gt;&lt;Value&gt;2&lt;/Value&gt;&lt;PersonId&gt;0&lt;/PersonId&gt;&lt;ResponseDelay&gt;14250&lt;/ResponseDelay&gt;&lt;/Response&gt;&lt;Response&gt;&lt;Index&gt;15&lt;/Index&gt;&lt;SmartcardUID&gt;0&lt;/SmartcardUID&gt;&lt;UID&gt;6DBFAE&lt;/UID&gt;&lt;Valid&gt;true&lt;/Valid&gt;&lt;TimeStamp&gt;2017-02-21T15:36:27.999+05:30&lt;/TimeStamp&gt;&lt;Value&gt;1&lt;/Value&gt;&lt;PersonId&gt;0&lt;/PersonId&gt;&lt;ResponseDelay&gt;14250&lt;/ResponseDelay&gt;&lt;/Response&gt;&lt;Response&gt;&lt;Index&gt;22&lt;/Index&gt;&lt;SmartcardUID&gt;0&lt;/SmartcardUID&gt;&lt;UID&gt;6D803C&lt;/UID&gt;&lt;Valid&gt;true&lt;/Valid&gt;&lt;TimeStamp&gt;2017-02-21T15:36:27.999+05:30&lt;/TimeStamp&gt;&lt;Value&gt;2&lt;/Value&gt;&lt;PersonId&gt;0&lt;/PersonId&gt;&lt;ResponseDelay&gt;14250&lt;/ResponseDelay&gt;&lt;/Response&gt;&lt;Response&gt;&lt;Index&gt;53&lt;/Index&gt;&lt;SmartcardUID&gt;0&lt;/SmartcardUID&gt;&lt;UID&gt;6C6C47&lt;/UID&gt;&lt;Valid&gt;true&lt;/Valid&gt;&lt;TimeStamp&gt;2017-02-21T15:36:28.511+05:30&lt;/TimeStamp&gt;&lt;Value&gt;1&lt;/Value&gt;&lt;PersonId&gt;0&lt;/PersonId&gt;&lt;ResponseDelay&gt;14350&lt;/ResponseDelay&gt;&lt;/Response&gt;&lt;Response&gt;&lt;Index&gt;60&lt;/Index&gt;&lt;SmartcardUID&gt;0&lt;/SmartcardUID&gt;&lt;UID&gt;6C6E9B&lt;/UID&gt;&lt;Valid&gt;true&lt;/Valid&gt;&lt;TimeStamp&gt;2017-02-21T15:36:28.511+05:30&lt;/TimeStamp&gt;&lt;Value&gt;1&lt;/Value&gt;&lt;PersonId&gt;0&lt;/PersonId&gt;&lt;ResponseDelay&gt;14350&lt;/ResponseDelay&gt;&lt;/Response&gt;&lt;Response&gt;&lt;Index&gt;74&lt;/Index&gt;&lt;SmartcardUID&gt;0&lt;/SmartcardUID&gt;&lt;UID&gt;6C71AC&lt;/UID&gt;&lt;Valid&gt;true&lt;/Valid&gt;&lt;TimeStamp&gt;2017-02-21T15:36:28.511+05:30&lt;/TimeStamp&gt;&lt;Value&gt;1&lt;/Value&gt;&lt;PersonId&gt;0&lt;/PersonId&gt;&lt;ResponseDelay&gt;14400&lt;/ResponseDelay&gt;&lt;/Response&gt;&lt;Response&gt;&lt;Index&gt;82&lt;/Index&gt;&lt;SmartcardUID&gt;0&lt;/SmartcardUID&gt;&lt;UID&gt;6DBF56&lt;/UID&gt;&lt;Valid&gt;true&lt;/Valid&gt;&lt;TimeStamp&gt;2017-02-21T15:36:28.511+05:30&lt;/TimeStamp&gt;&lt;Value&gt;2&lt;/Value&gt;&lt;PersonId&gt;0&lt;/PersonId&gt;&lt;ResponseDelay&gt;14400&lt;/ResponseDelay&gt;&lt;/Response&gt;&lt;Response&gt;&lt;Index&gt;86&lt;/Index&gt;&lt;SmartcardUID&gt;0&lt;/SmartcardUID&gt;&lt;UID&gt;6C6EB4&lt;/UID&gt;&lt;Valid&gt;true&lt;/Valid&gt;&lt;TimeStamp&gt;2017-02-21T15:36:28.511+05:30&lt;/TimeStamp&gt;&lt;Value&gt;1&lt;/Value&gt;&lt;PersonId&gt;0&lt;/PersonId&gt;&lt;ResponseDelay&gt;14450&lt;/ResponseDelay&gt;&lt;/Response&gt;&lt;Response&gt;&lt;Index&gt;7&lt;/Index&gt;&lt;SmartcardUID&gt;0&lt;/SmartcardUID&gt;&lt;UID&gt;6DC039&lt;/UID&gt;&lt;Valid&gt;true&lt;/Valid&gt;&lt;TimeStamp&gt;2017-02-21T15:36:40.679+05:30&lt;/TimeStamp&gt;&lt;Value&gt;1&lt;/Value&gt;&lt;PersonId&gt;0&lt;/PersonId&gt;&lt;ResponseDelay&gt;26800&lt;/ResponseDelay&gt;&lt;/Response&gt;&lt;Response&gt;&lt;Index&gt;33&lt;/Index&gt;&lt;SmartcardUID&gt;0&lt;/SmartcardUID&gt;&lt;UID&gt;6C6B19&lt;/UID&gt;&lt;Valid&gt;true&lt;/Valid&gt;&lt;TimeStamp&gt;2017-02-21T15:36:29.525+05:30&lt;/TimeStamp&gt;&lt;Value&gt;4&lt;/Value&gt;&lt;PersonId&gt;0&lt;/PersonId&gt;&lt;ResponseDelay&gt;15850&lt;/ResponseDelay&gt;&lt;/Response&gt;&lt;Response&gt;&lt;Index&gt;65&lt;/Index&gt;&lt;SmartcardUID&gt;0&lt;/SmartcardUID&gt;&lt;UID&gt;6C6E8D&lt;/UID&gt;&lt;Valid&gt;true&lt;/Valid&gt;&lt;TimeStamp&gt;2017-02-21T15:36:34.596+05:30&lt;/TimeStamp&gt;&lt;Value&gt;3&lt;/Value&gt;&lt;PersonId&gt;0&lt;/PersonId&gt;&lt;ResponseDelay&gt;20650&lt;/ResponseDelay&gt;&lt;/Response&gt;&lt;Response&gt;&lt;Index&gt;93&lt;/Index&gt;&lt;SmartcardUID&gt;0&lt;/SmartcardUID&gt;&lt;UID&gt;6C7192&lt;/UID&gt;&lt;Valid&gt;true&lt;/Valid&gt;&lt;TimeStamp&gt;2017-02-21T15:36:33.068+05:30&lt;/TimeStamp&gt;&lt;Value&gt;1&lt;/Value&gt;&lt;PersonId&gt;0&lt;/PersonId&gt;&lt;ResponseDelay&gt;19150&lt;/ResponseDelay&gt;&lt;/Response&gt;&lt;Response&gt;&lt;Index&gt;11&lt;/Index&gt;&lt;SmartcardUID&gt;0&lt;/SmartcardUID&gt;&lt;UID&gt;6DBFB4&lt;/UID&gt;&lt;Valid&gt;true&lt;/Valid&gt;&lt;TimeStamp&gt;2017-02-21T15:36:31.555+05:30&lt;/TimeStamp&gt;&lt;Value&gt;2&lt;/Value&gt;&lt;PersonId&gt;0&lt;/PersonId&gt;&lt;ResponseDelay&gt;17350&lt;/ResponseDelay&gt;&lt;/Response&gt;&lt;Response&gt;&lt;Index&gt;9&lt;/Index&gt;&lt;SmartcardUID&gt;0&lt;/SmartcardUID&gt;&lt;UID&gt;6DBF61&lt;/UID&gt;&lt;Valid&gt;true&lt;/Valid&gt;&lt;TimeStamp&gt;2017-02-21T15:36:32.569+05:30&lt;/TimeStamp&gt;&lt;Value&gt;1&lt;/Value&gt;&lt;PersonId&gt;0&lt;/PersonId&gt;&lt;ResponseDelay&gt;18950&lt;/ResponseDelay&gt;&lt;/Response&gt;&lt;Response&gt;&lt;Index&gt;18&lt;/Index&gt;&lt;SmartcardUID&gt;0&lt;/SmartcardUID&gt;&lt;UID&gt;6C6EA5&lt;/UID&gt;&lt;Valid&gt;true&lt;/Valid&gt;&lt;TimeStamp&gt;2017-02-21T15:36:34.596+05:30&lt;/TimeStamp&gt;&lt;Value&gt;4&lt;/Value&gt;&lt;PersonId&gt;0&lt;/PersonId&gt;&lt;ResponseDelay&gt;20550&lt;/ResponseDelay&gt;&lt;/Response&gt;&lt;Response&gt;&lt;Index&gt;55&lt;/Index&gt;&lt;SmartcardUID&gt;0&lt;/SmartcardUID&gt;&lt;UID&gt;6D7E56&lt;/UID&gt;&lt;Valid&gt;true&lt;/Valid&gt;&lt;TimeStamp&gt;2017-02-21T15:36:33.068+05:30&lt;/TimeStamp&gt;&lt;Value&gt;4&lt;/Value&gt;&lt;PersonId&gt;0&lt;/PersonId&gt;&lt;ResponseDelay&gt;19050&lt;/ResponseDelay&gt;&lt;/Response&gt;&lt;Response&gt;&lt;Index&gt;70&lt;/Index&gt;&lt;SmartcardUID&gt;0&lt;/SmartcardUID&gt;&lt;UID&gt;6DBFB7&lt;/UID&gt;&lt;Valid&gt;true&lt;/Valid&gt;&lt;TimeStamp&gt;2017-02-21T15:36:33.068+05:30&lt;/TimeStamp&gt;&lt;Value&gt;1&lt;/Value&gt;&lt;PersonId&gt;0&lt;/PersonId&gt;&lt;ResponseDelay&gt;19100&lt;/ResponseDelay&gt;&lt;/Response&gt;&lt;Response&gt;&lt;Index&gt;77&lt;/Index&gt;&lt;SmartcardUID&gt;0&lt;/SmartcardUID&gt;&lt;UID&gt;6C6E8E&lt;/UID&gt;&lt;Valid&gt;true&lt;/Valid&gt;&lt;TimeStamp&gt;2017-02-21T15:36:34.596+05:30&lt;/TimeStamp&gt;&lt;Value&gt;2&lt;/Value&gt;&lt;PersonId&gt;0&lt;/PersonId&gt;&lt;ResponseDelay&gt;20700&lt;/ResponseDelay&gt;&lt;/Response&gt;&lt;Response&gt;&lt;Index&gt;1&lt;/Index&gt;&lt;SmartcardUID&gt;0&lt;/SmartcardUID&gt;&lt;UID&gt;6C6B1D&lt;/UID&gt;&lt;Valid&gt;true&lt;/Valid&gt;&lt;TimeStamp&gt;2017-02-21T15:36:36.11+05:30&lt;/TimeStamp&gt;&lt;Value&gt;2&lt;/Value&gt;&lt;PersonId&gt;0&lt;/PersonId&gt;&lt;ResponseDelay&gt;22050&lt;/ResponseDelay&gt;&lt;/Response&gt;&lt;Response&gt;&lt;Index&gt;25&lt;/Index&gt;&lt;SmartcardUID&gt;0&lt;/SmartcardUID&gt;&lt;UID&gt;6D8109&lt;/UID&gt;&lt;Valid&gt;true&lt;/Valid&gt;&lt;TimeStamp&gt;2017-02-21T15:36:36.11+05:30&lt;/TimeStamp&gt;&lt;Value&gt;1&lt;/Value&gt;&lt;PersonId&gt;0&lt;/PersonId&gt;&lt;ResponseDelay&gt;22150&lt;/ResponseDelay&gt;&lt;/Response&gt;&lt;/ArrayOfResponse&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LASTMODE" val="&lt;?xml version=&quot;1.0&quot; encoding=&quot;utf-8&quot;?&gt;&lt;int&gt;0&lt;/int&gt;"/>
  <p:tag name="SEQUENCECOUNT" val="&lt;?xml version=&quot;1.0&quot; encoding=&quot;utf-8&quot;?&gt;&lt;int&gt;40&lt;/int&gt;"/>
  <p:tag name="VIEWPOINT" val="7994f349-73d5-48b0-b9af-473eddd21d74"/>
</p:tagLst>
</file>

<file path=ppt/tags/tag396.xml><?xml version="1.0" encoding="utf-8"?>
<p:tagLst xmlns:a="http://schemas.openxmlformats.org/drawingml/2006/main" xmlns:r="http://schemas.openxmlformats.org/officeDocument/2006/relationships" xmlns:p="http://schemas.openxmlformats.org/presentationml/2006/main">
  <p:tag name="STARTANIMATION" val="OpenQuestion"/>
  <p:tag name="QUESTIONGUID" val="07235058-a9c7-4607-8b1b-fd64764876b8"/>
</p:tagLst>
</file>

<file path=ppt/tags/tag397.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398.xml><?xml version="1.0" encoding="utf-8"?>
<p:tagLst xmlns:a="http://schemas.openxmlformats.org/drawingml/2006/main" xmlns:r="http://schemas.openxmlformats.org/officeDocument/2006/relationships" xmlns:p="http://schemas.openxmlformats.org/presentationml/2006/main">
  <p:tag name="QUESTIONGUID" val="07235058-a9c7-4607-8b1b-fd64764876b8"/>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7af2fcc7-e594-4216-a027-c6de3b795279&lt;/GUID&gt;&lt;Name /&gt;&lt;ScreenPosition&gt;BottomRight&lt;/ScreenPosition&gt;&lt;BorderThickness&gt;10&lt;/BorderThickness&gt;&lt;Top&gt;175.232986&lt;/Top&gt;&lt;Left&gt;34.8640938&lt;/Left&gt;&lt;Height&gt;293.498016&lt;/Height&gt;&lt;Width&gt;646.495361&lt;/Width&gt;&lt;/ShapeDetails&gt;"/>
</p:tagLst>
</file>

<file path=ppt/tags/tag399.xml><?xml version="1.0" encoding="utf-8"?>
<p:tagLst xmlns:a="http://schemas.openxmlformats.org/drawingml/2006/main" xmlns:r="http://schemas.openxmlformats.org/officeDocument/2006/relationships" xmlns:p="http://schemas.openxmlformats.org/presentationml/2006/main">
  <p:tag name="SHAPETYPE" val="VotingKey"/>
  <p:tag name="QUESTIONGUID" val="07235058-a9c7-4607-8b1b-fd64764876b8"/>
</p:tagLst>
</file>

<file path=ppt/tags/tag4.xml><?xml version="1.0" encoding="utf-8"?>
<p:tagLst xmlns:a="http://schemas.openxmlformats.org/drawingml/2006/main" xmlns:r="http://schemas.openxmlformats.org/officeDocument/2006/relationships" xmlns:p="http://schemas.openxmlformats.org/presentationml/2006/main">
  <p:tag name="STARTANIMATION" val="OpenQuestion"/>
  <p:tag name="QUESTIONGUID" val="19299bfc-520f-42b2-a4d0-d91c9ede8793"/>
</p:tagLst>
</file>

<file path=ppt/tags/tag40.xml><?xml version="1.0" encoding="utf-8"?>
<p:tagLst xmlns:a="http://schemas.openxmlformats.org/drawingml/2006/main" xmlns:r="http://schemas.openxmlformats.org/officeDocument/2006/relationships" xmlns:p="http://schemas.openxmlformats.org/presentationml/2006/main">
  <p:tag name="STARTANIMATION" val="OpenQuestion"/>
  <p:tag name="QUESTIONGUID" val="4608bd6a-be8b-499e-8bc7-364006a72eab"/>
</p:tagLst>
</file>

<file path=ppt/tags/tag400.xml><?xml version="1.0" encoding="utf-8"?>
<p:tagLst xmlns:a="http://schemas.openxmlformats.org/drawingml/2006/main" xmlns:r="http://schemas.openxmlformats.org/officeDocument/2006/relationships" xmlns:p="http://schemas.openxmlformats.org/presentationml/2006/main">
  <p:tag name="SHAPETYPE" val="ChoiceText"/>
  <p:tag name="QUESTIONGUID" val="07235058-a9c7-4607-8b1b-fd64764876b8"/>
</p:tagLst>
</file>

<file path=ppt/tags/tag401.xml><?xml version="1.0" encoding="utf-8"?>
<p:tagLst xmlns:a="http://schemas.openxmlformats.org/drawingml/2006/main" xmlns:r="http://schemas.openxmlformats.org/officeDocument/2006/relationships" xmlns:p="http://schemas.openxmlformats.org/presentationml/2006/main">
  <p:tag name="SHAPETYPE" val="DataLabel"/>
  <p:tag name="QUESTIONGUID" val="07235058-a9c7-4607-8b1b-fd64764876b8"/>
</p:tagLst>
</file>

<file path=ppt/tags/tag402.xml><?xml version="1.0" encoding="utf-8"?>
<p:tagLst xmlns:a="http://schemas.openxmlformats.org/drawingml/2006/main" xmlns:r="http://schemas.openxmlformats.org/officeDocument/2006/relationships" xmlns:p="http://schemas.openxmlformats.org/presentationml/2006/main">
  <p:tag name="SHAPETYPE" val="Bars"/>
  <p:tag name="QUESTIONGUID" val="07235058-a9c7-4607-8b1b-fd64764876b8"/>
  <p:tag name="SHAPEDETAILS" val="&lt;?xml version=&quot;1.0&quot; encoding=&quot;utf-8&quot;?&gt;&lt;ShapeDetails xmlns:xsi=&quot;http://www.w3.org/2001/XMLSchema-instance&quot; xmlns:xsd=&quot;http://www.w3.org/2001/XMLSchema&quot;&gt;&lt;GUID&gt;2d0dcfb1-c060-4cb3-a87b-36b6dcc48652&lt;/GUID&gt;&lt;Name /&gt;&lt;ScreenPosition&gt;BottomRight&lt;/ScreenPosition&gt;&lt;BorderThickness&gt;10&lt;/BorderThickness&gt;&lt;Top&gt;223.467957&lt;/Top&gt;&lt;Left&gt;80.30354&lt;/Left&gt;&lt;Height&gt;24.43504&lt;/Height&gt;&lt;Width&gt;552.587&lt;/Width&gt;&lt;/ShapeDetails&gt;"/>
</p:tagLst>
</file>

<file path=ppt/tags/tag403.xml><?xml version="1.0" encoding="utf-8"?>
<p:tagLst xmlns:a="http://schemas.openxmlformats.org/drawingml/2006/main" xmlns:r="http://schemas.openxmlformats.org/officeDocument/2006/relationships" xmlns:p="http://schemas.openxmlformats.org/presentationml/2006/main">
  <p:tag name="SHAPETYPE" val="VotingKey"/>
  <p:tag name="QUESTIONGUID" val="07235058-a9c7-4607-8b1b-fd64764876b8"/>
</p:tagLst>
</file>

<file path=ppt/tags/tag404.xml><?xml version="1.0" encoding="utf-8"?>
<p:tagLst xmlns:a="http://schemas.openxmlformats.org/drawingml/2006/main" xmlns:r="http://schemas.openxmlformats.org/officeDocument/2006/relationships" xmlns:p="http://schemas.openxmlformats.org/presentationml/2006/main">
  <p:tag name="SHAPETYPE" val="ChoiceText"/>
  <p:tag name="QUESTIONGUID" val="07235058-a9c7-4607-8b1b-fd64764876b8"/>
</p:tagLst>
</file>

<file path=ppt/tags/tag405.xml><?xml version="1.0" encoding="utf-8"?>
<p:tagLst xmlns:a="http://schemas.openxmlformats.org/drawingml/2006/main" xmlns:r="http://schemas.openxmlformats.org/officeDocument/2006/relationships" xmlns:p="http://schemas.openxmlformats.org/presentationml/2006/main">
  <p:tag name="SHAPETYPE" val="DataLabel"/>
  <p:tag name="QUESTIONGUID" val="07235058-a9c7-4607-8b1b-fd64764876b8"/>
</p:tagLst>
</file>

<file path=ppt/tags/tag406.xml><?xml version="1.0" encoding="utf-8"?>
<p:tagLst xmlns:a="http://schemas.openxmlformats.org/drawingml/2006/main" xmlns:r="http://schemas.openxmlformats.org/officeDocument/2006/relationships" xmlns:p="http://schemas.openxmlformats.org/presentationml/2006/main">
  <p:tag name="SHAPETYPE" val="Bars"/>
  <p:tag name="QUESTIONGUID" val="07235058-a9c7-4607-8b1b-fd64764876b8"/>
  <p:tag name="SHAPEDETAILS" val="&lt;?xml version=&quot;1.0&quot; encoding=&quot;utf-8&quot;?&gt;&lt;ShapeDetails xmlns:xsi=&quot;http://www.w3.org/2001/XMLSchema-instance&quot; xmlns:xsd=&quot;http://www.w3.org/2001/XMLSchema&quot;&gt;&lt;GUID&gt;3b82bc97-02b1-4ab9-b188-27efcdb935e2&lt;/GUID&gt;&lt;Name /&gt;&lt;ScreenPosition&gt;BottomRight&lt;/ScreenPosition&gt;&lt;BorderThickness&gt;10&lt;/BorderThickness&gt;&lt;Top&gt;289.4663&lt;/Top&gt;&lt;Left&gt;80.30354&lt;/Left&gt;&lt;Height&gt;24.43504&lt;/Height&gt;&lt;Width&gt;552.587&lt;/Width&gt;&lt;/ShapeDetails&gt;"/>
</p:tagLst>
</file>

<file path=ppt/tags/tag407.xml><?xml version="1.0" encoding="utf-8"?>
<p:tagLst xmlns:a="http://schemas.openxmlformats.org/drawingml/2006/main" xmlns:r="http://schemas.openxmlformats.org/officeDocument/2006/relationships" xmlns:p="http://schemas.openxmlformats.org/presentationml/2006/main">
  <p:tag name="SHAPETYPE" val="VotingKey"/>
  <p:tag name="QUESTIONGUID" val="07235058-a9c7-4607-8b1b-fd64764876b8"/>
</p:tagLst>
</file>

<file path=ppt/tags/tag408.xml><?xml version="1.0" encoding="utf-8"?>
<p:tagLst xmlns:a="http://schemas.openxmlformats.org/drawingml/2006/main" xmlns:r="http://schemas.openxmlformats.org/officeDocument/2006/relationships" xmlns:p="http://schemas.openxmlformats.org/presentationml/2006/main">
  <p:tag name="SHAPETYPE" val="ChoiceText"/>
  <p:tag name="QUESTIONGUID" val="07235058-a9c7-4607-8b1b-fd64764876b8"/>
</p:tagLst>
</file>

<file path=ppt/tags/tag409.xml><?xml version="1.0" encoding="utf-8"?>
<p:tagLst xmlns:a="http://schemas.openxmlformats.org/drawingml/2006/main" xmlns:r="http://schemas.openxmlformats.org/officeDocument/2006/relationships" xmlns:p="http://schemas.openxmlformats.org/presentationml/2006/main">
  <p:tag name="SHAPETYPE" val="DataLabel"/>
  <p:tag name="QUESTIONGUID" val="07235058-a9c7-4607-8b1b-fd64764876b8"/>
</p:tagLst>
</file>

<file path=ppt/tags/tag41.xml><?xml version="1.0" encoding="utf-8"?>
<p:tagLst xmlns:a="http://schemas.openxmlformats.org/drawingml/2006/main" xmlns:r="http://schemas.openxmlformats.org/officeDocument/2006/relationships" xmlns:p="http://schemas.openxmlformats.org/presentationml/2006/main">
  <p:tag name="QUESTIONGUID" val="4608bd6a-be8b-499e-8bc7-364006a72eab"/>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a47a075a-cc57-46bc-9edb-9256e34310c0&lt;/GUID&gt;&lt;Name /&gt;&lt;ScreenPosition&gt;BottomRight&lt;/ScreenPosition&gt;&lt;BorderThickness&gt;10&lt;/BorderThickness&gt;&lt;Top&gt;152.4&lt;/Top&gt;&lt;Left&gt;35.4951172&lt;/Left&gt;&lt;Height&gt;366.186218&lt;/Height&gt;&lt;Width&gt;662.5961&lt;/Width&gt;&lt;/ShapeDetails&gt;"/>
</p:tagLst>
</file>

<file path=ppt/tags/tag410.xml><?xml version="1.0" encoding="utf-8"?>
<p:tagLst xmlns:a="http://schemas.openxmlformats.org/drawingml/2006/main" xmlns:r="http://schemas.openxmlformats.org/officeDocument/2006/relationships" xmlns:p="http://schemas.openxmlformats.org/presentationml/2006/main">
  <p:tag name="SHAPETYPE" val="Bars"/>
  <p:tag name="QUESTIONGUID" val="07235058-a9c7-4607-8b1b-fd64764876b8"/>
  <p:tag name="SHAPEDETAILS" val="&lt;?xml version=&quot;1.0&quot; encoding=&quot;utf-8&quot;?&gt;&lt;ShapeDetails xmlns:xsi=&quot;http://www.w3.org/2001/XMLSchema-instance&quot; xmlns:xsd=&quot;http://www.w3.org/2001/XMLSchema&quot;&gt;&lt;GUID&gt;676eb7ac-faa9-40f0-beb3-a31f94979159&lt;/GUID&gt;&lt;Name /&gt;&lt;ScreenPosition&gt;BottomRight&lt;/ScreenPosition&gt;&lt;BorderThickness&gt;10&lt;/BorderThickness&gt;&lt;Top&gt;355.464661&lt;/Top&gt;&lt;Left&gt;80.30354&lt;/Left&gt;&lt;Height&gt;24.43504&lt;/Height&gt;&lt;Width&gt;552.587&lt;/Width&gt;&lt;/ShapeDetails&gt;"/>
</p:tagLst>
</file>

<file path=ppt/tags/tag411.xml><?xml version="1.0" encoding="utf-8"?>
<p:tagLst xmlns:a="http://schemas.openxmlformats.org/drawingml/2006/main" xmlns:r="http://schemas.openxmlformats.org/officeDocument/2006/relationships" xmlns:p="http://schemas.openxmlformats.org/presentationml/2006/main">
  <p:tag name="SHAPETYPE" val="VotingKey"/>
  <p:tag name="QUESTIONGUID" val="07235058-a9c7-4607-8b1b-fd64764876b8"/>
</p:tagLst>
</file>

<file path=ppt/tags/tag412.xml><?xml version="1.0" encoding="utf-8"?>
<p:tagLst xmlns:a="http://schemas.openxmlformats.org/drawingml/2006/main" xmlns:r="http://schemas.openxmlformats.org/officeDocument/2006/relationships" xmlns:p="http://schemas.openxmlformats.org/presentationml/2006/main">
  <p:tag name="SHAPETYPE" val="ChoiceText"/>
  <p:tag name="QUESTIONGUID" val="07235058-a9c7-4607-8b1b-fd64764876b8"/>
</p:tagLst>
</file>

<file path=ppt/tags/tag413.xml><?xml version="1.0" encoding="utf-8"?>
<p:tagLst xmlns:a="http://schemas.openxmlformats.org/drawingml/2006/main" xmlns:r="http://schemas.openxmlformats.org/officeDocument/2006/relationships" xmlns:p="http://schemas.openxmlformats.org/presentationml/2006/main">
  <p:tag name="SHAPETYPE" val="DataLabel"/>
  <p:tag name="QUESTIONGUID" val="07235058-a9c7-4607-8b1b-fd64764876b8"/>
</p:tagLst>
</file>

<file path=ppt/tags/tag414.xml><?xml version="1.0" encoding="utf-8"?>
<p:tagLst xmlns:a="http://schemas.openxmlformats.org/drawingml/2006/main" xmlns:r="http://schemas.openxmlformats.org/officeDocument/2006/relationships" xmlns:p="http://schemas.openxmlformats.org/presentationml/2006/main">
  <p:tag name="SHAPETYPE" val="Bars"/>
  <p:tag name="QUESTIONGUID" val="07235058-a9c7-4607-8b1b-fd64764876b8"/>
  <p:tag name="SHAPEDETAILS" val="&lt;?xml version=&quot;1.0&quot; encoding=&quot;utf-8&quot;?&gt;&lt;ShapeDetails xmlns:xsi=&quot;http://www.w3.org/2001/XMLSchema-instance&quot; xmlns:xsd=&quot;http://www.w3.org/2001/XMLSchema&quot;&gt;&lt;GUID&gt;f29b58bc-1053-4193-bac1-d74c6b1909f8&lt;/GUID&gt;&lt;Name /&gt;&lt;ScreenPosition&gt;BottomRight&lt;/ScreenPosition&gt;&lt;BorderThickness&gt;10&lt;/BorderThickness&gt;&lt;Top&gt;421.462982&lt;/Top&gt;&lt;Left&gt;80.30354&lt;/Left&gt;&lt;Height&gt;24.43504&lt;/Height&gt;&lt;Width&gt;552.587&lt;/Width&gt;&lt;/ShapeDetails&gt;"/>
</p:tagLst>
</file>

<file path=ppt/tags/tag415.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2bdad4ff-bef8-427b-9c4a-2f31f4cb6fc6&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217cb16f-ff68-42f2-8df8-7da5bcc95d25&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f88dfc87-6490-4a75-9e5d-0de1c276f055&lt;/GUID&gt;&lt;Name /&gt;&lt;Text&gt;23. IRDA Linked Insurance Products Regulations 2013- Chapter VII, Section 27, 28, 29 purchase immediate or deferred annuity from same insurer.&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3ba77540-810d-416c-be41-a6c0ea9dfb39&lt;/GUID&gt;&lt;Name /&gt;&lt;IsSelected&gt;true&lt;/IsSelected&gt;&lt;Description&gt;Shall provide flexibility option to the customer of choosing annuity provider instead of buying it from the same insurer&lt;/Description&gt;&lt;Key&gt;1&lt;/Key&gt;&lt;IsAnswer&gt;false&lt;/IsAnswer&gt;&lt;SubChoiceData&gt;&lt;SubChoices&gt;&lt;SubChoice&gt;&lt;NumVotes&gt;71&lt;/NumVotes&gt;&lt;PercentageOfVotesCast&gt;0.82558139534883723&lt;/PercentageOfVotesCast&gt;&lt;PercentageOfVoters&gt;0.82558139534883723&lt;/PercentageOfVoters&gt;&lt;/SubChoice&gt;&lt;/SubChoices&gt;&lt;/SubChoiceData&gt;&lt;Score&gt;0&lt;/Score&gt;&lt;ChoiceRankings /&gt;&lt;/Choice&gt;&lt;Choice xsi:type=&quot;DiscreteChoice&quot;&gt;&lt;GUID&gt;1eb3b3a0-e8b1-46d4-98ba-39c5f1d11671&lt;/GUID&gt;&lt;Name /&gt;&lt;IsSelected&gt;true&lt;/IsSelected&gt;&lt;Description&gt;No change needed&lt;/Description&gt;&lt;Key&gt;2&lt;/Key&gt;&lt;IsAnswer&gt;false&lt;/IsAnswer&gt;&lt;SubChoiceData&gt;&lt;SubChoices&gt;&lt;SubChoice&gt;&lt;NumVotes&gt;15&lt;/NumVotes&gt;&lt;PercentageOfVotesCast&gt;0.1744186046511628&lt;/PercentageOfVotesCast&gt;&lt;PercentageOfVoters&gt;0.1744186046511628&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12&lt;/Index&gt;&lt;SmartcardUID&gt;0&lt;/SmartcardUID&gt;&lt;UID&gt;6C7160&lt;/UID&gt;&lt;Valid&gt;true&lt;/Valid&gt;&lt;TimeStamp&gt;2017-02-21T15:37:13.644+05:30&lt;/TimeStamp&gt;&lt;Value&gt;1&lt;/Value&gt;&lt;PersonId&gt;0&lt;/PersonId&gt;&lt;ResponseDelay&gt;1000&lt;/ResponseDelay&gt;&lt;/Response&gt;&lt;Response&gt;&lt;Index&gt;26&lt;/Index&gt;&lt;SmartcardUID&gt;0&lt;/SmartcardUID&gt;&lt;UID&gt;6D8114&lt;/UID&gt;&lt;Valid&gt;true&lt;/Valid&gt;&lt;TimeStamp&gt;2017-02-21T15:37:15.677+05:30&lt;/TimeStamp&gt;&lt;Value&gt;1&lt;/Value&gt;&lt;PersonId&gt;0&lt;/PersonId&gt;&lt;ResponseDelay&gt;2600&lt;/ResponseDelay&gt;&lt;/Response&gt;&lt;Response&gt;&lt;Index&gt;27&lt;/Index&gt;&lt;SmartcardUID&gt;0&lt;/SmartcardUID&gt;&lt;UID&gt;6D7E5F&lt;/UID&gt;&lt;Valid&gt;true&lt;/Valid&gt;&lt;TimeStamp&gt;2017-02-21T15:37:13.644+05:30&lt;/TimeStamp&gt;&lt;Value&gt;1&lt;/Value&gt;&lt;PersonId&gt;0&lt;/PersonId&gt;&lt;ResponseDelay&gt;1050&lt;/ResponseDelay&gt;&lt;/Response&gt;&lt;Response&gt;&lt;Index&gt;37&lt;/Index&gt;&lt;SmartcardUID&gt;0&lt;/SmartcardUID&gt;&lt;UID&gt;6DBFAF&lt;/UID&gt;&lt;Valid&gt;true&lt;/Valid&gt;&lt;TimeStamp&gt;2017-02-21T15:37:13.644+05:30&lt;/TimeStamp&gt;&lt;Value&gt;1&lt;/Value&gt;&lt;PersonId&gt;0&lt;/PersonId&gt;&lt;ResponseDelay&gt;1050&lt;/ResponseDelay&gt;&lt;/Response&gt;&lt;Response&gt;&lt;Index&gt;59&lt;/Index&gt;&lt;SmartcardUID&gt;0&lt;/SmartcardUID&gt;&lt;UID&gt;6DBFAC&lt;/UID&gt;&lt;Valid&gt;true&lt;/Valid&gt;&lt;TimeStamp&gt;2017-02-21T15:37:15.678+05:30&lt;/TimeStamp&gt;&lt;Value&gt;1&lt;/Value&gt;&lt;PersonId&gt;0&lt;/PersonId&gt;&lt;ResponseDelay&gt;2700&lt;/ResponseDelay&gt;&lt;/Response&gt;&lt;Response&gt;&lt;Index&gt;71&lt;/Index&gt;&lt;SmartcardUID&gt;0&lt;/SmartcardUID&gt;&lt;UID&gt;6C6B7A&lt;/UID&gt;&lt;Valid&gt;true&lt;/Valid&gt;&lt;TimeStamp&gt;2017-02-21T15:37:17.189+05:30&lt;/TimeStamp&gt;&lt;Value&gt;1&lt;/Value&gt;&lt;PersonId&gt;0&lt;/PersonId&gt;&lt;ResponseDelay&gt;4300&lt;/ResponseDelay&gt;&lt;/Response&gt;&lt;Response&gt;&lt;Index&gt;83&lt;/Index&gt;&lt;SmartcardUID&gt;0&lt;/SmartcardUID&gt;&lt;UID&gt;6C6E91&lt;/UID&gt;&lt;Valid&gt;true&lt;/Valid&gt;&lt;TimeStamp&gt;2017-02-21T15:37:18.714+05:30&lt;/TimeStamp&gt;&lt;Value&gt;1&lt;/Value&gt;&lt;PersonId&gt;0&lt;/PersonId&gt;&lt;ResponseDelay&gt;5900&lt;/ResponseDelay&gt;&lt;/Response&gt;&lt;Response&gt;&lt;Index&gt;4&lt;/Index&gt;&lt;SmartcardUID&gt;0&lt;/SmartcardUID&gt;&lt;UID&gt;6C6B1A&lt;/UID&gt;&lt;Valid&gt;true&lt;/Valid&gt;&lt;TimeStamp&gt;2017-02-21T15:37:15.157+05:30&lt;/TimeStamp&gt;&lt;Value&gt;1&lt;/Value&gt;&lt;PersonId&gt;0&lt;/PersonId&gt;&lt;ResponseDelay&gt;2550&lt;/ResponseDelay&gt;&lt;/Response&gt;&lt;Response&gt;&lt;Index&gt;6&lt;/Index&gt;&lt;SmartcardUID&gt;0&lt;/SmartcardUID&gt;&lt;UID&gt;6C7165&lt;/UID&gt;&lt;Valid&gt;true&lt;/Valid&gt;&lt;TimeStamp&gt;2017-02-21T15:37:16.685+05:30&lt;/TimeStamp&gt;&lt;Value&gt;1&lt;/Value&gt;&lt;PersonId&gt;0&lt;/PersonId&gt;&lt;ResponseDelay&gt;4100&lt;/ResponseDelay&gt;&lt;/Response&gt;&lt;Response&gt;&lt;Index&gt;15&lt;/Index&gt;&lt;SmartcardUID&gt;0&lt;/SmartcardUID&gt;&lt;UID&gt;6DBFAE&lt;/UID&gt;&lt;Valid&gt;true&lt;/Valid&gt;&lt;TimeStamp&gt;2017-02-21T15:37:15.677+05:30&lt;/TimeStamp&gt;&lt;Value&gt;1&lt;/Value&gt;&lt;PersonId&gt;0&lt;/PersonId&gt;&lt;ResponseDelay&gt;2600&lt;/ResponseDelay&gt;&lt;/Response&gt;&lt;Response&gt;&lt;Index&gt;18&lt;/Index&gt;&lt;SmartcardUID&gt;0&lt;/SmartcardUID&gt;&lt;UID&gt;6C6EA5&lt;/UID&gt;&lt;Valid&gt;true&lt;/Valid&gt;&lt;TimeStamp&gt;2017-02-21T15:37:15.677+05:30&lt;/TimeStamp&gt;&lt;Value&gt;1&lt;/Value&gt;&lt;PersonId&gt;0&lt;/PersonId&gt;&lt;ResponseDelay&gt;2600&lt;/ResponseDelay&gt;&lt;/Response&gt;&lt;Response&gt;&lt;Index&gt;21&lt;/Index&gt;&lt;SmartcardUID&gt;0&lt;/SmartcardUID&gt;&lt;UID&gt;6DBF67&lt;/UID&gt;&lt;Valid&gt;true&lt;/Valid&gt;&lt;TimeStamp&gt;2017-02-21T15:37:18.714+05:30&lt;/TimeStamp&gt;&lt;Value&gt;1&lt;/Value&gt;&lt;PersonId&gt;0&lt;/PersonId&gt;&lt;ResponseDelay&gt;5750&lt;/ResponseDelay&gt;&lt;/Response&gt;&lt;Response&gt;&lt;Index&gt;23&lt;/Index&gt;&lt;SmartcardUID&gt;0&lt;/SmartcardUID&gt;&lt;UID&gt;6C717C&lt;/UID&gt;&lt;Valid&gt;true&lt;/Valid&gt;&lt;TimeStamp&gt;2017-02-21T15:37:15.677+05:30&lt;/TimeStamp&gt;&lt;Value&gt;1&lt;/Value&gt;&lt;PersonId&gt;0&lt;/PersonId&gt;&lt;ResponseDelay&gt;2600&lt;/ResponseDelay&gt;&lt;/Response&gt;&lt;Response&gt;&lt;Index&gt;24&lt;/Index&gt;&lt;SmartcardUID&gt;0&lt;/SmartcardUID&gt;&lt;UID&gt;6D8101&lt;/UID&gt;&lt;Valid&gt;true&lt;/Valid&gt;&lt;TimeStamp&gt;2017-02-21T15:37:15.677+05:30&lt;/TimeStamp&gt;&lt;Value&gt;2&lt;/Value&gt;&lt;PersonId&gt;0&lt;/PersonId&gt;&lt;ResponseDelay&gt;2600&lt;/ResponseDelay&gt;&lt;/Response&gt;&lt;Response&gt;&lt;Index&gt;28&lt;/Index&gt;&lt;SmartcardUID&gt;0&lt;/SmartcardUID&gt;&lt;UID&gt;6D7E5E&lt;/UID&gt;&lt;Valid&gt;true&lt;/Valid&gt;&lt;TimeStamp&gt;2017-02-21T15:37:21.755+05:30&lt;/TimeStamp&gt;&lt;Value&gt;2&lt;/Value&gt;&lt;PersonId&gt;0&lt;/PersonId&gt;&lt;ResponseDelay&gt;8900&lt;/ResponseDelay&gt;&lt;/Response&gt;&lt;Response&gt;&lt;Index&gt;32&lt;/Index&gt;&lt;SmartcardUID&gt;0&lt;/SmartcardUID&gt;&lt;UID&gt;6D772A&lt;/UID&gt;&lt;Valid&gt;true&lt;/Valid&gt;&lt;TimeStamp&gt;2017-02-21T15:37:15.678+05:30&lt;/TimeStamp&gt;&lt;Value&gt;1&lt;/Value&gt;&lt;PersonId&gt;0&lt;/PersonId&gt;&lt;ResponseDelay&gt;2600&lt;/ResponseDelay&gt;&lt;/Response&gt;&lt;Response&gt;&lt;Index&gt;33&lt;/Index&gt;&lt;SmartcardUID&gt;0&lt;/SmartcardUID&gt;&lt;UID&gt;6C6B19&lt;/UID&gt;&lt;Valid&gt;true&lt;/Valid&gt;&lt;TimeStamp&gt;2017-02-21T15:37:15.678+05:30&lt;/TimeStamp&gt;&lt;Value&gt;1&lt;/Value&gt;&lt;PersonId&gt;0&lt;/PersonId&gt;&lt;ResponseDelay&gt;2600&lt;/ResponseDelay&gt;&lt;/Response&gt;&lt;Response&gt;&lt;Index&gt;39&lt;/Index&gt;&lt;SmartcardUID&gt;0&lt;/SmartcardUID&gt;&lt;UID&gt;6C719A&lt;/UID&gt;&lt;Valid&gt;true&lt;/Valid&gt;&lt;TimeStamp&gt;2017-02-21T15:37:15.678+05:30&lt;/TimeStamp&gt;&lt;Value&gt;1&lt;/Value&gt;&lt;PersonId&gt;0&lt;/PersonId&gt;&lt;ResponseDelay&gt;2650&lt;/ResponseDelay&gt;&lt;/Response&gt;&lt;Response&gt;&lt;Index&gt;50&lt;/Index&gt;&lt;SmartcardUID&gt;0&lt;/SmartcardUID&gt;&lt;UID&gt;6D8103&lt;/UID&gt;&lt;Valid&gt;true&lt;/Valid&gt;&lt;TimeStamp&gt;2017-02-21T15:37:29.868+05:30&lt;/TimeStamp&gt;&lt;Value&gt;2&lt;/Value&gt;&lt;PersonId&gt;0&lt;/PersonId&gt;&lt;ResponseDelay&gt;16800&lt;/ResponseDelay&gt;&lt;/Response&gt;&lt;Response&gt;&lt;Index&gt;51&lt;/Index&gt;&lt;SmartcardUID&gt;0&lt;/SmartcardUID&gt;&lt;UID&gt;6D7E41&lt;/UID&gt;&lt;Valid&gt;true&lt;/Valid&gt;&lt;TimeStamp&gt;2017-02-21T15:37:20.23+05:30&lt;/TimeStamp&gt;&lt;Value&gt;1&lt;/Value&gt;&lt;PersonId&gt;0&lt;/PersonId&gt;&lt;ResponseDelay&gt;7400&lt;/ResponseDelay&gt;&lt;/Response&gt;&lt;Response&gt;&lt;Index&gt;55&lt;/Index&gt;&lt;SmartcardUID&gt;0&lt;/SmartcardUID&gt;&lt;UID&gt;6D7E56&lt;/UID&gt;&lt;Valid&gt;true&lt;/Valid&gt;&lt;TimeStamp&gt;2017-02-21T15:37:15.678+05:30&lt;/TimeStamp&gt;&lt;Value&gt;2&lt;/Value&gt;&lt;PersonId&gt;0&lt;/PersonId&gt;&lt;ResponseDelay&gt;2700&lt;/ResponseDelay&gt;&lt;/Response&gt;&lt;Response&gt;&lt;Index&gt;56&lt;/Index&gt;&lt;SmartcardUID&gt;0&lt;/SmartcardUID&gt;&lt;UID&gt;6C6E93&lt;/UID&gt;&lt;Valid&gt;true&lt;/Valid&gt;&lt;TimeStamp&gt;2017-02-21T15:37:15.678+05:30&lt;/TimeStamp&gt;&lt;Value&gt;2&lt;/Value&gt;&lt;PersonId&gt;0&lt;/PersonId&gt;&lt;ResponseDelay&gt;2700&lt;/ResponseDelay&gt;&lt;/Response&gt;&lt;Response&gt;&lt;Index&gt;61&lt;/Index&gt;&lt;SmartcardUID&gt;0&lt;/SmartcardUID&gt;&lt;UID&gt;6C6E96&lt;/UID&gt;&lt;Valid&gt;true&lt;/Valid&gt;&lt;TimeStamp&gt;2017-02-21T15:37:15.678+05:30&lt;/TimeStamp&gt;&lt;Value&gt;2&lt;/Value&gt;&lt;PersonId&gt;0&lt;/PersonId&gt;&lt;ResponseDelay&gt;2700&lt;/ResponseDelay&gt;&lt;/Response&gt;&lt;Response&gt;&lt;Index&gt;66&lt;/Index&gt;&lt;SmartcardUID&gt;0&lt;/SmartcardUID&gt;&lt;UID&gt;6DBFB6&lt;/UID&gt;&lt;Valid&gt;true&lt;/Valid&gt;&lt;TimeStamp&gt;2017-02-21T15:37:15.678+05:30&lt;/TimeStamp&gt;&lt;Value&gt;1&lt;/Value&gt;&lt;PersonId&gt;0&lt;/PersonId&gt;&lt;ResponseDelay&gt;2700&lt;/ResponseDelay&gt;&lt;/Response&gt;&lt;Response&gt;&lt;Index&gt;69&lt;/Index&gt;&lt;SmartcardUID&gt;0&lt;/SmartcardUID&gt;&lt;UID&gt;6C7195&lt;/UID&gt;&lt;Valid&gt;true&lt;/Valid&gt;&lt;TimeStamp&gt;2017-02-21T15:37:15.678+05:30&lt;/TimeStamp&gt;&lt;Value&gt;1&lt;/Value&gt;&lt;PersonId&gt;0&lt;/PersonId&gt;&lt;ResponseDelay&gt;2700&lt;/ResponseDelay&gt;&lt;/Response&gt;&lt;Response&gt;&lt;Index&gt;74&lt;/Index&gt;&lt;SmartcardUID&gt;0&lt;/SmartcardUID&gt;&lt;UID&gt;6C71AC&lt;/UID&gt;&lt;Valid&gt;true&lt;/Valid&gt;&lt;TimeStamp&gt;2017-02-21T15:37:17.189+05:30&lt;/TimeStamp&gt;&lt;Value&gt;1&lt;/Value&gt;&lt;PersonId&gt;0&lt;/PersonId&gt;&lt;ResponseDelay&gt;4300&lt;/ResponseDelay&gt;&lt;/Response&gt;&lt;Response&gt;&lt;Index&gt;77&lt;/Index&gt;&lt;SmartcardUID&gt;0&lt;/SmartcardUID&gt;&lt;UID&gt;6C6E8E&lt;/UID&gt;&lt;Valid&gt;true&lt;/Valid&gt;&lt;TimeStamp&gt;2017-02-21T15:37:17.189+05:30&lt;/TimeStamp&gt;&lt;Value&gt;1&lt;/Value&gt;&lt;PersonId&gt;0&lt;/PersonId&gt;&lt;ResponseDelay&gt;4300&lt;/ResponseDelay&gt;&lt;/Response&gt;&lt;Response&gt;&lt;Index&gt;78&lt;/Index&gt;&lt;SmartcardUID&gt;0&lt;/SmartcardUID&gt;&lt;UID&gt;6C715F&lt;/UID&gt;&lt;Valid&gt;true&lt;/Valid&gt;&lt;TimeStamp&gt;2017-02-21T15:37:15.678+05:30&lt;/TimeStamp&gt;&lt;Value&gt;1&lt;/Value&gt;&lt;PersonId&gt;0&lt;/PersonId&gt;&lt;ResponseDelay&gt;2750&lt;/ResponseDelay&gt;&lt;/Response&gt;&lt;Response&gt;&lt;Index&gt;79&lt;/Index&gt;&lt;SmartcardUID&gt;0&lt;/SmartcardUID&gt;&lt;UID&gt;6C719F&lt;/UID&gt;&lt;Valid&gt;true&lt;/Valid&gt;&lt;TimeStamp&gt;2017-02-21T15:37:15.678+05:30&lt;/TimeStamp&gt;&lt;Value&gt;1&lt;/Value&gt;&lt;PersonId&gt;0&lt;/PersonId&gt;&lt;ResponseDelay&gt;2750&lt;/ResponseDelay&gt;&lt;/Response&gt;&lt;Response&gt;&lt;Index&gt;81&lt;/Index&gt;&lt;SmartcardUID&gt;0&lt;/SmartcardUID&gt;&lt;UID&gt;6C7172&lt;/UID&gt;&lt;Valid&gt;true&lt;/Valid&gt;&lt;TimeStamp&gt;2017-02-21T15:37:15.678+05:30&lt;/TimeStamp&gt;&lt;Value&gt;1&lt;/Value&gt;&lt;PersonId&gt;0&lt;/PersonId&gt;&lt;ResponseDelay&gt;2750&lt;/ResponseDelay&gt;&lt;/Response&gt;&lt;Response&gt;&lt;Index&gt;82&lt;/Index&gt;&lt;SmartcardUID&gt;0&lt;/SmartcardUID&gt;&lt;UID&gt;6DBF56&lt;/UID&gt;&lt;Valid&gt;true&lt;/Valid&gt;&lt;TimeStamp&gt;2017-02-21T15:37:15.678+05:30&lt;/TimeStamp&gt;&lt;Value&gt;1&lt;/Value&gt;&lt;PersonId&gt;0&lt;/PersonId&gt;&lt;ResponseDelay&gt;2750&lt;/ResponseDelay&gt;&lt;/Response&gt;&lt;Response&gt;&lt;Index&gt;14&lt;/Index&gt;&lt;SmartcardUID&gt;0&lt;/SmartcardUID&gt;&lt;UID&gt;6C71A3&lt;/UID&gt;&lt;Valid&gt;true&lt;/Valid&gt;&lt;TimeStamp&gt;2017-02-21T15:37:16.685+05:30&lt;/TimeStamp&gt;&lt;Value&gt;1&lt;/Value&gt;&lt;PersonId&gt;0&lt;/PersonId&gt;&lt;ResponseDelay&gt;4150&lt;/ResponseDelay&gt;&lt;/Response&gt;&lt;Response&gt;&lt;Index&gt;19&lt;/Index&gt;&lt;SmartcardUID&gt;0&lt;/SmartcardUID&gt;&lt;UID&gt;6C6B1C&lt;/UID&gt;&lt;Valid&gt;true&lt;/Valid&gt;&lt;TimeStamp&gt;2017-02-21T15:37:16.685+05:30&lt;/TimeStamp&gt;&lt;Value&gt;1&lt;/Value&gt;&lt;PersonId&gt;0&lt;/PersonId&gt;&lt;ResponseDelay&gt;4150&lt;/ResponseDelay&gt;&lt;/Response&gt;&lt;Response&gt;&lt;Index&gt;35&lt;/Index&gt;&lt;SmartcardUID&gt;0&lt;/SmartcardUID&gt;&lt;UID&gt;6D8044&lt;/UID&gt;&lt;Valid&gt;true&lt;/Valid&gt;&lt;TimeStamp&gt;2017-02-21T15:37:16.685+05:30&lt;/TimeStamp&gt;&lt;Value&gt;2&lt;/Value&gt;&lt;PersonId&gt;0&lt;/PersonId&gt;&lt;ResponseDelay&gt;4200&lt;/ResponseDelay&gt;&lt;/Response&gt;&lt;Response&gt;&lt;Index&gt;44&lt;/Index&gt;&lt;SmartcardUID&gt;0&lt;/SmartcardUID&gt;&lt;UID&gt;6D8076&lt;/UID&gt;&lt;Valid&gt;true&lt;/Valid&gt;&lt;TimeStamp&gt;2017-02-21T15:37:30.882+05:30&lt;/TimeStamp&gt;&lt;Value&gt;1&lt;/Value&gt;&lt;PersonId&gt;0&lt;/PersonId&gt;&lt;ResponseDelay&gt;18350&lt;/ResponseDelay&gt;&lt;/Response&gt;&lt;Response&gt;&lt;Index&gt;45&lt;/Index&gt;&lt;SmartcardUID&gt;0&lt;/SmartcardUID&gt;&lt;UID&gt;6DBF60&lt;/UID&gt;&lt;Valid&gt;true&lt;/Valid&gt;&lt;TimeStamp&gt;2017-02-21T15:37:20.23+05:30&lt;/TimeStamp&gt;&lt;Value&gt;1&lt;/Value&gt;&lt;PersonId&gt;0&lt;/PersonId&gt;&lt;ResponseDelay&gt;7350&lt;/ResponseDelay&gt;&lt;/Response&gt;&lt;Response&gt;&lt;Index&gt;48&lt;/Index&gt;&lt;SmartcardUID&gt;0&lt;/SmartcardUID&gt;&lt;UID&gt;6D8108&lt;/UID&gt;&lt;Valid&gt;true&lt;/Valid&gt;&lt;TimeStamp&gt;2017-02-21T15:37:17.189+05:30&lt;/TimeStamp&gt;&lt;Value&gt;1&lt;/Value&gt;&lt;PersonId&gt;0&lt;/PersonId&gt;&lt;ResponseDelay&gt;4250&lt;/ResponseDelay&gt;&lt;/Response&gt;&lt;Response&gt;&lt;Index&gt;54&lt;/Index&gt;&lt;SmartcardUID&gt;0&lt;/SmartcardUID&gt;&lt;UID&gt;6DBF57&lt;/UID&gt;&lt;Valid&gt;true&lt;/Valid&gt;&lt;TimeStamp&gt;2017-02-21T15:37:21.755+05:30&lt;/TimeStamp&gt;&lt;Value&gt;1&lt;/Value&gt;&lt;PersonId&gt;0&lt;/PersonId&gt;&lt;ResponseDelay&gt;8950&lt;/ResponseDelay&gt;&lt;/Response&gt;&lt;Response&gt;&lt;Index&gt;57&lt;/Index&gt;&lt;SmartcardUID&gt;0&lt;/SmartcardUID&gt;&lt;UID&gt;6DBFB0&lt;/UID&gt;&lt;Valid&gt;true&lt;/Valid&gt;&lt;TimeStamp&gt;2017-02-21T15:37:17.189+05:30&lt;/TimeStamp&gt;&lt;Value&gt;1&lt;/Value&gt;&lt;PersonId&gt;0&lt;/PersonId&gt;&lt;ResponseDelay&gt;4250&lt;/ResponseDelay&gt;&lt;/Response&gt;&lt;Response&gt;&lt;Index&gt;58&lt;/Index&gt;&lt;SmartcardUID&gt;0&lt;/SmartcardUID&gt;&lt;UID&gt;6C6EB7&lt;/UID&gt;&lt;Valid&gt;true&lt;/Valid&gt;&lt;TimeStamp&gt;2017-02-21T15:37:17.189+05:30&lt;/TimeStamp&gt;&lt;Value&gt;1&lt;/Value&gt;&lt;PersonId&gt;0&lt;/PersonId&gt;&lt;ResponseDelay&gt;4250&lt;/ResponseDelay&gt;&lt;/Response&gt;&lt;Response&gt;&lt;Index&gt;64&lt;/Index&gt;&lt;SmartcardUID&gt;0&lt;/SmartcardUID&gt;&lt;UID&gt;6C6E95&lt;/UID&gt;&lt;Valid&gt;true&lt;/Valid&gt;&lt;TimeStamp&gt;2017-02-21T15:37:20.23+05:30&lt;/TimeStamp&gt;&lt;Value&gt;1&lt;/Value&gt;&lt;PersonId&gt;0&lt;/PersonId&gt;&lt;ResponseDelay&gt;7400&lt;/ResponseDelay&gt;&lt;/Response&gt;&lt;Response&gt;&lt;Index&gt;73&lt;/Index&gt;&lt;SmartcardUID&gt;0&lt;/SmartcardUID&gt;&lt;UID&gt;6DBFB5&lt;/UID&gt;&lt;Valid&gt;true&lt;/Valid&gt;&lt;TimeStamp&gt;2017-02-21T15:37:20.23+05:30&lt;/TimeStamp&gt;&lt;Value&gt;1&lt;/Value&gt;&lt;PersonId&gt;0&lt;/PersonId&gt;&lt;ResponseDelay&gt;7450&lt;/ResponseDelay&gt;&lt;/Response&gt;&lt;Response&gt;&lt;Index&gt;75&lt;/Index&gt;&lt;SmartcardUID&gt;0&lt;/SmartcardUID&gt;&lt;UID&gt;6C7179&lt;/UID&gt;&lt;Valid&gt;true&lt;/Valid&gt;&lt;TimeStamp&gt;2017-02-21T15:37:17.189+05:30&lt;/TimeStamp&gt;&lt;Value&gt;1&lt;/Value&gt;&lt;PersonId&gt;0&lt;/PersonId&gt;&lt;ResponseDelay&gt;4300&lt;/ResponseDelay&gt;&lt;/Response&gt;&lt;Response&gt;&lt;Index&gt;87&lt;/Index&gt;&lt;SmartcardUID&gt;0&lt;/SmartcardUID&gt;&lt;UID&gt;6C6E97&lt;/UID&gt;&lt;Valid&gt;true&lt;/Valid&gt;&lt;TimeStamp&gt;2017-02-21T15:37:17.189+05:30&lt;/TimeStamp&gt;&lt;Value&gt;1&lt;/Value&gt;&lt;PersonId&gt;0&lt;/PersonId&gt;&lt;ResponseDelay&gt;4350&lt;/ResponseDelay&gt;&lt;/Response&gt;&lt;Response&gt;&lt;Index&gt;90&lt;/Index&gt;&lt;SmartcardUID&gt;0&lt;/SmartcardUID&gt;&lt;UID&gt;6DC031&lt;/UID&gt;&lt;Valid&gt;true&lt;/Valid&gt;&lt;TimeStamp&gt;2017-02-21T15:37:17.189+05:30&lt;/TimeStamp&gt;&lt;Value&gt;2&lt;/Value&gt;&lt;PersonId&gt;0&lt;/PersonId&gt;&lt;ResponseDelay&gt;4350&lt;/ResponseDelay&gt;&lt;/Response&gt;&lt;Response&gt;&lt;Index&gt;91&lt;/Index&gt;&lt;SmartcardUID&gt;0&lt;/SmartcardUID&gt;&lt;UID&gt;6C6E9C&lt;/UID&gt;&lt;Valid&gt;true&lt;/Valid&gt;&lt;TimeStamp&gt;2017-02-21T15:37:17.189+05:30&lt;/TimeStamp&gt;&lt;Value&gt;1&lt;/Value&gt;&lt;PersonId&gt;0&lt;/PersonId&gt;&lt;ResponseDelay&gt;4350&lt;/ResponseDelay&gt;&lt;/Response&gt;&lt;Response&gt;&lt;Index&gt;9&lt;/Index&gt;&lt;SmartcardUID&gt;0&lt;/SmartcardUID&gt;&lt;UID&gt;6DBF61&lt;/UID&gt;&lt;Valid&gt;true&lt;/Valid&gt;&lt;TimeStamp&gt;2017-02-21T15:37:18.714+05:30&lt;/TimeStamp&gt;&lt;Value&gt;2&lt;/Value&gt;&lt;PersonId&gt;0&lt;/PersonId&gt;&lt;ResponseDelay&gt;5700&lt;/ResponseDelay&gt;&lt;/Response&gt;&lt;Response&gt;&lt;Index&gt;16&lt;/Index&gt;&lt;SmartcardUID&gt;0&lt;/SmartcardUID&gt;&lt;UID&gt;6D7E57&lt;/UID&gt;&lt;Valid&gt;true&lt;/Valid&gt;&lt;TimeStamp&gt;2017-02-21T15:37:20.23+05:30&lt;/TimeStamp&gt;&lt;Value&gt;1&lt;/Value&gt;&lt;PersonId&gt;0&lt;/PersonId&gt;&lt;ResponseDelay&gt;7300&lt;/ResponseDelay&gt;&lt;/Response&gt;&lt;Response&gt;&lt;Index&gt;20&lt;/Index&gt;&lt;SmartcardUID&gt;0&lt;/SmartcardUID&gt;&lt;UID&gt;6C6E8F&lt;/UID&gt;&lt;Valid&gt;true&lt;/Valid&gt;&lt;TimeStamp&gt;2017-02-21T15:37:18.714+05:30&lt;/TimeStamp&gt;&lt;Value&gt;1&lt;/Value&gt;&lt;PersonId&gt;0&lt;/PersonId&gt;&lt;ResponseDelay&gt;5750&lt;/ResponseDelay&gt;&lt;/Response&gt;&lt;Response&gt;&lt;Index&gt;22&lt;/Index&gt;&lt;SmartcardUID&gt;0&lt;/SmartcardUID&gt;&lt;UID&gt;6D803C&lt;/UID&gt;&lt;Valid&gt;true&lt;/Valid&gt;&lt;TimeStamp&gt;2017-02-21T15:37:18.714+05:30&lt;/TimeStamp&gt;&lt;Value&gt;1&lt;/Value&gt;&lt;PersonId&gt;0&lt;/PersonId&gt;&lt;ResponseDelay&gt;5750&lt;/ResponseDelay&gt;&lt;/Response&gt;&lt;Response&gt;&lt;Index&gt;36&lt;/Index&gt;&lt;SmartcardUID&gt;0&lt;/SmartcardUID&gt;&lt;UID&gt;6D806E&lt;/UID&gt;&lt;Valid&gt;true&lt;/Valid&gt;&lt;TimeStamp&gt;2017-02-21T15:37:18.714+05:30&lt;/TimeStamp&gt;&lt;Value&gt;1&lt;/Value&gt;&lt;PersonId&gt;0&lt;/PersonId&gt;&lt;ResponseDelay&gt;5800&lt;/ResponseDelay&gt;&lt;/Response&gt;&lt;Response&gt;&lt;Index&gt;42&lt;/Index&gt;&lt;SmartcardUID&gt;0&lt;/SmartcardUID&gt;&lt;UID&gt;6DBF68&lt;/UID&gt;&lt;Valid&gt;true&lt;/Valid&gt;&lt;TimeStamp&gt;2017-02-21T15:37:18.714+05:30&lt;/TimeStamp&gt;&lt;Value&gt;1&lt;/Value&gt;&lt;PersonId&gt;0&lt;/PersonId&gt;&lt;ResponseDelay&gt;5800&lt;/ResponseDelay&gt;&lt;/Response&gt;&lt;Response&gt;&lt;Index&gt;47&lt;/Index&gt;&lt;SmartcardUID&gt;0&lt;/SmartcardUID&gt;&lt;UID&gt;6D806F&lt;/UID&gt;&lt;Valid&gt;true&lt;/Valid&gt;&lt;TimeStamp&gt;2017-02-21T15:37:18.714+05:30&lt;/TimeStamp&gt;&lt;Value&gt;1&lt;/Value&gt;&lt;PersonId&gt;0&lt;/PersonId&gt;&lt;ResponseDelay&gt;5800&lt;/ResponseDelay&gt;&lt;/Response&gt;&lt;Response&gt;&lt;Index&gt;49&lt;/Index&gt;&lt;SmartcardUID&gt;0&lt;/SmartcardUID&gt;&lt;UID&gt;6D806D&lt;/UID&gt;&lt;Valid&gt;true&lt;/Valid&gt;&lt;TimeStamp&gt;2017-02-21T15:37:18.714+05:30&lt;/TimeStamp&gt;&lt;Value&gt;1&lt;/Value&gt;&lt;PersonId&gt;0&lt;/PersonId&gt;&lt;ResponseDelay&gt;5800&lt;/ResponseDelay&gt;&lt;/Response&gt;&lt;Response&gt;&lt;Index&gt;52&lt;/Index&gt;&lt;SmartcardUID&gt;0&lt;/SmartcardUID&gt;&lt;UID&gt;6C6E99&lt;/UID&gt;&lt;Valid&gt;true&lt;/Valid&gt;&lt;TimeStamp&gt;2017-02-21T15:37:18.714+05:30&lt;/TimeStamp&gt;&lt;Value&gt;1&lt;/Value&gt;&lt;PersonId&gt;0&lt;/PersonId&gt;&lt;ResponseDelay&gt;5800&lt;/ResponseDelay&gt;&lt;/Response&gt;&lt;Response&gt;&lt;Index&gt;67&lt;/Index&gt;&lt;SmartcardUID&gt;0&lt;/SmartcardUID&gt;&lt;UID&gt;6DBF4C&lt;/UID&gt;&lt;Valid&gt;true&lt;/Valid&gt;&lt;TimeStamp&gt;2017-02-21T15:37:18.714+05:30&lt;/TimeStamp&gt;&lt;Value&gt;1&lt;/Value&gt;&lt;PersonId&gt;0&lt;/PersonId&gt;&lt;ResponseDelay&gt;5850&lt;/ResponseDelay&gt;&lt;/Response&gt;&lt;Response&gt;&lt;Index&gt;72&lt;/Index&gt;&lt;SmartcardUID&gt;0&lt;/SmartcardUID&gt;&lt;UID&gt;6C71A2&lt;/UID&gt;&lt;Valid&gt;true&lt;/Valid&gt;&lt;TimeStamp&gt;2017-02-21T15:37:18.714+05:30&lt;/TimeStamp&gt;&lt;Value&gt;1&lt;/Value&gt;&lt;PersonId&gt;0&lt;/PersonId&gt;&lt;ResponseDelay&gt;5850&lt;/ResponseDelay&gt;&lt;/Response&gt;&lt;Response&gt;&lt;Index&gt;88&lt;/Index&gt;&lt;SmartcardUID&gt;0&lt;/SmartcardUID&gt;&lt;UID&gt;6D8077&lt;/UID&gt;&lt;Valid&gt;true&lt;/Valid&gt;&lt;TimeStamp&gt;2017-02-21T15:37:18.714+05:30&lt;/TimeStamp&gt;&lt;Value&gt;1&lt;/Value&gt;&lt;PersonId&gt;0&lt;/PersonId&gt;&lt;ResponseDelay&gt;5900&lt;/ResponseDelay&gt;&lt;/Response&gt;&lt;Response&gt;&lt;Index&gt;92&lt;/Index&gt;&lt;SmartcardUID&gt;0&lt;/SmartcardUID&gt;&lt;UID&gt;6DBF52&lt;/UID&gt;&lt;Valid&gt;true&lt;/Valid&gt;&lt;TimeStamp&gt;2017-02-21T15:37:21.755+05:30&lt;/TimeStamp&gt;&lt;Value&gt;2&lt;/Value&gt;&lt;PersonId&gt;0&lt;/PersonId&gt;&lt;ResponseDelay&gt;9050&lt;/ResponseDelay&gt;&lt;/Response&gt;&lt;Response&gt;&lt;Index&gt;7&lt;/Index&gt;&lt;SmartcardUID&gt;0&lt;/SmartcardUID&gt;&lt;UID&gt;6DC039&lt;/UID&gt;&lt;Valid&gt;true&lt;/Valid&gt;&lt;TimeStamp&gt;2017-02-21T15:37:23.268+05:30&lt;/TimeStamp&gt;&lt;Value&gt;2&lt;/Value&gt;&lt;PersonId&gt;0&lt;/PersonId&gt;&lt;ResponseDelay&gt;10400&lt;/ResponseDelay&gt;&lt;/Response&gt;&lt;Response&gt;&lt;Index&gt;10&lt;/Index&gt;&lt;SmartcardUID&gt;0&lt;/SmartcardUID&gt;&lt;UID&gt;6C7170&lt;/UID&gt;&lt;Valid&gt;true&lt;/Valid&gt;&lt;TimeStamp&gt;2017-02-21T15:37:20.23+05:30&lt;/TimeStamp&gt;&lt;Value&gt;1&lt;/Value&gt;&lt;PersonId&gt;0&lt;/PersonId&gt;&lt;ResponseDelay&gt;7300&lt;/ResponseDelay&gt;&lt;/Response&gt;&lt;Response&gt;&lt;Index&gt;11&lt;/Index&gt;&lt;SmartcardUID&gt;0&lt;/SmartcardUID&gt;&lt;UID&gt;6DBFB4&lt;/UID&gt;&lt;Valid&gt;true&lt;/Valid&gt;&lt;TimeStamp&gt;2017-02-21T15:37:20.23+05:30&lt;/TimeStamp&gt;&lt;Value&gt;1&lt;/Value&gt;&lt;PersonId&gt;0&lt;/PersonId&gt;&lt;ResponseDelay&gt;7300&lt;/ResponseDelay&gt;&lt;/Response&gt;&lt;Response&gt;&lt;Index&gt;17&lt;/Index&gt;&lt;SmartcardUID&gt;0&lt;/SmartcardUID&gt;&lt;UID&gt;6C6BB8&lt;/UID&gt;&lt;Valid&gt;true&lt;/Valid&gt;&lt;TimeStamp&gt;2017-02-21T15:37:24.799+05:30&lt;/TimeStamp&gt;&lt;Value&gt;1&lt;/Value&gt;&lt;PersonId&gt;0&lt;/PersonId&gt;&lt;ResponseDelay&gt;12000&lt;/ResponseDelay&gt;&lt;/Response&gt;&lt;Response&gt;&lt;Index&gt;25&lt;/Index&gt;&lt;SmartcardUID&gt;0&lt;/SmartcardUID&gt;&lt;UID&gt;6D8109&lt;/UID&gt;&lt;Valid&gt;true&lt;/Valid&gt;&lt;TimeStamp&gt;2017-02-21T15:37:20.23+05:30&lt;/TimeStamp&gt;&lt;Value&gt;1&lt;/Value&gt;&lt;PersonId&gt;0&lt;/PersonId&gt;&lt;ResponseDelay&gt;7300&lt;/ResponseDelay&gt;&lt;/Response&gt;&lt;Response&gt;&lt;Index&gt;30&lt;/Index&gt;&lt;SmartcardUID&gt;0&lt;/SmartcardUID&gt;&lt;UID&gt;6D7E54&lt;/UID&gt;&lt;Valid&gt;true&lt;/Valid&gt;&lt;TimeStamp&gt;2017-02-21T15:37:27.841+05:30&lt;/TimeStamp&gt;&lt;Value&gt;1&lt;/Value&gt;&lt;PersonId&gt;0&lt;/PersonId&gt;&lt;ResponseDelay&gt;15200&lt;/ResponseDelay&gt;&lt;/Response&gt;&lt;Response&gt;&lt;Index&gt;31&lt;/Index&gt;&lt;SmartcardUID&gt;0&lt;/SmartcardUID&gt;&lt;UID&gt;6D7E5D&lt;/UID&gt;&lt;Valid&gt;true&lt;/Valid&gt;&lt;TimeStamp&gt;2017-02-21T15:37:20.23+05:30&lt;/TimeStamp&gt;&lt;Value&gt;1&lt;/Value&gt;&lt;PersonId&gt;0&lt;/PersonId&gt;&lt;ResponseDelay&gt;7350&lt;/ResponseDelay&gt;&lt;/Response&gt;&lt;Response&gt;&lt;Index&gt;38&lt;/Index&gt;&lt;SmartcardUID&gt;0&lt;/SmartcardUID&gt;&lt;UID&gt;6C6E92&lt;/UID&gt;&lt;Valid&gt;true&lt;/Valid&gt;&lt;TimeStamp&gt;2017-02-21T15:37:20.23+05:30&lt;/TimeStamp&gt;&lt;Value&gt;1&lt;/Value&gt;&lt;PersonId&gt;0&lt;/PersonId&gt;&lt;ResponseDelay&gt;7350&lt;/ResponseDelay&gt;&lt;/Response&gt;&lt;Response&gt;&lt;Index&gt;40&lt;/Index&gt;&lt;SmartcardUID&gt;0&lt;/SmartcardUID&gt;&lt;UID&gt;6D7E39&lt;/UID&gt;&lt;Valid&gt;true&lt;/Valid&gt;&lt;TimeStamp&gt;2017-02-21T15:37:20.23+05:30&lt;/TimeStamp&gt;&lt;Value&gt;1&lt;/Value&gt;&lt;PersonId&gt;0&lt;/PersonId&gt;&lt;ResponseDelay&gt;7350&lt;/ResponseDelay&gt;&lt;/Response&gt;&lt;Response&gt;&lt;Index&gt;41&lt;/Index&gt;&lt;SmartcardUID&gt;0&lt;/SmartcardUID&gt;&lt;UID&gt;6DBF55&lt;/UID&gt;&lt;Valid&gt;true&lt;/Valid&gt;&lt;TimeStamp&gt;2017-02-21T15:37:20.23+05:30&lt;/TimeStamp&gt;&lt;Value&gt;1&lt;/Value&gt;&lt;PersonId&gt;0&lt;/PersonId&gt;&lt;ResponseDelay&gt;7350&lt;/ResponseDelay&gt;&lt;/Response&gt;&lt;Response&gt;&lt;Index&gt;60&lt;/Index&gt;&lt;SmartcardUID&gt;0&lt;/SmartcardUID&gt;&lt;UID&gt;6C6E9B&lt;/UID&gt;&lt;Valid&gt;true&lt;/Valid&gt;&lt;TimeStamp&gt;2017-02-21T15:37:21.755+05:30&lt;/TimeStamp&gt;&lt;Value&gt;1&lt;/Value&gt;&lt;PersonId&gt;0&lt;/PersonId&gt;&lt;ResponseDelay&gt;9000&lt;/ResponseDelay&gt;&lt;/Response&gt;&lt;Response&gt;&lt;Index&gt;62&lt;/Index&gt;&lt;SmartcardUID&gt;0&lt;/SmartcardUID&gt;&lt;UID&gt;6DBF53&lt;/UID&gt;&lt;Valid&gt;true&lt;/Valid&gt;&lt;TimeStamp&gt;2017-02-21T15:37:21.755+05:30&lt;/TimeStamp&gt;&lt;Value&gt;1&lt;/Value&gt;&lt;PersonId&gt;0&lt;/PersonId&gt;&lt;ResponseDelay&gt;9000&lt;/ResponseDelay&gt;&lt;/Response&gt;&lt;Response&gt;&lt;Index&gt;63&lt;/Index&gt;&lt;SmartcardUID&gt;0&lt;/SmartcardUID&gt;&lt;UID&gt;6C71A1&lt;/UID&gt;&lt;Valid&gt;true&lt;/Valid&gt;&lt;TimeStamp&gt;2017-02-21T15:37:21.755+05:30&lt;/TimeStamp&gt;&lt;Value&gt;1&lt;/Value&gt;&lt;PersonId&gt;0&lt;/PersonId&gt;&lt;ResponseDelay&gt;9000&lt;/ResponseDelay&gt;&lt;/Response&gt;&lt;Response&gt;&lt;Index&gt;80&lt;/Index&gt;&lt;SmartcardUID&gt;0&lt;/SmartcardUID&gt;&lt;UID&gt;6D8113&lt;/UID&gt;&lt;Valid&gt;true&lt;/Valid&gt;&lt;TimeStamp&gt;2017-02-21T15:37:21.755+05:30&lt;/TimeStamp&gt;&lt;Value&gt;1&lt;/Value&gt;&lt;PersonId&gt;0&lt;/PersonId&gt;&lt;ResponseDelay&gt;9050&lt;/ResponseDelay&gt;&lt;/Response&gt;&lt;Response&gt;&lt;Index&gt;84&lt;/Index&gt;&lt;SmartcardUID&gt;0&lt;/SmartcardUID&gt;&lt;UID&gt;6C6E90&lt;/UID&gt;&lt;Valid&gt;true&lt;/Valid&gt;&lt;TimeStamp&gt;2017-02-21T15:37:21.755+05:30&lt;/TimeStamp&gt;&lt;Value&gt;1&lt;/Value&gt;&lt;PersonId&gt;0&lt;/PersonId&gt;&lt;ResponseDelay&gt;9050&lt;/ResponseDelay&gt;&lt;/Response&gt;&lt;Response&gt;&lt;Index&gt;93&lt;/Index&gt;&lt;SmartcardUID&gt;0&lt;/SmartcardUID&gt;&lt;UID&gt;6C7192&lt;/UID&gt;&lt;Valid&gt;true&lt;/Valid&gt;&lt;TimeStamp&gt;2017-02-21T15:37:21.755+05:30&lt;/TimeStamp&gt;&lt;Value&gt;1&lt;/Value&gt;&lt;PersonId&gt;0&lt;/PersonId&gt;&lt;ResponseDelay&gt;9050&lt;/ResponseDelay&gt;&lt;/Response&gt;&lt;Response&gt;&lt;Index&gt;53&lt;/Index&gt;&lt;SmartcardUID&gt;0&lt;/SmartcardUID&gt;&lt;UID&gt;6C6C47&lt;/UID&gt;&lt;Valid&gt;true&lt;/Valid&gt;&lt;TimeStamp&gt;2017-02-21T15:37:23.269+05:30&lt;/TimeStamp&gt;&lt;Value&gt;2&lt;/Value&gt;&lt;PersonId&gt;0&lt;/PersonId&gt;&lt;ResponseDelay&gt;10550&lt;/ResponseDelay&gt;&lt;/Response&gt;&lt;Response&gt;&lt;Index&gt;5&lt;/Index&gt;&lt;SmartcardUID&gt;0&lt;/SmartcardUID&gt;&lt;UID&gt;6C717A&lt;/UID&gt;&lt;Valid&gt;true&lt;/Valid&gt;&lt;TimeStamp&gt;2017-02-21T15:37:24.799+05:30&lt;/TimeStamp&gt;&lt;Value&gt;1&lt;/Value&gt;&lt;PersonId&gt;0&lt;/PersonId&gt;&lt;ResponseDelay&gt;12000&lt;/ResponseDelay&gt;&lt;/Response&gt;&lt;Response&gt;&lt;Index&gt;43&lt;/Index&gt;&lt;SmartcardUID&gt;0&lt;/SmartcardUID&gt;&lt;UID&gt;6DBF5F&lt;/UID&gt;&lt;Valid&gt;true&lt;/Valid&gt;&lt;TimeStamp&gt;2017-02-21T15:37:24.799+05:30&lt;/TimeStamp&gt;&lt;Value&gt;2&lt;/Value&gt;&lt;PersonId&gt;0&lt;/PersonId&gt;&lt;ResponseDelay&gt;12100&lt;/ResponseDelay&gt;&lt;/Response&gt;&lt;Response&gt;&lt;Index&gt;46&lt;/Index&gt;&lt;SmartcardUID&gt;0&lt;/SmartcardUID&gt;&lt;UID&gt;6DBF66&lt;/UID&gt;&lt;Valid&gt;true&lt;/Valid&gt;&lt;TimeStamp&gt;2017-02-21T15:37:24.799+05:30&lt;/TimeStamp&gt;&lt;Value&gt;2&lt;/Value&gt;&lt;PersonId&gt;0&lt;/PersonId&gt;&lt;ResponseDelay&gt;12100&lt;/ResponseDelay&gt;&lt;/Response&gt;&lt;Response&gt;&lt;Index&gt;68&lt;/Index&gt;&lt;SmartcardUID&gt;0&lt;/SmartcardUID&gt;&lt;UID&gt;6C6EAC&lt;/UID&gt;&lt;Valid&gt;true&lt;/Valid&gt;&lt;TimeStamp&gt;2017-02-21T15:37:24.799+05:30&lt;/TimeStamp&gt;&lt;Value&gt;1&lt;/Value&gt;&lt;PersonId&gt;0&lt;/PersonId&gt;&lt;ResponseDelay&gt;12150&lt;/ResponseDelay&gt;&lt;/Response&gt;&lt;Response&gt;&lt;Index&gt;85&lt;/Index&gt;&lt;SmartcardUID&gt;0&lt;/SmartcardUID&gt;&lt;UID&gt;6C6B18&lt;/UID&gt;&lt;Valid&gt;true&lt;/Valid&gt;&lt;TimeStamp&gt;2017-02-21T15:37:31.395+05:30&lt;/TimeStamp&gt;&lt;Value&gt;1&lt;/Value&gt;&lt;PersonId&gt;0&lt;/PersonId&gt;&lt;ResponseDelay&gt;18500&lt;/ResponseDelay&gt;&lt;/Response&gt;&lt;Response&gt;&lt;Index&gt;65&lt;/Index&gt;&lt;SmartcardUID&gt;0&lt;/SmartcardUID&gt;&lt;UID&gt;6C6E8D&lt;/UID&gt;&lt;Valid&gt;true&lt;/Valid&gt;&lt;TimeStamp&gt;2017-02-21T15:37:35.953+05:30&lt;/TimeStamp&gt;&lt;Value&gt;1&lt;/Value&gt;&lt;PersonId&gt;0&lt;/PersonId&gt;&lt;ResponseDelay&gt;23150&lt;/ResponseDelay&gt;&lt;/Response&gt;&lt;Response&gt;&lt;Index&gt;70&lt;/Index&gt;&lt;SmartcardUID&gt;0&lt;/SmartcardUID&gt;&lt;UID&gt;6DBFB7&lt;/UID&gt;&lt;Valid&gt;true&lt;/Valid&gt;&lt;TimeStamp&gt;2017-02-21T15:37:27.841+05:30&lt;/TimeStamp&gt;&lt;Value&gt;1&lt;/Value&gt;&lt;PersonId&gt;0&lt;/PersonId&gt;&lt;ResponseDelay&gt;15300&lt;/ResponseDelay&gt;&lt;/Response&gt;&lt;Response&gt;&lt;Index&gt;13&lt;/Index&gt;&lt;SmartcardUID&gt;0&lt;/SmartcardUID&gt;&lt;UID&gt;6DBF69&lt;/UID&gt;&lt;Valid&gt;true&lt;/Valid&gt;&lt;TimeStamp&gt;2017-02-21T15:37:30.882+05:30&lt;/TimeStamp&gt;&lt;Value&gt;1&lt;/Value&gt;&lt;PersonId&gt;0&lt;/PersonId&gt;&lt;ResponseDelay&gt;18300&lt;/ResponseDelay&gt;&lt;/Response&gt;&lt;Response&gt;&lt;Index&gt;89&lt;/Index&gt;&lt;SmartcardUID&gt;0&lt;/SmartcardUID&gt;&lt;UID&gt;6D7E55&lt;/UID&gt;&lt;Valid&gt;true&lt;/Valid&gt;&lt;TimeStamp&gt;2017-02-21T15:37:35.953+05:30&lt;/TimeStamp&gt;&lt;Value&gt;2&lt;/Value&gt;&lt;PersonId&gt;0&lt;/PersonId&gt;&lt;ResponseDelay&gt;23200&lt;/ResponseDelay&gt;&lt;/Response&gt;&lt;Response&gt;&lt;Index&gt;2&lt;/Index&gt;&lt;SmartcardUID&gt;0&lt;/SmartcardUID&gt;&lt;UID&gt;6C6BD4&lt;/UID&gt;&lt;Valid&gt;true&lt;/Valid&gt;&lt;TimeStamp&gt;2017-02-21T15:37:35.953+05:30&lt;/TimeStamp&gt;&lt;Value&gt;1&lt;/Value&gt;&lt;PersonId&gt;0&lt;/PersonId&gt;&lt;ResponseDelay&gt;2295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LASTMODE" val="&lt;?xml version=&quot;1.0&quot; encoding=&quot;utf-8&quot;?&gt;&lt;int&gt;0&lt;/int&gt;"/>
  <p:tag name="SEQUENCECOUNT" val="&lt;?xml version=&quot;1.0&quot; encoding=&quot;utf-8&quot;?&gt;&lt;int&gt;39&lt;/int&gt;"/>
  <p:tag name="VIEWPOINT" val="7994f349-73d5-48b0-b9af-473eddd21d74"/>
</p:tagLst>
</file>

<file path=ppt/tags/tag416.xml><?xml version="1.0" encoding="utf-8"?>
<p:tagLst xmlns:a="http://schemas.openxmlformats.org/drawingml/2006/main" xmlns:r="http://schemas.openxmlformats.org/officeDocument/2006/relationships" xmlns:p="http://schemas.openxmlformats.org/presentationml/2006/main">
  <p:tag name="STARTANIMATION" val="OpenQuestion"/>
  <p:tag name="QUESTIONGUID" val="f88dfc87-6490-4a75-9e5d-0de1c276f055"/>
</p:tagLst>
</file>

<file path=ppt/tags/tag417.xml><?xml version="1.0" encoding="utf-8"?>
<p:tagLst xmlns:a="http://schemas.openxmlformats.org/drawingml/2006/main" xmlns:r="http://schemas.openxmlformats.org/officeDocument/2006/relationships" xmlns:p="http://schemas.openxmlformats.org/presentationml/2006/main">
  <p:tag name="QUESTIONGUID" val="f88dfc87-6490-4a75-9e5d-0de1c276f055"/>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0d4802a0-feeb-4cef-9987-a133eb43585b&lt;/GUID&gt;&lt;Name /&gt;&lt;ScreenPosition&gt;BottomRight&lt;/ScreenPosition&gt;&lt;BorderThickness&gt;10&lt;/BorderThickness&gt;&lt;Top&gt;211.709137&lt;/Top&gt;&lt;Left&gt;38.51457&lt;/Left&gt;&lt;Height&gt;193.006058&lt;/Height&gt;&lt;Width&gt;646.4854&lt;/Width&gt;&lt;/ShapeDetails&gt;"/>
</p:tagLst>
</file>

<file path=ppt/tags/tag418.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419.xml><?xml version="1.0" encoding="utf-8"?>
<p:tagLst xmlns:a="http://schemas.openxmlformats.org/drawingml/2006/main" xmlns:r="http://schemas.openxmlformats.org/officeDocument/2006/relationships" xmlns:p="http://schemas.openxmlformats.org/presentationml/2006/main">
  <p:tag name="SHAPETYPE" val="VotingKey"/>
  <p:tag name="QUESTIONGUID" val="f88dfc87-6490-4a75-9e5d-0de1c276f055"/>
</p:tagLst>
</file>

<file path=ppt/tags/tag42.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420.xml><?xml version="1.0" encoding="utf-8"?>
<p:tagLst xmlns:a="http://schemas.openxmlformats.org/drawingml/2006/main" xmlns:r="http://schemas.openxmlformats.org/officeDocument/2006/relationships" xmlns:p="http://schemas.openxmlformats.org/presentationml/2006/main">
  <p:tag name="SHAPETYPE" val="ChoiceText"/>
  <p:tag name="QUESTIONGUID" val="f88dfc87-6490-4a75-9e5d-0de1c276f055"/>
</p:tagLst>
</file>

<file path=ppt/tags/tag421.xml><?xml version="1.0" encoding="utf-8"?>
<p:tagLst xmlns:a="http://schemas.openxmlformats.org/drawingml/2006/main" xmlns:r="http://schemas.openxmlformats.org/officeDocument/2006/relationships" xmlns:p="http://schemas.openxmlformats.org/presentationml/2006/main">
  <p:tag name="SHAPETYPE" val="DataLabel"/>
  <p:tag name="QUESTIONGUID" val="f88dfc87-6490-4a75-9e5d-0de1c276f055"/>
</p:tagLst>
</file>

<file path=ppt/tags/tag422.xml><?xml version="1.0" encoding="utf-8"?>
<p:tagLst xmlns:a="http://schemas.openxmlformats.org/drawingml/2006/main" xmlns:r="http://schemas.openxmlformats.org/officeDocument/2006/relationships" xmlns:p="http://schemas.openxmlformats.org/presentationml/2006/main">
  <p:tag name="SHAPETYPE" val="Bars"/>
  <p:tag name="QUESTIONGUID" val="f88dfc87-6490-4a75-9e5d-0de1c276f055"/>
  <p:tag name="SHAPEDETAILS" val="&lt;?xml version=&quot;1.0&quot; encoding=&quot;utf-8&quot;?&gt;&lt;ShapeDetails xmlns:xsi=&quot;http://www.w3.org/2001/XMLSchema-instance&quot; xmlns:xsd=&quot;http://www.w3.org/2001/XMLSchema&quot;&gt;&lt;GUID&gt;46f48618-c4d4-41bc-8b67-924b2192a004&lt;/GUID&gt;&lt;Name /&gt;&lt;ScreenPosition&gt;BottomRight&lt;/ScreenPosition&gt;&lt;BorderThickness&gt;10&lt;/BorderThickness&gt;&lt;Top&gt;254.972672&lt;/Top&gt;&lt;Left&gt;79.16748&lt;/Left&gt;&lt;Height&gt;24.43504&lt;/Height&gt;&lt;Width&gt;555.2277&lt;/Width&gt;&lt;/ShapeDetails&gt;"/>
</p:tagLst>
</file>

<file path=ppt/tags/tag423.xml><?xml version="1.0" encoding="utf-8"?>
<p:tagLst xmlns:a="http://schemas.openxmlformats.org/drawingml/2006/main" xmlns:r="http://schemas.openxmlformats.org/officeDocument/2006/relationships" xmlns:p="http://schemas.openxmlformats.org/presentationml/2006/main">
  <p:tag name="SHAPETYPE" val="VotingKey"/>
  <p:tag name="QUESTIONGUID" val="f88dfc87-6490-4a75-9e5d-0de1c276f055"/>
</p:tagLst>
</file>

<file path=ppt/tags/tag424.xml><?xml version="1.0" encoding="utf-8"?>
<p:tagLst xmlns:a="http://schemas.openxmlformats.org/drawingml/2006/main" xmlns:r="http://schemas.openxmlformats.org/officeDocument/2006/relationships" xmlns:p="http://schemas.openxmlformats.org/presentationml/2006/main">
  <p:tag name="SHAPETYPE" val="ChoiceText"/>
  <p:tag name="QUESTIONGUID" val="f88dfc87-6490-4a75-9e5d-0de1c276f055"/>
</p:tagLst>
</file>

<file path=ppt/tags/tag425.xml><?xml version="1.0" encoding="utf-8"?>
<p:tagLst xmlns:a="http://schemas.openxmlformats.org/drawingml/2006/main" xmlns:r="http://schemas.openxmlformats.org/officeDocument/2006/relationships" xmlns:p="http://schemas.openxmlformats.org/presentationml/2006/main">
  <p:tag name="SHAPETYPE" val="DataLabel"/>
  <p:tag name="QUESTIONGUID" val="f88dfc87-6490-4a75-9e5d-0de1c276f055"/>
</p:tagLst>
</file>

<file path=ppt/tags/tag426.xml><?xml version="1.0" encoding="utf-8"?>
<p:tagLst xmlns:a="http://schemas.openxmlformats.org/drawingml/2006/main" xmlns:r="http://schemas.openxmlformats.org/officeDocument/2006/relationships" xmlns:p="http://schemas.openxmlformats.org/presentationml/2006/main">
  <p:tag name="SHAPETYPE" val="Bars"/>
  <p:tag name="QUESTIONGUID" val="f88dfc87-6490-4a75-9e5d-0de1c276f055"/>
  <p:tag name="SHAPEDETAILS" val="&lt;?xml version=&quot;1.0&quot; encoding=&quot;utf-8&quot;?&gt;&lt;ShapeDetails xmlns:xsi=&quot;http://www.w3.org/2001/XMLSchema-instance&quot; xmlns:xsd=&quot;http://www.w3.org/2001/XMLSchema&quot;&gt;&lt;GUID&gt;b6ebb564-21dc-4865-9005-9bd4341b2a05&lt;/GUID&gt;&lt;Name /&gt;&lt;ScreenPosition&gt;BottomRight&lt;/ScreenPosition&gt;&lt;BorderThickness&gt;10&lt;/BorderThickness&gt;&lt;Top&gt;320.971039&lt;/Top&gt;&lt;Left&gt;79.16748&lt;/Left&gt;&lt;Height&gt;24.43504&lt;/Height&gt;&lt;Width&gt;555.2277&lt;/Width&gt;&lt;/ShapeDetails&gt;"/>
</p:tagLst>
</file>

<file path=ppt/tags/tag427.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1e2879ad-6c19-4294-84c3-34f13047ac8a&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52631335-b437-4d3d-85a8-61566147d7af&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01378237-02f4-49e0-addb-9f15a5f13ad0&lt;/GUID&gt;&lt;Name /&gt;&lt;Text&gt;24. Should the Pension Products be allowed to offer the customer a flexibility to withdraw from the policy fund in case of any contingency (such as serious illness). Currently, the Regulations restrict the amount to be invested back in a deferred pension plan or purchase immediate annuity plan from the same insurer&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a96566a5-5d47-4146-8680-90da679f69b4&lt;/GUID&gt;&lt;Name /&gt;&lt;IsSelected&gt;true&lt;/IsSelected&gt;&lt;Description&gt;Yes , flexibility to be provided to withdraw with certain restrictions&lt;/Description&gt;&lt;Key&gt;1&lt;/Key&gt;&lt;IsAnswer&gt;false&lt;/IsAnswer&gt;&lt;SubChoiceData&gt;&lt;SubChoices&gt;&lt;SubChoice&gt;&lt;NumVotes&gt;66&lt;/NumVotes&gt;&lt;PercentageOfVotesCast&gt;0.7857142857142857&lt;/PercentageOfVotesCast&gt;&lt;PercentageOfVoters&gt;0.7857142857142857&lt;/PercentageOfVoters&gt;&lt;/SubChoice&gt;&lt;/SubChoices&gt;&lt;/SubChoiceData&gt;&lt;Score&gt;0&lt;/Score&gt;&lt;ChoiceRankings /&gt;&lt;/Choice&gt;&lt;Choice xsi:type=&quot;DiscreteChoice&quot;&gt;&lt;GUID&gt;0b3f4803-42f9-461c-8ef3-bc0bfcb11f5c&lt;/GUID&gt;&lt;Name /&gt;&lt;IsSelected&gt;true&lt;/IsSelected&gt;&lt;Description&gt;No change needed&lt;/Description&gt;&lt;Key&gt;2&lt;/Key&gt;&lt;IsAnswer&gt;false&lt;/IsAnswer&gt;&lt;SubChoiceData&gt;&lt;SubChoices&gt;&lt;SubChoice&gt;&lt;NumVotes&gt;18&lt;/NumVotes&gt;&lt;PercentageOfVotesCast&gt;0.21428571428571427&lt;/PercentageOfVotesCast&gt;&lt;PercentageOfVoters&gt;0.21428571428571427&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43&lt;/Index&gt;&lt;SmartcardUID&gt;0&lt;/SmartcardUID&gt;&lt;UID&gt;6DBF5F&lt;/UID&gt;&lt;Valid&gt;true&lt;/Valid&gt;&lt;TimeStamp&gt;2017-02-21T15:38:08.918+05:30&lt;/TimeStamp&gt;&lt;Value&gt;1&lt;/Value&gt;&lt;PersonId&gt;0&lt;/PersonId&gt;&lt;ResponseDelay&gt;2600&lt;/ResponseDelay&gt;&lt;/Response&gt;&lt;Response&gt;&lt;Index&gt;6&lt;/Index&gt;&lt;SmartcardUID&gt;0&lt;/SmartcardUID&gt;&lt;UID&gt;6C7165&lt;/UID&gt;&lt;Valid&gt;true&lt;/Valid&gt;&lt;TimeStamp&gt;2017-02-21T15:38:08.918+05:30&lt;/TimeStamp&gt;&lt;Value&gt;1&lt;/Value&gt;&lt;PersonId&gt;0&lt;/PersonId&gt;&lt;ResponseDelay&gt;2500&lt;/ResponseDelay&gt;&lt;/Response&gt;&lt;Response&gt;&lt;Index&gt;19&lt;/Index&gt;&lt;SmartcardUID&gt;0&lt;/SmartcardUID&gt;&lt;UID&gt;6C6B1C&lt;/UID&gt;&lt;Valid&gt;true&lt;/Valid&gt;&lt;TimeStamp&gt;2017-02-21T15:38:08.918+05:30&lt;/TimeStamp&gt;&lt;Value&gt;1&lt;/Value&gt;&lt;PersonId&gt;0&lt;/PersonId&gt;&lt;ResponseDelay&gt;2550&lt;/ResponseDelay&gt;&lt;/Response&gt;&lt;Response&gt;&lt;Index&gt;26&lt;/Index&gt;&lt;SmartcardUID&gt;0&lt;/SmartcardUID&gt;&lt;UID&gt;6D8114&lt;/UID&gt;&lt;Valid&gt;true&lt;/Valid&gt;&lt;TimeStamp&gt;2017-02-21T15:38:08.918+05:30&lt;/TimeStamp&gt;&lt;Value&gt;1&lt;/Value&gt;&lt;PersonId&gt;0&lt;/PersonId&gt;&lt;ResponseDelay&gt;2600&lt;/ResponseDelay&gt;&lt;/Response&gt;&lt;Response&gt;&lt;Index&gt;37&lt;/Index&gt;&lt;SmartcardUID&gt;0&lt;/SmartcardUID&gt;&lt;UID&gt;6DBFAF&lt;/UID&gt;&lt;Valid&gt;true&lt;/Valid&gt;&lt;TimeStamp&gt;2017-02-21T15:38:11.958+05:30&lt;/TimeStamp&gt;&lt;Value&gt;1&lt;/Value&gt;&lt;PersonId&gt;0&lt;/PersonId&gt;&lt;ResponseDelay&gt;5750&lt;/ResponseDelay&gt;&lt;/Response&gt;&lt;Response&gt;&lt;Index&gt;56&lt;/Index&gt;&lt;SmartcardUID&gt;0&lt;/SmartcardUID&gt;&lt;UID&gt;6C6E93&lt;/UID&gt;&lt;Valid&gt;true&lt;/Valid&gt;&lt;TimeStamp&gt;2017-02-21T15:38:15.008+05:30&lt;/TimeStamp&gt;&lt;Value&gt;1&lt;/Value&gt;&lt;PersonId&gt;0&lt;/PersonId&gt;&lt;ResponseDelay&gt;8950&lt;/ResponseDelay&gt;&lt;/Response&gt;&lt;Response&gt;&lt;Index&gt;58&lt;/Index&gt;&lt;SmartcardUID&gt;0&lt;/SmartcardUID&gt;&lt;UID&gt;6C6EB7&lt;/UID&gt;&lt;Valid&gt;true&lt;/Valid&gt;&lt;TimeStamp&gt;2017-02-21T15:38:17.031+05:30&lt;/TimeStamp&gt;&lt;Value&gt;1&lt;/Value&gt;&lt;PersonId&gt;0&lt;/PersonId&gt;&lt;ResponseDelay&gt;10500&lt;/ResponseDelay&gt;&lt;/Response&gt;&lt;Response&gt;&lt;Index&gt;59&lt;/Index&gt;&lt;SmartcardUID&gt;0&lt;/SmartcardUID&gt;&lt;UID&gt;6DBFAC&lt;/UID&gt;&lt;Valid&gt;true&lt;/Valid&gt;&lt;TimeStamp&gt;2017-02-21T15:38:08.918+05:30&lt;/TimeStamp&gt;&lt;Value&gt;2&lt;/Value&gt;&lt;PersonId&gt;0&lt;/PersonId&gt;&lt;ResponseDelay&gt;2650&lt;/ResponseDelay&gt;&lt;/Response&gt;&lt;Response&gt;&lt;Index&gt;73&lt;/Index&gt;&lt;SmartcardUID&gt;0&lt;/SmartcardUID&gt;&lt;UID&gt;6DBFB5&lt;/UID&gt;&lt;Valid&gt;true&lt;/Valid&gt;&lt;TimeStamp&gt;2017-02-21T15:38:17.031+05:30&lt;/TimeStamp&gt;&lt;Value&gt;1&lt;/Value&gt;&lt;PersonId&gt;0&lt;/PersonId&gt;&lt;ResponseDelay&gt;10550&lt;/ResponseDelay&gt;&lt;/Response&gt;&lt;Response&gt;&lt;Index&gt;92&lt;/Index&gt;&lt;SmartcardUID&gt;0&lt;/SmartcardUID&gt;&lt;UID&gt;6DBF52&lt;/UID&gt;&lt;Valid&gt;true&lt;/Valid&gt;&lt;TimeStamp&gt;2017-02-21T15:38:08.918+05:30&lt;/TimeStamp&gt;&lt;Value&gt;1&lt;/Value&gt;&lt;PersonId&gt;0&lt;/PersonId&gt;&lt;ResponseDelay&gt;2750&lt;/ResponseDelay&gt;&lt;/Response&gt;&lt;Response&gt;&lt;Index&gt;10&lt;/Index&gt;&lt;SmartcardUID&gt;0&lt;/SmartcardUID&gt;&lt;UID&gt;6C7170&lt;/UID&gt;&lt;Valid&gt;true&lt;/Valid&gt;&lt;TimeStamp&gt;2017-02-21T15:38:10.446+05:30&lt;/TimeStamp&gt;&lt;Value&gt;1&lt;/Value&gt;&lt;PersonId&gt;0&lt;/PersonId&gt;&lt;ResponseDelay&gt;4100&lt;/ResponseDelay&gt;&lt;/Response&gt;&lt;Response&gt;&lt;Index&gt;14&lt;/Index&gt;&lt;SmartcardUID&gt;0&lt;/SmartcardUID&gt;&lt;UID&gt;6C71A3&lt;/UID&gt;&lt;Valid&gt;true&lt;/Valid&gt;&lt;TimeStamp&gt;2017-02-21T15:38:10.446+05:30&lt;/TimeStamp&gt;&lt;Value&gt;2&lt;/Value&gt;&lt;PersonId&gt;0&lt;/PersonId&gt;&lt;ResponseDelay&gt;4100&lt;/ResponseDelay&gt;&lt;/Response&gt;&lt;Response&gt;&lt;Index&gt;28&lt;/Index&gt;&lt;SmartcardUID&gt;0&lt;/SmartcardUID&gt;&lt;UID&gt;6D7E5E&lt;/UID&gt;&lt;Valid&gt;true&lt;/Valid&gt;&lt;TimeStamp&gt;2017-02-21T15:38:10.446+05:30&lt;/TimeStamp&gt;&lt;Value&gt;1&lt;/Value&gt;&lt;PersonId&gt;0&lt;/PersonId&gt;&lt;ResponseDelay&gt;4150&lt;/ResponseDelay&gt;&lt;/Response&gt;&lt;Response&gt;&lt;Index&gt;41&lt;/Index&gt;&lt;SmartcardUID&gt;0&lt;/SmartcardUID&gt;&lt;UID&gt;6DBF55&lt;/UID&gt;&lt;Valid&gt;true&lt;/Valid&gt;&lt;TimeStamp&gt;2017-02-21T15:38:10.446+05:30&lt;/TimeStamp&gt;&lt;Value&gt;1&lt;/Value&gt;&lt;PersonId&gt;0&lt;/PersonId&gt;&lt;ResponseDelay&gt;4200&lt;/ResponseDelay&gt;&lt;/Response&gt;&lt;Response&gt;&lt;Index&gt;52&lt;/Index&gt;&lt;SmartcardUID&gt;0&lt;/SmartcardUID&gt;&lt;UID&gt;6C6E99&lt;/UID&gt;&lt;Valid&gt;true&lt;/Valid&gt;&lt;TimeStamp&gt;2017-02-21T15:38:10.446+05:30&lt;/TimeStamp&gt;&lt;Value&gt;1&lt;/Value&gt;&lt;PersonId&gt;0&lt;/PersonId&gt;&lt;ResponseDelay&gt;4200&lt;/ResponseDelay&gt;&lt;/Response&gt;&lt;Response&gt;&lt;Index&gt;60&lt;/Index&gt;&lt;SmartcardUID&gt;0&lt;/SmartcardUID&gt;&lt;UID&gt;6C6E9B&lt;/UID&gt;&lt;Valid&gt;true&lt;/Valid&gt;&lt;TimeStamp&gt;2017-02-21T15:38:10.446+05:30&lt;/TimeStamp&gt;&lt;Value&gt;1&lt;/Value&gt;&lt;PersonId&gt;0&lt;/PersonId&gt;&lt;ResponseDelay&gt;4250&lt;/ResponseDelay&gt;&lt;/Response&gt;&lt;Response&gt;&lt;Index&gt;63&lt;/Index&gt;&lt;SmartcardUID&gt;0&lt;/SmartcardUID&gt;&lt;UID&gt;6C71A1&lt;/UID&gt;&lt;Valid&gt;true&lt;/Valid&gt;&lt;TimeStamp&gt;2017-02-21T15:38:10.446+05:30&lt;/TimeStamp&gt;&lt;Value&gt;1&lt;/Value&gt;&lt;PersonId&gt;0&lt;/PersonId&gt;&lt;ResponseDelay&gt;4250&lt;/ResponseDelay&gt;&lt;/Response&gt;&lt;Response&gt;&lt;Index&gt;70&lt;/Index&gt;&lt;SmartcardUID&gt;0&lt;/SmartcardUID&gt;&lt;UID&gt;6DBFB7&lt;/UID&gt;&lt;Valid&gt;true&lt;/Valid&gt;&lt;TimeStamp&gt;2017-02-21T15:38:10.446+05:30&lt;/TimeStamp&gt;&lt;Value&gt;1&lt;/Value&gt;&lt;PersonId&gt;0&lt;/PersonId&gt;&lt;ResponseDelay&gt;4250&lt;/ResponseDelay&gt;&lt;/Response&gt;&lt;Response&gt;&lt;Index&gt;71&lt;/Index&gt;&lt;SmartcardUID&gt;0&lt;/SmartcardUID&gt;&lt;UID&gt;6C6B7A&lt;/UID&gt;&lt;Valid&gt;true&lt;/Valid&gt;&lt;TimeStamp&gt;2017-02-21T15:38:10.446+05:30&lt;/TimeStamp&gt;&lt;Value&gt;1&lt;/Value&gt;&lt;PersonId&gt;0&lt;/PersonId&gt;&lt;ResponseDelay&gt;4250&lt;/ResponseDelay&gt;&lt;/Response&gt;&lt;Response&gt;&lt;Index&gt;72&lt;/Index&gt;&lt;SmartcardUID&gt;0&lt;/SmartcardUID&gt;&lt;UID&gt;6C71A2&lt;/UID&gt;&lt;Valid&gt;true&lt;/Valid&gt;&lt;TimeStamp&gt;2017-02-21T15:38:10.446+05:30&lt;/TimeStamp&gt;&lt;Value&gt;1&lt;/Value&gt;&lt;PersonId&gt;0&lt;/PersonId&gt;&lt;ResponseDelay&gt;4250&lt;/ResponseDelay&gt;&lt;/Response&gt;&lt;Response&gt;&lt;Index&gt;79&lt;/Index&gt;&lt;SmartcardUID&gt;0&lt;/SmartcardUID&gt;&lt;UID&gt;6C719F&lt;/UID&gt;&lt;Valid&gt;true&lt;/Valid&gt;&lt;TimeStamp&gt;2017-02-21T15:38:17.031+05:30&lt;/TimeStamp&gt;&lt;Value&gt;1&lt;/Value&gt;&lt;PersonId&gt;0&lt;/PersonId&gt;&lt;ResponseDelay&gt;10600&lt;/ResponseDelay&gt;&lt;/Response&gt;&lt;Response&gt;&lt;Index&gt;81&lt;/Index&gt;&lt;SmartcardUID&gt;0&lt;/SmartcardUID&gt;&lt;UID&gt;6C7172&lt;/UID&gt;&lt;Valid&gt;true&lt;/Valid&gt;&lt;TimeStamp&gt;2017-02-21T15:38:10.446+05:30&lt;/TimeStamp&gt;&lt;Value&gt;1&lt;/Value&gt;&lt;PersonId&gt;0&lt;/PersonId&gt;&lt;ResponseDelay&gt;4300&lt;/ResponseDelay&gt;&lt;/Response&gt;&lt;Response&gt;&lt;Index&gt;22&lt;/Index&gt;&lt;SmartcardUID&gt;0&lt;/SmartcardUID&gt;&lt;UID&gt;6D803C&lt;/UID&gt;&lt;Valid&gt;true&lt;/Valid&gt;&lt;TimeStamp&gt;2017-02-21T15:38:11.958+05:30&lt;/TimeStamp&gt;&lt;Value&gt;1&lt;/Value&gt;&lt;PersonId&gt;0&lt;/PersonId&gt;&lt;ResponseDelay&gt;5700&lt;/ResponseDelay&gt;&lt;/Response&gt;&lt;Response&gt;&lt;Index&gt;57&lt;/Index&gt;&lt;SmartcardUID&gt;0&lt;/SmartcardUID&gt;&lt;UID&gt;6DBFB0&lt;/UID&gt;&lt;Valid&gt;true&lt;/Valid&gt;&lt;TimeStamp&gt;2017-02-21T15:38:11.958+05:30&lt;/TimeStamp&gt;&lt;Value&gt;1&lt;/Value&gt;&lt;PersonId&gt;0&lt;/PersonId&gt;&lt;ResponseDelay&gt;5800&lt;/ResponseDelay&gt;&lt;/Response&gt;&lt;Response&gt;&lt;Index&gt;64&lt;/Index&gt;&lt;SmartcardUID&gt;0&lt;/SmartcardUID&gt;&lt;UID&gt;6C6E95&lt;/UID&gt;&lt;Valid&gt;true&lt;/Valid&gt;&lt;TimeStamp&gt;2017-02-21T15:38:11.958+05:30&lt;/TimeStamp&gt;&lt;Value&gt;1&lt;/Value&gt;&lt;PersonId&gt;0&lt;/PersonId&gt;&lt;ResponseDelay&gt;5800&lt;/ResponseDelay&gt;&lt;/Response&gt;&lt;Response&gt;&lt;Index&gt;84&lt;/Index&gt;&lt;SmartcardUID&gt;0&lt;/SmartcardUID&gt;&lt;UID&gt;6C6E90&lt;/UID&gt;&lt;Valid&gt;true&lt;/Valid&gt;&lt;TimeStamp&gt;2017-02-21T15:38:11.958+05:30&lt;/TimeStamp&gt;&lt;Value&gt;1&lt;/Value&gt;&lt;PersonId&gt;0&lt;/PersonId&gt;&lt;ResponseDelay&gt;5900&lt;/ResponseDelay&gt;&lt;/Response&gt;&lt;Response&gt;&lt;Index&gt;4&lt;/Index&gt;&lt;SmartcardUID&gt;0&lt;/SmartcardUID&gt;&lt;UID&gt;6C6B1A&lt;/UID&gt;&lt;Valid&gt;true&lt;/Valid&gt;&lt;TimeStamp&gt;2017-02-21T15:38:20.073+05:30&lt;/TimeStamp&gt;&lt;Value&gt;2&lt;/Value&gt;&lt;PersonId&gt;0&lt;/PersonId&gt;&lt;ResponseDelay&gt;13500&lt;/ResponseDelay&gt;&lt;/Response&gt;&lt;Response&gt;&lt;Index&gt;9&lt;/Index&gt;&lt;SmartcardUID&gt;0&lt;/SmartcardUID&gt;&lt;UID&gt;6DBF61&lt;/UID&gt;&lt;Valid&gt;true&lt;/Valid&gt;&lt;TimeStamp&gt;2017-02-21T15:38:18.041+05:30&lt;/TimeStamp&gt;&lt;Value&gt;1&lt;/Value&gt;&lt;PersonId&gt;0&lt;/PersonId&gt;&lt;ResponseDelay&gt;11950&lt;/ResponseDelay&gt;&lt;/Response&gt;&lt;Response&gt;&lt;Index&gt;11&lt;/Index&gt;&lt;SmartcardUID&gt;0&lt;/SmartcardUID&gt;&lt;UID&gt;6DBFB4&lt;/UID&gt;&lt;Valid&gt;true&lt;/Valid&gt;&lt;TimeStamp&gt;2017-02-21T15:38:13.494+05:30&lt;/TimeStamp&gt;&lt;Value&gt;2&lt;/Value&gt;&lt;PersonId&gt;0&lt;/PersonId&gt;&lt;ResponseDelay&gt;7250&lt;/ResponseDelay&gt;&lt;/Response&gt;&lt;Response&gt;&lt;Index&gt;12&lt;/Index&gt;&lt;SmartcardUID&gt;0&lt;/SmartcardUID&gt;&lt;UID&gt;6C7160&lt;/UID&gt;&lt;Valid&gt;true&lt;/Valid&gt;&lt;TimeStamp&gt;2017-02-21T15:38:16.528+05:30&lt;/TimeStamp&gt;&lt;Value&gt;1&lt;/Value&gt;&lt;PersonId&gt;0&lt;/PersonId&gt;&lt;ResponseDelay&gt;10400&lt;/ResponseDelay&gt;&lt;/Response&gt;&lt;Response&gt;&lt;Index&gt;13&lt;/Index&gt;&lt;SmartcardUID&gt;0&lt;/SmartcardUID&gt;&lt;UID&gt;6DBF69&lt;/UID&gt;&lt;Valid&gt;true&lt;/Valid&gt;&lt;TimeStamp&gt;2017-02-21T15:38:13.494+05:30&lt;/TimeStamp&gt;&lt;Value&gt;1&lt;/Value&gt;&lt;PersonId&gt;0&lt;/PersonId&gt;&lt;ResponseDelay&gt;7250&lt;/ResponseDelay&gt;&lt;/Response&gt;&lt;Response&gt;&lt;Index&gt;15&lt;/Index&gt;&lt;SmartcardUID&gt;0&lt;/SmartcardUID&gt;&lt;UID&gt;6DBFAE&lt;/UID&gt;&lt;Valid&gt;true&lt;/Valid&gt;&lt;TimeStamp&gt;2017-02-21T15:38:13.494+05:30&lt;/TimeStamp&gt;&lt;Value&gt;1&lt;/Value&gt;&lt;PersonId&gt;0&lt;/PersonId&gt;&lt;ResponseDelay&gt;7250&lt;/ResponseDelay&gt;&lt;/Response&gt;&lt;Response&gt;&lt;Index&gt;17&lt;/Index&gt;&lt;SmartcardUID&gt;0&lt;/SmartcardUID&gt;&lt;UID&gt;6C6BB8&lt;/UID&gt;&lt;Valid&gt;true&lt;/Valid&gt;&lt;TimeStamp&gt;2017-02-21T15:38:13.494+05:30&lt;/TimeStamp&gt;&lt;Value&gt;1&lt;/Value&gt;&lt;PersonId&gt;0&lt;/PersonId&gt;&lt;ResponseDelay&gt;7250&lt;/ResponseDelay&gt;&lt;/Response&gt;&lt;Response&gt;&lt;Index&gt;18&lt;/Index&gt;&lt;SmartcardUID&gt;0&lt;/SmartcardUID&gt;&lt;UID&gt;6C6EA5&lt;/UID&gt;&lt;Valid&gt;true&lt;/Valid&gt;&lt;TimeStamp&gt;2017-02-21T15:38:16.528+05:30&lt;/TimeStamp&gt;&lt;Value&gt;1&lt;/Value&gt;&lt;PersonId&gt;0&lt;/PersonId&gt;&lt;ResponseDelay&gt;10400&lt;/ResponseDelay&gt;&lt;/Response&gt;&lt;Response&gt;&lt;Index&gt;24&lt;/Index&gt;&lt;SmartcardUID&gt;0&lt;/SmartcardUID&gt;&lt;UID&gt;6D8101&lt;/UID&gt;&lt;Valid&gt;true&lt;/Valid&gt;&lt;TimeStamp&gt;2017-02-21T15:38:24.64+05:30&lt;/TimeStamp&gt;&lt;Value&gt;1&lt;/Value&gt;&lt;PersonId&gt;0&lt;/PersonId&gt;&lt;ResponseDelay&gt;18300&lt;/ResponseDelay&gt;&lt;/Response&gt;&lt;Response&gt;&lt;Index&gt;25&lt;/Index&gt;&lt;SmartcardUID&gt;0&lt;/SmartcardUID&gt;&lt;UID&gt;6D8109&lt;/UID&gt;&lt;Valid&gt;true&lt;/Valid&gt;&lt;TimeStamp&gt;2017-02-21T15:38:13.494+05:30&lt;/TimeStamp&gt;&lt;Value&gt;2&lt;/Value&gt;&lt;PersonId&gt;0&lt;/PersonId&gt;&lt;ResponseDelay&gt;7300&lt;/ResponseDelay&gt;&lt;/Response&gt;&lt;Response&gt;&lt;Index&gt;27&lt;/Index&gt;&lt;SmartcardUID&gt;0&lt;/SmartcardUID&gt;&lt;UID&gt;6D7E5F&lt;/UID&gt;&lt;Valid&gt;true&lt;/Valid&gt;&lt;TimeStamp&gt;2017-02-21T15:38:13.494+05:30&lt;/TimeStamp&gt;&lt;Value&gt;2&lt;/Value&gt;&lt;PersonId&gt;0&lt;/PersonId&gt;&lt;ResponseDelay&gt;7300&lt;/ResponseDelay&gt;&lt;/Response&gt;&lt;Response&gt;&lt;Index&gt;30&lt;/Index&gt;&lt;SmartcardUID&gt;0&lt;/SmartcardUID&gt;&lt;UID&gt;6D7E54&lt;/UID&gt;&lt;Valid&gt;true&lt;/Valid&gt;&lt;TimeStamp&gt;2017-02-21T15:38:20.073+05:30&lt;/TimeStamp&gt;&lt;Value&gt;1&lt;/Value&gt;&lt;PersonId&gt;0&lt;/PersonId&gt;&lt;ResponseDelay&gt;13600&lt;/ResponseDelay&gt;&lt;/Response&gt;&lt;Response&gt;&lt;Index&gt;31&lt;/Index&gt;&lt;SmartcardUID&gt;0&lt;/SmartcardUID&gt;&lt;UID&gt;6D7E5D&lt;/UID&gt;&lt;Valid&gt;true&lt;/Valid&gt;&lt;TimeStamp&gt;2017-02-21T15:38:16.529+05:30&lt;/TimeStamp&gt;&lt;Value&gt;1&lt;/Value&gt;&lt;PersonId&gt;0&lt;/PersonId&gt;&lt;ResponseDelay&gt;10450&lt;/ResponseDelay&gt;&lt;/Response&gt;&lt;Response&gt;&lt;Index&gt;32&lt;/Index&gt;&lt;SmartcardUID&gt;0&lt;/SmartcardUID&gt;&lt;UID&gt;6D772A&lt;/UID&gt;&lt;Valid&gt;true&lt;/Valid&gt;&lt;TimeStamp&gt;2017-02-21T15:38:16.529+05:30&lt;/TimeStamp&gt;&lt;Value&gt;1&lt;/Value&gt;&lt;PersonId&gt;0&lt;/PersonId&gt;&lt;ResponseDelay&gt;10450&lt;/ResponseDelay&gt;&lt;/Response&gt;&lt;Response&gt;&lt;Index&gt;33&lt;/Index&gt;&lt;SmartcardUID&gt;0&lt;/SmartcardUID&gt;&lt;UID&gt;6C6B19&lt;/UID&gt;&lt;Valid&gt;true&lt;/Valid&gt;&lt;TimeStamp&gt;2017-02-21T15:38:13.494+05:30&lt;/TimeStamp&gt;&lt;Value&gt;1&lt;/Value&gt;&lt;PersonId&gt;0&lt;/PersonId&gt;&lt;ResponseDelay&gt;7300&lt;/ResponseDelay&gt;&lt;/Response&gt;&lt;Response&gt;&lt;Index&gt;35&lt;/Index&gt;&lt;SmartcardUID&gt;0&lt;/SmartcardUID&gt;&lt;UID&gt;6D8044&lt;/UID&gt;&lt;Valid&gt;true&lt;/Valid&gt;&lt;TimeStamp&gt;2017-02-21T15:38:13.494+05:30&lt;/TimeStamp&gt;&lt;Value&gt;1&lt;/Value&gt;&lt;PersonId&gt;0&lt;/PersonId&gt;&lt;ResponseDelay&gt;7300&lt;/ResponseDelay&gt;&lt;/Response&gt;&lt;Response&gt;&lt;Index&gt;36&lt;/Index&gt;&lt;SmartcardUID&gt;0&lt;/SmartcardUID&gt;&lt;UID&gt;6D806E&lt;/UID&gt;&lt;Valid&gt;true&lt;/Valid&gt;&lt;TimeStamp&gt;2017-02-21T15:38:20.073+05:30&lt;/TimeStamp&gt;&lt;Value&gt;1&lt;/Value&gt;&lt;PersonId&gt;0&lt;/PersonId&gt;&lt;ResponseDelay&gt;13600&lt;/ResponseDelay&gt;&lt;/Response&gt;&lt;Response&gt;&lt;Index&gt;40&lt;/Index&gt;&lt;SmartcardUID&gt;0&lt;/SmartcardUID&gt;&lt;UID&gt;6D7E39&lt;/UID&gt;&lt;Valid&gt;true&lt;/Valid&gt;&lt;TimeStamp&gt;2017-02-21T15:38:23.112+05:30&lt;/TimeStamp&gt;&lt;Value&gt;1&lt;/Value&gt;&lt;PersonId&gt;0&lt;/PersonId&gt;&lt;ResponseDelay&gt;16750&lt;/ResponseDelay&gt;&lt;/Response&gt;&lt;Response&gt;&lt;Index&gt;42&lt;/Index&gt;&lt;SmartcardUID&gt;0&lt;/SmartcardUID&gt;&lt;UID&gt;6DBF68&lt;/UID&gt;&lt;Valid&gt;true&lt;/Valid&gt;&lt;TimeStamp&gt;2017-02-21T15:38:17.031+05:30&lt;/TimeStamp&gt;&lt;Value&gt;1&lt;/Value&gt;&lt;PersonId&gt;0&lt;/PersonId&gt;&lt;ResponseDelay&gt;10500&lt;/ResponseDelay&gt;&lt;/Response&gt;&lt;Response&gt;&lt;Index&gt;44&lt;/Index&gt;&lt;SmartcardUID&gt;0&lt;/SmartcardUID&gt;&lt;UID&gt;6D8076&lt;/UID&gt;&lt;Valid&gt;true&lt;/Valid&gt;&lt;TimeStamp&gt;2017-02-21T15:38:20.073+05:30&lt;/TimeStamp&gt;&lt;Value&gt;1&lt;/Value&gt;&lt;PersonId&gt;0&lt;/PersonId&gt;&lt;ResponseDelay&gt;13650&lt;/ResponseDelay&gt;&lt;/Response&gt;&lt;Response&gt;&lt;Index&gt;45&lt;/Index&gt;&lt;SmartcardUID&gt;0&lt;/SmartcardUID&gt;&lt;UID&gt;6DBF60&lt;/UID&gt;&lt;Valid&gt;true&lt;/Valid&gt;&lt;TimeStamp&gt;2017-02-21T15:38:20.073+05:30&lt;/TimeStamp&gt;&lt;Value&gt;1&lt;/Value&gt;&lt;PersonId&gt;0&lt;/PersonId&gt;&lt;ResponseDelay&gt;13650&lt;/ResponseDelay&gt;&lt;/Response&gt;&lt;Response&gt;&lt;Index&gt;47&lt;/Index&gt;&lt;SmartcardUID&gt;0&lt;/SmartcardUID&gt;&lt;UID&gt;6D806F&lt;/UID&gt;&lt;Valid&gt;true&lt;/Valid&gt;&lt;TimeStamp&gt;2017-02-21T15:38:13.494+05:30&lt;/TimeStamp&gt;&lt;Value&gt;2&lt;/Value&gt;&lt;PersonId&gt;0&lt;/PersonId&gt;&lt;ResponseDelay&gt;7350&lt;/ResponseDelay&gt;&lt;/Response&gt;&lt;Response&gt;&lt;Index&gt;48&lt;/Index&gt;&lt;SmartcardUID&gt;0&lt;/SmartcardUID&gt;&lt;UID&gt;6D8108&lt;/UID&gt;&lt;Valid&gt;true&lt;/Valid&gt;&lt;TimeStamp&gt;2017-02-21T15:38:20.073+05:30&lt;/TimeStamp&gt;&lt;Value&gt;1&lt;/Value&gt;&lt;PersonId&gt;0&lt;/PersonId&gt;&lt;ResponseDelay&gt;13650&lt;/ResponseDelay&gt;&lt;/Response&gt;&lt;Response&gt;&lt;Index&gt;49&lt;/Index&gt;&lt;SmartcardUID&gt;0&lt;/SmartcardUID&gt;&lt;UID&gt;6D806D&lt;/UID&gt;&lt;Valid&gt;true&lt;/Valid&gt;&lt;TimeStamp&gt;2017-02-21T15:38:17.031+05:30&lt;/TimeStamp&gt;&lt;Value&gt;2&lt;/Value&gt;&lt;PersonId&gt;0&lt;/PersonId&gt;&lt;ResponseDelay&gt;10500&lt;/ResponseDelay&gt;&lt;/Response&gt;&lt;Response&gt;&lt;Index&gt;55&lt;/Index&gt;&lt;SmartcardUID&gt;0&lt;/SmartcardUID&gt;&lt;UID&gt;6D7E56&lt;/UID&gt;&lt;Valid&gt;true&lt;/Valid&gt;&lt;TimeStamp&gt;2017-02-21T15:38:13.494+05:30&lt;/TimeStamp&gt;&lt;Value&gt;2&lt;/Value&gt;&lt;PersonId&gt;0&lt;/PersonId&gt;&lt;ResponseDelay&gt;7350&lt;/ResponseDelay&gt;&lt;/Response&gt;&lt;Response&gt;&lt;Index&gt;66&lt;/Index&gt;&lt;SmartcardUID&gt;0&lt;/SmartcardUID&gt;&lt;UID&gt;6DBFB6&lt;/UID&gt;&lt;Valid&gt;true&lt;/Valid&gt;&lt;TimeStamp&gt;2017-02-21T15:38:20.073+05:30&lt;/TimeStamp&gt;&lt;Value&gt;1&lt;/Value&gt;&lt;PersonId&gt;0&lt;/PersonId&gt;&lt;ResponseDelay&gt;13700&lt;/ResponseDelay&gt;&lt;/Response&gt;&lt;Response&gt;&lt;Index&gt;67&lt;/Index&gt;&lt;SmartcardUID&gt;0&lt;/SmartcardUID&gt;&lt;UID&gt;6DBF4C&lt;/UID&gt;&lt;Valid&gt;true&lt;/Valid&gt;&lt;TimeStamp&gt;2017-02-21T15:38:13.494+05:30&lt;/TimeStamp&gt;&lt;Value&gt;2&lt;/Value&gt;&lt;PersonId&gt;0&lt;/PersonId&gt;&lt;ResponseDelay&gt;7400&lt;/ResponseDelay&gt;&lt;/Response&gt;&lt;Response&gt;&lt;Index&gt;68&lt;/Index&gt;&lt;SmartcardUID&gt;0&lt;/SmartcardUID&gt;&lt;UID&gt;6C6EAC&lt;/UID&gt;&lt;Valid&gt;true&lt;/Valid&gt;&lt;TimeStamp&gt;2017-02-21T15:38:17.031+05:30&lt;/TimeStamp&gt;&lt;Value&gt;2&lt;/Value&gt;&lt;PersonId&gt;0&lt;/PersonId&gt;&lt;ResponseDelay&gt;10550&lt;/ResponseDelay&gt;&lt;/Response&gt;&lt;Response&gt;&lt;Index&gt;69&lt;/Index&gt;&lt;SmartcardUID&gt;0&lt;/SmartcardUID&gt;&lt;UID&gt;6C7195&lt;/UID&gt;&lt;Valid&gt;true&lt;/Valid&gt;&lt;TimeStamp&gt;2017-02-21T15:38:13.494+05:30&lt;/TimeStamp&gt;&lt;Value&gt;1&lt;/Value&gt;&lt;PersonId&gt;0&lt;/PersonId&gt;&lt;ResponseDelay&gt;7400&lt;/ResponseDelay&gt;&lt;/Response&gt;&lt;Response&gt;&lt;Index&gt;74&lt;/Index&gt;&lt;SmartcardUID&gt;0&lt;/SmartcardUID&gt;&lt;UID&gt;6C71AC&lt;/UID&gt;&lt;Valid&gt;true&lt;/Valid&gt;&lt;TimeStamp&gt;2017-02-21T15:38:13.494+05:30&lt;/TimeStamp&gt;&lt;Value&gt;1&lt;/Value&gt;&lt;PersonId&gt;0&lt;/PersonId&gt;&lt;ResponseDelay&gt;7400&lt;/ResponseDelay&gt;&lt;/Response&gt;&lt;Response&gt;&lt;Index&gt;75&lt;/Index&gt;&lt;SmartcardUID&gt;0&lt;/SmartcardUID&gt;&lt;UID&gt;6C7179&lt;/UID&gt;&lt;Valid&gt;true&lt;/Valid&gt;&lt;TimeStamp&gt;2017-02-21T15:38:15.008+05:30&lt;/TimeStamp&gt;&lt;Value&gt;1&lt;/Value&gt;&lt;PersonId&gt;0&lt;/PersonId&gt;&lt;ResponseDelay&gt;9000&lt;/ResponseDelay&gt;&lt;/Response&gt;&lt;Response&gt;&lt;Index&gt;77&lt;/Index&gt;&lt;SmartcardUID&gt;0&lt;/SmartcardUID&gt;&lt;UID&gt;6C6E8E&lt;/UID&gt;&lt;Valid&gt;true&lt;/Valid&gt;&lt;TimeStamp&gt;2017-02-21T15:38:17.031+05:30&lt;/TimeStamp&gt;&lt;Value&gt;1&lt;/Value&gt;&lt;PersonId&gt;0&lt;/PersonId&gt;&lt;ResponseDelay&gt;10550&lt;/ResponseDelay&gt;&lt;/Response&gt;&lt;Response&gt;&lt;Index&gt;82&lt;/Index&gt;&lt;SmartcardUID&gt;0&lt;/SmartcardUID&gt;&lt;UID&gt;6DBF56&lt;/UID&gt;&lt;Valid&gt;true&lt;/Valid&gt;&lt;TimeStamp&gt;2017-02-21T15:38:17.031+05:30&lt;/TimeStamp&gt;&lt;Value&gt;1&lt;/Value&gt;&lt;PersonId&gt;0&lt;/PersonId&gt;&lt;ResponseDelay&gt;10600&lt;/ResponseDelay&gt;&lt;/Response&gt;&lt;Response&gt;&lt;Index&gt;85&lt;/Index&gt;&lt;SmartcardUID&gt;0&lt;/SmartcardUID&gt;&lt;UID&gt;6C6B18&lt;/UID&gt;&lt;Valid&gt;true&lt;/Valid&gt;&lt;TimeStamp&gt;2017-02-21T15:38:20.073+05:30&lt;/TimeStamp&gt;&lt;Value&gt;1&lt;/Value&gt;&lt;PersonId&gt;0&lt;/PersonId&gt;&lt;ResponseDelay&gt;13750&lt;/ResponseDelay&gt;&lt;/Response&gt;&lt;Response&gt;&lt;Index&gt;86&lt;/Index&gt;&lt;SmartcardUID&gt;0&lt;/SmartcardUID&gt;&lt;UID&gt;6C6EB4&lt;/UID&gt;&lt;Valid&gt;true&lt;/Valid&gt;&lt;TimeStamp&gt;2017-02-21T15:38:13.987+05:30&lt;/TimeStamp&gt;&lt;Value&gt;1&lt;/Value&gt;&lt;PersonId&gt;0&lt;/PersonId&gt;&lt;ResponseDelay&gt;7450&lt;/ResponseDelay&gt;&lt;/Response&gt;&lt;Response&gt;&lt;Index&gt;87&lt;/Index&gt;&lt;SmartcardUID&gt;0&lt;/SmartcardUID&gt;&lt;UID&gt;6C6E97&lt;/UID&gt;&lt;Valid&gt;true&lt;/Valid&gt;&lt;TimeStamp&gt;2017-02-21T15:38:13.987+05:30&lt;/TimeStamp&gt;&lt;Value&gt;1&lt;/Value&gt;&lt;PersonId&gt;0&lt;/PersonId&gt;&lt;ResponseDelay&gt;7450&lt;/ResponseDelay&gt;&lt;/Response&gt;&lt;Response&gt;&lt;Index&gt;88&lt;/Index&gt;&lt;SmartcardUID&gt;0&lt;/SmartcardUID&gt;&lt;UID&gt;6D8077&lt;/UID&gt;&lt;Valid&gt;true&lt;/Valid&gt;&lt;TimeStamp&gt;2017-02-21T15:38:18.555+05:30&lt;/TimeStamp&gt;&lt;Value&gt;1&lt;/Value&gt;&lt;PersonId&gt;0&lt;/PersonId&gt;&lt;ResponseDelay&gt;12150&lt;/ResponseDelay&gt;&lt;/Response&gt;&lt;Response&gt;&lt;Index&gt;89&lt;/Index&gt;&lt;SmartcardUID&gt;0&lt;/SmartcardUID&gt;&lt;UID&gt;6D7E55&lt;/UID&gt;&lt;Valid&gt;true&lt;/Valid&gt;&lt;TimeStamp&gt;2017-02-21T15:38:20.073+05:30&lt;/TimeStamp&gt;&lt;Value&gt;2&lt;/Value&gt;&lt;PersonId&gt;0&lt;/PersonId&gt;&lt;ResponseDelay&gt;13750&lt;/ResponseDelay&gt;&lt;/Response&gt;&lt;Response&gt;&lt;Index&gt;90&lt;/Index&gt;&lt;SmartcardUID&gt;0&lt;/SmartcardUID&gt;&lt;UID&gt;6DC031&lt;/UID&gt;&lt;Valid&gt;true&lt;/Valid&gt;&lt;TimeStamp&gt;2017-02-21T15:38:20.073+05:30&lt;/TimeStamp&gt;&lt;Value&gt;1&lt;/Value&gt;&lt;PersonId&gt;0&lt;/PersonId&gt;&lt;ResponseDelay&gt;13750&lt;/ResponseDelay&gt;&lt;/Response&gt;&lt;Response&gt;&lt;Index&gt;93&lt;/Index&gt;&lt;SmartcardUID&gt;0&lt;/SmartcardUID&gt;&lt;UID&gt;6C7192&lt;/UID&gt;&lt;Valid&gt;true&lt;/Valid&gt;&lt;TimeStamp&gt;2017-02-21T15:38:17.031+05:30&lt;/TimeStamp&gt;&lt;Value&gt;1&lt;/Value&gt;&lt;PersonId&gt;0&lt;/PersonId&gt;&lt;ResponseDelay&gt;10600&lt;/ResponseDelay&gt;&lt;/Response&gt;&lt;Response&gt;&lt;Index&gt;5&lt;/Index&gt;&lt;SmartcardUID&gt;0&lt;/SmartcardUID&gt;&lt;UID&gt;6C717A&lt;/UID&gt;&lt;Valid&gt;true&lt;/Valid&gt;&lt;TimeStamp&gt;2017-02-21T15:38:16.528+05:30&lt;/TimeStamp&gt;&lt;Value&gt;2&lt;/Value&gt;&lt;PersonId&gt;0&lt;/PersonId&gt;&lt;ResponseDelay&gt;10400&lt;/ResponseDelay&gt;&lt;/Response&gt;&lt;Response&gt;&lt;Index&gt;16&lt;/Index&gt;&lt;SmartcardUID&gt;0&lt;/SmartcardUID&gt;&lt;UID&gt;6D7E57&lt;/UID&gt;&lt;Valid&gt;true&lt;/Valid&gt;&lt;TimeStamp&gt;2017-02-21T15:38:20.073+05:30&lt;/TimeStamp&gt;&lt;Value&gt;1&lt;/Value&gt;&lt;PersonId&gt;0&lt;/PersonId&gt;&lt;ResponseDelay&gt;13550&lt;/ResponseDelay&gt;&lt;/Response&gt;&lt;Response&gt;&lt;Index&gt;21&lt;/Index&gt;&lt;SmartcardUID&gt;0&lt;/SmartcardUID&gt;&lt;UID&gt;6DBF67&lt;/UID&gt;&lt;Valid&gt;true&lt;/Valid&gt;&lt;TimeStamp&gt;2017-02-21T15:38:15.008+05:30&lt;/TimeStamp&gt;&lt;Value&gt;1&lt;/Value&gt;&lt;PersonId&gt;0&lt;/PersonId&gt;&lt;ResponseDelay&gt;8850&lt;/ResponseDelay&gt;&lt;/Response&gt;&lt;Response&gt;&lt;Index&gt;23&lt;/Index&gt;&lt;SmartcardUID&gt;0&lt;/SmartcardUID&gt;&lt;UID&gt;6C717C&lt;/UID&gt;&lt;Valid&gt;true&lt;/Valid&gt;&lt;TimeStamp&gt;2017-02-21T15:38:16.528+05:30&lt;/TimeStamp&gt;&lt;Value&gt;1&lt;/Value&gt;&lt;PersonId&gt;0&lt;/PersonId&gt;&lt;ResponseDelay&gt;10450&lt;/ResponseDelay&gt;&lt;/Response&gt;&lt;Response&gt;&lt;Index&gt;50&lt;/Index&gt;&lt;SmartcardUID&gt;0&lt;/SmartcardUID&gt;&lt;UID&gt;6D8103&lt;/UID&gt;&lt;Valid&gt;true&lt;/Valid&gt;&lt;TimeStamp&gt;2017-02-21T15:38:15.008+05:30&lt;/TimeStamp&gt;&lt;Value&gt;2&lt;/Value&gt;&lt;PersonId&gt;0&lt;/PersonId&gt;&lt;ResponseDelay&gt;8950&lt;/ResponseDelay&gt;&lt;/Response&gt;&lt;Response&gt;&lt;Index&gt;54&lt;/Index&gt;&lt;SmartcardUID&gt;0&lt;/SmartcardUID&gt;&lt;UID&gt;6DBF57&lt;/UID&gt;&lt;Valid&gt;true&lt;/Valid&gt;&lt;TimeStamp&gt;2017-02-21T15:38:20.073+05:30&lt;/TimeStamp&gt;&lt;Value&gt;1&lt;/Value&gt;&lt;PersonId&gt;0&lt;/PersonId&gt;&lt;ResponseDelay&gt;13650&lt;/ResponseDelay&gt;&lt;/Response&gt;&lt;Response&gt;&lt;Index&gt;78&lt;/Index&gt;&lt;SmartcardUID&gt;0&lt;/SmartcardUID&gt;&lt;UID&gt;6C715F&lt;/UID&gt;&lt;Valid&gt;true&lt;/Valid&gt;&lt;TimeStamp&gt;2017-02-21T15:38:17.031+05:30&lt;/TimeStamp&gt;&lt;Value&gt;1&lt;/Value&gt;&lt;PersonId&gt;0&lt;/PersonId&gt;&lt;ResponseDelay&gt;10550&lt;/ResponseDelay&gt;&lt;/Response&gt;&lt;Response&gt;&lt;Index&gt;80&lt;/Index&gt;&lt;SmartcardUID&gt;0&lt;/SmartcardUID&gt;&lt;UID&gt;6D8113&lt;/UID&gt;&lt;Valid&gt;true&lt;/Valid&gt;&lt;TimeStamp&gt;2017-02-21T15:38:17.031+05:30&lt;/TimeStamp&gt;&lt;Value&gt;1&lt;/Value&gt;&lt;PersonId&gt;0&lt;/PersonId&gt;&lt;ResponseDelay&gt;10600&lt;/ResponseDelay&gt;&lt;/Response&gt;&lt;Response&gt;&lt;Index&gt;46&lt;/Index&gt;&lt;SmartcardUID&gt;0&lt;/SmartcardUID&gt;&lt;UID&gt;6DBF66&lt;/UID&gt;&lt;Valid&gt;true&lt;/Valid&gt;&lt;TimeStamp&gt;2017-02-21T15:38:20.073+05:30&lt;/TimeStamp&gt;&lt;Value&gt;1&lt;/Value&gt;&lt;PersonId&gt;0&lt;/PersonId&gt;&lt;ResponseDelay&gt;13650&lt;/ResponseDelay&gt;&lt;/Response&gt;&lt;Response&gt;&lt;Index&gt;2&lt;/Index&gt;&lt;SmartcardUID&gt;0&lt;/SmartcardUID&gt;&lt;UID&gt;6C6BD4&lt;/UID&gt;&lt;Valid&gt;true&lt;/Valid&gt;&lt;TimeStamp&gt;2017-02-21T15:38:24.64+05:30&lt;/TimeStamp&gt;&lt;Value&gt;2&lt;/Value&gt;&lt;PersonId&gt;0&lt;/PersonId&gt;&lt;ResponseDelay&gt;18250&lt;/ResponseDelay&gt;&lt;/Response&gt;&lt;Response&gt;&lt;Index&gt;53&lt;/Index&gt;&lt;SmartcardUID&gt;0&lt;/SmartcardUID&gt;&lt;UID&gt;6C6C47&lt;/UID&gt;&lt;Valid&gt;true&lt;/Valid&gt;&lt;TimeStamp&gt;2017-02-21T15:38:18.041+05:30&lt;/TimeStamp&gt;&lt;Value&gt;1&lt;/Value&gt;&lt;PersonId&gt;0&lt;/PersonId&gt;&lt;ResponseDelay&gt;12100&lt;/ResponseDelay&gt;&lt;/Response&gt;&lt;Response&gt;&lt;Index&gt;61&lt;/Index&gt;&lt;SmartcardUID&gt;0&lt;/SmartcardUID&gt;&lt;UID&gt;6C6E96&lt;/UID&gt;&lt;Valid&gt;true&lt;/Valid&gt;&lt;TimeStamp&gt;2017-02-21T15:38:20.073+05:30&lt;/TimeStamp&gt;&lt;Value&gt;2&lt;/Value&gt;&lt;PersonId&gt;0&lt;/PersonId&gt;&lt;ResponseDelay&gt;13650&lt;/ResponseDelay&gt;&lt;/Response&gt;&lt;Response&gt;&lt;Index&gt;39&lt;/Index&gt;&lt;SmartcardUID&gt;0&lt;/SmartcardUID&gt;&lt;UID&gt;6C719A&lt;/UID&gt;&lt;Valid&gt;true&lt;/Valid&gt;&lt;TimeStamp&gt;2017-02-21T15:38:20.073+05:30&lt;/TimeStamp&gt;&lt;Value&gt;1&lt;/Value&gt;&lt;PersonId&gt;0&lt;/PersonId&gt;&lt;ResponseDelay&gt;13600&lt;/ResponseDelay&gt;&lt;/Response&gt;&lt;Response&gt;&lt;Index&gt;7&lt;/Index&gt;&lt;SmartcardUID&gt;0&lt;/SmartcardUID&gt;&lt;UID&gt;6DC039&lt;/UID&gt;&lt;Valid&gt;true&lt;/Valid&gt;&lt;TimeStamp&gt;2017-02-21T15:38:27.681+05:30&lt;/TimeStamp&gt;&lt;Value&gt;2&lt;/Value&gt;&lt;PersonId&gt;0&lt;/PersonId&gt;&lt;ResponseDelay&gt;21400&lt;/ResponseDelay&gt;&lt;/Response&gt;&lt;Response&gt;&lt;Index&gt;38&lt;/Index&gt;&lt;SmartcardUID&gt;0&lt;/SmartcardUID&gt;&lt;UID&gt;6C6E92&lt;/UID&gt;&lt;Valid&gt;true&lt;/Valid&gt;&lt;TimeStamp&gt;2017-02-21T15:38:26.153+05:30&lt;/TimeStamp&gt;&lt;Value&gt;1&lt;/Value&gt;&lt;PersonId&gt;0&lt;/PersonId&gt;&lt;ResponseDelay&gt;19900&lt;/ResponseDelay&gt;&lt;/Response&gt;&lt;Response&gt;&lt;Index&gt;83&lt;/Index&gt;&lt;SmartcardUID&gt;0&lt;/SmartcardUID&gt;&lt;UID&gt;6C6E91&lt;/UID&gt;&lt;Valid&gt;true&lt;/Valid&gt;&lt;TimeStamp&gt;2017-02-21T15:38:23.112+05:30&lt;/TimeStamp&gt;&lt;Value&gt;1&lt;/Value&gt;&lt;PersonId&gt;0&lt;/PersonId&gt;&lt;ResponseDelay&gt;16850&lt;/ResponseDelay&gt;&lt;/Response&gt;&lt;Response&gt;&lt;Index&gt;91&lt;/Index&gt;&lt;SmartcardUID&gt;0&lt;/SmartcardUID&gt;&lt;UID&gt;6C6E9C&lt;/UID&gt;&lt;Valid&gt;true&lt;/Valid&gt;&lt;TimeStamp&gt;2017-02-21T15:38:24.64+05:30&lt;/TimeStamp&gt;&lt;Value&gt;1&lt;/Value&gt;&lt;PersonId&gt;0&lt;/PersonId&gt;&lt;ResponseDelay&gt;18450&lt;/ResponseDelay&gt;&lt;/Response&gt;&lt;Response&gt;&lt;Index&gt;65&lt;/Index&gt;&lt;SmartcardUID&gt;0&lt;/SmartcardUID&gt;&lt;UID&gt;6C6E8D&lt;/UID&gt;&lt;Valid&gt;true&lt;/Valid&gt;&lt;TimeStamp&gt;2017-02-21T15:38:27.681+05:30&lt;/TimeStamp&gt;&lt;Value&gt;2&lt;/Value&gt;&lt;PersonId&gt;0&lt;/PersonId&gt;&lt;ResponseDelay&gt;2155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39&lt;/int&gt;"/>
  <p:tag name="VIEWPOINT" val="7994f349-73d5-48b0-b9af-473eddd21d74"/>
</p:tagLst>
</file>

<file path=ppt/tags/tag428.xml><?xml version="1.0" encoding="utf-8"?>
<p:tagLst xmlns:a="http://schemas.openxmlformats.org/drawingml/2006/main" xmlns:r="http://schemas.openxmlformats.org/officeDocument/2006/relationships" xmlns:p="http://schemas.openxmlformats.org/presentationml/2006/main">
  <p:tag name="STARTANIMATION" val="OpenQuestion"/>
  <p:tag name="QUESTIONGUID" val="01378237-02f4-49e0-addb-9f15a5f13ad0"/>
</p:tagLst>
</file>

<file path=ppt/tags/tag429.xml><?xml version="1.0" encoding="utf-8"?>
<p:tagLst xmlns:a="http://schemas.openxmlformats.org/drawingml/2006/main" xmlns:r="http://schemas.openxmlformats.org/officeDocument/2006/relationships" xmlns:p="http://schemas.openxmlformats.org/presentationml/2006/main">
  <p:tag name="QUESTIONGUID" val="01378237-02f4-49e0-addb-9f15a5f13ad0"/>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9befc6cb-07c8-4df6-864b-9374cef093be&lt;/GUID&gt;&lt;Name /&gt;&lt;ScreenPosition&gt;BottomRight&lt;/ScreenPosition&gt;&lt;BorderThickness&gt;10&lt;/BorderThickness&gt;&lt;Top&gt;285.09787&lt;/Top&gt;&lt;Left&gt;37.51457&lt;/Left&gt;&lt;Height&gt;161.501343&lt;/Height&gt;&lt;Width&gt;646.4854&lt;/Width&gt;&lt;/ShapeDetails&gt;"/>
</p:tagLst>
</file>

<file path=ppt/tags/tag43.xml><?xml version="1.0" encoding="utf-8"?>
<p:tagLst xmlns:a="http://schemas.openxmlformats.org/drawingml/2006/main" xmlns:r="http://schemas.openxmlformats.org/officeDocument/2006/relationships" xmlns:p="http://schemas.openxmlformats.org/presentationml/2006/main">
  <p:tag name="SHAPETYPE" val="VotingKey"/>
  <p:tag name="QUESTIONGUID" val="4608bd6a-be8b-499e-8bc7-364006a72eab"/>
</p:tagLst>
</file>

<file path=ppt/tags/tag430.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431.xml><?xml version="1.0" encoding="utf-8"?>
<p:tagLst xmlns:a="http://schemas.openxmlformats.org/drawingml/2006/main" xmlns:r="http://schemas.openxmlformats.org/officeDocument/2006/relationships" xmlns:p="http://schemas.openxmlformats.org/presentationml/2006/main">
  <p:tag name="SHAPETYPE" val="VotingKey"/>
  <p:tag name="QUESTIONGUID" val="01378237-02f4-49e0-addb-9f15a5f13ad0"/>
</p:tagLst>
</file>

<file path=ppt/tags/tag432.xml><?xml version="1.0" encoding="utf-8"?>
<p:tagLst xmlns:a="http://schemas.openxmlformats.org/drawingml/2006/main" xmlns:r="http://schemas.openxmlformats.org/officeDocument/2006/relationships" xmlns:p="http://schemas.openxmlformats.org/presentationml/2006/main">
  <p:tag name="SHAPETYPE" val="ChoiceText"/>
  <p:tag name="QUESTIONGUID" val="01378237-02f4-49e0-addb-9f15a5f13ad0"/>
</p:tagLst>
</file>

<file path=ppt/tags/tag433.xml><?xml version="1.0" encoding="utf-8"?>
<p:tagLst xmlns:a="http://schemas.openxmlformats.org/drawingml/2006/main" xmlns:r="http://schemas.openxmlformats.org/officeDocument/2006/relationships" xmlns:p="http://schemas.openxmlformats.org/presentationml/2006/main">
  <p:tag name="SHAPETYPE" val="DataLabel"/>
  <p:tag name="QUESTIONGUID" val="01378237-02f4-49e0-addb-9f15a5f13ad0"/>
</p:tagLst>
</file>

<file path=ppt/tags/tag434.xml><?xml version="1.0" encoding="utf-8"?>
<p:tagLst xmlns:a="http://schemas.openxmlformats.org/drawingml/2006/main" xmlns:r="http://schemas.openxmlformats.org/officeDocument/2006/relationships" xmlns:p="http://schemas.openxmlformats.org/presentationml/2006/main">
  <p:tag name="SHAPETYPE" val="Bars"/>
  <p:tag name="QUESTIONGUID" val="01378237-02f4-49e0-addb-9f15a5f13ad0"/>
  <p:tag name="SHAPEDETAILS" val="&lt;?xml version=&quot;1.0&quot; encoding=&quot;utf-8&quot;?&gt;&lt;ShapeDetails xmlns:xsi=&quot;http://www.w3.org/2001/XMLSchema-instance&quot; xmlns:xsd=&quot;http://www.w3.org/2001/XMLSchema&quot;&gt;&lt;GUID&gt;47b3c84d-4923-4264-8f51-a5cfcd1ee5a9&lt;/GUID&gt;&lt;Name /&gt;&lt;ScreenPosition&gt;BottomRight&lt;/ScreenPosition&gt;&lt;BorderThickness&gt;10&lt;/BorderThickness&gt;&lt;Top&gt;223.467957&lt;/Top&gt;&lt;Left&gt;79.16748&lt;/Left&gt;&lt;Height&gt;24.43504&lt;/Height&gt;&lt;Width&gt;555.2277&lt;/Width&gt;&lt;/ShapeDetails&gt;"/>
</p:tagLst>
</file>

<file path=ppt/tags/tag435.xml><?xml version="1.0" encoding="utf-8"?>
<p:tagLst xmlns:a="http://schemas.openxmlformats.org/drawingml/2006/main" xmlns:r="http://schemas.openxmlformats.org/officeDocument/2006/relationships" xmlns:p="http://schemas.openxmlformats.org/presentationml/2006/main">
  <p:tag name="SHAPETYPE" val="VotingKey"/>
  <p:tag name="QUESTIONGUID" val="01378237-02f4-49e0-addb-9f15a5f13ad0"/>
</p:tagLst>
</file>

<file path=ppt/tags/tag436.xml><?xml version="1.0" encoding="utf-8"?>
<p:tagLst xmlns:a="http://schemas.openxmlformats.org/drawingml/2006/main" xmlns:r="http://schemas.openxmlformats.org/officeDocument/2006/relationships" xmlns:p="http://schemas.openxmlformats.org/presentationml/2006/main">
  <p:tag name="SHAPETYPE" val="ChoiceText"/>
  <p:tag name="QUESTIONGUID" val="01378237-02f4-49e0-addb-9f15a5f13ad0"/>
</p:tagLst>
</file>

<file path=ppt/tags/tag437.xml><?xml version="1.0" encoding="utf-8"?>
<p:tagLst xmlns:a="http://schemas.openxmlformats.org/drawingml/2006/main" xmlns:r="http://schemas.openxmlformats.org/officeDocument/2006/relationships" xmlns:p="http://schemas.openxmlformats.org/presentationml/2006/main">
  <p:tag name="SHAPETYPE" val="DataLabel"/>
  <p:tag name="QUESTIONGUID" val="01378237-02f4-49e0-addb-9f15a5f13ad0"/>
</p:tagLst>
</file>

<file path=ppt/tags/tag438.xml><?xml version="1.0" encoding="utf-8"?>
<p:tagLst xmlns:a="http://schemas.openxmlformats.org/drawingml/2006/main" xmlns:r="http://schemas.openxmlformats.org/officeDocument/2006/relationships" xmlns:p="http://schemas.openxmlformats.org/presentationml/2006/main">
  <p:tag name="SHAPETYPE" val="Bars"/>
  <p:tag name="QUESTIONGUID" val="01378237-02f4-49e0-addb-9f15a5f13ad0"/>
  <p:tag name="SHAPEDETAILS" val="&lt;?xml version=&quot;1.0&quot; encoding=&quot;utf-8&quot;?&gt;&lt;ShapeDetails xmlns:xsi=&quot;http://www.w3.org/2001/XMLSchema-instance&quot; xmlns:xsd=&quot;http://www.w3.org/2001/XMLSchema&quot;&gt;&lt;GUID&gt;70803bb9-a10a-4686-8c00-bd988a7e918a&lt;/GUID&gt;&lt;Name /&gt;&lt;ScreenPosition&gt;BottomRight&lt;/ScreenPosition&gt;&lt;BorderThickness&gt;10&lt;/BorderThickness&gt;&lt;Top&gt;289.4663&lt;/Top&gt;&lt;Left&gt;79.16748&lt;/Left&gt;&lt;Height&gt;24.43504&lt;/Height&gt;&lt;Width&gt;555.2277&lt;/Width&gt;&lt;/ShapeDetails&gt;"/>
</p:tagLst>
</file>

<file path=ppt/tags/tag44.xml><?xml version="1.0" encoding="utf-8"?>
<p:tagLst xmlns:a="http://schemas.openxmlformats.org/drawingml/2006/main" xmlns:r="http://schemas.openxmlformats.org/officeDocument/2006/relationships" xmlns:p="http://schemas.openxmlformats.org/presentationml/2006/main">
  <p:tag name="SHAPETYPE" val="ChoiceText"/>
  <p:tag name="QUESTIONGUID" val="4608bd6a-be8b-499e-8bc7-364006a72eab"/>
</p:tagLst>
</file>

<file path=ppt/tags/tag45.xml><?xml version="1.0" encoding="utf-8"?>
<p:tagLst xmlns:a="http://schemas.openxmlformats.org/drawingml/2006/main" xmlns:r="http://schemas.openxmlformats.org/officeDocument/2006/relationships" xmlns:p="http://schemas.openxmlformats.org/presentationml/2006/main">
  <p:tag name="SHAPETYPE" val="DataLabel"/>
  <p:tag name="QUESTIONGUID" val="4608bd6a-be8b-499e-8bc7-364006a72eab"/>
</p:tagLst>
</file>

<file path=ppt/tags/tag46.xml><?xml version="1.0" encoding="utf-8"?>
<p:tagLst xmlns:a="http://schemas.openxmlformats.org/drawingml/2006/main" xmlns:r="http://schemas.openxmlformats.org/officeDocument/2006/relationships" xmlns:p="http://schemas.openxmlformats.org/presentationml/2006/main">
  <p:tag name="SHAPETYPE" val="Bars"/>
  <p:tag name="QUESTIONGUID" val="4608bd6a-be8b-499e-8bc7-364006a72eab"/>
  <p:tag name="SHAPEDETAILS" val="&lt;?xml version=&quot;1.0&quot; encoding=&quot;utf-8&quot;?&gt;&lt;ShapeDetails xmlns:xsi=&quot;http://www.w3.org/2001/XMLSchema-instance&quot; xmlns:xsd=&quot;http://www.w3.org/2001/XMLSchema&quot;&gt;&lt;GUID&gt;a1c8448a-a150-4d67-9f7a-146b00cbe9dc&lt;/GUID&gt;&lt;Name /&gt;&lt;ScreenPosition&gt;BottomRight&lt;/ScreenPosition&gt;&lt;BorderThickness&gt;10&lt;/BorderThickness&gt;&lt;Top&gt;185.152435&lt;/Top&gt;&lt;Left&gt;75.38087&lt;/Left&gt;&lt;Height&gt;18.0775585&lt;/Height&gt;&lt;Width&gt;569.8694&lt;/Width&gt;&lt;/ShapeDetails&gt;"/>
</p:tagLst>
</file>

<file path=ppt/tags/tag47.xml><?xml version="1.0" encoding="utf-8"?>
<p:tagLst xmlns:a="http://schemas.openxmlformats.org/drawingml/2006/main" xmlns:r="http://schemas.openxmlformats.org/officeDocument/2006/relationships" xmlns:p="http://schemas.openxmlformats.org/presentationml/2006/main">
  <p:tag name="SHAPETYPE" val="VotingKey"/>
  <p:tag name="QUESTIONGUID" val="4608bd6a-be8b-499e-8bc7-364006a72eab"/>
</p:tagLst>
</file>

<file path=ppt/tags/tag48.xml><?xml version="1.0" encoding="utf-8"?>
<p:tagLst xmlns:a="http://schemas.openxmlformats.org/drawingml/2006/main" xmlns:r="http://schemas.openxmlformats.org/officeDocument/2006/relationships" xmlns:p="http://schemas.openxmlformats.org/presentationml/2006/main">
  <p:tag name="SHAPETYPE" val="ChoiceText"/>
  <p:tag name="QUESTIONGUID" val="4608bd6a-be8b-499e-8bc7-364006a72eab"/>
</p:tagLst>
</file>

<file path=ppt/tags/tag49.xml><?xml version="1.0" encoding="utf-8"?>
<p:tagLst xmlns:a="http://schemas.openxmlformats.org/drawingml/2006/main" xmlns:r="http://schemas.openxmlformats.org/officeDocument/2006/relationships" xmlns:p="http://schemas.openxmlformats.org/presentationml/2006/main">
  <p:tag name="SHAPETYPE" val="DataLabel"/>
  <p:tag name="QUESTIONGUID" val="4608bd6a-be8b-499e-8bc7-364006a72eab"/>
</p:tagLst>
</file>

<file path=ppt/tags/tag5.xml><?xml version="1.0" encoding="utf-8"?>
<p:tagLst xmlns:a="http://schemas.openxmlformats.org/drawingml/2006/main" xmlns:r="http://schemas.openxmlformats.org/officeDocument/2006/relationships" xmlns:p="http://schemas.openxmlformats.org/presentationml/2006/main">
  <p:tag name="QUESTIONGUID" val="19299bfc-520f-42b2-a4d0-d91c9ede8793"/>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7431f552-f1fd-4e57-8ba9-7b3f056e3386&lt;/GUID&gt;&lt;Name /&gt;&lt;ScreenPosition&gt;BottomRight&lt;/ScreenPosition&gt;&lt;BorderThickness&gt;10&lt;/BorderThickness&gt;&lt;Top&gt;152.4&lt;/Top&gt;&lt;Left&gt;41.3012581&lt;/Left&gt;&lt;Height&gt;354.285522&lt;/Height&gt;&lt;Width&gt;642.71875&lt;/Width&gt;&lt;/ShapeDetails&gt;"/>
</p:tagLst>
</file>

<file path=ppt/tags/tag50.xml><?xml version="1.0" encoding="utf-8"?>
<p:tagLst xmlns:a="http://schemas.openxmlformats.org/drawingml/2006/main" xmlns:r="http://schemas.openxmlformats.org/officeDocument/2006/relationships" xmlns:p="http://schemas.openxmlformats.org/presentationml/2006/main">
  <p:tag name="SHAPETYPE" val="Bars"/>
  <p:tag name="QUESTIONGUID" val="4608bd6a-be8b-499e-8bc7-364006a72eab"/>
  <p:tag name="SHAPEDETAILS" val="&lt;?xml version=&quot;1.0&quot; encoding=&quot;utf-8&quot;?&gt;&lt;ShapeDetails xmlns:xsi=&quot;http://www.w3.org/2001/XMLSchema-instance&quot; xmlns:xsd=&quot;http://www.w3.org/2001/XMLSchema&quot;&gt;&lt;GUID&gt;d1c15e38-2465-4c4f-aad9-a98fd22446de&lt;/GUID&gt;&lt;Name /&gt;&lt;ScreenPosition&gt;BottomRight&lt;/ScreenPosition&gt;&lt;BorderThickness&gt;10&lt;/BorderThickness&gt;&lt;Top&gt;237.982437&lt;/Top&gt;&lt;Left&gt;75.38087&lt;/Left&gt;&lt;Height&gt;18.0775585&lt;/Height&gt;&lt;Width&gt;569.8694&lt;/Width&gt;&lt;/ShapeDetails&gt;"/>
</p:tagLst>
</file>

<file path=ppt/tags/tag51.xml><?xml version="1.0" encoding="utf-8"?>
<p:tagLst xmlns:a="http://schemas.openxmlformats.org/drawingml/2006/main" xmlns:r="http://schemas.openxmlformats.org/officeDocument/2006/relationships" xmlns:p="http://schemas.openxmlformats.org/presentationml/2006/main">
  <p:tag name="SHAPETYPE" val="VotingKey"/>
  <p:tag name="QUESTIONGUID" val="4608bd6a-be8b-499e-8bc7-364006a72eab"/>
</p:tagLst>
</file>

<file path=ppt/tags/tag52.xml><?xml version="1.0" encoding="utf-8"?>
<p:tagLst xmlns:a="http://schemas.openxmlformats.org/drawingml/2006/main" xmlns:r="http://schemas.openxmlformats.org/officeDocument/2006/relationships" xmlns:p="http://schemas.openxmlformats.org/presentationml/2006/main">
  <p:tag name="SHAPETYPE" val="ChoiceText"/>
  <p:tag name="QUESTIONGUID" val="4608bd6a-be8b-499e-8bc7-364006a72eab"/>
</p:tagLst>
</file>

<file path=ppt/tags/tag53.xml><?xml version="1.0" encoding="utf-8"?>
<p:tagLst xmlns:a="http://schemas.openxmlformats.org/drawingml/2006/main" xmlns:r="http://schemas.openxmlformats.org/officeDocument/2006/relationships" xmlns:p="http://schemas.openxmlformats.org/presentationml/2006/main">
  <p:tag name="SHAPETYPE" val="DataLabel"/>
  <p:tag name="QUESTIONGUID" val="4608bd6a-be8b-499e-8bc7-364006a72eab"/>
</p:tagLst>
</file>

<file path=ppt/tags/tag54.xml><?xml version="1.0" encoding="utf-8"?>
<p:tagLst xmlns:a="http://schemas.openxmlformats.org/drawingml/2006/main" xmlns:r="http://schemas.openxmlformats.org/officeDocument/2006/relationships" xmlns:p="http://schemas.openxmlformats.org/presentationml/2006/main">
  <p:tag name="SHAPETYPE" val="Bars"/>
  <p:tag name="QUESTIONGUID" val="4608bd6a-be8b-499e-8bc7-364006a72eab"/>
  <p:tag name="SHAPEDETAILS" val="&lt;?xml version=&quot;1.0&quot; encoding=&quot;utf-8&quot;?&gt;&lt;ShapeDetails xmlns:xsi=&quot;http://www.w3.org/2001/XMLSchema-instance&quot; xmlns:xsd=&quot;http://www.w3.org/2001/XMLSchema&quot;&gt;&lt;GUID&gt;8269ef37-142f-4f08-99d7-99464bc31022&lt;/GUID&gt;&lt;Name /&gt;&lt;ScreenPosition&gt;BottomRight&lt;/ScreenPosition&gt;&lt;BorderThickness&gt;10&lt;/BorderThickness&gt;&lt;Top&gt;290.812439&lt;/Top&gt;&lt;Left&gt;75.38087&lt;/Left&gt;&lt;Height&gt;18.0775585&lt;/Height&gt;&lt;Width&gt;569.8694&lt;/Width&gt;&lt;/ShapeDetails&gt;"/>
</p:tagLst>
</file>

<file path=ppt/tags/tag55.xml><?xml version="1.0" encoding="utf-8"?>
<p:tagLst xmlns:a="http://schemas.openxmlformats.org/drawingml/2006/main" xmlns:r="http://schemas.openxmlformats.org/officeDocument/2006/relationships" xmlns:p="http://schemas.openxmlformats.org/presentationml/2006/main">
  <p:tag name="SHAPETYPE" val="VotingKey"/>
  <p:tag name="QUESTIONGUID" val="4608bd6a-be8b-499e-8bc7-364006a72eab"/>
</p:tagLst>
</file>

<file path=ppt/tags/tag56.xml><?xml version="1.0" encoding="utf-8"?>
<p:tagLst xmlns:a="http://schemas.openxmlformats.org/drawingml/2006/main" xmlns:r="http://schemas.openxmlformats.org/officeDocument/2006/relationships" xmlns:p="http://schemas.openxmlformats.org/presentationml/2006/main">
  <p:tag name="SHAPETYPE" val="ChoiceText"/>
  <p:tag name="QUESTIONGUID" val="4608bd6a-be8b-499e-8bc7-364006a72eab"/>
</p:tagLst>
</file>

<file path=ppt/tags/tag57.xml><?xml version="1.0" encoding="utf-8"?>
<p:tagLst xmlns:a="http://schemas.openxmlformats.org/drawingml/2006/main" xmlns:r="http://schemas.openxmlformats.org/officeDocument/2006/relationships" xmlns:p="http://schemas.openxmlformats.org/presentationml/2006/main">
  <p:tag name="SHAPETYPE" val="DataLabel"/>
  <p:tag name="QUESTIONGUID" val="4608bd6a-be8b-499e-8bc7-364006a72eab"/>
</p:tagLst>
</file>

<file path=ppt/tags/tag58.xml><?xml version="1.0" encoding="utf-8"?>
<p:tagLst xmlns:a="http://schemas.openxmlformats.org/drawingml/2006/main" xmlns:r="http://schemas.openxmlformats.org/officeDocument/2006/relationships" xmlns:p="http://schemas.openxmlformats.org/presentationml/2006/main">
  <p:tag name="SHAPETYPE" val="Bars"/>
  <p:tag name="QUESTIONGUID" val="4608bd6a-be8b-499e-8bc7-364006a72eab"/>
  <p:tag name="SHAPEDETAILS" val="&lt;?xml version=&quot;1.0&quot; encoding=&quot;utf-8&quot;?&gt;&lt;ShapeDetails xmlns:xsi=&quot;http://www.w3.org/2001/XMLSchema-instance&quot; xmlns:xsd=&quot;http://www.w3.org/2001/XMLSchema&quot;&gt;&lt;GUID&gt;93ce63f3-5c79-4c53-b8cd-01f29f8c634c&lt;/GUID&gt;&lt;Name /&gt;&lt;ScreenPosition&gt;BottomRight&lt;/ScreenPosition&gt;&lt;BorderThickness&gt;10&lt;/BorderThickness&gt;&lt;Top&gt;366.064178&lt;/Top&gt;&lt;Left&gt;75.38087&lt;/Left&gt;&lt;Height&gt;18.0775585&lt;/Height&gt;&lt;Width&gt;569.8694&lt;/Width&gt;&lt;/ShapeDetails&gt;"/>
</p:tagLst>
</file>

<file path=ppt/tags/tag59.xml><?xml version="1.0" encoding="utf-8"?>
<p:tagLst xmlns:a="http://schemas.openxmlformats.org/drawingml/2006/main" xmlns:r="http://schemas.openxmlformats.org/officeDocument/2006/relationships" xmlns:p="http://schemas.openxmlformats.org/presentationml/2006/main">
  <p:tag name="SHAPETYPE" val="VotingKey"/>
  <p:tag name="QUESTIONGUID" val="4608bd6a-be8b-499e-8bc7-364006a72eab"/>
</p:tagLst>
</file>

<file path=ppt/tags/tag6.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60.xml><?xml version="1.0" encoding="utf-8"?>
<p:tagLst xmlns:a="http://schemas.openxmlformats.org/drawingml/2006/main" xmlns:r="http://schemas.openxmlformats.org/officeDocument/2006/relationships" xmlns:p="http://schemas.openxmlformats.org/presentationml/2006/main">
  <p:tag name="SHAPETYPE" val="ChoiceText"/>
  <p:tag name="QUESTIONGUID" val="4608bd6a-be8b-499e-8bc7-364006a72eab"/>
</p:tagLst>
</file>

<file path=ppt/tags/tag61.xml><?xml version="1.0" encoding="utf-8"?>
<p:tagLst xmlns:a="http://schemas.openxmlformats.org/drawingml/2006/main" xmlns:r="http://schemas.openxmlformats.org/officeDocument/2006/relationships" xmlns:p="http://schemas.openxmlformats.org/presentationml/2006/main">
  <p:tag name="SHAPETYPE" val="DataLabel"/>
  <p:tag name="QUESTIONGUID" val="4608bd6a-be8b-499e-8bc7-364006a72eab"/>
</p:tagLst>
</file>

<file path=ppt/tags/tag62.xml><?xml version="1.0" encoding="utf-8"?>
<p:tagLst xmlns:a="http://schemas.openxmlformats.org/drawingml/2006/main" xmlns:r="http://schemas.openxmlformats.org/officeDocument/2006/relationships" xmlns:p="http://schemas.openxmlformats.org/presentationml/2006/main">
  <p:tag name="SHAPETYPE" val="Bars"/>
  <p:tag name="QUESTIONGUID" val="4608bd6a-be8b-499e-8bc7-364006a72eab"/>
  <p:tag name="SHAPEDETAILS" val="&lt;?xml version=&quot;1.0&quot; encoding=&quot;utf-8&quot;?&gt;&lt;ShapeDetails xmlns:xsi=&quot;http://www.w3.org/2001/XMLSchema-instance&quot; xmlns:xsd=&quot;http://www.w3.org/2001/XMLSchema&quot;&gt;&lt;GUID&gt;4b000feb-6b6b-4bcb-8165-e42aa1cc75b1&lt;/GUID&gt;&lt;Name /&gt;&lt;ScreenPosition&gt;BottomRight&lt;/ScreenPosition&gt;&lt;BorderThickness&gt;10&lt;/BorderThickness&gt;&lt;Top&gt;441.315979&lt;/Top&gt;&lt;Left&gt;75.38087&lt;/Left&gt;&lt;Height&gt;18.0775585&lt;/Height&gt;&lt;Width&gt;569.8694&lt;/Width&gt;&lt;/ShapeDetails&gt;"/>
</p:tagLst>
</file>

<file path=ppt/tags/tag63.xml><?xml version="1.0" encoding="utf-8"?>
<p:tagLst xmlns:a="http://schemas.openxmlformats.org/drawingml/2006/main" xmlns:r="http://schemas.openxmlformats.org/officeDocument/2006/relationships" xmlns:p="http://schemas.openxmlformats.org/presentationml/2006/main">
  <p:tag name="SHAPETYPE" val="VotingKey"/>
  <p:tag name="QUESTIONGUID" val="4608bd6a-be8b-499e-8bc7-364006a72eab"/>
</p:tagLst>
</file>

<file path=ppt/tags/tag64.xml><?xml version="1.0" encoding="utf-8"?>
<p:tagLst xmlns:a="http://schemas.openxmlformats.org/drawingml/2006/main" xmlns:r="http://schemas.openxmlformats.org/officeDocument/2006/relationships" xmlns:p="http://schemas.openxmlformats.org/presentationml/2006/main">
  <p:tag name="SHAPETYPE" val="ChoiceText"/>
  <p:tag name="QUESTIONGUID" val="4608bd6a-be8b-499e-8bc7-364006a72eab"/>
</p:tagLst>
</file>

<file path=ppt/tags/tag65.xml><?xml version="1.0" encoding="utf-8"?>
<p:tagLst xmlns:a="http://schemas.openxmlformats.org/drawingml/2006/main" xmlns:r="http://schemas.openxmlformats.org/officeDocument/2006/relationships" xmlns:p="http://schemas.openxmlformats.org/presentationml/2006/main">
  <p:tag name="SHAPETYPE" val="DataLabel"/>
  <p:tag name="QUESTIONGUID" val="4608bd6a-be8b-499e-8bc7-364006a72eab"/>
</p:tagLst>
</file>

<file path=ppt/tags/tag66.xml><?xml version="1.0" encoding="utf-8"?>
<p:tagLst xmlns:a="http://schemas.openxmlformats.org/drawingml/2006/main" xmlns:r="http://schemas.openxmlformats.org/officeDocument/2006/relationships" xmlns:p="http://schemas.openxmlformats.org/presentationml/2006/main">
  <p:tag name="SHAPETYPE" val="Bars"/>
  <p:tag name="QUESTIONGUID" val="4608bd6a-be8b-499e-8bc7-364006a72eab"/>
  <p:tag name="SHAPEDETAILS" val="&lt;?xml version=&quot;1.0&quot; encoding=&quot;utf-8&quot;?&gt;&lt;ShapeDetails xmlns:xsi=&quot;http://www.w3.org/2001/XMLSchema-instance&quot; xmlns:xsd=&quot;http://www.w3.org/2001/XMLSchema&quot;&gt;&lt;GUID&gt;59ae0ab5-cbdd-4458-8c2d-921acb51b3f0&lt;/GUID&gt;&lt;Name /&gt;&lt;ScreenPosition&gt;BottomRight&lt;/ScreenPosition&gt;&lt;BorderThickness&gt;10&lt;/BorderThickness&gt;&lt;Top&gt;494.146&lt;/Top&gt;&lt;Left&gt;75.38087&lt;/Left&gt;&lt;Height&gt;18.0775585&lt;/Height&gt;&lt;Width&gt;569.8694&lt;/Width&gt;&lt;/ShapeDetails&gt;"/>
</p:tagLst>
</file>

<file path=ppt/tags/tag67.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77630a33-5716-4fb2-a1a3-92615736ca86&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18d8464c-923a-453d-875f-eb3ba61f4b69&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QUESTIONDEFINITION" val="&lt;?xml version=&quot;1.0&quot; encoding=&quot;utf-8&quot;?&gt;&lt;MultipleChoiceQuestion xmlns:xsi=&quot;http://www.w3.org/2001/XMLSchema-instance&quot; xmlns:xsd=&quot;http://www.w3.org/2001/XMLSchema&quot;&gt;&lt;GUID&gt;588e9170-34f0-4b1d-9bdb-e7f8837f3f8a&lt;/GUID&gt;&lt;Name /&gt;&lt;Text&gt;4. IRDA Linked Insurance Products Regulations 2013-Chapter V, section 13b: Discontinuance Charge for Discontinued Policy Fund:&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6561858b-2456-4a2f-823b-fa5ea92eaa09&lt;/GUID&gt;&lt;Name /&gt;&lt;IsSelected&gt;true&lt;/IsSelected&gt;&lt;Description&gt;Shall be allowed to have maximum FMC of 1.35% p.a. on Discontinuance Fund.&lt;/Description&gt;&lt;Key&gt;1&lt;/Key&gt;&lt;IsAnswer&gt;false&lt;/IsAnswer&gt;&lt;SubChoiceData&gt;&lt;SubChoices&gt;&lt;SubChoice&gt;&lt;NumVotes&gt;1&lt;/NumVotes&gt;&lt;PercentageOfVotesCast&gt;0.011235955056179775&lt;/PercentageOfVotesCast&gt;&lt;PercentageOfVoters&gt;0.011235955056179775&lt;/PercentageOfVoters&gt;&lt;/SubChoice&gt;&lt;/SubChoices&gt;&lt;/SubChoiceData&gt;&lt;Score&gt;0&lt;/Score&gt;&lt;ChoiceRankings /&gt;&lt;/Choice&gt;&lt;Choice xsi:type=&quot;DiscreteChoice&quot;&gt;&lt;GUID&gt;c7a34d79-0a9b-43fd-a894-1d1215599f8c&lt;/GUID&gt;&lt;Name /&gt;&lt;IsSelected&gt;true&lt;/IsSelected&gt;&lt;Description&gt;Remove the minimum guarantee on fund as the asset allocation is mandated by regulations&lt;/Description&gt;&lt;Key&gt;2&lt;/Key&gt;&lt;IsAnswer&gt;false&lt;/IsAnswer&gt;&lt;SubChoiceData&gt;&lt;SubChoices&gt;&lt;SubChoice&gt;&lt;NumVotes&gt;32&lt;/NumVotes&gt;&lt;PercentageOfVotesCast&gt;0.3595505617977528&lt;/PercentageOfVotesCast&gt;&lt;PercentageOfVoters&gt;0.3595505617977528&lt;/PercentageOfVoters&gt;&lt;/SubChoice&gt;&lt;/SubChoices&gt;&lt;/SubChoiceData&gt;&lt;Score&gt;0&lt;/Score&gt;&lt;ChoiceRankings /&gt;&lt;/Choice&gt;&lt;Choice xsi:type=&quot;DiscreteChoice&quot;&gt;&lt;GUID&gt;00de2101-dd60-4d03-b3b2-aed2a56dfc72&lt;/GUID&gt;&lt;Name /&gt;&lt;IsSelected&gt;true&lt;/IsSelected&gt;&lt;Description&gt;Both A and B&lt;/Description&gt;&lt;Key&gt;3&lt;/Key&gt;&lt;IsAnswer&gt;false&lt;/IsAnswer&gt;&lt;SubChoiceData&gt;&lt;SubChoices&gt;&lt;SubChoice&gt;&lt;NumVotes&gt;33&lt;/NumVotes&gt;&lt;PercentageOfVotesCast&gt;0.3707865168539326&lt;/PercentageOfVotesCast&gt;&lt;PercentageOfVoters&gt;0.3707865168539326&lt;/PercentageOfVoters&gt;&lt;/SubChoice&gt;&lt;/SubChoices&gt;&lt;/SubChoiceData&gt;&lt;Score&gt;0&lt;/Score&gt;&lt;ChoiceRankings /&gt;&lt;/Choice&gt;&lt;Choice xsi:type=&quot;DiscreteChoice&quot;&gt;&lt;GUID&gt;79abb319-30a6-4911-809a-881baa2d556b&lt;/GUID&gt;&lt;Name /&gt;&lt;IsSelected&gt;true&lt;/IsSelected&gt;&lt;Description&gt;No change needed&lt;/Description&gt;&lt;Key&gt;4&lt;/Key&gt;&lt;IsAnswer&gt;false&lt;/IsAnswer&gt;&lt;SubChoiceData&gt;&lt;SubChoices&gt;&lt;SubChoice&gt;&lt;NumVotes&gt;23&lt;/NumVotes&gt;&lt;PercentageOfVotesCast&gt;0.25842696629213485&lt;/PercentageOfVotesCast&gt;&lt;PercentageOfVoters&gt;0.25842696629213485&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11&lt;/Index&gt;&lt;SmartcardUID&gt;0&lt;/SmartcardUID&gt;&lt;UID&gt;6DBFB4&lt;/UID&gt;&lt;Valid&gt;true&lt;/Valid&gt;&lt;TimeStamp&gt;2017-02-21T15:14:58.869+05:30&lt;/TimeStamp&gt;&lt;Value&gt;4&lt;/Value&gt;&lt;PersonId&gt;0&lt;/PersonId&gt;&lt;ResponseDelay&gt;1150&lt;/ResponseDelay&gt;&lt;/Response&gt;&lt;Response&gt;&lt;Index&gt;14&lt;/Index&gt;&lt;SmartcardUID&gt;0&lt;/SmartcardUID&gt;&lt;UID&gt;6C71A3&lt;/UID&gt;&lt;Valid&gt;true&lt;/Valid&gt;&lt;TimeStamp&gt;2017-02-21T15:14:58.869+05:30&lt;/TimeStamp&gt;&lt;Value&gt;2&lt;/Value&gt;&lt;PersonId&gt;0&lt;/PersonId&gt;&lt;ResponseDelay&gt;1150&lt;/ResponseDelay&gt;&lt;/Response&gt;&lt;Response&gt;&lt;Index&gt;77&lt;/Index&gt;&lt;SmartcardUID&gt;0&lt;/SmartcardUID&gt;&lt;UID&gt;6C6E8E&lt;/UID&gt;&lt;Valid&gt;true&lt;/Valid&gt;&lt;TimeStamp&gt;2017-02-21T15:14:58.869+05:30&lt;/TimeStamp&gt;&lt;Value&gt;2&lt;/Value&gt;&lt;PersonId&gt;0&lt;/PersonId&gt;&lt;ResponseDelay&gt;1350&lt;/ResponseDelay&gt;&lt;/Response&gt;&lt;Response&gt;&lt;Index&gt;24&lt;/Index&gt;&lt;SmartcardUID&gt;0&lt;/SmartcardUID&gt;&lt;UID&gt;6D8101&lt;/UID&gt;&lt;Valid&gt;true&lt;/Valid&gt;&lt;TimeStamp&gt;2017-02-21T15:15:00.4+05:30&lt;/TimeStamp&gt;&lt;Value&gt;2&lt;/Value&gt;&lt;PersonId&gt;0&lt;/PersonId&gt;&lt;ResponseDelay&gt;2750&lt;/ResponseDelay&gt;&lt;/Response&gt;&lt;Response&gt;&lt;Index&gt;29&lt;/Index&gt;&lt;SmartcardUID&gt;0&lt;/SmartcardUID&gt;&lt;UID&gt;6C7915&lt;/UID&gt;&lt;Valid&gt;true&lt;/Valid&gt;&lt;TimeStamp&gt;2017-02-21T15:15:08.01+05:30&lt;/TimeStamp&gt;&lt;Value&gt;3&lt;/Value&gt;&lt;PersonId&gt;0&lt;/PersonId&gt;&lt;ResponseDelay&gt;10650&lt;/ResponseDelay&gt;&lt;/Response&gt;&lt;Response&gt;&lt;Index&gt;32&lt;/Index&gt;&lt;SmartcardUID&gt;0&lt;/SmartcardUID&gt;&lt;UID&gt;6D772A&lt;/UID&gt;&lt;Valid&gt;true&lt;/Valid&gt;&lt;TimeStamp&gt;2017-02-21T15:15:03.441+05:30&lt;/TimeStamp&gt;&lt;Value&gt;2&lt;/Value&gt;&lt;PersonId&gt;0&lt;/PersonId&gt;&lt;ResponseDelay&gt;5950&lt;/ResponseDelay&gt;&lt;/Response&gt;&lt;Response&gt;&lt;Index&gt;33&lt;/Index&gt;&lt;SmartcardUID&gt;0&lt;/SmartcardUID&gt;&lt;UID&gt;6C6B19&lt;/UID&gt;&lt;Valid&gt;true&lt;/Valid&gt;&lt;TimeStamp&gt;2017-02-21T15:15:00.4+05:30&lt;/TimeStamp&gt;&lt;Value&gt;3&lt;/Value&gt;&lt;PersonId&gt;0&lt;/PersonId&gt;&lt;ResponseDelay&gt;2800&lt;/ResponseDelay&gt;&lt;/Response&gt;&lt;Response&gt;&lt;Index&gt;41&lt;/Index&gt;&lt;SmartcardUID&gt;0&lt;/SmartcardUID&gt;&lt;UID&gt;6DBF55&lt;/UID&gt;&lt;Valid&gt;true&lt;/Valid&gt;&lt;TimeStamp&gt;2017-02-21T15:15:00.4+05:30&lt;/TimeStamp&gt;&lt;Value&gt;4&lt;/Value&gt;&lt;PersonId&gt;0&lt;/PersonId&gt;&lt;ResponseDelay&gt;2800&lt;/ResponseDelay&gt;&lt;/Response&gt;&lt;Response&gt;&lt;Index&gt;42&lt;/Index&gt;&lt;SmartcardUID&gt;0&lt;/SmartcardUID&gt;&lt;UID&gt;6DBF68&lt;/UID&gt;&lt;Valid&gt;true&lt;/Valid&gt;&lt;TimeStamp&gt;2017-02-21T15:15:00.4+05:30&lt;/TimeStamp&gt;&lt;Value&gt;2&lt;/Value&gt;&lt;PersonId&gt;0&lt;/PersonId&gt;&lt;ResponseDelay&gt;2800&lt;/ResponseDelay&gt;&lt;/Response&gt;&lt;Response&gt;&lt;Index&gt;45&lt;/Index&gt;&lt;SmartcardUID&gt;0&lt;/SmartcardUID&gt;&lt;UID&gt;6DBF60&lt;/UID&gt;&lt;Valid&gt;true&lt;/Valid&gt;&lt;TimeStamp&gt;2017-02-21T15:15:00.4+05:30&lt;/TimeStamp&gt;&lt;Value&gt;2&lt;/Value&gt;&lt;PersonId&gt;0&lt;/PersonId&gt;&lt;ResponseDelay&gt;2800&lt;/ResponseDelay&gt;&lt;/Response&gt;&lt;Response&gt;&lt;Index&gt;54&lt;/Index&gt;&lt;SmartcardUID&gt;0&lt;/SmartcardUID&gt;&lt;UID&gt;6DBF57&lt;/UID&gt;&lt;Valid&gt;true&lt;/Valid&gt;&lt;TimeStamp&gt;2017-02-21T15:15:00.4+05:30&lt;/TimeStamp&gt;&lt;Value&gt;3&lt;/Value&gt;&lt;PersonId&gt;0&lt;/PersonId&gt;&lt;ResponseDelay&gt;2850&lt;/ResponseDelay&gt;&lt;/Response&gt;&lt;Response&gt;&lt;Index&gt;57&lt;/Index&gt;&lt;SmartcardUID&gt;0&lt;/SmartcardUID&gt;&lt;UID&gt;6DBFB0&lt;/UID&gt;&lt;Valid&gt;true&lt;/Valid&gt;&lt;TimeStamp&gt;2017-02-21T15:15:00.4+05:30&lt;/TimeStamp&gt;&lt;Value&gt;2&lt;/Value&gt;&lt;PersonId&gt;0&lt;/PersonId&gt;&lt;ResponseDelay&gt;2850&lt;/ResponseDelay&gt;&lt;/Response&gt;&lt;Response&gt;&lt;Index&gt;70&lt;/Index&gt;&lt;SmartcardUID&gt;0&lt;/SmartcardUID&gt;&lt;UID&gt;6DBFB7&lt;/UID&gt;&lt;Valid&gt;true&lt;/Valid&gt;&lt;TimeStamp&gt;2017-02-21T15:15:04.968+05:30&lt;/TimeStamp&gt;&lt;Value&gt;2&lt;/Value&gt;&lt;PersonId&gt;0&lt;/PersonId&gt;&lt;ResponseDelay&gt;7600&lt;/ResponseDelay&gt;&lt;/Response&gt;&lt;Response&gt;&lt;Index&gt;74&lt;/Index&gt;&lt;SmartcardUID&gt;0&lt;/SmartcardUID&gt;&lt;UID&gt;6C71AC&lt;/UID&gt;&lt;Valid&gt;true&lt;/Valid&gt;&lt;TimeStamp&gt;2017-02-21T15:15:00.4+05:30&lt;/TimeStamp&gt;&lt;Value&gt;3&lt;/Value&gt;&lt;PersonId&gt;0&lt;/PersonId&gt;&lt;ResponseDelay&gt;2900&lt;/ResponseDelay&gt;&lt;/Response&gt;&lt;Response&gt;&lt;Index&gt;76&lt;/Index&gt;&lt;SmartcardUID&gt;0&lt;/SmartcardUID&gt;&lt;UID&gt;6C7161&lt;/UID&gt;&lt;Valid&gt;true&lt;/Valid&gt;&lt;TimeStamp&gt;2017-02-21T15:15:00.4+05:30&lt;/TimeStamp&gt;&lt;Value&gt;2&lt;/Value&gt;&lt;PersonId&gt;0&lt;/PersonId&gt;&lt;ResponseDelay&gt;2900&lt;/ResponseDelay&gt;&lt;/Response&gt;&lt;Response&gt;&lt;Index&gt;81&lt;/Index&gt;&lt;SmartcardUID&gt;0&lt;/SmartcardUID&gt;&lt;UID&gt;6C7172&lt;/UID&gt;&lt;Valid&gt;true&lt;/Valid&gt;&lt;TimeStamp&gt;2017-02-21T15:15:03.954+05:30&lt;/TimeStamp&gt;&lt;Value&gt;3&lt;/Value&gt;&lt;PersonId&gt;0&lt;/PersonId&gt;&lt;ResponseDelay&gt;6050&lt;/ResponseDelay&gt;&lt;/Response&gt;&lt;Response&gt;&lt;Index&gt;92&lt;/Index&gt;&lt;SmartcardUID&gt;0&lt;/SmartcardUID&gt;&lt;UID&gt;6DBF52&lt;/UID&gt;&lt;Valid&gt;true&lt;/Valid&gt;&lt;TimeStamp&gt;2017-02-21T15:15:08.512+05:30&lt;/TimeStamp&gt;&lt;Value&gt;2&lt;/Value&gt;&lt;PersonId&gt;0&lt;/PersonId&gt;&lt;ResponseDelay&gt;10800&lt;/ResponseDelay&gt;&lt;/Response&gt;&lt;Response&gt;&lt;Index&gt;6&lt;/Index&gt;&lt;SmartcardUID&gt;0&lt;/SmartcardUID&gt;&lt;UID&gt;6C7165&lt;/UID&gt;&lt;Valid&gt;true&lt;/Valid&gt;&lt;TimeStamp&gt;2017-02-21T15:15:01.912+05:30&lt;/TimeStamp&gt;&lt;Value&gt;2&lt;/Value&gt;&lt;PersonId&gt;0&lt;/PersonId&gt;&lt;ResponseDelay&gt;4300&lt;/ResponseDelay&gt;&lt;/Response&gt;&lt;Response&gt;&lt;Index&gt;15&lt;/Index&gt;&lt;SmartcardUID&gt;0&lt;/SmartcardUID&gt;&lt;UID&gt;6DBFAE&lt;/UID&gt;&lt;Valid&gt;true&lt;/Valid&gt;&lt;TimeStamp&gt;2017-02-21T15:15:19.165+05:30&lt;/TimeStamp&gt;&lt;Value&gt;3&lt;/Value&gt;&lt;PersonId&gt;0&lt;/PersonId&gt;&lt;ResponseDelay&gt;21600&lt;/ResponseDelay&gt;&lt;/Response&gt;&lt;Response&gt;&lt;Index&gt;21&lt;/Index&gt;&lt;SmartcardUID&gt;0&lt;/SmartcardUID&gt;&lt;UID&gt;6DBF67&lt;/UID&gt;&lt;Valid&gt;true&lt;/Valid&gt;&lt;TimeStamp&gt;2017-02-21T15:15:04.968+05:30&lt;/TimeStamp&gt;&lt;Value&gt;3&lt;/Value&gt;&lt;PersonId&gt;0&lt;/PersonId&gt;&lt;ResponseDelay&gt;7450&lt;/ResponseDelay&gt;&lt;/Response&gt;&lt;Response&gt;&lt;Index&gt;26&lt;/Index&gt;&lt;SmartcardUID&gt;0&lt;/SmartcardUID&gt;&lt;UID&gt;6D8114&lt;/UID&gt;&lt;Valid&gt;true&lt;/Valid&gt;&lt;TimeStamp&gt;2017-02-21T15:15:03.441+05:30&lt;/TimeStamp&gt;&lt;Value&gt;3&lt;/Value&gt;&lt;PersonId&gt;0&lt;/PersonId&gt;&lt;ResponseDelay&gt;5900&lt;/ResponseDelay&gt;&lt;/Response&gt;&lt;Response&gt;&lt;Index&gt;28&lt;/Index&gt;&lt;SmartcardUID&gt;0&lt;/SmartcardUID&gt;&lt;UID&gt;6D7E5E&lt;/UID&gt;&lt;Valid&gt;true&lt;/Valid&gt;&lt;TimeStamp&gt;2017-02-21T15:15:03.441+05:30&lt;/TimeStamp&gt;&lt;Value&gt;2&lt;/Value&gt;&lt;PersonId&gt;0&lt;/PersonId&gt;&lt;ResponseDelay&gt;5900&lt;/ResponseDelay&gt;&lt;/Response&gt;&lt;Response&gt;&lt;Index&gt;43&lt;/Index&gt;&lt;SmartcardUID&gt;0&lt;/SmartcardUID&gt;&lt;UID&gt;6DBF5F&lt;/UID&gt;&lt;Valid&gt;true&lt;/Valid&gt;&lt;TimeStamp&gt;2017-02-21T15:15:01.912+05:30&lt;/TimeStamp&gt;&lt;Value&gt;2&lt;/Value&gt;&lt;PersonId&gt;0&lt;/PersonId&gt;&lt;ResponseDelay&gt;4400&lt;/ResponseDelay&gt;&lt;/Response&gt;&lt;Response&gt;&lt;Index&gt;44&lt;/Index&gt;&lt;SmartcardUID&gt;0&lt;/SmartcardUID&gt;&lt;UID&gt;6D8076&lt;/UID&gt;&lt;Valid&gt;true&lt;/Valid&gt;&lt;TimeStamp&gt;2017-02-21T15:15:04.968+05:30&lt;/TimeStamp&gt;&lt;Value&gt;2&lt;/Value&gt;&lt;PersonId&gt;0&lt;/PersonId&gt;&lt;ResponseDelay&gt;7550&lt;/ResponseDelay&gt;&lt;/Response&gt;&lt;Response&gt;&lt;Index&gt;48&lt;/Index&gt;&lt;SmartcardUID&gt;0&lt;/SmartcardUID&gt;&lt;UID&gt;6D8108&lt;/UID&gt;&lt;Valid&gt;true&lt;/Valid&gt;&lt;TimeStamp&gt;2017-02-21T15:15:03.441+05:30&lt;/TimeStamp&gt;&lt;Value&gt;3&lt;/Value&gt;&lt;PersonId&gt;0&lt;/PersonId&gt;&lt;ResponseDelay&gt;6000&lt;/ResponseDelay&gt;&lt;/Response&gt;&lt;Response&gt;&lt;Index&gt;49&lt;/Index&gt;&lt;SmartcardUID&gt;0&lt;/SmartcardUID&gt;&lt;UID&gt;6D806D&lt;/UID&gt;&lt;Valid&gt;true&lt;/Valid&gt;&lt;TimeStamp&gt;2017-02-21T15:15:04.968+05:30&lt;/TimeStamp&gt;&lt;Value&gt;3&lt;/Value&gt;&lt;PersonId&gt;0&lt;/PersonId&gt;&lt;ResponseDelay&gt;7550&lt;/ResponseDelay&gt;&lt;/Response&gt;&lt;Response&gt;&lt;Index&gt;55&lt;/Index&gt;&lt;SmartcardUID&gt;0&lt;/SmartcardUID&gt;&lt;UID&gt;6D7E56&lt;/UID&gt;&lt;Valid&gt;true&lt;/Valid&gt;&lt;TimeStamp&gt;2017-02-21T15:15:03.441+05:30&lt;/TimeStamp&gt;&lt;Value&gt;4&lt;/Value&gt;&lt;PersonId&gt;0&lt;/PersonId&gt;&lt;ResponseDelay&gt;6000&lt;/ResponseDelay&gt;&lt;/Response&gt;&lt;Response&gt;&lt;Index&gt;61&lt;/Index&gt;&lt;SmartcardUID&gt;0&lt;/SmartcardUID&gt;&lt;UID&gt;6C6E96&lt;/UID&gt;&lt;Valid&gt;true&lt;/Valid&gt;&lt;TimeStamp&gt;2017-02-21T15:15:04.968+05:30&lt;/TimeStamp&gt;&lt;Value&gt;4&lt;/Value&gt;&lt;PersonId&gt;0&lt;/PersonId&gt;&lt;ResponseDelay&gt;7600&lt;/ResponseDelay&gt;&lt;/Response&gt;&lt;Response&gt;&lt;Index&gt;62&lt;/Index&gt;&lt;SmartcardUID&gt;0&lt;/SmartcardUID&gt;&lt;UID&gt;6DBF53&lt;/UID&gt;&lt;Valid&gt;true&lt;/Valid&gt;&lt;TimeStamp&gt;2017-02-21T15:15:04.968+05:30&lt;/TimeStamp&gt;&lt;Value&gt;3&lt;/Value&gt;&lt;PersonId&gt;0&lt;/PersonId&gt;&lt;ResponseDelay&gt;7600&lt;/ResponseDelay&gt;&lt;/Response&gt;&lt;Response&gt;&lt;Index&gt;64&lt;/Index&gt;&lt;SmartcardUID&gt;0&lt;/SmartcardUID&gt;&lt;UID&gt;6C6E95&lt;/UID&gt;&lt;Valid&gt;true&lt;/Valid&gt;&lt;TimeStamp&gt;2017-02-21T15:15:01.912+05:30&lt;/TimeStamp&gt;&lt;Value&gt;3&lt;/Value&gt;&lt;PersonId&gt;0&lt;/PersonId&gt;&lt;ResponseDelay&gt;4450&lt;/ResponseDelay&gt;&lt;/Response&gt;&lt;Response&gt;&lt;Index&gt;67&lt;/Index&gt;&lt;SmartcardUID&gt;0&lt;/SmartcardUID&gt;&lt;UID&gt;6DBF4C&lt;/UID&gt;&lt;Valid&gt;true&lt;/Valid&gt;&lt;TimeStamp&gt;2017-02-21T15:15:24.233+05:30&lt;/TimeStamp&gt;&lt;Value&gt;2&lt;/Value&gt;&lt;PersonId&gt;0&lt;/PersonId&gt;&lt;ResponseDelay&gt;26450&lt;/ResponseDelay&gt;&lt;/Response&gt;&lt;Response&gt;&lt;Index&gt;91&lt;/Index&gt;&lt;SmartcardUID&gt;0&lt;/SmartcardUID&gt;&lt;UID&gt;6C6E9C&lt;/UID&gt;&lt;Valid&gt;true&lt;/Valid&gt;&lt;TimeStamp&gt;2017-02-21T15:15:05.468+05:30&lt;/TimeStamp&gt;&lt;Value&gt;2&lt;/Value&gt;&lt;PersonId&gt;0&lt;/PersonId&gt;&lt;ResponseDelay&gt;7650&lt;/ResponseDelay&gt;&lt;/Response&gt;&lt;Response&gt;&lt;Index&gt;10&lt;/Index&gt;&lt;SmartcardUID&gt;0&lt;/SmartcardUID&gt;&lt;UID&gt;6C7170&lt;/UID&gt;&lt;Valid&gt;true&lt;/Valid&gt;&lt;TimeStamp&gt;2017-02-21T15:15:03.441+05:30&lt;/TimeStamp&gt;&lt;Value&gt;4&lt;/Value&gt;&lt;PersonId&gt;0&lt;/PersonId&gt;&lt;ResponseDelay&gt;5850&lt;/ResponseDelay&gt;&lt;/Response&gt;&lt;Response&gt;&lt;Index&gt;19&lt;/Index&gt;&lt;SmartcardUID&gt;0&lt;/SmartcardUID&gt;&lt;UID&gt;6C6B1C&lt;/UID&gt;&lt;Valid&gt;true&lt;/Valid&gt;&lt;TimeStamp&gt;2017-02-21T15:15:03.441+05:30&lt;/TimeStamp&gt;&lt;Value&gt;4&lt;/Value&gt;&lt;PersonId&gt;0&lt;/PersonId&gt;&lt;ResponseDelay&gt;5900&lt;/ResponseDelay&gt;&lt;/Response&gt;&lt;Response&gt;&lt;Index&gt;36&lt;/Index&gt;&lt;SmartcardUID&gt;0&lt;/SmartcardUID&gt;&lt;UID&gt;6D806E&lt;/UID&gt;&lt;Valid&gt;true&lt;/Valid&gt;&lt;TimeStamp&gt;2017-02-21T15:15:03.441+05:30&lt;/TimeStamp&gt;&lt;Value&gt;2&lt;/Value&gt;&lt;PersonId&gt;0&lt;/PersonId&gt;&lt;ResponseDelay&gt;5950&lt;/ResponseDelay&gt;&lt;/Response&gt;&lt;Response&gt;&lt;Index&gt;39&lt;/Index&gt;&lt;SmartcardUID&gt;0&lt;/SmartcardUID&gt;&lt;UID&gt;6C719A&lt;/UID&gt;&lt;Valid&gt;true&lt;/Valid&gt;&lt;TimeStamp&gt;2017-02-21T15:15:03.441+05:30&lt;/TimeStamp&gt;&lt;Value&gt;3&lt;/Value&gt;&lt;PersonId&gt;0&lt;/PersonId&gt;&lt;ResponseDelay&gt;5950&lt;/ResponseDelay&gt;&lt;/Response&gt;&lt;Response&gt;&lt;Index&gt;47&lt;/Index&gt;&lt;SmartcardUID&gt;0&lt;/SmartcardUID&gt;&lt;UID&gt;6D806F&lt;/UID&gt;&lt;Valid&gt;true&lt;/Valid&gt;&lt;TimeStamp&gt;2017-02-21T15:15:03.441+05:30&lt;/TimeStamp&gt;&lt;Value&gt;3&lt;/Value&gt;&lt;PersonId&gt;0&lt;/PersonId&gt;&lt;ResponseDelay&gt;5950&lt;/ResponseDelay&gt;&lt;/Response&gt;&lt;Response&gt;&lt;Index&gt;52&lt;/Index&gt;&lt;SmartcardUID&gt;0&lt;/SmartcardUID&gt;&lt;UID&gt;6C6E99&lt;/UID&gt;&lt;Valid&gt;true&lt;/Valid&gt;&lt;TimeStamp&gt;2017-02-21T15:15:03.441+05:30&lt;/TimeStamp&gt;&lt;Value&gt;2&lt;/Value&gt;&lt;PersonId&gt;0&lt;/PersonId&gt;&lt;ResponseDelay&gt;6000&lt;/ResponseDelay&gt;&lt;/Response&gt;&lt;Response&gt;&lt;Index&gt;65&lt;/Index&gt;&lt;SmartcardUID&gt;0&lt;/SmartcardUID&gt;&lt;UID&gt;6C6E8D&lt;/UID&gt;&lt;Valid&gt;true&lt;/Valid&gt;&lt;TimeStamp&gt;2017-02-21T15:15:11.554+05:30&lt;/TimeStamp&gt;&lt;Value&gt;4&lt;/Value&gt;&lt;PersonId&gt;0&lt;/PersonId&gt;&lt;ResponseDelay&gt;13900&lt;/ResponseDelay&gt;&lt;/Response&gt;&lt;Response&gt;&lt;Index&gt;66&lt;/Index&gt;&lt;SmartcardUID&gt;0&lt;/SmartcardUID&gt;&lt;UID&gt;6DBFB6&lt;/UID&gt;&lt;Valid&gt;true&lt;/Valid&gt;&lt;TimeStamp&gt;2017-02-21T15:15:03.954+05:30&lt;/TimeStamp&gt;&lt;Value&gt;4&lt;/Value&gt;&lt;PersonId&gt;0&lt;/PersonId&gt;&lt;ResponseDelay&gt;6000&lt;/ResponseDelay&gt;&lt;/Response&gt;&lt;Response&gt;&lt;Index&gt;84&lt;/Index&gt;&lt;SmartcardUID&gt;0&lt;/SmartcardUID&gt;&lt;UID&gt;6C6E90&lt;/UID&gt;&lt;Valid&gt;true&lt;/Valid&gt;&lt;TimeStamp&gt;2017-02-21T15:15:05.468+05:30&lt;/TimeStamp&gt;&lt;Value&gt;4&lt;/Value&gt;&lt;PersonId&gt;0&lt;/PersonId&gt;&lt;ResponseDelay&gt;7650&lt;/ResponseDelay&gt;&lt;/Response&gt;&lt;Response&gt;&lt;Index&gt;2&lt;/Index&gt;&lt;SmartcardUID&gt;0&lt;/SmartcardUID&gt;&lt;UID&gt;6C6BD4&lt;/UID&gt;&lt;Valid&gt;true&lt;/Valid&gt;&lt;TimeStamp&gt;2017-02-21T15:15:11.554+05:30&lt;/TimeStamp&gt;&lt;Value&gt;3&lt;/Value&gt;&lt;PersonId&gt;0&lt;/PersonId&gt;&lt;ResponseDelay&gt;13700&lt;/ResponseDelay&gt;&lt;/Response&gt;&lt;Response&gt;&lt;Index&gt;5&lt;/Index&gt;&lt;SmartcardUID&gt;0&lt;/SmartcardUID&gt;&lt;UID&gt;6C717A&lt;/UID&gt;&lt;Valid&gt;true&lt;/Valid&gt;&lt;TimeStamp&gt;2017-02-21T15:15:04.968+05:30&lt;/TimeStamp&gt;&lt;Value&gt;4&lt;/Value&gt;&lt;PersonId&gt;0&lt;/PersonId&gt;&lt;ResponseDelay&gt;7450&lt;/ResponseDelay&gt;&lt;/Response&gt;&lt;Response&gt;&lt;Index&gt;9&lt;/Index&gt;&lt;SmartcardUID&gt;0&lt;/SmartcardUID&gt;&lt;UID&gt;6DBF61&lt;/UID&gt;&lt;Valid&gt;true&lt;/Valid&gt;&lt;TimeStamp&gt;2017-02-21T15:15:04.968+05:30&lt;/TimeStamp&gt;&lt;Value&gt;2&lt;/Value&gt;&lt;PersonId&gt;0&lt;/PersonId&gt;&lt;ResponseDelay&gt;7450&lt;/ResponseDelay&gt;&lt;/Response&gt;&lt;Response&gt;&lt;Index&gt;25&lt;/Index&gt;&lt;SmartcardUID&gt;0&lt;/SmartcardUID&gt;&lt;UID&gt;6D8109&lt;/UID&gt;&lt;Valid&gt;true&lt;/Valid&gt;&lt;TimeStamp&gt;2017-02-21T15:15:04.968+05:30&lt;/TimeStamp&gt;&lt;Value&gt;3&lt;/Value&gt;&lt;PersonId&gt;0&lt;/PersonId&gt;&lt;ResponseDelay&gt;7500&lt;/ResponseDelay&gt;&lt;/Response&gt;&lt;Response&gt;&lt;Index&gt;30&lt;/Index&gt;&lt;SmartcardUID&gt;0&lt;/SmartcardUID&gt;&lt;UID&gt;6D7E54&lt;/UID&gt;&lt;Valid&gt;true&lt;/Valid&gt;&lt;TimeStamp&gt;2017-02-21T15:15:04.968+05:30&lt;/TimeStamp&gt;&lt;Value&gt;3&lt;/Value&gt;&lt;PersonId&gt;0&lt;/PersonId&gt;&lt;ResponseDelay&gt;7500&lt;/ResponseDelay&gt;&lt;/Response&gt;&lt;Response&gt;&lt;Index&gt;31&lt;/Index&gt;&lt;SmartcardUID&gt;0&lt;/SmartcardUID&gt;&lt;UID&gt;6D7E5D&lt;/UID&gt;&lt;Valid&gt;true&lt;/Valid&gt;&lt;TimeStamp&gt;2017-02-21T15:15:04.968+05:30&lt;/TimeStamp&gt;&lt;Value&gt;3&lt;/Value&gt;&lt;PersonId&gt;0&lt;/PersonId&gt;&lt;ResponseDelay&gt;7500&lt;/ResponseDelay&gt;&lt;/Response&gt;&lt;Response&gt;&lt;Index&gt;50&lt;/Index&gt;&lt;SmartcardUID&gt;0&lt;/SmartcardUID&gt;&lt;UID&gt;6D8103&lt;/UID&gt;&lt;Valid&gt;true&lt;/Valid&gt;&lt;TimeStamp&gt;2017-02-21T15:15:27.275+05:30&lt;/TimeStamp&gt;&lt;Value&gt;2&lt;/Value&gt;&lt;PersonId&gt;0&lt;/PersonId&gt;&lt;ResponseDelay&gt;29550&lt;/ResponseDelay&gt;&lt;/Response&gt;&lt;Response&gt;&lt;Index&gt;56&lt;/Index&gt;&lt;SmartcardUID&gt;0&lt;/SmartcardUID&gt;&lt;UID&gt;6C6E93&lt;/UID&gt;&lt;Valid&gt;true&lt;/Valid&gt;&lt;TimeStamp&gt;2017-02-21T15:15:04.968+05:30&lt;/TimeStamp&gt;&lt;Value&gt;2&lt;/Value&gt;&lt;PersonId&gt;0&lt;/PersonId&gt;&lt;ResponseDelay&gt;7550&lt;/ResponseDelay&gt;&lt;/Response&gt;&lt;Response&gt;&lt;Index&gt;75&lt;/Index&gt;&lt;SmartcardUID&gt;0&lt;/SmartcardUID&gt;&lt;UID&gt;6C7179&lt;/UID&gt;&lt;Valid&gt;true&lt;/Valid&gt;&lt;TimeStamp&gt;2017-02-21T15:15:27.275+05:30&lt;/TimeStamp&gt;&lt;Value&gt;3&lt;/Value&gt;&lt;PersonId&gt;0&lt;/PersonId&gt;&lt;ResponseDelay&gt;29600&lt;/ResponseDelay&gt;&lt;/Response&gt;&lt;Response&gt;&lt;Index&gt;78&lt;/Index&gt;&lt;SmartcardUID&gt;0&lt;/SmartcardUID&gt;&lt;UID&gt;6C715F&lt;/UID&gt;&lt;Valid&gt;true&lt;/Valid&gt;&lt;TimeStamp&gt;2017-02-21T15:15:05.468+05:30&lt;/TimeStamp&gt;&lt;Value&gt;4&lt;/Value&gt;&lt;PersonId&gt;0&lt;/PersonId&gt;&lt;ResponseDelay&gt;7650&lt;/ResponseDelay&gt;&lt;/Response&gt;&lt;Response&gt;&lt;Index&gt;79&lt;/Index&gt;&lt;SmartcardUID&gt;0&lt;/SmartcardUID&gt;&lt;UID&gt;6C719F&lt;/UID&gt;&lt;Valid&gt;true&lt;/Valid&gt;&lt;TimeStamp&gt;2017-02-21T15:15:05.468+05:30&lt;/TimeStamp&gt;&lt;Value&gt;3&lt;/Value&gt;&lt;PersonId&gt;0&lt;/PersonId&gt;&lt;ResponseDelay&gt;7650&lt;/ResponseDelay&gt;&lt;/Response&gt;&lt;Response&gt;&lt;Index&gt;88&lt;/Index&gt;&lt;SmartcardUID&gt;0&lt;/SmartcardUID&gt;&lt;UID&gt;6D8077&lt;/UID&gt;&lt;Valid&gt;true&lt;/Valid&gt;&lt;TimeStamp&gt;2017-02-21T15:15:05.468+05:30&lt;/TimeStamp&gt;&lt;Value&gt;3&lt;/Value&gt;&lt;PersonId&gt;0&lt;/PersonId&gt;&lt;ResponseDelay&gt;7650&lt;/ResponseDelay&gt;&lt;/Response&gt;&lt;Response&gt;&lt;Index&gt;12&lt;/Index&gt;&lt;SmartcardUID&gt;0&lt;/SmartcardUID&gt;&lt;UID&gt;6C7160&lt;/UID&gt;&lt;Valid&gt;true&lt;/Valid&gt;&lt;TimeStamp&gt;2017-02-21T15:15:06.482+05:30&lt;/TimeStamp&gt;&lt;Value&gt;4&lt;/Value&gt;&lt;PersonId&gt;0&lt;/PersonId&gt;&lt;ResponseDelay&gt;9000&lt;/ResponseDelay&gt;&lt;/Response&gt;&lt;Response&gt;&lt;Index&gt;13&lt;/Index&gt;&lt;SmartcardUID&gt;0&lt;/SmartcardUID&gt;&lt;UID&gt;6DBF69&lt;/UID&gt;&lt;Valid&gt;true&lt;/Valid&gt;&lt;TimeStamp&gt;2017-02-21T15:15:06.482+05:30&lt;/TimeStamp&gt;&lt;Value&gt;4&lt;/Value&gt;&lt;PersonId&gt;0&lt;/PersonId&gt;&lt;ResponseDelay&gt;9000&lt;/ResponseDelay&gt;&lt;/Response&gt;&lt;Response&gt;&lt;Index&gt;16&lt;/Index&gt;&lt;SmartcardUID&gt;0&lt;/SmartcardUID&gt;&lt;UID&gt;6D7E57&lt;/UID&gt;&lt;Valid&gt;true&lt;/Valid&gt;&lt;TimeStamp&gt;2017-02-21T15:15:08.01+05:30&lt;/TimeStamp&gt;&lt;Value&gt;3&lt;/Value&gt;&lt;PersonId&gt;0&lt;/PersonId&gt;&lt;ResponseDelay&gt;10600&lt;/ResponseDelay&gt;&lt;/Response&gt;&lt;Response&gt;&lt;Index&gt;18&lt;/Index&gt;&lt;SmartcardUID&gt;0&lt;/SmartcardUID&gt;&lt;UID&gt;6C6EA5&lt;/UID&gt;&lt;Valid&gt;true&lt;/Valid&gt;&lt;TimeStamp&gt;2017-02-21T15:15:06.995+05:30&lt;/TimeStamp&gt;&lt;Value&gt;2&lt;/Value&gt;&lt;PersonId&gt;0&lt;/PersonId&gt;&lt;ResponseDelay&gt;9050&lt;/ResponseDelay&gt;&lt;/Response&gt;&lt;Response&gt;&lt;Index&gt;35&lt;/Index&gt;&lt;SmartcardUID&gt;0&lt;/SmartcardUID&gt;&lt;UID&gt;6D8044&lt;/UID&gt;&lt;Valid&gt;true&lt;/Valid&gt;&lt;TimeStamp&gt;2017-02-21T15:15:06.995+05:30&lt;/TimeStamp&gt;&lt;Value&gt;2&lt;/Value&gt;&lt;PersonId&gt;0&lt;/PersonId&gt;&lt;ResponseDelay&gt;9100&lt;/ResponseDelay&gt;&lt;/Response&gt;&lt;Response&gt;&lt;Index&gt;58&lt;/Index&gt;&lt;SmartcardUID&gt;0&lt;/SmartcardUID&gt;&lt;UID&gt;6C6EB7&lt;/UID&gt;&lt;Valid&gt;true&lt;/Valid&gt;&lt;TimeStamp&gt;2017-02-21T15:15:06.995+05:30&lt;/TimeStamp&gt;&lt;Value&gt;4&lt;/Value&gt;&lt;PersonId&gt;0&lt;/PersonId&gt;&lt;ResponseDelay&gt;9150&lt;/ResponseDelay&gt;&lt;/Response&gt;&lt;Response&gt;&lt;Index&gt;69&lt;/Index&gt;&lt;SmartcardUID&gt;0&lt;/SmartcardUID&gt;&lt;UID&gt;6C7195&lt;/UID&gt;&lt;Valid&gt;true&lt;/Valid&gt;&lt;TimeStamp&gt;2017-02-21T15:15:08.512+05:30&lt;/TimeStamp&gt;&lt;Value&gt;3&lt;/Value&gt;&lt;PersonId&gt;0&lt;/PersonId&gt;&lt;ResponseDelay&gt;10750&lt;/ResponseDelay&gt;&lt;/Response&gt;&lt;Response&gt;&lt;Index&gt;90&lt;/Index&gt;&lt;SmartcardUID&gt;0&lt;/SmartcardUID&gt;&lt;UID&gt;6DC031&lt;/UID&gt;&lt;Valid&gt;true&lt;/Valid&gt;&lt;TimeStamp&gt;2017-02-21T15:15:06.995+05:30&lt;/TimeStamp&gt;&lt;Value&gt;2&lt;/Value&gt;&lt;PersonId&gt;0&lt;/PersonId&gt;&lt;ResponseDelay&gt;9250&lt;/ResponseDelay&gt;&lt;/Response&gt;&lt;Response&gt;&lt;Index&gt;93&lt;/Index&gt;&lt;SmartcardUID&gt;0&lt;/SmartcardUID&gt;&lt;UID&gt;6C7192&lt;/UID&gt;&lt;Valid&gt;true&lt;/Valid&gt;&lt;TimeStamp&gt;2017-02-21T15:15:06.995+05:30&lt;/TimeStamp&gt;&lt;Value&gt;2&lt;/Value&gt;&lt;PersonId&gt;0&lt;/PersonId&gt;&lt;ResponseDelay&gt;9250&lt;/ResponseDelay&gt;&lt;/Response&gt;&lt;Response&gt;&lt;Index&gt;7&lt;/Index&gt;&lt;SmartcardUID&gt;0&lt;/SmartcardUID&gt;&lt;UID&gt;6DC039&lt;/UID&gt;&lt;Valid&gt;true&lt;/Valid&gt;&lt;TimeStamp&gt;2017-02-21T15:15:17.634+05:30&lt;/TimeStamp&gt;&lt;Value&gt;1&lt;/Value&gt;&lt;PersonId&gt;0&lt;/PersonId&gt;&lt;ResponseDelay&gt;20000&lt;/ResponseDelay&gt;&lt;/Response&gt;&lt;Response&gt;&lt;Index&gt;20&lt;/Index&gt;&lt;SmartcardUID&gt;0&lt;/SmartcardUID&gt;&lt;UID&gt;6C6E8F&lt;/UID&gt;&lt;Valid&gt;true&lt;/Valid&gt;&lt;TimeStamp&gt;2017-02-21T15:15:08.01+05:30&lt;/TimeStamp&gt;&lt;Value&gt;3&lt;/Value&gt;&lt;PersonId&gt;0&lt;/PersonId&gt;&lt;ResponseDelay&gt;10600&lt;/ResponseDelay&gt;&lt;/Response&gt;&lt;Response&gt;&lt;Index&gt;23&lt;/Index&gt;&lt;SmartcardUID&gt;0&lt;/SmartcardUID&gt;&lt;UID&gt;6C717C&lt;/UID&gt;&lt;Valid&gt;true&lt;/Valid&gt;&lt;TimeStamp&gt;2017-02-21T15:15:11.554+05:30&lt;/TimeStamp&gt;&lt;Value&gt;4&lt;/Value&gt;&lt;PersonId&gt;0&lt;/PersonId&gt;&lt;ResponseDelay&gt;13750&lt;/ResponseDelay&gt;&lt;/Response&gt;&lt;Response&gt;&lt;Index&gt;34&lt;/Index&gt;&lt;SmartcardUID&gt;0&lt;/SmartcardUID&gt;&lt;UID&gt;6D804A&lt;/UID&gt;&lt;Valid&gt;true&lt;/Valid&gt;&lt;TimeStamp&gt;2017-02-21T15:15:08.512+05:30&lt;/TimeStamp&gt;&lt;Value&gt;4&lt;/Value&gt;&lt;PersonId&gt;0&lt;/PersonId&gt;&lt;ResponseDelay&gt;10650&lt;/ResponseDelay&gt;&lt;/Response&gt;&lt;Response&gt;&lt;Index&gt;59&lt;/Index&gt;&lt;SmartcardUID&gt;0&lt;/SmartcardUID&gt;&lt;UID&gt;6DBFAC&lt;/UID&gt;&lt;Valid&gt;true&lt;/Valid&gt;&lt;TimeStamp&gt;2017-02-21T15:15:08.512+05:30&lt;/TimeStamp&gt;&lt;Value&gt;3&lt;/Value&gt;&lt;PersonId&gt;0&lt;/PersonId&gt;&lt;ResponseDelay&gt;10700&lt;/ResponseDelay&gt;&lt;/Response&gt;&lt;Response&gt;&lt;Index&gt;60&lt;/Index&gt;&lt;SmartcardUID&gt;0&lt;/SmartcardUID&gt;&lt;UID&gt;6C6E9B&lt;/UID&gt;&lt;Valid&gt;true&lt;/Valid&gt;&lt;TimeStamp&gt;2017-02-21T15:15:08.512+05:30&lt;/TimeStamp&gt;&lt;Value&gt;2&lt;/Value&gt;&lt;PersonId&gt;0&lt;/PersonId&gt;&lt;ResponseDelay&gt;10700&lt;/ResponseDelay&gt;&lt;/Response&gt;&lt;Response&gt;&lt;Index&gt;68&lt;/Index&gt;&lt;SmartcardUID&gt;0&lt;/SmartcardUID&gt;&lt;UID&gt;6C6EAC&lt;/UID&gt;&lt;Valid&gt;true&lt;/Valid&gt;&lt;TimeStamp&gt;2017-02-21T15:15:19.165+05:30&lt;/TimeStamp&gt;&lt;Value&gt;2&lt;/Value&gt;&lt;PersonId&gt;0&lt;/PersonId&gt;&lt;ResponseDelay&gt;21750&lt;/ResponseDelay&gt;&lt;/Response&gt;&lt;Response&gt;&lt;Index&gt;72&lt;/Index&gt;&lt;SmartcardUID&gt;0&lt;/SmartcardUID&gt;&lt;UID&gt;6C71A2&lt;/UID&gt;&lt;Valid&gt;true&lt;/Valid&gt;&lt;TimeStamp&gt;2017-02-21T15:15:08.512+05:30&lt;/TimeStamp&gt;&lt;Value&gt;3&lt;/Value&gt;&lt;PersonId&gt;0&lt;/PersonId&gt;&lt;ResponseDelay&gt;10750&lt;/ResponseDelay&gt;&lt;/Response&gt;&lt;Response&gt;&lt;Index&gt;80&lt;/Index&gt;&lt;SmartcardUID&gt;0&lt;/SmartcardUID&gt;&lt;UID&gt;6D8113&lt;/UID&gt;&lt;Valid&gt;true&lt;/Valid&gt;&lt;TimeStamp&gt;2017-02-21T15:15:08.512+05:30&lt;/TimeStamp&gt;&lt;Value&gt;3&lt;/Value&gt;&lt;PersonId&gt;0&lt;/PersonId&gt;&lt;ResponseDelay&gt;10800&lt;/ResponseDelay&gt;&lt;/Response&gt;&lt;Response&gt;&lt;Index&gt;85&lt;/Index&gt;&lt;SmartcardUID&gt;0&lt;/SmartcardUID&gt;&lt;UID&gt;6C6B18&lt;/UID&gt;&lt;Valid&gt;true&lt;/Valid&gt;&lt;TimeStamp&gt;2017-02-21T15:15:08.512+05:30&lt;/TimeStamp&gt;&lt;Value&gt;2&lt;/Value&gt;&lt;PersonId&gt;0&lt;/PersonId&gt;&lt;ResponseDelay&gt;10800&lt;/ResponseDelay&gt;&lt;/Response&gt;&lt;Response&gt;&lt;Index&gt;89&lt;/Index&gt;&lt;SmartcardUID&gt;0&lt;/SmartcardUID&gt;&lt;UID&gt;6D7E55&lt;/UID&gt;&lt;Valid&gt;true&lt;/Valid&gt;&lt;TimeStamp&gt;2017-02-21T15:15:08.512+05:30&lt;/TimeStamp&gt;&lt;Value&gt;2&lt;/Value&gt;&lt;PersonId&gt;0&lt;/PersonId&gt;&lt;ResponseDelay&gt;10800&lt;/ResponseDelay&gt;&lt;/Response&gt;&lt;Response&gt;&lt;Index&gt;22&lt;/Index&gt;&lt;SmartcardUID&gt;0&lt;/SmartcardUID&gt;&lt;UID&gt;6D803C&lt;/UID&gt;&lt;Valid&gt;true&lt;/Valid&gt;&lt;TimeStamp&gt;2017-02-21T15:15:10.037+05:30&lt;/TimeStamp&gt;&lt;Value&gt;2&lt;/Value&gt;&lt;PersonId&gt;0&lt;/PersonId&gt;&lt;ResponseDelay&gt;12200&lt;/ResponseDelay&gt;&lt;/Response&gt;&lt;Response&gt;&lt;Index&gt;38&lt;/Index&gt;&lt;SmartcardUID&gt;0&lt;/SmartcardUID&gt;&lt;UID&gt;6C6E92&lt;/UID&gt;&lt;Valid&gt;true&lt;/Valid&gt;&lt;TimeStamp&gt;2017-02-21T15:15:11.554+05:30&lt;/TimeStamp&gt;&lt;Value&gt;3&lt;/Value&gt;&lt;PersonId&gt;0&lt;/PersonId&gt;&lt;ResponseDelay&gt;13800&lt;/ResponseDelay&gt;&lt;/Response&gt;&lt;Response&gt;&lt;Index&gt;63&lt;/Index&gt;&lt;SmartcardUID&gt;0&lt;/SmartcardUID&gt;&lt;UID&gt;6C71A1&lt;/UID&gt;&lt;Valid&gt;true&lt;/Valid&gt;&lt;TimeStamp&gt;2017-02-21T15:15:11.554+05:30&lt;/TimeStamp&gt;&lt;Value&gt;3&lt;/Value&gt;&lt;PersonId&gt;0&lt;/PersonId&gt;&lt;ResponseDelay&gt;13850&lt;/ResponseDelay&gt;&lt;/Response&gt;&lt;Response&gt;&lt;Index&gt;83&lt;/Index&gt;&lt;SmartcardUID&gt;0&lt;/SmartcardUID&gt;&lt;UID&gt;6C6E91&lt;/UID&gt;&lt;Valid&gt;true&lt;/Valid&gt;&lt;TimeStamp&gt;2017-02-21T15:15:11.554+05:30&lt;/TimeStamp&gt;&lt;Value&gt;3&lt;/Value&gt;&lt;PersonId&gt;0&lt;/PersonId&gt;&lt;ResponseDelay&gt;13950&lt;/ResponseDelay&gt;&lt;/Response&gt;&lt;Response&gt;&lt;Index&gt;86&lt;/Index&gt;&lt;SmartcardUID&gt;0&lt;/SmartcardUID&gt;&lt;UID&gt;6C6EB4&lt;/UID&gt;&lt;Valid&gt;true&lt;/Valid&gt;&lt;TimeStamp&gt;2017-02-21T15:15:11.554+05:30&lt;/TimeStamp&gt;&lt;Value&gt;4&lt;/Value&gt;&lt;PersonId&gt;0&lt;/PersonId&gt;&lt;ResponseDelay&gt;13950&lt;/ResponseDelay&gt;&lt;/Response&gt;&lt;Response&gt;&lt;Index&gt;3&lt;/Index&gt;&lt;SmartcardUID&gt;0&lt;/SmartcardUID&gt;&lt;UID&gt;6C6B1B&lt;/UID&gt;&lt;Valid&gt;true&lt;/Valid&gt;&lt;TimeStamp&gt;2017-02-21T15:15:13.08+05:30&lt;/TimeStamp&gt;&lt;Value&gt;4&lt;/Value&gt;&lt;PersonId&gt;0&lt;/PersonId&gt;&lt;ResponseDelay&gt;15300&lt;/ResponseDelay&gt;&lt;/Response&gt;&lt;Response&gt;&lt;Index&gt;82&lt;/Index&gt;&lt;SmartcardUID&gt;0&lt;/SmartcardUID&gt;&lt;UID&gt;6DBF56&lt;/UID&gt;&lt;Valid&gt;true&lt;/Valid&gt;&lt;TimeStamp&gt;2017-02-21T15:15:13.08+05:30&lt;/TimeStamp&gt;&lt;Value&gt;3&lt;/Value&gt;&lt;PersonId&gt;0&lt;/PersonId&gt;&lt;ResponseDelay&gt;15500&lt;/ResponseDelay&gt;&lt;/Response&gt;&lt;Response&gt;&lt;Index&gt;87&lt;/Index&gt;&lt;SmartcardUID&gt;0&lt;/SmartcardUID&gt;&lt;UID&gt;6C6E97&lt;/UID&gt;&lt;Valid&gt;true&lt;/Valid&gt;&lt;TimeStamp&gt;2017-02-21T15:15:14.593+05:30&lt;/TimeStamp&gt;&lt;Value&gt;3&lt;/Value&gt;&lt;PersonId&gt;0&lt;/PersonId&gt;&lt;ResponseDelay&gt;17100&lt;/ResponseDelay&gt;&lt;/Response&gt;&lt;Response&gt;&lt;Index&gt;46&lt;/Index&gt;&lt;SmartcardUID&gt;0&lt;/SmartcardUID&gt;&lt;UID&gt;6DBF66&lt;/UID&gt;&lt;Valid&gt;true&lt;/Valid&gt;&lt;TimeStamp&gt;2017-02-21T15:15:19.165+05:30&lt;/TimeStamp&gt;&lt;Value&gt;2&lt;/Value&gt;&lt;PersonId&gt;0&lt;/PersonId&gt;&lt;ResponseDelay&gt;21700&lt;/ResponseDelay&gt;&lt;/Response&gt;&lt;Response&gt;&lt;Index&gt;71&lt;/Index&gt;&lt;SmartcardUID&gt;0&lt;/SmartcardUID&gt;&lt;UID&gt;6C6B7A&lt;/UID&gt;&lt;Valid&gt;true&lt;/Valid&gt;&lt;TimeStamp&gt;2017-02-21T15:15:17.634+05:30&lt;/TimeStamp&gt;&lt;Value&gt;4&lt;/Value&gt;&lt;PersonId&gt;0&lt;/PersonId&gt;&lt;ResponseDelay&gt;20200&lt;/ResponseDelay&gt;&lt;/Response&gt;&lt;Response&gt;&lt;Index&gt;73&lt;/Index&gt;&lt;SmartcardUID&gt;0&lt;/SmartcardUID&gt;&lt;UID&gt;6DBFB5&lt;/UID&gt;&lt;Valid&gt;true&lt;/Valid&gt;&lt;TimeStamp&gt;2017-02-21T15:15:24.233+05:30&lt;/TimeStamp&gt;&lt;Value&gt;4&lt;/Value&gt;&lt;PersonId&gt;0&lt;/PersonId&gt;&lt;ResponseDelay&gt;26450&lt;/ResponseDelay&gt;&lt;/Response&gt;&lt;Response&gt;&lt;Index&gt;17&lt;/Index&gt;&lt;SmartcardUID&gt;0&lt;/SmartcardUID&gt;&lt;UID&gt;6C6BB8&lt;/UID&gt;&lt;Valid&gt;true&lt;/Valid&gt;&lt;TimeStamp&gt;2017-02-21T15:15:19.165+05:30&lt;/TimeStamp&gt;&lt;Value&gt;4&lt;/Value&gt;&lt;PersonId&gt;0&lt;/PersonId&gt;&lt;ResponseDelay&gt;21600&lt;/ResponseDelay&gt;&lt;/Response&gt;&lt;Response&gt;&lt;Index&gt;51&lt;/Index&gt;&lt;SmartcardUID&gt;0&lt;/SmartcardUID&gt;&lt;UID&gt;6D7E41&lt;/UID&gt;&lt;Valid&gt;true&lt;/Valid&gt;&lt;TimeStamp&gt;2017-02-21T15:15:19.165+05:30&lt;/TimeStamp&gt;&lt;Value&gt;4&lt;/Value&gt;&lt;PersonId&gt;0&lt;/PersonId&gt;&lt;ResponseDelay&gt;21700&lt;/ResponseDelay&gt;&lt;/Response&gt;&lt;Response&gt;&lt;Index&gt;53&lt;/Index&gt;&lt;SmartcardUID&gt;0&lt;/SmartcardUID&gt;&lt;UID&gt;6C6C47&lt;/UID&gt;&lt;Valid&gt;true&lt;/Valid&gt;&lt;TimeStamp&gt;2017-02-21T15:15:19.165+05:30&lt;/TimeStamp&gt;&lt;Value&gt;3&lt;/Value&gt;&lt;PersonId&gt;0&lt;/PersonId&gt;&lt;ResponseDelay&gt;21700&lt;/ResponseDelay&gt;&lt;/Response&gt;&lt;Response&gt;&lt;Index&gt;1&lt;/Index&gt;&lt;SmartcardUID&gt;0&lt;/SmartcardUID&gt;&lt;UID&gt;6C6B1D&lt;/UID&gt;&lt;Valid&gt;true&lt;/Valid&gt;&lt;TimeStamp&gt;2017-02-21T15:15:22.205+05:30&lt;/TimeStamp&gt;&lt;Value&gt;2&lt;/Value&gt;&lt;PersonId&gt;0&lt;/PersonId&gt;&lt;ResponseDelay&gt;24700&lt;/ResponseDelay&gt;&lt;/Response&gt;&lt;Response&gt;&lt;Index&gt;27&lt;/Index&gt;&lt;SmartcardUID&gt;0&lt;/SmartcardUID&gt;&lt;UID&gt;6D7E5F&lt;/UID&gt;&lt;Valid&gt;true&lt;/Valid&gt;&lt;TimeStamp&gt;2017-02-21T15:15:22.205+05:30&lt;/TimeStamp&gt;&lt;Value&gt;4&lt;/Value&gt;&lt;PersonId&gt;0&lt;/PersonId&gt;&lt;ResponseDelay&gt;24800&lt;/ResponseDelay&gt;&lt;/Response&gt;&lt;/ArrayOfResponse&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53&lt;/int&gt;"/>
  <p:tag name="VIEWPOINT" val="7994f349-73d5-48b0-b9af-473eddd21d74"/>
</p:tagLst>
</file>

<file path=ppt/tags/tag68.xml><?xml version="1.0" encoding="utf-8"?>
<p:tagLst xmlns:a="http://schemas.openxmlformats.org/drawingml/2006/main" xmlns:r="http://schemas.openxmlformats.org/officeDocument/2006/relationships" xmlns:p="http://schemas.openxmlformats.org/presentationml/2006/main">
  <p:tag name="STARTANIMATION" val="OpenQuestion"/>
  <p:tag name="QUESTIONGUID" val="588e9170-34f0-4b1d-9bdb-e7f8837f3f8a"/>
</p:tagLst>
</file>

<file path=ppt/tags/tag69.xml><?xml version="1.0" encoding="utf-8"?>
<p:tagLst xmlns:a="http://schemas.openxmlformats.org/drawingml/2006/main" xmlns:r="http://schemas.openxmlformats.org/officeDocument/2006/relationships" xmlns:p="http://schemas.openxmlformats.org/presentationml/2006/main">
  <p:tag name="QUESTIONGUID" val="588e9170-34f0-4b1d-9bdb-e7f8837f3f8a"/>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0af657be-6487-4d4c-89c0-d5004a98233d&lt;/GUID&gt;&lt;Name /&gt;&lt;ScreenPosition&gt;BottomRight&lt;/ScreenPosition&gt;&lt;BorderThickness&gt;10&lt;/BorderThickness&gt;&lt;Top&gt;152.4&lt;/Top&gt;&lt;Left&gt;40.6702347&lt;/Left&gt;&lt;Height&gt;325.0027&lt;/Height&gt;&lt;Width&gt;643.3298&lt;/Width&gt;&lt;/ShapeDetails&gt;"/>
</p:tagLst>
</file>

<file path=ppt/tags/tag7.xml><?xml version="1.0" encoding="utf-8"?>
<p:tagLst xmlns:a="http://schemas.openxmlformats.org/drawingml/2006/main" xmlns:r="http://schemas.openxmlformats.org/officeDocument/2006/relationships" xmlns:p="http://schemas.openxmlformats.org/presentationml/2006/main">
  <p:tag name="SHAPETYPE" val="VotingKey"/>
  <p:tag name="QUESTIONGUID" val="19299bfc-520f-42b2-a4d0-d91c9ede8793"/>
</p:tagLst>
</file>

<file path=ppt/tags/tag70.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71.xml><?xml version="1.0" encoding="utf-8"?>
<p:tagLst xmlns:a="http://schemas.openxmlformats.org/drawingml/2006/main" xmlns:r="http://schemas.openxmlformats.org/officeDocument/2006/relationships" xmlns:p="http://schemas.openxmlformats.org/presentationml/2006/main">
  <p:tag name="SHAPETYPE" val="VotingKey"/>
  <p:tag name="QUESTIONGUID" val="588e9170-34f0-4b1d-9bdb-e7f8837f3f8a"/>
</p:tagLst>
</file>

<file path=ppt/tags/tag72.xml><?xml version="1.0" encoding="utf-8"?>
<p:tagLst xmlns:a="http://schemas.openxmlformats.org/drawingml/2006/main" xmlns:r="http://schemas.openxmlformats.org/officeDocument/2006/relationships" xmlns:p="http://schemas.openxmlformats.org/presentationml/2006/main">
  <p:tag name="SHAPETYPE" val="ChoiceText"/>
  <p:tag name="QUESTIONGUID" val="588e9170-34f0-4b1d-9bdb-e7f8837f3f8a"/>
</p:tagLst>
</file>

<file path=ppt/tags/tag73.xml><?xml version="1.0" encoding="utf-8"?>
<p:tagLst xmlns:a="http://schemas.openxmlformats.org/drawingml/2006/main" xmlns:r="http://schemas.openxmlformats.org/officeDocument/2006/relationships" xmlns:p="http://schemas.openxmlformats.org/presentationml/2006/main">
  <p:tag name="SHAPETYPE" val="DataLabel"/>
  <p:tag name="QUESTIONGUID" val="588e9170-34f0-4b1d-9bdb-e7f8837f3f8a"/>
</p:tagLst>
</file>

<file path=ppt/tags/tag74.xml><?xml version="1.0" encoding="utf-8"?>
<p:tagLst xmlns:a="http://schemas.openxmlformats.org/drawingml/2006/main" xmlns:r="http://schemas.openxmlformats.org/officeDocument/2006/relationships" xmlns:p="http://schemas.openxmlformats.org/presentationml/2006/main">
  <p:tag name="SHAPETYPE" val="Bars"/>
  <p:tag name="QUESTIONGUID" val="588e9170-34f0-4b1d-9bdb-e7f8837f3f8a"/>
  <p:tag name="SHAPEDETAILS" val="&lt;?xml version=&quot;1.0&quot; encoding=&quot;utf-8&quot;?&gt;&lt;ShapeDetails xmlns:xsi=&quot;http://www.w3.org/2001/XMLSchema-instance&quot; xmlns:xsd=&quot;http://www.w3.org/2001/XMLSchema&quot;&gt;&lt;GUID&gt;a178da64-da25-4180-aa1a-c7722e29addc&lt;/GUID&gt;&lt;Name /&gt;&lt;ScreenPosition&gt;BottomRight&lt;/ScreenPosition&gt;&lt;BorderThickness&gt;10&lt;/BorderThickness&gt;&lt;Top&gt;223.467957&lt;/Top&gt;&lt;Left&gt;80.30354&lt;/Left&gt;&lt;Height&gt;24.43504&lt;/Height&gt;&lt;Width&gt;554.0917&lt;/Width&gt;&lt;/ShapeDetails&gt;"/>
</p:tagLst>
</file>

<file path=ppt/tags/tag75.xml><?xml version="1.0" encoding="utf-8"?>
<p:tagLst xmlns:a="http://schemas.openxmlformats.org/drawingml/2006/main" xmlns:r="http://schemas.openxmlformats.org/officeDocument/2006/relationships" xmlns:p="http://schemas.openxmlformats.org/presentationml/2006/main">
  <p:tag name="SHAPETYPE" val="VotingKey"/>
  <p:tag name="QUESTIONGUID" val="588e9170-34f0-4b1d-9bdb-e7f8837f3f8a"/>
</p:tagLst>
</file>

<file path=ppt/tags/tag76.xml><?xml version="1.0" encoding="utf-8"?>
<p:tagLst xmlns:a="http://schemas.openxmlformats.org/drawingml/2006/main" xmlns:r="http://schemas.openxmlformats.org/officeDocument/2006/relationships" xmlns:p="http://schemas.openxmlformats.org/presentationml/2006/main">
  <p:tag name="SHAPETYPE" val="ChoiceText"/>
  <p:tag name="QUESTIONGUID" val="588e9170-34f0-4b1d-9bdb-e7f8837f3f8a"/>
</p:tagLst>
</file>

<file path=ppt/tags/tag77.xml><?xml version="1.0" encoding="utf-8"?>
<p:tagLst xmlns:a="http://schemas.openxmlformats.org/drawingml/2006/main" xmlns:r="http://schemas.openxmlformats.org/officeDocument/2006/relationships" xmlns:p="http://schemas.openxmlformats.org/presentationml/2006/main">
  <p:tag name="SHAPETYPE" val="DataLabel"/>
  <p:tag name="QUESTIONGUID" val="588e9170-34f0-4b1d-9bdb-e7f8837f3f8a"/>
</p:tagLst>
</file>

<file path=ppt/tags/tag78.xml><?xml version="1.0" encoding="utf-8"?>
<p:tagLst xmlns:a="http://schemas.openxmlformats.org/drawingml/2006/main" xmlns:r="http://schemas.openxmlformats.org/officeDocument/2006/relationships" xmlns:p="http://schemas.openxmlformats.org/presentationml/2006/main">
  <p:tag name="SHAPETYPE" val="Bars"/>
  <p:tag name="QUESTIONGUID" val="588e9170-34f0-4b1d-9bdb-e7f8837f3f8a"/>
  <p:tag name="SHAPEDETAILS" val="&lt;?xml version=&quot;1.0&quot; encoding=&quot;utf-8&quot;?&gt;&lt;ShapeDetails xmlns:xsi=&quot;http://www.w3.org/2001/XMLSchema-instance&quot; xmlns:xsd=&quot;http://www.w3.org/2001/XMLSchema&quot;&gt;&lt;GUID&gt;eb489ce3-f2bb-4f9d-9ce8-bd1319a09977&lt;/GUID&gt;&lt;Name /&gt;&lt;ScreenPosition&gt;BottomRight&lt;/ScreenPosition&gt;&lt;BorderThickness&gt;10&lt;/BorderThickness&gt;&lt;Top&gt;320.970947&lt;/Top&gt;&lt;Left&gt;80.30354&lt;/Left&gt;&lt;Height&gt;24.43504&lt;/Height&gt;&lt;Width&gt;554.0917&lt;/Width&gt;&lt;/ShapeDetails&gt;"/>
</p:tagLst>
</file>

<file path=ppt/tags/tag79.xml><?xml version="1.0" encoding="utf-8"?>
<p:tagLst xmlns:a="http://schemas.openxmlformats.org/drawingml/2006/main" xmlns:r="http://schemas.openxmlformats.org/officeDocument/2006/relationships" xmlns:p="http://schemas.openxmlformats.org/presentationml/2006/main">
  <p:tag name="SHAPETYPE" val="VotingKey"/>
  <p:tag name="QUESTIONGUID" val="588e9170-34f0-4b1d-9bdb-e7f8837f3f8a"/>
</p:tagLst>
</file>

<file path=ppt/tags/tag8.xml><?xml version="1.0" encoding="utf-8"?>
<p:tagLst xmlns:a="http://schemas.openxmlformats.org/drawingml/2006/main" xmlns:r="http://schemas.openxmlformats.org/officeDocument/2006/relationships" xmlns:p="http://schemas.openxmlformats.org/presentationml/2006/main">
  <p:tag name="SHAPETYPE" val="ChoiceText"/>
  <p:tag name="QUESTIONGUID" val="19299bfc-520f-42b2-a4d0-d91c9ede8793"/>
</p:tagLst>
</file>

<file path=ppt/tags/tag80.xml><?xml version="1.0" encoding="utf-8"?>
<p:tagLst xmlns:a="http://schemas.openxmlformats.org/drawingml/2006/main" xmlns:r="http://schemas.openxmlformats.org/officeDocument/2006/relationships" xmlns:p="http://schemas.openxmlformats.org/presentationml/2006/main">
  <p:tag name="SHAPETYPE" val="ChoiceText"/>
  <p:tag name="QUESTIONGUID" val="588e9170-34f0-4b1d-9bdb-e7f8837f3f8a"/>
</p:tagLst>
</file>

<file path=ppt/tags/tag81.xml><?xml version="1.0" encoding="utf-8"?>
<p:tagLst xmlns:a="http://schemas.openxmlformats.org/drawingml/2006/main" xmlns:r="http://schemas.openxmlformats.org/officeDocument/2006/relationships" xmlns:p="http://schemas.openxmlformats.org/presentationml/2006/main">
  <p:tag name="SHAPETYPE" val="DataLabel"/>
  <p:tag name="QUESTIONGUID" val="588e9170-34f0-4b1d-9bdb-e7f8837f3f8a"/>
</p:tagLst>
</file>

<file path=ppt/tags/tag82.xml><?xml version="1.0" encoding="utf-8"?>
<p:tagLst xmlns:a="http://schemas.openxmlformats.org/drawingml/2006/main" xmlns:r="http://schemas.openxmlformats.org/officeDocument/2006/relationships" xmlns:p="http://schemas.openxmlformats.org/presentationml/2006/main">
  <p:tag name="SHAPETYPE" val="Bars"/>
  <p:tag name="QUESTIONGUID" val="588e9170-34f0-4b1d-9bdb-e7f8837f3f8a"/>
  <p:tag name="SHAPEDETAILS" val="&lt;?xml version=&quot;1.0&quot; encoding=&quot;utf-8&quot;?&gt;&lt;ShapeDetails xmlns:xsi=&quot;http://www.w3.org/2001/XMLSchema-instance&quot; xmlns:xsd=&quot;http://www.w3.org/2001/XMLSchema&quot;&gt;&lt;GUID&gt;cf74611d-6618-4640-8e67-392f76abdc2c&lt;/GUID&gt;&lt;Name /&gt;&lt;ScreenPosition&gt;BottomRight&lt;/ScreenPosition&gt;&lt;BorderThickness&gt;10&lt;/BorderThickness&gt;&lt;Top&gt;386.9693&lt;/Top&gt;&lt;Left&gt;80.30354&lt;/Left&gt;&lt;Height&gt;24.43504&lt;/Height&gt;&lt;Width&gt;554.0917&lt;/Width&gt;&lt;/ShapeDetails&gt;"/>
</p:tagLst>
</file>

<file path=ppt/tags/tag83.xml><?xml version="1.0" encoding="utf-8"?>
<p:tagLst xmlns:a="http://schemas.openxmlformats.org/drawingml/2006/main" xmlns:r="http://schemas.openxmlformats.org/officeDocument/2006/relationships" xmlns:p="http://schemas.openxmlformats.org/presentationml/2006/main">
  <p:tag name="SHAPETYPE" val="VotingKey"/>
  <p:tag name="QUESTIONGUID" val="588e9170-34f0-4b1d-9bdb-e7f8837f3f8a"/>
</p:tagLst>
</file>

<file path=ppt/tags/tag84.xml><?xml version="1.0" encoding="utf-8"?>
<p:tagLst xmlns:a="http://schemas.openxmlformats.org/drawingml/2006/main" xmlns:r="http://schemas.openxmlformats.org/officeDocument/2006/relationships" xmlns:p="http://schemas.openxmlformats.org/presentationml/2006/main">
  <p:tag name="SHAPETYPE" val="ChoiceText"/>
  <p:tag name="QUESTIONGUID" val="588e9170-34f0-4b1d-9bdb-e7f8837f3f8a"/>
</p:tagLst>
</file>

<file path=ppt/tags/tag85.xml><?xml version="1.0" encoding="utf-8"?>
<p:tagLst xmlns:a="http://schemas.openxmlformats.org/drawingml/2006/main" xmlns:r="http://schemas.openxmlformats.org/officeDocument/2006/relationships" xmlns:p="http://schemas.openxmlformats.org/presentationml/2006/main">
  <p:tag name="SHAPETYPE" val="DataLabel"/>
  <p:tag name="QUESTIONGUID" val="588e9170-34f0-4b1d-9bdb-e7f8837f3f8a"/>
</p:tagLst>
</file>

<file path=ppt/tags/tag86.xml><?xml version="1.0" encoding="utf-8"?>
<p:tagLst xmlns:a="http://schemas.openxmlformats.org/drawingml/2006/main" xmlns:r="http://schemas.openxmlformats.org/officeDocument/2006/relationships" xmlns:p="http://schemas.openxmlformats.org/presentationml/2006/main">
  <p:tag name="SHAPETYPE" val="Bars"/>
  <p:tag name="QUESTIONGUID" val="588e9170-34f0-4b1d-9bdb-e7f8837f3f8a"/>
  <p:tag name="SHAPEDETAILS" val="&lt;?xml version=&quot;1.0&quot; encoding=&quot;utf-8&quot;?&gt;&lt;ShapeDetails xmlns:xsi=&quot;http://www.w3.org/2001/XMLSchema-instance&quot; xmlns:xsd=&quot;http://www.w3.org/2001/XMLSchema&quot;&gt;&lt;GUID&gt;54c34494-5596-4c8a-a04e-9ca0c2bfbab7&lt;/GUID&gt;&lt;Name /&gt;&lt;ScreenPosition&gt;BottomRight&lt;/ScreenPosition&gt;&lt;BorderThickness&gt;10&lt;/BorderThickness&gt;&lt;Top&gt;452.967651&lt;/Top&gt;&lt;Left&gt;80.30354&lt;/Left&gt;&lt;Height&gt;24.43504&lt;/Height&gt;&lt;Width&gt;554.0917&lt;/Width&gt;&lt;/ShapeDetails&gt;"/>
</p:tagLst>
</file>

<file path=ppt/tags/tag87.xml><?xml version="1.0" encoding="utf-8"?>
<p:tagLst xmlns:a="http://schemas.openxmlformats.org/drawingml/2006/main" xmlns:r="http://schemas.openxmlformats.org/officeDocument/2006/relationships" xmlns:p="http://schemas.openxmlformats.org/presentationml/2006/main">
  <p:tag name="TICKWIDTH" val="&lt;?xml version=&quot;1.0&quot; encoding=&quot;utf-8&quot;?&gt;&lt;float&gt;0&lt;/float&gt;"/>
  <p:tag name="SLIDETYPE" val="&lt;?xml version=&quot;1.0&quot; encoding=&quot;utf-8&quot;?&gt;&lt;SlideType&gt;Question&lt;/SlideType&gt;"/>
  <p:tag name="RESULTRENDERING" val="&lt;?xml version=&quot;1.0&quot; encoding=&quot;utf-8&quot;?&gt;&lt;DataRendering xmlns:xsi=&quot;http://www.w3.org/2001/XMLSchema-instance&quot; xmlns:xsd=&quot;http://www.w3.org/2001/XMLSchema&quot;&gt;&lt;GUID&gt;80ad7970-8d8e-4cae-914e-7b5c463b8d4f&lt;/GUID&gt;&lt;Name /&gt;&lt;ShowAverage&gt;false&lt;/ShowAverage&gt;&lt;DisplayType&gt;Bars&lt;/DisplayType&gt;&lt;DisplayNumbersAs&gt;Percentages&lt;/DisplayNumbersAs&gt;&lt;DecimalPlaces&gt;0&lt;/DecimalPlaces&gt;&lt;ShowResultsAxis&gt;false&lt;/ShowResultsAxis&gt;&lt;ShowRangeAxis&gt;true&lt;/ShowRangeAxis&gt;&lt;ShowTotal&gt;true&lt;/ShowTotal&gt;&lt;ShowResults&gt;true&lt;/ShowResults&gt;&lt;CalculatePercentageAs&gt;PercentagesOfVoters&lt;/CalculatePercentageAs&gt;&lt;IsBreakdown&gt;false&lt;/IsBreakdown&gt;&lt;ShowOverall&gt;true&lt;/ShowOverall&gt;&lt;AdjustDecimalPlacesIfNecessary&gt;true&lt;/AdjustDecimalPlacesIfNecessary&gt;&lt;AddDecimalPlaceIfRequired&gt;true&lt;/AddDecimalPlaceIfRequired&gt;&lt;/DataRendering&gt;"/>
  <p:tag name="SOUNDOPTIONS" val="&lt;?xml version=&quot;1.0&quot; encoding=&quot;utf-8&quot;?&gt;&lt;SoundOptions xmlns:xsi=&quot;http://www.w3.org/2001/XMLSchema-instance&quot; xmlns:xsd=&quot;http://www.w3.org/2001/XMLSchema&quot;&gt;&lt;GUID&gt;dc5d17bc-01b1-4b2d-b274-b4e511247f2e&lt;/GUID&gt;&lt;Name /&gt;&lt;PlaySound&gt;false&lt;/PlaySound&gt;&lt;CountdownSoundTag&gt;SOUND516812080875483109497887998077119494887718969816161&lt;/CountdownSoundTag&gt;&lt;PlayTimesUpSound&gt;false&lt;/PlayTimesUpSound&gt;&lt;TimesUpSoundTag&gt;SOUND111526798997249761108910980117717199831168311485816161&lt;/TimesUpSoundTag&gt;&lt;Loop&gt;true&lt;/Loop&gt;&lt;/SoundOptions&gt;"/>
  <p:tag name="VOTENOWOPTIONS" val="&lt;?xml version=&quot;1.0&quot; encoding=&quot;utf-8&quot;?&gt;&lt;VoteNowOptions xmlns:xsi=&quot;http://www.w3.org/2001/XMLSchema-instance&quot; xmlns:xsd=&quot;http://www.w3.org/2001/XMLSchema&quot;&gt;&lt;GUID&gt;009c3014-8704-483d-8046-23911f5a438b&lt;/GUID&gt;&lt;Name /&gt;&lt;HasVoteNow&gt;true&lt;/HasVoteNow&gt;&lt;TextSingleDigit&gt;Vote Now&lt;/TextSingleDigit&gt;&lt;TextMultiDigit&gt;Enter Number(s) and Press Send&lt;/TextMultiDigit&gt;&lt;LocationSingleDigit&gt;&lt;GUID&gt;00000000-0000-0000-0000-000000000000&lt;/GUID&gt;&lt;Name /&gt;&lt;ScreenPosition&gt;TopRight&lt;/ScreenPosition&gt;&lt;BorderThickness&gt;10&lt;/BorderThickness&gt;&lt;Top&gt;0&lt;/Top&gt;&lt;Left&gt;0&lt;/Left&gt;&lt;Height&gt;35&lt;/Height&gt;&lt;Width&gt;100&lt;/Width&gt;&lt;/LocationSingleDigit&gt;&lt;LocationMultiDigit&gt;&lt;GUID&gt;00000000-0000-0000-0000-000000000000&lt;/GUID&gt;&lt;Name /&gt;&lt;ScreenPosition&gt;TopRight&lt;/ScreenPosition&gt;&lt;BorderThickness&gt;10&lt;/BorderThickness&gt;&lt;Top&gt;0&lt;/Top&gt;&lt;Left&gt;0&lt;/Left&gt;&lt;Height&gt;35&lt;/Height&gt;&lt;Width&gt;100&lt;/Width&gt;&lt;/LocationMultiDigit&gt;&lt;Shape&gt;msoShapeRectangle&lt;/Shape&gt;&lt;/VoteNowOptions&gt;"/>
  <p:tag name="SCORINGOPTIONS" val="&lt;?xml version=&quot;1.0&quot; encoding=&quot;utf-8&quot;?&gt;&lt;ScoringOptions xmlns:xsi=&quot;http://www.w3.org/2001/XMLSchema-instance&quot; xmlns:xsd=&quot;http://www.w3.org/2001/XMLSchema&quot;&gt;&lt;GUID&gt;c7eb99c9-7abc-4be3-b5bc-5f930aef80da&lt;/GUID&gt;&lt;Name /&gt;&lt;EnableScoring&gt;false&lt;/EnableScoring&gt;&lt;RevealAnswer&gt;true&lt;/RevealAnswer&gt;&lt;PointsForCorrectAnswer&gt;10&lt;/PointsForCorrectAnswer&gt;&lt;SpeedScoring&gt;false&lt;/SpeedScoring&gt;&lt;/ScoringOptions&gt;"/>
  <p:tag name="QUESTIONDEFINITION" val="&lt;?xml version=&quot;1.0&quot; encoding=&quot;utf-8&quot;?&gt;&lt;MultipleChoiceQuestion xmlns:xsi=&quot;http://www.w3.org/2001/XMLSchema-instance&quot; xmlns:xsd=&quot;http://www.w3.org/2001/XMLSchema&quot;&gt;&lt;GUID&gt;de12f8a0-7244-4dfa-bee5-b05b9529219f&lt;/GUID&gt;&lt;Name /&gt;&lt;Text&gt;5. Non-negative claw back addition is another form of cap on charges. Given that there is a cap on FMC of 1.35%, the purpose served by non-negative claw back may be limited.&lt;/Text&gt;&lt;SubChoiceDefinitions&gt;&lt;SubChoiceDefinition&gt;&lt;Name&gt;_default&lt;/Name&gt;&lt;SubChoiceSourceReferences /&gt;&lt;/SubChoiceDefinition&gt;&lt;/SubChoiceDefinitions&gt;&lt;SubText /&gt;&lt;QuestionType&gt;MultipleChoice&lt;/QuestionType&gt;&lt;Source&gt;Handsets&lt;/Source&gt;&lt;Choices&gt;&lt;Choice xsi:type=&quot;DiscreteChoice&quot;&gt;&lt;GUID&gt;d74386c0-05c7-4b84-b6e9-4927d7223019&lt;/GUID&gt;&lt;Name /&gt;&lt;IsSelected&gt;true&lt;/IsSelected&gt;&lt;Description&gt;Non-negative claw back shall be totally removed as it is a part of F&amp;amp;U demonstration. Further, it is difficult to implement in system given cost&lt;/Description&gt;&lt;Key&gt;1&lt;/Key&gt;&lt;IsAnswer&gt;false&lt;/IsAnswer&gt;&lt;SubChoiceData&gt;&lt;SubChoices&gt;&lt;SubChoice&gt;&lt;NumVotes&gt;42&lt;/NumVotes&gt;&lt;PercentageOfVotesCast&gt;0.47191011235955055&lt;/PercentageOfVotesCast&gt;&lt;PercentageOfVoters&gt;0.47191011235955055&lt;/PercentageOfVoters&gt;&lt;/SubChoice&gt;&lt;/SubChoices&gt;&lt;/SubChoiceData&gt;&lt;Score&gt;0&lt;/Score&gt;&lt;ChoiceRankings /&gt;&lt;/Choice&gt;&lt;Choice xsi:type=&quot;DiscreteChoice&quot;&gt;&lt;GUID&gt;65e590ee-b8ad-48f4-bc17-327a422ba178&lt;/GUID&gt;&lt;Name /&gt;&lt;IsSelected&gt;true&lt;/IsSelected&gt;&lt;Description&gt;Non-negative claw back shall be allowed only on maturity.&lt;/Description&gt;&lt;Key&gt;2&lt;/Key&gt;&lt;IsAnswer&gt;false&lt;/IsAnswer&gt;&lt;SubChoiceData&gt;&lt;SubChoices&gt;&lt;SubChoice&gt;&lt;NumVotes&gt;32&lt;/NumVotes&gt;&lt;PercentageOfVotesCast&gt;0.3595505617977528&lt;/PercentageOfVotesCast&gt;&lt;PercentageOfVoters&gt;0.3595505617977528&lt;/PercentageOfVoters&gt;&lt;/SubChoice&gt;&lt;/SubChoices&gt;&lt;/SubChoiceData&gt;&lt;Score&gt;0&lt;/Score&gt;&lt;ChoiceRankings /&gt;&lt;/Choice&gt;&lt;Choice xsi:type=&quot;DiscreteChoice&quot;&gt;&lt;GUID&gt;0b5fb929-4544-4099-a196-ee5d3b97cd51&lt;/GUID&gt;&lt;Name /&gt;&lt;IsSelected&gt;true&lt;/IsSelected&gt;&lt;Description&gt;Non-negative claw back shall be allowed after 10 years instead of 5 years.&lt;/Description&gt;&lt;Key&gt;3&lt;/Key&gt;&lt;IsAnswer&gt;false&lt;/IsAnswer&gt;&lt;SubChoiceData&gt;&lt;SubChoices&gt;&lt;SubChoice&gt;&lt;NumVotes&gt;5&lt;/NumVotes&gt;&lt;PercentageOfVotesCast&gt;0.056179775280898875&lt;/PercentageOfVotesCast&gt;&lt;PercentageOfVoters&gt;0.056179775280898875&lt;/PercentageOfVoters&gt;&lt;/SubChoice&gt;&lt;/SubChoices&gt;&lt;/SubChoiceData&gt;&lt;Score&gt;0&lt;/Score&gt;&lt;ChoiceRankings /&gt;&lt;/Choice&gt;&lt;Choice xsi:type=&quot;DiscreteChoice&quot;&gt;&lt;GUID&gt;1b6105a6-0e2c-4dd1-88f7-f4f26f0dc526&lt;/GUID&gt;&lt;Name /&gt;&lt;IsSelected&gt;true&lt;/IsSelected&gt;&lt;Description&gt;No change needed&lt;/Description&gt;&lt;Key&gt;4&lt;/Key&gt;&lt;IsAnswer&gt;false&lt;/IsAnswer&gt;&lt;SubChoiceData&gt;&lt;SubChoices&gt;&lt;SubChoice&gt;&lt;NumVotes&gt;10&lt;/NumVotes&gt;&lt;PercentageOfVotesCast&gt;0.11235955056179775&lt;/PercentageOfVotesCast&gt;&lt;PercentageOfVoters&gt;0.11235955056179775&lt;/PercentageOfVoters&gt;&lt;/SubChoice&gt;&lt;/SubChoices&gt;&lt;/SubChoiceData&gt;&lt;Score&gt;0&lt;/Score&gt;&lt;ChoiceRankings /&gt;&lt;/Choice&gt;&lt;/Choices&gt;&lt;HasData&gt;true&lt;/HasData&gt;&lt;MasterQuestionNumSubChoices&gt;0&lt;/MasterQuestionNumSubChoices&gt;&lt;TimeOpenMS&gt;30000&lt;/TimeOpenMS&gt;&lt;Ranking&gt;false&lt;/Ranking&gt;&lt;MaxNumResponses&gt;1&lt;/MaxNumResponses&gt;&lt;/MultipleChoiceQuestion&gt;"/>
  <p:tag name="RAWRESULTS" val="&lt;?xml version=&quot;1.0&quot; encoding=&quot;utf-8&quot;?&gt;&lt;ArrayOfResponse xmlns:xsi=&quot;http://www.w3.org/2001/XMLSchema-instance&quot; xmlns:xsd=&quot;http://www.w3.org/2001/XMLSchema&quot;&gt;&lt;Response&gt;&lt;Index&gt;86&lt;/Index&gt;&lt;SmartcardUID&gt;0&lt;/SmartcardUID&gt;&lt;UID&gt;6C6EB4&lt;/UID&gt;&lt;Valid&gt;true&lt;/Valid&gt;&lt;TimeStamp&gt;2017-02-21T15:16:41.36+05:30&lt;/TimeStamp&gt;&lt;Value&gt;1&lt;/Value&gt;&lt;PersonId&gt;0&lt;/PersonId&gt;&lt;ResponseDelay&gt;103500&lt;/ResponseDelay&gt;&lt;/Response&gt;&lt;Response&gt;&lt;Index&gt;16&lt;/Index&gt;&lt;SmartcardUID&gt;0&lt;/SmartcardUID&gt;&lt;UID&gt;6D7E57&lt;/UID&gt;&lt;Valid&gt;true&lt;/Valid&gt;&lt;TimeStamp&gt;2017-02-21T15:16:47.403+05:30&lt;/TimeStamp&gt;&lt;Value&gt;4&lt;/Value&gt;&lt;PersonId&gt;0&lt;/PersonId&gt;&lt;ResponseDelay&gt;5550&lt;/ResponseDelay&gt;&lt;/Response&gt;&lt;Response&gt;&lt;Index&gt;19&lt;/Index&gt;&lt;SmartcardUID&gt;0&lt;/SmartcardUID&gt;&lt;UID&gt;6C6B1C&lt;/UID&gt;&lt;Valid&gt;true&lt;/Valid&gt;&lt;TimeStamp&gt;2017-02-21T15:16:42.844+05:30&lt;/TimeStamp&gt;&lt;Value&gt;2&lt;/Value&gt;&lt;PersonId&gt;0&lt;/PersonId&gt;&lt;ResponseDelay&gt;850&lt;/ResponseDelay&gt;&lt;/Response&gt;&lt;Response&gt;&lt;Index&gt;45&lt;/Index&gt;&lt;SmartcardUID&gt;0&lt;/SmartcardUID&gt;&lt;UID&gt;6DBF60&lt;/UID&gt;&lt;Valid&gt;true&lt;/Valid&gt;&lt;TimeStamp&gt;2017-02-21T15:16:45.887+05:30&lt;/TimeStamp&gt;&lt;Value&gt;1&lt;/Value&gt;&lt;PersonId&gt;0&lt;/PersonId&gt;&lt;ResponseDelay&gt;4050&lt;/ResponseDelay&gt;&lt;/Response&gt;&lt;Response&gt;&lt;Index&gt;55&lt;/Index&gt;&lt;SmartcardUID&gt;0&lt;/SmartcardUID&gt;&lt;UID&gt;6D7E56&lt;/UID&gt;&lt;Valid&gt;true&lt;/Valid&gt;&lt;TimeStamp&gt;2017-02-21T15:17:03.123+05:30&lt;/TimeStamp&gt;&lt;Value&gt;2&lt;/Value&gt;&lt;PersonId&gt;0&lt;/PersonId&gt;&lt;ResponseDelay&gt;21400&lt;/ResponseDelay&gt;&lt;/Response&gt;&lt;Response&gt;&lt;Index&gt;65&lt;/Index&gt;&lt;SmartcardUID&gt;0&lt;/SmartcardUID&gt;&lt;UID&gt;6C6E8D&lt;/UID&gt;&lt;Valid&gt;true&lt;/Valid&gt;&lt;TimeStamp&gt;2017-02-21T15:16:51.969+05:30&lt;/TimeStamp&gt;&lt;Value&gt;1&lt;/Value&gt;&lt;PersonId&gt;0&lt;/PersonId&gt;&lt;ResponseDelay&gt;10400&lt;/ResponseDelay&gt;&lt;/Response&gt;&lt;Response&gt;&lt;Index&gt;73&lt;/Index&gt;&lt;SmartcardUID&gt;0&lt;/SmartcardUID&gt;&lt;UID&gt;6DBFB5&lt;/UID&gt;&lt;Valid&gt;true&lt;/Valid&gt;&lt;TimeStamp&gt;2017-02-21T15:16:45.887+05:30&lt;/TimeStamp&gt;&lt;Value&gt;2&lt;/Value&gt;&lt;PersonId&gt;0&lt;/PersonId&gt;&lt;ResponseDelay&gt;4150&lt;/ResponseDelay&gt;&lt;/Response&gt;&lt;Response&gt;&lt;Index&gt;77&lt;/Index&gt;&lt;SmartcardUID&gt;0&lt;/SmartcardUID&gt;&lt;UID&gt;6C6E8E&lt;/UID&gt;&lt;Valid&gt;true&lt;/Valid&gt;&lt;TimeStamp&gt;2017-02-21T15:16:42.844+05:30&lt;/TimeStamp&gt;&lt;Value&gt;2&lt;/Value&gt;&lt;PersonId&gt;0&lt;/PersonId&gt;&lt;ResponseDelay&gt;1000&lt;/ResponseDelay&gt;&lt;/Response&gt;&lt;Response&gt;&lt;Index&gt;82&lt;/Index&gt;&lt;SmartcardUID&gt;0&lt;/SmartcardUID&gt;&lt;UID&gt;6DBF56&lt;/UID&gt;&lt;Valid&gt;true&lt;/Valid&gt;&lt;TimeStamp&gt;2017-02-21T15:16:42.844+05:30&lt;/TimeStamp&gt;&lt;Value&gt;1&lt;/Value&gt;&lt;PersonId&gt;0&lt;/PersonId&gt;&lt;ResponseDelay&gt;1050&lt;/ResponseDelay&gt;&lt;/Response&gt;&lt;Response&gt;&lt;Index&gt;2&lt;/Index&gt;&lt;SmartcardUID&gt;0&lt;/SmartcardUID&gt;&lt;UID&gt;6C6BD4&lt;/UID&gt;&lt;Valid&gt;true&lt;/Valid&gt;&lt;TimeStamp&gt;2017-02-21T15:16:49.469+05:30&lt;/TimeStamp&gt;&lt;Value&gt;1&lt;/Value&gt;&lt;PersonId&gt;0&lt;/PersonId&gt;&lt;ResponseDelay&gt;7100&lt;/ResponseDelay&gt;&lt;/Response&gt;&lt;Response&gt;&lt;Index&gt;6&lt;/Index&gt;&lt;SmartcardUID&gt;0&lt;/SmartcardUID&gt;&lt;UID&gt;6C7165&lt;/UID&gt;&lt;Valid&gt;true&lt;/Valid&gt;&lt;TimeStamp&gt;2017-02-21T15:16:44.359+05:30&lt;/TimeStamp&gt;&lt;Value&gt;1&lt;/Value&gt;&lt;PersonId&gt;0&lt;/PersonId&gt;&lt;ResponseDelay&gt;2400&lt;/ResponseDelay&gt;&lt;/Response&gt;&lt;Response&gt;&lt;Index&gt;14&lt;/Index&gt;&lt;SmartcardUID&gt;0&lt;/SmartcardUID&gt;&lt;UID&gt;6C71A3&lt;/UID&gt;&lt;Valid&gt;true&lt;/Valid&gt;&lt;TimeStamp&gt;2017-02-21T15:16:44.359+05:30&lt;/TimeStamp&gt;&lt;Value&gt;1&lt;/Value&gt;&lt;PersonId&gt;0&lt;/PersonId&gt;&lt;ResponseDelay&gt;2400&lt;/ResponseDelay&gt;&lt;/Response&gt;&lt;Response&gt;&lt;Index&gt;26&lt;/Index&gt;&lt;SmartcardUID&gt;0&lt;/SmartcardUID&gt;&lt;UID&gt;6D8114&lt;/UID&gt;&lt;Valid&gt;true&lt;/Valid&gt;&lt;TimeStamp&gt;2017-02-21T15:16:44.359+05:30&lt;/TimeStamp&gt;&lt;Value&gt;1&lt;/Value&gt;&lt;PersonId&gt;0&lt;/PersonId&gt;&lt;ResponseDelay&gt;2450&lt;/ResponseDelay&gt;&lt;/Response&gt;&lt;Response&gt;&lt;Index&gt;28&lt;/Index&gt;&lt;SmartcardUID&gt;0&lt;/SmartcardUID&gt;&lt;UID&gt;6D7E5E&lt;/UID&gt;&lt;Valid&gt;true&lt;/Valid&gt;&lt;TimeStamp&gt;2017-02-21T15:16:44.359+05:30&lt;/TimeStamp&gt;&lt;Value&gt;1&lt;/Value&gt;&lt;PersonId&gt;0&lt;/PersonId&gt;&lt;ResponseDelay&gt;2450&lt;/ResponseDelay&gt;&lt;/Response&gt;&lt;Response&gt;&lt;Index&gt;29&lt;/Index&gt;&lt;SmartcardUID&gt;0&lt;/SmartcardUID&gt;&lt;UID&gt;6C7915&lt;/UID&gt;&lt;Valid&gt;true&lt;/Valid&gt;&lt;TimeStamp&gt;2017-02-21T15:16:44.359+05:30&lt;/TimeStamp&gt;&lt;Value&gt;3&lt;/Value&gt;&lt;PersonId&gt;0&lt;/PersonId&gt;&lt;ResponseDelay&gt;2450&lt;/ResponseDelay&gt;&lt;/Response&gt;&lt;Response&gt;&lt;Index&gt;39&lt;/Index&gt;&lt;SmartcardUID&gt;0&lt;/SmartcardUID&gt;&lt;UID&gt;6C719A&lt;/UID&gt;&lt;Valid&gt;true&lt;/Valid&gt;&lt;TimeStamp&gt;2017-02-21T15:16:44.359+05:30&lt;/TimeStamp&gt;&lt;Value&gt;2&lt;/Value&gt;&lt;PersonId&gt;0&lt;/PersonId&gt;&lt;ResponseDelay&gt;2500&lt;/ResponseDelay&gt;&lt;/Response&gt;&lt;Response&gt;&lt;Index&gt;47&lt;/Index&gt;&lt;SmartcardUID&gt;0&lt;/SmartcardUID&gt;&lt;UID&gt;6D806F&lt;/UID&gt;&lt;Valid&gt;true&lt;/Valid&gt;&lt;TimeStamp&gt;2017-02-21T15:16:44.359+05:30&lt;/TimeStamp&gt;&lt;Value&gt;1&lt;/Value&gt;&lt;PersonId&gt;0&lt;/PersonId&gt;&lt;ResponseDelay&gt;2500&lt;/ResponseDelay&gt;&lt;/Response&gt;&lt;Response&gt;&lt;Index&gt;48&lt;/Index&gt;&lt;SmartcardUID&gt;0&lt;/SmartcardUID&gt;&lt;UID&gt;6D8108&lt;/UID&gt;&lt;Valid&gt;true&lt;/Valid&gt;&lt;TimeStamp&gt;2017-02-21T15:16:44.359+05:30&lt;/TimeStamp&gt;&lt;Value&gt;1&lt;/Value&gt;&lt;PersonId&gt;0&lt;/PersonId&gt;&lt;ResponseDelay&gt;2500&lt;/ResponseDelay&gt;&lt;/Response&gt;&lt;Response&gt;&lt;Index&gt;51&lt;/Index&gt;&lt;SmartcardUID&gt;0&lt;/SmartcardUID&gt;&lt;UID&gt;6D7E41&lt;/UID&gt;&lt;Valid&gt;true&lt;/Valid&gt;&lt;TimeStamp&gt;2017-02-21T15:16:44.359+05:30&lt;/TimeStamp&gt;&lt;Value&gt;2&lt;/Value&gt;&lt;PersonId&gt;0&lt;/PersonId&gt;&lt;ResponseDelay&gt;2500&lt;/ResponseDelay&gt;&lt;/Response&gt;&lt;Response&gt;&lt;Index&gt;57&lt;/Index&gt;&lt;SmartcardUID&gt;0&lt;/SmartcardUID&gt;&lt;UID&gt;6DBFB0&lt;/UID&gt;&lt;Valid&gt;true&lt;/Valid&gt;&lt;TimeStamp&gt;2017-02-21T15:16:44.359+05:30&lt;/TimeStamp&gt;&lt;Value&gt;1&lt;/Value&gt;&lt;PersonId&gt;0&lt;/PersonId&gt;&lt;ResponseDelay&gt;2550&lt;/ResponseDelay&gt;&lt;/Response&gt;&lt;Response&gt;&lt;Index&gt;68&lt;/Index&gt;&lt;SmartcardUID&gt;0&lt;/SmartcardUID&gt;&lt;UID&gt;6C6EAC&lt;/UID&gt;&lt;Valid&gt;true&lt;/Valid&gt;&lt;TimeStamp&gt;2017-02-21T15:16:47.403+05:30&lt;/TimeStamp&gt;&lt;Value&gt;2&lt;/Value&gt;&lt;PersonId&gt;0&lt;/PersonId&gt;&lt;ResponseDelay&gt;5700&lt;/ResponseDelay&gt;&lt;/Response&gt;&lt;Response&gt;&lt;Index&gt;83&lt;/Index&gt;&lt;SmartcardUID&gt;0&lt;/SmartcardUID&gt;&lt;UID&gt;6C6E91&lt;/UID&gt;&lt;Valid&gt;true&lt;/Valid&gt;&lt;TimeStamp&gt;2017-02-21T15:16:44.359+05:30&lt;/TimeStamp&gt;&lt;Value&gt;1&lt;/Value&gt;&lt;PersonId&gt;0&lt;/PersonId&gt;&lt;ResponseDelay&gt;2600&lt;/ResponseDelay&gt;&lt;/Response&gt;&lt;Response&gt;&lt;Index&gt;10&lt;/Index&gt;&lt;SmartcardUID&gt;0&lt;/SmartcardUID&gt;&lt;UID&gt;6C7170&lt;/UID&gt;&lt;Valid&gt;true&lt;/Valid&gt;&lt;TimeStamp&gt;2017-02-21T15:16:50.441+05:30&lt;/TimeStamp&gt;&lt;Value&gt;2&lt;/Value&gt;&lt;PersonId&gt;0&lt;/PersonId&gt;&lt;ResponseDelay&gt;8700&lt;/ResponseDelay&gt;&lt;/Response&gt;&lt;Response&gt;&lt;Index&gt;13&lt;/Index&gt;&lt;SmartcardUID&gt;0&lt;/SmartcardUID&gt;&lt;UID&gt;6DBF69&lt;/UID&gt;&lt;Valid&gt;true&lt;/Valid&gt;&lt;TimeStamp&gt;2017-02-21T15:16:45.887+05:30&lt;/TimeStamp&gt;&lt;Value&gt;2&lt;/Value&gt;&lt;PersonId&gt;0&lt;/PersonId&gt;&lt;ResponseDelay&gt;4000&lt;/ResponseDelay&gt;&lt;/Response&gt;&lt;Response&gt;&lt;Index&gt;15&lt;/Index&gt;&lt;SmartcardUID&gt;0&lt;/SmartcardUID&gt;&lt;UID&gt;6DBFAE&lt;/UID&gt;&lt;Valid&gt;true&lt;/Valid&gt;&lt;TimeStamp&gt;2017-02-21T15:16:45.887+05:30&lt;/TimeStamp&gt;&lt;Value&gt;1&lt;/Value&gt;&lt;PersonId&gt;0&lt;/PersonId&gt;&lt;ResponseDelay&gt;4000&lt;/ResponseDelay&gt;&lt;/Response&gt;&lt;Response&gt;&lt;Index&gt;20&lt;/Index&gt;&lt;SmartcardUID&gt;0&lt;/SmartcardUID&gt;&lt;UID&gt;6C6E8F&lt;/UID&gt;&lt;Valid&gt;true&lt;/Valid&gt;&lt;TimeStamp&gt;2017-02-21T15:16:45.887+05:30&lt;/TimeStamp&gt;&lt;Value&gt;1&lt;/Value&gt;&lt;PersonId&gt;0&lt;/PersonId&gt;&lt;ResponseDelay&gt;4000&lt;/ResponseDelay&gt;&lt;/Response&gt;&lt;Response&gt;&lt;Index&gt;24&lt;/Index&gt;&lt;SmartcardUID&gt;0&lt;/SmartcardUID&gt;&lt;UID&gt;6D8101&lt;/UID&gt;&lt;Valid&gt;true&lt;/Valid&gt;&lt;TimeStamp&gt;2017-02-21T15:16:45.887+05:30&lt;/TimeStamp&gt;&lt;Value&gt;2&lt;/Value&gt;&lt;PersonId&gt;0&lt;/PersonId&gt;&lt;ResponseDelay&gt;4000&lt;/ResponseDelay&gt;&lt;/Response&gt;&lt;Response&gt;&lt;Index&gt;30&lt;/Index&gt;&lt;SmartcardUID&gt;0&lt;/SmartcardUID&gt;&lt;UID&gt;6D7E54&lt;/UID&gt;&lt;Valid&gt;true&lt;/Valid&gt;&lt;TimeStamp&gt;2017-02-21T15:16:45.887+05:30&lt;/TimeStamp&gt;&lt;Value&gt;1&lt;/Value&gt;&lt;PersonId&gt;0&lt;/PersonId&gt;&lt;ResponseDelay&gt;4050&lt;/ResponseDelay&gt;&lt;/Response&gt;&lt;Response&gt;&lt;Index&gt;31&lt;/Index&gt;&lt;SmartcardUID&gt;0&lt;/SmartcardUID&gt;&lt;UID&gt;6D7E5D&lt;/UID&gt;&lt;Valid&gt;true&lt;/Valid&gt;&lt;TimeStamp&gt;2017-02-21T15:16:45.887+05:30&lt;/TimeStamp&gt;&lt;Value&gt;2&lt;/Value&gt;&lt;PersonId&gt;0&lt;/PersonId&gt;&lt;ResponseDelay&gt;4050&lt;/ResponseDelay&gt;&lt;/Response&gt;&lt;Response&gt;&lt;Index&gt;32&lt;/Index&gt;&lt;SmartcardUID&gt;0&lt;/SmartcardUID&gt;&lt;UID&gt;6D772A&lt;/UID&gt;&lt;Valid&gt;true&lt;/Valid&gt;&lt;TimeStamp&gt;2017-02-21T15:16:49.469+05:30&lt;/TimeStamp&gt;&lt;Value&gt;1&lt;/Value&gt;&lt;PersonId&gt;0&lt;/PersonId&gt;&lt;ResponseDelay&gt;7200&lt;/ResponseDelay&gt;&lt;/Response&gt;&lt;Response&gt;&lt;Index&gt;33&lt;/Index&gt;&lt;SmartcardUID&gt;0&lt;/SmartcardUID&gt;&lt;UID&gt;6C6B19&lt;/UID&gt;&lt;Valid&gt;true&lt;/Valid&gt;&lt;TimeStamp&gt;2017-02-21T15:16:45.887+05:30&lt;/TimeStamp&gt;&lt;Value&gt;4&lt;/Value&gt;&lt;PersonId&gt;0&lt;/PersonId&gt;&lt;ResponseDelay&gt;4050&lt;/ResponseDelay&gt;&lt;/Response&gt;&lt;Response&gt;&lt;Index&gt;43&lt;/Index&gt;&lt;SmartcardUID&gt;0&lt;/SmartcardUID&gt;&lt;UID&gt;6DBF5F&lt;/UID&gt;&lt;Valid&gt;true&lt;/Valid&gt;&lt;TimeStamp&gt;2017-02-21T15:16:45.887+05:30&lt;/TimeStamp&gt;&lt;Value&gt;4&lt;/Value&gt;&lt;PersonId&gt;0&lt;/PersonId&gt;&lt;ResponseDelay&gt;4050&lt;/ResponseDelay&gt;&lt;/Response&gt;&lt;Response&gt;&lt;Index&gt;50&lt;/Index&gt;&lt;SmartcardUID&gt;0&lt;/SmartcardUID&gt;&lt;UID&gt;6D8103&lt;/UID&gt;&lt;Valid&gt;true&lt;/Valid&gt;&lt;TimeStamp&gt;2017-02-21T15:17:11.235+05:30&lt;/TimeStamp&gt;&lt;Value&gt;1&lt;/Value&gt;&lt;PersonId&gt;0&lt;/PersonId&gt;&lt;ResponseDelay&gt;29200&lt;/ResponseDelay&gt;&lt;/Response&gt;&lt;Response&gt;&lt;Index&gt;52&lt;/Index&gt;&lt;SmartcardUID&gt;0&lt;/SmartcardUID&gt;&lt;UID&gt;6C6E99&lt;/UID&gt;&lt;Valid&gt;true&lt;/Valid&gt;&lt;TimeStamp&gt;2017-02-21T15:16:49.469+05:30&lt;/TimeStamp&gt;&lt;Value&gt;2&lt;/Value&gt;&lt;PersonId&gt;0&lt;/PersonId&gt;&lt;ResponseDelay&gt;7250&lt;/ResponseDelay&gt;&lt;/Response&gt;&lt;Response&gt;&lt;Index&gt;62&lt;/Index&gt;&lt;SmartcardUID&gt;0&lt;/SmartcardUID&gt;&lt;UID&gt;6DBF53&lt;/UID&gt;&lt;Valid&gt;true&lt;/Valid&gt;&lt;TimeStamp&gt;2017-02-21T15:16:45.887+05:30&lt;/TimeStamp&gt;&lt;Value&gt;1&lt;/Value&gt;&lt;PersonId&gt;0&lt;/PersonId&gt;&lt;ResponseDelay&gt;4100&lt;/ResponseDelay&gt;&lt;/Response&gt;&lt;Response&gt;&lt;Index&gt;63&lt;/Index&gt;&lt;SmartcardUID&gt;0&lt;/SmartcardUID&gt;&lt;UID&gt;6C71A1&lt;/UID&gt;&lt;Valid&gt;true&lt;/Valid&gt;&lt;TimeStamp&gt;2017-02-21T15:16:45.887+05:30&lt;/TimeStamp&gt;&lt;Value&gt;1&lt;/Value&gt;&lt;PersonId&gt;0&lt;/PersonId&gt;&lt;ResponseDelay&gt;4100&lt;/ResponseDelay&gt;&lt;/Response&gt;&lt;Response&gt;&lt;Index&gt;66&lt;/Index&gt;&lt;SmartcardUID&gt;0&lt;/SmartcardUID&gt;&lt;UID&gt;6DBFB6&lt;/UID&gt;&lt;Valid&gt;true&lt;/Valid&gt;&lt;TimeStamp&gt;2017-02-21T15:16:45.887+05:30&lt;/TimeStamp&gt;&lt;Value&gt;4&lt;/Value&gt;&lt;PersonId&gt;0&lt;/PersonId&gt;&lt;ResponseDelay&gt;4150&lt;/ResponseDelay&gt;&lt;/Response&gt;&lt;Response&gt;&lt;Index&gt;67&lt;/Index&gt;&lt;SmartcardUID&gt;0&lt;/SmartcardUID&gt;&lt;UID&gt;6DBF4C&lt;/UID&gt;&lt;Valid&gt;true&lt;/Valid&gt;&lt;TimeStamp&gt;2017-02-21T15:16:55.51+05:30&lt;/TimeStamp&gt;&lt;Value&gt;1&lt;/Value&gt;&lt;PersonId&gt;0&lt;/PersonId&gt;&lt;ResponseDelay&gt;13550&lt;/ResponseDelay&gt;&lt;/Response&gt;&lt;Response&gt;&lt;Index&gt;75&lt;/Index&gt;&lt;SmartcardUID&gt;0&lt;/SmartcardUID&gt;&lt;UID&gt;6C7179&lt;/UID&gt;&lt;Valid&gt;true&lt;/Valid&gt;&lt;TimeStamp&gt;2017-02-21T15:16:45.887+05:30&lt;/TimeStamp&gt;&lt;Value&gt;2&lt;/Value&gt;&lt;PersonId&gt;0&lt;/PersonId&gt;&lt;ResponseDelay&gt;4150&lt;/ResponseDelay&gt;&lt;/Response&gt;&lt;Response&gt;&lt;Index&gt;81&lt;/Index&gt;&lt;SmartcardUID&gt;0&lt;/SmartcardUID&gt;&lt;UID&gt;6C7172&lt;/UID&gt;&lt;Valid&gt;true&lt;/Valid&gt;&lt;TimeStamp&gt;2017-02-21T15:16:45.887+05:30&lt;/TimeStamp&gt;&lt;Value&gt;2&lt;/Value&gt;&lt;PersonId&gt;0&lt;/PersonId&gt;&lt;ResponseDelay&gt;4150&lt;/ResponseDelay&gt;&lt;/Response&gt;&lt;Response&gt;&lt;Index&gt;93&lt;/Index&gt;&lt;SmartcardUID&gt;0&lt;/SmartcardUID&gt;&lt;UID&gt;6C7192&lt;/UID&gt;&lt;Valid&gt;true&lt;/Valid&gt;&lt;TimeStamp&gt;2017-02-21T15:16:45.887+05:30&lt;/TimeStamp&gt;&lt;Value&gt;1&lt;/Value&gt;&lt;PersonId&gt;0&lt;/PersonId&gt;&lt;ResponseDelay&gt;4200&lt;/ResponseDelay&gt;&lt;/Response&gt;&lt;Response&gt;&lt;Index&gt;5&lt;/Index&gt;&lt;SmartcardUID&gt;0&lt;/SmartcardUID&gt;&lt;UID&gt;6C717A&lt;/UID&gt;&lt;Valid&gt;true&lt;/Valid&gt;&lt;TimeStamp&gt;2017-02-21T15:16:47.403+05:30&lt;/TimeStamp&gt;&lt;Value&gt;2&lt;/Value&gt;&lt;PersonId&gt;0&lt;/PersonId&gt;&lt;ResponseDelay&gt;5550&lt;/ResponseDelay&gt;&lt;/Response&gt;&lt;Response&gt;&lt;Index&gt;17&lt;/Index&gt;&lt;SmartcardUID&gt;0&lt;/SmartcardUID&gt;&lt;UID&gt;6C6BB8&lt;/UID&gt;&lt;Valid&gt;true&lt;/Valid&gt;&lt;TimeStamp&gt;2017-02-21T15:16:47.403+05:30&lt;/TimeStamp&gt;&lt;Value&gt;4&lt;/Value&gt;&lt;PersonId&gt;0&lt;/PersonId&gt;&lt;ResponseDelay&gt;5550&lt;/ResponseDelay&gt;&lt;/Response&gt;&lt;Response&gt;&lt;Index&gt;18&lt;/Index&gt;&lt;SmartcardUID&gt;0&lt;/SmartcardUID&gt;&lt;UID&gt;6C6EA5&lt;/UID&gt;&lt;Valid&gt;true&lt;/Valid&gt;&lt;TimeStamp&gt;2017-02-21T15:16:47.403+05:30&lt;/TimeStamp&gt;&lt;Value&gt;1&lt;/Value&gt;&lt;PersonId&gt;0&lt;/PersonId&gt;&lt;ResponseDelay&gt;5550&lt;/ResponseDelay&gt;&lt;/Response&gt;&lt;Response&gt;&lt;Index&gt;23&lt;/Index&gt;&lt;SmartcardUID&gt;0&lt;/SmartcardUID&gt;&lt;UID&gt;6C717C&lt;/UID&gt;&lt;Valid&gt;true&lt;/Valid&gt;&lt;TimeStamp&gt;2017-02-21T15:16:47.403+05:30&lt;/TimeStamp&gt;&lt;Value&gt;2&lt;/Value&gt;&lt;PersonId&gt;0&lt;/PersonId&gt;&lt;ResponseDelay&gt;5600&lt;/ResponseDelay&gt;&lt;/Response&gt;&lt;Response&gt;&lt;Index&gt;35&lt;/Index&gt;&lt;SmartcardUID&gt;0&lt;/SmartcardUID&gt;&lt;UID&gt;6D8044&lt;/UID&gt;&lt;Valid&gt;true&lt;/Valid&gt;&lt;TimeStamp&gt;2017-02-21T15:16:47.403+05:30&lt;/TimeStamp&gt;&lt;Value&gt;1&lt;/Value&gt;&lt;PersonId&gt;0&lt;/PersonId&gt;&lt;ResponseDelay&gt;5600&lt;/ResponseDelay&gt;&lt;/Response&gt;&lt;Response&gt;&lt;Index&gt;36&lt;/Index&gt;&lt;SmartcardUID&gt;0&lt;/SmartcardUID&gt;&lt;UID&gt;6D806E&lt;/UID&gt;&lt;Valid&gt;true&lt;/Valid&gt;&lt;TimeStamp&gt;2017-02-21T15:17:07.678+05:30&lt;/TimeStamp&gt;&lt;Value&gt;2&lt;/Value&gt;&lt;PersonId&gt;0&lt;/PersonId&gt;&lt;ResponseDelay&gt;26050&lt;/ResponseDelay&gt;&lt;/Response&gt;&lt;Response&gt;&lt;Index&gt;44&lt;/Index&gt;&lt;SmartcardUID&gt;0&lt;/SmartcardUID&gt;&lt;UID&gt;6D8076&lt;/UID&gt;&lt;Valid&gt;true&lt;/Valid&gt;&lt;TimeStamp&gt;2017-02-21T15:17:11.235+05:30&lt;/TimeStamp&gt;&lt;Value&gt;1&lt;/Value&gt;&lt;PersonId&gt;0&lt;/PersonId&gt;&lt;ResponseDelay&gt;29200&lt;/ResponseDelay&gt;&lt;/Response&gt;&lt;Response&gt;&lt;Index&gt;49&lt;/Index&gt;&lt;SmartcardUID&gt;0&lt;/SmartcardUID&gt;&lt;UID&gt;6D806D&lt;/UID&gt;&lt;Valid&gt;true&lt;/Valid&gt;&lt;TimeStamp&gt;2017-02-21T15:16:47.403+05:30&lt;/TimeStamp&gt;&lt;Value&gt;1&lt;/Value&gt;&lt;PersonId&gt;0&lt;/PersonId&gt;&lt;ResponseDelay&gt;5650&lt;/ResponseDelay&gt;&lt;/Response&gt;&lt;Response&gt;&lt;Index&gt;54&lt;/Index&gt;&lt;SmartcardUID&gt;0&lt;/SmartcardUID&gt;&lt;UID&gt;6DBF57&lt;/UID&gt;&lt;Valid&gt;true&lt;/Valid&gt;&lt;TimeStamp&gt;2017-02-21T15:16:47.403+05:30&lt;/TimeStamp&gt;&lt;Value&gt;1&lt;/Value&gt;&lt;PersonId&gt;0&lt;/PersonId&gt;&lt;ResponseDelay&gt;5650&lt;/ResponseDelay&gt;&lt;/Response&gt;&lt;Response&gt;&lt;Index&gt;59&lt;/Index&gt;&lt;SmartcardUID&gt;0&lt;/SmartcardUID&gt;&lt;UID&gt;6DBFAC&lt;/UID&gt;&lt;Valid&gt;true&lt;/Valid&gt;&lt;TimeStamp&gt;2017-02-21T15:16:47.403+05:30&lt;/TimeStamp&gt;&lt;Value&gt;2&lt;/Value&gt;&lt;PersonId&gt;0&lt;/PersonId&gt;&lt;ResponseDelay&gt;5700&lt;/ResponseDelay&gt;&lt;/Response&gt;&lt;Response&gt;&lt;Index&gt;78&lt;/Index&gt;&lt;SmartcardUID&gt;0&lt;/SmartcardUID&gt;&lt;UID&gt;6C715F&lt;/UID&gt;&lt;Valid&gt;true&lt;/Valid&gt;&lt;TimeStamp&gt;2017-02-21T15:16:47.403+05:30&lt;/TimeStamp&gt;&lt;Value&gt;1&lt;/Value&gt;&lt;PersonId&gt;0&lt;/PersonId&gt;&lt;ResponseDelay&gt;5750&lt;/ResponseDelay&gt;&lt;/Response&gt;&lt;Response&gt;&lt;Index&gt;79&lt;/Index&gt;&lt;SmartcardUID&gt;0&lt;/SmartcardUID&gt;&lt;UID&gt;6C719F&lt;/UID&gt;&lt;Valid&gt;true&lt;/Valid&gt;&lt;TimeStamp&gt;2017-02-21T15:16:47.403+05:30&lt;/TimeStamp&gt;&lt;Value&gt;2&lt;/Value&gt;&lt;PersonId&gt;0&lt;/PersonId&gt;&lt;ResponseDelay&gt;5750&lt;/ResponseDelay&gt;&lt;/Response&gt;&lt;Response&gt;&lt;Index&gt;85&lt;/Index&gt;&lt;SmartcardUID&gt;0&lt;/SmartcardUID&gt;&lt;UID&gt;6C6B18&lt;/UID&gt;&lt;Valid&gt;true&lt;/Valid&gt;&lt;TimeStamp&gt;2017-02-21T15:16:47.403+05:30&lt;/TimeStamp&gt;&lt;Value&gt;1&lt;/Value&gt;&lt;PersonId&gt;0&lt;/PersonId&gt;&lt;ResponseDelay&gt;5750&lt;/ResponseDelay&gt;&lt;/Response&gt;&lt;Response&gt;&lt;Index&gt;9&lt;/Index&gt;&lt;SmartcardUID&gt;0&lt;/SmartcardUID&gt;&lt;UID&gt;6DBF61&lt;/UID&gt;&lt;Valid&gt;true&lt;/Valid&gt;&lt;TimeStamp&gt;2017-02-21T15:16:49.469+05:30&lt;/TimeStamp&gt;&lt;Value&gt;1&lt;/Value&gt;&lt;PersonId&gt;0&lt;/PersonId&gt;&lt;ResponseDelay&gt;7100&lt;/ResponseDelay&gt;&lt;/Response&gt;&lt;Response&gt;&lt;Index&gt;25&lt;/Index&gt;&lt;SmartcardUID&gt;0&lt;/SmartcardUID&gt;&lt;UID&gt;6D8109&lt;/UID&gt;&lt;Valid&gt;true&lt;/Valid&gt;&lt;TimeStamp&gt;2017-02-21T15:16:49.469+05:30&lt;/TimeStamp&gt;&lt;Value&gt;1&lt;/Value&gt;&lt;PersonId&gt;0&lt;/PersonId&gt;&lt;ResponseDelay&gt;7150&lt;/ResponseDelay&gt;&lt;/Response&gt;&lt;Response&gt;&lt;Index&gt;56&lt;/Index&gt;&lt;SmartcardUID&gt;0&lt;/SmartcardUID&gt;&lt;UID&gt;6C6E93&lt;/UID&gt;&lt;Valid&gt;true&lt;/Valid&gt;&lt;TimeStamp&gt;2017-02-21T15:16:49.469+05:30&lt;/TimeStamp&gt;&lt;Value&gt;2&lt;/Value&gt;&lt;PersonId&gt;0&lt;/PersonId&gt;&lt;ResponseDelay&gt;7250&lt;/ResponseDelay&gt;&lt;/Response&gt;&lt;Response&gt;&lt;Index&gt;60&lt;/Index&gt;&lt;SmartcardUID&gt;0&lt;/SmartcardUID&gt;&lt;UID&gt;6C6E9B&lt;/UID&gt;&lt;Valid&gt;true&lt;/Valid&gt;&lt;TimeStamp&gt;2017-02-21T15:16:49.469+05:30&lt;/TimeStamp&gt;&lt;Value&gt;1&lt;/Value&gt;&lt;PersonId&gt;0&lt;/PersonId&gt;&lt;ResponseDelay&gt;7250&lt;/ResponseDelay&gt;&lt;/Response&gt;&lt;Response&gt;&lt;Index&gt;61&lt;/Index&gt;&lt;SmartcardUID&gt;0&lt;/SmartcardUID&gt;&lt;UID&gt;6C6E96&lt;/UID&gt;&lt;Valid&gt;true&lt;/Valid&gt;&lt;TimeStamp&gt;2017-02-21T15:16:49.469+05:30&lt;/TimeStamp&gt;&lt;Value&gt;1&lt;/Value&gt;&lt;PersonId&gt;0&lt;/PersonId&gt;&lt;ResponseDelay&gt;7250&lt;/ResponseDelay&gt;&lt;/Response&gt;&lt;Response&gt;&lt;Index&gt;71&lt;/Index&gt;&lt;SmartcardUID&gt;0&lt;/SmartcardUID&gt;&lt;UID&gt;6C6B7A&lt;/UID&gt;&lt;Valid&gt;true&lt;/Valid&gt;&lt;TimeStamp&gt;2017-02-21T15:16:55.51+05:30&lt;/TimeStamp&gt;&lt;Value&gt;2&lt;/Value&gt;&lt;PersonId&gt;0&lt;/PersonId&gt;&lt;ResponseDelay&gt;13550&lt;/ResponseDelay&gt;&lt;/Response&gt;&lt;Response&gt;&lt;Index&gt;80&lt;/Index&gt;&lt;SmartcardUID&gt;0&lt;/SmartcardUID&gt;&lt;UID&gt;6D8113&lt;/UID&gt;&lt;Valid&gt;true&lt;/Valid&gt;&lt;TimeStamp&gt;2017-02-21T15:16:49.469+05:30&lt;/TimeStamp&gt;&lt;Value&gt;3&lt;/Value&gt;&lt;PersonId&gt;0&lt;/PersonId&gt;&lt;ResponseDelay&gt;7300&lt;/ResponseDelay&gt;&lt;/Response&gt;&lt;Response&gt;&lt;Index&gt;40&lt;/Index&gt;&lt;SmartcardUID&gt;0&lt;/SmartcardUID&gt;&lt;UID&gt;6D7E39&lt;/UID&gt;&lt;Valid&gt;true&lt;/Valid&gt;&lt;TimeStamp&gt;2017-02-21T15:16:50.441+05:30&lt;/TimeStamp&gt;&lt;Value&gt;2&lt;/Value&gt;&lt;PersonId&gt;0&lt;/PersonId&gt;&lt;ResponseDelay&gt;8750&lt;/ResponseDelay&gt;&lt;/Response&gt;&lt;Response&gt;&lt;Index&gt;64&lt;/Index&gt;&lt;SmartcardUID&gt;0&lt;/SmartcardUID&gt;&lt;UID&gt;6C6E95&lt;/UID&gt;&lt;Valid&gt;true&lt;/Valid&gt;&lt;TimeStamp&gt;2017-02-21T15:16:50.441+05:30&lt;/TimeStamp&gt;&lt;Value&gt;1&lt;/Value&gt;&lt;PersonId&gt;0&lt;/PersonId&gt;&lt;ResponseDelay&gt;8850&lt;/ResponseDelay&gt;&lt;/Response&gt;&lt;Response&gt;&lt;Index&gt;69&lt;/Index&gt;&lt;SmartcardUID&gt;0&lt;/SmartcardUID&gt;&lt;UID&gt;6C7195&lt;/UID&gt;&lt;Valid&gt;true&lt;/Valid&gt;&lt;TimeStamp&gt;2017-02-21T15:16:50.441+05:30&lt;/TimeStamp&gt;&lt;Value&gt;2&lt;/Value&gt;&lt;PersonId&gt;0&lt;/PersonId&gt;&lt;ResponseDelay&gt;8850&lt;/ResponseDelay&gt;&lt;/Response&gt;&lt;Response&gt;&lt;Index&gt;91&lt;/Index&gt;&lt;SmartcardUID&gt;0&lt;/SmartcardUID&gt;&lt;UID&gt;6C6E9C&lt;/UID&gt;&lt;Valid&gt;true&lt;/Valid&gt;&lt;TimeStamp&gt;2017-02-21T15:16:50.954+05:30&lt;/TimeStamp&gt;&lt;Value&gt;2&lt;/Value&gt;&lt;PersonId&gt;0&lt;/PersonId&gt;&lt;ResponseDelay&gt;8900&lt;/ResponseDelay&gt;&lt;/Response&gt;&lt;Response&gt;&lt;Index&gt;7&lt;/Index&gt;&lt;SmartcardUID&gt;0&lt;/SmartcardUID&gt;&lt;UID&gt;6DC039&lt;/UID&gt;&lt;Valid&gt;true&lt;/Valid&gt;&lt;TimeStamp&gt;2017-02-21T15:16:55.01+05:30&lt;/TimeStamp&gt;&lt;Value&gt;1&lt;/Value&gt;&lt;PersonId&gt;0&lt;/PersonId&gt;&lt;ResponseDelay&gt;13400&lt;/ResponseDelay&gt;&lt;/Response&gt;&lt;Response&gt;&lt;Index&gt;21&lt;/Index&gt;&lt;SmartcardUID&gt;0&lt;/SmartcardUID&gt;&lt;UID&gt;6DBF67&lt;/UID&gt;&lt;Valid&gt;true&lt;/Valid&gt;&lt;TimeStamp&gt;2017-02-21T15:16:51.969+05:30&lt;/TimeStamp&gt;&lt;Value&gt;1&lt;/Value&gt;&lt;PersonId&gt;0&lt;/PersonId&gt;&lt;ResponseDelay&gt;10300&lt;/ResponseDelay&gt;&lt;/Response&gt;&lt;Response&gt;&lt;Index&gt;34&lt;/Index&gt;&lt;SmartcardUID&gt;0&lt;/SmartcardUID&gt;&lt;UID&gt;6D804A&lt;/UID&gt;&lt;Valid&gt;true&lt;/Valid&gt;&lt;TimeStamp&gt;2017-02-21T15:16:51.969+05:30&lt;/TimeStamp&gt;&lt;Value&gt;4&lt;/Value&gt;&lt;PersonId&gt;0&lt;/PersonId&gt;&lt;ResponseDelay&gt;10350&lt;/ResponseDelay&gt;&lt;/Response&gt;&lt;Response&gt;&lt;Index&gt;41&lt;/Index&gt;&lt;SmartcardUID&gt;0&lt;/SmartcardUID&gt;&lt;UID&gt;6DBF55&lt;/UID&gt;&lt;Valid&gt;true&lt;/Valid&gt;&lt;TimeStamp&gt;2017-02-21T15:16:51.969+05:30&lt;/TimeStamp&gt;&lt;Value&gt;1&lt;/Value&gt;&lt;PersonId&gt;0&lt;/PersonId&gt;&lt;ResponseDelay&gt;10350&lt;/ResponseDelay&gt;&lt;/Response&gt;&lt;Response&gt;&lt;Index&gt;1&lt;/Index&gt;&lt;SmartcardUID&gt;0&lt;/SmartcardUID&gt;&lt;UID&gt;6C6B1D&lt;/UID&gt;&lt;Valid&gt;true&lt;/Valid&gt;&lt;TimeStamp&gt;2017-02-21T15:16:53.482+05:30&lt;/TimeStamp&gt;&lt;Value&gt;1&lt;/Value&gt;&lt;PersonId&gt;0&lt;/PersonId&gt;&lt;ResponseDelay&gt;11800&lt;/ResponseDelay&gt;&lt;/Response&gt;&lt;Response&gt;&lt;Index&gt;3&lt;/Index&gt;&lt;SmartcardUID&gt;0&lt;/SmartcardUID&gt;&lt;UID&gt;6C6B1B&lt;/UID&gt;&lt;Valid&gt;true&lt;/Valid&gt;&lt;TimeStamp&gt;2017-02-21T15:16:53.482+05:30&lt;/TimeStamp&gt;&lt;Value&gt;2&lt;/Value&gt;&lt;PersonId&gt;0&lt;/PersonId&gt;&lt;ResponseDelay&gt;11800&lt;/ResponseDelay&gt;&lt;/Response&gt;&lt;Response&gt;&lt;Index&gt;12&lt;/Index&gt;&lt;SmartcardUID&gt;0&lt;/SmartcardUID&gt;&lt;UID&gt;6C7160&lt;/UID&gt;&lt;Valid&gt;true&lt;/Valid&gt;&lt;TimeStamp&gt;2017-02-21T15:16:53.482+05:30&lt;/TimeStamp&gt;&lt;Value&gt;2&lt;/Value&gt;&lt;PersonId&gt;0&lt;/PersonId&gt;&lt;ResponseDelay&gt;11850&lt;/ResponseDelay&gt;&lt;/Response&gt;&lt;Response&gt;&lt;Index&gt;70&lt;/Index&gt;&lt;SmartcardUID&gt;0&lt;/SmartcardUID&gt;&lt;UID&gt;6DBFB7&lt;/UID&gt;&lt;Valid&gt;true&lt;/Valid&gt;&lt;TimeStamp&gt;2017-02-21T15:16:53.996+05:30&lt;/TimeStamp&gt;&lt;Value&gt;4&lt;/Value&gt;&lt;PersonId&gt;0&lt;/PersonId&gt;&lt;ResponseDelay&gt;12000&lt;/ResponseDelay&gt;&lt;/Response&gt;&lt;Response&gt;&lt;Index&gt;92&lt;/Index&gt;&lt;SmartcardUID&gt;0&lt;/SmartcardUID&gt;&lt;UID&gt;6DBF52&lt;/UID&gt;&lt;Valid&gt;true&lt;/Valid&gt;&lt;TimeStamp&gt;2017-02-21T15:16:55.51+05:30&lt;/TimeStamp&gt;&lt;Value&gt;2&lt;/Value&gt;&lt;PersonId&gt;0&lt;/PersonId&gt;&lt;ResponseDelay&gt;13600&lt;/ResponseDelay&gt;&lt;/Response&gt;&lt;Response&gt;&lt;Index&gt;11&lt;/Index&gt;&lt;SmartcardUID&gt;0&lt;/SmartcardUID&gt;&lt;UID&gt;6DBFB4&lt;/UID&gt;&lt;Valid&gt;true&lt;/Valid&gt;&lt;TimeStamp&gt;2017-02-21T15:16:57.037+05:30&lt;/TimeStamp&gt;&lt;Value&gt;2&lt;/Value&gt;&lt;PersonId&gt;0&lt;/PersonId&gt;&lt;ResponseDelay&gt;15000&lt;/ResponseDelay&gt;&lt;/Response&gt;&lt;Response&gt;&lt;Index&gt;84&lt;/Index&gt;&lt;SmartcardUID&gt;0&lt;/SmartcardUID&gt;&lt;UID&gt;6C6E90&lt;/UID&gt;&lt;Valid&gt;true&lt;/Valid&gt;&lt;TimeStamp&gt;2017-02-21T15:16:58.552+05:30&lt;/TimeStamp&gt;&lt;Value&gt;4&lt;/Value&gt;&lt;PersonId&gt;0&lt;/PersonId&gt;&lt;ResponseDelay&gt;16750&lt;/ResponseDelay&gt;&lt;/Response&gt;&lt;Response&gt;&lt;Index&gt;89&lt;/Index&gt;&lt;SmartcardUID&gt;0&lt;/SmartcardUID&gt;&lt;UID&gt;6D7E55&lt;/UID&gt;&lt;Valid&gt;true&lt;/Valid&gt;&lt;TimeStamp&gt;2017-02-21T15:16:57.037+05:30&lt;/TimeStamp&gt;&lt;Value&gt;2&lt;/Value&gt;&lt;PersonId&gt;0&lt;/PersonId&gt;&lt;ResponseDelay&gt;15200&lt;/ResponseDelay&gt;&lt;/Response&gt;&lt;Response&gt;&lt;Index&gt;90&lt;/Index&gt;&lt;SmartcardUID&gt;0&lt;/SmartcardUID&gt;&lt;UID&gt;6DC031&lt;/UID&gt;&lt;Valid&gt;true&lt;/Valid&gt;&lt;TimeStamp&gt;2017-02-21T15:16:57.037+05:30&lt;/TimeStamp&gt;&lt;Value&gt;2&lt;/Value&gt;&lt;PersonId&gt;0&lt;/PersonId&gt;&lt;ResponseDelay&gt;15200&lt;/ResponseDelay&gt;&lt;/Response&gt;&lt;Response&gt;&lt;Index&gt;72&lt;/Index&gt;&lt;SmartcardUID&gt;0&lt;/SmartcardUID&gt;&lt;UID&gt;6C71A2&lt;/UID&gt;&lt;Valid&gt;true&lt;/Valid&gt;&lt;TimeStamp&gt;2017-02-21T15:17:00.08+05:30&lt;/TimeStamp&gt;&lt;Value&gt;1&lt;/Value&gt;&lt;PersonId&gt;0&lt;/PersonId&gt;&lt;ResponseDelay&gt;18300&lt;/ResponseDelay&gt;&lt;/Response&gt;&lt;Response&gt;&lt;Index&gt;53&lt;/Index&gt;&lt;SmartcardUID&gt;0&lt;/SmartcardUID&gt;&lt;UID&gt;6C6C47&lt;/UID&gt;&lt;Valid&gt;true&lt;/Valid&gt;&lt;TimeStamp&gt;2017-02-21T15:17:03.123+05:30&lt;/TimeStamp&gt;&lt;Value&gt;1&lt;/Value&gt;&lt;PersonId&gt;0&lt;/PersonId&gt;&lt;ResponseDelay&gt;21400&lt;/ResponseDelay&gt;&lt;/Response&gt;&lt;Response&gt;&lt;Index&gt;58&lt;/Index&gt;&lt;SmartcardUID&gt;0&lt;/SmartcardUID&gt;&lt;UID&gt;6C6EB7&lt;/UID&gt;&lt;Valid&gt;true&lt;/Valid&gt;&lt;TimeStamp&gt;2017-02-21T15:17:03.123+05:30&lt;/TimeStamp&gt;&lt;Value&gt;2&lt;/Value&gt;&lt;PersonId&gt;0&lt;/PersonId&gt;&lt;ResponseDelay&gt;21400&lt;/ResponseDelay&gt;&lt;/Response&gt;&lt;Response&gt;&lt;Index&gt;76&lt;/Index&gt;&lt;SmartcardUID&gt;0&lt;/SmartcardUID&gt;&lt;UID&gt;6C7161&lt;/UID&gt;&lt;Valid&gt;true&lt;/Valid&gt;&lt;TimeStamp&gt;2017-02-21T15:17:03.123+05:30&lt;/TimeStamp&gt;&lt;Value&gt;1&lt;/Value&gt;&lt;PersonId&gt;0&lt;/PersonId&gt;&lt;ResponseDelay&gt;21450&lt;/ResponseDelay&gt;&lt;/Response&gt;&lt;Response&gt;&lt;Index&gt;27&lt;/Index&gt;&lt;SmartcardUID&gt;0&lt;/SmartcardUID&gt;&lt;UID&gt;6D7E5F&lt;/UID&gt;&lt;Valid&gt;true&lt;/Valid&gt;&lt;TimeStamp&gt;2017-02-21T15:17:04.636+05:30&lt;/TimeStamp&gt;&lt;Value&gt;3&lt;/Value&gt;&lt;PersonId&gt;0&lt;/PersonId&gt;&lt;ResponseDelay&gt;22900&lt;/ResponseDelay&gt;&lt;/Response&gt;&lt;Response&gt;&lt;Index&gt;38&lt;/Index&gt;&lt;SmartcardUID&gt;0&lt;/SmartcardUID&gt;&lt;UID&gt;6C6E92&lt;/UID&gt;&lt;Valid&gt;true&lt;/Valid&gt;&lt;TimeStamp&gt;2017-02-21T15:17:06.165+05:30&lt;/TimeStamp&gt;&lt;Value&gt;4&lt;/Value&gt;&lt;PersonId&gt;0&lt;/PersonId&gt;&lt;ResponseDelay&gt;24500&lt;/ResponseDelay&gt;&lt;/Response&gt;&lt;Response&gt;&lt;Index&gt;42&lt;/Index&gt;&lt;SmartcardUID&gt;0&lt;/SmartcardUID&gt;&lt;UID&gt;6DBF68&lt;/UID&gt;&lt;Valid&gt;true&lt;/Valid&gt;&lt;TimeStamp&gt;2017-02-21T15:17:06.165+05:30&lt;/TimeStamp&gt;&lt;Value&gt;3&lt;/Value&gt;&lt;PersonId&gt;0&lt;/PersonId&gt;&lt;ResponseDelay&gt;24500&lt;/ResponseDelay&gt;&lt;/Response&gt;&lt;Response&gt;&lt;Index&gt;22&lt;/Index&gt;&lt;SmartcardUID&gt;0&lt;/SmartcardUID&gt;&lt;UID&gt;6D803C&lt;/UID&gt;&lt;Valid&gt;true&lt;/Valid&gt;&lt;TimeStamp&gt;2017-02-21T15:17:07.678+05:30&lt;/TimeStamp&gt;&lt;Value&gt;3&lt;/Value&gt;&lt;PersonId&gt;0&lt;/PersonId&gt;&lt;ResponseDelay&gt;26000&lt;/ResponseDelay&gt;&lt;/Response&gt;&lt;Response&gt;&lt;Index&gt;74&lt;/Index&gt;&lt;SmartcardUID&gt;0&lt;/SmartcardUID&gt;&lt;UID&gt;6C71AC&lt;/UID&gt;&lt;Valid&gt;true&lt;/Valid&gt;&lt;TimeStamp&gt;2017-02-21T15:17:09.721+05:30&lt;/TimeStamp&gt;&lt;Value&gt;4&lt;/Value&gt;&lt;PersonId&gt;0&lt;/PersonId&gt;&lt;ResponseDelay&gt;27700&lt;/ResponseDelay&gt;&lt;/Response&gt;&lt;Response&gt;&lt;Index&gt;87&lt;/Index&gt;&lt;SmartcardUID&gt;0&lt;/SmartcardUID&gt;&lt;UID&gt;6C6E97&lt;/UID&gt;&lt;Valid&gt;true&lt;/Valid&gt;&lt;TimeStamp&gt;2017-02-21T15:17:09.721+05:30&lt;/TimeStamp&gt;&lt;Value&gt;2&lt;/Value&gt;&lt;PersonId&gt;0&lt;/PersonId&gt;&lt;ResponseDelay&gt;27750&lt;/ResponseDelay&gt;&lt;/Response&gt;&lt;Response&gt;&lt;Index&gt;46&lt;/Index&gt;&lt;SmartcardUID&gt;0&lt;/SmartcardUID&gt;&lt;UID&gt;6DBF66&lt;/UID&gt;&lt;Valid&gt;true&lt;/Valid&gt;&lt;TimeStamp&gt;2017-02-21T15:17:11.235+05:30&lt;/TimeStamp&gt;&lt;Value&gt;1&lt;/Value&gt;&lt;PersonId&gt;0&lt;/PersonId&gt;&lt;ResponseDelay&gt;29200&lt;/ResponseDelay&gt;&lt;/Response&gt;&lt;/ArrayOfResponse&gt;"/>
  <p:tag name="LASTMODE" val="&lt;?xml version=&quot;1.0&quot; encoding=&quot;utf-8&quot;?&gt;&lt;int&gt;7&lt;/int&gt;"/>
  <p:tag name="COUNTDOWNOPTIONS" val="&lt;?xml version=&quot;1.0&quot; encoding=&quot;utf-8&quot;?&gt;&lt;CountdownOptions xmlns:xsi=&quot;http://www.w3.org/2001/XMLSchema-instance&quot; xmlns:xsd=&quot;http://www.w3.org/2001/XMLSchema&quot;&gt;&lt;GUID&gt;289cb02a-2c70-425b-a11a-dc8ea7fd2c1e&lt;/GUID&gt;&lt;Name /&gt;&lt;HasCountdown&gt;true&lt;/HasCountdown&gt;&lt;Length&gt;30&lt;/Length&gt;&lt;Value&gt;30&lt;/Value&gt;&lt;CountdownType&gt;Digital&lt;/CountdownType&gt;&lt;Location&gt;&lt;GUID&gt;00000000-0000-0000-0000-000000000000&lt;/GUID&gt;&lt;Name /&gt;&lt;ScreenPosition&gt;BottomRight&lt;/ScreenPosition&gt;&lt;BorderThickness&gt;10&lt;/BorderThickness&gt;&lt;Top&gt;0&lt;/Top&gt;&lt;Left&gt;0&lt;/Left&gt;&lt;Height&gt;35&lt;/Height&gt;&lt;Width&gt;50&lt;/Width&gt;&lt;/Location&gt;&lt;/CountdownOptions&gt;"/>
  <p:tag name="SEQUENCECOUNT" val="&lt;?xml version=&quot;1.0&quot; encoding=&quot;utf-8&quot;?&gt;&lt;int&gt;57&lt;/int&gt;"/>
  <p:tag name="VIEWPOINT" val="7994f349-73d5-48b0-b9af-473eddd21d74"/>
</p:tagLst>
</file>

<file path=ppt/tags/tag88.xml><?xml version="1.0" encoding="utf-8"?>
<p:tagLst xmlns:a="http://schemas.openxmlformats.org/drawingml/2006/main" xmlns:r="http://schemas.openxmlformats.org/officeDocument/2006/relationships" xmlns:p="http://schemas.openxmlformats.org/presentationml/2006/main">
  <p:tag name="STARTANIMATION" val="OpenQuestion"/>
  <p:tag name="QUESTIONGUID" val="de12f8a0-7244-4dfa-bee5-b05b9529219f"/>
</p:tagLst>
</file>

<file path=ppt/tags/tag89.xml><?xml version="1.0" encoding="utf-8"?>
<p:tagLst xmlns:a="http://schemas.openxmlformats.org/drawingml/2006/main" xmlns:r="http://schemas.openxmlformats.org/officeDocument/2006/relationships" xmlns:p="http://schemas.openxmlformats.org/presentationml/2006/main">
  <p:tag name="QUESTIONGUID" val="de12f8a0-7244-4dfa-bee5-b05b9529219f"/>
  <p:tag name="DESELECT" val="&lt;?xml version=&quot;1.0&quot; encoding=&quot;utf-8&quot;?&gt;&lt;ShapeEvent xmlns:xsi=&quot;http://www.w3.org/2001/XMLSchema-instance&quot; xmlns:xsd=&quot;http://www.w3.org/2001/XMLSchema&quot;&gt;&lt;Event&gt;SizePlaceholder&lt;/Event&gt;&lt;Arguments /&gt;&lt;/ShapeEvent&gt;"/>
  <p:tag name="SHAPEDETAILS" val="&lt;?xml version=&quot;1.0&quot; encoding=&quot;utf-8&quot;?&gt;&lt;ShapeDetails xmlns:xsi=&quot;http://www.w3.org/2001/XMLSchema-instance&quot; xmlns:xsd=&quot;http://www.w3.org/2001/XMLSchema&quot;&gt;&lt;GUID&gt;030ebc6d-12de-41f1-89ef-0f074a1d9022&lt;/GUID&gt;&lt;Name /&gt;&lt;ScreenPosition&gt;BottomRight&lt;/ScreenPosition&gt;&lt;BorderThickness&gt;10&lt;/BorderThickness&gt;&lt;Top&gt;152.4&lt;/Top&gt;&lt;Left&gt;51.65181&lt;/Left&gt;&lt;Height&gt;375.232117&lt;/Height&gt;&lt;Width&gt;632.378357&lt;/Width&gt;&lt;/ShapeDetails&gt;"/>
</p:tagLst>
</file>

<file path=ppt/tags/tag9.xml><?xml version="1.0" encoding="utf-8"?>
<p:tagLst xmlns:a="http://schemas.openxmlformats.org/drawingml/2006/main" xmlns:r="http://schemas.openxmlformats.org/officeDocument/2006/relationships" xmlns:p="http://schemas.openxmlformats.org/presentationml/2006/main">
  <p:tag name="SHAPETYPE" val="DataLabel"/>
  <p:tag name="QUESTIONGUID" val="19299bfc-520f-42b2-a4d0-d91c9ede8793"/>
</p:tagLst>
</file>

<file path=ppt/tags/tag90.xml><?xml version="1.0" encoding="utf-8"?>
<p:tagLst xmlns:a="http://schemas.openxmlformats.org/drawingml/2006/main" xmlns:r="http://schemas.openxmlformats.org/officeDocument/2006/relationships" xmlns:p="http://schemas.openxmlformats.org/presentationml/2006/main">
  <p:tag name="COUNTDOWNTYPE" val="&lt;?xml version=&quot;1.0&quot; encoding=&quot;utf-8&quot;?&gt;&lt;CountdownTimer&gt;Digital&lt;/CountdownTimer&gt;"/>
</p:tagLst>
</file>

<file path=ppt/tags/tag91.xml><?xml version="1.0" encoding="utf-8"?>
<p:tagLst xmlns:a="http://schemas.openxmlformats.org/drawingml/2006/main" xmlns:r="http://schemas.openxmlformats.org/officeDocument/2006/relationships" xmlns:p="http://schemas.openxmlformats.org/presentationml/2006/main">
  <p:tag name="SHAPETYPE" val="VotingKey"/>
  <p:tag name="QUESTIONGUID" val="de12f8a0-7244-4dfa-bee5-b05b9529219f"/>
</p:tagLst>
</file>

<file path=ppt/tags/tag92.xml><?xml version="1.0" encoding="utf-8"?>
<p:tagLst xmlns:a="http://schemas.openxmlformats.org/drawingml/2006/main" xmlns:r="http://schemas.openxmlformats.org/officeDocument/2006/relationships" xmlns:p="http://schemas.openxmlformats.org/presentationml/2006/main">
  <p:tag name="SHAPETYPE" val="ChoiceText"/>
  <p:tag name="QUESTIONGUID" val="de12f8a0-7244-4dfa-bee5-b05b9529219f"/>
</p:tagLst>
</file>

<file path=ppt/tags/tag93.xml><?xml version="1.0" encoding="utf-8"?>
<p:tagLst xmlns:a="http://schemas.openxmlformats.org/drawingml/2006/main" xmlns:r="http://schemas.openxmlformats.org/officeDocument/2006/relationships" xmlns:p="http://schemas.openxmlformats.org/presentationml/2006/main">
  <p:tag name="SHAPETYPE" val="DataLabel"/>
  <p:tag name="QUESTIONGUID" val="de12f8a0-7244-4dfa-bee5-b05b9529219f"/>
</p:tagLst>
</file>

<file path=ppt/tags/tag94.xml><?xml version="1.0" encoding="utf-8"?>
<p:tagLst xmlns:a="http://schemas.openxmlformats.org/drawingml/2006/main" xmlns:r="http://schemas.openxmlformats.org/officeDocument/2006/relationships" xmlns:p="http://schemas.openxmlformats.org/presentationml/2006/main">
  <p:tag name="SHAPETYPE" val="Bars"/>
  <p:tag name="QUESTIONGUID" val="de12f8a0-7244-4dfa-bee5-b05b9529219f"/>
  <p:tag name="SHAPEDETAILS" val="&lt;?xml version=&quot;1.0&quot; encoding=&quot;utf-8&quot;?&gt;&lt;ShapeDetails xmlns:xsi=&quot;http://www.w3.org/2001/XMLSchema-instance&quot; xmlns:xsd=&quot;http://www.w3.org/2001/XMLSchema&quot;&gt;&lt;GUID&gt;812b4726-151b-4ee0-82ee-2f5f7a0e173e&lt;/GUID&gt;&lt;Name /&gt;&lt;ScreenPosition&gt;BottomRight&lt;/ScreenPosition&gt;&lt;BorderThickness&gt;10&lt;/BorderThickness&gt;&lt;Top&gt;251.54953&lt;/Top&gt;&lt;Left&gt;79.54622&lt;/Left&gt;&lt;Height&gt;23.5221252&lt;/Height&gt;&lt;Width&gt;544.6549&lt;/Width&gt;&lt;/ShapeDetails&gt;"/>
</p:tagLst>
</file>

<file path=ppt/tags/tag95.xml><?xml version="1.0" encoding="utf-8"?>
<p:tagLst xmlns:a="http://schemas.openxmlformats.org/drawingml/2006/main" xmlns:r="http://schemas.openxmlformats.org/officeDocument/2006/relationships" xmlns:p="http://schemas.openxmlformats.org/presentationml/2006/main">
  <p:tag name="SHAPETYPE" val="VotingKey"/>
  <p:tag name="QUESTIONGUID" val="de12f8a0-7244-4dfa-bee5-b05b9529219f"/>
</p:tagLst>
</file>

<file path=ppt/tags/tag96.xml><?xml version="1.0" encoding="utf-8"?>
<p:tagLst xmlns:a="http://schemas.openxmlformats.org/drawingml/2006/main" xmlns:r="http://schemas.openxmlformats.org/officeDocument/2006/relationships" xmlns:p="http://schemas.openxmlformats.org/presentationml/2006/main">
  <p:tag name="SHAPETYPE" val="ChoiceText"/>
  <p:tag name="QUESTIONGUID" val="de12f8a0-7244-4dfa-bee5-b05b9529219f"/>
</p:tagLst>
</file>

<file path=ppt/tags/tag97.xml><?xml version="1.0" encoding="utf-8"?>
<p:tagLst xmlns:a="http://schemas.openxmlformats.org/drawingml/2006/main" xmlns:r="http://schemas.openxmlformats.org/officeDocument/2006/relationships" xmlns:p="http://schemas.openxmlformats.org/presentationml/2006/main">
  <p:tag name="SHAPETYPE" val="DataLabel"/>
  <p:tag name="QUESTIONGUID" val="de12f8a0-7244-4dfa-bee5-b05b9529219f"/>
</p:tagLst>
</file>

<file path=ppt/tags/tag98.xml><?xml version="1.0" encoding="utf-8"?>
<p:tagLst xmlns:a="http://schemas.openxmlformats.org/drawingml/2006/main" xmlns:r="http://schemas.openxmlformats.org/officeDocument/2006/relationships" xmlns:p="http://schemas.openxmlformats.org/presentationml/2006/main">
  <p:tag name="SHAPETYPE" val="Bars"/>
  <p:tag name="QUESTIONGUID" val="de12f8a0-7244-4dfa-bee5-b05b9529219f"/>
  <p:tag name="SHAPEDETAILS" val="&lt;?xml version=&quot;1.0&quot; encoding=&quot;utf-8&quot;?&gt;&lt;ShapeDetails xmlns:xsi=&quot;http://www.w3.org/2001/XMLSchema-instance&quot; xmlns:xsd=&quot;http://www.w3.org/2001/XMLSchema&quot;&gt;&lt;GUID&gt;e4e1e556-6d5a-4356-9223-aff1c3c54265&lt;/GUID&gt;&lt;Name /&gt;&lt;ScreenPosition&gt;BottomRight&lt;/ScreenPosition&gt;&lt;BorderThickness&gt;10&lt;/BorderThickness&gt;&lt;Top&gt;345.857544&lt;/Top&gt;&lt;Left&gt;79.54622&lt;/Left&gt;&lt;Height&gt;23.5221252&lt;/Height&gt;&lt;Width&gt;544.6549&lt;/Width&gt;&lt;/ShapeDetails&gt;"/>
</p:tagLst>
</file>

<file path=ppt/tags/tag99.xml><?xml version="1.0" encoding="utf-8"?>
<p:tagLst xmlns:a="http://schemas.openxmlformats.org/drawingml/2006/main" xmlns:r="http://schemas.openxmlformats.org/officeDocument/2006/relationships" xmlns:p="http://schemas.openxmlformats.org/presentationml/2006/main">
  <p:tag name="SHAPETYPE" val="VotingKey"/>
  <p:tag name="QUESTIONGUID" val="de12f8a0-7244-4dfa-bee5-b05b9529219f"/>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749</TotalTime>
  <Words>2340</Words>
  <Application>Microsoft Office PowerPoint</Application>
  <PresentationFormat>On-screen Show (4:3)</PresentationFormat>
  <Paragraphs>468</Paragraphs>
  <Slides>35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35</vt:i4>
      </vt:variant>
    </vt:vector>
  </HeadingPairs>
  <TitlesOfParts>
    <vt:vector size="39" baseType="lpstr">
      <vt:lpstr>Calibri</vt:lpstr>
      <vt:lpstr>Constantia</vt:lpstr>
      <vt:lpstr>Wingdings 2</vt:lpstr>
      <vt:lpstr>Flow</vt:lpstr>
      <vt:lpstr>SURVEY ON PRODUCT REGULATIONS IN INDIA</vt:lpstr>
      <vt:lpstr>BACKGROUND</vt:lpstr>
      <vt:lpstr>OBJECTIVE</vt:lpstr>
      <vt:lpstr>DISCLAIMER</vt:lpstr>
      <vt:lpstr>SURVEY</vt:lpstr>
      <vt:lpstr>SURVEY BEGINS NOW….</vt:lpstr>
      <vt:lpstr>1. Cap on charges &amp; reduction in yield help in protecting the interests of policyholders. While upholding this objective what should be modified:</vt:lpstr>
      <vt:lpstr>2. The regulations on discontinuance currently seems bit ambiguous and confusing such as revival or not, notice period, 75 days, pre and post 5 years treatment consistency, revival period, mandatory surrender etc.   Do the regulations need to be simplified while upholding the interest of policyholders:</vt:lpstr>
      <vt:lpstr>3. What modifications, if any, are to be made to the current regulations on discontinuance charges:</vt:lpstr>
      <vt:lpstr>4. IRDA Linked Insurance Products Regulations 2013-Chapter V, section 13b: Discontinuance Charge for Discontinued Policy Fund:</vt:lpstr>
      <vt:lpstr>5. Non-negative claw back addition is another form of cap on charges. Given that there is a cap on FMC of 1.35%, the purpose served by non-negative claw back may be limited.</vt:lpstr>
      <vt:lpstr>6. Requirement of illustrative minimum  maturity value equal to 90% of premiums paid under 4% interest rate scenario.</vt:lpstr>
      <vt:lpstr>7. IRDA Linked Insurance Products Regulations 2013- Chapter XII, Section 47: Level premium.</vt:lpstr>
      <vt:lpstr>8. Variable Insurance Products: The requirement to disclose the policy account value of each of the product on a daily basis in the website through a SAIN should be removed.</vt:lpstr>
      <vt:lpstr>9. Variable Insurance plans – Declaration of interest rate</vt:lpstr>
      <vt:lpstr>PowerPoint Presentation</vt:lpstr>
      <vt:lpstr>10. Linking of benefits to an external index is prohibited. Should the companies be allowed to link the benefits under a non-par product to an external index</vt:lpstr>
      <vt:lpstr>11. Shareholder should be allowed to provide loan to participating fund and can charge a cost of loan in the fund and can take it out fully if there is a surplus FFA in the fund:</vt:lpstr>
      <vt:lpstr>12. The minimum death benefit section/ definition is complex for the customers to comprehend.  Should it be further simplified/revisited?:</vt:lpstr>
      <vt:lpstr>13. As per the current regulations there is no possibility to mitigate the risk through imposing an underwriting lien period. Should there be flexibility to offer restrictive death benefits in the first year of policy or with exclusions as compared to subsequent years to check anti-selections and claim frauds?:</vt:lpstr>
      <vt:lpstr>14. Currently rider premium for non-health riders is restricted at 30% of base premium and for health riders restricted to 100% of premium for all riders put together and that rider sum assured cannot be higher than base sum assured. Should this be revisited?:</vt:lpstr>
      <vt:lpstr>15. Guaranteed Surrender Value as a percentage of total premiums paid?:</vt:lpstr>
      <vt:lpstr>16. Customized benefit illustration to be signed for Micro insurance, term assurance etc. Should this requirement be changed / removed?</vt:lpstr>
      <vt:lpstr>17. Product Planner: What should be excluded as part of the 5 products limits</vt:lpstr>
      <vt:lpstr>18. The requirement of providing surrender value of atleast 90% of asset share after the premium payment term in a limited premium paying participating policy?:</vt:lpstr>
      <vt:lpstr>PowerPoint Presentation</vt:lpstr>
      <vt:lpstr>18. Group Business. The following is needed</vt:lpstr>
      <vt:lpstr>19. Cap on payments permitted to be made to Group Policyholders for their services rendered for business procured directly, what should be removed</vt:lpstr>
      <vt:lpstr>20. Objective pricing under group protection products as a part of file and use document </vt:lpstr>
      <vt:lpstr>21. GSLI – Group Savings Linked Insurance products were very popular and provides a good value to the customer.   Should it be allowed in the earlier format?</vt:lpstr>
      <vt:lpstr>PowerPoint Presentation</vt:lpstr>
      <vt:lpstr>22. Minimum guarantee on unit linked pension</vt:lpstr>
      <vt:lpstr>23. IRDA Linked Insurance Products Regulations 2013- Chapter VII, Section 27, 28, 29 purchase immediate or deferred annuity from same insurer.</vt:lpstr>
      <vt:lpstr>24. Should the Pension Products be allowed to offer the customer a flexibility to withdraw from the policy fund in case of any contingency (such as serious illness). Currently, the Regulations restrict the amount to be invested back in a deferred pension plan or purchase immediate annuity plan from the same insurer</vt:lpstr>
      <vt:lpstr>THANK YOU FOR YOUR PARTICIPATION</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SURVEY ON PRODUCT REGULATIONS IN INDIA</dc:title>
  <dc:creator>BIKASH CHOUDHARY</dc:creator>
  <cp:lastModifiedBy>Abhishek Chadha (RFS/RCS/Life Ins, Gurgaon)</cp:lastModifiedBy>
  <cp:revision>57</cp:revision>
  <dcterms:created xsi:type="dcterms:W3CDTF">2017-02-18T09:06:27Z</dcterms:created>
  <dcterms:modified xsi:type="dcterms:W3CDTF">2017-02-21T10:15:08Z</dcterms:modified>
</cp:coreProperties>
</file>