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4"/>
  </p:notesMasterIdLst>
  <p:sldIdLst>
    <p:sldId id="256" r:id="rId2"/>
    <p:sldId id="278" r:id="rId3"/>
    <p:sldId id="276" r:id="rId4"/>
    <p:sldId id="277" r:id="rId5"/>
    <p:sldId id="274" r:id="rId6"/>
    <p:sldId id="268" r:id="rId7"/>
    <p:sldId id="275" r:id="rId8"/>
    <p:sldId id="270" r:id="rId9"/>
    <p:sldId id="271" r:id="rId10"/>
    <p:sldId id="272" r:id="rId11"/>
    <p:sldId id="279" r:id="rId12"/>
    <p:sldId id="266" r:id="rId13"/>
  </p:sldIdLst>
  <p:sldSz cx="9906000" cy="6858000" type="A4"/>
  <p:notesSz cx="6735763" cy="9799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23" autoAdjust="0"/>
    <p:restoredTop sz="90929"/>
  </p:normalViewPr>
  <p:slideViewPr>
    <p:cSldViewPr>
      <p:cViewPr varScale="1">
        <p:scale>
          <a:sx n="53" d="100"/>
          <a:sy n="53" d="100"/>
        </p:scale>
        <p:origin x="984" y="4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90" y="-114"/>
      </p:cViewPr>
      <p:guideLst>
        <p:guide orient="horz" pos="3087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2025FB-FA15-44AB-9341-D069A7321896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4F91890-FDEB-4709-B6C6-C2418D3B1D62}">
      <dgm:prSet phldrT="[Text]"/>
      <dgm:spPr/>
      <dgm:t>
        <a:bodyPr/>
        <a:lstStyle/>
        <a:p>
          <a:r>
            <a:rPr lang="en-US" dirty="0">
              <a:latin typeface="Calibri" panose="020F0502020204030204" pitchFamily="34" charset="0"/>
            </a:rPr>
            <a:t>Client Value &amp; Utilization</a:t>
          </a:r>
          <a:endParaRPr lang="en-IN" dirty="0">
            <a:latin typeface="Calibri" panose="020F0502020204030204" pitchFamily="34" charset="0"/>
          </a:endParaRPr>
        </a:p>
      </dgm:t>
    </dgm:pt>
    <dgm:pt modelId="{0DFE551B-76E1-439E-921B-6A3671EAE948}" type="parTrans" cxnId="{900F6E79-890A-4496-8848-AC8FAB48DEBA}">
      <dgm:prSet/>
      <dgm:spPr/>
      <dgm:t>
        <a:bodyPr/>
        <a:lstStyle/>
        <a:p>
          <a:endParaRPr lang="en-IN"/>
        </a:p>
      </dgm:t>
    </dgm:pt>
    <dgm:pt modelId="{BB270867-DBF7-4125-92EE-0ADE15952D78}" type="sibTrans" cxnId="{900F6E79-890A-4496-8848-AC8FAB48DEBA}">
      <dgm:prSet/>
      <dgm:spPr/>
      <dgm:t>
        <a:bodyPr/>
        <a:lstStyle/>
        <a:p>
          <a:endParaRPr lang="en-IN"/>
        </a:p>
      </dgm:t>
    </dgm:pt>
    <dgm:pt modelId="{7608F60B-69B8-4468-A138-E9646767BB96}">
      <dgm:prSet phldrT="[Text]"/>
      <dgm:spPr/>
      <dgm:t>
        <a:bodyPr/>
        <a:lstStyle/>
        <a:p>
          <a:r>
            <a:rPr lang="en-US" dirty="0">
              <a:latin typeface="Calibri" panose="020F0502020204030204" pitchFamily="34" charset="0"/>
            </a:rPr>
            <a:t>Scale and Sustainability</a:t>
          </a:r>
        </a:p>
      </dgm:t>
    </dgm:pt>
    <dgm:pt modelId="{2EDB445B-DE22-44E1-BC53-3A39BCF6AD69}" type="parTrans" cxnId="{38BF1242-D871-42F9-BD4C-514372EE38D1}">
      <dgm:prSet/>
      <dgm:spPr/>
      <dgm:t>
        <a:bodyPr/>
        <a:lstStyle/>
        <a:p>
          <a:endParaRPr lang="en-IN"/>
        </a:p>
      </dgm:t>
    </dgm:pt>
    <dgm:pt modelId="{904DA2D3-708F-43AF-AC2F-92DFD9432597}" type="sibTrans" cxnId="{38BF1242-D871-42F9-BD4C-514372EE38D1}">
      <dgm:prSet/>
      <dgm:spPr/>
      <dgm:t>
        <a:bodyPr/>
        <a:lstStyle/>
        <a:p>
          <a:endParaRPr lang="en-IN"/>
        </a:p>
      </dgm:t>
    </dgm:pt>
    <dgm:pt modelId="{7168DBCF-DC9E-4433-A26A-08AB45453621}" type="pres">
      <dgm:prSet presAssocID="{AD2025FB-FA15-44AB-9341-D069A7321896}" presName="compositeShape" presStyleCnt="0">
        <dgm:presLayoutVars>
          <dgm:chMax val="2"/>
          <dgm:dir/>
          <dgm:resizeHandles val="exact"/>
        </dgm:presLayoutVars>
      </dgm:prSet>
      <dgm:spPr/>
    </dgm:pt>
    <dgm:pt modelId="{B4D87C26-D3DE-4DEE-A6DE-6BEBCCC5265A}" type="pres">
      <dgm:prSet presAssocID="{AD2025FB-FA15-44AB-9341-D069A7321896}" presName="divider" presStyleLbl="fgShp" presStyleIdx="0" presStyleCnt="1"/>
      <dgm:spPr/>
    </dgm:pt>
    <dgm:pt modelId="{E9ED1558-0E27-41B0-8AC3-0132F17DF61B}" type="pres">
      <dgm:prSet presAssocID="{C4F91890-FDEB-4709-B6C6-C2418D3B1D62}" presName="downArrow" presStyleLbl="node1" presStyleIdx="0" presStyleCnt="2"/>
      <dgm:spPr/>
    </dgm:pt>
    <dgm:pt modelId="{4B16F7A9-E807-4172-B2FE-45301FF0E470}" type="pres">
      <dgm:prSet presAssocID="{C4F91890-FDEB-4709-B6C6-C2418D3B1D62}" presName="downArrowText" presStyleLbl="revTx" presStyleIdx="0" presStyleCnt="2">
        <dgm:presLayoutVars>
          <dgm:bulletEnabled val="1"/>
        </dgm:presLayoutVars>
      </dgm:prSet>
      <dgm:spPr/>
    </dgm:pt>
    <dgm:pt modelId="{3F74C0CC-C931-4CEF-8361-D7F7F802AE45}" type="pres">
      <dgm:prSet presAssocID="{7608F60B-69B8-4468-A138-E9646767BB96}" presName="upArrow" presStyleLbl="node1" presStyleIdx="1" presStyleCnt="2"/>
      <dgm:spPr/>
    </dgm:pt>
    <dgm:pt modelId="{D42B5490-D8F3-4C3D-AF95-3AF6298E9A88}" type="pres">
      <dgm:prSet presAssocID="{7608F60B-69B8-4468-A138-E9646767BB96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900F6E79-890A-4496-8848-AC8FAB48DEBA}" srcId="{AD2025FB-FA15-44AB-9341-D069A7321896}" destId="{C4F91890-FDEB-4709-B6C6-C2418D3B1D62}" srcOrd="0" destOrd="0" parTransId="{0DFE551B-76E1-439E-921B-6A3671EAE948}" sibTransId="{BB270867-DBF7-4125-92EE-0ADE15952D78}"/>
    <dgm:cxn modelId="{38BF1242-D871-42F9-BD4C-514372EE38D1}" srcId="{AD2025FB-FA15-44AB-9341-D069A7321896}" destId="{7608F60B-69B8-4468-A138-E9646767BB96}" srcOrd="1" destOrd="0" parTransId="{2EDB445B-DE22-44E1-BC53-3A39BCF6AD69}" sibTransId="{904DA2D3-708F-43AF-AC2F-92DFD9432597}"/>
    <dgm:cxn modelId="{B16971B2-37E6-4042-BA89-E925B9E7AA78}" type="presOf" srcId="{7608F60B-69B8-4468-A138-E9646767BB96}" destId="{D42B5490-D8F3-4C3D-AF95-3AF6298E9A88}" srcOrd="0" destOrd="0" presId="urn:microsoft.com/office/officeart/2005/8/layout/arrow3"/>
    <dgm:cxn modelId="{810A08E5-EE0E-45BC-BA10-3FEFAF44112C}" type="presOf" srcId="{C4F91890-FDEB-4709-B6C6-C2418D3B1D62}" destId="{4B16F7A9-E807-4172-B2FE-45301FF0E470}" srcOrd="0" destOrd="0" presId="urn:microsoft.com/office/officeart/2005/8/layout/arrow3"/>
    <dgm:cxn modelId="{7F989BF9-7D24-4686-B73C-7116A3F14DCF}" type="presOf" srcId="{AD2025FB-FA15-44AB-9341-D069A7321896}" destId="{7168DBCF-DC9E-4433-A26A-08AB45453621}" srcOrd="0" destOrd="0" presId="urn:microsoft.com/office/officeart/2005/8/layout/arrow3"/>
    <dgm:cxn modelId="{3D664331-B7CC-4CC7-8A1B-504BA19A079C}" type="presParOf" srcId="{7168DBCF-DC9E-4433-A26A-08AB45453621}" destId="{B4D87C26-D3DE-4DEE-A6DE-6BEBCCC5265A}" srcOrd="0" destOrd="0" presId="urn:microsoft.com/office/officeart/2005/8/layout/arrow3"/>
    <dgm:cxn modelId="{7B271F6F-9574-4318-B7A9-59D73303E58C}" type="presParOf" srcId="{7168DBCF-DC9E-4433-A26A-08AB45453621}" destId="{E9ED1558-0E27-41B0-8AC3-0132F17DF61B}" srcOrd="1" destOrd="0" presId="urn:microsoft.com/office/officeart/2005/8/layout/arrow3"/>
    <dgm:cxn modelId="{1BDAA455-9E4B-420A-82CE-5D272956C87C}" type="presParOf" srcId="{7168DBCF-DC9E-4433-A26A-08AB45453621}" destId="{4B16F7A9-E807-4172-B2FE-45301FF0E470}" srcOrd="2" destOrd="0" presId="urn:microsoft.com/office/officeart/2005/8/layout/arrow3"/>
    <dgm:cxn modelId="{44DF087D-3E96-4654-AAEE-51FA320F5FC1}" type="presParOf" srcId="{7168DBCF-DC9E-4433-A26A-08AB45453621}" destId="{3F74C0CC-C931-4CEF-8361-D7F7F802AE45}" srcOrd="3" destOrd="0" presId="urn:microsoft.com/office/officeart/2005/8/layout/arrow3"/>
    <dgm:cxn modelId="{2816DBAB-15E0-4B15-B2F9-14A6205C234A}" type="presParOf" srcId="{7168DBCF-DC9E-4433-A26A-08AB45453621}" destId="{D42B5490-D8F3-4C3D-AF95-3AF6298E9A88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D2AD0C-7F39-45AE-9454-2E2F9EF5237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0CFD8C1-5B99-4BD1-B729-FF0145F4063C}">
      <dgm:prSet phldrT="[Text]"/>
      <dgm:spPr/>
      <dgm:t>
        <a:bodyPr/>
        <a:lstStyle/>
        <a:p>
          <a:r>
            <a:rPr lang="en-US" dirty="0"/>
            <a:t>Client Value in </a:t>
          </a:r>
          <a:r>
            <a:rPr lang="en-US" dirty="0" err="1"/>
            <a:t>Microinsurance</a:t>
          </a:r>
          <a:endParaRPr lang="en-IN" dirty="0"/>
        </a:p>
      </dgm:t>
    </dgm:pt>
    <dgm:pt modelId="{1764DA17-28FD-4028-AED5-BC99D194F8AD}" type="parTrans" cxnId="{0213F120-7363-43A0-8D4A-1046D26CD9BB}">
      <dgm:prSet/>
      <dgm:spPr/>
      <dgm:t>
        <a:bodyPr/>
        <a:lstStyle/>
        <a:p>
          <a:endParaRPr lang="en-IN"/>
        </a:p>
      </dgm:t>
    </dgm:pt>
    <dgm:pt modelId="{40A52A73-C5DE-4D60-976A-286197718012}" type="sibTrans" cxnId="{0213F120-7363-43A0-8D4A-1046D26CD9BB}">
      <dgm:prSet/>
      <dgm:spPr/>
      <dgm:t>
        <a:bodyPr/>
        <a:lstStyle/>
        <a:p>
          <a:endParaRPr lang="en-IN"/>
        </a:p>
      </dgm:t>
    </dgm:pt>
    <dgm:pt modelId="{226D6EDE-0E2E-4CAD-8DC9-ADE5715329E2}">
      <dgm:prSet phldrT="[Text]"/>
      <dgm:spPr/>
      <dgm:t>
        <a:bodyPr/>
        <a:lstStyle/>
        <a:p>
          <a:r>
            <a:rPr lang="en-US" dirty="0"/>
            <a:t>Reduced Vulnerability</a:t>
          </a:r>
          <a:endParaRPr lang="en-IN" dirty="0"/>
        </a:p>
      </dgm:t>
    </dgm:pt>
    <dgm:pt modelId="{68A8654E-2BAA-4CD6-9F5A-70B6E792B7BF}" type="parTrans" cxnId="{B284F75B-B3AF-4887-A7BF-7475405A2E2F}">
      <dgm:prSet/>
      <dgm:spPr/>
      <dgm:t>
        <a:bodyPr/>
        <a:lstStyle/>
        <a:p>
          <a:endParaRPr lang="en-IN"/>
        </a:p>
      </dgm:t>
    </dgm:pt>
    <dgm:pt modelId="{8A866697-FC8B-420E-A14A-D0E67A184484}" type="sibTrans" cxnId="{B284F75B-B3AF-4887-A7BF-7475405A2E2F}">
      <dgm:prSet/>
      <dgm:spPr/>
      <dgm:t>
        <a:bodyPr/>
        <a:lstStyle/>
        <a:p>
          <a:endParaRPr lang="en-IN"/>
        </a:p>
      </dgm:t>
    </dgm:pt>
    <dgm:pt modelId="{1533F712-5796-4C38-8C39-C5EDF7C9E026}">
      <dgm:prSet phldrT="[Text]"/>
      <dgm:spPr/>
      <dgm:t>
        <a:bodyPr/>
        <a:lstStyle/>
        <a:p>
          <a:r>
            <a:rPr lang="en-US" dirty="0"/>
            <a:t>Welfare</a:t>
          </a:r>
          <a:endParaRPr lang="en-IN" dirty="0"/>
        </a:p>
      </dgm:t>
    </dgm:pt>
    <dgm:pt modelId="{21ECB62C-443E-4368-8673-8B19F183D8EA}" type="parTrans" cxnId="{A4AF9312-E1A7-4388-A8C9-ECD95D926D9C}">
      <dgm:prSet/>
      <dgm:spPr/>
      <dgm:t>
        <a:bodyPr/>
        <a:lstStyle/>
        <a:p>
          <a:endParaRPr lang="en-IN"/>
        </a:p>
      </dgm:t>
    </dgm:pt>
    <dgm:pt modelId="{779B6F79-FC87-4D73-8059-9F98D1BC5C05}" type="sibTrans" cxnId="{A4AF9312-E1A7-4388-A8C9-ECD95D926D9C}">
      <dgm:prSet/>
      <dgm:spPr/>
      <dgm:t>
        <a:bodyPr/>
        <a:lstStyle/>
        <a:p>
          <a:endParaRPr lang="en-IN"/>
        </a:p>
      </dgm:t>
    </dgm:pt>
    <dgm:pt modelId="{77ADAD7D-268D-4AE5-9D52-23A751DD55E7}" type="pres">
      <dgm:prSet presAssocID="{9DD2AD0C-7F39-45AE-9454-2E2F9EF5237E}" presName="Name0" presStyleCnt="0">
        <dgm:presLayoutVars>
          <dgm:dir/>
          <dgm:animLvl val="lvl"/>
          <dgm:resizeHandles val="exact"/>
        </dgm:presLayoutVars>
      </dgm:prSet>
      <dgm:spPr/>
    </dgm:pt>
    <dgm:pt modelId="{57365C8A-63B0-4745-AD78-2E9190745051}" type="pres">
      <dgm:prSet presAssocID="{50CFD8C1-5B99-4BD1-B729-FF0145F4063C}" presName="composite" presStyleCnt="0"/>
      <dgm:spPr/>
    </dgm:pt>
    <dgm:pt modelId="{E0022F1C-59BA-4CA3-B26B-D74E176F2F80}" type="pres">
      <dgm:prSet presAssocID="{50CFD8C1-5B99-4BD1-B729-FF0145F4063C}" presName="parTx" presStyleLbl="alignNode1" presStyleIdx="0" presStyleCnt="1" custScaleY="93973">
        <dgm:presLayoutVars>
          <dgm:chMax val="0"/>
          <dgm:chPref val="0"/>
          <dgm:bulletEnabled val="1"/>
        </dgm:presLayoutVars>
      </dgm:prSet>
      <dgm:spPr/>
    </dgm:pt>
    <dgm:pt modelId="{257FC255-5BC5-42C4-8134-FD5B6FCC607A}" type="pres">
      <dgm:prSet presAssocID="{50CFD8C1-5B99-4BD1-B729-FF0145F4063C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0213F120-7363-43A0-8D4A-1046D26CD9BB}" srcId="{9DD2AD0C-7F39-45AE-9454-2E2F9EF5237E}" destId="{50CFD8C1-5B99-4BD1-B729-FF0145F4063C}" srcOrd="0" destOrd="0" parTransId="{1764DA17-28FD-4028-AED5-BC99D194F8AD}" sibTransId="{40A52A73-C5DE-4D60-976A-286197718012}"/>
    <dgm:cxn modelId="{A4AF9312-E1A7-4388-A8C9-ECD95D926D9C}" srcId="{50CFD8C1-5B99-4BD1-B729-FF0145F4063C}" destId="{1533F712-5796-4C38-8C39-C5EDF7C9E026}" srcOrd="1" destOrd="0" parTransId="{21ECB62C-443E-4368-8673-8B19F183D8EA}" sibTransId="{779B6F79-FC87-4D73-8059-9F98D1BC5C05}"/>
    <dgm:cxn modelId="{B0B771D4-FA5B-445D-8B4D-6713EF6AFCD1}" type="presOf" srcId="{9DD2AD0C-7F39-45AE-9454-2E2F9EF5237E}" destId="{77ADAD7D-268D-4AE5-9D52-23A751DD55E7}" srcOrd="0" destOrd="0" presId="urn:microsoft.com/office/officeart/2005/8/layout/hList1"/>
    <dgm:cxn modelId="{B284F75B-B3AF-4887-A7BF-7475405A2E2F}" srcId="{50CFD8C1-5B99-4BD1-B729-FF0145F4063C}" destId="{226D6EDE-0E2E-4CAD-8DC9-ADE5715329E2}" srcOrd="0" destOrd="0" parTransId="{68A8654E-2BAA-4CD6-9F5A-70B6E792B7BF}" sibTransId="{8A866697-FC8B-420E-A14A-D0E67A184484}"/>
    <dgm:cxn modelId="{A276A35D-4890-4218-BAAB-AFD1A8549507}" type="presOf" srcId="{226D6EDE-0E2E-4CAD-8DC9-ADE5715329E2}" destId="{257FC255-5BC5-42C4-8134-FD5B6FCC607A}" srcOrd="0" destOrd="0" presId="urn:microsoft.com/office/officeart/2005/8/layout/hList1"/>
    <dgm:cxn modelId="{76719F81-8CCF-4B63-8593-17DE76675401}" type="presOf" srcId="{50CFD8C1-5B99-4BD1-B729-FF0145F4063C}" destId="{E0022F1C-59BA-4CA3-B26B-D74E176F2F80}" srcOrd="0" destOrd="0" presId="urn:microsoft.com/office/officeart/2005/8/layout/hList1"/>
    <dgm:cxn modelId="{1CA2E1A5-BB38-4279-ACBD-4F25685F4334}" type="presOf" srcId="{1533F712-5796-4C38-8C39-C5EDF7C9E026}" destId="{257FC255-5BC5-42C4-8134-FD5B6FCC607A}" srcOrd="0" destOrd="1" presId="urn:microsoft.com/office/officeart/2005/8/layout/hList1"/>
    <dgm:cxn modelId="{A5808CF9-6074-40F6-868A-8856351A8352}" type="presParOf" srcId="{77ADAD7D-268D-4AE5-9D52-23A751DD55E7}" destId="{57365C8A-63B0-4745-AD78-2E9190745051}" srcOrd="0" destOrd="0" presId="urn:microsoft.com/office/officeart/2005/8/layout/hList1"/>
    <dgm:cxn modelId="{F0290C8A-9AF8-4B95-805A-513F2F6DAD23}" type="presParOf" srcId="{57365C8A-63B0-4745-AD78-2E9190745051}" destId="{E0022F1C-59BA-4CA3-B26B-D74E176F2F80}" srcOrd="0" destOrd="0" presId="urn:microsoft.com/office/officeart/2005/8/layout/hList1"/>
    <dgm:cxn modelId="{8CCD638A-35D0-49AA-AF02-4E93C90C6C71}" type="presParOf" srcId="{57365C8A-63B0-4745-AD78-2E9190745051}" destId="{257FC255-5BC5-42C4-8134-FD5B6FCC607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38C9D7-2DB0-4FEF-8706-6A7A5EAF3D0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A0D2CF-985F-4CB0-8C98-95BEDE5F406C}">
      <dgm:prSet phldrT="[Text]"/>
      <dgm:spPr/>
      <dgm:t>
        <a:bodyPr/>
        <a:lstStyle/>
        <a:p>
          <a:r>
            <a:rPr lang="en-US" dirty="0"/>
            <a:t>Loss Aversion</a:t>
          </a:r>
        </a:p>
      </dgm:t>
    </dgm:pt>
    <dgm:pt modelId="{4EAFF189-4082-4719-812E-8728179626E5}" type="parTrans" cxnId="{3F4545D3-6B38-403B-BDDF-E7E96FAFDB48}">
      <dgm:prSet/>
      <dgm:spPr/>
      <dgm:t>
        <a:bodyPr/>
        <a:lstStyle/>
        <a:p>
          <a:endParaRPr lang="en-US"/>
        </a:p>
      </dgm:t>
    </dgm:pt>
    <dgm:pt modelId="{9B048843-AED8-4839-92B5-1C566E7970B0}" type="sibTrans" cxnId="{3F4545D3-6B38-403B-BDDF-E7E96FAFDB48}">
      <dgm:prSet/>
      <dgm:spPr/>
      <dgm:t>
        <a:bodyPr/>
        <a:lstStyle/>
        <a:p>
          <a:endParaRPr lang="en-US"/>
        </a:p>
      </dgm:t>
    </dgm:pt>
    <dgm:pt modelId="{2B41AD44-013C-4600-92EC-FBAEC7C153BB}">
      <dgm:prSet phldrT="[Text]"/>
      <dgm:spPr/>
      <dgm:t>
        <a:bodyPr/>
        <a:lstStyle/>
        <a:p>
          <a:r>
            <a:rPr lang="en-US" dirty="0"/>
            <a:t>Pain of losing is twice the pleasure of gaining.</a:t>
          </a:r>
        </a:p>
      </dgm:t>
    </dgm:pt>
    <dgm:pt modelId="{76123516-33ED-40AB-9098-866BDF34FC42}" type="parTrans" cxnId="{F7506CF2-2F10-4DE9-95C3-5C7DB184D9F4}">
      <dgm:prSet/>
      <dgm:spPr/>
      <dgm:t>
        <a:bodyPr/>
        <a:lstStyle/>
        <a:p>
          <a:endParaRPr lang="en-US"/>
        </a:p>
      </dgm:t>
    </dgm:pt>
    <dgm:pt modelId="{E39148F8-A162-4B01-BE22-79257F295EEC}" type="sibTrans" cxnId="{F7506CF2-2F10-4DE9-95C3-5C7DB184D9F4}">
      <dgm:prSet/>
      <dgm:spPr/>
      <dgm:t>
        <a:bodyPr/>
        <a:lstStyle/>
        <a:p>
          <a:endParaRPr lang="en-US"/>
        </a:p>
      </dgm:t>
    </dgm:pt>
    <dgm:pt modelId="{CAD0B0F8-DFBF-42A6-A065-C90EF8A1BC5E}">
      <dgm:prSet phldrT="[Text]"/>
      <dgm:spPr/>
      <dgm:t>
        <a:bodyPr/>
        <a:lstStyle/>
        <a:p>
          <a:r>
            <a:rPr lang="en-US" dirty="0"/>
            <a:t>Status Quo Bias</a:t>
          </a:r>
        </a:p>
      </dgm:t>
    </dgm:pt>
    <dgm:pt modelId="{8C0D6CC3-610E-4E39-B2AB-B05A166B5164}" type="parTrans" cxnId="{6141CD02-1D14-44AD-B0FB-D7DF58FACD4E}">
      <dgm:prSet/>
      <dgm:spPr/>
      <dgm:t>
        <a:bodyPr/>
        <a:lstStyle/>
        <a:p>
          <a:endParaRPr lang="en-US"/>
        </a:p>
      </dgm:t>
    </dgm:pt>
    <dgm:pt modelId="{EA3A6F7F-81CF-4911-AA2C-087A40355BA9}" type="sibTrans" cxnId="{6141CD02-1D14-44AD-B0FB-D7DF58FACD4E}">
      <dgm:prSet/>
      <dgm:spPr/>
      <dgm:t>
        <a:bodyPr/>
        <a:lstStyle/>
        <a:p>
          <a:endParaRPr lang="en-US"/>
        </a:p>
      </dgm:t>
    </dgm:pt>
    <dgm:pt modelId="{B94EA4A3-C35C-43B0-95E5-29219D3E337C}">
      <dgm:prSet phldrT="[Text]"/>
      <dgm:spPr/>
      <dgm:t>
        <a:bodyPr/>
        <a:lstStyle/>
        <a:p>
          <a:r>
            <a:rPr lang="en-US" dirty="0"/>
            <a:t>When in doubt, stay where you are. </a:t>
          </a:r>
        </a:p>
      </dgm:t>
    </dgm:pt>
    <dgm:pt modelId="{9611560B-C347-4104-8761-E1DCCF2921F9}" type="parTrans" cxnId="{B29B0978-8D79-4053-9433-C9B2F2B91FF2}">
      <dgm:prSet/>
      <dgm:spPr/>
      <dgm:t>
        <a:bodyPr/>
        <a:lstStyle/>
        <a:p>
          <a:endParaRPr lang="en-US"/>
        </a:p>
      </dgm:t>
    </dgm:pt>
    <dgm:pt modelId="{CC0A997B-2F96-4048-9299-F4AAB0F60E8E}" type="sibTrans" cxnId="{B29B0978-8D79-4053-9433-C9B2F2B91FF2}">
      <dgm:prSet/>
      <dgm:spPr/>
      <dgm:t>
        <a:bodyPr/>
        <a:lstStyle/>
        <a:p>
          <a:endParaRPr lang="en-US"/>
        </a:p>
      </dgm:t>
    </dgm:pt>
    <dgm:pt modelId="{6B0B38C5-B52F-4ED3-90AA-964EC09D21EB}">
      <dgm:prSet phldrT="[Text]"/>
      <dgm:spPr/>
      <dgm:t>
        <a:bodyPr/>
        <a:lstStyle/>
        <a:p>
          <a:r>
            <a:rPr lang="en-US" dirty="0"/>
            <a:t>Narrow Framing</a:t>
          </a:r>
        </a:p>
      </dgm:t>
    </dgm:pt>
    <dgm:pt modelId="{0CDF2A2D-F916-4090-B4A5-50BF51FA65CF}" type="parTrans" cxnId="{26C88445-6F6B-43B1-B75F-54554A4DFB3F}">
      <dgm:prSet/>
      <dgm:spPr/>
      <dgm:t>
        <a:bodyPr/>
        <a:lstStyle/>
        <a:p>
          <a:endParaRPr lang="en-US"/>
        </a:p>
      </dgm:t>
    </dgm:pt>
    <dgm:pt modelId="{3D5DC63F-7C89-43D3-AF0C-C1E848C6F469}" type="sibTrans" cxnId="{26C88445-6F6B-43B1-B75F-54554A4DFB3F}">
      <dgm:prSet/>
      <dgm:spPr/>
      <dgm:t>
        <a:bodyPr/>
        <a:lstStyle/>
        <a:p>
          <a:endParaRPr lang="en-US"/>
        </a:p>
      </dgm:t>
    </dgm:pt>
    <dgm:pt modelId="{38007A6F-A448-4BF6-904E-B50DB3FD5C3E}">
      <dgm:prSet phldrT="[Text]"/>
      <dgm:spPr/>
      <dgm:t>
        <a:bodyPr/>
        <a:lstStyle/>
        <a:p>
          <a:r>
            <a:rPr lang="en-US" dirty="0"/>
            <a:t>  Buyer’s remorse</a:t>
          </a:r>
        </a:p>
      </dgm:t>
    </dgm:pt>
    <dgm:pt modelId="{882A7DE2-6B0F-4348-8C80-919E7420C9CD}" type="parTrans" cxnId="{7D2AF7FA-7BDC-4589-84AF-E435C416AA06}">
      <dgm:prSet/>
      <dgm:spPr/>
      <dgm:t>
        <a:bodyPr/>
        <a:lstStyle/>
        <a:p>
          <a:endParaRPr lang="en-US"/>
        </a:p>
      </dgm:t>
    </dgm:pt>
    <dgm:pt modelId="{B5079D94-2F70-447F-99D1-063CF969B1BB}" type="sibTrans" cxnId="{7D2AF7FA-7BDC-4589-84AF-E435C416AA06}">
      <dgm:prSet/>
      <dgm:spPr/>
      <dgm:t>
        <a:bodyPr/>
        <a:lstStyle/>
        <a:p>
          <a:endParaRPr lang="en-US"/>
        </a:p>
      </dgm:t>
    </dgm:pt>
    <dgm:pt modelId="{EC5DB682-7D55-4654-A83C-51E249BAF0A3}">
      <dgm:prSet phldrT="[Text]"/>
      <dgm:spPr/>
      <dgm:t>
        <a:bodyPr/>
        <a:lstStyle/>
        <a:p>
          <a:r>
            <a:rPr lang="en-US" dirty="0"/>
            <a:t>Availability Bias</a:t>
          </a:r>
        </a:p>
      </dgm:t>
    </dgm:pt>
    <dgm:pt modelId="{C6E5E3E8-3A0A-4650-B9FB-454596481F38}" type="parTrans" cxnId="{8FE7E52F-985F-4CFF-8B5C-36D2C7FF6961}">
      <dgm:prSet/>
      <dgm:spPr/>
      <dgm:t>
        <a:bodyPr/>
        <a:lstStyle/>
        <a:p>
          <a:endParaRPr lang="en-US"/>
        </a:p>
      </dgm:t>
    </dgm:pt>
    <dgm:pt modelId="{EF8624C1-5511-4DCD-8CB0-A3B6EEBCFDB8}" type="sibTrans" cxnId="{8FE7E52F-985F-4CFF-8B5C-36D2C7FF6961}">
      <dgm:prSet/>
      <dgm:spPr/>
      <dgm:t>
        <a:bodyPr/>
        <a:lstStyle/>
        <a:p>
          <a:endParaRPr lang="en-US"/>
        </a:p>
      </dgm:t>
    </dgm:pt>
    <dgm:pt modelId="{DB85FCC8-D6C9-47EB-89FA-3A481DEC64A0}">
      <dgm:prSet phldrT="[Text]"/>
      <dgm:spPr/>
      <dgm:t>
        <a:bodyPr/>
        <a:lstStyle/>
        <a:p>
          <a:r>
            <a:rPr lang="en-US" dirty="0"/>
            <a:t>Ignorance of low probabilities</a:t>
          </a:r>
        </a:p>
      </dgm:t>
    </dgm:pt>
    <dgm:pt modelId="{500BF606-BC52-453A-842D-059A1C73041C}" type="parTrans" cxnId="{CAC1C6F6-B6BA-4DA9-9979-62D2A56D1AB1}">
      <dgm:prSet/>
      <dgm:spPr/>
      <dgm:t>
        <a:bodyPr/>
        <a:lstStyle/>
        <a:p>
          <a:endParaRPr lang="en-US"/>
        </a:p>
      </dgm:t>
    </dgm:pt>
    <dgm:pt modelId="{AA01ABAB-42C0-49AB-A281-0A8B1ECEC97C}" type="sibTrans" cxnId="{CAC1C6F6-B6BA-4DA9-9979-62D2A56D1AB1}">
      <dgm:prSet/>
      <dgm:spPr/>
      <dgm:t>
        <a:bodyPr/>
        <a:lstStyle/>
        <a:p>
          <a:endParaRPr lang="en-US"/>
        </a:p>
      </dgm:t>
    </dgm:pt>
    <dgm:pt modelId="{35638F8F-1D9B-49F9-A32D-DE3F161767A2}">
      <dgm:prSet phldrT="[Text]"/>
      <dgm:spPr/>
      <dgm:t>
        <a:bodyPr/>
        <a:lstStyle/>
        <a:p>
          <a:r>
            <a:rPr lang="en-US" dirty="0"/>
            <a:t>Cognitive Dissonance</a:t>
          </a:r>
        </a:p>
      </dgm:t>
    </dgm:pt>
    <dgm:pt modelId="{7B479581-844A-41E2-B8E1-756D8B3A6EAC}" type="parTrans" cxnId="{B553C062-BA16-444A-8642-A667C2627339}">
      <dgm:prSet/>
      <dgm:spPr/>
      <dgm:t>
        <a:bodyPr/>
        <a:lstStyle/>
        <a:p>
          <a:endParaRPr lang="en-US"/>
        </a:p>
      </dgm:t>
    </dgm:pt>
    <dgm:pt modelId="{BE43D08C-7098-405E-A88D-8500E5C0FD19}" type="sibTrans" cxnId="{B553C062-BA16-444A-8642-A667C2627339}">
      <dgm:prSet/>
      <dgm:spPr/>
      <dgm:t>
        <a:bodyPr/>
        <a:lstStyle/>
        <a:p>
          <a:endParaRPr lang="en-US"/>
        </a:p>
      </dgm:t>
    </dgm:pt>
    <dgm:pt modelId="{6C119524-2517-4731-B965-4562AE9B46DE}">
      <dgm:prSet phldrT="[Text]"/>
      <dgm:spPr/>
      <dgm:t>
        <a:bodyPr/>
        <a:lstStyle/>
        <a:p>
          <a:r>
            <a:rPr lang="en-US" dirty="0"/>
            <a:t>Risk averse on gains and risk takers on losses</a:t>
          </a:r>
        </a:p>
      </dgm:t>
    </dgm:pt>
    <dgm:pt modelId="{827547C4-09E6-4AD6-A693-74BAF06B9186}" type="parTrans" cxnId="{DB4D1B7A-C5E7-48D1-B9A3-3795B2078DFB}">
      <dgm:prSet/>
      <dgm:spPr/>
      <dgm:t>
        <a:bodyPr/>
        <a:lstStyle/>
        <a:p>
          <a:endParaRPr lang="en-US"/>
        </a:p>
      </dgm:t>
    </dgm:pt>
    <dgm:pt modelId="{3CA96193-0326-4DCA-AAEC-6711EB044E6F}" type="sibTrans" cxnId="{DB4D1B7A-C5E7-48D1-B9A3-3795B2078DFB}">
      <dgm:prSet/>
      <dgm:spPr/>
      <dgm:t>
        <a:bodyPr/>
        <a:lstStyle/>
        <a:p>
          <a:endParaRPr lang="en-US"/>
        </a:p>
      </dgm:t>
    </dgm:pt>
    <dgm:pt modelId="{60F48DCC-866A-4125-BE55-D1277EB1208F}">
      <dgm:prSet phldrT="[Text]"/>
      <dgm:spPr/>
      <dgm:t>
        <a:bodyPr/>
        <a:lstStyle/>
        <a:p>
          <a:r>
            <a:rPr lang="en-US" dirty="0"/>
            <a:t>Wandering around the reference point. </a:t>
          </a:r>
        </a:p>
      </dgm:t>
    </dgm:pt>
    <dgm:pt modelId="{EF9EFBB2-1121-4A3E-BD23-F729ED0E3E37}" type="parTrans" cxnId="{7262FBD8-CBAA-4161-B2FB-5FEEFB21CC9D}">
      <dgm:prSet/>
      <dgm:spPr/>
      <dgm:t>
        <a:bodyPr/>
        <a:lstStyle/>
        <a:p>
          <a:endParaRPr lang="en-US"/>
        </a:p>
      </dgm:t>
    </dgm:pt>
    <dgm:pt modelId="{96EFC35D-E51B-4C59-A7C5-010DE0A7D231}" type="sibTrans" cxnId="{7262FBD8-CBAA-4161-B2FB-5FEEFB21CC9D}">
      <dgm:prSet/>
      <dgm:spPr/>
      <dgm:t>
        <a:bodyPr/>
        <a:lstStyle/>
        <a:p>
          <a:endParaRPr lang="en-US"/>
        </a:p>
      </dgm:t>
    </dgm:pt>
    <dgm:pt modelId="{2B297E52-28D3-447F-ABB8-0BCADCA941B4}">
      <dgm:prSet phldrT="[Text]"/>
      <dgm:spPr/>
      <dgm:t>
        <a:bodyPr/>
        <a:lstStyle/>
        <a:p>
          <a:r>
            <a:rPr lang="en-US" dirty="0"/>
            <a:t>Visualization of loss-producing events.</a:t>
          </a:r>
        </a:p>
      </dgm:t>
    </dgm:pt>
    <dgm:pt modelId="{521A6B51-8886-4DDA-BE32-664F530B40C4}" type="parTrans" cxnId="{B9AB0F63-E3D8-47A7-9840-F78D06C27FED}">
      <dgm:prSet/>
      <dgm:spPr/>
      <dgm:t>
        <a:bodyPr/>
        <a:lstStyle/>
        <a:p>
          <a:endParaRPr lang="en-US"/>
        </a:p>
      </dgm:t>
    </dgm:pt>
    <dgm:pt modelId="{A9484DDC-7CFA-48CF-91E3-DF8FAD82770B}" type="sibTrans" cxnId="{B9AB0F63-E3D8-47A7-9840-F78D06C27FED}">
      <dgm:prSet/>
      <dgm:spPr/>
      <dgm:t>
        <a:bodyPr/>
        <a:lstStyle/>
        <a:p>
          <a:endParaRPr lang="en-US"/>
        </a:p>
      </dgm:t>
    </dgm:pt>
    <dgm:pt modelId="{26C0A7F4-0A5A-40BA-A01A-2DBCA96E032C}">
      <dgm:prSet phldrT="[Text]"/>
      <dgm:spPr/>
      <dgm:t>
        <a:bodyPr/>
        <a:lstStyle/>
        <a:p>
          <a:r>
            <a:rPr lang="en-US" dirty="0"/>
            <a:t> Absence of a futuristic outlook.</a:t>
          </a:r>
        </a:p>
      </dgm:t>
    </dgm:pt>
    <dgm:pt modelId="{F0F77A91-3C0E-4448-9FEE-BF099493160D}" type="parTrans" cxnId="{D422FF21-9B74-46F2-92C7-7AFDBCBC7BEC}">
      <dgm:prSet/>
      <dgm:spPr/>
      <dgm:t>
        <a:bodyPr/>
        <a:lstStyle/>
        <a:p>
          <a:endParaRPr lang="en-US"/>
        </a:p>
      </dgm:t>
    </dgm:pt>
    <dgm:pt modelId="{351D9546-BDB4-4A77-B15E-C8C58D3ABE50}" type="sibTrans" cxnId="{D422FF21-9B74-46F2-92C7-7AFDBCBC7BEC}">
      <dgm:prSet/>
      <dgm:spPr/>
      <dgm:t>
        <a:bodyPr/>
        <a:lstStyle/>
        <a:p>
          <a:endParaRPr lang="en-US"/>
        </a:p>
      </dgm:t>
    </dgm:pt>
    <dgm:pt modelId="{ED36935F-319B-4FEF-A74A-B6768CADA35E}">
      <dgm:prSet phldrT="[Text]"/>
      <dgm:spPr/>
      <dgm:t>
        <a:bodyPr/>
        <a:lstStyle/>
        <a:p>
          <a:r>
            <a:rPr lang="en-US" dirty="0"/>
            <a:t>Avoiding the big picture</a:t>
          </a:r>
        </a:p>
      </dgm:t>
    </dgm:pt>
    <dgm:pt modelId="{EDE523BC-0C0B-44F6-9C70-CAFB2CFE04B3}" type="parTrans" cxnId="{A4D8C55F-BCDE-486C-B662-2C39D74A3682}">
      <dgm:prSet/>
      <dgm:spPr/>
      <dgm:t>
        <a:bodyPr/>
        <a:lstStyle/>
        <a:p>
          <a:endParaRPr lang="en-US"/>
        </a:p>
      </dgm:t>
    </dgm:pt>
    <dgm:pt modelId="{D008F8FC-00E6-41F2-82D1-5BD8F513C0A4}" type="sibTrans" cxnId="{A4D8C55F-BCDE-486C-B662-2C39D74A3682}">
      <dgm:prSet/>
      <dgm:spPr/>
      <dgm:t>
        <a:bodyPr/>
        <a:lstStyle/>
        <a:p>
          <a:endParaRPr lang="en-US"/>
        </a:p>
      </dgm:t>
    </dgm:pt>
    <dgm:pt modelId="{4D6899F6-AF16-44A1-896F-42387524FF04}">
      <dgm:prSet phldrT="[Text]"/>
      <dgm:spPr/>
      <dgm:t>
        <a:bodyPr/>
        <a:lstStyle/>
        <a:p>
          <a:r>
            <a:rPr lang="en-US" dirty="0"/>
            <a:t>Costlier the product, higher is the remorse. </a:t>
          </a:r>
        </a:p>
      </dgm:t>
    </dgm:pt>
    <dgm:pt modelId="{F9EFACB3-0150-4CDE-B977-A49D63D0D9D1}" type="parTrans" cxnId="{431BF79D-DCCE-4BEA-A467-C92D0B9137FF}">
      <dgm:prSet/>
      <dgm:spPr/>
      <dgm:t>
        <a:bodyPr/>
        <a:lstStyle/>
        <a:p>
          <a:endParaRPr lang="en-US"/>
        </a:p>
      </dgm:t>
    </dgm:pt>
    <dgm:pt modelId="{8CB6CABE-5E81-4B5A-83FF-B29C87784219}" type="sibTrans" cxnId="{431BF79D-DCCE-4BEA-A467-C92D0B9137FF}">
      <dgm:prSet/>
      <dgm:spPr/>
      <dgm:t>
        <a:bodyPr/>
        <a:lstStyle/>
        <a:p>
          <a:endParaRPr lang="en-US"/>
        </a:p>
      </dgm:t>
    </dgm:pt>
    <dgm:pt modelId="{167181E2-B7EB-41AB-B30E-5FCDD10F820E}" type="pres">
      <dgm:prSet presAssocID="{5538C9D7-2DB0-4FEF-8706-6A7A5EAF3D05}" presName="Name0" presStyleCnt="0">
        <dgm:presLayoutVars>
          <dgm:dir/>
          <dgm:animLvl val="lvl"/>
          <dgm:resizeHandles val="exact"/>
        </dgm:presLayoutVars>
      </dgm:prSet>
      <dgm:spPr/>
    </dgm:pt>
    <dgm:pt modelId="{851DBD12-A67D-4681-8646-2EC5A6C27195}" type="pres">
      <dgm:prSet presAssocID="{7FA0D2CF-985F-4CB0-8C98-95BEDE5F406C}" presName="linNode" presStyleCnt="0"/>
      <dgm:spPr/>
    </dgm:pt>
    <dgm:pt modelId="{EBFA69C2-79A9-4DEA-A0EB-23ECEC916955}" type="pres">
      <dgm:prSet presAssocID="{7FA0D2CF-985F-4CB0-8C98-95BEDE5F406C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F2F630A2-8545-4AE1-A36A-94B253DBCA86}" type="pres">
      <dgm:prSet presAssocID="{7FA0D2CF-985F-4CB0-8C98-95BEDE5F406C}" presName="descendantText" presStyleLbl="alignAccFollowNode1" presStyleIdx="0" presStyleCnt="5">
        <dgm:presLayoutVars>
          <dgm:bulletEnabled val="1"/>
        </dgm:presLayoutVars>
      </dgm:prSet>
      <dgm:spPr/>
    </dgm:pt>
    <dgm:pt modelId="{C1745FE9-B970-4282-A17F-085F8962C5A1}" type="pres">
      <dgm:prSet presAssocID="{9B048843-AED8-4839-92B5-1C566E7970B0}" presName="sp" presStyleCnt="0"/>
      <dgm:spPr/>
    </dgm:pt>
    <dgm:pt modelId="{557F16D6-B53B-423A-86D5-6A3693E49932}" type="pres">
      <dgm:prSet presAssocID="{CAD0B0F8-DFBF-42A6-A065-C90EF8A1BC5E}" presName="linNode" presStyleCnt="0"/>
      <dgm:spPr/>
    </dgm:pt>
    <dgm:pt modelId="{252C578B-CB11-4CB9-87BF-B6A4974FCE71}" type="pres">
      <dgm:prSet presAssocID="{CAD0B0F8-DFBF-42A6-A065-C90EF8A1BC5E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BECB2539-7C9F-4FB6-8C77-9E303225A049}" type="pres">
      <dgm:prSet presAssocID="{CAD0B0F8-DFBF-42A6-A065-C90EF8A1BC5E}" presName="descendantText" presStyleLbl="alignAccFollowNode1" presStyleIdx="1" presStyleCnt="5">
        <dgm:presLayoutVars>
          <dgm:bulletEnabled val="1"/>
        </dgm:presLayoutVars>
      </dgm:prSet>
      <dgm:spPr/>
    </dgm:pt>
    <dgm:pt modelId="{13F8E5FE-01F0-4E8D-8034-3BEB381E3ECE}" type="pres">
      <dgm:prSet presAssocID="{EA3A6F7F-81CF-4911-AA2C-087A40355BA9}" presName="sp" presStyleCnt="0"/>
      <dgm:spPr/>
    </dgm:pt>
    <dgm:pt modelId="{30533771-FDE3-4157-A765-C5E358F2A2B8}" type="pres">
      <dgm:prSet presAssocID="{EC5DB682-7D55-4654-A83C-51E249BAF0A3}" presName="linNode" presStyleCnt="0"/>
      <dgm:spPr/>
    </dgm:pt>
    <dgm:pt modelId="{93D6E240-8820-4815-9A8C-A7C594256456}" type="pres">
      <dgm:prSet presAssocID="{EC5DB682-7D55-4654-A83C-51E249BAF0A3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CA5BD8F8-C3DA-42CE-A424-B0602FF745E1}" type="pres">
      <dgm:prSet presAssocID="{EC5DB682-7D55-4654-A83C-51E249BAF0A3}" presName="descendantText" presStyleLbl="alignAccFollowNode1" presStyleIdx="2" presStyleCnt="5">
        <dgm:presLayoutVars>
          <dgm:bulletEnabled val="1"/>
        </dgm:presLayoutVars>
      </dgm:prSet>
      <dgm:spPr/>
    </dgm:pt>
    <dgm:pt modelId="{B70FAE89-87E7-4211-96D7-5513400476E0}" type="pres">
      <dgm:prSet presAssocID="{EF8624C1-5511-4DCD-8CB0-A3B6EEBCFDB8}" presName="sp" presStyleCnt="0"/>
      <dgm:spPr/>
    </dgm:pt>
    <dgm:pt modelId="{3B74A3B5-965F-49AE-8BA1-732A8C121C11}" type="pres">
      <dgm:prSet presAssocID="{6B0B38C5-B52F-4ED3-90AA-964EC09D21EB}" presName="linNode" presStyleCnt="0"/>
      <dgm:spPr/>
    </dgm:pt>
    <dgm:pt modelId="{B8C6DA80-022F-457F-B113-210527827D1A}" type="pres">
      <dgm:prSet presAssocID="{6B0B38C5-B52F-4ED3-90AA-964EC09D21EB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42455EB9-C454-4A7B-9BE3-5037989902D7}" type="pres">
      <dgm:prSet presAssocID="{6B0B38C5-B52F-4ED3-90AA-964EC09D21EB}" presName="descendantText" presStyleLbl="alignAccFollowNode1" presStyleIdx="3" presStyleCnt="5">
        <dgm:presLayoutVars>
          <dgm:bulletEnabled val="1"/>
        </dgm:presLayoutVars>
      </dgm:prSet>
      <dgm:spPr/>
    </dgm:pt>
    <dgm:pt modelId="{A5178EAC-5BBC-4AA7-A6EE-FF977A5CB70C}" type="pres">
      <dgm:prSet presAssocID="{3D5DC63F-7C89-43D3-AF0C-C1E848C6F469}" presName="sp" presStyleCnt="0"/>
      <dgm:spPr/>
    </dgm:pt>
    <dgm:pt modelId="{5EB2784A-67BE-4428-93C1-7E40451C9267}" type="pres">
      <dgm:prSet presAssocID="{35638F8F-1D9B-49F9-A32D-DE3F161767A2}" presName="linNode" presStyleCnt="0"/>
      <dgm:spPr/>
    </dgm:pt>
    <dgm:pt modelId="{78CF2F37-4891-4C70-A936-B2C85CB5E424}" type="pres">
      <dgm:prSet presAssocID="{35638F8F-1D9B-49F9-A32D-DE3F161767A2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87E54575-980E-4CDB-82DE-F0AE55B4B799}" type="pres">
      <dgm:prSet presAssocID="{35638F8F-1D9B-49F9-A32D-DE3F161767A2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25C07419-A8B9-4E5E-A5D9-08A04E544A24}" type="presOf" srcId="{6B0B38C5-B52F-4ED3-90AA-964EC09D21EB}" destId="{B8C6DA80-022F-457F-B113-210527827D1A}" srcOrd="0" destOrd="0" presId="urn:microsoft.com/office/officeart/2005/8/layout/vList5"/>
    <dgm:cxn modelId="{31BCFE2D-C85D-437C-ABFD-6556457C5BC5}" type="presOf" srcId="{7FA0D2CF-985F-4CB0-8C98-95BEDE5F406C}" destId="{EBFA69C2-79A9-4DEA-A0EB-23ECEC916955}" srcOrd="0" destOrd="0" presId="urn:microsoft.com/office/officeart/2005/8/layout/vList5"/>
    <dgm:cxn modelId="{814A3503-8913-4937-AB64-B390897BC36F}" type="presOf" srcId="{6C119524-2517-4731-B965-4562AE9B46DE}" destId="{F2F630A2-8545-4AE1-A36A-94B253DBCA86}" srcOrd="0" destOrd="1" presId="urn:microsoft.com/office/officeart/2005/8/layout/vList5"/>
    <dgm:cxn modelId="{DB4D1B7A-C5E7-48D1-B9A3-3795B2078DFB}" srcId="{7FA0D2CF-985F-4CB0-8C98-95BEDE5F406C}" destId="{6C119524-2517-4731-B965-4562AE9B46DE}" srcOrd="1" destOrd="0" parTransId="{827547C4-09E6-4AD6-A693-74BAF06B9186}" sibTransId="{3CA96193-0326-4DCA-AAEC-6711EB044E6F}"/>
    <dgm:cxn modelId="{C3C73F5A-0505-4517-B6A4-6E2AD4B4C35E}" type="presOf" srcId="{B94EA4A3-C35C-43B0-95E5-29219D3E337C}" destId="{BECB2539-7C9F-4FB6-8C77-9E303225A049}" srcOrd="0" destOrd="0" presId="urn:microsoft.com/office/officeart/2005/8/layout/vList5"/>
    <dgm:cxn modelId="{6141CD02-1D14-44AD-B0FB-D7DF58FACD4E}" srcId="{5538C9D7-2DB0-4FEF-8706-6A7A5EAF3D05}" destId="{CAD0B0F8-DFBF-42A6-A065-C90EF8A1BC5E}" srcOrd="1" destOrd="0" parTransId="{8C0D6CC3-610E-4E39-B2AB-B05A166B5164}" sibTransId="{EA3A6F7F-81CF-4911-AA2C-087A40355BA9}"/>
    <dgm:cxn modelId="{E540623D-1051-4F1D-8556-A2AB6C9E7691}" type="presOf" srcId="{DB85FCC8-D6C9-47EB-89FA-3A481DEC64A0}" destId="{CA5BD8F8-C3DA-42CE-A424-B0602FF745E1}" srcOrd="0" destOrd="0" presId="urn:microsoft.com/office/officeart/2005/8/layout/vList5"/>
    <dgm:cxn modelId="{ED22DBFE-D149-4623-BF63-AA1DA7B7924E}" type="presOf" srcId="{5538C9D7-2DB0-4FEF-8706-6A7A5EAF3D05}" destId="{167181E2-B7EB-41AB-B30E-5FCDD10F820E}" srcOrd="0" destOrd="0" presId="urn:microsoft.com/office/officeart/2005/8/layout/vList5"/>
    <dgm:cxn modelId="{7D2AF7FA-7BDC-4589-84AF-E435C416AA06}" srcId="{35638F8F-1D9B-49F9-A32D-DE3F161767A2}" destId="{38007A6F-A448-4BF6-904E-B50DB3FD5C3E}" srcOrd="0" destOrd="0" parTransId="{882A7DE2-6B0F-4348-8C80-919E7420C9CD}" sibTransId="{B5079D94-2F70-447F-99D1-063CF969B1BB}"/>
    <dgm:cxn modelId="{3F4545D3-6B38-403B-BDDF-E7E96FAFDB48}" srcId="{5538C9D7-2DB0-4FEF-8706-6A7A5EAF3D05}" destId="{7FA0D2CF-985F-4CB0-8C98-95BEDE5F406C}" srcOrd="0" destOrd="0" parTransId="{4EAFF189-4082-4719-812E-8728179626E5}" sibTransId="{9B048843-AED8-4839-92B5-1C566E7970B0}"/>
    <dgm:cxn modelId="{B29B0978-8D79-4053-9433-C9B2F2B91FF2}" srcId="{CAD0B0F8-DFBF-42A6-A065-C90EF8A1BC5E}" destId="{B94EA4A3-C35C-43B0-95E5-29219D3E337C}" srcOrd="0" destOrd="0" parTransId="{9611560B-C347-4104-8761-E1DCCF2921F9}" sibTransId="{CC0A997B-2F96-4048-9299-F4AAB0F60E8E}"/>
    <dgm:cxn modelId="{B9AB0F63-E3D8-47A7-9840-F78D06C27FED}" srcId="{EC5DB682-7D55-4654-A83C-51E249BAF0A3}" destId="{2B297E52-28D3-447F-ABB8-0BCADCA941B4}" srcOrd="1" destOrd="0" parTransId="{521A6B51-8886-4DDA-BE32-664F530B40C4}" sibTransId="{A9484DDC-7CFA-48CF-91E3-DF8FAD82770B}"/>
    <dgm:cxn modelId="{2AE06063-9120-4C85-B606-9DB3C5A9CA63}" type="presOf" srcId="{CAD0B0F8-DFBF-42A6-A065-C90EF8A1BC5E}" destId="{252C578B-CB11-4CB9-87BF-B6A4974FCE71}" srcOrd="0" destOrd="0" presId="urn:microsoft.com/office/officeart/2005/8/layout/vList5"/>
    <dgm:cxn modelId="{D422FF21-9B74-46F2-92C7-7AFDBCBC7BEC}" srcId="{6B0B38C5-B52F-4ED3-90AA-964EC09D21EB}" destId="{26C0A7F4-0A5A-40BA-A01A-2DBCA96E032C}" srcOrd="0" destOrd="0" parTransId="{F0F77A91-3C0E-4448-9FEE-BF099493160D}" sibTransId="{351D9546-BDB4-4A77-B15E-C8C58D3ABE50}"/>
    <dgm:cxn modelId="{6B95E2B5-6301-41BA-814E-6FA666CD79F3}" type="presOf" srcId="{2B41AD44-013C-4600-92EC-FBAEC7C153BB}" destId="{F2F630A2-8545-4AE1-A36A-94B253DBCA86}" srcOrd="0" destOrd="0" presId="urn:microsoft.com/office/officeart/2005/8/layout/vList5"/>
    <dgm:cxn modelId="{A4D8C55F-BCDE-486C-B662-2C39D74A3682}" srcId="{6B0B38C5-B52F-4ED3-90AA-964EC09D21EB}" destId="{ED36935F-319B-4FEF-A74A-B6768CADA35E}" srcOrd="1" destOrd="0" parTransId="{EDE523BC-0C0B-44F6-9C70-CAFB2CFE04B3}" sibTransId="{D008F8FC-00E6-41F2-82D1-5BD8F513C0A4}"/>
    <dgm:cxn modelId="{C5C8F66F-7EB5-49E2-B5FE-9F6CC6EED975}" type="presOf" srcId="{60F48DCC-866A-4125-BE55-D1277EB1208F}" destId="{BECB2539-7C9F-4FB6-8C77-9E303225A049}" srcOrd="0" destOrd="1" presId="urn:microsoft.com/office/officeart/2005/8/layout/vList5"/>
    <dgm:cxn modelId="{4A66F5D3-CE3F-463C-8959-20874D0081BF}" type="presOf" srcId="{2B297E52-28D3-447F-ABB8-0BCADCA941B4}" destId="{CA5BD8F8-C3DA-42CE-A424-B0602FF745E1}" srcOrd="0" destOrd="1" presId="urn:microsoft.com/office/officeart/2005/8/layout/vList5"/>
    <dgm:cxn modelId="{B553C062-BA16-444A-8642-A667C2627339}" srcId="{5538C9D7-2DB0-4FEF-8706-6A7A5EAF3D05}" destId="{35638F8F-1D9B-49F9-A32D-DE3F161767A2}" srcOrd="4" destOrd="0" parTransId="{7B479581-844A-41E2-B8E1-756D8B3A6EAC}" sibTransId="{BE43D08C-7098-405E-A88D-8500E5C0FD19}"/>
    <dgm:cxn modelId="{DAB9612F-85DF-42BC-BE66-6875993B5C16}" type="presOf" srcId="{26C0A7F4-0A5A-40BA-A01A-2DBCA96E032C}" destId="{42455EB9-C454-4A7B-9BE3-5037989902D7}" srcOrd="0" destOrd="0" presId="urn:microsoft.com/office/officeart/2005/8/layout/vList5"/>
    <dgm:cxn modelId="{7262FBD8-CBAA-4161-B2FB-5FEEFB21CC9D}" srcId="{CAD0B0F8-DFBF-42A6-A065-C90EF8A1BC5E}" destId="{60F48DCC-866A-4125-BE55-D1277EB1208F}" srcOrd="1" destOrd="0" parTransId="{EF9EFBB2-1121-4A3E-BD23-F729ED0E3E37}" sibTransId="{96EFC35D-E51B-4C59-A7C5-010DE0A7D231}"/>
    <dgm:cxn modelId="{26C88445-6F6B-43B1-B75F-54554A4DFB3F}" srcId="{5538C9D7-2DB0-4FEF-8706-6A7A5EAF3D05}" destId="{6B0B38C5-B52F-4ED3-90AA-964EC09D21EB}" srcOrd="3" destOrd="0" parTransId="{0CDF2A2D-F916-4090-B4A5-50BF51FA65CF}" sibTransId="{3D5DC63F-7C89-43D3-AF0C-C1E848C6F469}"/>
    <dgm:cxn modelId="{D2381EE7-605E-499C-963D-F7D090476E4E}" type="presOf" srcId="{ED36935F-319B-4FEF-A74A-B6768CADA35E}" destId="{42455EB9-C454-4A7B-9BE3-5037989902D7}" srcOrd="0" destOrd="1" presId="urn:microsoft.com/office/officeart/2005/8/layout/vList5"/>
    <dgm:cxn modelId="{F7506CF2-2F10-4DE9-95C3-5C7DB184D9F4}" srcId="{7FA0D2CF-985F-4CB0-8C98-95BEDE5F406C}" destId="{2B41AD44-013C-4600-92EC-FBAEC7C153BB}" srcOrd="0" destOrd="0" parTransId="{76123516-33ED-40AB-9098-866BDF34FC42}" sibTransId="{E39148F8-A162-4B01-BE22-79257F295EEC}"/>
    <dgm:cxn modelId="{D7CA72C2-34C2-405C-8457-754B9FA838D4}" type="presOf" srcId="{35638F8F-1D9B-49F9-A32D-DE3F161767A2}" destId="{78CF2F37-4891-4C70-A936-B2C85CB5E424}" srcOrd="0" destOrd="0" presId="urn:microsoft.com/office/officeart/2005/8/layout/vList5"/>
    <dgm:cxn modelId="{51CB687B-B1C4-41AA-B5F5-CAD312C1AE24}" type="presOf" srcId="{4D6899F6-AF16-44A1-896F-42387524FF04}" destId="{87E54575-980E-4CDB-82DE-F0AE55B4B799}" srcOrd="0" destOrd="1" presId="urn:microsoft.com/office/officeart/2005/8/layout/vList5"/>
    <dgm:cxn modelId="{CAC1C6F6-B6BA-4DA9-9979-62D2A56D1AB1}" srcId="{EC5DB682-7D55-4654-A83C-51E249BAF0A3}" destId="{DB85FCC8-D6C9-47EB-89FA-3A481DEC64A0}" srcOrd="0" destOrd="0" parTransId="{500BF606-BC52-453A-842D-059A1C73041C}" sibTransId="{AA01ABAB-42C0-49AB-A281-0A8B1ECEC97C}"/>
    <dgm:cxn modelId="{431BF79D-DCCE-4BEA-A467-C92D0B9137FF}" srcId="{35638F8F-1D9B-49F9-A32D-DE3F161767A2}" destId="{4D6899F6-AF16-44A1-896F-42387524FF04}" srcOrd="1" destOrd="0" parTransId="{F9EFACB3-0150-4CDE-B977-A49D63D0D9D1}" sibTransId="{8CB6CABE-5E81-4B5A-83FF-B29C87784219}"/>
    <dgm:cxn modelId="{8FE7E52F-985F-4CFF-8B5C-36D2C7FF6961}" srcId="{5538C9D7-2DB0-4FEF-8706-6A7A5EAF3D05}" destId="{EC5DB682-7D55-4654-A83C-51E249BAF0A3}" srcOrd="2" destOrd="0" parTransId="{C6E5E3E8-3A0A-4650-B9FB-454596481F38}" sibTransId="{EF8624C1-5511-4DCD-8CB0-A3B6EEBCFDB8}"/>
    <dgm:cxn modelId="{FAD0CD25-9F18-4F21-9423-2F81BDEA5E4A}" type="presOf" srcId="{38007A6F-A448-4BF6-904E-B50DB3FD5C3E}" destId="{87E54575-980E-4CDB-82DE-F0AE55B4B799}" srcOrd="0" destOrd="0" presId="urn:microsoft.com/office/officeart/2005/8/layout/vList5"/>
    <dgm:cxn modelId="{E90B7C0F-8A6A-4D4C-A153-A01542A68285}" type="presOf" srcId="{EC5DB682-7D55-4654-A83C-51E249BAF0A3}" destId="{93D6E240-8820-4815-9A8C-A7C594256456}" srcOrd="0" destOrd="0" presId="urn:microsoft.com/office/officeart/2005/8/layout/vList5"/>
    <dgm:cxn modelId="{B6FFC2CC-B141-4917-95ED-5C95E4E4338D}" type="presParOf" srcId="{167181E2-B7EB-41AB-B30E-5FCDD10F820E}" destId="{851DBD12-A67D-4681-8646-2EC5A6C27195}" srcOrd="0" destOrd="0" presId="urn:microsoft.com/office/officeart/2005/8/layout/vList5"/>
    <dgm:cxn modelId="{FEABD80B-A043-4F18-B30B-06225655517E}" type="presParOf" srcId="{851DBD12-A67D-4681-8646-2EC5A6C27195}" destId="{EBFA69C2-79A9-4DEA-A0EB-23ECEC916955}" srcOrd="0" destOrd="0" presId="urn:microsoft.com/office/officeart/2005/8/layout/vList5"/>
    <dgm:cxn modelId="{34089BF5-2A9B-49F6-99AC-C371EB68E9A2}" type="presParOf" srcId="{851DBD12-A67D-4681-8646-2EC5A6C27195}" destId="{F2F630A2-8545-4AE1-A36A-94B253DBCA86}" srcOrd="1" destOrd="0" presId="urn:microsoft.com/office/officeart/2005/8/layout/vList5"/>
    <dgm:cxn modelId="{BD6D4E10-5C7D-4B3E-A1CC-0992E73EE478}" type="presParOf" srcId="{167181E2-B7EB-41AB-B30E-5FCDD10F820E}" destId="{C1745FE9-B970-4282-A17F-085F8962C5A1}" srcOrd="1" destOrd="0" presId="urn:microsoft.com/office/officeart/2005/8/layout/vList5"/>
    <dgm:cxn modelId="{08925AC9-45C4-46A8-9FEC-2D608A16CC67}" type="presParOf" srcId="{167181E2-B7EB-41AB-B30E-5FCDD10F820E}" destId="{557F16D6-B53B-423A-86D5-6A3693E49932}" srcOrd="2" destOrd="0" presId="urn:microsoft.com/office/officeart/2005/8/layout/vList5"/>
    <dgm:cxn modelId="{97545D5E-F51B-4FEB-AA9C-CA10C06E5FCD}" type="presParOf" srcId="{557F16D6-B53B-423A-86D5-6A3693E49932}" destId="{252C578B-CB11-4CB9-87BF-B6A4974FCE71}" srcOrd="0" destOrd="0" presId="urn:microsoft.com/office/officeart/2005/8/layout/vList5"/>
    <dgm:cxn modelId="{1B7D0425-DA91-4197-8C0A-F764F8842461}" type="presParOf" srcId="{557F16D6-B53B-423A-86D5-6A3693E49932}" destId="{BECB2539-7C9F-4FB6-8C77-9E303225A049}" srcOrd="1" destOrd="0" presId="urn:microsoft.com/office/officeart/2005/8/layout/vList5"/>
    <dgm:cxn modelId="{4B19E661-CB47-4601-A015-7B92EAF44502}" type="presParOf" srcId="{167181E2-B7EB-41AB-B30E-5FCDD10F820E}" destId="{13F8E5FE-01F0-4E8D-8034-3BEB381E3ECE}" srcOrd="3" destOrd="0" presId="urn:microsoft.com/office/officeart/2005/8/layout/vList5"/>
    <dgm:cxn modelId="{E114EA5E-F2B6-4209-8727-035249D874B4}" type="presParOf" srcId="{167181E2-B7EB-41AB-B30E-5FCDD10F820E}" destId="{30533771-FDE3-4157-A765-C5E358F2A2B8}" srcOrd="4" destOrd="0" presId="urn:microsoft.com/office/officeart/2005/8/layout/vList5"/>
    <dgm:cxn modelId="{C2217B41-A196-4CD9-AE38-CCDB8762AE92}" type="presParOf" srcId="{30533771-FDE3-4157-A765-C5E358F2A2B8}" destId="{93D6E240-8820-4815-9A8C-A7C594256456}" srcOrd="0" destOrd="0" presId="urn:microsoft.com/office/officeart/2005/8/layout/vList5"/>
    <dgm:cxn modelId="{34C1DAAE-33F9-4FE8-8C82-88B43101F93A}" type="presParOf" srcId="{30533771-FDE3-4157-A765-C5E358F2A2B8}" destId="{CA5BD8F8-C3DA-42CE-A424-B0602FF745E1}" srcOrd="1" destOrd="0" presId="urn:microsoft.com/office/officeart/2005/8/layout/vList5"/>
    <dgm:cxn modelId="{383A1A06-4307-4F5C-AAFA-94F7C50CC48C}" type="presParOf" srcId="{167181E2-B7EB-41AB-B30E-5FCDD10F820E}" destId="{B70FAE89-87E7-4211-96D7-5513400476E0}" srcOrd="5" destOrd="0" presId="urn:microsoft.com/office/officeart/2005/8/layout/vList5"/>
    <dgm:cxn modelId="{FFA227C3-B9EF-4E35-A8FB-0261BFB1EF39}" type="presParOf" srcId="{167181E2-B7EB-41AB-B30E-5FCDD10F820E}" destId="{3B74A3B5-965F-49AE-8BA1-732A8C121C11}" srcOrd="6" destOrd="0" presId="urn:microsoft.com/office/officeart/2005/8/layout/vList5"/>
    <dgm:cxn modelId="{C32D0D8C-515B-48DC-8472-61C6FD4D490E}" type="presParOf" srcId="{3B74A3B5-965F-49AE-8BA1-732A8C121C11}" destId="{B8C6DA80-022F-457F-B113-210527827D1A}" srcOrd="0" destOrd="0" presId="urn:microsoft.com/office/officeart/2005/8/layout/vList5"/>
    <dgm:cxn modelId="{68C1D943-5E94-4601-A0DD-7888C07460B7}" type="presParOf" srcId="{3B74A3B5-965F-49AE-8BA1-732A8C121C11}" destId="{42455EB9-C454-4A7B-9BE3-5037989902D7}" srcOrd="1" destOrd="0" presId="urn:microsoft.com/office/officeart/2005/8/layout/vList5"/>
    <dgm:cxn modelId="{516E6943-4265-4A1A-A5D6-F8CDDFB16018}" type="presParOf" srcId="{167181E2-B7EB-41AB-B30E-5FCDD10F820E}" destId="{A5178EAC-5BBC-4AA7-A6EE-FF977A5CB70C}" srcOrd="7" destOrd="0" presId="urn:microsoft.com/office/officeart/2005/8/layout/vList5"/>
    <dgm:cxn modelId="{634E3A97-03A1-48A0-9FEC-FEBEA769A696}" type="presParOf" srcId="{167181E2-B7EB-41AB-B30E-5FCDD10F820E}" destId="{5EB2784A-67BE-4428-93C1-7E40451C9267}" srcOrd="8" destOrd="0" presId="urn:microsoft.com/office/officeart/2005/8/layout/vList5"/>
    <dgm:cxn modelId="{99DA2C30-87A0-4B54-8BC6-D0AB2937C489}" type="presParOf" srcId="{5EB2784A-67BE-4428-93C1-7E40451C9267}" destId="{78CF2F37-4891-4C70-A936-B2C85CB5E424}" srcOrd="0" destOrd="0" presId="urn:microsoft.com/office/officeart/2005/8/layout/vList5"/>
    <dgm:cxn modelId="{0EA2F7E9-EE87-4079-8393-4EE438E22366}" type="presParOf" srcId="{5EB2784A-67BE-4428-93C1-7E40451C9267}" destId="{87E54575-980E-4CDB-82DE-F0AE55B4B79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B8AFA3-4F62-47F9-837E-5B73F8A5932A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820D17-D8FC-4AF8-A3B6-AD12CAD266C2}">
      <dgm:prSet phldrT="[Text]"/>
      <dgm:spPr/>
      <dgm:t>
        <a:bodyPr/>
        <a:lstStyle/>
        <a:p>
          <a:r>
            <a:rPr lang="en-US" dirty="0"/>
            <a:t>Modest Earnings</a:t>
          </a:r>
        </a:p>
      </dgm:t>
    </dgm:pt>
    <dgm:pt modelId="{4F9E7618-CE74-4ABF-91FD-1C765F2C4E76}" type="parTrans" cxnId="{139B5DB7-7711-45B3-A9BD-6DBCA4BCC554}">
      <dgm:prSet/>
      <dgm:spPr/>
      <dgm:t>
        <a:bodyPr/>
        <a:lstStyle/>
        <a:p>
          <a:endParaRPr lang="en-US"/>
        </a:p>
      </dgm:t>
    </dgm:pt>
    <dgm:pt modelId="{16C5B13F-4ED9-4F41-9166-3EAD9D3D6946}" type="sibTrans" cxnId="{139B5DB7-7711-45B3-A9BD-6DBCA4BCC554}">
      <dgm:prSet/>
      <dgm:spPr/>
      <dgm:t>
        <a:bodyPr/>
        <a:lstStyle/>
        <a:p>
          <a:endParaRPr lang="en-US"/>
        </a:p>
      </dgm:t>
    </dgm:pt>
    <dgm:pt modelId="{E816E5E9-3E00-4CA7-A713-240F40D8778C}">
      <dgm:prSet phldrT="[Text]"/>
      <dgm:spPr/>
      <dgm:t>
        <a:bodyPr/>
        <a:lstStyle/>
        <a:p>
          <a:r>
            <a:rPr lang="en-US" dirty="0"/>
            <a:t>No Savings</a:t>
          </a:r>
        </a:p>
      </dgm:t>
    </dgm:pt>
    <dgm:pt modelId="{C11DFAE4-3515-4643-9908-679AB0A9A543}" type="parTrans" cxnId="{07092F59-49A0-4E05-93BB-48A12F9AF82B}">
      <dgm:prSet/>
      <dgm:spPr/>
      <dgm:t>
        <a:bodyPr/>
        <a:lstStyle/>
        <a:p>
          <a:endParaRPr lang="en-US"/>
        </a:p>
      </dgm:t>
    </dgm:pt>
    <dgm:pt modelId="{E3DD2B60-F5EB-432A-9374-D7EB695E3B39}" type="sibTrans" cxnId="{07092F59-49A0-4E05-93BB-48A12F9AF82B}">
      <dgm:prSet/>
      <dgm:spPr/>
      <dgm:t>
        <a:bodyPr/>
        <a:lstStyle/>
        <a:p>
          <a:endParaRPr lang="en-US"/>
        </a:p>
      </dgm:t>
    </dgm:pt>
    <dgm:pt modelId="{01951F0A-ADD0-4D02-8DDD-3507F5C3CD29}">
      <dgm:prSet phldrT="[Text]"/>
      <dgm:spPr/>
      <dgm:t>
        <a:bodyPr/>
        <a:lstStyle/>
        <a:p>
          <a:r>
            <a:rPr lang="en-US" dirty="0"/>
            <a:t>Financially Excluded</a:t>
          </a:r>
        </a:p>
      </dgm:t>
    </dgm:pt>
    <dgm:pt modelId="{C1959EFF-C9EB-40C9-B24A-FA780A387734}" type="parTrans" cxnId="{A6E7EB74-DF2C-4C0A-8EE3-010ECED54A58}">
      <dgm:prSet/>
      <dgm:spPr/>
      <dgm:t>
        <a:bodyPr/>
        <a:lstStyle/>
        <a:p>
          <a:endParaRPr lang="en-US"/>
        </a:p>
      </dgm:t>
    </dgm:pt>
    <dgm:pt modelId="{EB1AB05A-7E6B-4732-AEDF-483F4DB3142F}" type="sibTrans" cxnId="{A6E7EB74-DF2C-4C0A-8EE3-010ECED54A58}">
      <dgm:prSet/>
      <dgm:spPr/>
      <dgm:t>
        <a:bodyPr/>
        <a:lstStyle/>
        <a:p>
          <a:endParaRPr lang="en-US"/>
        </a:p>
      </dgm:t>
    </dgm:pt>
    <dgm:pt modelId="{9810A9D7-6A0E-46B9-AD9A-5141D270E3B2}">
      <dgm:prSet phldrT="[Text]"/>
      <dgm:spPr/>
      <dgm:t>
        <a:bodyPr/>
        <a:lstStyle/>
        <a:p>
          <a:r>
            <a:rPr lang="en-US" dirty="0"/>
            <a:t>Fatalist Thinking</a:t>
          </a:r>
        </a:p>
      </dgm:t>
    </dgm:pt>
    <dgm:pt modelId="{BB6A8D58-2194-4135-BBDB-5A10708D27FB}" type="parTrans" cxnId="{51DCB787-81D1-45A6-985E-EA03FB98856A}">
      <dgm:prSet/>
      <dgm:spPr/>
      <dgm:t>
        <a:bodyPr/>
        <a:lstStyle/>
        <a:p>
          <a:endParaRPr lang="en-US"/>
        </a:p>
      </dgm:t>
    </dgm:pt>
    <dgm:pt modelId="{7E69B41F-D1BB-4C8B-A702-457C4FA02FA9}" type="sibTrans" cxnId="{51DCB787-81D1-45A6-985E-EA03FB98856A}">
      <dgm:prSet/>
      <dgm:spPr/>
      <dgm:t>
        <a:bodyPr/>
        <a:lstStyle/>
        <a:p>
          <a:endParaRPr lang="en-US"/>
        </a:p>
      </dgm:t>
    </dgm:pt>
    <dgm:pt modelId="{9B462A33-5333-4BC7-80E2-B7800683C952}">
      <dgm:prSet phldrT="[Text]"/>
      <dgm:spPr/>
      <dgm:t>
        <a:bodyPr/>
        <a:lstStyle/>
        <a:p>
          <a:r>
            <a:rPr lang="en-US" dirty="0"/>
            <a:t>Short –term Outlook</a:t>
          </a:r>
        </a:p>
      </dgm:t>
    </dgm:pt>
    <dgm:pt modelId="{A4FBFBDC-4EC4-47D6-A6C3-BDC5ABFCECA5}" type="parTrans" cxnId="{BFF62D28-3969-4B2B-BA6B-0BD1308164B4}">
      <dgm:prSet/>
      <dgm:spPr/>
      <dgm:t>
        <a:bodyPr/>
        <a:lstStyle/>
        <a:p>
          <a:endParaRPr lang="en-US"/>
        </a:p>
      </dgm:t>
    </dgm:pt>
    <dgm:pt modelId="{DD850A73-155E-4858-8B66-8A9507B0C7E8}" type="sibTrans" cxnId="{BFF62D28-3969-4B2B-BA6B-0BD1308164B4}">
      <dgm:prSet/>
      <dgm:spPr/>
      <dgm:t>
        <a:bodyPr/>
        <a:lstStyle/>
        <a:p>
          <a:endParaRPr lang="en-US"/>
        </a:p>
      </dgm:t>
    </dgm:pt>
    <dgm:pt modelId="{BD880B89-7638-4909-B167-0925DEB404A8}">
      <dgm:prSet phldrT="[Text]"/>
      <dgm:spPr/>
      <dgm:t>
        <a:bodyPr/>
        <a:lstStyle/>
        <a:p>
          <a:r>
            <a:rPr lang="en-US" dirty="0"/>
            <a:t>Adverse health </a:t>
          </a:r>
          <a:r>
            <a:rPr lang="en-US" dirty="0" err="1"/>
            <a:t>behaviour</a:t>
          </a:r>
          <a:endParaRPr lang="en-US" dirty="0"/>
        </a:p>
      </dgm:t>
    </dgm:pt>
    <dgm:pt modelId="{9C2A50DA-33DF-472B-85D8-4B7E4B7DE75D}" type="parTrans" cxnId="{89B09F26-9972-452E-B3B3-5866ADEF1F62}">
      <dgm:prSet/>
      <dgm:spPr/>
      <dgm:t>
        <a:bodyPr/>
        <a:lstStyle/>
        <a:p>
          <a:endParaRPr lang="en-US"/>
        </a:p>
      </dgm:t>
    </dgm:pt>
    <dgm:pt modelId="{0E014263-E7A8-488B-AFFB-F19AB01CE64B}" type="sibTrans" cxnId="{89B09F26-9972-452E-B3B3-5866ADEF1F62}">
      <dgm:prSet/>
      <dgm:spPr/>
      <dgm:t>
        <a:bodyPr/>
        <a:lstStyle/>
        <a:p>
          <a:endParaRPr lang="en-US"/>
        </a:p>
      </dgm:t>
    </dgm:pt>
    <dgm:pt modelId="{81D715DE-0563-495F-9917-5733E94914DE}" type="pres">
      <dgm:prSet presAssocID="{32B8AFA3-4F62-47F9-837E-5B73F8A5932A}" presName="cycle" presStyleCnt="0">
        <dgm:presLayoutVars>
          <dgm:dir/>
          <dgm:resizeHandles val="exact"/>
        </dgm:presLayoutVars>
      </dgm:prSet>
      <dgm:spPr/>
    </dgm:pt>
    <dgm:pt modelId="{3CA0F12B-9629-4034-8A95-26F219C536FA}" type="pres">
      <dgm:prSet presAssocID="{85820D17-D8FC-4AF8-A3B6-AD12CAD266C2}" presName="node" presStyleLbl="node1" presStyleIdx="0" presStyleCnt="6">
        <dgm:presLayoutVars>
          <dgm:bulletEnabled val="1"/>
        </dgm:presLayoutVars>
      </dgm:prSet>
      <dgm:spPr/>
    </dgm:pt>
    <dgm:pt modelId="{D7D527F6-7FE8-474C-83DF-37FBBCC17892}" type="pres">
      <dgm:prSet presAssocID="{85820D17-D8FC-4AF8-A3B6-AD12CAD266C2}" presName="spNode" presStyleCnt="0"/>
      <dgm:spPr/>
    </dgm:pt>
    <dgm:pt modelId="{6C7E9BBD-2B0E-4103-A04E-D309B193D34A}" type="pres">
      <dgm:prSet presAssocID="{16C5B13F-4ED9-4F41-9166-3EAD9D3D6946}" presName="sibTrans" presStyleLbl="sibTrans1D1" presStyleIdx="0" presStyleCnt="6"/>
      <dgm:spPr/>
    </dgm:pt>
    <dgm:pt modelId="{7C8C9F74-AAF1-4249-85A2-7F1ECD3AEBD0}" type="pres">
      <dgm:prSet presAssocID="{E816E5E9-3E00-4CA7-A713-240F40D8778C}" presName="node" presStyleLbl="node1" presStyleIdx="1" presStyleCnt="6">
        <dgm:presLayoutVars>
          <dgm:bulletEnabled val="1"/>
        </dgm:presLayoutVars>
      </dgm:prSet>
      <dgm:spPr/>
    </dgm:pt>
    <dgm:pt modelId="{412C8427-E9CD-4D9F-8138-B4037ABA8388}" type="pres">
      <dgm:prSet presAssocID="{E816E5E9-3E00-4CA7-A713-240F40D8778C}" presName="spNode" presStyleCnt="0"/>
      <dgm:spPr/>
    </dgm:pt>
    <dgm:pt modelId="{C8784375-C68C-4B1C-82F6-FA36E77083F6}" type="pres">
      <dgm:prSet presAssocID="{E3DD2B60-F5EB-432A-9374-D7EB695E3B39}" presName="sibTrans" presStyleLbl="sibTrans1D1" presStyleIdx="1" presStyleCnt="6"/>
      <dgm:spPr/>
    </dgm:pt>
    <dgm:pt modelId="{CCF87744-896B-47A1-A3FD-D88131BB5CF9}" type="pres">
      <dgm:prSet presAssocID="{01951F0A-ADD0-4D02-8DDD-3507F5C3CD29}" presName="node" presStyleLbl="node1" presStyleIdx="2" presStyleCnt="6">
        <dgm:presLayoutVars>
          <dgm:bulletEnabled val="1"/>
        </dgm:presLayoutVars>
      </dgm:prSet>
      <dgm:spPr/>
    </dgm:pt>
    <dgm:pt modelId="{544ED6F0-D21A-4305-A6F1-418B473DD4DC}" type="pres">
      <dgm:prSet presAssocID="{01951F0A-ADD0-4D02-8DDD-3507F5C3CD29}" presName="spNode" presStyleCnt="0"/>
      <dgm:spPr/>
    </dgm:pt>
    <dgm:pt modelId="{49AB0F5B-6C50-441B-A1A3-9EDCBB1B15F0}" type="pres">
      <dgm:prSet presAssocID="{EB1AB05A-7E6B-4732-AEDF-483F4DB3142F}" presName="sibTrans" presStyleLbl="sibTrans1D1" presStyleIdx="2" presStyleCnt="6"/>
      <dgm:spPr/>
    </dgm:pt>
    <dgm:pt modelId="{D8015535-16BA-4803-A055-876DC6054E3E}" type="pres">
      <dgm:prSet presAssocID="{9810A9D7-6A0E-46B9-AD9A-5141D270E3B2}" presName="node" presStyleLbl="node1" presStyleIdx="3" presStyleCnt="6">
        <dgm:presLayoutVars>
          <dgm:bulletEnabled val="1"/>
        </dgm:presLayoutVars>
      </dgm:prSet>
      <dgm:spPr/>
    </dgm:pt>
    <dgm:pt modelId="{61B33552-62DD-45B2-9261-000DE792BD6A}" type="pres">
      <dgm:prSet presAssocID="{9810A9D7-6A0E-46B9-AD9A-5141D270E3B2}" presName="spNode" presStyleCnt="0"/>
      <dgm:spPr/>
    </dgm:pt>
    <dgm:pt modelId="{DC279DD4-D367-4FDA-A37F-1406DA88A537}" type="pres">
      <dgm:prSet presAssocID="{7E69B41F-D1BB-4C8B-A702-457C4FA02FA9}" presName="sibTrans" presStyleLbl="sibTrans1D1" presStyleIdx="3" presStyleCnt="6"/>
      <dgm:spPr/>
    </dgm:pt>
    <dgm:pt modelId="{184753C3-8F2B-43FA-A3CA-A2C44CCF486B}" type="pres">
      <dgm:prSet presAssocID="{9B462A33-5333-4BC7-80E2-B7800683C952}" presName="node" presStyleLbl="node1" presStyleIdx="4" presStyleCnt="6">
        <dgm:presLayoutVars>
          <dgm:bulletEnabled val="1"/>
        </dgm:presLayoutVars>
      </dgm:prSet>
      <dgm:spPr/>
    </dgm:pt>
    <dgm:pt modelId="{AC81CDC3-287C-4D68-A032-BD01BF8BEA38}" type="pres">
      <dgm:prSet presAssocID="{9B462A33-5333-4BC7-80E2-B7800683C952}" presName="spNode" presStyleCnt="0"/>
      <dgm:spPr/>
    </dgm:pt>
    <dgm:pt modelId="{A11E9932-B7EB-4A35-AC44-12AEAA99F1B5}" type="pres">
      <dgm:prSet presAssocID="{DD850A73-155E-4858-8B66-8A9507B0C7E8}" presName="sibTrans" presStyleLbl="sibTrans1D1" presStyleIdx="4" presStyleCnt="6"/>
      <dgm:spPr/>
    </dgm:pt>
    <dgm:pt modelId="{BA6AB6CB-2341-4DB4-BF4C-1DB7B8F5860E}" type="pres">
      <dgm:prSet presAssocID="{BD880B89-7638-4909-B167-0925DEB404A8}" presName="node" presStyleLbl="node1" presStyleIdx="5" presStyleCnt="6">
        <dgm:presLayoutVars>
          <dgm:bulletEnabled val="1"/>
        </dgm:presLayoutVars>
      </dgm:prSet>
      <dgm:spPr/>
    </dgm:pt>
    <dgm:pt modelId="{B8F3AE56-7DAD-42B9-BD33-02DFEDA68029}" type="pres">
      <dgm:prSet presAssocID="{BD880B89-7638-4909-B167-0925DEB404A8}" presName="spNode" presStyleCnt="0"/>
      <dgm:spPr/>
    </dgm:pt>
    <dgm:pt modelId="{435BD278-0020-45AF-B30F-6A1121932FA8}" type="pres">
      <dgm:prSet presAssocID="{0E014263-E7A8-488B-AFFB-F19AB01CE64B}" presName="sibTrans" presStyleLbl="sibTrans1D1" presStyleIdx="5" presStyleCnt="6"/>
      <dgm:spPr/>
    </dgm:pt>
  </dgm:ptLst>
  <dgm:cxnLst>
    <dgm:cxn modelId="{51DCB787-81D1-45A6-985E-EA03FB98856A}" srcId="{32B8AFA3-4F62-47F9-837E-5B73F8A5932A}" destId="{9810A9D7-6A0E-46B9-AD9A-5141D270E3B2}" srcOrd="3" destOrd="0" parTransId="{BB6A8D58-2194-4135-BBDB-5A10708D27FB}" sibTransId="{7E69B41F-D1BB-4C8B-A702-457C4FA02FA9}"/>
    <dgm:cxn modelId="{BFF62D28-3969-4B2B-BA6B-0BD1308164B4}" srcId="{32B8AFA3-4F62-47F9-837E-5B73F8A5932A}" destId="{9B462A33-5333-4BC7-80E2-B7800683C952}" srcOrd="4" destOrd="0" parTransId="{A4FBFBDC-4EC4-47D6-A6C3-BDC5ABFCECA5}" sibTransId="{DD850A73-155E-4858-8B66-8A9507B0C7E8}"/>
    <dgm:cxn modelId="{3875E89D-376E-47B4-A74A-BAF7528681D1}" type="presOf" srcId="{E3DD2B60-F5EB-432A-9374-D7EB695E3B39}" destId="{C8784375-C68C-4B1C-82F6-FA36E77083F6}" srcOrd="0" destOrd="0" presId="urn:microsoft.com/office/officeart/2005/8/layout/cycle6"/>
    <dgm:cxn modelId="{9CFDF7E4-07A7-40EC-AC60-DC6CDAECAD52}" type="presOf" srcId="{01951F0A-ADD0-4D02-8DDD-3507F5C3CD29}" destId="{CCF87744-896B-47A1-A3FD-D88131BB5CF9}" srcOrd="0" destOrd="0" presId="urn:microsoft.com/office/officeart/2005/8/layout/cycle6"/>
    <dgm:cxn modelId="{8CEF0898-7B66-4F97-80E1-0599F2ED4DCB}" type="presOf" srcId="{9B462A33-5333-4BC7-80E2-B7800683C952}" destId="{184753C3-8F2B-43FA-A3CA-A2C44CCF486B}" srcOrd="0" destOrd="0" presId="urn:microsoft.com/office/officeart/2005/8/layout/cycle6"/>
    <dgm:cxn modelId="{407E97F0-8D96-4F06-A01F-AC5774CEC84E}" type="presOf" srcId="{85820D17-D8FC-4AF8-A3B6-AD12CAD266C2}" destId="{3CA0F12B-9629-4034-8A95-26F219C536FA}" srcOrd="0" destOrd="0" presId="urn:microsoft.com/office/officeart/2005/8/layout/cycle6"/>
    <dgm:cxn modelId="{A6E7EB74-DF2C-4C0A-8EE3-010ECED54A58}" srcId="{32B8AFA3-4F62-47F9-837E-5B73F8A5932A}" destId="{01951F0A-ADD0-4D02-8DDD-3507F5C3CD29}" srcOrd="2" destOrd="0" parTransId="{C1959EFF-C9EB-40C9-B24A-FA780A387734}" sibTransId="{EB1AB05A-7E6B-4732-AEDF-483F4DB3142F}"/>
    <dgm:cxn modelId="{89B09F26-9972-452E-B3B3-5866ADEF1F62}" srcId="{32B8AFA3-4F62-47F9-837E-5B73F8A5932A}" destId="{BD880B89-7638-4909-B167-0925DEB404A8}" srcOrd="5" destOrd="0" parTransId="{9C2A50DA-33DF-472B-85D8-4B7E4B7DE75D}" sibTransId="{0E014263-E7A8-488B-AFFB-F19AB01CE64B}"/>
    <dgm:cxn modelId="{C963009A-8494-412F-8E40-95D99998F4DC}" type="presOf" srcId="{DD850A73-155E-4858-8B66-8A9507B0C7E8}" destId="{A11E9932-B7EB-4A35-AC44-12AEAA99F1B5}" srcOrd="0" destOrd="0" presId="urn:microsoft.com/office/officeart/2005/8/layout/cycle6"/>
    <dgm:cxn modelId="{07092F59-49A0-4E05-93BB-48A12F9AF82B}" srcId="{32B8AFA3-4F62-47F9-837E-5B73F8A5932A}" destId="{E816E5E9-3E00-4CA7-A713-240F40D8778C}" srcOrd="1" destOrd="0" parTransId="{C11DFAE4-3515-4643-9908-679AB0A9A543}" sibTransId="{E3DD2B60-F5EB-432A-9374-D7EB695E3B39}"/>
    <dgm:cxn modelId="{F4905163-D268-4184-A16D-8F3DBA9A10A2}" type="presOf" srcId="{BD880B89-7638-4909-B167-0925DEB404A8}" destId="{BA6AB6CB-2341-4DB4-BF4C-1DB7B8F5860E}" srcOrd="0" destOrd="0" presId="urn:microsoft.com/office/officeart/2005/8/layout/cycle6"/>
    <dgm:cxn modelId="{1A230C21-A438-4A60-87BA-50D4CDBBAB05}" type="presOf" srcId="{32B8AFA3-4F62-47F9-837E-5B73F8A5932A}" destId="{81D715DE-0563-495F-9917-5733E94914DE}" srcOrd="0" destOrd="0" presId="urn:microsoft.com/office/officeart/2005/8/layout/cycle6"/>
    <dgm:cxn modelId="{698923DB-B6FF-4C6C-AA1A-57AF2B364823}" type="presOf" srcId="{0E014263-E7A8-488B-AFFB-F19AB01CE64B}" destId="{435BD278-0020-45AF-B30F-6A1121932FA8}" srcOrd="0" destOrd="0" presId="urn:microsoft.com/office/officeart/2005/8/layout/cycle6"/>
    <dgm:cxn modelId="{F7993959-DF1C-47CD-A999-5CCBD94C4D7F}" type="presOf" srcId="{16C5B13F-4ED9-4F41-9166-3EAD9D3D6946}" destId="{6C7E9BBD-2B0E-4103-A04E-D309B193D34A}" srcOrd="0" destOrd="0" presId="urn:microsoft.com/office/officeart/2005/8/layout/cycle6"/>
    <dgm:cxn modelId="{2FAC74D0-A405-4EA5-9781-08293879DEE7}" type="presOf" srcId="{E816E5E9-3E00-4CA7-A713-240F40D8778C}" destId="{7C8C9F74-AAF1-4249-85A2-7F1ECD3AEBD0}" srcOrd="0" destOrd="0" presId="urn:microsoft.com/office/officeart/2005/8/layout/cycle6"/>
    <dgm:cxn modelId="{C02A1395-5D51-4693-8F42-1E2F1813C672}" type="presOf" srcId="{7E69B41F-D1BB-4C8B-A702-457C4FA02FA9}" destId="{DC279DD4-D367-4FDA-A37F-1406DA88A537}" srcOrd="0" destOrd="0" presId="urn:microsoft.com/office/officeart/2005/8/layout/cycle6"/>
    <dgm:cxn modelId="{139B5DB7-7711-45B3-A9BD-6DBCA4BCC554}" srcId="{32B8AFA3-4F62-47F9-837E-5B73F8A5932A}" destId="{85820D17-D8FC-4AF8-A3B6-AD12CAD266C2}" srcOrd="0" destOrd="0" parTransId="{4F9E7618-CE74-4ABF-91FD-1C765F2C4E76}" sibTransId="{16C5B13F-4ED9-4F41-9166-3EAD9D3D6946}"/>
    <dgm:cxn modelId="{E7BBADEC-9756-4DE6-914B-FA25E37E14FA}" type="presOf" srcId="{EB1AB05A-7E6B-4732-AEDF-483F4DB3142F}" destId="{49AB0F5B-6C50-441B-A1A3-9EDCBB1B15F0}" srcOrd="0" destOrd="0" presId="urn:microsoft.com/office/officeart/2005/8/layout/cycle6"/>
    <dgm:cxn modelId="{C9CF264F-DFBF-46F8-A6B8-FC1DF080C4F0}" type="presOf" srcId="{9810A9D7-6A0E-46B9-AD9A-5141D270E3B2}" destId="{D8015535-16BA-4803-A055-876DC6054E3E}" srcOrd="0" destOrd="0" presId="urn:microsoft.com/office/officeart/2005/8/layout/cycle6"/>
    <dgm:cxn modelId="{B7423DE8-173D-47A6-98A7-8DF483CE4330}" type="presParOf" srcId="{81D715DE-0563-495F-9917-5733E94914DE}" destId="{3CA0F12B-9629-4034-8A95-26F219C536FA}" srcOrd="0" destOrd="0" presId="urn:microsoft.com/office/officeart/2005/8/layout/cycle6"/>
    <dgm:cxn modelId="{ED4B7037-5476-462A-972A-46548E36037B}" type="presParOf" srcId="{81D715DE-0563-495F-9917-5733E94914DE}" destId="{D7D527F6-7FE8-474C-83DF-37FBBCC17892}" srcOrd="1" destOrd="0" presId="urn:microsoft.com/office/officeart/2005/8/layout/cycle6"/>
    <dgm:cxn modelId="{23A97E8E-31E6-42EA-8863-44C6547A1AA8}" type="presParOf" srcId="{81D715DE-0563-495F-9917-5733E94914DE}" destId="{6C7E9BBD-2B0E-4103-A04E-D309B193D34A}" srcOrd="2" destOrd="0" presId="urn:microsoft.com/office/officeart/2005/8/layout/cycle6"/>
    <dgm:cxn modelId="{EA7CF701-A743-4DA7-AEEC-755D7B180196}" type="presParOf" srcId="{81D715DE-0563-495F-9917-5733E94914DE}" destId="{7C8C9F74-AAF1-4249-85A2-7F1ECD3AEBD0}" srcOrd="3" destOrd="0" presId="urn:microsoft.com/office/officeart/2005/8/layout/cycle6"/>
    <dgm:cxn modelId="{6DF16491-60B7-4202-BF4B-5BFD7A9ED552}" type="presParOf" srcId="{81D715DE-0563-495F-9917-5733E94914DE}" destId="{412C8427-E9CD-4D9F-8138-B4037ABA8388}" srcOrd="4" destOrd="0" presId="urn:microsoft.com/office/officeart/2005/8/layout/cycle6"/>
    <dgm:cxn modelId="{C592D4B9-372B-4C85-935B-895F94FC4168}" type="presParOf" srcId="{81D715DE-0563-495F-9917-5733E94914DE}" destId="{C8784375-C68C-4B1C-82F6-FA36E77083F6}" srcOrd="5" destOrd="0" presId="urn:microsoft.com/office/officeart/2005/8/layout/cycle6"/>
    <dgm:cxn modelId="{214AD114-55F7-47B9-AF9D-8344872D6F4E}" type="presParOf" srcId="{81D715DE-0563-495F-9917-5733E94914DE}" destId="{CCF87744-896B-47A1-A3FD-D88131BB5CF9}" srcOrd="6" destOrd="0" presId="urn:microsoft.com/office/officeart/2005/8/layout/cycle6"/>
    <dgm:cxn modelId="{163B6A82-4610-43E9-9D0F-E869750FC194}" type="presParOf" srcId="{81D715DE-0563-495F-9917-5733E94914DE}" destId="{544ED6F0-D21A-4305-A6F1-418B473DD4DC}" srcOrd="7" destOrd="0" presId="urn:microsoft.com/office/officeart/2005/8/layout/cycle6"/>
    <dgm:cxn modelId="{CE9465D3-CCE3-422F-866B-543ADD905D3C}" type="presParOf" srcId="{81D715DE-0563-495F-9917-5733E94914DE}" destId="{49AB0F5B-6C50-441B-A1A3-9EDCBB1B15F0}" srcOrd="8" destOrd="0" presId="urn:microsoft.com/office/officeart/2005/8/layout/cycle6"/>
    <dgm:cxn modelId="{33997658-9C9C-46BD-AF48-08E26AF30A9D}" type="presParOf" srcId="{81D715DE-0563-495F-9917-5733E94914DE}" destId="{D8015535-16BA-4803-A055-876DC6054E3E}" srcOrd="9" destOrd="0" presId="urn:microsoft.com/office/officeart/2005/8/layout/cycle6"/>
    <dgm:cxn modelId="{8377EB78-44F0-413D-ACA2-F695A2660FA4}" type="presParOf" srcId="{81D715DE-0563-495F-9917-5733E94914DE}" destId="{61B33552-62DD-45B2-9261-000DE792BD6A}" srcOrd="10" destOrd="0" presId="urn:microsoft.com/office/officeart/2005/8/layout/cycle6"/>
    <dgm:cxn modelId="{FC7A9F05-1BD6-4187-B2E1-B442DE326BC9}" type="presParOf" srcId="{81D715DE-0563-495F-9917-5733E94914DE}" destId="{DC279DD4-D367-4FDA-A37F-1406DA88A537}" srcOrd="11" destOrd="0" presId="urn:microsoft.com/office/officeart/2005/8/layout/cycle6"/>
    <dgm:cxn modelId="{7972C6C4-38D9-45DB-8754-FAFF919C37CD}" type="presParOf" srcId="{81D715DE-0563-495F-9917-5733E94914DE}" destId="{184753C3-8F2B-43FA-A3CA-A2C44CCF486B}" srcOrd="12" destOrd="0" presId="urn:microsoft.com/office/officeart/2005/8/layout/cycle6"/>
    <dgm:cxn modelId="{5CDF6254-8AE4-49E0-BA39-A36B637DC204}" type="presParOf" srcId="{81D715DE-0563-495F-9917-5733E94914DE}" destId="{AC81CDC3-287C-4D68-A032-BD01BF8BEA38}" srcOrd="13" destOrd="0" presId="urn:microsoft.com/office/officeart/2005/8/layout/cycle6"/>
    <dgm:cxn modelId="{BB297969-9AC9-4744-9001-CA52455DA910}" type="presParOf" srcId="{81D715DE-0563-495F-9917-5733E94914DE}" destId="{A11E9932-B7EB-4A35-AC44-12AEAA99F1B5}" srcOrd="14" destOrd="0" presId="urn:microsoft.com/office/officeart/2005/8/layout/cycle6"/>
    <dgm:cxn modelId="{BDACA707-DC1D-40CB-8886-F2E031E446D3}" type="presParOf" srcId="{81D715DE-0563-495F-9917-5733E94914DE}" destId="{BA6AB6CB-2341-4DB4-BF4C-1DB7B8F5860E}" srcOrd="15" destOrd="0" presId="urn:microsoft.com/office/officeart/2005/8/layout/cycle6"/>
    <dgm:cxn modelId="{A8D938A6-5DB2-44D6-8CBC-C1CFA5230743}" type="presParOf" srcId="{81D715DE-0563-495F-9917-5733E94914DE}" destId="{B8F3AE56-7DAD-42B9-BD33-02DFEDA68029}" srcOrd="16" destOrd="0" presId="urn:microsoft.com/office/officeart/2005/8/layout/cycle6"/>
    <dgm:cxn modelId="{99AB7ACC-D017-43BD-972B-571F9F9E9224}" type="presParOf" srcId="{81D715DE-0563-495F-9917-5733E94914DE}" destId="{435BD278-0020-45AF-B30F-6A1121932FA8}" srcOrd="17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33E79E-52F4-4686-A85F-3614C7E4F3B8}" type="doc">
      <dgm:prSet loTypeId="urn:microsoft.com/office/officeart/2005/8/layout/cycle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8FFBD20-AD4F-45B4-90D3-8DA4B9BCDFC2}">
      <dgm:prSet phldrT="[Text]"/>
      <dgm:spPr/>
      <dgm:t>
        <a:bodyPr/>
        <a:lstStyle/>
        <a:p>
          <a:r>
            <a:rPr lang="en-US" dirty="0">
              <a:solidFill>
                <a:sysClr val="windowText" lastClr="000000"/>
              </a:solidFill>
            </a:rPr>
            <a:t>Product</a:t>
          </a:r>
          <a:endParaRPr lang="en-IN" dirty="0">
            <a:solidFill>
              <a:sysClr val="windowText" lastClr="000000"/>
            </a:solidFill>
          </a:endParaRPr>
        </a:p>
      </dgm:t>
    </dgm:pt>
    <dgm:pt modelId="{ED70557E-AB8F-4439-82DD-B32730D35A05}" type="parTrans" cxnId="{86D4EE5B-7736-4C9E-B3E5-F1D64AE08951}">
      <dgm:prSet/>
      <dgm:spPr/>
      <dgm:t>
        <a:bodyPr/>
        <a:lstStyle/>
        <a:p>
          <a:endParaRPr lang="en-IN"/>
        </a:p>
      </dgm:t>
    </dgm:pt>
    <dgm:pt modelId="{BE179B94-149F-406E-A4B1-4BE5380905DB}" type="sibTrans" cxnId="{86D4EE5B-7736-4C9E-B3E5-F1D64AE08951}">
      <dgm:prSet/>
      <dgm:spPr/>
      <dgm:t>
        <a:bodyPr/>
        <a:lstStyle/>
        <a:p>
          <a:endParaRPr lang="en-IN"/>
        </a:p>
      </dgm:t>
    </dgm:pt>
    <dgm:pt modelId="{1EEC5D08-C8EC-4B68-BC1F-C2E9C2879B10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Coverage</a:t>
          </a:r>
          <a:endParaRPr lang="en-IN" sz="1400" b="1" dirty="0">
            <a:solidFill>
              <a:schemeClr val="tx1"/>
            </a:solidFill>
          </a:endParaRPr>
        </a:p>
      </dgm:t>
    </dgm:pt>
    <dgm:pt modelId="{B80B0040-8560-4E97-B2D5-9F555F09C39A}" type="parTrans" cxnId="{83B16969-21C8-407C-8995-A66A81E9DDD8}">
      <dgm:prSet/>
      <dgm:spPr/>
      <dgm:t>
        <a:bodyPr/>
        <a:lstStyle/>
        <a:p>
          <a:endParaRPr lang="en-IN"/>
        </a:p>
      </dgm:t>
    </dgm:pt>
    <dgm:pt modelId="{28E303F3-ADEC-4E3F-8087-14613F8BB02F}" type="sibTrans" cxnId="{83B16969-21C8-407C-8995-A66A81E9DDD8}">
      <dgm:prSet/>
      <dgm:spPr/>
      <dgm:t>
        <a:bodyPr/>
        <a:lstStyle/>
        <a:p>
          <a:endParaRPr lang="en-IN"/>
        </a:p>
      </dgm:t>
    </dgm:pt>
    <dgm:pt modelId="{C6EB01A8-4DA6-4E73-820B-6542C31B4897}">
      <dgm:prSet phldrT="[Text]"/>
      <dgm:spPr/>
      <dgm:t>
        <a:bodyPr/>
        <a:lstStyle/>
        <a:p>
          <a:r>
            <a:rPr lang="en-US" dirty="0">
              <a:solidFill>
                <a:sysClr val="windowText" lastClr="000000"/>
              </a:solidFill>
            </a:rPr>
            <a:t>Access</a:t>
          </a:r>
          <a:endParaRPr lang="en-IN" dirty="0">
            <a:solidFill>
              <a:sysClr val="windowText" lastClr="000000"/>
            </a:solidFill>
          </a:endParaRPr>
        </a:p>
      </dgm:t>
    </dgm:pt>
    <dgm:pt modelId="{0FCB6275-947F-4BB1-82B9-3D6E87D11F57}" type="parTrans" cxnId="{AAB81B1B-B1BB-45F4-BE33-9D3134064E79}">
      <dgm:prSet/>
      <dgm:spPr/>
      <dgm:t>
        <a:bodyPr/>
        <a:lstStyle/>
        <a:p>
          <a:endParaRPr lang="en-IN"/>
        </a:p>
      </dgm:t>
    </dgm:pt>
    <dgm:pt modelId="{08A89CA2-9095-41E5-AD66-9656C0A8B020}" type="sibTrans" cxnId="{AAB81B1B-B1BB-45F4-BE33-9D3134064E79}">
      <dgm:prSet/>
      <dgm:spPr/>
      <dgm:t>
        <a:bodyPr/>
        <a:lstStyle/>
        <a:p>
          <a:endParaRPr lang="en-IN"/>
        </a:p>
      </dgm:t>
    </dgm:pt>
    <dgm:pt modelId="{93459C10-206C-429F-A03D-E52E0AC59FF5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Choice</a:t>
          </a:r>
          <a:endParaRPr lang="en-IN" sz="1400" b="1" dirty="0">
            <a:solidFill>
              <a:schemeClr val="tx1"/>
            </a:solidFill>
          </a:endParaRPr>
        </a:p>
      </dgm:t>
    </dgm:pt>
    <dgm:pt modelId="{95874AC5-9279-438C-A94C-955B9CA5CA8C}" type="parTrans" cxnId="{663A6178-F832-4628-8BC7-EA36ACA27D27}">
      <dgm:prSet/>
      <dgm:spPr/>
      <dgm:t>
        <a:bodyPr/>
        <a:lstStyle/>
        <a:p>
          <a:endParaRPr lang="en-IN"/>
        </a:p>
      </dgm:t>
    </dgm:pt>
    <dgm:pt modelId="{5F582621-BCB5-43DA-B04C-DC2C7155E67B}" type="sibTrans" cxnId="{663A6178-F832-4628-8BC7-EA36ACA27D27}">
      <dgm:prSet/>
      <dgm:spPr/>
      <dgm:t>
        <a:bodyPr/>
        <a:lstStyle/>
        <a:p>
          <a:endParaRPr lang="en-IN"/>
        </a:p>
      </dgm:t>
    </dgm:pt>
    <dgm:pt modelId="{0AE0CFDD-F618-4271-BBBD-B00EB1F23FBE}">
      <dgm:prSet phldrT="[Text]"/>
      <dgm:spPr/>
      <dgm:t>
        <a:bodyPr/>
        <a:lstStyle/>
        <a:p>
          <a:r>
            <a:rPr lang="en-US" dirty="0">
              <a:solidFill>
                <a:sysClr val="windowText" lastClr="000000"/>
              </a:solidFill>
            </a:rPr>
            <a:t>Experience</a:t>
          </a:r>
          <a:endParaRPr lang="en-IN" dirty="0">
            <a:solidFill>
              <a:sysClr val="windowText" lastClr="000000"/>
            </a:solidFill>
          </a:endParaRPr>
        </a:p>
      </dgm:t>
    </dgm:pt>
    <dgm:pt modelId="{75684CA5-96B6-4C33-86B0-358D8847CD8C}" type="parTrans" cxnId="{D9AD1B56-5A40-4F2F-8D62-DD499F349AFD}">
      <dgm:prSet/>
      <dgm:spPr/>
      <dgm:t>
        <a:bodyPr/>
        <a:lstStyle/>
        <a:p>
          <a:endParaRPr lang="en-IN"/>
        </a:p>
      </dgm:t>
    </dgm:pt>
    <dgm:pt modelId="{729CF006-F8C7-494E-A2CA-3E959655A7C9}" type="sibTrans" cxnId="{D9AD1B56-5A40-4F2F-8D62-DD499F349AFD}">
      <dgm:prSet/>
      <dgm:spPr/>
      <dgm:t>
        <a:bodyPr/>
        <a:lstStyle/>
        <a:p>
          <a:endParaRPr lang="en-IN"/>
        </a:p>
      </dgm:t>
    </dgm:pt>
    <dgm:pt modelId="{43EE371F-C0D0-4D66-96BD-58595815B8C8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Quality</a:t>
          </a:r>
          <a:endParaRPr lang="en-IN" sz="1400" b="1" dirty="0">
            <a:solidFill>
              <a:schemeClr val="tx1"/>
            </a:solidFill>
          </a:endParaRPr>
        </a:p>
      </dgm:t>
    </dgm:pt>
    <dgm:pt modelId="{A740A184-0F65-48CA-828A-667518307688}" type="parTrans" cxnId="{49DCAFE7-4AB7-43C0-AE24-BD48B397DF6C}">
      <dgm:prSet/>
      <dgm:spPr/>
      <dgm:t>
        <a:bodyPr/>
        <a:lstStyle/>
        <a:p>
          <a:endParaRPr lang="en-IN"/>
        </a:p>
      </dgm:t>
    </dgm:pt>
    <dgm:pt modelId="{C1F1A76D-67E1-44F5-800F-909EE428370B}" type="sibTrans" cxnId="{49DCAFE7-4AB7-43C0-AE24-BD48B397DF6C}">
      <dgm:prSet/>
      <dgm:spPr/>
      <dgm:t>
        <a:bodyPr/>
        <a:lstStyle/>
        <a:p>
          <a:endParaRPr lang="en-IN"/>
        </a:p>
      </dgm:t>
    </dgm:pt>
    <dgm:pt modelId="{CE665E87-ED66-42CF-A38C-0DFDB4806306}">
      <dgm:prSet phldrT="[Text]"/>
      <dgm:spPr/>
      <dgm:t>
        <a:bodyPr/>
        <a:lstStyle/>
        <a:p>
          <a:r>
            <a:rPr lang="en-US" dirty="0">
              <a:solidFill>
                <a:sysClr val="windowText" lastClr="000000"/>
              </a:solidFill>
            </a:rPr>
            <a:t>Cost</a:t>
          </a:r>
          <a:endParaRPr lang="en-IN" dirty="0">
            <a:solidFill>
              <a:sysClr val="windowText" lastClr="000000"/>
            </a:solidFill>
          </a:endParaRPr>
        </a:p>
      </dgm:t>
    </dgm:pt>
    <dgm:pt modelId="{7167E4D4-082B-4713-A18D-1022B257E419}" type="parTrans" cxnId="{F835CF95-55AB-4AB1-91F4-13215E7FCFCF}">
      <dgm:prSet/>
      <dgm:spPr/>
      <dgm:t>
        <a:bodyPr/>
        <a:lstStyle/>
        <a:p>
          <a:endParaRPr lang="en-IN"/>
        </a:p>
      </dgm:t>
    </dgm:pt>
    <dgm:pt modelId="{09B0F57B-6123-4379-8541-7756277972F6}" type="sibTrans" cxnId="{F835CF95-55AB-4AB1-91F4-13215E7FCFCF}">
      <dgm:prSet/>
      <dgm:spPr/>
      <dgm:t>
        <a:bodyPr/>
        <a:lstStyle/>
        <a:p>
          <a:endParaRPr lang="en-IN"/>
        </a:p>
      </dgm:t>
    </dgm:pt>
    <dgm:pt modelId="{55727076-D471-4C5C-BB87-59EA639DD043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Affordable</a:t>
          </a:r>
          <a:endParaRPr lang="en-IN" sz="1400" b="1" dirty="0">
            <a:solidFill>
              <a:schemeClr val="tx1"/>
            </a:solidFill>
          </a:endParaRPr>
        </a:p>
      </dgm:t>
    </dgm:pt>
    <dgm:pt modelId="{4C64A2B2-5173-454E-85C9-13ECA6FD1C9A}" type="parTrans" cxnId="{CDCBA556-DDFC-48B5-AB2F-9C0D1616F25B}">
      <dgm:prSet/>
      <dgm:spPr/>
      <dgm:t>
        <a:bodyPr/>
        <a:lstStyle/>
        <a:p>
          <a:endParaRPr lang="en-IN"/>
        </a:p>
      </dgm:t>
    </dgm:pt>
    <dgm:pt modelId="{529AC91A-BDE5-4498-83D4-992BE2294483}" type="sibTrans" cxnId="{CDCBA556-DDFC-48B5-AB2F-9C0D1616F25B}">
      <dgm:prSet/>
      <dgm:spPr/>
      <dgm:t>
        <a:bodyPr/>
        <a:lstStyle/>
        <a:p>
          <a:endParaRPr lang="en-IN"/>
        </a:p>
      </dgm:t>
    </dgm:pt>
    <dgm:pt modelId="{CE36995A-5DB0-4A52-A76A-64BD89E65F76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Flexibility</a:t>
          </a:r>
          <a:endParaRPr lang="en-IN" sz="1400" b="1" dirty="0">
            <a:solidFill>
              <a:schemeClr val="tx1"/>
            </a:solidFill>
          </a:endParaRPr>
        </a:p>
      </dgm:t>
    </dgm:pt>
    <dgm:pt modelId="{AA8B847A-74F0-40D4-871D-F31DE48E63D1}" type="parTrans" cxnId="{13D0F3C8-22A2-4314-8C12-83367971482A}">
      <dgm:prSet/>
      <dgm:spPr/>
      <dgm:t>
        <a:bodyPr/>
        <a:lstStyle/>
        <a:p>
          <a:endParaRPr lang="en-IN"/>
        </a:p>
      </dgm:t>
    </dgm:pt>
    <dgm:pt modelId="{49226B06-E27C-471D-BC17-D198221DEC3B}" type="sibTrans" cxnId="{13D0F3C8-22A2-4314-8C12-83367971482A}">
      <dgm:prSet/>
      <dgm:spPr/>
      <dgm:t>
        <a:bodyPr/>
        <a:lstStyle/>
        <a:p>
          <a:endParaRPr lang="en-IN"/>
        </a:p>
      </dgm:t>
    </dgm:pt>
    <dgm:pt modelId="{76D070E8-951A-4EB4-AD8D-2FDEBD178858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Simplicity</a:t>
          </a:r>
          <a:endParaRPr lang="en-IN" sz="1400" b="1" dirty="0">
            <a:solidFill>
              <a:schemeClr val="tx1"/>
            </a:solidFill>
          </a:endParaRPr>
        </a:p>
      </dgm:t>
    </dgm:pt>
    <dgm:pt modelId="{939A8675-B9D4-49E3-8E87-2510F974A747}" type="parTrans" cxnId="{646E74CE-BCE1-4B76-853C-AE8F95835D6F}">
      <dgm:prSet/>
      <dgm:spPr/>
      <dgm:t>
        <a:bodyPr/>
        <a:lstStyle/>
        <a:p>
          <a:endParaRPr lang="en-IN"/>
        </a:p>
      </dgm:t>
    </dgm:pt>
    <dgm:pt modelId="{1BCBE224-1779-47A5-B54B-243BACCF8348}" type="sibTrans" cxnId="{646E74CE-BCE1-4B76-853C-AE8F95835D6F}">
      <dgm:prSet/>
      <dgm:spPr/>
      <dgm:t>
        <a:bodyPr/>
        <a:lstStyle/>
        <a:p>
          <a:endParaRPr lang="en-IN"/>
        </a:p>
      </dgm:t>
    </dgm:pt>
    <dgm:pt modelId="{72631371-CE95-4771-8A70-A2A7D96D7F57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Value Added Services</a:t>
          </a:r>
          <a:endParaRPr lang="en-IN" sz="1400" b="1" dirty="0">
            <a:solidFill>
              <a:schemeClr val="tx1"/>
            </a:solidFill>
          </a:endParaRPr>
        </a:p>
      </dgm:t>
    </dgm:pt>
    <dgm:pt modelId="{DAEB8474-AD07-47D3-AD4C-39DF9A95D4CC}" type="parTrans" cxnId="{2CD37654-F69E-491F-B4E5-B0249A1500D3}">
      <dgm:prSet/>
      <dgm:spPr/>
      <dgm:t>
        <a:bodyPr/>
        <a:lstStyle/>
        <a:p>
          <a:endParaRPr lang="en-IN"/>
        </a:p>
      </dgm:t>
    </dgm:pt>
    <dgm:pt modelId="{665215D1-0B72-42E7-8A05-AC06BEA7D25E}" type="sibTrans" cxnId="{2CD37654-F69E-491F-B4E5-B0249A1500D3}">
      <dgm:prSet/>
      <dgm:spPr/>
      <dgm:t>
        <a:bodyPr/>
        <a:lstStyle/>
        <a:p>
          <a:endParaRPr lang="en-IN"/>
        </a:p>
      </dgm:t>
    </dgm:pt>
    <dgm:pt modelId="{05AE34C7-6BEE-4444-8D4D-4AF5B5BDE98D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Information</a:t>
          </a:r>
          <a:endParaRPr lang="en-IN" sz="1400" b="1" dirty="0">
            <a:solidFill>
              <a:schemeClr val="tx1"/>
            </a:solidFill>
          </a:endParaRPr>
        </a:p>
      </dgm:t>
    </dgm:pt>
    <dgm:pt modelId="{8D776D11-7075-4190-BEBF-6BDC7BECB4CE}" type="parTrans" cxnId="{B3F1CBBE-E87D-4331-8949-F015E47EFDA1}">
      <dgm:prSet/>
      <dgm:spPr/>
      <dgm:t>
        <a:bodyPr/>
        <a:lstStyle/>
        <a:p>
          <a:endParaRPr lang="en-IN"/>
        </a:p>
      </dgm:t>
    </dgm:pt>
    <dgm:pt modelId="{A6AB3801-DFAE-4D07-BF61-482E5AE54266}" type="sibTrans" cxnId="{B3F1CBBE-E87D-4331-8949-F015E47EFDA1}">
      <dgm:prSet/>
      <dgm:spPr/>
      <dgm:t>
        <a:bodyPr/>
        <a:lstStyle/>
        <a:p>
          <a:endParaRPr lang="en-IN"/>
        </a:p>
      </dgm:t>
    </dgm:pt>
    <dgm:pt modelId="{D0EE8038-2ABF-4DB6-8C72-76795F38524A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Proximity</a:t>
          </a:r>
          <a:endParaRPr lang="en-IN" sz="1400" b="1" dirty="0">
            <a:solidFill>
              <a:schemeClr val="tx1"/>
            </a:solidFill>
          </a:endParaRPr>
        </a:p>
      </dgm:t>
    </dgm:pt>
    <dgm:pt modelId="{F72903BD-7B24-4B2A-B10B-4ACDA998395E}" type="parTrans" cxnId="{80839AA4-9D61-4B58-BACB-D53B00F9D11C}">
      <dgm:prSet/>
      <dgm:spPr/>
      <dgm:t>
        <a:bodyPr/>
        <a:lstStyle/>
        <a:p>
          <a:endParaRPr lang="en-IN"/>
        </a:p>
      </dgm:t>
    </dgm:pt>
    <dgm:pt modelId="{AD2F8DDF-4BB1-43E4-9A67-8F473CC980CF}" type="sibTrans" cxnId="{80839AA4-9D61-4B58-BACB-D53B00F9D11C}">
      <dgm:prSet/>
      <dgm:spPr/>
      <dgm:t>
        <a:bodyPr/>
        <a:lstStyle/>
        <a:p>
          <a:endParaRPr lang="en-IN"/>
        </a:p>
      </dgm:t>
    </dgm:pt>
    <dgm:pt modelId="{E1E82317-8BF0-419C-BCF8-236C9402765A}">
      <dgm:prSet phldrT="[Text]"/>
      <dgm:spPr/>
      <dgm:t>
        <a:bodyPr/>
        <a:lstStyle/>
        <a:p>
          <a:endParaRPr lang="en-IN" sz="1400" dirty="0"/>
        </a:p>
      </dgm:t>
    </dgm:pt>
    <dgm:pt modelId="{3E69CABC-C362-410C-808C-8DA7F0F72B93}" type="parTrans" cxnId="{78DB89FC-4128-4045-A1AF-B9DCB02561D5}">
      <dgm:prSet/>
      <dgm:spPr/>
      <dgm:t>
        <a:bodyPr/>
        <a:lstStyle/>
        <a:p>
          <a:endParaRPr lang="en-IN"/>
        </a:p>
      </dgm:t>
    </dgm:pt>
    <dgm:pt modelId="{E19737B3-4FAD-4419-9BAD-9196C7C4A20C}" type="sibTrans" cxnId="{78DB89FC-4128-4045-A1AF-B9DCB02561D5}">
      <dgm:prSet/>
      <dgm:spPr/>
      <dgm:t>
        <a:bodyPr/>
        <a:lstStyle/>
        <a:p>
          <a:endParaRPr lang="en-IN"/>
        </a:p>
      </dgm:t>
    </dgm:pt>
    <dgm:pt modelId="{D120FFA4-E43F-4F53-92F9-92A4DDF3E9B8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Structure</a:t>
          </a:r>
          <a:endParaRPr lang="en-IN" sz="1400" b="1" dirty="0">
            <a:solidFill>
              <a:schemeClr val="tx1"/>
            </a:solidFill>
          </a:endParaRPr>
        </a:p>
      </dgm:t>
    </dgm:pt>
    <dgm:pt modelId="{C0DF49EB-6154-4482-BE31-793CF93572B5}" type="parTrans" cxnId="{2D146782-C9A7-4A06-B0DE-D6DC9442D2D3}">
      <dgm:prSet/>
      <dgm:spPr/>
      <dgm:t>
        <a:bodyPr/>
        <a:lstStyle/>
        <a:p>
          <a:endParaRPr lang="en-IN"/>
        </a:p>
      </dgm:t>
    </dgm:pt>
    <dgm:pt modelId="{28C50BB4-19AB-43B0-B605-416403E772B0}" type="sibTrans" cxnId="{2D146782-C9A7-4A06-B0DE-D6DC9442D2D3}">
      <dgm:prSet/>
      <dgm:spPr/>
      <dgm:t>
        <a:bodyPr/>
        <a:lstStyle/>
        <a:p>
          <a:endParaRPr lang="en-IN"/>
        </a:p>
      </dgm:t>
    </dgm:pt>
    <dgm:pt modelId="{B4C1B43B-E40D-4907-8D0D-59B1D760A41A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Benefit</a:t>
          </a:r>
          <a:endParaRPr lang="en-IN" sz="1400" b="1" dirty="0">
            <a:solidFill>
              <a:schemeClr val="tx1"/>
            </a:solidFill>
          </a:endParaRPr>
        </a:p>
      </dgm:t>
    </dgm:pt>
    <dgm:pt modelId="{B5FC0DC9-9D60-48DE-8607-C4C3B18EBEDA}" type="parTrans" cxnId="{A920F53D-34BC-4176-939A-E436CFBA812A}">
      <dgm:prSet/>
      <dgm:spPr/>
      <dgm:t>
        <a:bodyPr/>
        <a:lstStyle/>
        <a:p>
          <a:endParaRPr lang="en-IN"/>
        </a:p>
      </dgm:t>
    </dgm:pt>
    <dgm:pt modelId="{20EC0055-66D4-4C31-B298-A952E1798527}" type="sibTrans" cxnId="{A920F53D-34BC-4176-939A-E436CFBA812A}">
      <dgm:prSet/>
      <dgm:spPr/>
      <dgm:t>
        <a:bodyPr/>
        <a:lstStyle/>
        <a:p>
          <a:endParaRPr lang="en-IN"/>
        </a:p>
      </dgm:t>
    </dgm:pt>
    <dgm:pt modelId="{94790F55-42DC-41A6-88A7-5510188FD548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Processes</a:t>
          </a:r>
          <a:endParaRPr lang="en-IN" sz="1400" b="1" dirty="0">
            <a:solidFill>
              <a:schemeClr val="tx1"/>
            </a:solidFill>
          </a:endParaRPr>
        </a:p>
      </dgm:t>
    </dgm:pt>
    <dgm:pt modelId="{E9625DEB-207B-401F-8ACC-ED4EEE302498}" type="parTrans" cxnId="{2F20EC9E-20E9-4179-B684-2B59410D3D02}">
      <dgm:prSet/>
      <dgm:spPr/>
      <dgm:t>
        <a:bodyPr/>
        <a:lstStyle/>
        <a:p>
          <a:endParaRPr lang="en-IN"/>
        </a:p>
      </dgm:t>
    </dgm:pt>
    <dgm:pt modelId="{AB3976A6-B65B-49C7-B64A-E3FB0814FDE8}" type="sibTrans" cxnId="{2F20EC9E-20E9-4179-B684-2B59410D3D02}">
      <dgm:prSet/>
      <dgm:spPr/>
      <dgm:t>
        <a:bodyPr/>
        <a:lstStyle/>
        <a:p>
          <a:endParaRPr lang="en-IN"/>
        </a:p>
      </dgm:t>
    </dgm:pt>
    <dgm:pt modelId="{CAED5C29-0A3B-4668-9E67-7A5247641B2F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Facilitation</a:t>
          </a:r>
          <a:endParaRPr lang="en-IN" sz="1400" b="1" dirty="0">
            <a:solidFill>
              <a:schemeClr val="tx1"/>
            </a:solidFill>
          </a:endParaRPr>
        </a:p>
      </dgm:t>
    </dgm:pt>
    <dgm:pt modelId="{A5DF0BEB-0C9D-4D3D-B349-0026C809559E}" type="parTrans" cxnId="{17FD6E4F-D5C9-481F-A585-370B6E8019A2}">
      <dgm:prSet/>
      <dgm:spPr/>
      <dgm:t>
        <a:bodyPr/>
        <a:lstStyle/>
        <a:p>
          <a:endParaRPr lang="en-IN"/>
        </a:p>
      </dgm:t>
    </dgm:pt>
    <dgm:pt modelId="{4887AB23-84D1-46C9-AC86-165864B7F77C}" type="sibTrans" cxnId="{17FD6E4F-D5C9-481F-A585-370B6E8019A2}">
      <dgm:prSet/>
      <dgm:spPr/>
      <dgm:t>
        <a:bodyPr/>
        <a:lstStyle/>
        <a:p>
          <a:endParaRPr lang="en-IN"/>
        </a:p>
      </dgm:t>
    </dgm:pt>
    <dgm:pt modelId="{FD612E6E-6F2F-49B9-BBB3-56FB55B2F6BA}" type="pres">
      <dgm:prSet presAssocID="{FD33E79E-52F4-4686-A85F-3614C7E4F3B8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B94A9308-94AE-4F5D-B69C-CB782AE982E7}" type="pres">
      <dgm:prSet presAssocID="{FD33E79E-52F4-4686-A85F-3614C7E4F3B8}" presName="children" presStyleCnt="0"/>
      <dgm:spPr/>
    </dgm:pt>
    <dgm:pt modelId="{962C9E7C-8941-4E8C-B232-5B1CEFB209A0}" type="pres">
      <dgm:prSet presAssocID="{FD33E79E-52F4-4686-A85F-3614C7E4F3B8}" presName="child1group" presStyleCnt="0"/>
      <dgm:spPr/>
    </dgm:pt>
    <dgm:pt modelId="{043D9BC1-0C60-4C79-9F19-EBC0A8388221}" type="pres">
      <dgm:prSet presAssocID="{FD33E79E-52F4-4686-A85F-3614C7E4F3B8}" presName="child1" presStyleLbl="bgAcc1" presStyleIdx="0" presStyleCnt="4"/>
      <dgm:spPr/>
    </dgm:pt>
    <dgm:pt modelId="{2DE06579-F661-4964-BF43-4C0E03496848}" type="pres">
      <dgm:prSet presAssocID="{FD33E79E-52F4-4686-A85F-3614C7E4F3B8}" presName="child1Text" presStyleLbl="bgAcc1" presStyleIdx="0" presStyleCnt="4">
        <dgm:presLayoutVars>
          <dgm:bulletEnabled val="1"/>
        </dgm:presLayoutVars>
      </dgm:prSet>
      <dgm:spPr/>
    </dgm:pt>
    <dgm:pt modelId="{D34EC751-16E9-40DA-87D4-733525B064F2}" type="pres">
      <dgm:prSet presAssocID="{FD33E79E-52F4-4686-A85F-3614C7E4F3B8}" presName="child2group" presStyleCnt="0"/>
      <dgm:spPr/>
    </dgm:pt>
    <dgm:pt modelId="{82A91831-CE69-45C9-86CB-4E9BB10DA623}" type="pres">
      <dgm:prSet presAssocID="{FD33E79E-52F4-4686-A85F-3614C7E4F3B8}" presName="child2" presStyleLbl="bgAcc1" presStyleIdx="1" presStyleCnt="4"/>
      <dgm:spPr/>
    </dgm:pt>
    <dgm:pt modelId="{836DDF09-27DC-48EA-8E51-702A591868E1}" type="pres">
      <dgm:prSet presAssocID="{FD33E79E-52F4-4686-A85F-3614C7E4F3B8}" presName="child2Text" presStyleLbl="bgAcc1" presStyleIdx="1" presStyleCnt="4">
        <dgm:presLayoutVars>
          <dgm:bulletEnabled val="1"/>
        </dgm:presLayoutVars>
      </dgm:prSet>
      <dgm:spPr/>
    </dgm:pt>
    <dgm:pt modelId="{4043C3F9-11DC-4875-9742-6A0535B5B48A}" type="pres">
      <dgm:prSet presAssocID="{FD33E79E-52F4-4686-A85F-3614C7E4F3B8}" presName="child3group" presStyleCnt="0"/>
      <dgm:spPr/>
    </dgm:pt>
    <dgm:pt modelId="{CCE2AC32-A876-4C47-99B3-E05A2BC654DD}" type="pres">
      <dgm:prSet presAssocID="{FD33E79E-52F4-4686-A85F-3614C7E4F3B8}" presName="child3" presStyleLbl="bgAcc1" presStyleIdx="2" presStyleCnt="4"/>
      <dgm:spPr/>
    </dgm:pt>
    <dgm:pt modelId="{B4C84960-D592-448D-99B1-3C9D572FA579}" type="pres">
      <dgm:prSet presAssocID="{FD33E79E-52F4-4686-A85F-3614C7E4F3B8}" presName="child3Text" presStyleLbl="bgAcc1" presStyleIdx="2" presStyleCnt="4">
        <dgm:presLayoutVars>
          <dgm:bulletEnabled val="1"/>
        </dgm:presLayoutVars>
      </dgm:prSet>
      <dgm:spPr/>
    </dgm:pt>
    <dgm:pt modelId="{A03B8172-2C3F-4424-BB30-0D5FAC0874CA}" type="pres">
      <dgm:prSet presAssocID="{FD33E79E-52F4-4686-A85F-3614C7E4F3B8}" presName="child4group" presStyleCnt="0"/>
      <dgm:spPr/>
    </dgm:pt>
    <dgm:pt modelId="{EAA57416-8363-47AB-B0D9-6F11102A55AC}" type="pres">
      <dgm:prSet presAssocID="{FD33E79E-52F4-4686-A85F-3614C7E4F3B8}" presName="child4" presStyleLbl="bgAcc1" presStyleIdx="3" presStyleCnt="4"/>
      <dgm:spPr/>
    </dgm:pt>
    <dgm:pt modelId="{BA354C8A-0768-48A6-9EEC-CCE8A0A49AB7}" type="pres">
      <dgm:prSet presAssocID="{FD33E79E-52F4-4686-A85F-3614C7E4F3B8}" presName="child4Text" presStyleLbl="bgAcc1" presStyleIdx="3" presStyleCnt="4">
        <dgm:presLayoutVars>
          <dgm:bulletEnabled val="1"/>
        </dgm:presLayoutVars>
      </dgm:prSet>
      <dgm:spPr/>
    </dgm:pt>
    <dgm:pt modelId="{24D92F5B-B1C3-4BF0-9577-C90E143F5542}" type="pres">
      <dgm:prSet presAssocID="{FD33E79E-52F4-4686-A85F-3614C7E4F3B8}" presName="childPlaceholder" presStyleCnt="0"/>
      <dgm:spPr/>
    </dgm:pt>
    <dgm:pt modelId="{4BC907F1-C34E-4026-A5D6-6CAE8E6DF3AB}" type="pres">
      <dgm:prSet presAssocID="{FD33E79E-52F4-4686-A85F-3614C7E4F3B8}" presName="circle" presStyleCnt="0"/>
      <dgm:spPr/>
    </dgm:pt>
    <dgm:pt modelId="{C4B23837-781F-408D-BD07-0CDFE8929CE9}" type="pres">
      <dgm:prSet presAssocID="{FD33E79E-52F4-4686-A85F-3614C7E4F3B8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95C86051-6F5A-44D4-A1A1-E83AC5A90073}" type="pres">
      <dgm:prSet presAssocID="{FD33E79E-52F4-4686-A85F-3614C7E4F3B8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F51B9556-09DA-4A9F-9A8D-85848E2050D7}" type="pres">
      <dgm:prSet presAssocID="{FD33E79E-52F4-4686-A85F-3614C7E4F3B8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042D4946-B90D-456B-BF8B-80C90E1C8CBF}" type="pres">
      <dgm:prSet presAssocID="{FD33E79E-52F4-4686-A85F-3614C7E4F3B8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69CD0AF1-B4B4-4BFE-98BC-62D7AE7B818F}" type="pres">
      <dgm:prSet presAssocID="{FD33E79E-52F4-4686-A85F-3614C7E4F3B8}" presName="quadrantPlaceholder" presStyleCnt="0"/>
      <dgm:spPr/>
    </dgm:pt>
    <dgm:pt modelId="{65565FB5-45A6-4BD0-A781-8491D912BC96}" type="pres">
      <dgm:prSet presAssocID="{FD33E79E-52F4-4686-A85F-3614C7E4F3B8}" presName="center1" presStyleLbl="fgShp" presStyleIdx="0" presStyleCnt="2"/>
      <dgm:spPr/>
    </dgm:pt>
    <dgm:pt modelId="{7C1B412D-F55C-4824-8784-D04A2DDCCB07}" type="pres">
      <dgm:prSet presAssocID="{FD33E79E-52F4-4686-A85F-3614C7E4F3B8}" presName="center2" presStyleLbl="fgShp" presStyleIdx="1" presStyleCnt="2"/>
      <dgm:spPr/>
    </dgm:pt>
  </dgm:ptLst>
  <dgm:cxnLst>
    <dgm:cxn modelId="{2D146782-C9A7-4A06-B0DE-D6DC9442D2D3}" srcId="{CE665E87-ED66-42CF-A38C-0DFDB4806306}" destId="{D120FFA4-E43F-4F53-92F9-92A4DDF3E9B8}" srcOrd="1" destOrd="0" parTransId="{C0DF49EB-6154-4482-BE31-793CF93572B5}" sibTransId="{28C50BB4-19AB-43B0-B605-416403E772B0}"/>
    <dgm:cxn modelId="{2F20EC9E-20E9-4179-B684-2B59410D3D02}" srcId="{0AE0CFDD-F618-4271-BBBD-B00EB1F23FBE}" destId="{94790F55-42DC-41A6-88A7-5510188FD548}" srcOrd="1" destOrd="0" parTransId="{E9625DEB-207B-401F-8ACC-ED4EEE302498}" sibTransId="{AB3976A6-B65B-49C7-B64A-E3FB0814FDE8}"/>
    <dgm:cxn modelId="{F835CF95-55AB-4AB1-91F4-13215E7FCFCF}" srcId="{FD33E79E-52F4-4686-A85F-3614C7E4F3B8}" destId="{CE665E87-ED66-42CF-A38C-0DFDB4806306}" srcOrd="3" destOrd="0" parTransId="{7167E4D4-082B-4713-A18D-1022B257E419}" sibTransId="{09B0F57B-6123-4379-8541-7756277972F6}"/>
    <dgm:cxn modelId="{777C40CD-949A-4CA3-8A2E-3AE3C41509B2}" type="presOf" srcId="{CE36995A-5DB0-4A52-A76A-64BD89E65F76}" destId="{2DE06579-F661-4964-BF43-4C0E03496848}" srcOrd="1" destOrd="1" presId="urn:microsoft.com/office/officeart/2005/8/layout/cycle4"/>
    <dgm:cxn modelId="{6FAEFBA3-AEF6-4779-8370-147D81748E4D}" type="presOf" srcId="{72631371-CE95-4771-8A70-A2A7D96D7F57}" destId="{043D9BC1-0C60-4C79-9F19-EBC0A8388221}" srcOrd="0" destOrd="3" presId="urn:microsoft.com/office/officeart/2005/8/layout/cycle4"/>
    <dgm:cxn modelId="{B394B607-D578-4E22-9573-65F6F5A5998F}" type="presOf" srcId="{1EEC5D08-C8EC-4B68-BC1F-C2E9C2879B10}" destId="{2DE06579-F661-4964-BF43-4C0E03496848}" srcOrd="1" destOrd="0" presId="urn:microsoft.com/office/officeart/2005/8/layout/cycle4"/>
    <dgm:cxn modelId="{12724A4B-1F21-42B6-9B6A-6BE76010F979}" type="presOf" srcId="{B4C1B43B-E40D-4907-8D0D-59B1D760A41A}" destId="{BA354C8A-0768-48A6-9EEC-CCE8A0A49AB7}" srcOrd="1" destOrd="2" presId="urn:microsoft.com/office/officeart/2005/8/layout/cycle4"/>
    <dgm:cxn modelId="{86D4EE5B-7736-4C9E-B3E5-F1D64AE08951}" srcId="{FD33E79E-52F4-4686-A85F-3614C7E4F3B8}" destId="{F8FFBD20-AD4F-45B4-90D3-8DA4B9BCDFC2}" srcOrd="0" destOrd="0" parTransId="{ED70557E-AB8F-4439-82DD-B32730D35A05}" sibTransId="{BE179B94-149F-406E-A4B1-4BE5380905DB}"/>
    <dgm:cxn modelId="{49DCAFE7-4AB7-43C0-AE24-BD48B397DF6C}" srcId="{0AE0CFDD-F618-4271-BBBD-B00EB1F23FBE}" destId="{43EE371F-C0D0-4D66-96BD-58595815B8C8}" srcOrd="0" destOrd="0" parTransId="{A740A184-0F65-48CA-828A-667518307688}" sibTransId="{C1F1A76D-67E1-44F5-800F-909EE428370B}"/>
    <dgm:cxn modelId="{6FA39673-665F-4E8C-ABDA-74CA3F5E4B85}" type="presOf" srcId="{F8FFBD20-AD4F-45B4-90D3-8DA4B9BCDFC2}" destId="{C4B23837-781F-408D-BD07-0CDFE8929CE9}" srcOrd="0" destOrd="0" presId="urn:microsoft.com/office/officeart/2005/8/layout/cycle4"/>
    <dgm:cxn modelId="{9F83B942-3061-4E5A-8038-A5CF215EDEA3}" type="presOf" srcId="{55727076-D471-4C5C-BB87-59EA639DD043}" destId="{EAA57416-8363-47AB-B0D9-6F11102A55AC}" srcOrd="0" destOrd="0" presId="urn:microsoft.com/office/officeart/2005/8/layout/cycle4"/>
    <dgm:cxn modelId="{28967C0D-5E28-4414-AC23-574FB5C5D751}" type="presOf" srcId="{CE36995A-5DB0-4A52-A76A-64BD89E65F76}" destId="{043D9BC1-0C60-4C79-9F19-EBC0A8388221}" srcOrd="0" destOrd="1" presId="urn:microsoft.com/office/officeart/2005/8/layout/cycle4"/>
    <dgm:cxn modelId="{AFB4B3DC-99C5-442B-84E5-05490E3949B8}" type="presOf" srcId="{E1E82317-8BF0-419C-BCF8-236C9402765A}" destId="{836DDF09-27DC-48EA-8E51-702A591868E1}" srcOrd="1" destOrd="3" presId="urn:microsoft.com/office/officeart/2005/8/layout/cycle4"/>
    <dgm:cxn modelId="{0E0EAB8D-DD8B-4B6F-B4C8-F53F88CDBDE0}" type="presOf" srcId="{72631371-CE95-4771-8A70-A2A7D96D7F57}" destId="{2DE06579-F661-4964-BF43-4C0E03496848}" srcOrd="1" destOrd="3" presId="urn:microsoft.com/office/officeart/2005/8/layout/cycle4"/>
    <dgm:cxn modelId="{BED93FE3-1D96-4790-819A-5617D2111987}" type="presOf" srcId="{94790F55-42DC-41A6-88A7-5510188FD548}" destId="{B4C84960-D592-448D-99B1-3C9D572FA579}" srcOrd="1" destOrd="1" presId="urn:microsoft.com/office/officeart/2005/8/layout/cycle4"/>
    <dgm:cxn modelId="{11B2EC75-F911-4CAB-8C55-791A85F14BE5}" type="presOf" srcId="{C6EB01A8-4DA6-4E73-820B-6542C31B4897}" destId="{95C86051-6F5A-44D4-A1A1-E83AC5A90073}" srcOrd="0" destOrd="0" presId="urn:microsoft.com/office/officeart/2005/8/layout/cycle4"/>
    <dgm:cxn modelId="{AAB81B1B-B1BB-45F4-BE33-9D3134064E79}" srcId="{FD33E79E-52F4-4686-A85F-3614C7E4F3B8}" destId="{C6EB01A8-4DA6-4E73-820B-6542C31B4897}" srcOrd="1" destOrd="0" parTransId="{0FCB6275-947F-4BB1-82B9-3D6E87D11F57}" sibTransId="{08A89CA2-9095-41E5-AD66-9656C0A8B020}"/>
    <dgm:cxn modelId="{D9AD1B56-5A40-4F2F-8D62-DD499F349AFD}" srcId="{FD33E79E-52F4-4686-A85F-3614C7E4F3B8}" destId="{0AE0CFDD-F618-4271-BBBD-B00EB1F23FBE}" srcOrd="2" destOrd="0" parTransId="{75684CA5-96B6-4C33-86B0-358D8847CD8C}" sibTransId="{729CF006-F8C7-494E-A2CA-3E959655A7C9}"/>
    <dgm:cxn modelId="{78DB89FC-4128-4045-A1AF-B9DCB02561D5}" srcId="{C6EB01A8-4DA6-4E73-820B-6542C31B4897}" destId="{E1E82317-8BF0-419C-BCF8-236C9402765A}" srcOrd="3" destOrd="0" parTransId="{3E69CABC-C362-410C-808C-8DA7F0F72B93}" sibTransId="{E19737B3-4FAD-4419-9BAD-9196C7C4A20C}"/>
    <dgm:cxn modelId="{83B16969-21C8-407C-8995-A66A81E9DDD8}" srcId="{F8FFBD20-AD4F-45B4-90D3-8DA4B9BCDFC2}" destId="{1EEC5D08-C8EC-4B68-BC1F-C2E9C2879B10}" srcOrd="0" destOrd="0" parTransId="{B80B0040-8560-4E97-B2D5-9F555F09C39A}" sibTransId="{28E303F3-ADEC-4E3F-8087-14613F8BB02F}"/>
    <dgm:cxn modelId="{663A6178-F832-4628-8BC7-EA36ACA27D27}" srcId="{C6EB01A8-4DA6-4E73-820B-6542C31B4897}" destId="{93459C10-206C-429F-A03D-E52E0AC59FF5}" srcOrd="0" destOrd="0" parTransId="{95874AC5-9279-438C-A94C-955B9CA5CA8C}" sibTransId="{5F582621-BCB5-43DA-B04C-DC2C7155E67B}"/>
    <dgm:cxn modelId="{E3BA1D9E-E396-49A1-A9E7-4383AF5B43EB}" type="presOf" srcId="{76D070E8-951A-4EB4-AD8D-2FDEBD178858}" destId="{2DE06579-F661-4964-BF43-4C0E03496848}" srcOrd="1" destOrd="2" presId="urn:microsoft.com/office/officeart/2005/8/layout/cycle4"/>
    <dgm:cxn modelId="{05F2758F-18A2-4B78-AF1D-897E7193FF3F}" type="presOf" srcId="{0AE0CFDD-F618-4271-BBBD-B00EB1F23FBE}" destId="{F51B9556-09DA-4A9F-9A8D-85848E2050D7}" srcOrd="0" destOrd="0" presId="urn:microsoft.com/office/officeart/2005/8/layout/cycle4"/>
    <dgm:cxn modelId="{888C87E4-0225-4577-8FF4-B8117A498E3A}" type="presOf" srcId="{43EE371F-C0D0-4D66-96BD-58595815B8C8}" destId="{CCE2AC32-A876-4C47-99B3-E05A2BC654DD}" srcOrd="0" destOrd="0" presId="urn:microsoft.com/office/officeart/2005/8/layout/cycle4"/>
    <dgm:cxn modelId="{E09E25F4-A6F3-4020-B8BE-BCF56B1A2C07}" type="presOf" srcId="{FD33E79E-52F4-4686-A85F-3614C7E4F3B8}" destId="{FD612E6E-6F2F-49B9-BBB3-56FB55B2F6BA}" srcOrd="0" destOrd="0" presId="urn:microsoft.com/office/officeart/2005/8/layout/cycle4"/>
    <dgm:cxn modelId="{17FD6E4F-D5C9-481F-A585-370B6E8019A2}" srcId="{0AE0CFDD-F618-4271-BBBD-B00EB1F23FBE}" destId="{CAED5C29-0A3B-4668-9E67-7A5247641B2F}" srcOrd="2" destOrd="0" parTransId="{A5DF0BEB-0C9D-4D3D-B349-0026C809559E}" sibTransId="{4887AB23-84D1-46C9-AC86-165864B7F77C}"/>
    <dgm:cxn modelId="{7D2E8778-42DA-4BDB-9717-A46E277CE36E}" type="presOf" srcId="{D0EE8038-2ABF-4DB6-8C72-76795F38524A}" destId="{836DDF09-27DC-48EA-8E51-702A591868E1}" srcOrd="1" destOrd="2" presId="urn:microsoft.com/office/officeart/2005/8/layout/cycle4"/>
    <dgm:cxn modelId="{646E74CE-BCE1-4B76-853C-AE8F95835D6F}" srcId="{F8FFBD20-AD4F-45B4-90D3-8DA4B9BCDFC2}" destId="{76D070E8-951A-4EB4-AD8D-2FDEBD178858}" srcOrd="2" destOrd="0" parTransId="{939A8675-B9D4-49E3-8E87-2510F974A747}" sibTransId="{1BCBE224-1779-47A5-B54B-243BACCF8348}"/>
    <dgm:cxn modelId="{6BEBE073-17C6-4DD7-9623-61AC4B15C5AE}" type="presOf" srcId="{CE665E87-ED66-42CF-A38C-0DFDB4806306}" destId="{042D4946-B90D-456B-BF8B-80C90E1C8CBF}" srcOrd="0" destOrd="0" presId="urn:microsoft.com/office/officeart/2005/8/layout/cycle4"/>
    <dgm:cxn modelId="{8F7D1917-5839-46D5-A57C-15124341AE28}" type="presOf" srcId="{94790F55-42DC-41A6-88A7-5510188FD548}" destId="{CCE2AC32-A876-4C47-99B3-E05A2BC654DD}" srcOrd="0" destOrd="1" presId="urn:microsoft.com/office/officeart/2005/8/layout/cycle4"/>
    <dgm:cxn modelId="{C46CA390-02D6-4822-82E7-53075AB5DD2B}" type="presOf" srcId="{D120FFA4-E43F-4F53-92F9-92A4DDF3E9B8}" destId="{BA354C8A-0768-48A6-9EEC-CCE8A0A49AB7}" srcOrd="1" destOrd="1" presId="urn:microsoft.com/office/officeart/2005/8/layout/cycle4"/>
    <dgm:cxn modelId="{CDCBA556-DDFC-48B5-AB2F-9C0D1616F25B}" srcId="{CE665E87-ED66-42CF-A38C-0DFDB4806306}" destId="{55727076-D471-4C5C-BB87-59EA639DD043}" srcOrd="0" destOrd="0" parTransId="{4C64A2B2-5173-454E-85C9-13ECA6FD1C9A}" sibTransId="{529AC91A-BDE5-4498-83D4-992BE2294483}"/>
    <dgm:cxn modelId="{B3F2F27B-DFAF-4796-B407-C2286E44081E}" type="presOf" srcId="{D0EE8038-2ABF-4DB6-8C72-76795F38524A}" destId="{82A91831-CE69-45C9-86CB-4E9BB10DA623}" srcOrd="0" destOrd="2" presId="urn:microsoft.com/office/officeart/2005/8/layout/cycle4"/>
    <dgm:cxn modelId="{13D0F3C8-22A2-4314-8C12-83367971482A}" srcId="{F8FFBD20-AD4F-45B4-90D3-8DA4B9BCDFC2}" destId="{CE36995A-5DB0-4A52-A76A-64BD89E65F76}" srcOrd="1" destOrd="0" parTransId="{AA8B847A-74F0-40D4-871D-F31DE48E63D1}" sibTransId="{49226B06-E27C-471D-BC17-D198221DEC3B}"/>
    <dgm:cxn modelId="{A2835E35-B16D-48F1-8938-72BEFEDC2911}" type="presOf" srcId="{CAED5C29-0A3B-4668-9E67-7A5247641B2F}" destId="{CCE2AC32-A876-4C47-99B3-E05A2BC654DD}" srcOrd="0" destOrd="2" presId="urn:microsoft.com/office/officeart/2005/8/layout/cycle4"/>
    <dgm:cxn modelId="{E493EDF5-713C-4C75-A7AF-B76CDD1DC91D}" type="presOf" srcId="{76D070E8-951A-4EB4-AD8D-2FDEBD178858}" destId="{043D9BC1-0C60-4C79-9F19-EBC0A8388221}" srcOrd="0" destOrd="2" presId="urn:microsoft.com/office/officeart/2005/8/layout/cycle4"/>
    <dgm:cxn modelId="{80839AA4-9D61-4B58-BACB-D53B00F9D11C}" srcId="{C6EB01A8-4DA6-4E73-820B-6542C31B4897}" destId="{D0EE8038-2ABF-4DB6-8C72-76795F38524A}" srcOrd="2" destOrd="0" parTransId="{F72903BD-7B24-4B2A-B10B-4ACDA998395E}" sibTransId="{AD2F8DDF-4BB1-43E4-9A67-8F473CC980CF}"/>
    <dgm:cxn modelId="{4CF084E1-8DCC-43A3-9DC9-C52C651864E9}" type="presOf" srcId="{1EEC5D08-C8EC-4B68-BC1F-C2E9C2879B10}" destId="{043D9BC1-0C60-4C79-9F19-EBC0A8388221}" srcOrd="0" destOrd="0" presId="urn:microsoft.com/office/officeart/2005/8/layout/cycle4"/>
    <dgm:cxn modelId="{BDCC33FE-B1CE-41B7-9180-9E2E337C7562}" type="presOf" srcId="{93459C10-206C-429F-A03D-E52E0AC59FF5}" destId="{836DDF09-27DC-48EA-8E51-702A591868E1}" srcOrd="1" destOrd="0" presId="urn:microsoft.com/office/officeart/2005/8/layout/cycle4"/>
    <dgm:cxn modelId="{6785560F-F7E7-4B2E-80CE-4866DDFF83AE}" type="presOf" srcId="{43EE371F-C0D0-4D66-96BD-58595815B8C8}" destId="{B4C84960-D592-448D-99B1-3C9D572FA579}" srcOrd="1" destOrd="0" presId="urn:microsoft.com/office/officeart/2005/8/layout/cycle4"/>
    <dgm:cxn modelId="{2CD37654-F69E-491F-B4E5-B0249A1500D3}" srcId="{F8FFBD20-AD4F-45B4-90D3-8DA4B9BCDFC2}" destId="{72631371-CE95-4771-8A70-A2A7D96D7F57}" srcOrd="3" destOrd="0" parTransId="{DAEB8474-AD07-47D3-AD4C-39DF9A95D4CC}" sibTransId="{665215D1-0B72-42E7-8A05-AC06BEA7D25E}"/>
    <dgm:cxn modelId="{81480186-7F4C-4AAE-9A74-4B07515DACED}" type="presOf" srcId="{55727076-D471-4C5C-BB87-59EA639DD043}" destId="{BA354C8A-0768-48A6-9EEC-CCE8A0A49AB7}" srcOrd="1" destOrd="0" presId="urn:microsoft.com/office/officeart/2005/8/layout/cycle4"/>
    <dgm:cxn modelId="{A15DD69A-E457-4FF9-AE01-AFB7948EC022}" type="presOf" srcId="{B4C1B43B-E40D-4907-8D0D-59B1D760A41A}" destId="{EAA57416-8363-47AB-B0D9-6F11102A55AC}" srcOrd="0" destOrd="2" presId="urn:microsoft.com/office/officeart/2005/8/layout/cycle4"/>
    <dgm:cxn modelId="{D92D869C-A017-483D-B3BA-DA36506F9CB1}" type="presOf" srcId="{E1E82317-8BF0-419C-BCF8-236C9402765A}" destId="{82A91831-CE69-45C9-86CB-4E9BB10DA623}" srcOrd="0" destOrd="3" presId="urn:microsoft.com/office/officeart/2005/8/layout/cycle4"/>
    <dgm:cxn modelId="{31081944-3C33-4591-BEB5-FD88D16AA00C}" type="presOf" srcId="{D120FFA4-E43F-4F53-92F9-92A4DDF3E9B8}" destId="{EAA57416-8363-47AB-B0D9-6F11102A55AC}" srcOrd="0" destOrd="1" presId="urn:microsoft.com/office/officeart/2005/8/layout/cycle4"/>
    <dgm:cxn modelId="{B2956C3F-F568-4F15-A478-CE3A1E2C32F7}" type="presOf" srcId="{93459C10-206C-429F-A03D-E52E0AC59FF5}" destId="{82A91831-CE69-45C9-86CB-4E9BB10DA623}" srcOrd="0" destOrd="0" presId="urn:microsoft.com/office/officeart/2005/8/layout/cycle4"/>
    <dgm:cxn modelId="{D9898E3C-C051-42B4-9F7D-88643CF6068F}" type="presOf" srcId="{CAED5C29-0A3B-4668-9E67-7A5247641B2F}" destId="{B4C84960-D592-448D-99B1-3C9D572FA579}" srcOrd="1" destOrd="2" presId="urn:microsoft.com/office/officeart/2005/8/layout/cycle4"/>
    <dgm:cxn modelId="{B3F1CBBE-E87D-4331-8949-F015E47EFDA1}" srcId="{C6EB01A8-4DA6-4E73-820B-6542C31B4897}" destId="{05AE34C7-6BEE-4444-8D4D-4AF5B5BDE98D}" srcOrd="1" destOrd="0" parTransId="{8D776D11-7075-4190-BEBF-6BDC7BECB4CE}" sibTransId="{A6AB3801-DFAE-4D07-BF61-482E5AE54266}"/>
    <dgm:cxn modelId="{9B739CFD-D7D7-4E02-B77A-AE3AD7F656D6}" type="presOf" srcId="{05AE34C7-6BEE-4444-8D4D-4AF5B5BDE98D}" destId="{836DDF09-27DC-48EA-8E51-702A591868E1}" srcOrd="1" destOrd="1" presId="urn:microsoft.com/office/officeart/2005/8/layout/cycle4"/>
    <dgm:cxn modelId="{A920F53D-34BC-4176-939A-E436CFBA812A}" srcId="{CE665E87-ED66-42CF-A38C-0DFDB4806306}" destId="{B4C1B43B-E40D-4907-8D0D-59B1D760A41A}" srcOrd="2" destOrd="0" parTransId="{B5FC0DC9-9D60-48DE-8607-C4C3B18EBEDA}" sibTransId="{20EC0055-66D4-4C31-B298-A952E1798527}"/>
    <dgm:cxn modelId="{08CD6C79-BF15-4959-9D6A-ECF1F81C7F59}" type="presOf" srcId="{05AE34C7-6BEE-4444-8D4D-4AF5B5BDE98D}" destId="{82A91831-CE69-45C9-86CB-4E9BB10DA623}" srcOrd="0" destOrd="1" presId="urn:microsoft.com/office/officeart/2005/8/layout/cycle4"/>
    <dgm:cxn modelId="{B267D067-9752-4D9D-926C-9E97A3D47A03}" type="presParOf" srcId="{FD612E6E-6F2F-49B9-BBB3-56FB55B2F6BA}" destId="{B94A9308-94AE-4F5D-B69C-CB782AE982E7}" srcOrd="0" destOrd="0" presId="urn:microsoft.com/office/officeart/2005/8/layout/cycle4"/>
    <dgm:cxn modelId="{AFE5A232-2EC1-417D-A564-41F051252103}" type="presParOf" srcId="{B94A9308-94AE-4F5D-B69C-CB782AE982E7}" destId="{962C9E7C-8941-4E8C-B232-5B1CEFB209A0}" srcOrd="0" destOrd="0" presId="urn:microsoft.com/office/officeart/2005/8/layout/cycle4"/>
    <dgm:cxn modelId="{F2880FC9-2C67-4CCC-A04C-6006667D86DE}" type="presParOf" srcId="{962C9E7C-8941-4E8C-B232-5B1CEFB209A0}" destId="{043D9BC1-0C60-4C79-9F19-EBC0A8388221}" srcOrd="0" destOrd="0" presId="urn:microsoft.com/office/officeart/2005/8/layout/cycle4"/>
    <dgm:cxn modelId="{0D90EBF5-45CA-4189-8BCF-6B700801E79E}" type="presParOf" srcId="{962C9E7C-8941-4E8C-B232-5B1CEFB209A0}" destId="{2DE06579-F661-4964-BF43-4C0E03496848}" srcOrd="1" destOrd="0" presId="urn:microsoft.com/office/officeart/2005/8/layout/cycle4"/>
    <dgm:cxn modelId="{A07DF9F0-23B9-4792-862B-653E4B28AD2D}" type="presParOf" srcId="{B94A9308-94AE-4F5D-B69C-CB782AE982E7}" destId="{D34EC751-16E9-40DA-87D4-733525B064F2}" srcOrd="1" destOrd="0" presId="urn:microsoft.com/office/officeart/2005/8/layout/cycle4"/>
    <dgm:cxn modelId="{7EE93377-6839-441A-94E1-5B00A7A1C049}" type="presParOf" srcId="{D34EC751-16E9-40DA-87D4-733525B064F2}" destId="{82A91831-CE69-45C9-86CB-4E9BB10DA623}" srcOrd="0" destOrd="0" presId="urn:microsoft.com/office/officeart/2005/8/layout/cycle4"/>
    <dgm:cxn modelId="{57202404-FE63-4478-934B-C1F71F4A9B98}" type="presParOf" srcId="{D34EC751-16E9-40DA-87D4-733525B064F2}" destId="{836DDF09-27DC-48EA-8E51-702A591868E1}" srcOrd="1" destOrd="0" presId="urn:microsoft.com/office/officeart/2005/8/layout/cycle4"/>
    <dgm:cxn modelId="{AE56CDFE-F678-4CDD-85C3-3E2A1C77A902}" type="presParOf" srcId="{B94A9308-94AE-4F5D-B69C-CB782AE982E7}" destId="{4043C3F9-11DC-4875-9742-6A0535B5B48A}" srcOrd="2" destOrd="0" presId="urn:microsoft.com/office/officeart/2005/8/layout/cycle4"/>
    <dgm:cxn modelId="{6E0EC5AE-BE77-475D-AB15-79CD7BA5AFAC}" type="presParOf" srcId="{4043C3F9-11DC-4875-9742-6A0535B5B48A}" destId="{CCE2AC32-A876-4C47-99B3-E05A2BC654DD}" srcOrd="0" destOrd="0" presId="urn:microsoft.com/office/officeart/2005/8/layout/cycle4"/>
    <dgm:cxn modelId="{9FFF10F5-96B3-4668-974F-9203B09EE864}" type="presParOf" srcId="{4043C3F9-11DC-4875-9742-6A0535B5B48A}" destId="{B4C84960-D592-448D-99B1-3C9D572FA579}" srcOrd="1" destOrd="0" presId="urn:microsoft.com/office/officeart/2005/8/layout/cycle4"/>
    <dgm:cxn modelId="{EAFBBDD3-27F3-446E-BF82-19EE2D933694}" type="presParOf" srcId="{B94A9308-94AE-4F5D-B69C-CB782AE982E7}" destId="{A03B8172-2C3F-4424-BB30-0D5FAC0874CA}" srcOrd="3" destOrd="0" presId="urn:microsoft.com/office/officeart/2005/8/layout/cycle4"/>
    <dgm:cxn modelId="{F83F27B6-1777-4D24-AF7E-1F84F13BE95B}" type="presParOf" srcId="{A03B8172-2C3F-4424-BB30-0D5FAC0874CA}" destId="{EAA57416-8363-47AB-B0D9-6F11102A55AC}" srcOrd="0" destOrd="0" presId="urn:microsoft.com/office/officeart/2005/8/layout/cycle4"/>
    <dgm:cxn modelId="{F5067051-1B00-4E7B-9A99-27C517DC5F57}" type="presParOf" srcId="{A03B8172-2C3F-4424-BB30-0D5FAC0874CA}" destId="{BA354C8A-0768-48A6-9EEC-CCE8A0A49AB7}" srcOrd="1" destOrd="0" presId="urn:microsoft.com/office/officeart/2005/8/layout/cycle4"/>
    <dgm:cxn modelId="{E0C05045-D287-4313-99A2-2AE091A18934}" type="presParOf" srcId="{B94A9308-94AE-4F5D-B69C-CB782AE982E7}" destId="{24D92F5B-B1C3-4BF0-9577-C90E143F5542}" srcOrd="4" destOrd="0" presId="urn:microsoft.com/office/officeart/2005/8/layout/cycle4"/>
    <dgm:cxn modelId="{A58D3A79-E0EF-4919-BFCF-7A8A629E806C}" type="presParOf" srcId="{FD612E6E-6F2F-49B9-BBB3-56FB55B2F6BA}" destId="{4BC907F1-C34E-4026-A5D6-6CAE8E6DF3AB}" srcOrd="1" destOrd="0" presId="urn:microsoft.com/office/officeart/2005/8/layout/cycle4"/>
    <dgm:cxn modelId="{51A3DC26-9CB0-45A4-AD6A-8F6182799157}" type="presParOf" srcId="{4BC907F1-C34E-4026-A5D6-6CAE8E6DF3AB}" destId="{C4B23837-781F-408D-BD07-0CDFE8929CE9}" srcOrd="0" destOrd="0" presId="urn:microsoft.com/office/officeart/2005/8/layout/cycle4"/>
    <dgm:cxn modelId="{371E41EB-112B-4F53-A10B-475039D7D30B}" type="presParOf" srcId="{4BC907F1-C34E-4026-A5D6-6CAE8E6DF3AB}" destId="{95C86051-6F5A-44D4-A1A1-E83AC5A90073}" srcOrd="1" destOrd="0" presId="urn:microsoft.com/office/officeart/2005/8/layout/cycle4"/>
    <dgm:cxn modelId="{7127F378-4601-4A2F-BFC6-FC095C3EB5FC}" type="presParOf" srcId="{4BC907F1-C34E-4026-A5D6-6CAE8E6DF3AB}" destId="{F51B9556-09DA-4A9F-9A8D-85848E2050D7}" srcOrd="2" destOrd="0" presId="urn:microsoft.com/office/officeart/2005/8/layout/cycle4"/>
    <dgm:cxn modelId="{C222A516-5D28-4B9F-9F37-313BEABBF0AB}" type="presParOf" srcId="{4BC907F1-C34E-4026-A5D6-6CAE8E6DF3AB}" destId="{042D4946-B90D-456B-BF8B-80C90E1C8CBF}" srcOrd="3" destOrd="0" presId="urn:microsoft.com/office/officeart/2005/8/layout/cycle4"/>
    <dgm:cxn modelId="{ED396F25-D8A6-4096-97CE-45392BC851F2}" type="presParOf" srcId="{4BC907F1-C34E-4026-A5D6-6CAE8E6DF3AB}" destId="{69CD0AF1-B4B4-4BFE-98BC-62D7AE7B818F}" srcOrd="4" destOrd="0" presId="urn:microsoft.com/office/officeart/2005/8/layout/cycle4"/>
    <dgm:cxn modelId="{DFE21BEB-DE42-4666-A209-C5460AEB0615}" type="presParOf" srcId="{FD612E6E-6F2F-49B9-BBB3-56FB55B2F6BA}" destId="{65565FB5-45A6-4BD0-A781-8491D912BC96}" srcOrd="2" destOrd="0" presId="urn:microsoft.com/office/officeart/2005/8/layout/cycle4"/>
    <dgm:cxn modelId="{5DD9813B-4CB3-4472-ABAA-7AE01F7E4C38}" type="presParOf" srcId="{FD612E6E-6F2F-49B9-BBB3-56FB55B2F6BA}" destId="{7C1B412D-F55C-4824-8784-D04A2DDCCB07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87C26-D3DE-4DEE-A6DE-6BEBCCC5265A}">
      <dsp:nvSpPr>
        <dsp:cNvPr id="0" name=""/>
        <dsp:cNvSpPr/>
      </dsp:nvSpPr>
      <dsp:spPr>
        <a:xfrm rot="21300000">
          <a:off x="18706" y="1685100"/>
          <a:ext cx="6058586" cy="693799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ED1558-0E27-41B0-8AC3-0132F17DF61B}">
      <dsp:nvSpPr>
        <dsp:cNvPr id="0" name=""/>
        <dsp:cNvSpPr/>
      </dsp:nvSpPr>
      <dsp:spPr>
        <a:xfrm>
          <a:off x="731520" y="203200"/>
          <a:ext cx="1828800" cy="162560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16F7A9-E807-4172-B2FE-45301FF0E470}">
      <dsp:nvSpPr>
        <dsp:cNvPr id="0" name=""/>
        <dsp:cNvSpPr/>
      </dsp:nvSpPr>
      <dsp:spPr>
        <a:xfrm>
          <a:off x="3230880" y="0"/>
          <a:ext cx="1950720" cy="1706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libri" panose="020F0502020204030204" pitchFamily="34" charset="0"/>
            </a:rPr>
            <a:t>Client Value &amp; Utilization</a:t>
          </a:r>
          <a:endParaRPr lang="en-IN" sz="2300" kern="1200" dirty="0">
            <a:latin typeface="Calibri" panose="020F0502020204030204" pitchFamily="34" charset="0"/>
          </a:endParaRPr>
        </a:p>
      </dsp:txBody>
      <dsp:txXfrm>
        <a:off x="3230880" y="0"/>
        <a:ext cx="1950720" cy="1706880"/>
      </dsp:txXfrm>
    </dsp:sp>
    <dsp:sp modelId="{3F74C0CC-C931-4CEF-8361-D7F7F802AE45}">
      <dsp:nvSpPr>
        <dsp:cNvPr id="0" name=""/>
        <dsp:cNvSpPr/>
      </dsp:nvSpPr>
      <dsp:spPr>
        <a:xfrm>
          <a:off x="3535680" y="2235200"/>
          <a:ext cx="1828800" cy="162560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B5490-D8F3-4C3D-AF95-3AF6298E9A88}">
      <dsp:nvSpPr>
        <dsp:cNvPr id="0" name=""/>
        <dsp:cNvSpPr/>
      </dsp:nvSpPr>
      <dsp:spPr>
        <a:xfrm>
          <a:off x="914400" y="2357120"/>
          <a:ext cx="1950720" cy="1706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libri" panose="020F0502020204030204" pitchFamily="34" charset="0"/>
            </a:rPr>
            <a:t>Scale and Sustainability</a:t>
          </a:r>
        </a:p>
      </dsp:txBody>
      <dsp:txXfrm>
        <a:off x="914400" y="2357120"/>
        <a:ext cx="1950720" cy="1706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022F1C-59BA-4CA3-B26B-D74E176F2F80}">
      <dsp:nvSpPr>
        <dsp:cNvPr id="0" name=""/>
        <dsp:cNvSpPr/>
      </dsp:nvSpPr>
      <dsp:spPr>
        <a:xfrm>
          <a:off x="0" y="783389"/>
          <a:ext cx="3024554" cy="9184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Client Value in </a:t>
          </a:r>
          <a:r>
            <a:rPr lang="en-US" sz="2300" kern="1200" dirty="0" err="1"/>
            <a:t>Microinsurance</a:t>
          </a:r>
          <a:endParaRPr lang="en-IN" sz="2300" kern="1200" dirty="0"/>
        </a:p>
      </dsp:txBody>
      <dsp:txXfrm>
        <a:off x="0" y="783389"/>
        <a:ext cx="3024554" cy="918462"/>
      </dsp:txXfrm>
    </dsp:sp>
    <dsp:sp modelId="{257FC255-5BC5-42C4-8134-FD5B6FCC607A}">
      <dsp:nvSpPr>
        <dsp:cNvPr id="0" name=""/>
        <dsp:cNvSpPr/>
      </dsp:nvSpPr>
      <dsp:spPr>
        <a:xfrm>
          <a:off x="0" y="1672398"/>
          <a:ext cx="3024554" cy="17645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Reduced Vulnerability</a:t>
          </a:r>
          <a:endParaRPr lang="en-IN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Welfare</a:t>
          </a:r>
          <a:endParaRPr lang="en-IN" sz="2300" kern="1200" dirty="0"/>
        </a:p>
      </dsp:txBody>
      <dsp:txXfrm>
        <a:off x="0" y="1672398"/>
        <a:ext cx="3024554" cy="17645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F630A2-8545-4AE1-A36A-94B253DBCA86}">
      <dsp:nvSpPr>
        <dsp:cNvPr id="0" name=""/>
        <dsp:cNvSpPr/>
      </dsp:nvSpPr>
      <dsp:spPr>
        <a:xfrm rot="5400000">
          <a:off x="5888582" y="-2471843"/>
          <a:ext cx="762306" cy="59009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Pain of losing is twice the pleasure of gaining.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Risk averse on gains and risk takers on losses</a:t>
          </a:r>
        </a:p>
      </dsp:txBody>
      <dsp:txXfrm rot="-5400000">
        <a:off x="3319272" y="134680"/>
        <a:ext cx="5863715" cy="687880"/>
      </dsp:txXfrm>
    </dsp:sp>
    <dsp:sp modelId="{EBFA69C2-79A9-4DEA-A0EB-23ECEC916955}">
      <dsp:nvSpPr>
        <dsp:cNvPr id="0" name=""/>
        <dsp:cNvSpPr/>
      </dsp:nvSpPr>
      <dsp:spPr>
        <a:xfrm>
          <a:off x="0" y="2179"/>
          <a:ext cx="3319272" cy="9528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Loss Aversion</a:t>
          </a:r>
        </a:p>
      </dsp:txBody>
      <dsp:txXfrm>
        <a:off x="46516" y="48695"/>
        <a:ext cx="3226240" cy="859850"/>
      </dsp:txXfrm>
    </dsp:sp>
    <dsp:sp modelId="{BECB2539-7C9F-4FB6-8C77-9E303225A049}">
      <dsp:nvSpPr>
        <dsp:cNvPr id="0" name=""/>
        <dsp:cNvSpPr/>
      </dsp:nvSpPr>
      <dsp:spPr>
        <a:xfrm rot="5400000">
          <a:off x="5888582" y="-1471316"/>
          <a:ext cx="762306" cy="59009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When in doubt, stay where you are.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Wandering around the reference point. </a:t>
          </a:r>
        </a:p>
      </dsp:txBody>
      <dsp:txXfrm rot="-5400000">
        <a:off x="3319272" y="1135207"/>
        <a:ext cx="5863715" cy="687880"/>
      </dsp:txXfrm>
    </dsp:sp>
    <dsp:sp modelId="{252C578B-CB11-4CB9-87BF-B6A4974FCE71}">
      <dsp:nvSpPr>
        <dsp:cNvPr id="0" name=""/>
        <dsp:cNvSpPr/>
      </dsp:nvSpPr>
      <dsp:spPr>
        <a:xfrm>
          <a:off x="0" y="1002706"/>
          <a:ext cx="3319272" cy="9528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Status Quo Bias</a:t>
          </a:r>
        </a:p>
      </dsp:txBody>
      <dsp:txXfrm>
        <a:off x="46516" y="1049222"/>
        <a:ext cx="3226240" cy="859850"/>
      </dsp:txXfrm>
    </dsp:sp>
    <dsp:sp modelId="{CA5BD8F8-C3DA-42CE-A424-B0602FF745E1}">
      <dsp:nvSpPr>
        <dsp:cNvPr id="0" name=""/>
        <dsp:cNvSpPr/>
      </dsp:nvSpPr>
      <dsp:spPr>
        <a:xfrm rot="5400000">
          <a:off x="5888582" y="-470789"/>
          <a:ext cx="762306" cy="59009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Ignorance of low probabilities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Visualization of loss-producing events.</a:t>
          </a:r>
        </a:p>
      </dsp:txBody>
      <dsp:txXfrm rot="-5400000">
        <a:off x="3319272" y="2135734"/>
        <a:ext cx="5863715" cy="687880"/>
      </dsp:txXfrm>
    </dsp:sp>
    <dsp:sp modelId="{93D6E240-8820-4815-9A8C-A7C594256456}">
      <dsp:nvSpPr>
        <dsp:cNvPr id="0" name=""/>
        <dsp:cNvSpPr/>
      </dsp:nvSpPr>
      <dsp:spPr>
        <a:xfrm>
          <a:off x="0" y="2003233"/>
          <a:ext cx="3319272" cy="9528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Availability Bias</a:t>
          </a:r>
        </a:p>
      </dsp:txBody>
      <dsp:txXfrm>
        <a:off x="46516" y="2049749"/>
        <a:ext cx="3226240" cy="859850"/>
      </dsp:txXfrm>
    </dsp:sp>
    <dsp:sp modelId="{42455EB9-C454-4A7B-9BE3-5037989902D7}">
      <dsp:nvSpPr>
        <dsp:cNvPr id="0" name=""/>
        <dsp:cNvSpPr/>
      </dsp:nvSpPr>
      <dsp:spPr>
        <a:xfrm rot="5400000">
          <a:off x="5888582" y="529738"/>
          <a:ext cx="762306" cy="59009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 Absence of a futuristic outlook.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Avoiding the big picture</a:t>
          </a:r>
        </a:p>
      </dsp:txBody>
      <dsp:txXfrm rot="-5400000">
        <a:off x="3319272" y="3136262"/>
        <a:ext cx="5863715" cy="687880"/>
      </dsp:txXfrm>
    </dsp:sp>
    <dsp:sp modelId="{B8C6DA80-022F-457F-B113-210527827D1A}">
      <dsp:nvSpPr>
        <dsp:cNvPr id="0" name=""/>
        <dsp:cNvSpPr/>
      </dsp:nvSpPr>
      <dsp:spPr>
        <a:xfrm>
          <a:off x="0" y="3003760"/>
          <a:ext cx="3319272" cy="9528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Narrow Framing</a:t>
          </a:r>
        </a:p>
      </dsp:txBody>
      <dsp:txXfrm>
        <a:off x="46516" y="3050276"/>
        <a:ext cx="3226240" cy="859850"/>
      </dsp:txXfrm>
    </dsp:sp>
    <dsp:sp modelId="{87E54575-980E-4CDB-82DE-F0AE55B4B799}">
      <dsp:nvSpPr>
        <dsp:cNvPr id="0" name=""/>
        <dsp:cNvSpPr/>
      </dsp:nvSpPr>
      <dsp:spPr>
        <a:xfrm rot="5400000">
          <a:off x="5888582" y="1530265"/>
          <a:ext cx="762306" cy="59009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  Buyer’s remorse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Costlier the product, higher is the remorse. </a:t>
          </a:r>
        </a:p>
      </dsp:txBody>
      <dsp:txXfrm rot="-5400000">
        <a:off x="3319272" y="4136789"/>
        <a:ext cx="5863715" cy="687880"/>
      </dsp:txXfrm>
    </dsp:sp>
    <dsp:sp modelId="{78CF2F37-4891-4C70-A936-B2C85CB5E424}">
      <dsp:nvSpPr>
        <dsp:cNvPr id="0" name=""/>
        <dsp:cNvSpPr/>
      </dsp:nvSpPr>
      <dsp:spPr>
        <a:xfrm>
          <a:off x="0" y="4004287"/>
          <a:ext cx="3319272" cy="9528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Cognitive Dissonance</a:t>
          </a:r>
        </a:p>
      </dsp:txBody>
      <dsp:txXfrm>
        <a:off x="46516" y="4050803"/>
        <a:ext cx="3226240" cy="8598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A0F12B-9629-4034-8A95-26F219C536FA}">
      <dsp:nvSpPr>
        <dsp:cNvPr id="0" name=""/>
        <dsp:cNvSpPr/>
      </dsp:nvSpPr>
      <dsp:spPr>
        <a:xfrm>
          <a:off x="3739437" y="1771"/>
          <a:ext cx="1395248" cy="9069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Modest Earnings</a:t>
          </a:r>
        </a:p>
      </dsp:txBody>
      <dsp:txXfrm>
        <a:off x="3783709" y="46043"/>
        <a:ext cx="1306704" cy="818367"/>
      </dsp:txXfrm>
    </dsp:sp>
    <dsp:sp modelId="{6C7E9BBD-2B0E-4103-A04E-D309B193D34A}">
      <dsp:nvSpPr>
        <dsp:cNvPr id="0" name=""/>
        <dsp:cNvSpPr/>
      </dsp:nvSpPr>
      <dsp:spPr>
        <a:xfrm>
          <a:off x="2301489" y="455227"/>
          <a:ext cx="4271145" cy="4271145"/>
        </a:xfrm>
        <a:custGeom>
          <a:avLst/>
          <a:gdLst/>
          <a:ahLst/>
          <a:cxnLst/>
          <a:rect l="0" t="0" r="0" b="0"/>
          <a:pathLst>
            <a:path>
              <a:moveTo>
                <a:pt x="2842101" y="120259"/>
              </a:moveTo>
              <a:arcTo wR="2135572" hR="2135572" stAng="17359180" swAng="150013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8C9F74-AAF1-4249-85A2-7F1ECD3AEBD0}">
      <dsp:nvSpPr>
        <dsp:cNvPr id="0" name=""/>
        <dsp:cNvSpPr/>
      </dsp:nvSpPr>
      <dsp:spPr>
        <a:xfrm>
          <a:off x="5588898" y="1069558"/>
          <a:ext cx="1395248" cy="9069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No Savings</a:t>
          </a:r>
        </a:p>
      </dsp:txBody>
      <dsp:txXfrm>
        <a:off x="5633170" y="1113830"/>
        <a:ext cx="1306704" cy="818367"/>
      </dsp:txXfrm>
    </dsp:sp>
    <dsp:sp modelId="{C8784375-C68C-4B1C-82F6-FA36E77083F6}">
      <dsp:nvSpPr>
        <dsp:cNvPr id="0" name=""/>
        <dsp:cNvSpPr/>
      </dsp:nvSpPr>
      <dsp:spPr>
        <a:xfrm>
          <a:off x="2301489" y="455227"/>
          <a:ext cx="4271145" cy="4271145"/>
        </a:xfrm>
        <a:custGeom>
          <a:avLst/>
          <a:gdLst/>
          <a:ahLst/>
          <a:cxnLst/>
          <a:rect l="0" t="0" r="0" b="0"/>
          <a:pathLst>
            <a:path>
              <a:moveTo>
                <a:pt x="4184377" y="1533019"/>
              </a:moveTo>
              <a:arcTo wR="2135572" hR="2135572" stAng="20616684" swAng="196663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F87744-896B-47A1-A3FD-D88131BB5CF9}">
      <dsp:nvSpPr>
        <dsp:cNvPr id="0" name=""/>
        <dsp:cNvSpPr/>
      </dsp:nvSpPr>
      <dsp:spPr>
        <a:xfrm>
          <a:off x="5588898" y="3205130"/>
          <a:ext cx="1395248" cy="9069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Financially Excluded</a:t>
          </a:r>
        </a:p>
      </dsp:txBody>
      <dsp:txXfrm>
        <a:off x="5633170" y="3249402"/>
        <a:ext cx="1306704" cy="818367"/>
      </dsp:txXfrm>
    </dsp:sp>
    <dsp:sp modelId="{49AB0F5B-6C50-441B-A1A3-9EDCBB1B15F0}">
      <dsp:nvSpPr>
        <dsp:cNvPr id="0" name=""/>
        <dsp:cNvSpPr/>
      </dsp:nvSpPr>
      <dsp:spPr>
        <a:xfrm>
          <a:off x="2301489" y="455227"/>
          <a:ext cx="4271145" cy="4271145"/>
        </a:xfrm>
        <a:custGeom>
          <a:avLst/>
          <a:gdLst/>
          <a:ahLst/>
          <a:cxnLst/>
          <a:rect l="0" t="0" r="0" b="0"/>
          <a:pathLst>
            <a:path>
              <a:moveTo>
                <a:pt x="3627671" y="3663417"/>
              </a:moveTo>
              <a:arcTo wR="2135572" hR="2135572" stAng="2740689" swAng="150013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015535-16BA-4803-A055-876DC6054E3E}">
      <dsp:nvSpPr>
        <dsp:cNvPr id="0" name=""/>
        <dsp:cNvSpPr/>
      </dsp:nvSpPr>
      <dsp:spPr>
        <a:xfrm>
          <a:off x="3739437" y="4272916"/>
          <a:ext cx="1395248" cy="9069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Fatalist Thinking</a:t>
          </a:r>
        </a:p>
      </dsp:txBody>
      <dsp:txXfrm>
        <a:off x="3783709" y="4317188"/>
        <a:ext cx="1306704" cy="818367"/>
      </dsp:txXfrm>
    </dsp:sp>
    <dsp:sp modelId="{DC279DD4-D367-4FDA-A37F-1406DA88A537}">
      <dsp:nvSpPr>
        <dsp:cNvPr id="0" name=""/>
        <dsp:cNvSpPr/>
      </dsp:nvSpPr>
      <dsp:spPr>
        <a:xfrm>
          <a:off x="2301489" y="455227"/>
          <a:ext cx="4271145" cy="4271145"/>
        </a:xfrm>
        <a:custGeom>
          <a:avLst/>
          <a:gdLst/>
          <a:ahLst/>
          <a:cxnLst/>
          <a:rect l="0" t="0" r="0" b="0"/>
          <a:pathLst>
            <a:path>
              <a:moveTo>
                <a:pt x="1429043" y="4150885"/>
              </a:moveTo>
              <a:arcTo wR="2135572" hR="2135572" stAng="6559180" swAng="150013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4753C3-8F2B-43FA-A3CA-A2C44CCF486B}">
      <dsp:nvSpPr>
        <dsp:cNvPr id="0" name=""/>
        <dsp:cNvSpPr/>
      </dsp:nvSpPr>
      <dsp:spPr>
        <a:xfrm>
          <a:off x="1889977" y="3205130"/>
          <a:ext cx="1395248" cy="9069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Short –term Outlook</a:t>
          </a:r>
        </a:p>
      </dsp:txBody>
      <dsp:txXfrm>
        <a:off x="1934249" y="3249402"/>
        <a:ext cx="1306704" cy="818367"/>
      </dsp:txXfrm>
    </dsp:sp>
    <dsp:sp modelId="{A11E9932-B7EB-4A35-AC44-12AEAA99F1B5}">
      <dsp:nvSpPr>
        <dsp:cNvPr id="0" name=""/>
        <dsp:cNvSpPr/>
      </dsp:nvSpPr>
      <dsp:spPr>
        <a:xfrm>
          <a:off x="2301489" y="455227"/>
          <a:ext cx="4271145" cy="4271145"/>
        </a:xfrm>
        <a:custGeom>
          <a:avLst/>
          <a:gdLst/>
          <a:ahLst/>
          <a:cxnLst/>
          <a:rect l="0" t="0" r="0" b="0"/>
          <a:pathLst>
            <a:path>
              <a:moveTo>
                <a:pt x="86768" y="2738125"/>
              </a:moveTo>
              <a:arcTo wR="2135572" hR="2135572" stAng="9816684" swAng="196663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6AB6CB-2341-4DB4-BF4C-1DB7B8F5860E}">
      <dsp:nvSpPr>
        <dsp:cNvPr id="0" name=""/>
        <dsp:cNvSpPr/>
      </dsp:nvSpPr>
      <dsp:spPr>
        <a:xfrm>
          <a:off x="1889977" y="1069558"/>
          <a:ext cx="1395248" cy="9069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Adverse health </a:t>
          </a:r>
          <a:r>
            <a:rPr lang="en-US" sz="1500" kern="1200" dirty="0" err="1"/>
            <a:t>behaviour</a:t>
          </a:r>
          <a:endParaRPr lang="en-US" sz="1500" kern="1200" dirty="0"/>
        </a:p>
      </dsp:txBody>
      <dsp:txXfrm>
        <a:off x="1934249" y="1113830"/>
        <a:ext cx="1306704" cy="818367"/>
      </dsp:txXfrm>
    </dsp:sp>
    <dsp:sp modelId="{435BD278-0020-45AF-B30F-6A1121932FA8}">
      <dsp:nvSpPr>
        <dsp:cNvPr id="0" name=""/>
        <dsp:cNvSpPr/>
      </dsp:nvSpPr>
      <dsp:spPr>
        <a:xfrm>
          <a:off x="2301489" y="455227"/>
          <a:ext cx="4271145" cy="4271145"/>
        </a:xfrm>
        <a:custGeom>
          <a:avLst/>
          <a:gdLst/>
          <a:ahLst/>
          <a:cxnLst/>
          <a:rect l="0" t="0" r="0" b="0"/>
          <a:pathLst>
            <a:path>
              <a:moveTo>
                <a:pt x="643473" y="607727"/>
              </a:moveTo>
              <a:arcTo wR="2135572" hR="2135572" stAng="13540689" swAng="150013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E2AC32-A876-4C47-99B3-E05A2BC654DD}">
      <dsp:nvSpPr>
        <dsp:cNvPr id="0" name=""/>
        <dsp:cNvSpPr/>
      </dsp:nvSpPr>
      <dsp:spPr>
        <a:xfrm>
          <a:off x="4837633" y="2901696"/>
          <a:ext cx="2107996" cy="13655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Quality</a:t>
          </a:r>
          <a:endParaRPr lang="en-IN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Processes</a:t>
          </a:r>
          <a:endParaRPr lang="en-IN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Facilitation</a:t>
          </a:r>
          <a:endParaRPr lang="en-IN" sz="1400" b="1" kern="1200" dirty="0">
            <a:solidFill>
              <a:schemeClr val="tx1"/>
            </a:solidFill>
          </a:endParaRPr>
        </a:p>
      </dsp:txBody>
      <dsp:txXfrm>
        <a:off x="5500028" y="3273067"/>
        <a:ext cx="1415605" cy="964136"/>
      </dsp:txXfrm>
    </dsp:sp>
    <dsp:sp modelId="{EAA57416-8363-47AB-B0D9-6F11102A55AC}">
      <dsp:nvSpPr>
        <dsp:cNvPr id="0" name=""/>
        <dsp:cNvSpPr/>
      </dsp:nvSpPr>
      <dsp:spPr>
        <a:xfrm>
          <a:off x="1398270" y="2901696"/>
          <a:ext cx="2107996" cy="13655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Affordable</a:t>
          </a:r>
          <a:endParaRPr lang="en-IN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Structure</a:t>
          </a:r>
          <a:endParaRPr lang="en-IN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Benefit</a:t>
          </a:r>
          <a:endParaRPr lang="en-IN" sz="1400" b="1" kern="1200" dirty="0">
            <a:solidFill>
              <a:schemeClr val="tx1"/>
            </a:solidFill>
          </a:endParaRPr>
        </a:p>
      </dsp:txBody>
      <dsp:txXfrm>
        <a:off x="1428266" y="3273067"/>
        <a:ext cx="1415605" cy="964136"/>
      </dsp:txXfrm>
    </dsp:sp>
    <dsp:sp modelId="{82A91831-CE69-45C9-86CB-4E9BB10DA623}">
      <dsp:nvSpPr>
        <dsp:cNvPr id="0" name=""/>
        <dsp:cNvSpPr/>
      </dsp:nvSpPr>
      <dsp:spPr>
        <a:xfrm>
          <a:off x="4837633" y="0"/>
          <a:ext cx="2107996" cy="13655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Choice</a:t>
          </a:r>
          <a:endParaRPr lang="en-IN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Information</a:t>
          </a:r>
          <a:endParaRPr lang="en-IN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Proximity</a:t>
          </a:r>
          <a:endParaRPr lang="en-IN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N" sz="1400" kern="1200" dirty="0"/>
        </a:p>
      </dsp:txBody>
      <dsp:txXfrm>
        <a:off x="5500028" y="29996"/>
        <a:ext cx="1415605" cy="964136"/>
      </dsp:txXfrm>
    </dsp:sp>
    <dsp:sp modelId="{043D9BC1-0C60-4C79-9F19-EBC0A8388221}">
      <dsp:nvSpPr>
        <dsp:cNvPr id="0" name=""/>
        <dsp:cNvSpPr/>
      </dsp:nvSpPr>
      <dsp:spPr>
        <a:xfrm>
          <a:off x="1398270" y="0"/>
          <a:ext cx="2107996" cy="13655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Coverage</a:t>
          </a:r>
          <a:endParaRPr lang="en-IN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Flexibility</a:t>
          </a:r>
          <a:endParaRPr lang="en-IN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Simplicity</a:t>
          </a:r>
          <a:endParaRPr lang="en-IN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chemeClr val="tx1"/>
              </a:solidFill>
            </a:rPr>
            <a:t>Value Added Services</a:t>
          </a:r>
          <a:endParaRPr lang="en-IN" sz="1400" b="1" kern="1200" dirty="0">
            <a:solidFill>
              <a:schemeClr val="tx1"/>
            </a:solidFill>
          </a:endParaRPr>
        </a:p>
      </dsp:txBody>
      <dsp:txXfrm>
        <a:off x="1428266" y="29996"/>
        <a:ext cx="1415605" cy="964136"/>
      </dsp:txXfrm>
    </dsp:sp>
    <dsp:sp modelId="{C4B23837-781F-408D-BD07-0CDFE8929CE9}">
      <dsp:nvSpPr>
        <dsp:cNvPr id="0" name=""/>
        <dsp:cNvSpPr/>
      </dsp:nvSpPr>
      <dsp:spPr>
        <a:xfrm>
          <a:off x="2281580" y="243230"/>
          <a:ext cx="1847697" cy="1847697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ysClr val="windowText" lastClr="000000"/>
              </a:solidFill>
            </a:rPr>
            <a:t>Product</a:t>
          </a:r>
          <a:endParaRPr lang="en-IN" sz="1700" kern="1200" dirty="0">
            <a:solidFill>
              <a:sysClr val="windowText" lastClr="000000"/>
            </a:solidFill>
          </a:endParaRPr>
        </a:p>
      </dsp:txBody>
      <dsp:txXfrm>
        <a:off x="2822758" y="784408"/>
        <a:ext cx="1306519" cy="1306519"/>
      </dsp:txXfrm>
    </dsp:sp>
    <dsp:sp modelId="{95C86051-6F5A-44D4-A1A1-E83AC5A90073}">
      <dsp:nvSpPr>
        <dsp:cNvPr id="0" name=""/>
        <dsp:cNvSpPr/>
      </dsp:nvSpPr>
      <dsp:spPr>
        <a:xfrm rot="5400000">
          <a:off x="4214622" y="243230"/>
          <a:ext cx="1847697" cy="1847697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ysClr val="windowText" lastClr="000000"/>
              </a:solidFill>
            </a:rPr>
            <a:t>Access</a:t>
          </a:r>
          <a:endParaRPr lang="en-IN" sz="1700" kern="1200" dirty="0">
            <a:solidFill>
              <a:sysClr val="windowText" lastClr="000000"/>
            </a:solidFill>
          </a:endParaRPr>
        </a:p>
      </dsp:txBody>
      <dsp:txXfrm rot="-5400000">
        <a:off x="4214622" y="784408"/>
        <a:ext cx="1306519" cy="1306519"/>
      </dsp:txXfrm>
    </dsp:sp>
    <dsp:sp modelId="{F51B9556-09DA-4A9F-9A8D-85848E2050D7}">
      <dsp:nvSpPr>
        <dsp:cNvPr id="0" name=""/>
        <dsp:cNvSpPr/>
      </dsp:nvSpPr>
      <dsp:spPr>
        <a:xfrm rot="10800000">
          <a:off x="4214622" y="2176272"/>
          <a:ext cx="1847697" cy="1847697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ysClr val="windowText" lastClr="000000"/>
              </a:solidFill>
            </a:rPr>
            <a:t>Experience</a:t>
          </a:r>
          <a:endParaRPr lang="en-IN" sz="1700" kern="1200" dirty="0">
            <a:solidFill>
              <a:sysClr val="windowText" lastClr="000000"/>
            </a:solidFill>
          </a:endParaRPr>
        </a:p>
      </dsp:txBody>
      <dsp:txXfrm rot="10800000">
        <a:off x="4214622" y="2176272"/>
        <a:ext cx="1306519" cy="1306519"/>
      </dsp:txXfrm>
    </dsp:sp>
    <dsp:sp modelId="{042D4946-B90D-456B-BF8B-80C90E1C8CBF}">
      <dsp:nvSpPr>
        <dsp:cNvPr id="0" name=""/>
        <dsp:cNvSpPr/>
      </dsp:nvSpPr>
      <dsp:spPr>
        <a:xfrm rot="16200000">
          <a:off x="2281580" y="2176272"/>
          <a:ext cx="1847697" cy="1847697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ysClr val="windowText" lastClr="000000"/>
              </a:solidFill>
            </a:rPr>
            <a:t>Cost</a:t>
          </a:r>
          <a:endParaRPr lang="en-IN" sz="1700" kern="1200" dirty="0">
            <a:solidFill>
              <a:sysClr val="windowText" lastClr="000000"/>
            </a:solidFill>
          </a:endParaRPr>
        </a:p>
      </dsp:txBody>
      <dsp:txXfrm rot="5400000">
        <a:off x="2822758" y="2176272"/>
        <a:ext cx="1306519" cy="1306519"/>
      </dsp:txXfrm>
    </dsp:sp>
    <dsp:sp modelId="{65565FB5-45A6-4BD0-A781-8491D912BC96}">
      <dsp:nvSpPr>
        <dsp:cNvPr id="0" name=""/>
        <dsp:cNvSpPr/>
      </dsp:nvSpPr>
      <dsp:spPr>
        <a:xfrm>
          <a:off x="3852976" y="1749552"/>
          <a:ext cx="637946" cy="55473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B412D-F55C-4824-8784-D04A2DDCCB07}">
      <dsp:nvSpPr>
        <dsp:cNvPr id="0" name=""/>
        <dsp:cNvSpPr/>
      </dsp:nvSpPr>
      <dsp:spPr>
        <a:xfrm rot="10800000">
          <a:off x="3852976" y="1962912"/>
          <a:ext cx="637946" cy="55473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4375" y="735013"/>
            <a:ext cx="5307013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54550"/>
            <a:ext cx="5389563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7513"/>
            <a:ext cx="2919413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07513"/>
            <a:ext cx="2919412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DB18968-DAEB-4E51-9220-0428039CF9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B57463D-6A84-4E72-9849-5C2090ECBC64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470DD7-65B3-4F4A-A68D-4C3140E1D20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US" sz="1400"/>
              <a:t>A push strategy and not a pull strategy.</a:t>
            </a:r>
          </a:p>
          <a:p>
            <a:pPr eaLnBrk="1" hangingPunct="1">
              <a:buFontTx/>
              <a:buChar char="-"/>
            </a:pPr>
            <a:r>
              <a:rPr lang="en-US" sz="1400"/>
              <a:t>Explaining the concept of insurance</a:t>
            </a:r>
          </a:p>
          <a:p>
            <a:pPr eaLnBrk="1" hangingPunct="1">
              <a:buFontTx/>
              <a:buChar char="-"/>
            </a:pPr>
            <a:r>
              <a:rPr lang="en-US" sz="1400"/>
              <a:t>Claims is the real test of the insurer, the product and above all the intermediary.</a:t>
            </a:r>
          </a:p>
        </p:txBody>
      </p:sp>
    </p:spTree>
    <p:extLst>
      <p:ext uri="{BB962C8B-B14F-4D97-AF65-F5344CB8AC3E}">
        <p14:creationId xmlns:p14="http://schemas.microsoft.com/office/powerpoint/2010/main" val="3548752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EC537F-7095-4E13-9949-B95BFD1635C6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35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950EECD-571E-43EC-AAB8-1987569E8E2E}" type="slidenum">
              <a:rPr lang="en-US" altLang="en-US" sz="1200" smtClean="0"/>
              <a:pPr/>
              <a:t>12</a:t>
            </a:fld>
            <a:endParaRPr lang="en-US" alt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609601"/>
            <a:ext cx="84201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4953000"/>
            <a:ext cx="69342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F807D-915E-415D-9280-0DC917310F31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BB2FD-1B91-4FE4-B6AE-AE17888634B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882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2BD1A-8D7C-42B6-8CD2-EAE4E72C9C41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734FD-423B-4650-8A14-287BF2DCF49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659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937C7-40C2-4329-B9A8-84FF62A0ED74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81E71-094E-40EA-8DB4-CBF2E67730E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4606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522FC-D3CD-45DF-9F46-67E9C3E0ED69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607A6-BE6A-428A-8856-1ED773D32E2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8868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870450" y="3924300"/>
            <a:ext cx="92075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087938" y="3924300"/>
            <a:ext cx="9048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654550" y="3924300"/>
            <a:ext cx="92075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1371601"/>
            <a:ext cx="84201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4068764"/>
            <a:ext cx="84201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0C3A1-F464-458D-899C-0482A62F2EBB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2987D-7A27-43E5-8FF7-385F4E1472B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0602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" y="1600200"/>
            <a:ext cx="4378452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1A6BA-8C62-492A-8940-1318668D6450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B098F-E18E-4745-BBE3-3CC638F8E68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2691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4376870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5550" y="1600200"/>
            <a:ext cx="4378590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95300" y="2212848"/>
            <a:ext cx="4378452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61966" y="2212849"/>
            <a:ext cx="4378452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91ED9-1FB4-4AD9-956F-7C0A32D2D2E6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94873-A805-4CFE-9999-D3729B6C31C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8096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7B496-C9FD-411E-835C-70A6623979B7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B887D-ACCF-4FE8-9249-2C36DA5D03C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6884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06FEE-AFFF-4E7B-BB85-DDBA50536669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2561D-107F-4B4B-BD5B-35B4BD61CE5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32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9345" y="266700"/>
            <a:ext cx="3259006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066" y="273051"/>
            <a:ext cx="54121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345" y="2438401"/>
            <a:ext cx="3259006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F97D8-D836-48BA-832A-9227B456A8DF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E9C0A-44AD-4B2F-B961-09E896D5DE4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5324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9541" y="228600"/>
            <a:ext cx="6187809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33803" y="1143000"/>
            <a:ext cx="655928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19541" y="5810250"/>
            <a:ext cx="6187809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C18ED-F541-403D-B169-480A482B6374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ECABF-71B0-4385-83BA-C2DABFA1CC9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9451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0"/>
            <a:ext cx="89154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92925" y="6356350"/>
            <a:ext cx="22606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eaLnBrk="1" hangingPunct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BADBB61E-278D-4CB1-99B4-E31CFA6270AE}" type="datetime1">
              <a:rPr lang="en-IN"/>
              <a:pPr>
                <a:defRPr/>
              </a:pPr>
              <a:t>11-02-2017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4375" y="6356350"/>
            <a:ext cx="3084513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5125" y="6356350"/>
            <a:ext cx="6096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eaLnBrk="1" hangingPunct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90BB3088-309A-475C-97AB-47402368598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  <p:sp>
        <p:nvSpPr>
          <p:cNvPr id="7" name="Oval 6"/>
          <p:cNvSpPr/>
          <p:nvPr/>
        </p:nvSpPr>
        <p:spPr>
          <a:xfrm>
            <a:off x="9163050" y="6499225"/>
            <a:ext cx="92075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8" name="Oval 7"/>
          <p:cNvSpPr/>
          <p:nvPr/>
        </p:nvSpPr>
        <p:spPr>
          <a:xfrm>
            <a:off x="615950" y="6499225"/>
            <a:ext cx="92075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8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457200"/>
            <a:ext cx="8420100" cy="2819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/>
              <a:t>Health Insurance Product Design</a:t>
            </a:r>
            <a:r>
              <a:rPr lang="en-US" altLang="en-US" sz="4800" dirty="0"/>
              <a:t> </a:t>
            </a:r>
            <a:r>
              <a:rPr lang="en-US" altLang="en-US" sz="4000" dirty="0"/>
              <a:t>for </a:t>
            </a:r>
            <a:br>
              <a:rPr lang="en-US" altLang="en-US" sz="4000" dirty="0"/>
            </a:br>
            <a:r>
              <a:rPr lang="en-US" altLang="en-US" sz="4000" dirty="0"/>
              <a:t>Low Income Women </a:t>
            </a:r>
            <a:r>
              <a:rPr lang="en-US" altLang="en-US" sz="4000" dirty="0" err="1"/>
              <a:t>Centred</a:t>
            </a:r>
            <a:r>
              <a:rPr lang="en-US" altLang="en-US" sz="4000" dirty="0"/>
              <a:t> Groups</a:t>
            </a:r>
            <a:endParaRPr lang="en-US" altLang="en-US" sz="4800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962400"/>
            <a:ext cx="7200900" cy="2209800"/>
          </a:xfrm>
        </p:spPr>
        <p:txBody>
          <a:bodyPr rtlCol="0">
            <a:normAutofit lnSpcReduction="1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b="1" i="1" dirty="0"/>
              <a:t>Arman Oza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endParaRPr lang="en-US" b="1" i="1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4th Capacity Building Seminar in Health Care Insurance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Feb. 16, 2017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Mumbai, India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F9C29-7F2A-495D-8EC2-D47992F5752E}" type="slidenum">
              <a:rPr lang="en-IN"/>
              <a:pPr>
                <a:defRPr/>
              </a:pPr>
              <a:t>1</a:t>
            </a:fld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Why Women Centric?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4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 has proved that</a:t>
            </a:r>
          </a:p>
          <a:p>
            <a:pPr lvl="1"/>
            <a:r>
              <a:rPr lang="en-IN" sz="28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Women are more sensitive to the well-being of the family</a:t>
            </a:r>
          </a:p>
          <a:p>
            <a:pPr lvl="1"/>
            <a:r>
              <a:rPr lang="en-IN" sz="28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have a better futuristic vision</a:t>
            </a:r>
          </a:p>
          <a:p>
            <a:pPr lvl="1"/>
            <a:r>
              <a:rPr lang="en-IN" sz="28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open to new ideas</a:t>
            </a:r>
          </a:p>
          <a:p>
            <a:pPr lvl="1"/>
            <a:r>
              <a:rPr lang="en-IN" sz="28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likely to adopt financial planning</a:t>
            </a:r>
          </a:p>
          <a:p>
            <a:pPr lvl="1"/>
            <a:r>
              <a:rPr lang="en-IN" sz="28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take the </a:t>
            </a:r>
            <a:r>
              <a:rPr lang="en-IN" sz="280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entire family long. </a:t>
            </a:r>
            <a:endParaRPr lang="en-IN" sz="28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IN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4607A6-BE6A-428A-8856-1ED773D32E21}" type="slidenum">
              <a:rPr lang="en-IN" smtClean="0"/>
              <a:pPr>
                <a:defRPr/>
              </a:pPr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7689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uppieren 29"/>
          <p:cNvGrpSpPr/>
          <p:nvPr/>
        </p:nvGrpSpPr>
        <p:grpSpPr>
          <a:xfrm>
            <a:off x="2780351" y="1199296"/>
            <a:ext cx="4271451" cy="4430761"/>
            <a:chOff x="1051311" y="1199295"/>
            <a:chExt cx="4271451" cy="4430761"/>
          </a:xfrm>
        </p:grpSpPr>
        <p:sp>
          <p:nvSpPr>
            <p:cNvPr id="30" name="Ellipse 56"/>
            <p:cNvSpPr/>
            <p:nvPr/>
          </p:nvSpPr>
          <p:spPr bwMode="auto">
            <a:xfrm>
              <a:off x="1117870" y="5043477"/>
              <a:ext cx="4204892" cy="586579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6500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uppieren 35"/>
            <p:cNvGrpSpPr/>
            <p:nvPr/>
          </p:nvGrpSpPr>
          <p:grpSpPr bwMode="gray">
            <a:xfrm>
              <a:off x="1051311" y="1199295"/>
              <a:ext cx="4114801" cy="4114801"/>
              <a:chOff x="2827338" y="1927225"/>
              <a:chExt cx="3508375" cy="3508375"/>
            </a:xfrm>
            <a:effectLst/>
            <a:scene3d>
              <a:camera prst="perspectiveRelaxedModerately" fov="3000000">
                <a:rot lat="20504096" lon="1641833" rev="20273571"/>
              </a:camera>
              <a:lightRig rig="balanced" dir="t"/>
            </a:scene3d>
          </p:grpSpPr>
          <p:sp>
            <p:nvSpPr>
              <p:cNvPr id="32" name="Freeform 15" descr="© INSCALE GmbH, 26.05.2010&#10;http://www.presentationload.com/"/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gray">
              <a:xfrm>
                <a:off x="3138488" y="4237038"/>
                <a:ext cx="2981325" cy="1198562"/>
              </a:xfrm>
              <a:custGeom>
                <a:avLst/>
                <a:gdLst/>
                <a:ahLst/>
                <a:cxnLst>
                  <a:cxn ang="0">
                    <a:pos x="417" y="0"/>
                  </a:cxn>
                  <a:cxn ang="0">
                    <a:pos x="413" y="6"/>
                  </a:cxn>
                  <a:cxn ang="0">
                    <a:pos x="142" y="79"/>
                  </a:cxn>
                  <a:cxn ang="0">
                    <a:pos x="83" y="27"/>
                  </a:cxn>
                  <a:cxn ang="0">
                    <a:pos x="20" y="15"/>
                  </a:cxn>
                  <a:cxn ang="0">
                    <a:pos x="0" y="74"/>
                  </a:cxn>
                  <a:cxn ang="0">
                    <a:pos x="241" y="200"/>
                  </a:cxn>
                  <a:cxn ang="0">
                    <a:pos x="498" y="47"/>
                  </a:cxn>
                  <a:cxn ang="0">
                    <a:pos x="437" y="60"/>
                  </a:cxn>
                  <a:cxn ang="0">
                    <a:pos x="417" y="0"/>
                  </a:cxn>
                </a:cxnLst>
                <a:rect l="0" t="0" r="r" b="b"/>
                <a:pathLst>
                  <a:path w="498" h="200">
                    <a:moveTo>
                      <a:pt x="417" y="0"/>
                    </a:moveTo>
                    <a:cubicBezTo>
                      <a:pt x="415" y="2"/>
                      <a:pt x="414" y="4"/>
                      <a:pt x="413" y="6"/>
                    </a:cubicBezTo>
                    <a:cubicBezTo>
                      <a:pt x="358" y="101"/>
                      <a:pt x="237" y="134"/>
                      <a:pt x="142" y="79"/>
                    </a:cubicBezTo>
                    <a:cubicBezTo>
                      <a:pt x="118" y="66"/>
                      <a:pt x="99" y="48"/>
                      <a:pt x="83" y="27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53" y="150"/>
                      <a:pt x="141" y="200"/>
                      <a:pt x="241" y="200"/>
                    </a:cubicBezTo>
                    <a:cubicBezTo>
                      <a:pt x="352" y="200"/>
                      <a:pt x="449" y="138"/>
                      <a:pt x="498" y="47"/>
                    </a:cubicBezTo>
                    <a:cubicBezTo>
                      <a:pt x="437" y="60"/>
                      <a:pt x="437" y="60"/>
                      <a:pt x="437" y="60"/>
                    </a:cubicBezTo>
                    <a:lnTo>
                      <a:pt x="417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/>
                  </a:gs>
                </a:gsLst>
                <a:lin ang="16200000" scaled="1"/>
                <a:tileRect/>
              </a:gradFill>
              <a:ln w="19050">
                <a:solidFill>
                  <a:srgbClr val="D9D9D9"/>
                </a:solidFill>
                <a:round/>
                <a:headEnd/>
                <a:tailEnd/>
              </a:ln>
              <a:sp3d extrusionH="127000"/>
            </p:spPr>
            <p:txBody>
              <a:bodyPr/>
              <a:lstStyle/>
              <a:p>
                <a:r>
                  <a:rPr lang="en-US" dirty="0"/>
                  <a:t>j</a:t>
                </a:r>
              </a:p>
            </p:txBody>
          </p:sp>
          <p:sp>
            <p:nvSpPr>
              <p:cNvPr id="33" name="Freeform 16" descr="© INSCALE GmbH, 26.05.2010&#10;http://www.presentationload.com/"/>
              <p:cNvSpPr>
                <a:spLocks/>
              </p:cNvSpPr>
              <p:nvPr>
                <p:custDataLst>
                  <p:tags r:id="rId2"/>
                </p:custDataLst>
              </p:nvPr>
            </p:nvSpPr>
            <p:spPr bwMode="gray">
              <a:xfrm>
                <a:off x="2827338" y="1933575"/>
                <a:ext cx="1855787" cy="2663825"/>
              </a:xfrm>
              <a:custGeom>
                <a:avLst/>
                <a:gdLst/>
                <a:ahLst/>
                <a:cxnLst>
                  <a:cxn ang="0">
                    <a:pos x="124" y="397"/>
                  </a:cxn>
                  <a:cxn ang="0">
                    <a:pos x="121" y="193"/>
                  </a:cxn>
                  <a:cxn ang="0">
                    <a:pos x="268" y="95"/>
                  </a:cxn>
                  <a:cxn ang="0">
                    <a:pos x="310" y="47"/>
                  </a:cxn>
                  <a:cxn ang="0">
                    <a:pos x="269" y="0"/>
                  </a:cxn>
                  <a:cxn ang="0">
                    <a:pos x="0" y="292"/>
                  </a:cxn>
                  <a:cxn ang="0">
                    <a:pos x="43" y="445"/>
                  </a:cxn>
                  <a:cxn ang="0">
                    <a:pos x="64" y="385"/>
                  </a:cxn>
                  <a:cxn ang="0">
                    <a:pos x="124" y="397"/>
                  </a:cxn>
                </a:cxnLst>
                <a:rect l="0" t="0" r="r" b="b"/>
                <a:pathLst>
                  <a:path w="310" h="445">
                    <a:moveTo>
                      <a:pt x="124" y="397"/>
                    </a:moveTo>
                    <a:cubicBezTo>
                      <a:pt x="87" y="337"/>
                      <a:pt x="83" y="259"/>
                      <a:pt x="121" y="193"/>
                    </a:cubicBezTo>
                    <a:cubicBezTo>
                      <a:pt x="153" y="137"/>
                      <a:pt x="208" y="103"/>
                      <a:pt x="268" y="95"/>
                    </a:cubicBezTo>
                    <a:cubicBezTo>
                      <a:pt x="310" y="47"/>
                      <a:pt x="310" y="47"/>
                      <a:pt x="310" y="47"/>
                    </a:cubicBezTo>
                    <a:cubicBezTo>
                      <a:pt x="269" y="0"/>
                      <a:pt x="269" y="0"/>
                      <a:pt x="269" y="0"/>
                    </a:cubicBezTo>
                    <a:cubicBezTo>
                      <a:pt x="119" y="13"/>
                      <a:pt x="0" y="139"/>
                      <a:pt x="0" y="292"/>
                    </a:cubicBezTo>
                    <a:cubicBezTo>
                      <a:pt x="0" y="348"/>
                      <a:pt x="16" y="401"/>
                      <a:pt x="43" y="445"/>
                    </a:cubicBezTo>
                    <a:cubicBezTo>
                      <a:pt x="64" y="385"/>
                      <a:pt x="64" y="385"/>
                      <a:pt x="64" y="385"/>
                    </a:cubicBezTo>
                    <a:lnTo>
                      <a:pt x="124" y="39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1"/>
                <a:tileRect/>
              </a:gradFill>
              <a:ln w="19050">
                <a:solidFill>
                  <a:srgbClr val="D9D9D9"/>
                </a:solidFill>
                <a:round/>
                <a:headEnd/>
                <a:tailEnd/>
              </a:ln>
              <a:effectLst/>
              <a:sp3d extrusionH="127000"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" name="Freeform 17" descr="© INSCALE GmbH, 26.05.2010&#10;http://www.presentationload.com/"/>
              <p:cNvSpPr>
                <a:spLocks/>
              </p:cNvSpPr>
              <p:nvPr>
                <p:custDataLst>
                  <p:tags r:id="rId3"/>
                </p:custDataLst>
              </p:nvPr>
            </p:nvSpPr>
            <p:spPr bwMode="gray">
              <a:xfrm>
                <a:off x="4538663" y="1927225"/>
                <a:ext cx="1797050" cy="2573338"/>
              </a:xfrm>
              <a:custGeom>
                <a:avLst/>
                <a:gdLst/>
                <a:ahLst/>
                <a:cxnLst>
                  <a:cxn ang="0">
                    <a:pos x="0" y="95"/>
                  </a:cxn>
                  <a:cxn ang="0">
                    <a:pos x="106" y="121"/>
                  </a:cxn>
                  <a:cxn ang="0">
                    <a:pos x="191" y="369"/>
                  </a:cxn>
                  <a:cxn ang="0">
                    <a:pos x="211" y="430"/>
                  </a:cxn>
                  <a:cxn ang="0">
                    <a:pos x="272" y="418"/>
                  </a:cxn>
                  <a:cxn ang="0">
                    <a:pos x="300" y="293"/>
                  </a:cxn>
                  <a:cxn ang="0">
                    <a:pos x="7" y="0"/>
                  </a:cxn>
                  <a:cxn ang="0">
                    <a:pos x="0" y="1"/>
                  </a:cxn>
                  <a:cxn ang="0">
                    <a:pos x="42" y="48"/>
                  </a:cxn>
                  <a:cxn ang="0">
                    <a:pos x="0" y="95"/>
                  </a:cxn>
                </a:cxnLst>
                <a:rect l="0" t="0" r="r" b="b"/>
                <a:pathLst>
                  <a:path w="300" h="430">
                    <a:moveTo>
                      <a:pt x="0" y="95"/>
                    </a:moveTo>
                    <a:cubicBezTo>
                      <a:pt x="36" y="94"/>
                      <a:pt x="73" y="102"/>
                      <a:pt x="106" y="121"/>
                    </a:cubicBezTo>
                    <a:cubicBezTo>
                      <a:pt x="193" y="172"/>
                      <a:pt x="228" y="278"/>
                      <a:pt x="191" y="369"/>
                    </a:cubicBezTo>
                    <a:cubicBezTo>
                      <a:pt x="211" y="430"/>
                      <a:pt x="211" y="430"/>
                      <a:pt x="211" y="430"/>
                    </a:cubicBezTo>
                    <a:cubicBezTo>
                      <a:pt x="272" y="418"/>
                      <a:pt x="272" y="418"/>
                      <a:pt x="272" y="418"/>
                    </a:cubicBezTo>
                    <a:cubicBezTo>
                      <a:pt x="290" y="380"/>
                      <a:pt x="300" y="338"/>
                      <a:pt x="300" y="293"/>
                    </a:cubicBezTo>
                    <a:cubicBezTo>
                      <a:pt x="300" y="132"/>
                      <a:pt x="169" y="0"/>
                      <a:pt x="7" y="0"/>
                    </a:cubicBezTo>
                    <a:cubicBezTo>
                      <a:pt x="5" y="0"/>
                      <a:pt x="2" y="1"/>
                      <a:pt x="0" y="1"/>
                    </a:cubicBezTo>
                    <a:cubicBezTo>
                      <a:pt x="42" y="48"/>
                      <a:pt x="42" y="48"/>
                      <a:pt x="42" y="48"/>
                    </a:cubicBezTo>
                    <a:lnTo>
                      <a:pt x="0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2">
                      <a:lumMod val="20000"/>
                      <a:lumOff val="8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 w="19050">
                <a:solidFill>
                  <a:srgbClr val="D9D9D9"/>
                </a:solidFill>
                <a:round/>
                <a:headEnd/>
                <a:tailEnd/>
              </a:ln>
              <a:sp3d extrusionH="127000"/>
            </p:spPr>
            <p:txBody>
              <a:bodyPr vert="vert270" anchor="t" anchorCtr="0"/>
              <a:lstStyle/>
              <a:p>
                <a:endParaRPr lang="en-US" dirty="0"/>
              </a:p>
            </p:txBody>
          </p:sp>
        </p:grpSp>
      </p:grpSp>
      <p:sp>
        <p:nvSpPr>
          <p:cNvPr id="35" name="Textfeld 26"/>
          <p:cNvSpPr txBox="1"/>
          <p:nvPr/>
        </p:nvSpPr>
        <p:spPr bwMode="gray">
          <a:xfrm>
            <a:off x="838201" y="982778"/>
            <a:ext cx="2718917" cy="1411531"/>
          </a:xfrm>
          <a:prstGeom prst="rect">
            <a:avLst/>
          </a:prstGeom>
          <a:noFill/>
        </p:spPr>
        <p:txBody>
          <a:bodyPr wrap="square" lIns="0" rIns="0" bIns="72000" rtlCol="0" anchor="b" anchorCtr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Features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Cover frequent risks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Simple wordings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Minimum exclusions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"/>
            <a:ext cx="9144000" cy="666816"/>
          </a:xfrm>
        </p:spPr>
        <p:txBody>
          <a:bodyPr/>
          <a:lstStyle/>
          <a:p>
            <a:r>
              <a:rPr lang="en-IN" sz="2400" dirty="0"/>
              <a:t>Health Insurance Product Design for Low Income Segment</a:t>
            </a:r>
          </a:p>
        </p:txBody>
      </p:sp>
      <p:sp>
        <p:nvSpPr>
          <p:cNvPr id="4" name="Oval 3"/>
          <p:cNvSpPr/>
          <p:nvPr/>
        </p:nvSpPr>
        <p:spPr>
          <a:xfrm rot="19777589">
            <a:off x="3841660" y="2405250"/>
            <a:ext cx="2215391" cy="17268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Product Development</a:t>
            </a:r>
          </a:p>
        </p:txBody>
      </p:sp>
      <p:sp>
        <p:nvSpPr>
          <p:cNvPr id="15" name="Textfeld 26"/>
          <p:cNvSpPr txBox="1"/>
          <p:nvPr/>
        </p:nvSpPr>
        <p:spPr bwMode="gray">
          <a:xfrm>
            <a:off x="6940308" y="1290554"/>
            <a:ext cx="2718917" cy="2642637"/>
          </a:xfrm>
          <a:prstGeom prst="rect">
            <a:avLst/>
          </a:prstGeom>
          <a:noFill/>
        </p:spPr>
        <p:txBody>
          <a:bodyPr wrap="square" lIns="0" rIns="0" bIns="72000" rtlCol="0" anchor="b" anchorCtr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Pricing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Uniform Pricing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Flexible premium payment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Incentives for preventive health actions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feld 26"/>
          <p:cNvSpPr txBox="1"/>
          <p:nvPr/>
        </p:nvSpPr>
        <p:spPr bwMode="gray">
          <a:xfrm>
            <a:off x="867330" y="4064204"/>
            <a:ext cx="2718917" cy="1780863"/>
          </a:xfrm>
          <a:prstGeom prst="rect">
            <a:avLst/>
          </a:prstGeom>
          <a:noFill/>
        </p:spPr>
        <p:txBody>
          <a:bodyPr wrap="square" lIns="0" rIns="0" bIns="72000" rtlCol="0" anchor="b" anchorCtr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Value Added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Discounted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Preventive health interventions</a:t>
            </a:r>
          </a:p>
        </p:txBody>
      </p:sp>
    </p:spTree>
    <p:extLst>
      <p:ext uri="{BB962C8B-B14F-4D97-AF65-F5344CB8AC3E}">
        <p14:creationId xmlns:p14="http://schemas.microsoft.com/office/powerpoint/2010/main" val="3582700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895600"/>
            <a:ext cx="6934200" cy="17526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400" dirty="0"/>
              <a:t>THANKS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51B60D-6B4F-4D05-A6D0-68AEA06D171F}" type="slidenum">
              <a:rPr lang="en-IN"/>
              <a:pPr>
                <a:defRPr/>
              </a:pPr>
              <a:t>12</a:t>
            </a:fld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544" y="404664"/>
            <a:ext cx="8229600" cy="835496"/>
          </a:xfrm>
        </p:spPr>
        <p:txBody>
          <a:bodyPr/>
          <a:lstStyle/>
          <a:p>
            <a:r>
              <a:rPr lang="en-US" sz="3200" dirty="0">
                <a:effectLst/>
              </a:rPr>
              <a:t>Objectives of Product Development</a:t>
            </a:r>
            <a:endParaRPr lang="en-IN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9DB1-825B-4651-88AE-0243554B5736}" type="slidenum">
              <a:rPr lang="en-IN" smtClean="0"/>
              <a:t>2</a:t>
            </a:fld>
            <a:endParaRPr lang="en-IN"/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1928664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149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What Is Client Value?</a:t>
            </a:r>
          </a:p>
        </p:txBody>
      </p:sp>
      <p:sp>
        <p:nvSpPr>
          <p:cNvPr id="9" name="Explosion 1 8"/>
          <p:cNvSpPr/>
          <p:nvPr/>
        </p:nvSpPr>
        <p:spPr bwMode="auto">
          <a:xfrm>
            <a:off x="732692" y="1740878"/>
            <a:ext cx="3587262" cy="3868615"/>
          </a:xfrm>
          <a:prstGeom prst="irregularSeal1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algn="ctr" defTabSz="844083"/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</a:rPr>
              <a:t>Customers don’t</a:t>
            </a:r>
          </a:p>
          <a:p>
            <a:pPr algn="ctr" defTabSz="844083"/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</a:rPr>
              <a:t>buy products – </a:t>
            </a:r>
          </a:p>
          <a:p>
            <a:pPr algn="ctr" defTabSz="844083"/>
            <a:r>
              <a:rPr lang="en-US" dirty="0">
                <a:solidFill>
                  <a:sysClr val="windowText" lastClr="000000"/>
                </a:solidFill>
                <a:latin typeface="Times New Roman" pitchFamily="18" charset="0"/>
              </a:rPr>
              <a:t>they buy solutions</a:t>
            </a:r>
            <a:endParaRPr lang="en-IN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5586046" y="1881554"/>
          <a:ext cx="3024554" cy="4220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CFE7D-ABFC-4047-B8ED-11D4E0830E0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79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RMAN\AppData\Local\Microsoft\Windows\Temporary Internet Files\Content.IE5\WFNUS6OE\MC90005680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1" y="1318847"/>
            <a:ext cx="3446585" cy="49905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842848" y="2233246"/>
            <a:ext cx="909223" cy="10015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77" b="1" dirty="0">
                <a:solidFill>
                  <a:srgbClr val="FF0000"/>
                </a:solidFill>
              </a:rPr>
              <a:t>Benefits</a:t>
            </a:r>
          </a:p>
          <a:p>
            <a:r>
              <a:rPr lang="en-US" sz="1477" b="1" dirty="0">
                <a:solidFill>
                  <a:srgbClr val="FF0000"/>
                </a:solidFill>
              </a:rPr>
              <a:t>Features</a:t>
            </a:r>
          </a:p>
          <a:p>
            <a:r>
              <a:rPr lang="en-US" sz="1477" b="1" dirty="0">
                <a:solidFill>
                  <a:srgbClr val="FF0000"/>
                </a:solidFill>
              </a:rPr>
              <a:t>Cost</a:t>
            </a:r>
          </a:p>
          <a:p>
            <a:r>
              <a:rPr lang="en-US" sz="1477" b="1" dirty="0">
                <a:solidFill>
                  <a:srgbClr val="FF0000"/>
                </a:solidFill>
              </a:rPr>
              <a:t>Flexible</a:t>
            </a:r>
            <a:endParaRPr lang="en-IN" sz="1662" b="1" dirty="0">
              <a:solidFill>
                <a:srgbClr val="FF0000"/>
              </a:solidFill>
            </a:endParaRPr>
          </a:p>
        </p:txBody>
      </p:sp>
      <p:pic>
        <p:nvPicPr>
          <p:cNvPr id="1036" name="Picture 12" descr="C:\Users\ARMAN\AppData\Local\Microsoft\Windows\Temporary Internet Files\Content.IE5\O0SQ754I\MC90024035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4016" y="1670538"/>
            <a:ext cx="3532961" cy="4603418"/>
          </a:xfrm>
          <a:prstGeom prst="rect">
            <a:avLst/>
          </a:prstGeom>
          <a:noFill/>
        </p:spPr>
      </p:pic>
      <p:sp>
        <p:nvSpPr>
          <p:cNvPr id="16" name="Cloud Callout 15"/>
          <p:cNvSpPr/>
          <p:nvPr/>
        </p:nvSpPr>
        <p:spPr bwMode="auto">
          <a:xfrm>
            <a:off x="7485185" y="1107832"/>
            <a:ext cx="1547446" cy="1336431"/>
          </a:xfrm>
          <a:prstGeom prst="cloudCallou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defTabSz="844083"/>
            <a:r>
              <a:rPr lang="en-US" dirty="0">
                <a:solidFill>
                  <a:srgbClr val="FF0000"/>
                </a:solidFill>
              </a:rPr>
              <a:t>Will he  </a:t>
            </a:r>
          </a:p>
          <a:p>
            <a:pPr defTabSz="844083"/>
            <a:r>
              <a:rPr lang="en-US" dirty="0">
                <a:solidFill>
                  <a:srgbClr val="FF0000"/>
                </a:solidFill>
              </a:rPr>
              <a:t>pay my </a:t>
            </a:r>
          </a:p>
          <a:p>
            <a:pPr defTabSz="844083"/>
            <a:r>
              <a:rPr lang="en-US" dirty="0">
                <a:solidFill>
                  <a:srgbClr val="FF0000"/>
                </a:solidFill>
              </a:rPr>
              <a:t>claim?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4723" y="615463"/>
            <a:ext cx="1528624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2" b="1" dirty="0"/>
              <a:t>Intrinsic Value</a:t>
            </a:r>
            <a:endParaRPr lang="en-IN" sz="1662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500446" y="685802"/>
            <a:ext cx="1628972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2" b="1" dirty="0"/>
              <a:t>Perceived Value</a:t>
            </a:r>
            <a:endParaRPr lang="en-IN" sz="1662" b="1" dirty="0"/>
          </a:p>
        </p:txBody>
      </p:sp>
      <p:sp>
        <p:nvSpPr>
          <p:cNvPr id="20" name="Pentagon 19"/>
          <p:cNvSpPr/>
          <p:nvPr/>
        </p:nvSpPr>
        <p:spPr bwMode="auto">
          <a:xfrm>
            <a:off x="3124200" y="3569677"/>
            <a:ext cx="2391508" cy="1195754"/>
          </a:xfrm>
          <a:prstGeom prst="homePlat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defTabSz="844083"/>
            <a:r>
              <a:rPr lang="en-US" sz="2215" dirty="0">
                <a:solidFill>
                  <a:srgbClr val="FF0000"/>
                </a:solidFill>
              </a:rPr>
              <a:t>Communication</a:t>
            </a:r>
          </a:p>
          <a:p>
            <a:pPr defTabSz="844083"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Marketing</a:t>
            </a:r>
          </a:p>
          <a:p>
            <a:pPr defTabSz="844083"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Education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CFE7D-ABFC-4047-B8ED-11D4E0830E0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10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229600" cy="1268760"/>
          </a:xfrm>
        </p:spPr>
        <p:txBody>
          <a:bodyPr/>
          <a:lstStyle/>
          <a:p>
            <a:r>
              <a:rPr lang="en-IN" sz="4000" dirty="0"/>
              <a:t>Why People Don’t Buy Insurance?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26247437"/>
              </p:ext>
            </p:extLst>
          </p:nvPr>
        </p:nvGraphicFramePr>
        <p:xfrm>
          <a:off x="304800" y="1397000"/>
          <a:ext cx="9220200" cy="4959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7DEC-494C-40F7-A008-3C222F7465E2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6549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"/>
            <a:ext cx="8915400" cy="990600"/>
          </a:xfrm>
        </p:spPr>
        <p:txBody>
          <a:bodyPr/>
          <a:lstStyle/>
          <a:p>
            <a:r>
              <a:rPr lang="en-IN" sz="4400" dirty="0"/>
              <a:t>Who is a Low Income Consumer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4607A6-BE6A-428A-8856-1ED773D32E21}" type="slidenum">
              <a:rPr lang="en-IN" smtClean="0"/>
              <a:pPr>
                <a:defRPr/>
              </a:pPr>
              <a:t>6</a:t>
            </a:fld>
            <a:endParaRPr lang="en-IN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26849753"/>
              </p:ext>
            </p:extLst>
          </p:nvPr>
        </p:nvGraphicFramePr>
        <p:xfrm>
          <a:off x="381001" y="1066800"/>
          <a:ext cx="8874124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Content Placeholder 4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752" y="2971799"/>
            <a:ext cx="1830622" cy="1371601"/>
          </a:xfrm>
        </p:spPr>
      </p:pic>
    </p:spTree>
    <p:extLst>
      <p:ext uri="{BB962C8B-B14F-4D97-AF65-F5344CB8AC3E}">
        <p14:creationId xmlns:p14="http://schemas.microsoft.com/office/powerpoint/2010/main" val="573648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066800" y="2895600"/>
            <a:ext cx="22098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Frequency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6096000" y="2895600"/>
            <a:ext cx="25908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Severity</a:t>
            </a: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1828800" y="1905000"/>
            <a:ext cx="609600" cy="990600"/>
          </a:xfrm>
          <a:prstGeom prst="upArrow">
            <a:avLst>
              <a:gd name="adj1" fmla="val 50000"/>
              <a:gd name="adj2" fmla="val 4062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7086600" y="1905000"/>
            <a:ext cx="609600" cy="990600"/>
          </a:xfrm>
          <a:prstGeom prst="upArrow">
            <a:avLst>
              <a:gd name="adj1" fmla="val 50000"/>
              <a:gd name="adj2" fmla="val 4062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7162800" y="3657600"/>
            <a:ext cx="533400" cy="914400"/>
          </a:xfrm>
          <a:prstGeom prst="downArrow">
            <a:avLst>
              <a:gd name="adj1" fmla="val 50000"/>
              <a:gd name="adj2" fmla="val 4285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1905000" y="3657600"/>
            <a:ext cx="533400" cy="914400"/>
          </a:xfrm>
          <a:prstGeom prst="downArrow">
            <a:avLst>
              <a:gd name="adj1" fmla="val 50000"/>
              <a:gd name="adj2" fmla="val 4285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4038600" y="27432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RISK</a:t>
            </a: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5181600" y="3352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3352800" y="3276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990600" y="1066800"/>
            <a:ext cx="2260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Frequent enough</a:t>
            </a: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to be credible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1015144" y="4648201"/>
            <a:ext cx="2278188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Rare enough </a:t>
            </a: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to keep loadings </a:t>
            </a: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within limits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6324600" y="1066800"/>
            <a:ext cx="224313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High enough </a:t>
            </a: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to be threatening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5621745" y="4648201"/>
            <a:ext cx="3658374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Low enough to</a:t>
            </a: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be absorbed by </a:t>
            </a: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small contributions by many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3617913" y="304800"/>
            <a:ext cx="1809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Salability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3581401" y="6019800"/>
            <a:ext cx="2124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Insurability</a:t>
            </a:r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V="1">
            <a:off x="4648200" y="11430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>
            <a:off x="4648200" y="3810000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19475" name="AutoShape 19" descr="MMj03181680000[1]"/>
          <p:cNvSpPr>
            <a:spLocks noChangeAspect="1" noChangeArrowheads="1"/>
          </p:cNvSpPr>
          <p:nvPr/>
        </p:nvSpPr>
        <p:spPr bwMode="auto">
          <a:xfrm>
            <a:off x="4805363" y="3281363"/>
            <a:ext cx="296862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9476" name="AutoShape 20" descr="MMj03181680000[1]"/>
          <p:cNvSpPr>
            <a:spLocks noChangeAspect="1" noChangeArrowheads="1"/>
          </p:cNvSpPr>
          <p:nvPr/>
        </p:nvSpPr>
        <p:spPr bwMode="auto">
          <a:xfrm>
            <a:off x="4805363" y="3281363"/>
            <a:ext cx="296862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9477" name="AutoShape 21" descr="MMj03181680000[1]"/>
          <p:cNvSpPr>
            <a:spLocks noChangeAspect="1" noChangeArrowheads="1"/>
          </p:cNvSpPr>
          <p:nvPr/>
        </p:nvSpPr>
        <p:spPr bwMode="auto">
          <a:xfrm>
            <a:off x="4805363" y="3281363"/>
            <a:ext cx="296862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9478" name="AutoShape 22" descr="MMj03181680000[1]"/>
          <p:cNvSpPr>
            <a:spLocks noChangeAspect="1" noChangeArrowheads="1"/>
          </p:cNvSpPr>
          <p:nvPr/>
        </p:nvSpPr>
        <p:spPr bwMode="auto">
          <a:xfrm>
            <a:off x="4805363" y="3281363"/>
            <a:ext cx="296862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9479" name="AutoShape 23" descr="MMj03181680000[1]"/>
          <p:cNvSpPr>
            <a:spLocks noChangeAspect="1" noChangeArrowheads="1"/>
          </p:cNvSpPr>
          <p:nvPr/>
        </p:nvSpPr>
        <p:spPr bwMode="auto">
          <a:xfrm>
            <a:off x="4805363" y="3281363"/>
            <a:ext cx="296862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701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38" presetID="7" presetClass="entr" presetSubtype="1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500"/>
                            </p:stCondLst>
                            <p:childTnLst>
                              <p:par>
                                <p:cTn id="43" presetID="7" presetClass="entr" presetSubtype="4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85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53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5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7500"/>
                            </p:stCondLst>
                            <p:childTnLst>
                              <p:par>
                                <p:cTn id="57" presetID="2" presetClass="entr" presetSubtype="1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62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4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8500"/>
                            </p:stCondLst>
                            <p:childTnLst>
                              <p:par>
                                <p:cTn id="66" presetID="2" presetClass="entr" presetSubtype="4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88000"/>
                            </p:stCondLst>
                            <p:childTnLst>
                              <p:par>
                                <p:cTn id="71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3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9500"/>
                            </p:stCondLst>
                            <p:childTnLst>
                              <p:par>
                                <p:cTn id="75" presetID="2" presetClass="entr" presetSubtype="1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99000"/>
                            </p:stCondLst>
                            <p:childTnLst>
                              <p:par>
                                <p:cTn id="80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2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 autoUpdateAnimBg="0"/>
      <p:bldP spid="19459" grpId="0" animBg="1" autoUpdateAnimBg="0"/>
      <p:bldP spid="19464" grpId="0" animBg="1" autoUpdateAnimBg="0"/>
      <p:bldP spid="19467" grpId="0" autoUpdateAnimBg="0"/>
      <p:bldP spid="19468" grpId="0" autoUpdateAnimBg="0"/>
      <p:bldP spid="19469" grpId="0" autoUpdateAnimBg="0"/>
      <p:bldP spid="19470" grpId="0" autoUpdateAnimBg="0"/>
      <p:bldP spid="19471" grpId="0" autoUpdateAnimBg="0"/>
      <p:bldP spid="1947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0"/>
            <a:ext cx="8915400" cy="1370013"/>
          </a:xfrm>
        </p:spPr>
        <p:txBody>
          <a:bodyPr/>
          <a:lstStyle/>
          <a:p>
            <a:r>
              <a:rPr lang="en-IN" dirty="0"/>
              <a:t>The PACE Framework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4607A6-BE6A-428A-8856-1ED773D32E21}" type="slidenum">
              <a:rPr lang="en-IN" smtClean="0"/>
              <a:pPr>
                <a:defRPr/>
              </a:pPr>
              <a:t>8</a:t>
            </a:fld>
            <a:endParaRPr lang="en-IN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46310880"/>
              </p:ext>
            </p:extLst>
          </p:nvPr>
        </p:nvGraphicFramePr>
        <p:xfrm>
          <a:off x="495300" y="1524000"/>
          <a:ext cx="83439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44061" y="6168079"/>
            <a:ext cx="6950492" cy="3763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46" dirty="0"/>
              <a:t>Courtesy: PACE Framework, </a:t>
            </a:r>
            <a:r>
              <a:rPr lang="en-US" sz="1846" dirty="0" err="1"/>
              <a:t>Microinsurance</a:t>
            </a:r>
            <a:r>
              <a:rPr lang="en-US" sz="1846" dirty="0"/>
              <a:t> Innovation Facility</a:t>
            </a:r>
            <a:endParaRPr lang="en-IN" sz="1846" dirty="0"/>
          </a:p>
        </p:txBody>
      </p:sp>
    </p:spTree>
    <p:extLst>
      <p:ext uri="{BB962C8B-B14F-4D97-AF65-F5344CB8AC3E}">
        <p14:creationId xmlns:p14="http://schemas.microsoft.com/office/powerpoint/2010/main" val="2118634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Profiling Health Risks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4607A6-BE6A-428A-8856-1ED773D32E21}" type="slidenum">
              <a:rPr lang="en-IN" smtClean="0"/>
              <a:pPr>
                <a:defRPr/>
              </a:pPr>
              <a:t>9</a:t>
            </a:fld>
            <a:endParaRPr lang="en-IN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7213906"/>
              </p:ext>
            </p:extLst>
          </p:nvPr>
        </p:nvGraphicFramePr>
        <p:xfrm>
          <a:off x="457201" y="2057400"/>
          <a:ext cx="9143999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6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6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0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1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Health Risks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Frequency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Severity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Financial Impact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Primary Healthcare </a:t>
                      </a:r>
                    </a:p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(Visits to Family Physician for common ailments like cough, cold, fever, etc.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Medium / High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Low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Low / Medium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Secondary Healthcare</a:t>
                      </a:r>
                    </a:p>
                    <a:p>
                      <a:r>
                        <a:rPr lang="en-US" sz="1900" dirty="0" err="1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Hospitalisation</a:t>
                      </a:r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for typhoid, dehydration, etc.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Low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Medium</a:t>
                      </a:r>
                      <a:r>
                        <a:rPr lang="en-US" sz="1900" baseline="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to High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High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Tertiary Healthcare</a:t>
                      </a:r>
                    </a:p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Major ailments and surgeries like cancer, heart attacks, kidney transplant, etc.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Low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High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High</a:t>
                      </a:r>
                      <a:endParaRPr lang="en-IN" sz="19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67907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3XJ7y_Dkc0WYOaP4MHDCZ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SzMAWd5DoUi0HxzMhoEbI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ooJVpPA0k0CHvn4VipVpIw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man 2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834</TotalTime>
  <Words>434</Words>
  <Application>Microsoft Office PowerPoint</Application>
  <PresentationFormat>A4 Paper (210x297 mm)</PresentationFormat>
  <Paragraphs>144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Century Gothic</vt:lpstr>
      <vt:lpstr>Courier New</vt:lpstr>
      <vt:lpstr>Palatino Linotype</vt:lpstr>
      <vt:lpstr>Times New Roman</vt:lpstr>
      <vt:lpstr>Verdana</vt:lpstr>
      <vt:lpstr>Wingdings</vt:lpstr>
      <vt:lpstr>Arman 2</vt:lpstr>
      <vt:lpstr>Health Insurance Product Design for  Low Income Women Centred Groups</vt:lpstr>
      <vt:lpstr>Objectives of Product Development</vt:lpstr>
      <vt:lpstr>What Is Client Value?</vt:lpstr>
      <vt:lpstr>PowerPoint Presentation</vt:lpstr>
      <vt:lpstr>Why People Don’t Buy Insurance?</vt:lpstr>
      <vt:lpstr>Who is a Low Income Consumer</vt:lpstr>
      <vt:lpstr>PowerPoint Presentation</vt:lpstr>
      <vt:lpstr>The PACE Framework</vt:lpstr>
      <vt:lpstr>Profiling Health Risks</vt:lpstr>
      <vt:lpstr>Why Women Centric?</vt:lpstr>
      <vt:lpstr>Health Insurance Product Design for Low Income Segment</vt:lpstr>
      <vt:lpstr>PowerPoint Presentation</vt:lpstr>
    </vt:vector>
  </TitlesOfParts>
  <Company>xyz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MICOR-INSURANCE</dc:title>
  <dc:creator>abc</dc:creator>
  <cp:lastModifiedBy>Arman Oza</cp:lastModifiedBy>
  <cp:revision>63</cp:revision>
  <cp:lastPrinted>2016-11-23T14:18:32Z</cp:lastPrinted>
  <dcterms:created xsi:type="dcterms:W3CDTF">2006-11-25T06:53:05Z</dcterms:created>
  <dcterms:modified xsi:type="dcterms:W3CDTF">2017-02-11T06:19:29Z</dcterms:modified>
</cp:coreProperties>
</file>