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xlsx" ContentType="application/vnd.openxmlformats-officedocument.spreadsheetml.sheet"/>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heme/theme5.xml" ContentType="application/vnd.openxmlformats-officedocument.theme+xml"/>
  <Override PartName="/ppt/theme/themeOverride1.xml" ContentType="application/vnd.openxmlformats-officedocument.themeOverride+xml"/>
  <Override PartName="/ppt/tags/tag4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43.xml" ContentType="application/vnd.openxmlformats-officedocument.presentationml.tags+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4.xml" ContentType="application/vnd.openxmlformats-officedocument.presentationml.tags+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4.xml" ContentType="application/vnd.openxmlformats-officedocument.drawingml.chart+xml"/>
  <Override PartName="/ppt/drawings/drawing1.xml" ContentType="application/vnd.openxmlformats-officedocument.drawingml.chartshape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45.xml" ContentType="application/vnd.openxmlformats-officedocument.presentationml.tags+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4" r:id="rId2"/>
    <p:sldMasterId id="2147483720" r:id="rId3"/>
    <p:sldMasterId id="2147483744" r:id="rId4"/>
  </p:sldMasterIdLst>
  <p:notesMasterIdLst>
    <p:notesMasterId r:id="rId41"/>
  </p:notesMasterIdLst>
  <p:sldIdLst>
    <p:sldId id="537" r:id="rId5"/>
    <p:sldId id="541" r:id="rId6"/>
    <p:sldId id="580" r:id="rId7"/>
    <p:sldId id="496" r:id="rId8"/>
    <p:sldId id="535" r:id="rId9"/>
    <p:sldId id="536" r:id="rId10"/>
    <p:sldId id="579" r:id="rId11"/>
    <p:sldId id="581" r:id="rId12"/>
    <p:sldId id="588" r:id="rId13"/>
    <p:sldId id="589" r:id="rId14"/>
    <p:sldId id="584" r:id="rId15"/>
    <p:sldId id="586" r:id="rId16"/>
    <p:sldId id="612" r:id="rId17"/>
    <p:sldId id="607" r:id="rId18"/>
    <p:sldId id="592" r:id="rId19"/>
    <p:sldId id="599" r:id="rId20"/>
    <p:sldId id="594" r:id="rId21"/>
    <p:sldId id="595" r:id="rId22"/>
    <p:sldId id="608" r:id="rId23"/>
    <p:sldId id="609" r:id="rId24"/>
    <p:sldId id="590" r:id="rId25"/>
    <p:sldId id="620" r:id="rId26"/>
    <p:sldId id="602" r:id="rId27"/>
    <p:sldId id="621" r:id="rId28"/>
    <p:sldId id="604" r:id="rId29"/>
    <p:sldId id="605" r:id="rId30"/>
    <p:sldId id="619" r:id="rId31"/>
    <p:sldId id="611" r:id="rId32"/>
    <p:sldId id="614" r:id="rId33"/>
    <p:sldId id="616" r:id="rId34"/>
    <p:sldId id="622" r:id="rId35"/>
    <p:sldId id="623" r:id="rId36"/>
    <p:sldId id="624" r:id="rId37"/>
    <p:sldId id="625" r:id="rId38"/>
    <p:sldId id="626" r:id="rId39"/>
    <p:sldId id="578" r:id="rId40"/>
  </p:sldIdLst>
  <p:sldSz cx="10058400" cy="7772400"/>
  <p:notesSz cx="7315200" cy="9601200"/>
  <p:defaultTextStyle>
    <a:defPPr>
      <a:defRPr lang="en-US"/>
    </a:defPPr>
    <a:lvl1pPr algn="l" rtl="0" fontAlgn="base">
      <a:spcBef>
        <a:spcPct val="0"/>
      </a:spcBef>
      <a:spcAft>
        <a:spcPct val="0"/>
      </a:spcAft>
      <a:defRPr sz="1900" kern="1200">
        <a:solidFill>
          <a:srgbClr val="002C77"/>
        </a:solidFill>
        <a:latin typeface="Slate Pro Light" pitchFamily="50" charset="0"/>
        <a:ea typeface="+mn-ea"/>
        <a:cs typeface="Arial" charset="0"/>
      </a:defRPr>
    </a:lvl1pPr>
    <a:lvl2pPr marL="456751" algn="l" rtl="0" fontAlgn="base">
      <a:spcBef>
        <a:spcPct val="0"/>
      </a:spcBef>
      <a:spcAft>
        <a:spcPct val="0"/>
      </a:spcAft>
      <a:defRPr sz="1900" kern="1200">
        <a:solidFill>
          <a:srgbClr val="002C77"/>
        </a:solidFill>
        <a:latin typeface="Slate Pro Light" pitchFamily="50" charset="0"/>
        <a:ea typeface="+mn-ea"/>
        <a:cs typeface="Arial" charset="0"/>
      </a:defRPr>
    </a:lvl2pPr>
    <a:lvl3pPr marL="913502" algn="l" rtl="0" fontAlgn="base">
      <a:spcBef>
        <a:spcPct val="0"/>
      </a:spcBef>
      <a:spcAft>
        <a:spcPct val="0"/>
      </a:spcAft>
      <a:defRPr sz="1900" kern="1200">
        <a:solidFill>
          <a:srgbClr val="002C77"/>
        </a:solidFill>
        <a:latin typeface="Slate Pro Light" pitchFamily="50" charset="0"/>
        <a:ea typeface="+mn-ea"/>
        <a:cs typeface="Arial" charset="0"/>
      </a:defRPr>
    </a:lvl3pPr>
    <a:lvl4pPr marL="1370257" algn="l" rtl="0" fontAlgn="base">
      <a:spcBef>
        <a:spcPct val="0"/>
      </a:spcBef>
      <a:spcAft>
        <a:spcPct val="0"/>
      </a:spcAft>
      <a:defRPr sz="1900" kern="1200">
        <a:solidFill>
          <a:srgbClr val="002C77"/>
        </a:solidFill>
        <a:latin typeface="Slate Pro Light" pitchFamily="50" charset="0"/>
        <a:ea typeface="+mn-ea"/>
        <a:cs typeface="Arial" charset="0"/>
      </a:defRPr>
    </a:lvl4pPr>
    <a:lvl5pPr marL="1827006" algn="l" rtl="0" fontAlgn="base">
      <a:spcBef>
        <a:spcPct val="0"/>
      </a:spcBef>
      <a:spcAft>
        <a:spcPct val="0"/>
      </a:spcAft>
      <a:defRPr sz="1900" kern="1200">
        <a:solidFill>
          <a:srgbClr val="002C77"/>
        </a:solidFill>
        <a:latin typeface="Slate Pro Light" pitchFamily="50" charset="0"/>
        <a:ea typeface="+mn-ea"/>
        <a:cs typeface="Arial" charset="0"/>
      </a:defRPr>
    </a:lvl5pPr>
    <a:lvl6pPr marL="2283760" algn="l" defTabSz="913502" rtl="0" eaLnBrk="1" latinLnBrk="0" hangingPunct="1">
      <a:defRPr sz="1900" kern="1200">
        <a:solidFill>
          <a:srgbClr val="002C77"/>
        </a:solidFill>
        <a:latin typeface="Slate Pro Light" pitchFamily="50" charset="0"/>
        <a:ea typeface="+mn-ea"/>
        <a:cs typeface="Arial" charset="0"/>
      </a:defRPr>
    </a:lvl6pPr>
    <a:lvl7pPr marL="2740510" algn="l" defTabSz="913502" rtl="0" eaLnBrk="1" latinLnBrk="0" hangingPunct="1">
      <a:defRPr sz="1900" kern="1200">
        <a:solidFill>
          <a:srgbClr val="002C77"/>
        </a:solidFill>
        <a:latin typeface="Slate Pro Light" pitchFamily="50" charset="0"/>
        <a:ea typeface="+mn-ea"/>
        <a:cs typeface="Arial" charset="0"/>
      </a:defRPr>
    </a:lvl7pPr>
    <a:lvl8pPr marL="3197264" algn="l" defTabSz="913502" rtl="0" eaLnBrk="1" latinLnBrk="0" hangingPunct="1">
      <a:defRPr sz="1900" kern="1200">
        <a:solidFill>
          <a:srgbClr val="002C77"/>
        </a:solidFill>
        <a:latin typeface="Slate Pro Light" pitchFamily="50" charset="0"/>
        <a:ea typeface="+mn-ea"/>
        <a:cs typeface="Arial" charset="0"/>
      </a:defRPr>
    </a:lvl8pPr>
    <a:lvl9pPr marL="3654017" algn="l" defTabSz="913502" rtl="0" eaLnBrk="1" latinLnBrk="0" hangingPunct="1">
      <a:defRPr sz="1900" kern="1200">
        <a:solidFill>
          <a:srgbClr val="002C77"/>
        </a:solidFill>
        <a:latin typeface="Slate Pro Light" pitchFamily="50"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homas Reagan" initials="tkr"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D9E"/>
    <a:srgbClr val="7B3223"/>
    <a:srgbClr val="003366"/>
    <a:srgbClr val="002C77"/>
    <a:srgbClr val="B48900"/>
    <a:srgbClr val="008175"/>
    <a:srgbClr val="FF9900"/>
    <a:srgbClr val="595998"/>
    <a:srgbClr val="3399CC"/>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782" autoAdjust="0"/>
    <p:restoredTop sz="68600" autoAdjust="0"/>
  </p:normalViewPr>
  <p:slideViewPr>
    <p:cSldViewPr snapToGrid="0" snapToObjects="1">
      <p:cViewPr varScale="1">
        <p:scale>
          <a:sx n="62" d="100"/>
          <a:sy n="62" d="100"/>
        </p:scale>
        <p:origin x="-1446" y="-72"/>
      </p:cViewPr>
      <p:guideLst>
        <p:guide orient="horz" pos="2448"/>
        <p:guide pos="3184"/>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invertIfNegative val="0"/>
          <c:dPt>
            <c:idx val="7"/>
            <c:invertIfNegative val="0"/>
            <c:bubble3D val="0"/>
            <c:spPr>
              <a:solidFill>
                <a:srgbClr val="C00000"/>
              </a:solidFill>
            </c:spPr>
          </c:dPt>
          <c:dLbls>
            <c:dLbl>
              <c:idx val="7"/>
              <c:spPr>
                <a:solidFill>
                  <a:srgbClr val="C00000"/>
                </a:solidFill>
              </c:spPr>
              <c:txPr>
                <a:bodyPr/>
                <a:lstStyle/>
                <a:p>
                  <a:pPr>
                    <a:defRPr sz="1800">
                      <a:solidFill>
                        <a:schemeClr val="bg1"/>
                      </a:solidFill>
                    </a:defRPr>
                  </a:pPr>
                  <a:endParaRPr lang="en-US"/>
                </a:p>
              </c:txPr>
              <c:showLegendKey val="0"/>
              <c:showVal val="1"/>
              <c:showCatName val="0"/>
              <c:showSerName val="0"/>
              <c:showPercent val="0"/>
              <c:showBubbleSize val="0"/>
            </c:dLbl>
            <c:dLbl>
              <c:idx val="9"/>
              <c:layout>
                <c:manualLayout>
                  <c:x val="-1.3450086675394515E-2"/>
                  <c:y val="-3.6931818181818184E-2"/>
                </c:manualLayout>
              </c:layout>
              <c:showLegendKey val="0"/>
              <c:showVal val="1"/>
              <c:showCatName val="0"/>
              <c:showSerName val="0"/>
              <c:showPercent val="0"/>
              <c:showBubbleSize val="0"/>
            </c:dLbl>
            <c:txPr>
              <a:bodyPr/>
              <a:lstStyle/>
              <a:p>
                <a:pPr>
                  <a:defRPr sz="1800"/>
                </a:pPr>
                <a:endParaRPr lang="en-US"/>
              </a:p>
            </c:txPr>
            <c:showLegendKey val="0"/>
            <c:showVal val="1"/>
            <c:showCatName val="0"/>
            <c:showSerName val="0"/>
            <c:showPercent val="0"/>
            <c:showBubbleSize val="0"/>
            <c:showLeaderLines val="0"/>
          </c:dLbls>
          <c:cat>
            <c:strRef>
              <c:f>Sheet1!$C$3:$C$12</c:f>
              <c:strCache>
                <c:ptCount val="10"/>
                <c:pt idx="0">
                  <c:v>Political risk</c:v>
                </c:pt>
                <c:pt idx="1">
                  <c:v>Theft, fraud, corruption</c:v>
                </c:pt>
                <c:pt idx="2">
                  <c:v>Fire, explosion</c:v>
                </c:pt>
                <c:pt idx="3">
                  <c:v>Loss of reputation &amp; brand value</c:v>
                </c:pt>
                <c:pt idx="4">
                  <c:v>Macroeconomic developments</c:v>
                </c:pt>
                <c:pt idx="5">
                  <c:v>Natural catestrophes</c:v>
                </c:pt>
                <c:pt idx="6">
                  <c:v>Changes in legislation &amp; regulation</c:v>
                </c:pt>
                <c:pt idx="7">
                  <c:v>Cyber risk</c:v>
                </c:pt>
                <c:pt idx="8">
                  <c:v>Market developments</c:v>
                </c:pt>
                <c:pt idx="9">
                  <c:v>Business interruption</c:v>
                </c:pt>
              </c:strCache>
            </c:strRef>
          </c:cat>
          <c:val>
            <c:numRef>
              <c:f>Sheet1!$D$3:$D$12</c:f>
              <c:numCache>
                <c:formatCode>0%</c:formatCode>
                <c:ptCount val="10"/>
                <c:pt idx="0">
                  <c:v>0.11</c:v>
                </c:pt>
                <c:pt idx="1">
                  <c:v>0.11</c:v>
                </c:pt>
                <c:pt idx="2">
                  <c:v>0.16</c:v>
                </c:pt>
                <c:pt idx="3">
                  <c:v>0.18</c:v>
                </c:pt>
                <c:pt idx="4">
                  <c:v>0.22</c:v>
                </c:pt>
                <c:pt idx="5">
                  <c:v>0.24</c:v>
                </c:pt>
                <c:pt idx="6">
                  <c:v>0.24</c:v>
                </c:pt>
                <c:pt idx="7">
                  <c:v>0.28000000000000003</c:v>
                </c:pt>
                <c:pt idx="8">
                  <c:v>0.34</c:v>
                </c:pt>
                <c:pt idx="9">
                  <c:v>0.38</c:v>
                </c:pt>
              </c:numCache>
            </c:numRef>
          </c:val>
        </c:ser>
        <c:dLbls>
          <c:showLegendKey val="0"/>
          <c:showVal val="0"/>
          <c:showCatName val="0"/>
          <c:showSerName val="0"/>
          <c:showPercent val="0"/>
          <c:showBubbleSize val="0"/>
        </c:dLbls>
        <c:gapWidth val="150"/>
        <c:axId val="203530624"/>
        <c:axId val="203532160"/>
      </c:barChart>
      <c:catAx>
        <c:axId val="203530624"/>
        <c:scaling>
          <c:orientation val="minMax"/>
        </c:scaling>
        <c:delete val="0"/>
        <c:axPos val="l"/>
        <c:majorTickMark val="out"/>
        <c:minorTickMark val="none"/>
        <c:tickLblPos val="nextTo"/>
        <c:txPr>
          <a:bodyPr/>
          <a:lstStyle/>
          <a:p>
            <a:pPr>
              <a:defRPr sz="1800"/>
            </a:pPr>
            <a:endParaRPr lang="en-US"/>
          </a:p>
        </c:txPr>
        <c:crossAx val="203532160"/>
        <c:crosses val="autoZero"/>
        <c:auto val="1"/>
        <c:lblAlgn val="ctr"/>
        <c:lblOffset val="100"/>
        <c:noMultiLvlLbl val="0"/>
      </c:catAx>
      <c:valAx>
        <c:axId val="203532160"/>
        <c:scaling>
          <c:orientation val="minMax"/>
        </c:scaling>
        <c:delete val="0"/>
        <c:axPos val="b"/>
        <c:numFmt formatCode="0%" sourceLinked="1"/>
        <c:majorTickMark val="out"/>
        <c:minorTickMark val="none"/>
        <c:tickLblPos val="nextTo"/>
        <c:crossAx val="203530624"/>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Per </a:t>
            </a:r>
            <a:r>
              <a:rPr lang="en-US" dirty="0" smtClean="0"/>
              <a:t>Capita Cost </a:t>
            </a:r>
            <a:r>
              <a:rPr lang="en-US" dirty="0"/>
              <a:t>(INR)</a:t>
            </a:r>
          </a:p>
        </c:rich>
      </c:tx>
      <c:layout/>
      <c:overlay val="0"/>
    </c:title>
    <c:autoTitleDeleted val="0"/>
    <c:plotArea>
      <c:layout/>
      <c:barChart>
        <c:barDir val="col"/>
        <c:grouping val="clustered"/>
        <c:varyColors val="0"/>
        <c:ser>
          <c:idx val="0"/>
          <c:order val="0"/>
          <c:tx>
            <c:strRef>
              <c:f>Sheet1!$C$3</c:f>
              <c:strCache>
                <c:ptCount val="1"/>
                <c:pt idx="0">
                  <c:v>Per capita cost (INR)</c:v>
                </c:pt>
              </c:strCache>
            </c:strRef>
          </c:tx>
          <c:spPr>
            <a:solidFill>
              <a:srgbClr val="006D9E"/>
            </a:solidFill>
          </c:spPr>
          <c:invertIfNegative val="0"/>
          <c:dLbls>
            <c:txPr>
              <a:bodyPr/>
              <a:lstStyle/>
              <a:p>
                <a:pPr>
                  <a:defRPr sz="1100" b="1"/>
                </a:pPr>
                <a:endParaRPr lang="en-US"/>
              </a:p>
            </c:txPr>
            <c:showLegendKey val="0"/>
            <c:showVal val="1"/>
            <c:showCatName val="0"/>
            <c:showSerName val="0"/>
            <c:showPercent val="0"/>
            <c:showBubbleSize val="0"/>
            <c:showLeaderLines val="0"/>
          </c:dLbls>
          <c:cat>
            <c:numRef>
              <c:f>Sheet1!$B$4:$B$8</c:f>
              <c:numCache>
                <c:formatCode>General</c:formatCode>
                <c:ptCount val="5"/>
                <c:pt idx="0">
                  <c:v>2012</c:v>
                </c:pt>
                <c:pt idx="1">
                  <c:v>2013</c:v>
                </c:pt>
                <c:pt idx="2">
                  <c:v>2014</c:v>
                </c:pt>
                <c:pt idx="3">
                  <c:v>2015</c:v>
                </c:pt>
                <c:pt idx="4">
                  <c:v>2016</c:v>
                </c:pt>
              </c:numCache>
            </c:numRef>
          </c:cat>
          <c:val>
            <c:numRef>
              <c:f>Sheet1!$C$4:$C$8</c:f>
              <c:numCache>
                <c:formatCode>General</c:formatCode>
                <c:ptCount val="5"/>
                <c:pt idx="0">
                  <c:v>2106</c:v>
                </c:pt>
                <c:pt idx="1">
                  <c:v>2271</c:v>
                </c:pt>
                <c:pt idx="2">
                  <c:v>3098</c:v>
                </c:pt>
                <c:pt idx="3">
                  <c:v>3396</c:v>
                </c:pt>
                <c:pt idx="4">
                  <c:v>3704</c:v>
                </c:pt>
              </c:numCache>
            </c:numRef>
          </c:val>
        </c:ser>
        <c:dLbls>
          <c:showLegendKey val="0"/>
          <c:showVal val="0"/>
          <c:showCatName val="0"/>
          <c:showSerName val="0"/>
          <c:showPercent val="0"/>
          <c:showBubbleSize val="0"/>
        </c:dLbls>
        <c:gapWidth val="150"/>
        <c:axId val="203573120"/>
        <c:axId val="203574656"/>
      </c:barChart>
      <c:catAx>
        <c:axId val="203573120"/>
        <c:scaling>
          <c:orientation val="minMax"/>
        </c:scaling>
        <c:delete val="0"/>
        <c:axPos val="b"/>
        <c:numFmt formatCode="General" sourceLinked="1"/>
        <c:majorTickMark val="out"/>
        <c:minorTickMark val="none"/>
        <c:tickLblPos val="nextTo"/>
        <c:crossAx val="203574656"/>
        <c:crosses val="autoZero"/>
        <c:auto val="1"/>
        <c:lblAlgn val="ctr"/>
        <c:lblOffset val="100"/>
        <c:noMultiLvlLbl val="0"/>
      </c:catAx>
      <c:valAx>
        <c:axId val="203574656"/>
        <c:scaling>
          <c:orientation val="minMax"/>
        </c:scaling>
        <c:delete val="1"/>
        <c:axPos val="l"/>
        <c:numFmt formatCode="General" sourceLinked="1"/>
        <c:majorTickMark val="out"/>
        <c:minorTickMark val="none"/>
        <c:tickLblPos val="nextTo"/>
        <c:crossAx val="203573120"/>
        <c:crosses val="autoZero"/>
        <c:crossBetween val="between"/>
      </c:valAx>
      <c:spPr>
        <a:noFill/>
        <a:ln w="25400">
          <a:noFill/>
        </a:ln>
      </c:spPr>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Average </a:t>
            </a:r>
            <a:r>
              <a:rPr lang="en-US" dirty="0" smtClean="0"/>
              <a:t>Total Organizational Cost (INR </a:t>
            </a:r>
            <a:r>
              <a:rPr lang="en-US" dirty="0"/>
              <a:t>Cr.)</a:t>
            </a:r>
          </a:p>
        </c:rich>
      </c:tx>
      <c:layout/>
      <c:overlay val="0"/>
    </c:title>
    <c:autoTitleDeleted val="0"/>
    <c:plotArea>
      <c:layout/>
      <c:barChart>
        <c:barDir val="col"/>
        <c:grouping val="clustered"/>
        <c:varyColors val="0"/>
        <c:ser>
          <c:idx val="0"/>
          <c:order val="0"/>
          <c:tx>
            <c:strRef>
              <c:f>Sheet1!$C$10</c:f>
              <c:strCache>
                <c:ptCount val="1"/>
                <c:pt idx="0">
                  <c:v>Average total organizational cost
(INR Cr.)</c:v>
                </c:pt>
              </c:strCache>
            </c:strRef>
          </c:tx>
          <c:spPr>
            <a:solidFill>
              <a:srgbClr val="006D9E"/>
            </a:solidFill>
          </c:spPr>
          <c:invertIfNegative val="0"/>
          <c:dLbls>
            <c:txPr>
              <a:bodyPr/>
              <a:lstStyle/>
              <a:p>
                <a:pPr>
                  <a:defRPr sz="1200" b="1"/>
                </a:pPr>
                <a:endParaRPr lang="en-US"/>
              </a:p>
            </c:txPr>
            <c:showLegendKey val="0"/>
            <c:showVal val="1"/>
            <c:showCatName val="0"/>
            <c:showSerName val="0"/>
            <c:showPercent val="0"/>
            <c:showBubbleSize val="0"/>
            <c:showLeaderLines val="0"/>
          </c:dLbls>
          <c:cat>
            <c:numRef>
              <c:f>Sheet1!$B$11:$B$15</c:f>
              <c:numCache>
                <c:formatCode>General</c:formatCode>
                <c:ptCount val="5"/>
                <c:pt idx="0">
                  <c:v>2012</c:v>
                </c:pt>
                <c:pt idx="1">
                  <c:v>2013</c:v>
                </c:pt>
                <c:pt idx="2">
                  <c:v>2014</c:v>
                </c:pt>
                <c:pt idx="3">
                  <c:v>2015</c:v>
                </c:pt>
                <c:pt idx="4">
                  <c:v>2016</c:v>
                </c:pt>
              </c:numCache>
            </c:numRef>
          </c:cat>
          <c:val>
            <c:numRef>
              <c:f>Sheet1!$C$11:$C$15</c:f>
              <c:numCache>
                <c:formatCode>General</c:formatCode>
                <c:ptCount val="5"/>
                <c:pt idx="0">
                  <c:v>5.35</c:v>
                </c:pt>
                <c:pt idx="1">
                  <c:v>6.04</c:v>
                </c:pt>
                <c:pt idx="2">
                  <c:v>8.31</c:v>
                </c:pt>
                <c:pt idx="3">
                  <c:v>8.85</c:v>
                </c:pt>
                <c:pt idx="4">
                  <c:v>9.73</c:v>
                </c:pt>
              </c:numCache>
            </c:numRef>
          </c:val>
        </c:ser>
        <c:dLbls>
          <c:showLegendKey val="0"/>
          <c:showVal val="0"/>
          <c:showCatName val="0"/>
          <c:showSerName val="0"/>
          <c:showPercent val="0"/>
          <c:showBubbleSize val="0"/>
        </c:dLbls>
        <c:gapWidth val="150"/>
        <c:axId val="203607424"/>
        <c:axId val="203613312"/>
      </c:barChart>
      <c:catAx>
        <c:axId val="203607424"/>
        <c:scaling>
          <c:orientation val="minMax"/>
        </c:scaling>
        <c:delete val="0"/>
        <c:axPos val="b"/>
        <c:numFmt formatCode="General" sourceLinked="1"/>
        <c:majorTickMark val="out"/>
        <c:minorTickMark val="none"/>
        <c:tickLblPos val="nextTo"/>
        <c:crossAx val="203613312"/>
        <c:crosses val="autoZero"/>
        <c:auto val="1"/>
        <c:lblAlgn val="ctr"/>
        <c:lblOffset val="100"/>
        <c:noMultiLvlLbl val="0"/>
      </c:catAx>
      <c:valAx>
        <c:axId val="203613312"/>
        <c:scaling>
          <c:orientation val="minMax"/>
        </c:scaling>
        <c:delete val="1"/>
        <c:axPos val="l"/>
        <c:numFmt formatCode="General" sourceLinked="1"/>
        <c:majorTickMark val="out"/>
        <c:minorTickMark val="none"/>
        <c:tickLblPos val="nextTo"/>
        <c:crossAx val="203607424"/>
        <c:crosses val="autoZero"/>
        <c:crossBetween val="between"/>
      </c:valAx>
      <c:spPr>
        <a:noFill/>
        <a:ln w="25400">
          <a:noFill/>
        </a:ln>
      </c:spPr>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21025928581061401"/>
          <c:y val="7.9780561887152102E-2"/>
          <c:w val="0.52556658882650598"/>
          <c:h val="0.81669548344913701"/>
        </c:manualLayout>
      </c:layout>
      <c:doughnutChart>
        <c:varyColors val="1"/>
        <c:ser>
          <c:idx val="0"/>
          <c:order val="0"/>
          <c:spPr>
            <a:solidFill>
              <a:srgbClr val="FF0000"/>
            </a:solidFill>
            <a:ln>
              <a:solidFill>
                <a:srgbClr val="D9D9D9"/>
              </a:solidFill>
            </a:ln>
          </c:spPr>
          <c:dPt>
            <c:idx val="0"/>
            <c:bubble3D val="0"/>
            <c:spPr>
              <a:solidFill>
                <a:srgbClr val="BFBFBF"/>
              </a:solidFill>
              <a:ln>
                <a:solidFill>
                  <a:srgbClr val="D9D9D9"/>
                </a:solidFill>
              </a:ln>
            </c:spPr>
            <c:extLst xmlns:c16r2="http://schemas.microsoft.com/office/drawing/2015/06/chart">
              <c:ext xmlns:c16="http://schemas.microsoft.com/office/drawing/2014/chart" uri="{C3380CC4-5D6E-409C-BE32-E72D297353CC}">
                <c16:uniqueId val="{00000001-C359-4952-87D5-8F8AE2B12139}"/>
              </c:ext>
            </c:extLst>
          </c:dPt>
          <c:dPt>
            <c:idx val="1"/>
            <c:bubble3D val="0"/>
            <c:spPr>
              <a:solidFill>
                <a:srgbClr val="FFFFFF"/>
              </a:solidFill>
              <a:ln>
                <a:noFill/>
              </a:ln>
            </c:spPr>
            <c:extLst xmlns:c16r2="http://schemas.microsoft.com/office/drawing/2015/06/chart">
              <c:ext xmlns:c16="http://schemas.microsoft.com/office/drawing/2014/chart" uri="{C3380CC4-5D6E-409C-BE32-E72D297353CC}">
                <c16:uniqueId val="{00000003-C359-4952-87D5-8F8AE2B12139}"/>
              </c:ext>
            </c:extLst>
          </c:dPt>
          <c:dPt>
            <c:idx val="2"/>
            <c:bubble3D val="0"/>
            <c:spPr>
              <a:solidFill>
                <a:srgbClr val="1F497D"/>
              </a:solidFill>
              <a:ln>
                <a:solidFill>
                  <a:srgbClr val="D9D9D9"/>
                </a:solidFill>
              </a:ln>
            </c:spPr>
            <c:extLst xmlns:c16r2="http://schemas.microsoft.com/office/drawing/2015/06/chart">
              <c:ext xmlns:c16="http://schemas.microsoft.com/office/drawing/2014/chart" uri="{C3380CC4-5D6E-409C-BE32-E72D297353CC}">
                <c16:uniqueId val="{00000005-C359-4952-87D5-8F8AE2B12139}"/>
              </c:ext>
            </c:extLst>
          </c:dPt>
          <c:dPt>
            <c:idx val="3"/>
            <c:bubble3D val="0"/>
            <c:spPr>
              <a:solidFill>
                <a:srgbClr val="BFBFBF"/>
              </a:solidFill>
              <a:ln>
                <a:solidFill>
                  <a:srgbClr val="D9D9D9"/>
                </a:solidFill>
              </a:ln>
            </c:spPr>
            <c:extLst xmlns:c16r2="http://schemas.microsoft.com/office/drawing/2015/06/chart">
              <c:ext xmlns:c16="http://schemas.microsoft.com/office/drawing/2014/chart" uri="{C3380CC4-5D6E-409C-BE32-E72D297353CC}">
                <c16:uniqueId val="{00000007-C359-4952-87D5-8F8AE2B12139}"/>
              </c:ext>
            </c:extLst>
          </c:dPt>
          <c:dPt>
            <c:idx val="4"/>
            <c:bubble3D val="0"/>
            <c:spPr>
              <a:solidFill>
                <a:srgbClr val="FFFFFF"/>
              </a:solidFill>
              <a:ln>
                <a:noFill/>
              </a:ln>
            </c:spPr>
            <c:extLst xmlns:c16r2="http://schemas.microsoft.com/office/drawing/2015/06/chart">
              <c:ext xmlns:c16="http://schemas.microsoft.com/office/drawing/2014/chart" uri="{C3380CC4-5D6E-409C-BE32-E72D297353CC}">
                <c16:uniqueId val="{00000009-C359-4952-87D5-8F8AE2B12139}"/>
              </c:ext>
            </c:extLst>
          </c:dPt>
          <c:dPt>
            <c:idx val="5"/>
            <c:bubble3D val="0"/>
            <c:spPr>
              <a:solidFill>
                <a:srgbClr val="1F497D"/>
              </a:solidFill>
              <a:ln>
                <a:solidFill>
                  <a:srgbClr val="D9D9D9"/>
                </a:solidFill>
              </a:ln>
            </c:spPr>
            <c:extLst xmlns:c16r2="http://schemas.microsoft.com/office/drawing/2015/06/chart">
              <c:ext xmlns:c16="http://schemas.microsoft.com/office/drawing/2014/chart" uri="{C3380CC4-5D6E-409C-BE32-E72D297353CC}">
                <c16:uniqueId val="{0000000B-C359-4952-87D5-8F8AE2B12139}"/>
              </c:ext>
            </c:extLst>
          </c:dPt>
          <c:dPt>
            <c:idx val="6"/>
            <c:bubble3D val="0"/>
            <c:spPr>
              <a:solidFill>
                <a:srgbClr val="BFBFBF"/>
              </a:solidFill>
              <a:ln>
                <a:solidFill>
                  <a:srgbClr val="D9D9D9"/>
                </a:solidFill>
              </a:ln>
            </c:spPr>
            <c:extLst xmlns:c16r2="http://schemas.microsoft.com/office/drawing/2015/06/chart">
              <c:ext xmlns:c16="http://schemas.microsoft.com/office/drawing/2014/chart" uri="{C3380CC4-5D6E-409C-BE32-E72D297353CC}">
                <c16:uniqueId val="{0000000D-C359-4952-87D5-8F8AE2B12139}"/>
              </c:ext>
            </c:extLst>
          </c:dPt>
          <c:dPt>
            <c:idx val="7"/>
            <c:bubble3D val="0"/>
            <c:spPr>
              <a:solidFill>
                <a:srgbClr val="FFFFFF"/>
              </a:solidFill>
              <a:ln>
                <a:noFill/>
              </a:ln>
            </c:spPr>
            <c:extLst xmlns:c16r2="http://schemas.microsoft.com/office/drawing/2015/06/chart">
              <c:ext xmlns:c16="http://schemas.microsoft.com/office/drawing/2014/chart" uri="{C3380CC4-5D6E-409C-BE32-E72D297353CC}">
                <c16:uniqueId val="{0000000F-C359-4952-87D5-8F8AE2B12139}"/>
              </c:ext>
            </c:extLst>
          </c:dPt>
          <c:dPt>
            <c:idx val="8"/>
            <c:bubble3D val="0"/>
            <c:spPr>
              <a:solidFill>
                <a:srgbClr val="1F497D"/>
              </a:solidFill>
              <a:ln>
                <a:solidFill>
                  <a:srgbClr val="D9D9D9"/>
                </a:solidFill>
              </a:ln>
            </c:spPr>
            <c:extLst xmlns:c16r2="http://schemas.microsoft.com/office/drawing/2015/06/chart">
              <c:ext xmlns:c16="http://schemas.microsoft.com/office/drawing/2014/chart" uri="{C3380CC4-5D6E-409C-BE32-E72D297353CC}">
                <c16:uniqueId val="{00000011-C359-4952-87D5-8F8AE2B12139}"/>
              </c:ext>
            </c:extLst>
          </c:dPt>
          <c:dPt>
            <c:idx val="9"/>
            <c:bubble3D val="0"/>
            <c:spPr>
              <a:solidFill>
                <a:srgbClr val="BFBFBF"/>
              </a:solidFill>
              <a:ln>
                <a:solidFill>
                  <a:srgbClr val="D9D9D9"/>
                </a:solidFill>
              </a:ln>
            </c:spPr>
            <c:extLst xmlns:c16r2="http://schemas.microsoft.com/office/drawing/2015/06/chart">
              <c:ext xmlns:c16="http://schemas.microsoft.com/office/drawing/2014/chart" uri="{C3380CC4-5D6E-409C-BE32-E72D297353CC}">
                <c16:uniqueId val="{00000013-C359-4952-87D5-8F8AE2B12139}"/>
              </c:ext>
            </c:extLst>
          </c:dPt>
          <c:dPt>
            <c:idx val="10"/>
            <c:bubble3D val="0"/>
            <c:spPr>
              <a:solidFill>
                <a:srgbClr val="FFFFFF"/>
              </a:solidFill>
              <a:ln>
                <a:noFill/>
              </a:ln>
            </c:spPr>
            <c:extLst xmlns:c16r2="http://schemas.microsoft.com/office/drawing/2015/06/chart">
              <c:ext xmlns:c16="http://schemas.microsoft.com/office/drawing/2014/chart" uri="{C3380CC4-5D6E-409C-BE32-E72D297353CC}">
                <c16:uniqueId val="{00000015-C359-4952-87D5-8F8AE2B12139}"/>
              </c:ext>
            </c:extLst>
          </c:dPt>
          <c:dPt>
            <c:idx val="11"/>
            <c:bubble3D val="0"/>
            <c:spPr>
              <a:solidFill>
                <a:srgbClr val="1F497D"/>
              </a:solidFill>
              <a:ln>
                <a:solidFill>
                  <a:srgbClr val="D9D9D9"/>
                </a:solidFill>
              </a:ln>
            </c:spPr>
            <c:extLst xmlns:c16r2="http://schemas.microsoft.com/office/drawing/2015/06/chart">
              <c:ext xmlns:c16="http://schemas.microsoft.com/office/drawing/2014/chart" uri="{C3380CC4-5D6E-409C-BE32-E72D297353CC}">
                <c16:uniqueId val="{00000017-C359-4952-87D5-8F8AE2B12139}"/>
              </c:ext>
            </c:extLst>
          </c:dPt>
          <c:dPt>
            <c:idx val="12"/>
            <c:bubble3D val="0"/>
            <c:spPr>
              <a:solidFill>
                <a:srgbClr val="BFBFBF"/>
              </a:solidFill>
              <a:ln>
                <a:solidFill>
                  <a:srgbClr val="D9D9D9"/>
                </a:solidFill>
              </a:ln>
            </c:spPr>
            <c:extLst xmlns:c16r2="http://schemas.microsoft.com/office/drawing/2015/06/chart">
              <c:ext xmlns:c16="http://schemas.microsoft.com/office/drawing/2014/chart" uri="{C3380CC4-5D6E-409C-BE32-E72D297353CC}">
                <c16:uniqueId val="{00000019-C359-4952-87D5-8F8AE2B12139}"/>
              </c:ext>
            </c:extLst>
          </c:dPt>
          <c:dPt>
            <c:idx val="13"/>
            <c:bubble3D val="0"/>
            <c:spPr>
              <a:solidFill>
                <a:srgbClr val="FFFFFF"/>
              </a:solidFill>
              <a:ln>
                <a:noFill/>
              </a:ln>
            </c:spPr>
            <c:extLst xmlns:c16r2="http://schemas.microsoft.com/office/drawing/2015/06/chart">
              <c:ext xmlns:c16="http://schemas.microsoft.com/office/drawing/2014/chart" uri="{C3380CC4-5D6E-409C-BE32-E72D297353CC}">
                <c16:uniqueId val="{0000001B-C359-4952-87D5-8F8AE2B12139}"/>
              </c:ext>
            </c:extLst>
          </c:dPt>
          <c:dPt>
            <c:idx val="14"/>
            <c:bubble3D val="0"/>
            <c:spPr>
              <a:solidFill>
                <a:srgbClr val="1F497D"/>
              </a:solidFill>
              <a:ln>
                <a:solidFill>
                  <a:srgbClr val="D9D9D9"/>
                </a:solidFill>
              </a:ln>
            </c:spPr>
            <c:extLst xmlns:c16r2="http://schemas.microsoft.com/office/drawing/2015/06/chart">
              <c:ext xmlns:c16="http://schemas.microsoft.com/office/drawing/2014/chart" uri="{C3380CC4-5D6E-409C-BE32-E72D297353CC}">
                <c16:uniqueId val="{0000001D-C359-4952-87D5-8F8AE2B12139}"/>
              </c:ext>
            </c:extLst>
          </c:dPt>
          <c:dPt>
            <c:idx val="15"/>
            <c:bubble3D val="0"/>
            <c:spPr>
              <a:solidFill>
                <a:srgbClr val="BFBFBF"/>
              </a:solidFill>
              <a:ln>
                <a:solidFill>
                  <a:srgbClr val="D9D9D9"/>
                </a:solidFill>
              </a:ln>
            </c:spPr>
            <c:extLst xmlns:c16r2="http://schemas.microsoft.com/office/drawing/2015/06/chart">
              <c:ext xmlns:c16="http://schemas.microsoft.com/office/drawing/2014/chart" uri="{C3380CC4-5D6E-409C-BE32-E72D297353CC}">
                <c16:uniqueId val="{0000001F-C359-4952-87D5-8F8AE2B12139}"/>
              </c:ext>
            </c:extLst>
          </c:dPt>
          <c:dPt>
            <c:idx val="16"/>
            <c:bubble3D val="0"/>
            <c:spPr>
              <a:solidFill>
                <a:srgbClr val="FFFFFF"/>
              </a:solidFill>
              <a:ln>
                <a:noFill/>
              </a:ln>
            </c:spPr>
            <c:extLst xmlns:c16r2="http://schemas.microsoft.com/office/drawing/2015/06/chart">
              <c:ext xmlns:c16="http://schemas.microsoft.com/office/drawing/2014/chart" uri="{C3380CC4-5D6E-409C-BE32-E72D297353CC}">
                <c16:uniqueId val="{00000021-C359-4952-87D5-8F8AE2B12139}"/>
              </c:ext>
            </c:extLst>
          </c:dPt>
          <c:dPt>
            <c:idx val="17"/>
            <c:bubble3D val="0"/>
            <c:spPr>
              <a:solidFill>
                <a:srgbClr val="1F497D"/>
              </a:solidFill>
              <a:ln>
                <a:solidFill>
                  <a:srgbClr val="D9D9D9"/>
                </a:solidFill>
              </a:ln>
            </c:spPr>
            <c:extLst xmlns:c16r2="http://schemas.microsoft.com/office/drawing/2015/06/chart">
              <c:ext xmlns:c16="http://schemas.microsoft.com/office/drawing/2014/chart" uri="{C3380CC4-5D6E-409C-BE32-E72D297353CC}">
                <c16:uniqueId val="{00000023-C359-4952-87D5-8F8AE2B12139}"/>
              </c:ext>
            </c:extLst>
          </c:dPt>
          <c:dPt>
            <c:idx val="18"/>
            <c:bubble3D val="0"/>
            <c:spPr>
              <a:solidFill>
                <a:srgbClr val="BFBFBF"/>
              </a:solidFill>
              <a:ln>
                <a:solidFill>
                  <a:srgbClr val="D9D9D9"/>
                </a:solidFill>
              </a:ln>
            </c:spPr>
            <c:extLst xmlns:c16r2="http://schemas.microsoft.com/office/drawing/2015/06/chart">
              <c:ext xmlns:c16="http://schemas.microsoft.com/office/drawing/2014/chart" uri="{C3380CC4-5D6E-409C-BE32-E72D297353CC}">
                <c16:uniqueId val="{00000025-C359-4952-87D5-8F8AE2B12139}"/>
              </c:ext>
            </c:extLst>
          </c:dPt>
          <c:dPt>
            <c:idx val="19"/>
            <c:bubble3D val="0"/>
            <c:spPr>
              <a:solidFill>
                <a:srgbClr val="FFFFFF"/>
              </a:solidFill>
              <a:ln>
                <a:noFill/>
              </a:ln>
            </c:spPr>
            <c:extLst xmlns:c16r2="http://schemas.microsoft.com/office/drawing/2015/06/chart">
              <c:ext xmlns:c16="http://schemas.microsoft.com/office/drawing/2014/chart" uri="{C3380CC4-5D6E-409C-BE32-E72D297353CC}">
                <c16:uniqueId val="{00000027-C359-4952-87D5-8F8AE2B12139}"/>
              </c:ext>
            </c:extLst>
          </c:dPt>
          <c:dPt>
            <c:idx val="20"/>
            <c:bubble3D val="0"/>
            <c:spPr>
              <a:solidFill>
                <a:srgbClr val="1F497D"/>
              </a:solidFill>
              <a:ln>
                <a:solidFill>
                  <a:srgbClr val="D9D9D9"/>
                </a:solidFill>
              </a:ln>
            </c:spPr>
            <c:extLst xmlns:c16r2="http://schemas.microsoft.com/office/drawing/2015/06/chart">
              <c:ext xmlns:c16="http://schemas.microsoft.com/office/drawing/2014/chart" uri="{C3380CC4-5D6E-409C-BE32-E72D297353CC}">
                <c16:uniqueId val="{00000029-C359-4952-87D5-8F8AE2B12139}"/>
              </c:ext>
            </c:extLst>
          </c:dPt>
          <c:dPt>
            <c:idx val="21"/>
            <c:bubble3D val="0"/>
            <c:spPr>
              <a:solidFill>
                <a:srgbClr val="BFBFBF"/>
              </a:solidFill>
              <a:ln>
                <a:solidFill>
                  <a:srgbClr val="D9D9D9"/>
                </a:solidFill>
              </a:ln>
            </c:spPr>
            <c:extLst xmlns:c16r2="http://schemas.microsoft.com/office/drawing/2015/06/chart">
              <c:ext xmlns:c16="http://schemas.microsoft.com/office/drawing/2014/chart" uri="{C3380CC4-5D6E-409C-BE32-E72D297353CC}">
                <c16:uniqueId val="{0000002B-C359-4952-87D5-8F8AE2B12139}"/>
              </c:ext>
            </c:extLst>
          </c:dPt>
          <c:dPt>
            <c:idx val="22"/>
            <c:bubble3D val="0"/>
            <c:spPr>
              <a:solidFill>
                <a:srgbClr val="FFFFFF"/>
              </a:solidFill>
              <a:ln>
                <a:noFill/>
              </a:ln>
            </c:spPr>
            <c:extLst xmlns:c16r2="http://schemas.microsoft.com/office/drawing/2015/06/chart">
              <c:ext xmlns:c16="http://schemas.microsoft.com/office/drawing/2014/chart" uri="{C3380CC4-5D6E-409C-BE32-E72D297353CC}">
                <c16:uniqueId val="{0000002D-C359-4952-87D5-8F8AE2B12139}"/>
              </c:ext>
            </c:extLst>
          </c:dPt>
          <c:dPt>
            <c:idx val="23"/>
            <c:bubble3D val="0"/>
            <c:spPr>
              <a:solidFill>
                <a:srgbClr val="1F497D"/>
              </a:solidFill>
              <a:ln>
                <a:solidFill>
                  <a:srgbClr val="D9D9D9"/>
                </a:solidFill>
              </a:ln>
            </c:spPr>
            <c:extLst xmlns:c16r2="http://schemas.microsoft.com/office/drawing/2015/06/chart">
              <c:ext xmlns:c16="http://schemas.microsoft.com/office/drawing/2014/chart" uri="{C3380CC4-5D6E-409C-BE32-E72D297353CC}">
                <c16:uniqueId val="{0000002F-C359-4952-87D5-8F8AE2B12139}"/>
              </c:ext>
            </c:extLst>
          </c:dPt>
          <c:cat>
            <c:strRef>
              <c:f>Sheet1!$A$1:$X$1</c:f>
              <c:strCache>
                <c:ptCount val="24"/>
                <c:pt idx="0">
                  <c:v>Peer Dark Web</c:v>
                </c:pt>
                <c:pt idx="1">
                  <c:v>SPACE 1</c:v>
                </c:pt>
                <c:pt idx="2">
                  <c:v>Company Bad Activity</c:v>
                </c:pt>
                <c:pt idx="3">
                  <c:v>Peer Bad Activity</c:v>
                </c:pt>
                <c:pt idx="4">
                  <c:v>SPACE 2</c:v>
                </c:pt>
                <c:pt idx="5">
                  <c:v>Company Technology</c:v>
                </c:pt>
                <c:pt idx="6">
                  <c:v>Peer Technology</c:v>
                </c:pt>
                <c:pt idx="7">
                  <c:v>SPACE 3</c:v>
                </c:pt>
                <c:pt idx="8">
                  <c:v>Company Infrastructure</c:v>
                </c:pt>
                <c:pt idx="9">
                  <c:v>Peer Infrastructure</c:v>
                </c:pt>
                <c:pt idx="10">
                  <c:v>SPACE 4</c:v>
                </c:pt>
                <c:pt idx="11">
                  <c:v>Company Internal Organization</c:v>
                </c:pt>
                <c:pt idx="12">
                  <c:v>Peer Internal Organization</c:v>
                </c:pt>
                <c:pt idx="13">
                  <c:v>SPACE 5</c:v>
                </c:pt>
                <c:pt idx="14">
                  <c:v>Company External Presence</c:v>
                </c:pt>
                <c:pt idx="15">
                  <c:v>Peer External Presence</c:v>
                </c:pt>
                <c:pt idx="16">
                  <c:v>SPACE 6</c:v>
                </c:pt>
                <c:pt idx="17">
                  <c:v>Company Perimeter Posture</c:v>
                </c:pt>
                <c:pt idx="18">
                  <c:v>Peer Perimeter Posture</c:v>
                </c:pt>
                <c:pt idx="19">
                  <c:v>SPACE 7</c:v>
                </c:pt>
                <c:pt idx="20">
                  <c:v>Company Security Incidents</c:v>
                </c:pt>
                <c:pt idx="21">
                  <c:v>Peer Security Incidents</c:v>
                </c:pt>
                <c:pt idx="22">
                  <c:v>SPACE 8</c:v>
                </c:pt>
                <c:pt idx="23">
                  <c:v>Company Dark Web</c:v>
                </c:pt>
              </c:strCache>
            </c:strRef>
          </c:cat>
          <c:val>
            <c:numRef>
              <c:f>Sheet1!$A$2:$X$2</c:f>
              <c:numCache>
                <c:formatCode>General</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extLst xmlns:c16r2="http://schemas.microsoft.com/office/drawing/2015/06/chart">
            <c:ext xmlns:c16="http://schemas.microsoft.com/office/drawing/2014/chart" uri="{C3380CC4-5D6E-409C-BE32-E72D297353CC}">
              <c16:uniqueId val="{00000030-C359-4952-87D5-8F8AE2B12139}"/>
            </c:ext>
          </c:extLst>
        </c:ser>
        <c:ser>
          <c:idx val="1"/>
          <c:order val="1"/>
          <c:spPr>
            <a:solidFill>
              <a:srgbClr val="FF0000"/>
            </a:solidFill>
            <a:ln>
              <a:solidFill>
                <a:srgbClr val="D9D9D9"/>
              </a:solidFill>
            </a:ln>
            <a:effectLst/>
          </c:spPr>
          <c:dPt>
            <c:idx val="0"/>
            <c:bubble3D val="0"/>
            <c:spPr>
              <a:solidFill>
                <a:srgbClr val="FFFFFF"/>
              </a:solidFill>
              <a:ln>
                <a:solidFill>
                  <a:srgbClr val="D9D9D9"/>
                </a:solidFill>
              </a:ln>
            </c:spPr>
            <c:extLst xmlns:c16r2="http://schemas.microsoft.com/office/drawing/2015/06/chart">
              <c:ext xmlns:c16="http://schemas.microsoft.com/office/drawing/2014/chart" uri="{C3380CC4-5D6E-409C-BE32-E72D297353CC}">
                <c16:uniqueId val="{00000032-C359-4952-87D5-8F8AE2B12139}"/>
              </c:ext>
            </c:extLst>
          </c:dPt>
          <c:dPt>
            <c:idx val="1"/>
            <c:bubble3D val="0"/>
            <c:spPr>
              <a:solidFill>
                <a:srgbClr val="FFFFFF"/>
              </a:solidFill>
              <a:ln>
                <a:noFill/>
              </a:ln>
              <a:effectLst/>
            </c:spPr>
            <c:extLst xmlns:c16r2="http://schemas.microsoft.com/office/drawing/2015/06/chart">
              <c:ext xmlns:c16="http://schemas.microsoft.com/office/drawing/2014/chart" uri="{C3380CC4-5D6E-409C-BE32-E72D297353CC}">
                <c16:uniqueId val="{00000034-C359-4952-87D5-8F8AE2B12139}"/>
              </c:ext>
            </c:extLst>
          </c:dPt>
          <c:dPt>
            <c:idx val="2"/>
            <c:bubble3D val="0"/>
            <c:spPr>
              <a:solidFill>
                <a:srgbClr val="1F497D"/>
              </a:solidFill>
              <a:ln>
                <a:solidFill>
                  <a:srgbClr val="D9D9D9"/>
                </a:solidFill>
              </a:ln>
              <a:effectLst/>
            </c:spPr>
            <c:extLst xmlns:c16r2="http://schemas.microsoft.com/office/drawing/2015/06/chart">
              <c:ext xmlns:c16="http://schemas.microsoft.com/office/drawing/2014/chart" uri="{C3380CC4-5D6E-409C-BE32-E72D297353CC}">
                <c16:uniqueId val="{00000036-C359-4952-87D5-8F8AE2B12139}"/>
              </c:ext>
            </c:extLst>
          </c:dPt>
          <c:dPt>
            <c:idx val="3"/>
            <c:bubble3D val="0"/>
            <c:spPr>
              <a:solidFill>
                <a:srgbClr val="BFBFBF"/>
              </a:solidFill>
              <a:ln>
                <a:solidFill>
                  <a:srgbClr val="D9D9D9"/>
                </a:solidFill>
              </a:ln>
            </c:spPr>
            <c:extLst xmlns:c16r2="http://schemas.microsoft.com/office/drawing/2015/06/chart">
              <c:ext xmlns:c16="http://schemas.microsoft.com/office/drawing/2014/chart" uri="{C3380CC4-5D6E-409C-BE32-E72D297353CC}">
                <c16:uniqueId val="{00000038-C359-4952-87D5-8F8AE2B12139}"/>
              </c:ext>
            </c:extLst>
          </c:dPt>
          <c:dPt>
            <c:idx val="4"/>
            <c:bubble3D val="0"/>
            <c:spPr>
              <a:solidFill>
                <a:srgbClr val="FFFFFF"/>
              </a:solidFill>
              <a:ln>
                <a:noFill/>
              </a:ln>
              <a:effectLst/>
            </c:spPr>
            <c:extLst xmlns:c16r2="http://schemas.microsoft.com/office/drawing/2015/06/chart">
              <c:ext xmlns:c16="http://schemas.microsoft.com/office/drawing/2014/chart" uri="{C3380CC4-5D6E-409C-BE32-E72D297353CC}">
                <c16:uniqueId val="{0000003A-C359-4952-87D5-8F8AE2B12139}"/>
              </c:ext>
            </c:extLst>
          </c:dPt>
          <c:dPt>
            <c:idx val="5"/>
            <c:bubble3D val="0"/>
            <c:spPr>
              <a:solidFill>
                <a:srgbClr val="1F497D"/>
              </a:solidFill>
              <a:ln>
                <a:solidFill>
                  <a:srgbClr val="D9D9D9"/>
                </a:solidFill>
              </a:ln>
              <a:effectLst/>
            </c:spPr>
            <c:extLst xmlns:c16r2="http://schemas.microsoft.com/office/drawing/2015/06/chart">
              <c:ext xmlns:c16="http://schemas.microsoft.com/office/drawing/2014/chart" uri="{C3380CC4-5D6E-409C-BE32-E72D297353CC}">
                <c16:uniqueId val="{0000003C-C359-4952-87D5-8F8AE2B12139}"/>
              </c:ext>
            </c:extLst>
          </c:dPt>
          <c:dPt>
            <c:idx val="6"/>
            <c:bubble3D val="0"/>
            <c:spPr>
              <a:solidFill>
                <a:srgbClr val="BFBFBF"/>
              </a:solidFill>
              <a:ln>
                <a:solidFill>
                  <a:srgbClr val="D9D9D9"/>
                </a:solidFill>
              </a:ln>
            </c:spPr>
            <c:extLst xmlns:c16r2="http://schemas.microsoft.com/office/drawing/2015/06/chart">
              <c:ext xmlns:c16="http://schemas.microsoft.com/office/drawing/2014/chart" uri="{C3380CC4-5D6E-409C-BE32-E72D297353CC}">
                <c16:uniqueId val="{0000003E-C359-4952-87D5-8F8AE2B12139}"/>
              </c:ext>
            </c:extLst>
          </c:dPt>
          <c:dPt>
            <c:idx val="7"/>
            <c:bubble3D val="0"/>
            <c:spPr>
              <a:solidFill>
                <a:srgbClr val="FFFFFF"/>
              </a:solidFill>
              <a:ln>
                <a:noFill/>
              </a:ln>
              <a:effectLst/>
            </c:spPr>
            <c:extLst xmlns:c16r2="http://schemas.microsoft.com/office/drawing/2015/06/chart">
              <c:ext xmlns:c16="http://schemas.microsoft.com/office/drawing/2014/chart" uri="{C3380CC4-5D6E-409C-BE32-E72D297353CC}">
                <c16:uniqueId val="{00000040-C359-4952-87D5-8F8AE2B12139}"/>
              </c:ext>
            </c:extLst>
          </c:dPt>
          <c:dPt>
            <c:idx val="8"/>
            <c:bubble3D val="0"/>
            <c:spPr>
              <a:solidFill>
                <a:srgbClr val="1F497D"/>
              </a:solidFill>
              <a:ln>
                <a:solidFill>
                  <a:srgbClr val="D9D9D9"/>
                </a:solidFill>
              </a:ln>
              <a:effectLst/>
            </c:spPr>
            <c:extLst xmlns:c16r2="http://schemas.microsoft.com/office/drawing/2015/06/chart">
              <c:ext xmlns:c16="http://schemas.microsoft.com/office/drawing/2014/chart" uri="{C3380CC4-5D6E-409C-BE32-E72D297353CC}">
                <c16:uniqueId val="{00000042-C359-4952-87D5-8F8AE2B12139}"/>
              </c:ext>
            </c:extLst>
          </c:dPt>
          <c:dPt>
            <c:idx val="9"/>
            <c:bubble3D val="0"/>
            <c:spPr>
              <a:solidFill>
                <a:srgbClr val="BFBFBF"/>
              </a:solidFill>
              <a:ln>
                <a:solidFill>
                  <a:srgbClr val="D9D9D9"/>
                </a:solidFill>
              </a:ln>
            </c:spPr>
            <c:extLst xmlns:c16r2="http://schemas.microsoft.com/office/drawing/2015/06/chart">
              <c:ext xmlns:c16="http://schemas.microsoft.com/office/drawing/2014/chart" uri="{C3380CC4-5D6E-409C-BE32-E72D297353CC}">
                <c16:uniqueId val="{00000044-C359-4952-87D5-8F8AE2B12139}"/>
              </c:ext>
            </c:extLst>
          </c:dPt>
          <c:dPt>
            <c:idx val="10"/>
            <c:bubble3D val="0"/>
            <c:spPr>
              <a:solidFill>
                <a:srgbClr val="FFFFFF"/>
              </a:solidFill>
              <a:ln>
                <a:noFill/>
              </a:ln>
              <a:effectLst/>
            </c:spPr>
            <c:extLst xmlns:c16r2="http://schemas.microsoft.com/office/drawing/2015/06/chart">
              <c:ext xmlns:c16="http://schemas.microsoft.com/office/drawing/2014/chart" uri="{C3380CC4-5D6E-409C-BE32-E72D297353CC}">
                <c16:uniqueId val="{00000046-C359-4952-87D5-8F8AE2B12139}"/>
              </c:ext>
            </c:extLst>
          </c:dPt>
          <c:dPt>
            <c:idx val="11"/>
            <c:bubble3D val="0"/>
            <c:spPr>
              <a:solidFill>
                <a:srgbClr val="1F497D"/>
              </a:solidFill>
              <a:ln>
                <a:solidFill>
                  <a:srgbClr val="D9D9D9"/>
                </a:solidFill>
              </a:ln>
              <a:effectLst/>
            </c:spPr>
            <c:extLst xmlns:c16r2="http://schemas.microsoft.com/office/drawing/2015/06/chart">
              <c:ext xmlns:c16="http://schemas.microsoft.com/office/drawing/2014/chart" uri="{C3380CC4-5D6E-409C-BE32-E72D297353CC}">
                <c16:uniqueId val="{00000048-C359-4952-87D5-8F8AE2B12139}"/>
              </c:ext>
            </c:extLst>
          </c:dPt>
          <c:dPt>
            <c:idx val="12"/>
            <c:bubble3D val="0"/>
            <c:spPr>
              <a:solidFill>
                <a:srgbClr val="BFBFBF"/>
              </a:solidFill>
              <a:ln>
                <a:solidFill>
                  <a:srgbClr val="D9D9D9"/>
                </a:solidFill>
              </a:ln>
            </c:spPr>
            <c:extLst xmlns:c16r2="http://schemas.microsoft.com/office/drawing/2015/06/chart">
              <c:ext xmlns:c16="http://schemas.microsoft.com/office/drawing/2014/chart" uri="{C3380CC4-5D6E-409C-BE32-E72D297353CC}">
                <c16:uniqueId val="{0000004A-C359-4952-87D5-8F8AE2B12139}"/>
              </c:ext>
            </c:extLst>
          </c:dPt>
          <c:dPt>
            <c:idx val="13"/>
            <c:bubble3D val="0"/>
            <c:spPr>
              <a:solidFill>
                <a:srgbClr val="FFFFFF"/>
              </a:solidFill>
              <a:ln>
                <a:noFill/>
              </a:ln>
              <a:effectLst/>
            </c:spPr>
            <c:extLst xmlns:c16r2="http://schemas.microsoft.com/office/drawing/2015/06/chart">
              <c:ext xmlns:c16="http://schemas.microsoft.com/office/drawing/2014/chart" uri="{C3380CC4-5D6E-409C-BE32-E72D297353CC}">
                <c16:uniqueId val="{0000004C-C359-4952-87D5-8F8AE2B12139}"/>
              </c:ext>
            </c:extLst>
          </c:dPt>
          <c:dPt>
            <c:idx val="14"/>
            <c:bubble3D val="0"/>
            <c:spPr>
              <a:solidFill>
                <a:srgbClr val="1F497D"/>
              </a:solidFill>
              <a:ln>
                <a:solidFill>
                  <a:srgbClr val="D9D9D9"/>
                </a:solidFill>
              </a:ln>
              <a:effectLst/>
            </c:spPr>
            <c:extLst xmlns:c16r2="http://schemas.microsoft.com/office/drawing/2015/06/chart">
              <c:ext xmlns:c16="http://schemas.microsoft.com/office/drawing/2014/chart" uri="{C3380CC4-5D6E-409C-BE32-E72D297353CC}">
                <c16:uniqueId val="{0000004E-C359-4952-87D5-8F8AE2B12139}"/>
              </c:ext>
            </c:extLst>
          </c:dPt>
          <c:dPt>
            <c:idx val="15"/>
            <c:bubble3D val="0"/>
            <c:spPr>
              <a:solidFill>
                <a:srgbClr val="BFBFBF"/>
              </a:solidFill>
              <a:ln>
                <a:solidFill>
                  <a:srgbClr val="D9D9D9"/>
                </a:solidFill>
              </a:ln>
            </c:spPr>
            <c:extLst xmlns:c16r2="http://schemas.microsoft.com/office/drawing/2015/06/chart">
              <c:ext xmlns:c16="http://schemas.microsoft.com/office/drawing/2014/chart" uri="{C3380CC4-5D6E-409C-BE32-E72D297353CC}">
                <c16:uniqueId val="{00000050-C359-4952-87D5-8F8AE2B12139}"/>
              </c:ext>
            </c:extLst>
          </c:dPt>
          <c:dPt>
            <c:idx val="16"/>
            <c:bubble3D val="0"/>
            <c:spPr>
              <a:solidFill>
                <a:srgbClr val="FFFFFF"/>
              </a:solidFill>
              <a:ln>
                <a:noFill/>
              </a:ln>
            </c:spPr>
            <c:extLst xmlns:c16r2="http://schemas.microsoft.com/office/drawing/2015/06/chart">
              <c:ext xmlns:c16="http://schemas.microsoft.com/office/drawing/2014/chart" uri="{C3380CC4-5D6E-409C-BE32-E72D297353CC}">
                <c16:uniqueId val="{00000052-C359-4952-87D5-8F8AE2B12139}"/>
              </c:ext>
            </c:extLst>
          </c:dPt>
          <c:dPt>
            <c:idx val="17"/>
            <c:bubble3D val="0"/>
            <c:spPr>
              <a:solidFill>
                <a:srgbClr val="1F497D"/>
              </a:solidFill>
              <a:ln>
                <a:solidFill>
                  <a:srgbClr val="D9D9D9"/>
                </a:solidFill>
              </a:ln>
            </c:spPr>
            <c:extLst xmlns:c16r2="http://schemas.microsoft.com/office/drawing/2015/06/chart">
              <c:ext xmlns:c16="http://schemas.microsoft.com/office/drawing/2014/chart" uri="{C3380CC4-5D6E-409C-BE32-E72D297353CC}">
                <c16:uniqueId val="{00000054-C359-4952-87D5-8F8AE2B12139}"/>
              </c:ext>
            </c:extLst>
          </c:dPt>
          <c:dPt>
            <c:idx val="18"/>
            <c:bubble3D val="0"/>
            <c:spPr>
              <a:solidFill>
                <a:srgbClr val="BFBFBF"/>
              </a:solidFill>
              <a:ln>
                <a:solidFill>
                  <a:srgbClr val="D9D9D9"/>
                </a:solidFill>
              </a:ln>
              <a:effectLst/>
            </c:spPr>
            <c:extLst xmlns:c16r2="http://schemas.microsoft.com/office/drawing/2015/06/chart">
              <c:ext xmlns:c16="http://schemas.microsoft.com/office/drawing/2014/chart" uri="{C3380CC4-5D6E-409C-BE32-E72D297353CC}">
                <c16:uniqueId val="{00000056-C359-4952-87D5-8F8AE2B12139}"/>
              </c:ext>
            </c:extLst>
          </c:dPt>
          <c:dPt>
            <c:idx val="19"/>
            <c:bubble3D val="0"/>
            <c:spPr>
              <a:solidFill>
                <a:srgbClr val="FFFFFF"/>
              </a:solidFill>
              <a:ln>
                <a:noFill/>
              </a:ln>
              <a:effectLst/>
            </c:spPr>
            <c:extLst xmlns:c16r2="http://schemas.microsoft.com/office/drawing/2015/06/chart">
              <c:ext xmlns:c16="http://schemas.microsoft.com/office/drawing/2014/chart" uri="{C3380CC4-5D6E-409C-BE32-E72D297353CC}">
                <c16:uniqueId val="{00000058-C359-4952-87D5-8F8AE2B12139}"/>
              </c:ext>
            </c:extLst>
          </c:dPt>
          <c:dPt>
            <c:idx val="20"/>
            <c:bubble3D val="0"/>
            <c:spPr>
              <a:solidFill>
                <a:srgbClr val="1F497D"/>
              </a:solidFill>
              <a:ln>
                <a:solidFill>
                  <a:srgbClr val="D9D9D9"/>
                </a:solidFill>
              </a:ln>
            </c:spPr>
            <c:extLst xmlns:c16r2="http://schemas.microsoft.com/office/drawing/2015/06/chart">
              <c:ext xmlns:c16="http://schemas.microsoft.com/office/drawing/2014/chart" uri="{C3380CC4-5D6E-409C-BE32-E72D297353CC}">
                <c16:uniqueId val="{0000005A-C359-4952-87D5-8F8AE2B12139}"/>
              </c:ext>
            </c:extLst>
          </c:dPt>
          <c:dPt>
            <c:idx val="21"/>
            <c:bubble3D val="0"/>
            <c:spPr>
              <a:solidFill>
                <a:srgbClr val="BFBFBF"/>
              </a:solidFill>
              <a:ln>
                <a:solidFill>
                  <a:srgbClr val="D9D9D9"/>
                </a:solidFill>
              </a:ln>
              <a:effectLst/>
            </c:spPr>
            <c:extLst xmlns:c16r2="http://schemas.microsoft.com/office/drawing/2015/06/chart">
              <c:ext xmlns:c16="http://schemas.microsoft.com/office/drawing/2014/chart" uri="{C3380CC4-5D6E-409C-BE32-E72D297353CC}">
                <c16:uniqueId val="{0000005C-C359-4952-87D5-8F8AE2B12139}"/>
              </c:ext>
            </c:extLst>
          </c:dPt>
          <c:dPt>
            <c:idx val="22"/>
            <c:bubble3D val="0"/>
            <c:spPr>
              <a:solidFill>
                <a:srgbClr val="FFFFFF"/>
              </a:solidFill>
              <a:ln>
                <a:noFill/>
              </a:ln>
              <a:effectLst/>
            </c:spPr>
            <c:extLst xmlns:c16r2="http://schemas.microsoft.com/office/drawing/2015/06/chart">
              <c:ext xmlns:c16="http://schemas.microsoft.com/office/drawing/2014/chart" uri="{C3380CC4-5D6E-409C-BE32-E72D297353CC}">
                <c16:uniqueId val="{0000005E-C359-4952-87D5-8F8AE2B12139}"/>
              </c:ext>
            </c:extLst>
          </c:dPt>
          <c:dPt>
            <c:idx val="23"/>
            <c:bubble3D val="0"/>
            <c:spPr>
              <a:solidFill>
                <a:srgbClr val="1F497D"/>
              </a:solidFill>
              <a:ln>
                <a:solidFill>
                  <a:srgbClr val="D9D9D9"/>
                </a:solidFill>
              </a:ln>
              <a:effectLst/>
            </c:spPr>
            <c:extLst xmlns:c16r2="http://schemas.microsoft.com/office/drawing/2015/06/chart">
              <c:ext xmlns:c16="http://schemas.microsoft.com/office/drawing/2014/chart" uri="{C3380CC4-5D6E-409C-BE32-E72D297353CC}">
                <c16:uniqueId val="{00000060-C359-4952-87D5-8F8AE2B12139}"/>
              </c:ext>
            </c:extLst>
          </c:dPt>
          <c:cat>
            <c:strRef>
              <c:f>Sheet1!$A$1:$X$1</c:f>
              <c:strCache>
                <c:ptCount val="24"/>
                <c:pt idx="0">
                  <c:v>Peer Dark Web</c:v>
                </c:pt>
                <c:pt idx="1">
                  <c:v>SPACE 1</c:v>
                </c:pt>
                <c:pt idx="2">
                  <c:v>Company Bad Activity</c:v>
                </c:pt>
                <c:pt idx="3">
                  <c:v>Peer Bad Activity</c:v>
                </c:pt>
                <c:pt idx="4">
                  <c:v>SPACE 2</c:v>
                </c:pt>
                <c:pt idx="5">
                  <c:v>Company Technology</c:v>
                </c:pt>
                <c:pt idx="6">
                  <c:v>Peer Technology</c:v>
                </c:pt>
                <c:pt idx="7">
                  <c:v>SPACE 3</c:v>
                </c:pt>
                <c:pt idx="8">
                  <c:v>Company Infrastructure</c:v>
                </c:pt>
                <c:pt idx="9">
                  <c:v>Peer Infrastructure</c:v>
                </c:pt>
                <c:pt idx="10">
                  <c:v>SPACE 4</c:v>
                </c:pt>
                <c:pt idx="11">
                  <c:v>Company Internal Organization</c:v>
                </c:pt>
                <c:pt idx="12">
                  <c:v>Peer Internal Organization</c:v>
                </c:pt>
                <c:pt idx="13">
                  <c:v>SPACE 5</c:v>
                </c:pt>
                <c:pt idx="14">
                  <c:v>Company External Presence</c:v>
                </c:pt>
                <c:pt idx="15">
                  <c:v>Peer External Presence</c:v>
                </c:pt>
                <c:pt idx="16">
                  <c:v>SPACE 6</c:v>
                </c:pt>
                <c:pt idx="17">
                  <c:v>Company Perimeter Posture</c:v>
                </c:pt>
                <c:pt idx="18">
                  <c:v>Peer Perimeter Posture</c:v>
                </c:pt>
                <c:pt idx="19">
                  <c:v>SPACE 7</c:v>
                </c:pt>
                <c:pt idx="20">
                  <c:v>Company Security Incidents</c:v>
                </c:pt>
                <c:pt idx="21">
                  <c:v>Peer Security Incidents</c:v>
                </c:pt>
                <c:pt idx="22">
                  <c:v>SPACE 8</c:v>
                </c:pt>
                <c:pt idx="23">
                  <c:v>Company Dark Web</c:v>
                </c:pt>
              </c:strCache>
            </c:strRef>
          </c:cat>
          <c:val>
            <c:numRef>
              <c:f>Sheet1!$A$3:$X$3</c:f>
              <c:numCache>
                <c:formatCode>General</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extLst xmlns:c16r2="http://schemas.microsoft.com/office/drawing/2015/06/chart">
            <c:ext xmlns:c16="http://schemas.microsoft.com/office/drawing/2014/chart" uri="{C3380CC4-5D6E-409C-BE32-E72D297353CC}">
              <c16:uniqueId val="{00000061-C359-4952-87D5-8F8AE2B12139}"/>
            </c:ext>
          </c:extLst>
        </c:ser>
        <c:ser>
          <c:idx val="2"/>
          <c:order val="2"/>
          <c:spPr>
            <a:solidFill>
              <a:srgbClr val="FF0000"/>
            </a:solidFill>
            <a:ln>
              <a:solidFill>
                <a:srgbClr val="D9D9D9"/>
              </a:solidFill>
            </a:ln>
            <a:effectLst/>
          </c:spPr>
          <c:dPt>
            <c:idx val="0"/>
            <c:bubble3D val="0"/>
            <c:spPr>
              <a:solidFill>
                <a:srgbClr val="FFFFFF"/>
              </a:solidFill>
              <a:ln>
                <a:solidFill>
                  <a:srgbClr val="D9D9D9"/>
                </a:solidFill>
              </a:ln>
            </c:spPr>
            <c:extLst xmlns:c16r2="http://schemas.microsoft.com/office/drawing/2015/06/chart">
              <c:ext xmlns:c16="http://schemas.microsoft.com/office/drawing/2014/chart" uri="{C3380CC4-5D6E-409C-BE32-E72D297353CC}">
                <c16:uniqueId val="{00000063-C359-4952-87D5-8F8AE2B12139}"/>
              </c:ext>
            </c:extLst>
          </c:dPt>
          <c:dPt>
            <c:idx val="1"/>
            <c:bubble3D val="0"/>
            <c:spPr>
              <a:solidFill>
                <a:srgbClr val="FFFFFF"/>
              </a:solidFill>
              <a:ln>
                <a:noFill/>
              </a:ln>
              <a:effectLst/>
            </c:spPr>
            <c:extLst xmlns:c16r2="http://schemas.microsoft.com/office/drawing/2015/06/chart">
              <c:ext xmlns:c16="http://schemas.microsoft.com/office/drawing/2014/chart" uri="{C3380CC4-5D6E-409C-BE32-E72D297353CC}">
                <c16:uniqueId val="{00000065-C359-4952-87D5-8F8AE2B12139}"/>
              </c:ext>
            </c:extLst>
          </c:dPt>
          <c:dPt>
            <c:idx val="2"/>
            <c:bubble3D val="0"/>
            <c:spPr>
              <a:solidFill>
                <a:srgbClr val="1F497D"/>
              </a:solidFill>
              <a:ln>
                <a:solidFill>
                  <a:srgbClr val="D9D9D9"/>
                </a:solidFill>
              </a:ln>
              <a:effectLst/>
            </c:spPr>
            <c:extLst xmlns:c16r2="http://schemas.microsoft.com/office/drawing/2015/06/chart">
              <c:ext xmlns:c16="http://schemas.microsoft.com/office/drawing/2014/chart" uri="{C3380CC4-5D6E-409C-BE32-E72D297353CC}">
                <c16:uniqueId val="{00000067-C359-4952-87D5-8F8AE2B12139}"/>
              </c:ext>
            </c:extLst>
          </c:dPt>
          <c:dPt>
            <c:idx val="3"/>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69-C359-4952-87D5-8F8AE2B12139}"/>
              </c:ext>
            </c:extLst>
          </c:dPt>
          <c:dPt>
            <c:idx val="4"/>
            <c:bubble3D val="0"/>
            <c:spPr>
              <a:solidFill>
                <a:srgbClr val="FFFFFF"/>
              </a:solidFill>
              <a:ln>
                <a:noFill/>
              </a:ln>
              <a:effectLst/>
            </c:spPr>
            <c:extLst xmlns:c16r2="http://schemas.microsoft.com/office/drawing/2015/06/chart">
              <c:ext xmlns:c16="http://schemas.microsoft.com/office/drawing/2014/chart" uri="{C3380CC4-5D6E-409C-BE32-E72D297353CC}">
                <c16:uniqueId val="{0000006B-C359-4952-87D5-8F8AE2B12139}"/>
              </c:ext>
            </c:extLst>
          </c:dPt>
          <c:dPt>
            <c:idx val="5"/>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6D-C359-4952-87D5-8F8AE2B12139}"/>
              </c:ext>
            </c:extLst>
          </c:dPt>
          <c:dPt>
            <c:idx val="6"/>
            <c:bubble3D val="0"/>
            <c:spPr>
              <a:solidFill>
                <a:srgbClr val="FFFFFF"/>
              </a:solidFill>
              <a:ln>
                <a:solidFill>
                  <a:srgbClr val="D9D9D9"/>
                </a:solidFill>
              </a:ln>
            </c:spPr>
            <c:extLst xmlns:c16r2="http://schemas.microsoft.com/office/drawing/2015/06/chart">
              <c:ext xmlns:c16="http://schemas.microsoft.com/office/drawing/2014/chart" uri="{C3380CC4-5D6E-409C-BE32-E72D297353CC}">
                <c16:uniqueId val="{0000006F-C359-4952-87D5-8F8AE2B12139}"/>
              </c:ext>
            </c:extLst>
          </c:dPt>
          <c:dPt>
            <c:idx val="7"/>
            <c:bubble3D val="0"/>
            <c:spPr>
              <a:solidFill>
                <a:srgbClr val="FFFFFF"/>
              </a:solidFill>
              <a:ln>
                <a:noFill/>
              </a:ln>
              <a:effectLst/>
            </c:spPr>
            <c:extLst xmlns:c16r2="http://schemas.microsoft.com/office/drawing/2015/06/chart">
              <c:ext xmlns:c16="http://schemas.microsoft.com/office/drawing/2014/chart" uri="{C3380CC4-5D6E-409C-BE32-E72D297353CC}">
                <c16:uniqueId val="{00000071-C359-4952-87D5-8F8AE2B12139}"/>
              </c:ext>
            </c:extLst>
          </c:dPt>
          <c:dPt>
            <c:idx val="8"/>
            <c:bubble3D val="0"/>
            <c:spPr>
              <a:solidFill>
                <a:srgbClr val="1F497D"/>
              </a:solidFill>
              <a:ln>
                <a:solidFill>
                  <a:srgbClr val="D9D9D9"/>
                </a:solidFill>
              </a:ln>
              <a:effectLst/>
            </c:spPr>
            <c:extLst xmlns:c16r2="http://schemas.microsoft.com/office/drawing/2015/06/chart">
              <c:ext xmlns:c16="http://schemas.microsoft.com/office/drawing/2014/chart" uri="{C3380CC4-5D6E-409C-BE32-E72D297353CC}">
                <c16:uniqueId val="{00000073-C359-4952-87D5-8F8AE2B12139}"/>
              </c:ext>
            </c:extLst>
          </c:dPt>
          <c:dPt>
            <c:idx val="9"/>
            <c:bubble3D val="0"/>
            <c:spPr>
              <a:solidFill>
                <a:srgbClr val="BFBFBF"/>
              </a:solidFill>
              <a:ln>
                <a:solidFill>
                  <a:srgbClr val="D9D9D9"/>
                </a:solidFill>
              </a:ln>
              <a:effectLst/>
            </c:spPr>
            <c:extLst xmlns:c16r2="http://schemas.microsoft.com/office/drawing/2015/06/chart">
              <c:ext xmlns:c16="http://schemas.microsoft.com/office/drawing/2014/chart" uri="{C3380CC4-5D6E-409C-BE32-E72D297353CC}">
                <c16:uniqueId val="{00000075-C359-4952-87D5-8F8AE2B12139}"/>
              </c:ext>
            </c:extLst>
          </c:dPt>
          <c:dPt>
            <c:idx val="10"/>
            <c:bubble3D val="0"/>
            <c:spPr>
              <a:solidFill>
                <a:srgbClr val="FFFFFF"/>
              </a:solidFill>
              <a:ln>
                <a:noFill/>
              </a:ln>
              <a:effectLst/>
            </c:spPr>
            <c:extLst xmlns:c16r2="http://schemas.microsoft.com/office/drawing/2015/06/chart">
              <c:ext xmlns:c16="http://schemas.microsoft.com/office/drawing/2014/chart" uri="{C3380CC4-5D6E-409C-BE32-E72D297353CC}">
                <c16:uniqueId val="{00000077-C359-4952-87D5-8F8AE2B12139}"/>
              </c:ext>
            </c:extLst>
          </c:dPt>
          <c:dPt>
            <c:idx val="11"/>
            <c:bubble3D val="0"/>
            <c:spPr>
              <a:solidFill>
                <a:srgbClr val="1F497D"/>
              </a:solidFill>
              <a:ln>
                <a:solidFill>
                  <a:srgbClr val="D9D9D9"/>
                </a:solidFill>
              </a:ln>
              <a:effectLst/>
            </c:spPr>
            <c:extLst xmlns:c16r2="http://schemas.microsoft.com/office/drawing/2015/06/chart">
              <c:ext xmlns:c16="http://schemas.microsoft.com/office/drawing/2014/chart" uri="{C3380CC4-5D6E-409C-BE32-E72D297353CC}">
                <c16:uniqueId val="{00000079-C359-4952-87D5-8F8AE2B12139}"/>
              </c:ext>
            </c:extLst>
          </c:dPt>
          <c:dPt>
            <c:idx val="12"/>
            <c:bubble3D val="0"/>
            <c:spPr>
              <a:solidFill>
                <a:srgbClr val="BFBFBF"/>
              </a:solidFill>
              <a:ln>
                <a:solidFill>
                  <a:srgbClr val="D9D9D9"/>
                </a:solidFill>
              </a:ln>
            </c:spPr>
            <c:extLst xmlns:c16r2="http://schemas.microsoft.com/office/drawing/2015/06/chart">
              <c:ext xmlns:c16="http://schemas.microsoft.com/office/drawing/2014/chart" uri="{C3380CC4-5D6E-409C-BE32-E72D297353CC}">
                <c16:uniqueId val="{0000007B-C359-4952-87D5-8F8AE2B12139}"/>
              </c:ext>
            </c:extLst>
          </c:dPt>
          <c:dPt>
            <c:idx val="13"/>
            <c:bubble3D val="0"/>
            <c:spPr>
              <a:solidFill>
                <a:srgbClr val="FFFFFF"/>
              </a:solidFill>
              <a:ln>
                <a:noFill/>
              </a:ln>
              <a:effectLst/>
            </c:spPr>
            <c:extLst xmlns:c16r2="http://schemas.microsoft.com/office/drawing/2015/06/chart">
              <c:ext xmlns:c16="http://schemas.microsoft.com/office/drawing/2014/chart" uri="{C3380CC4-5D6E-409C-BE32-E72D297353CC}">
                <c16:uniqueId val="{0000007D-C359-4952-87D5-8F8AE2B12139}"/>
              </c:ext>
            </c:extLst>
          </c:dPt>
          <c:dPt>
            <c:idx val="14"/>
            <c:bubble3D val="0"/>
            <c:spPr>
              <a:solidFill>
                <a:srgbClr val="1F497D"/>
              </a:solidFill>
              <a:ln>
                <a:solidFill>
                  <a:srgbClr val="D9D9D9"/>
                </a:solidFill>
              </a:ln>
              <a:effectLst/>
            </c:spPr>
            <c:extLst xmlns:c16r2="http://schemas.microsoft.com/office/drawing/2015/06/chart">
              <c:ext xmlns:c16="http://schemas.microsoft.com/office/drawing/2014/chart" uri="{C3380CC4-5D6E-409C-BE32-E72D297353CC}">
                <c16:uniqueId val="{0000007F-C359-4952-87D5-8F8AE2B12139}"/>
              </c:ext>
            </c:extLst>
          </c:dPt>
          <c:dPt>
            <c:idx val="15"/>
            <c:bubble3D val="0"/>
            <c:spPr>
              <a:solidFill>
                <a:srgbClr val="BFBFBF"/>
              </a:solidFill>
              <a:ln>
                <a:solidFill>
                  <a:srgbClr val="D9D9D9"/>
                </a:solidFill>
              </a:ln>
            </c:spPr>
            <c:extLst xmlns:c16r2="http://schemas.microsoft.com/office/drawing/2015/06/chart">
              <c:ext xmlns:c16="http://schemas.microsoft.com/office/drawing/2014/chart" uri="{C3380CC4-5D6E-409C-BE32-E72D297353CC}">
                <c16:uniqueId val="{00000081-C359-4952-87D5-8F8AE2B12139}"/>
              </c:ext>
            </c:extLst>
          </c:dPt>
          <c:dPt>
            <c:idx val="16"/>
            <c:bubble3D val="0"/>
            <c:spPr>
              <a:solidFill>
                <a:srgbClr val="FFFFFF"/>
              </a:solidFill>
              <a:ln>
                <a:noFill/>
              </a:ln>
              <a:effectLst/>
            </c:spPr>
            <c:extLst xmlns:c16r2="http://schemas.microsoft.com/office/drawing/2015/06/chart">
              <c:ext xmlns:c16="http://schemas.microsoft.com/office/drawing/2014/chart" uri="{C3380CC4-5D6E-409C-BE32-E72D297353CC}">
                <c16:uniqueId val="{00000083-C359-4952-87D5-8F8AE2B12139}"/>
              </c:ext>
            </c:extLst>
          </c:dPt>
          <c:dPt>
            <c:idx val="17"/>
            <c:bubble3D val="0"/>
            <c:spPr>
              <a:solidFill>
                <a:srgbClr val="1F497D"/>
              </a:solidFill>
              <a:ln>
                <a:solidFill>
                  <a:srgbClr val="D9D9D9"/>
                </a:solidFill>
              </a:ln>
              <a:effectLst/>
            </c:spPr>
            <c:extLst xmlns:c16r2="http://schemas.microsoft.com/office/drawing/2015/06/chart">
              <c:ext xmlns:c16="http://schemas.microsoft.com/office/drawing/2014/chart" uri="{C3380CC4-5D6E-409C-BE32-E72D297353CC}">
                <c16:uniqueId val="{00000085-C359-4952-87D5-8F8AE2B12139}"/>
              </c:ext>
            </c:extLst>
          </c:dPt>
          <c:dPt>
            <c:idx val="18"/>
            <c:bubble3D val="0"/>
            <c:spPr>
              <a:solidFill>
                <a:srgbClr val="BFBFBF"/>
              </a:solidFill>
              <a:ln>
                <a:solidFill>
                  <a:srgbClr val="D9D9D9"/>
                </a:solidFill>
              </a:ln>
            </c:spPr>
            <c:extLst xmlns:c16r2="http://schemas.microsoft.com/office/drawing/2015/06/chart">
              <c:ext xmlns:c16="http://schemas.microsoft.com/office/drawing/2014/chart" uri="{C3380CC4-5D6E-409C-BE32-E72D297353CC}">
                <c16:uniqueId val="{00000087-C359-4952-87D5-8F8AE2B12139}"/>
              </c:ext>
            </c:extLst>
          </c:dPt>
          <c:dPt>
            <c:idx val="19"/>
            <c:bubble3D val="0"/>
            <c:spPr>
              <a:solidFill>
                <a:srgbClr val="FFFFFF"/>
              </a:solidFill>
              <a:ln>
                <a:noFill/>
              </a:ln>
              <a:effectLst/>
            </c:spPr>
            <c:extLst xmlns:c16r2="http://schemas.microsoft.com/office/drawing/2015/06/chart">
              <c:ext xmlns:c16="http://schemas.microsoft.com/office/drawing/2014/chart" uri="{C3380CC4-5D6E-409C-BE32-E72D297353CC}">
                <c16:uniqueId val="{00000089-C359-4952-87D5-8F8AE2B12139}"/>
              </c:ext>
            </c:extLst>
          </c:dPt>
          <c:dPt>
            <c:idx val="20"/>
            <c:bubble3D val="0"/>
            <c:spPr>
              <a:solidFill>
                <a:srgbClr val="1F497D"/>
              </a:solidFill>
              <a:ln>
                <a:solidFill>
                  <a:srgbClr val="D9D9D9"/>
                </a:solidFill>
              </a:ln>
              <a:effectLst/>
            </c:spPr>
            <c:extLst xmlns:c16r2="http://schemas.microsoft.com/office/drawing/2015/06/chart">
              <c:ext xmlns:c16="http://schemas.microsoft.com/office/drawing/2014/chart" uri="{C3380CC4-5D6E-409C-BE32-E72D297353CC}">
                <c16:uniqueId val="{0000008B-C359-4952-87D5-8F8AE2B12139}"/>
              </c:ext>
            </c:extLst>
          </c:dPt>
          <c:dPt>
            <c:idx val="21"/>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8D-C359-4952-87D5-8F8AE2B12139}"/>
              </c:ext>
            </c:extLst>
          </c:dPt>
          <c:dPt>
            <c:idx val="22"/>
            <c:bubble3D val="0"/>
            <c:spPr>
              <a:solidFill>
                <a:srgbClr val="FFFFFF"/>
              </a:solidFill>
              <a:ln>
                <a:noFill/>
              </a:ln>
              <a:effectLst/>
            </c:spPr>
            <c:extLst xmlns:c16r2="http://schemas.microsoft.com/office/drawing/2015/06/chart">
              <c:ext xmlns:c16="http://schemas.microsoft.com/office/drawing/2014/chart" uri="{C3380CC4-5D6E-409C-BE32-E72D297353CC}">
                <c16:uniqueId val="{0000008F-C359-4952-87D5-8F8AE2B12139}"/>
              </c:ext>
            </c:extLst>
          </c:dPt>
          <c:dPt>
            <c:idx val="23"/>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91-C359-4952-87D5-8F8AE2B12139}"/>
              </c:ext>
            </c:extLst>
          </c:dPt>
          <c:dLbls>
            <c:dLbl>
              <c:idx val="0"/>
              <c:layout>
                <c:manualLayout>
                  <c:x val="6.5988771142830804E-2"/>
                  <c:y val="-0.20430716410653901"/>
                </c:manualLayout>
              </c:layout>
              <c:tx>
                <c:rich>
                  <a:bodyPr/>
                  <a:lstStyle/>
                  <a:p>
                    <a:r>
                      <a:rPr lang="en-US" sz="1200" b="1" dirty="0"/>
                      <a:t>Dark Web</a:t>
                    </a:r>
                  </a:p>
                </c:rich>
              </c:tx>
              <c:showLegendKey val="0"/>
              <c:showVal val="0"/>
              <c:showCatName val="1"/>
              <c:showSerName val="1"/>
              <c:showPercent val="0"/>
              <c:showBubbleSize val="0"/>
              <c:extLst>
                <c:ext xmlns:c15="http://schemas.microsoft.com/office/drawing/2012/chart" uri="{CE6537A1-D6FC-4f65-9D91-7224C49458BB}"/>
              </c:extLst>
            </c:dLbl>
            <c:dLbl>
              <c:idx val="1"/>
              <c:delete val="1"/>
              <c:extLst xmlns:c16r2="http://schemas.microsoft.com/office/drawing/2015/06/chart">
                <c:ext xmlns:c16="http://schemas.microsoft.com/office/drawing/2014/chart" uri="{C3380CC4-5D6E-409C-BE32-E72D297353CC}">
                  <c16:uniqueId val="{00000065-C359-4952-87D5-8F8AE2B12139}"/>
                </c:ext>
                <c:ext xmlns:c15="http://schemas.microsoft.com/office/drawing/2012/chart" uri="{CE6537A1-D6FC-4f65-9D91-7224C49458BB}"/>
              </c:extLst>
            </c:dLbl>
            <c:dLbl>
              <c:idx val="2"/>
              <c:layout>
                <c:manualLayout>
                  <c:x val="0.17376620979934301"/>
                  <c:y val="-5.6382435689456403E-2"/>
                </c:manualLayout>
              </c:layout>
              <c:tx>
                <c:rich>
                  <a:bodyPr/>
                  <a:lstStyle/>
                  <a:p>
                    <a:r>
                      <a:rPr lang="en-US" sz="1200" b="1" dirty="0"/>
                      <a:t>Bad Activity</a:t>
                    </a:r>
                    <a:endParaRPr lang="en-US" sz="1200" dirty="0"/>
                  </a:p>
                </c:rich>
              </c:tx>
              <c:showLegendKey val="0"/>
              <c:showVal val="0"/>
              <c:showCatName val="1"/>
              <c:showSerName val="1"/>
              <c:showPercent val="0"/>
              <c:showBubbleSize val="0"/>
              <c:extLst xmlns:c16r2="http://schemas.microsoft.com/office/drawing/2015/06/chart">
                <c:ext xmlns:c16="http://schemas.microsoft.com/office/drawing/2014/chart" uri="{C3380CC4-5D6E-409C-BE32-E72D297353CC}">
                  <c16:uniqueId val="{00000067-C359-4952-87D5-8F8AE2B12139}"/>
                </c:ext>
                <c:ext xmlns:c15="http://schemas.microsoft.com/office/drawing/2012/chart" uri="{CE6537A1-D6FC-4f65-9D91-7224C49458BB}"/>
              </c:extLst>
            </c:dLbl>
            <c:dLbl>
              <c:idx val="3"/>
              <c:delete val="1"/>
              <c:extLst xmlns:c16r2="http://schemas.microsoft.com/office/drawing/2015/06/chart">
                <c:ext xmlns:c16="http://schemas.microsoft.com/office/drawing/2014/chart" uri="{C3380CC4-5D6E-409C-BE32-E72D297353CC}">
                  <c16:uniqueId val="{00000069-C359-4952-87D5-8F8AE2B12139}"/>
                </c:ext>
                <c:ext xmlns:c15="http://schemas.microsoft.com/office/drawing/2012/chart" uri="{CE6537A1-D6FC-4f65-9D91-7224C49458BB}"/>
              </c:extLst>
            </c:dLbl>
            <c:dLbl>
              <c:idx val="4"/>
              <c:delete val="1"/>
              <c:extLst xmlns:c16r2="http://schemas.microsoft.com/office/drawing/2015/06/chart">
                <c:ext xmlns:c16="http://schemas.microsoft.com/office/drawing/2014/chart" uri="{C3380CC4-5D6E-409C-BE32-E72D297353CC}">
                  <c16:uniqueId val="{0000006B-C359-4952-87D5-8F8AE2B12139}"/>
                </c:ext>
                <c:ext xmlns:c15="http://schemas.microsoft.com/office/drawing/2012/chart" uri="{CE6537A1-D6FC-4f65-9D91-7224C49458BB}"/>
              </c:extLst>
            </c:dLbl>
            <c:dLbl>
              <c:idx val="5"/>
              <c:layout>
                <c:manualLayout>
                  <c:x val="0.157308410286258"/>
                  <c:y val="0.10437175370011401"/>
                </c:manualLayout>
              </c:layout>
              <c:tx>
                <c:rich>
                  <a:bodyPr/>
                  <a:lstStyle/>
                  <a:p>
                    <a:r>
                      <a:rPr lang="en-US" sz="1600" b="1" dirty="0"/>
                      <a:t> </a:t>
                    </a:r>
                    <a:r>
                      <a:rPr lang="en-US" sz="1200" b="1" dirty="0"/>
                      <a:t>Technology</a:t>
                    </a:r>
                    <a:endParaRPr lang="en-US" sz="1200" dirty="0"/>
                  </a:p>
                </c:rich>
              </c:tx>
              <c:showLegendKey val="0"/>
              <c:showVal val="0"/>
              <c:showCatName val="1"/>
              <c:showSerName val="1"/>
              <c:showPercent val="0"/>
              <c:showBubbleSize val="0"/>
              <c:extLst xmlns:c16r2="http://schemas.microsoft.com/office/drawing/2015/06/chart">
                <c:ext xmlns:c16="http://schemas.microsoft.com/office/drawing/2014/chart" uri="{C3380CC4-5D6E-409C-BE32-E72D297353CC}">
                  <c16:uniqueId val="{0000006D-C359-4952-87D5-8F8AE2B12139}"/>
                </c:ext>
                <c:ext xmlns:c15="http://schemas.microsoft.com/office/drawing/2012/chart" uri="{CE6537A1-D6FC-4f65-9D91-7224C49458BB}">
                  <c15:layout>
                    <c:manualLayout>
                      <c:w val="0.138631243478816"/>
                      <c:h val="0.0571512018561567"/>
                    </c:manualLayout>
                  </c15:layout>
                </c:ext>
              </c:extLst>
            </c:dLbl>
            <c:dLbl>
              <c:idx val="6"/>
              <c:delete val="1"/>
              <c:extLst xmlns:c16r2="http://schemas.microsoft.com/office/drawing/2015/06/chart">
                <c:ext xmlns:c16="http://schemas.microsoft.com/office/drawing/2014/chart" uri="{C3380CC4-5D6E-409C-BE32-E72D297353CC}">
                  <c16:uniqueId val="{0000006F-C359-4952-87D5-8F8AE2B12139}"/>
                </c:ext>
                <c:ext xmlns:c15="http://schemas.microsoft.com/office/drawing/2012/chart" uri="{CE6537A1-D6FC-4f65-9D91-7224C49458BB}"/>
              </c:extLst>
            </c:dLbl>
            <c:dLbl>
              <c:idx val="7"/>
              <c:delete val="1"/>
              <c:extLst xmlns:c16r2="http://schemas.microsoft.com/office/drawing/2015/06/chart">
                <c:ext xmlns:c16="http://schemas.microsoft.com/office/drawing/2014/chart" uri="{C3380CC4-5D6E-409C-BE32-E72D297353CC}">
                  <c16:uniqueId val="{00000071-C359-4952-87D5-8F8AE2B12139}"/>
                </c:ext>
                <c:ext xmlns:c15="http://schemas.microsoft.com/office/drawing/2012/chart" uri="{CE6537A1-D6FC-4f65-9D91-7224C49458BB}"/>
              </c:extLst>
            </c:dLbl>
            <c:dLbl>
              <c:idx val="8"/>
              <c:layout>
                <c:manualLayout>
                  <c:x val="9.6908160440636895E-2"/>
                  <c:y val="0.19774540846961899"/>
                </c:manualLayout>
              </c:layout>
              <c:tx>
                <c:rich>
                  <a:bodyPr/>
                  <a:lstStyle/>
                  <a:p>
                    <a:r>
                      <a:rPr lang="en-US" sz="1200" b="1" dirty="0"/>
                      <a:t>Infrastructure</a:t>
                    </a:r>
                    <a:endParaRPr lang="en-US" sz="1200" dirty="0"/>
                  </a:p>
                </c:rich>
              </c:tx>
              <c:showLegendKey val="0"/>
              <c:showVal val="0"/>
              <c:showCatName val="1"/>
              <c:showSerName val="1"/>
              <c:showPercent val="0"/>
              <c:showBubbleSize val="0"/>
              <c:extLst xmlns:c16r2="http://schemas.microsoft.com/office/drawing/2015/06/chart">
                <c:ext xmlns:c16="http://schemas.microsoft.com/office/drawing/2014/chart" uri="{C3380CC4-5D6E-409C-BE32-E72D297353CC}">
                  <c16:uniqueId val="{00000073-C359-4952-87D5-8F8AE2B12139}"/>
                </c:ext>
                <c:ext xmlns:c15="http://schemas.microsoft.com/office/drawing/2012/chart" uri="{CE6537A1-D6FC-4f65-9D91-7224C49458BB}"/>
              </c:extLst>
            </c:dLbl>
            <c:dLbl>
              <c:idx val="9"/>
              <c:delete val="1"/>
              <c:extLst xmlns:c16r2="http://schemas.microsoft.com/office/drawing/2015/06/chart">
                <c:ext xmlns:c16="http://schemas.microsoft.com/office/drawing/2014/chart" uri="{C3380CC4-5D6E-409C-BE32-E72D297353CC}">
                  <c16:uniqueId val="{00000075-C359-4952-87D5-8F8AE2B12139}"/>
                </c:ext>
                <c:ext xmlns:c15="http://schemas.microsoft.com/office/drawing/2012/chart" uri="{CE6537A1-D6FC-4f65-9D91-7224C49458BB}"/>
              </c:extLst>
            </c:dLbl>
            <c:dLbl>
              <c:idx val="10"/>
              <c:delete val="1"/>
              <c:extLst xmlns:c16r2="http://schemas.microsoft.com/office/drawing/2015/06/chart">
                <c:ext xmlns:c16="http://schemas.microsoft.com/office/drawing/2014/chart" uri="{C3380CC4-5D6E-409C-BE32-E72D297353CC}">
                  <c16:uniqueId val="{00000077-C359-4952-87D5-8F8AE2B12139}"/>
                </c:ext>
                <c:ext xmlns:c15="http://schemas.microsoft.com/office/drawing/2012/chart" uri="{CE6537A1-D6FC-4f65-9D91-7224C49458BB}"/>
              </c:extLst>
            </c:dLbl>
            <c:dLbl>
              <c:idx val="11"/>
              <c:layout>
                <c:manualLayout>
                  <c:x val="-9.4914222036099893E-2"/>
                  <c:y val="0.18403732607906301"/>
                </c:manualLayout>
              </c:layout>
              <c:tx>
                <c:rich>
                  <a:bodyPr/>
                  <a:lstStyle/>
                  <a:p>
                    <a:r>
                      <a:rPr lang="en-US" sz="1200" b="1" dirty="0"/>
                      <a:t> Internal Organization</a:t>
                    </a:r>
                    <a:endParaRPr lang="en-US" sz="1200" dirty="0"/>
                  </a:p>
                </c:rich>
              </c:tx>
              <c:showLegendKey val="0"/>
              <c:showVal val="0"/>
              <c:showCatName val="1"/>
              <c:showSerName val="1"/>
              <c:showPercent val="0"/>
              <c:showBubbleSize val="0"/>
              <c:extLst xmlns:c16r2="http://schemas.microsoft.com/office/drawing/2015/06/chart">
                <c:ext xmlns:c16="http://schemas.microsoft.com/office/drawing/2014/chart" uri="{C3380CC4-5D6E-409C-BE32-E72D297353CC}">
                  <c16:uniqueId val="{00000079-C359-4952-87D5-8F8AE2B12139}"/>
                </c:ext>
                <c:ext xmlns:c15="http://schemas.microsoft.com/office/drawing/2012/chart" uri="{CE6537A1-D6FC-4f65-9D91-7224C49458BB}"/>
              </c:extLst>
            </c:dLbl>
            <c:dLbl>
              <c:idx val="12"/>
              <c:delete val="1"/>
              <c:extLst xmlns:c16r2="http://schemas.microsoft.com/office/drawing/2015/06/chart">
                <c:ext xmlns:c16="http://schemas.microsoft.com/office/drawing/2014/chart" uri="{C3380CC4-5D6E-409C-BE32-E72D297353CC}">
                  <c16:uniqueId val="{0000007B-C359-4952-87D5-8F8AE2B12139}"/>
                </c:ext>
                <c:ext xmlns:c15="http://schemas.microsoft.com/office/drawing/2012/chart" uri="{CE6537A1-D6FC-4f65-9D91-7224C49458BB}"/>
              </c:extLst>
            </c:dLbl>
            <c:dLbl>
              <c:idx val="13"/>
              <c:delete val="1"/>
              <c:extLst xmlns:c16r2="http://schemas.microsoft.com/office/drawing/2015/06/chart">
                <c:ext xmlns:c16="http://schemas.microsoft.com/office/drawing/2014/chart" uri="{C3380CC4-5D6E-409C-BE32-E72D297353CC}">
                  <c16:uniqueId val="{0000007D-C359-4952-87D5-8F8AE2B12139}"/>
                </c:ext>
                <c:ext xmlns:c15="http://schemas.microsoft.com/office/drawing/2012/chart" uri="{CE6537A1-D6FC-4f65-9D91-7224C49458BB}"/>
              </c:extLst>
            </c:dLbl>
            <c:dLbl>
              <c:idx val="14"/>
              <c:delete val="1"/>
              <c:extLst xmlns:c16r2="http://schemas.microsoft.com/office/drawing/2015/06/chart">
                <c:ext xmlns:c16="http://schemas.microsoft.com/office/drawing/2014/chart" uri="{C3380CC4-5D6E-409C-BE32-E72D297353CC}">
                  <c16:uniqueId val="{0000007F-C359-4952-87D5-8F8AE2B12139}"/>
                </c:ext>
                <c:ext xmlns:c15="http://schemas.microsoft.com/office/drawing/2012/chart" uri="{CE6537A1-D6FC-4f65-9D91-7224C49458BB}"/>
              </c:extLst>
            </c:dLbl>
            <c:dLbl>
              <c:idx val="15"/>
              <c:layout>
                <c:manualLayout>
                  <c:x val="-0.15586193190287201"/>
                  <c:y val="0.10247730209620599"/>
                </c:manualLayout>
              </c:layout>
              <c:tx>
                <c:rich>
                  <a:bodyPr/>
                  <a:lstStyle/>
                  <a:p>
                    <a:r>
                      <a:rPr lang="en-US" sz="1200" b="1" dirty="0" smtClean="0"/>
                      <a:t>External</a:t>
                    </a:r>
                  </a:p>
                  <a:p>
                    <a:r>
                      <a:rPr lang="en-US" sz="1200" b="1" dirty="0" smtClean="0"/>
                      <a:t> </a:t>
                    </a:r>
                    <a:r>
                      <a:rPr lang="en-US" sz="1200" b="1" dirty="0"/>
                      <a:t>Presence</a:t>
                    </a:r>
                    <a:endParaRPr lang="en-US" sz="1200" dirty="0"/>
                  </a:p>
                </c:rich>
              </c:tx>
              <c:showLegendKey val="0"/>
              <c:showVal val="0"/>
              <c:showCatName val="1"/>
              <c:showSerName val="1"/>
              <c:showPercent val="0"/>
              <c:showBubbleSize val="0"/>
              <c:extLst xmlns:c16r2="http://schemas.microsoft.com/office/drawing/2015/06/chart">
                <c:ext xmlns:c16="http://schemas.microsoft.com/office/drawing/2014/chart" uri="{C3380CC4-5D6E-409C-BE32-E72D297353CC}">
                  <c16:uniqueId val="{00000081-C359-4952-87D5-8F8AE2B12139}"/>
                </c:ext>
                <c:ext xmlns:c15="http://schemas.microsoft.com/office/drawing/2012/chart" uri="{CE6537A1-D6FC-4f65-9D91-7224C49458BB}">
                  <c15:layout>
                    <c:manualLayout>
                      <c:w val="0.113066642060659"/>
                      <c:h val="0.0857548180792625"/>
                    </c:manualLayout>
                  </c15:layout>
                </c:ext>
              </c:extLst>
            </c:dLbl>
            <c:dLbl>
              <c:idx val="16"/>
              <c:delete val="1"/>
              <c:extLst xmlns:c16r2="http://schemas.microsoft.com/office/drawing/2015/06/chart">
                <c:ext xmlns:c16="http://schemas.microsoft.com/office/drawing/2014/chart" uri="{C3380CC4-5D6E-409C-BE32-E72D297353CC}">
                  <c16:uniqueId val="{00000083-C359-4952-87D5-8F8AE2B12139}"/>
                </c:ext>
                <c:ext xmlns:c15="http://schemas.microsoft.com/office/drawing/2012/chart" uri="{CE6537A1-D6FC-4f65-9D91-7224C49458BB}"/>
              </c:extLst>
            </c:dLbl>
            <c:dLbl>
              <c:idx val="17"/>
              <c:delete val="1"/>
              <c:extLst xmlns:c16r2="http://schemas.microsoft.com/office/drawing/2015/06/chart">
                <c:ext xmlns:c16="http://schemas.microsoft.com/office/drawing/2014/chart" uri="{C3380CC4-5D6E-409C-BE32-E72D297353CC}">
                  <c16:uniqueId val="{00000085-C359-4952-87D5-8F8AE2B12139}"/>
                </c:ext>
                <c:ext xmlns:c15="http://schemas.microsoft.com/office/drawing/2012/chart" uri="{CE6537A1-D6FC-4f65-9D91-7224C49458BB}"/>
              </c:extLst>
            </c:dLbl>
            <c:dLbl>
              <c:idx val="18"/>
              <c:layout>
                <c:manualLayout>
                  <c:x val="-0.17096183466182099"/>
                  <c:y val="-3.3036430030808001E-2"/>
                </c:manualLayout>
              </c:layout>
              <c:tx>
                <c:rich>
                  <a:bodyPr/>
                  <a:lstStyle/>
                  <a:p>
                    <a:r>
                      <a:rPr lang="en-US" sz="1200" b="1" dirty="0"/>
                      <a:t>Perimeter </a:t>
                    </a:r>
                    <a:endParaRPr lang="en-US" sz="1200" b="1" dirty="0" smtClean="0"/>
                  </a:p>
                  <a:p>
                    <a:r>
                      <a:rPr lang="en-US" sz="1200" b="1" dirty="0" smtClean="0"/>
                      <a:t>Posture</a:t>
                    </a:r>
                    <a:endParaRPr lang="en-US" sz="1200" b="1" dirty="0"/>
                  </a:p>
                </c:rich>
              </c:tx>
              <c:showLegendKey val="0"/>
              <c:showVal val="0"/>
              <c:showCatName val="1"/>
              <c:showSerName val="1"/>
              <c:showPercent val="0"/>
              <c:showBubbleSize val="0"/>
              <c:extLst>
                <c:ext xmlns:c15="http://schemas.microsoft.com/office/drawing/2012/chart" uri="{CE6537A1-D6FC-4f65-9D91-7224C49458BB}"/>
              </c:extLst>
            </c:dLbl>
            <c:dLbl>
              <c:idx val="19"/>
              <c:delete val="1"/>
              <c:extLst xmlns:c16r2="http://schemas.microsoft.com/office/drawing/2015/06/chart">
                <c:ext xmlns:c16="http://schemas.microsoft.com/office/drawing/2014/chart" uri="{C3380CC4-5D6E-409C-BE32-E72D297353CC}">
                  <c16:uniqueId val="{00000089-C359-4952-87D5-8F8AE2B12139}"/>
                </c:ext>
                <c:ext xmlns:c15="http://schemas.microsoft.com/office/drawing/2012/chart" uri="{CE6537A1-D6FC-4f65-9D91-7224C49458BB}"/>
              </c:extLst>
            </c:dLbl>
            <c:dLbl>
              <c:idx val="20"/>
              <c:delete val="1"/>
              <c:extLst xmlns:c16r2="http://schemas.microsoft.com/office/drawing/2015/06/chart">
                <c:ext xmlns:c16="http://schemas.microsoft.com/office/drawing/2014/chart" uri="{C3380CC4-5D6E-409C-BE32-E72D297353CC}">
                  <c16:uniqueId val="{0000008B-C359-4952-87D5-8F8AE2B12139}"/>
                </c:ext>
                <c:ext xmlns:c15="http://schemas.microsoft.com/office/drawing/2012/chart" uri="{CE6537A1-D6FC-4f65-9D91-7224C49458BB}"/>
              </c:extLst>
            </c:dLbl>
            <c:dLbl>
              <c:idx val="21"/>
              <c:layout>
                <c:manualLayout>
                  <c:x val="-0.109575830275327"/>
                  <c:y val="-0.18642325860676201"/>
                </c:manualLayout>
              </c:layout>
              <c:tx>
                <c:rich>
                  <a:bodyPr/>
                  <a:lstStyle/>
                  <a:p>
                    <a:r>
                      <a:rPr lang="en-US" sz="1200" b="1" dirty="0" smtClean="0"/>
                      <a:t>Security </a:t>
                    </a:r>
                  </a:p>
                  <a:p>
                    <a:r>
                      <a:rPr lang="en-US" sz="1200" b="1" dirty="0" smtClean="0"/>
                      <a:t>Incidents</a:t>
                    </a:r>
                    <a:endParaRPr lang="en-US" sz="1200" b="1" dirty="0"/>
                  </a:p>
                </c:rich>
              </c:tx>
              <c:showLegendKey val="0"/>
              <c:showVal val="0"/>
              <c:showCatName val="0"/>
              <c:showSerName val="1"/>
              <c:showPercent val="0"/>
              <c:showBubbleSize val="0"/>
              <c:extLst>
                <c:ext xmlns:c15="http://schemas.microsoft.com/office/drawing/2012/chart" uri="{CE6537A1-D6FC-4f65-9D91-7224C49458BB}">
                  <c15:layout>
                    <c:manualLayout>
                      <c:w val="0.158075053056705"/>
                      <c:h val="0.0857548180792625"/>
                    </c:manualLayout>
                  </c15:layout>
                </c:ext>
              </c:extLst>
            </c:dLbl>
            <c:dLbl>
              <c:idx val="22"/>
              <c:delete val="1"/>
              <c:extLst xmlns:c16r2="http://schemas.microsoft.com/office/drawing/2015/06/chart">
                <c:ext xmlns:c16="http://schemas.microsoft.com/office/drawing/2014/chart" uri="{C3380CC4-5D6E-409C-BE32-E72D297353CC}">
                  <c16:uniqueId val="{0000008F-C359-4952-87D5-8F8AE2B12139}"/>
                </c:ext>
                <c:ext xmlns:c15="http://schemas.microsoft.com/office/drawing/2012/chart" uri="{CE6537A1-D6FC-4f65-9D91-7224C49458BB}"/>
              </c:extLst>
            </c:dLbl>
            <c:dLbl>
              <c:idx val="23"/>
              <c:delete val="1"/>
              <c:extLst xmlns:c16r2="http://schemas.microsoft.com/office/drawing/2015/06/chart">
                <c:ext xmlns:c16="http://schemas.microsoft.com/office/drawing/2014/chart" uri="{C3380CC4-5D6E-409C-BE32-E72D297353CC}">
                  <c16:uniqueId val="{00000091-C359-4952-87D5-8F8AE2B12139}"/>
                </c:ext>
                <c:ext xmlns:c15="http://schemas.microsoft.com/office/drawing/2012/chart" uri="{CE6537A1-D6FC-4f65-9D91-7224C49458BB}"/>
              </c:extLst>
            </c:dLbl>
            <c:spPr>
              <a:noFill/>
              <a:ln>
                <a:noFill/>
              </a:ln>
              <a:effectLst/>
            </c:spPr>
            <c:txPr>
              <a:bodyPr rot="0" vert="horz"/>
              <a:lstStyle/>
              <a:p>
                <a:pPr>
                  <a:defRPr sz="1200" b="1"/>
                </a:pPr>
                <a:endParaRPr lang="en-US"/>
              </a:p>
            </c:txPr>
            <c:showLegendKey val="0"/>
            <c:showVal val="0"/>
            <c:showCatName val="1"/>
            <c:showSerName val="1"/>
            <c:showPercent val="0"/>
            <c:showBubbleSize val="0"/>
            <c:showLeaderLines val="0"/>
            <c:extLst xmlns:c16r2="http://schemas.microsoft.com/office/drawing/2015/06/chart">
              <c:ext xmlns:c15="http://schemas.microsoft.com/office/drawing/2012/chart" uri="{CE6537A1-D6FC-4f65-9D91-7224C49458BB}"/>
            </c:extLst>
          </c:dLbls>
          <c:cat>
            <c:strRef>
              <c:f>Sheet1!$A$1:$X$1</c:f>
              <c:strCache>
                <c:ptCount val="24"/>
                <c:pt idx="0">
                  <c:v>Peer Dark Web</c:v>
                </c:pt>
                <c:pt idx="1">
                  <c:v>SPACE 1</c:v>
                </c:pt>
                <c:pt idx="2">
                  <c:v>Company Bad Activity</c:v>
                </c:pt>
                <c:pt idx="3">
                  <c:v>Peer Bad Activity</c:v>
                </c:pt>
                <c:pt idx="4">
                  <c:v>SPACE 2</c:v>
                </c:pt>
                <c:pt idx="5">
                  <c:v>Company Technology</c:v>
                </c:pt>
                <c:pt idx="6">
                  <c:v>Peer Technology</c:v>
                </c:pt>
                <c:pt idx="7">
                  <c:v>SPACE 3</c:v>
                </c:pt>
                <c:pt idx="8">
                  <c:v>Company Infrastructure</c:v>
                </c:pt>
                <c:pt idx="9">
                  <c:v>Peer Infrastructure</c:v>
                </c:pt>
                <c:pt idx="10">
                  <c:v>SPACE 4</c:v>
                </c:pt>
                <c:pt idx="11">
                  <c:v>Company Internal Organization</c:v>
                </c:pt>
                <c:pt idx="12">
                  <c:v>Peer Internal Organization</c:v>
                </c:pt>
                <c:pt idx="13">
                  <c:v>SPACE 5</c:v>
                </c:pt>
                <c:pt idx="14">
                  <c:v>Company External Presence</c:v>
                </c:pt>
                <c:pt idx="15">
                  <c:v>Peer External Presence</c:v>
                </c:pt>
                <c:pt idx="16">
                  <c:v>SPACE 6</c:v>
                </c:pt>
                <c:pt idx="17">
                  <c:v>Company Perimeter Posture</c:v>
                </c:pt>
                <c:pt idx="18">
                  <c:v>Peer Perimeter Posture</c:v>
                </c:pt>
                <c:pt idx="19">
                  <c:v>SPACE 7</c:v>
                </c:pt>
                <c:pt idx="20">
                  <c:v>Company Security Incidents</c:v>
                </c:pt>
                <c:pt idx="21">
                  <c:v>Peer Security Incidents</c:v>
                </c:pt>
                <c:pt idx="22">
                  <c:v>SPACE 8</c:v>
                </c:pt>
                <c:pt idx="23">
                  <c:v>Company Dark Web</c:v>
                </c:pt>
              </c:strCache>
            </c:strRef>
          </c:cat>
          <c:val>
            <c:numRef>
              <c:f>Sheet1!$A$4:$X$4</c:f>
              <c:numCache>
                <c:formatCode>General</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extLst xmlns:c16r2="http://schemas.microsoft.com/office/drawing/2015/06/chart">
            <c:ext xmlns:c16="http://schemas.microsoft.com/office/drawing/2014/chart" uri="{C3380CC4-5D6E-409C-BE32-E72D297353CC}">
              <c16:uniqueId val="{00000092-C359-4952-87D5-8F8AE2B12139}"/>
            </c:ext>
          </c:extLst>
        </c:ser>
        <c:ser>
          <c:idx val="3"/>
          <c:order val="3"/>
          <c:spPr>
            <a:solidFill>
              <a:srgbClr val="FF0000"/>
            </a:solidFill>
            <a:ln>
              <a:solidFill>
                <a:srgbClr val="D9D9D9"/>
              </a:solidFill>
            </a:ln>
            <a:effectLst/>
          </c:spPr>
          <c:dPt>
            <c:idx val="0"/>
            <c:bubble3D val="0"/>
            <c:spPr>
              <a:solidFill>
                <a:srgbClr val="FFFFFF"/>
              </a:solidFill>
              <a:ln>
                <a:solidFill>
                  <a:srgbClr val="D9D9D9"/>
                </a:solidFill>
              </a:ln>
            </c:spPr>
            <c:extLst xmlns:c16r2="http://schemas.microsoft.com/office/drawing/2015/06/chart">
              <c:ext xmlns:c16="http://schemas.microsoft.com/office/drawing/2014/chart" uri="{C3380CC4-5D6E-409C-BE32-E72D297353CC}">
                <c16:uniqueId val="{00000094-C359-4952-87D5-8F8AE2B12139}"/>
              </c:ext>
            </c:extLst>
          </c:dPt>
          <c:dPt>
            <c:idx val="1"/>
            <c:bubble3D val="0"/>
            <c:spPr>
              <a:solidFill>
                <a:srgbClr val="FFFFFF"/>
              </a:solidFill>
              <a:ln>
                <a:noFill/>
              </a:ln>
              <a:effectLst/>
            </c:spPr>
            <c:extLst xmlns:c16r2="http://schemas.microsoft.com/office/drawing/2015/06/chart">
              <c:ext xmlns:c16="http://schemas.microsoft.com/office/drawing/2014/chart" uri="{C3380CC4-5D6E-409C-BE32-E72D297353CC}">
                <c16:uniqueId val="{00000096-C359-4952-87D5-8F8AE2B12139}"/>
              </c:ext>
            </c:extLst>
          </c:dPt>
          <c:dPt>
            <c:idx val="2"/>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98-C359-4952-87D5-8F8AE2B12139}"/>
              </c:ext>
            </c:extLst>
          </c:dPt>
          <c:dPt>
            <c:idx val="3"/>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9A-C359-4952-87D5-8F8AE2B12139}"/>
              </c:ext>
            </c:extLst>
          </c:dPt>
          <c:dPt>
            <c:idx val="4"/>
            <c:bubble3D val="0"/>
            <c:spPr>
              <a:solidFill>
                <a:srgbClr val="FFFFFF"/>
              </a:solidFill>
              <a:ln>
                <a:noFill/>
              </a:ln>
              <a:effectLst/>
            </c:spPr>
            <c:extLst xmlns:c16r2="http://schemas.microsoft.com/office/drawing/2015/06/chart">
              <c:ext xmlns:c16="http://schemas.microsoft.com/office/drawing/2014/chart" uri="{C3380CC4-5D6E-409C-BE32-E72D297353CC}">
                <c16:uniqueId val="{0000009C-C359-4952-87D5-8F8AE2B12139}"/>
              </c:ext>
            </c:extLst>
          </c:dPt>
          <c:dPt>
            <c:idx val="5"/>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9E-C359-4952-87D5-8F8AE2B12139}"/>
              </c:ext>
            </c:extLst>
          </c:dPt>
          <c:dPt>
            <c:idx val="6"/>
            <c:bubble3D val="0"/>
            <c:spPr>
              <a:solidFill>
                <a:srgbClr val="FFFFFF"/>
              </a:solidFill>
              <a:ln>
                <a:solidFill>
                  <a:srgbClr val="D9D9D9"/>
                </a:solidFill>
              </a:ln>
            </c:spPr>
            <c:extLst xmlns:c16r2="http://schemas.microsoft.com/office/drawing/2015/06/chart">
              <c:ext xmlns:c16="http://schemas.microsoft.com/office/drawing/2014/chart" uri="{C3380CC4-5D6E-409C-BE32-E72D297353CC}">
                <c16:uniqueId val="{000000A0-C359-4952-87D5-8F8AE2B12139}"/>
              </c:ext>
            </c:extLst>
          </c:dPt>
          <c:dPt>
            <c:idx val="7"/>
            <c:bubble3D val="0"/>
            <c:spPr>
              <a:solidFill>
                <a:srgbClr val="FFFFFF"/>
              </a:solidFill>
              <a:ln>
                <a:noFill/>
              </a:ln>
              <a:effectLst/>
            </c:spPr>
            <c:extLst xmlns:c16r2="http://schemas.microsoft.com/office/drawing/2015/06/chart">
              <c:ext xmlns:c16="http://schemas.microsoft.com/office/drawing/2014/chart" uri="{C3380CC4-5D6E-409C-BE32-E72D297353CC}">
                <c16:uniqueId val="{000000A2-C359-4952-87D5-8F8AE2B12139}"/>
              </c:ext>
            </c:extLst>
          </c:dPt>
          <c:dPt>
            <c:idx val="8"/>
            <c:bubble3D val="0"/>
            <c:spPr>
              <a:solidFill>
                <a:srgbClr val="1F497D"/>
              </a:solidFill>
              <a:ln>
                <a:solidFill>
                  <a:srgbClr val="D9D9D9"/>
                </a:solidFill>
              </a:ln>
              <a:effectLst/>
            </c:spPr>
            <c:extLst xmlns:c16r2="http://schemas.microsoft.com/office/drawing/2015/06/chart">
              <c:ext xmlns:c16="http://schemas.microsoft.com/office/drawing/2014/chart" uri="{C3380CC4-5D6E-409C-BE32-E72D297353CC}">
                <c16:uniqueId val="{000000A4-C359-4952-87D5-8F8AE2B12139}"/>
              </c:ext>
            </c:extLst>
          </c:dPt>
          <c:dPt>
            <c:idx val="9"/>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A6-C359-4952-87D5-8F8AE2B12139}"/>
              </c:ext>
            </c:extLst>
          </c:dPt>
          <c:dPt>
            <c:idx val="10"/>
            <c:bubble3D val="0"/>
            <c:spPr>
              <a:solidFill>
                <a:srgbClr val="FFFFFF"/>
              </a:solidFill>
              <a:ln>
                <a:noFill/>
              </a:ln>
              <a:effectLst/>
            </c:spPr>
            <c:extLst xmlns:c16r2="http://schemas.microsoft.com/office/drawing/2015/06/chart">
              <c:ext xmlns:c16="http://schemas.microsoft.com/office/drawing/2014/chart" uri="{C3380CC4-5D6E-409C-BE32-E72D297353CC}">
                <c16:uniqueId val="{000000A8-C359-4952-87D5-8F8AE2B12139}"/>
              </c:ext>
            </c:extLst>
          </c:dPt>
          <c:dPt>
            <c:idx val="11"/>
            <c:bubble3D val="0"/>
            <c:spPr>
              <a:solidFill>
                <a:srgbClr val="1F497D"/>
              </a:solidFill>
              <a:ln>
                <a:solidFill>
                  <a:srgbClr val="D9D9D9"/>
                </a:solidFill>
              </a:ln>
              <a:effectLst/>
            </c:spPr>
            <c:extLst xmlns:c16r2="http://schemas.microsoft.com/office/drawing/2015/06/chart">
              <c:ext xmlns:c16="http://schemas.microsoft.com/office/drawing/2014/chart" uri="{C3380CC4-5D6E-409C-BE32-E72D297353CC}">
                <c16:uniqueId val="{000000AA-C359-4952-87D5-8F8AE2B12139}"/>
              </c:ext>
            </c:extLst>
          </c:dPt>
          <c:dPt>
            <c:idx val="12"/>
            <c:bubble3D val="0"/>
            <c:spPr>
              <a:solidFill>
                <a:srgbClr val="FFFFFF"/>
              </a:solidFill>
              <a:ln>
                <a:solidFill>
                  <a:srgbClr val="D9D9D9"/>
                </a:solidFill>
              </a:ln>
            </c:spPr>
            <c:extLst xmlns:c16r2="http://schemas.microsoft.com/office/drawing/2015/06/chart">
              <c:ext xmlns:c16="http://schemas.microsoft.com/office/drawing/2014/chart" uri="{C3380CC4-5D6E-409C-BE32-E72D297353CC}">
                <c16:uniqueId val="{000000AC-C359-4952-87D5-8F8AE2B12139}"/>
              </c:ext>
            </c:extLst>
          </c:dPt>
          <c:dPt>
            <c:idx val="13"/>
            <c:bubble3D val="0"/>
            <c:spPr>
              <a:solidFill>
                <a:srgbClr val="FFFFFF"/>
              </a:solidFill>
              <a:ln>
                <a:noFill/>
              </a:ln>
              <a:effectLst/>
            </c:spPr>
            <c:extLst xmlns:c16r2="http://schemas.microsoft.com/office/drawing/2015/06/chart">
              <c:ext xmlns:c16="http://schemas.microsoft.com/office/drawing/2014/chart" uri="{C3380CC4-5D6E-409C-BE32-E72D297353CC}">
                <c16:uniqueId val="{000000AE-C359-4952-87D5-8F8AE2B12139}"/>
              </c:ext>
            </c:extLst>
          </c:dPt>
          <c:dPt>
            <c:idx val="14"/>
            <c:bubble3D val="0"/>
            <c:spPr>
              <a:solidFill>
                <a:srgbClr val="1F497D"/>
              </a:solidFill>
              <a:ln>
                <a:solidFill>
                  <a:srgbClr val="D9D9D9"/>
                </a:solidFill>
              </a:ln>
              <a:effectLst/>
            </c:spPr>
            <c:extLst xmlns:c16r2="http://schemas.microsoft.com/office/drawing/2015/06/chart">
              <c:ext xmlns:c16="http://schemas.microsoft.com/office/drawing/2014/chart" uri="{C3380CC4-5D6E-409C-BE32-E72D297353CC}">
                <c16:uniqueId val="{000000B0-C359-4952-87D5-8F8AE2B12139}"/>
              </c:ext>
            </c:extLst>
          </c:dPt>
          <c:dPt>
            <c:idx val="15"/>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B2-C359-4952-87D5-8F8AE2B12139}"/>
              </c:ext>
            </c:extLst>
          </c:dPt>
          <c:dPt>
            <c:idx val="16"/>
            <c:bubble3D val="0"/>
            <c:spPr>
              <a:solidFill>
                <a:srgbClr val="FFFFFF"/>
              </a:solidFill>
              <a:ln>
                <a:noFill/>
              </a:ln>
              <a:effectLst/>
            </c:spPr>
            <c:extLst xmlns:c16r2="http://schemas.microsoft.com/office/drawing/2015/06/chart">
              <c:ext xmlns:c16="http://schemas.microsoft.com/office/drawing/2014/chart" uri="{C3380CC4-5D6E-409C-BE32-E72D297353CC}">
                <c16:uniqueId val="{000000B4-C359-4952-87D5-8F8AE2B12139}"/>
              </c:ext>
            </c:extLst>
          </c:dPt>
          <c:dPt>
            <c:idx val="17"/>
            <c:bubble3D val="0"/>
            <c:spPr>
              <a:solidFill>
                <a:srgbClr val="1F497D"/>
              </a:solidFill>
              <a:ln>
                <a:solidFill>
                  <a:srgbClr val="D9D9D9"/>
                </a:solidFill>
              </a:ln>
              <a:effectLst/>
            </c:spPr>
            <c:extLst xmlns:c16r2="http://schemas.microsoft.com/office/drawing/2015/06/chart">
              <c:ext xmlns:c16="http://schemas.microsoft.com/office/drawing/2014/chart" uri="{C3380CC4-5D6E-409C-BE32-E72D297353CC}">
                <c16:uniqueId val="{000000B6-C359-4952-87D5-8F8AE2B12139}"/>
              </c:ext>
            </c:extLst>
          </c:dPt>
          <c:dPt>
            <c:idx val="18"/>
            <c:bubble3D val="0"/>
            <c:spPr>
              <a:solidFill>
                <a:srgbClr val="BFBFBF"/>
              </a:solidFill>
              <a:ln>
                <a:solidFill>
                  <a:srgbClr val="D9D9D9"/>
                </a:solidFill>
              </a:ln>
            </c:spPr>
            <c:extLst xmlns:c16r2="http://schemas.microsoft.com/office/drawing/2015/06/chart">
              <c:ext xmlns:c16="http://schemas.microsoft.com/office/drawing/2014/chart" uri="{C3380CC4-5D6E-409C-BE32-E72D297353CC}">
                <c16:uniqueId val="{000000B8-C359-4952-87D5-8F8AE2B12139}"/>
              </c:ext>
            </c:extLst>
          </c:dPt>
          <c:dPt>
            <c:idx val="19"/>
            <c:bubble3D val="0"/>
            <c:spPr>
              <a:solidFill>
                <a:srgbClr val="FFFFFF"/>
              </a:solidFill>
              <a:ln>
                <a:noFill/>
              </a:ln>
              <a:effectLst/>
            </c:spPr>
            <c:extLst xmlns:c16r2="http://schemas.microsoft.com/office/drawing/2015/06/chart">
              <c:ext xmlns:c16="http://schemas.microsoft.com/office/drawing/2014/chart" uri="{C3380CC4-5D6E-409C-BE32-E72D297353CC}">
                <c16:uniqueId val="{000000BA-C359-4952-87D5-8F8AE2B12139}"/>
              </c:ext>
            </c:extLst>
          </c:dPt>
          <c:dPt>
            <c:idx val="20"/>
            <c:bubble3D val="0"/>
            <c:spPr>
              <a:solidFill>
                <a:srgbClr val="1F497D"/>
              </a:solidFill>
              <a:ln>
                <a:solidFill>
                  <a:srgbClr val="D9D9D9"/>
                </a:solidFill>
              </a:ln>
              <a:effectLst/>
            </c:spPr>
            <c:extLst xmlns:c16r2="http://schemas.microsoft.com/office/drawing/2015/06/chart">
              <c:ext xmlns:c16="http://schemas.microsoft.com/office/drawing/2014/chart" uri="{C3380CC4-5D6E-409C-BE32-E72D297353CC}">
                <c16:uniqueId val="{000000BC-C359-4952-87D5-8F8AE2B12139}"/>
              </c:ext>
            </c:extLst>
          </c:dPt>
          <c:dPt>
            <c:idx val="21"/>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BE-C359-4952-87D5-8F8AE2B12139}"/>
              </c:ext>
            </c:extLst>
          </c:dPt>
          <c:dPt>
            <c:idx val="22"/>
            <c:bubble3D val="0"/>
            <c:spPr>
              <a:solidFill>
                <a:srgbClr val="FFFFFF"/>
              </a:solidFill>
              <a:ln>
                <a:noFill/>
              </a:ln>
              <a:effectLst/>
            </c:spPr>
            <c:extLst xmlns:c16r2="http://schemas.microsoft.com/office/drawing/2015/06/chart">
              <c:ext xmlns:c16="http://schemas.microsoft.com/office/drawing/2014/chart" uri="{C3380CC4-5D6E-409C-BE32-E72D297353CC}">
                <c16:uniqueId val="{000000C0-C359-4952-87D5-8F8AE2B12139}"/>
              </c:ext>
            </c:extLst>
          </c:dPt>
          <c:dPt>
            <c:idx val="23"/>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C2-C359-4952-87D5-8F8AE2B12139}"/>
              </c:ext>
            </c:extLst>
          </c:dPt>
          <c:cat>
            <c:strRef>
              <c:f>Sheet1!$A$1:$X$1</c:f>
              <c:strCache>
                <c:ptCount val="24"/>
                <c:pt idx="0">
                  <c:v>Peer Dark Web</c:v>
                </c:pt>
                <c:pt idx="1">
                  <c:v>SPACE 1</c:v>
                </c:pt>
                <c:pt idx="2">
                  <c:v>Company Bad Activity</c:v>
                </c:pt>
                <c:pt idx="3">
                  <c:v>Peer Bad Activity</c:v>
                </c:pt>
                <c:pt idx="4">
                  <c:v>SPACE 2</c:v>
                </c:pt>
                <c:pt idx="5">
                  <c:v>Company Technology</c:v>
                </c:pt>
                <c:pt idx="6">
                  <c:v>Peer Technology</c:v>
                </c:pt>
                <c:pt idx="7">
                  <c:v>SPACE 3</c:v>
                </c:pt>
                <c:pt idx="8">
                  <c:v>Company Infrastructure</c:v>
                </c:pt>
                <c:pt idx="9">
                  <c:v>Peer Infrastructure</c:v>
                </c:pt>
                <c:pt idx="10">
                  <c:v>SPACE 4</c:v>
                </c:pt>
                <c:pt idx="11">
                  <c:v>Company Internal Organization</c:v>
                </c:pt>
                <c:pt idx="12">
                  <c:v>Peer Internal Organization</c:v>
                </c:pt>
                <c:pt idx="13">
                  <c:v>SPACE 5</c:v>
                </c:pt>
                <c:pt idx="14">
                  <c:v>Company External Presence</c:v>
                </c:pt>
                <c:pt idx="15">
                  <c:v>Peer External Presence</c:v>
                </c:pt>
                <c:pt idx="16">
                  <c:v>SPACE 6</c:v>
                </c:pt>
                <c:pt idx="17">
                  <c:v>Company Perimeter Posture</c:v>
                </c:pt>
                <c:pt idx="18">
                  <c:v>Peer Perimeter Posture</c:v>
                </c:pt>
                <c:pt idx="19">
                  <c:v>SPACE 7</c:v>
                </c:pt>
                <c:pt idx="20">
                  <c:v>Company Security Incidents</c:v>
                </c:pt>
                <c:pt idx="21">
                  <c:v>Peer Security Incidents</c:v>
                </c:pt>
                <c:pt idx="22">
                  <c:v>SPACE 8</c:v>
                </c:pt>
                <c:pt idx="23">
                  <c:v>Company Dark Web</c:v>
                </c:pt>
              </c:strCache>
            </c:strRef>
          </c:cat>
          <c:val>
            <c:numRef>
              <c:f>Sheet1!$A$5:$X$5</c:f>
              <c:numCache>
                <c:formatCode>General</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extLst xmlns:c16r2="http://schemas.microsoft.com/office/drawing/2015/06/chart">
            <c:ext xmlns:c16="http://schemas.microsoft.com/office/drawing/2014/chart" uri="{C3380CC4-5D6E-409C-BE32-E72D297353CC}">
              <c16:uniqueId val="{000000C3-C359-4952-87D5-8F8AE2B12139}"/>
            </c:ext>
          </c:extLst>
        </c:ser>
        <c:ser>
          <c:idx val="4"/>
          <c:order val="4"/>
          <c:spPr>
            <a:solidFill>
              <a:srgbClr val="FF0000"/>
            </a:solidFill>
            <a:ln>
              <a:solidFill>
                <a:srgbClr val="D9D9D9"/>
              </a:solidFill>
            </a:ln>
            <a:effectLst/>
          </c:spPr>
          <c:dPt>
            <c:idx val="0"/>
            <c:bubble3D val="0"/>
            <c:spPr>
              <a:solidFill>
                <a:srgbClr val="FFFFFF"/>
              </a:solidFill>
              <a:ln>
                <a:solidFill>
                  <a:srgbClr val="D9D9D9"/>
                </a:solidFill>
              </a:ln>
            </c:spPr>
            <c:extLst xmlns:c16r2="http://schemas.microsoft.com/office/drawing/2015/06/chart">
              <c:ext xmlns:c16="http://schemas.microsoft.com/office/drawing/2014/chart" uri="{C3380CC4-5D6E-409C-BE32-E72D297353CC}">
                <c16:uniqueId val="{000000C5-C359-4952-87D5-8F8AE2B12139}"/>
              </c:ext>
            </c:extLst>
          </c:dPt>
          <c:dPt>
            <c:idx val="1"/>
            <c:bubble3D val="0"/>
            <c:spPr>
              <a:solidFill>
                <a:srgbClr val="FFFFFF"/>
              </a:solidFill>
              <a:ln>
                <a:noFill/>
              </a:ln>
              <a:effectLst/>
            </c:spPr>
            <c:extLst xmlns:c16r2="http://schemas.microsoft.com/office/drawing/2015/06/chart">
              <c:ext xmlns:c16="http://schemas.microsoft.com/office/drawing/2014/chart" uri="{C3380CC4-5D6E-409C-BE32-E72D297353CC}">
                <c16:uniqueId val="{000000C7-C359-4952-87D5-8F8AE2B12139}"/>
              </c:ext>
            </c:extLst>
          </c:dPt>
          <c:dPt>
            <c:idx val="2"/>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C9-C359-4952-87D5-8F8AE2B12139}"/>
              </c:ext>
            </c:extLst>
          </c:dPt>
          <c:dPt>
            <c:idx val="3"/>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CB-C359-4952-87D5-8F8AE2B12139}"/>
              </c:ext>
            </c:extLst>
          </c:dPt>
          <c:dPt>
            <c:idx val="4"/>
            <c:bubble3D val="0"/>
            <c:spPr>
              <a:solidFill>
                <a:srgbClr val="FFFFFF"/>
              </a:solidFill>
              <a:ln>
                <a:noFill/>
              </a:ln>
              <a:effectLst/>
            </c:spPr>
            <c:extLst xmlns:c16r2="http://schemas.microsoft.com/office/drawing/2015/06/chart">
              <c:ext xmlns:c16="http://schemas.microsoft.com/office/drawing/2014/chart" uri="{C3380CC4-5D6E-409C-BE32-E72D297353CC}">
                <c16:uniqueId val="{000000CD-C359-4952-87D5-8F8AE2B12139}"/>
              </c:ext>
            </c:extLst>
          </c:dPt>
          <c:dPt>
            <c:idx val="5"/>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CF-C359-4952-87D5-8F8AE2B12139}"/>
              </c:ext>
            </c:extLst>
          </c:dPt>
          <c:dPt>
            <c:idx val="6"/>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D1-C359-4952-87D5-8F8AE2B12139}"/>
              </c:ext>
            </c:extLst>
          </c:dPt>
          <c:dPt>
            <c:idx val="7"/>
            <c:bubble3D val="0"/>
            <c:spPr>
              <a:solidFill>
                <a:srgbClr val="FFFFFF"/>
              </a:solidFill>
              <a:ln>
                <a:noFill/>
              </a:ln>
              <a:effectLst/>
            </c:spPr>
            <c:extLst xmlns:c16r2="http://schemas.microsoft.com/office/drawing/2015/06/chart">
              <c:ext xmlns:c16="http://schemas.microsoft.com/office/drawing/2014/chart" uri="{C3380CC4-5D6E-409C-BE32-E72D297353CC}">
                <c16:uniqueId val="{000000D3-C359-4952-87D5-8F8AE2B12139}"/>
              </c:ext>
            </c:extLst>
          </c:dPt>
          <c:dPt>
            <c:idx val="8"/>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D5-C359-4952-87D5-8F8AE2B12139}"/>
              </c:ext>
            </c:extLst>
          </c:dPt>
          <c:dPt>
            <c:idx val="9"/>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D7-C359-4952-87D5-8F8AE2B12139}"/>
              </c:ext>
            </c:extLst>
          </c:dPt>
          <c:dPt>
            <c:idx val="10"/>
            <c:bubble3D val="0"/>
            <c:spPr>
              <a:solidFill>
                <a:srgbClr val="FFFFFF"/>
              </a:solidFill>
              <a:ln>
                <a:noFill/>
              </a:ln>
              <a:effectLst/>
            </c:spPr>
            <c:extLst xmlns:c16r2="http://schemas.microsoft.com/office/drawing/2015/06/chart">
              <c:ext xmlns:c16="http://schemas.microsoft.com/office/drawing/2014/chart" uri="{C3380CC4-5D6E-409C-BE32-E72D297353CC}">
                <c16:uniqueId val="{000000D9-C359-4952-87D5-8F8AE2B12139}"/>
              </c:ext>
            </c:extLst>
          </c:dPt>
          <c:dPt>
            <c:idx val="11"/>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DB-C359-4952-87D5-8F8AE2B12139}"/>
              </c:ext>
            </c:extLst>
          </c:dPt>
          <c:dPt>
            <c:idx val="12"/>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DD-C359-4952-87D5-8F8AE2B12139}"/>
              </c:ext>
            </c:extLst>
          </c:dPt>
          <c:dPt>
            <c:idx val="13"/>
            <c:bubble3D val="0"/>
            <c:spPr>
              <a:solidFill>
                <a:srgbClr val="FFFFFF"/>
              </a:solidFill>
              <a:ln>
                <a:noFill/>
              </a:ln>
              <a:effectLst/>
            </c:spPr>
            <c:extLst xmlns:c16r2="http://schemas.microsoft.com/office/drawing/2015/06/chart">
              <c:ext xmlns:c16="http://schemas.microsoft.com/office/drawing/2014/chart" uri="{C3380CC4-5D6E-409C-BE32-E72D297353CC}">
                <c16:uniqueId val="{000000DF-C359-4952-87D5-8F8AE2B12139}"/>
              </c:ext>
            </c:extLst>
          </c:dPt>
          <c:dPt>
            <c:idx val="14"/>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E1-C359-4952-87D5-8F8AE2B12139}"/>
              </c:ext>
            </c:extLst>
          </c:dPt>
          <c:dPt>
            <c:idx val="15"/>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E3-C359-4952-87D5-8F8AE2B12139}"/>
              </c:ext>
            </c:extLst>
          </c:dPt>
          <c:dPt>
            <c:idx val="16"/>
            <c:bubble3D val="0"/>
            <c:spPr>
              <a:solidFill>
                <a:srgbClr val="FFFFFF"/>
              </a:solidFill>
              <a:ln>
                <a:noFill/>
              </a:ln>
              <a:effectLst/>
            </c:spPr>
            <c:extLst xmlns:c16r2="http://schemas.microsoft.com/office/drawing/2015/06/chart">
              <c:ext xmlns:c16="http://schemas.microsoft.com/office/drawing/2014/chart" uri="{C3380CC4-5D6E-409C-BE32-E72D297353CC}">
                <c16:uniqueId val="{000000E5-C359-4952-87D5-8F8AE2B12139}"/>
              </c:ext>
            </c:extLst>
          </c:dPt>
          <c:dPt>
            <c:idx val="17"/>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E7-C359-4952-87D5-8F8AE2B12139}"/>
              </c:ext>
            </c:extLst>
          </c:dPt>
          <c:dPt>
            <c:idx val="18"/>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E9-C359-4952-87D5-8F8AE2B12139}"/>
              </c:ext>
            </c:extLst>
          </c:dPt>
          <c:dPt>
            <c:idx val="19"/>
            <c:bubble3D val="0"/>
            <c:spPr>
              <a:solidFill>
                <a:srgbClr val="FFFFFF"/>
              </a:solidFill>
              <a:ln>
                <a:noFill/>
              </a:ln>
              <a:effectLst/>
            </c:spPr>
            <c:extLst xmlns:c16r2="http://schemas.microsoft.com/office/drawing/2015/06/chart">
              <c:ext xmlns:c16="http://schemas.microsoft.com/office/drawing/2014/chart" uri="{C3380CC4-5D6E-409C-BE32-E72D297353CC}">
                <c16:uniqueId val="{000000EB-C359-4952-87D5-8F8AE2B12139}"/>
              </c:ext>
            </c:extLst>
          </c:dPt>
          <c:dPt>
            <c:idx val="20"/>
            <c:bubble3D val="0"/>
            <c:spPr>
              <a:solidFill>
                <a:srgbClr val="1F497D"/>
              </a:solidFill>
              <a:ln>
                <a:solidFill>
                  <a:srgbClr val="D9D9D9"/>
                </a:solidFill>
              </a:ln>
              <a:effectLst/>
            </c:spPr>
            <c:extLst xmlns:c16r2="http://schemas.microsoft.com/office/drawing/2015/06/chart">
              <c:ext xmlns:c16="http://schemas.microsoft.com/office/drawing/2014/chart" uri="{C3380CC4-5D6E-409C-BE32-E72D297353CC}">
                <c16:uniqueId val="{000000ED-C359-4952-87D5-8F8AE2B12139}"/>
              </c:ext>
            </c:extLst>
          </c:dPt>
          <c:dPt>
            <c:idx val="21"/>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EF-C359-4952-87D5-8F8AE2B12139}"/>
              </c:ext>
            </c:extLst>
          </c:dPt>
          <c:dPt>
            <c:idx val="22"/>
            <c:bubble3D val="0"/>
            <c:spPr>
              <a:solidFill>
                <a:srgbClr val="FFFFFF"/>
              </a:solidFill>
              <a:ln>
                <a:noFill/>
              </a:ln>
              <a:effectLst/>
            </c:spPr>
            <c:extLst xmlns:c16r2="http://schemas.microsoft.com/office/drawing/2015/06/chart">
              <c:ext xmlns:c16="http://schemas.microsoft.com/office/drawing/2014/chart" uri="{C3380CC4-5D6E-409C-BE32-E72D297353CC}">
                <c16:uniqueId val="{000000F1-C359-4952-87D5-8F8AE2B12139}"/>
              </c:ext>
            </c:extLst>
          </c:dPt>
          <c:dPt>
            <c:idx val="23"/>
            <c:bubble3D val="0"/>
            <c:spPr>
              <a:solidFill>
                <a:srgbClr val="FFFFFF"/>
              </a:solidFill>
              <a:ln>
                <a:solidFill>
                  <a:srgbClr val="D9D9D9"/>
                </a:solidFill>
              </a:ln>
              <a:effectLst/>
            </c:spPr>
            <c:extLst xmlns:c16r2="http://schemas.microsoft.com/office/drawing/2015/06/chart">
              <c:ext xmlns:c16="http://schemas.microsoft.com/office/drawing/2014/chart" uri="{C3380CC4-5D6E-409C-BE32-E72D297353CC}">
                <c16:uniqueId val="{000000F3-C359-4952-87D5-8F8AE2B12139}"/>
              </c:ext>
            </c:extLst>
          </c:dPt>
          <c:cat>
            <c:strRef>
              <c:f>Sheet1!$A$1:$X$1</c:f>
              <c:strCache>
                <c:ptCount val="24"/>
                <c:pt idx="0">
                  <c:v>Peer Dark Web</c:v>
                </c:pt>
                <c:pt idx="1">
                  <c:v>SPACE 1</c:v>
                </c:pt>
                <c:pt idx="2">
                  <c:v>Company Bad Activity</c:v>
                </c:pt>
                <c:pt idx="3">
                  <c:v>Peer Bad Activity</c:v>
                </c:pt>
                <c:pt idx="4">
                  <c:v>SPACE 2</c:v>
                </c:pt>
                <c:pt idx="5">
                  <c:v>Company Technology</c:v>
                </c:pt>
                <c:pt idx="6">
                  <c:v>Peer Technology</c:v>
                </c:pt>
                <c:pt idx="7">
                  <c:v>SPACE 3</c:v>
                </c:pt>
                <c:pt idx="8">
                  <c:v>Company Infrastructure</c:v>
                </c:pt>
                <c:pt idx="9">
                  <c:v>Peer Infrastructure</c:v>
                </c:pt>
                <c:pt idx="10">
                  <c:v>SPACE 4</c:v>
                </c:pt>
                <c:pt idx="11">
                  <c:v>Company Internal Organization</c:v>
                </c:pt>
                <c:pt idx="12">
                  <c:v>Peer Internal Organization</c:v>
                </c:pt>
                <c:pt idx="13">
                  <c:v>SPACE 5</c:v>
                </c:pt>
                <c:pt idx="14">
                  <c:v>Company External Presence</c:v>
                </c:pt>
                <c:pt idx="15">
                  <c:v>Peer External Presence</c:v>
                </c:pt>
                <c:pt idx="16">
                  <c:v>SPACE 6</c:v>
                </c:pt>
                <c:pt idx="17">
                  <c:v>Company Perimeter Posture</c:v>
                </c:pt>
                <c:pt idx="18">
                  <c:v>Peer Perimeter Posture</c:v>
                </c:pt>
                <c:pt idx="19">
                  <c:v>SPACE 7</c:v>
                </c:pt>
                <c:pt idx="20">
                  <c:v>Company Security Incidents</c:v>
                </c:pt>
                <c:pt idx="21">
                  <c:v>Peer Security Incidents</c:v>
                </c:pt>
                <c:pt idx="22">
                  <c:v>SPACE 8</c:v>
                </c:pt>
                <c:pt idx="23">
                  <c:v>Company Dark Web</c:v>
                </c:pt>
              </c:strCache>
            </c:strRef>
          </c:cat>
          <c:val>
            <c:numRef>
              <c:f>Sheet1!$A$6:$X$6</c:f>
              <c:numCache>
                <c:formatCode>General</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extLst xmlns:c16r2="http://schemas.microsoft.com/office/drawing/2015/06/chart">
            <c:ext xmlns:c16="http://schemas.microsoft.com/office/drawing/2014/chart" uri="{C3380CC4-5D6E-409C-BE32-E72D297353CC}">
              <c16:uniqueId val="{000000F4-C359-4952-87D5-8F8AE2B12139}"/>
            </c:ext>
          </c:extLst>
        </c:ser>
        <c:dLbls>
          <c:showLegendKey val="0"/>
          <c:showVal val="0"/>
          <c:showCatName val="0"/>
          <c:showSerName val="0"/>
          <c:showPercent val="0"/>
          <c:showBubbleSize val="0"/>
          <c:showLeaderLines val="0"/>
        </c:dLbls>
        <c:firstSliceAng val="22"/>
        <c:holeSize val="25"/>
      </c:doughnutChart>
      <c:spPr>
        <a:noFill/>
        <a:ln>
          <a:noFill/>
        </a:ln>
      </c:spPr>
    </c:plotArea>
    <c:plotVisOnly val="0"/>
    <c:dispBlanksAs val="zero"/>
    <c:showDLblsOverMax val="0"/>
  </c:chart>
  <c:spPr>
    <a:ln>
      <a:noFill/>
    </a:ln>
  </c:spPr>
  <c:txPr>
    <a:bodyPr/>
    <a:lstStyle/>
    <a:p>
      <a:pPr>
        <a:defRPr sz="800"/>
      </a:pPr>
      <a:endParaRPr lang="en-US"/>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24B10F-25B6-4A2E-944A-4AA63D206BA1}"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A8D2A0FB-D327-420E-B690-D4E72A7066B5}">
      <dgm:prSet phldrT="[Text]" custT="1"/>
      <dgm:spPr>
        <a:xfrm>
          <a:off x="6528078" y="635917"/>
          <a:ext cx="1471720" cy="1090364"/>
        </a:xfrm>
        <a:solidFill>
          <a:srgbClr val="002C77"/>
        </a:solidFill>
        <a:ln w="25400" cap="flat" cmpd="sng" algn="ctr">
          <a:solidFill>
            <a:srgbClr val="FFFFFF">
              <a:hueOff val="0"/>
              <a:satOff val="0"/>
              <a:lumOff val="0"/>
              <a:alphaOff val="0"/>
            </a:srgbClr>
          </a:solidFill>
          <a:prstDash val="solid"/>
        </a:ln>
        <a:effectLst/>
      </dgm:spPr>
      <dgm:t>
        <a:bodyPr/>
        <a:lstStyle/>
        <a:p>
          <a:r>
            <a:rPr lang="en-US" sz="2400" b="1" dirty="0" smtClean="0">
              <a:solidFill>
                <a:srgbClr val="FFFFFF"/>
              </a:solidFill>
              <a:latin typeface="Calibri" panose="020F0502020204030204" pitchFamily="34" charset="0"/>
              <a:ea typeface="+mn-ea"/>
              <a:cs typeface="+mn-cs"/>
            </a:rPr>
            <a:t>Impact</a:t>
          </a:r>
          <a:endParaRPr lang="en-US" sz="2400" b="1" dirty="0">
            <a:solidFill>
              <a:srgbClr val="FFFFFF"/>
            </a:solidFill>
            <a:latin typeface="Calibri" panose="020F0502020204030204" pitchFamily="34" charset="0"/>
            <a:ea typeface="+mn-ea"/>
            <a:cs typeface="+mn-cs"/>
          </a:endParaRPr>
        </a:p>
      </dgm:t>
    </dgm:pt>
    <dgm:pt modelId="{C2D19D70-2198-400F-9DBD-569FDAF4032B}" type="parTrans" cxnId="{5560CD37-423A-4E97-9AD8-C8A6C9E49D53}">
      <dgm:prSet/>
      <dgm:spPr/>
      <dgm:t>
        <a:bodyPr/>
        <a:lstStyle/>
        <a:p>
          <a:endParaRPr lang="en-US"/>
        </a:p>
      </dgm:t>
    </dgm:pt>
    <dgm:pt modelId="{36B18079-5FCB-4E8C-99DE-B5C6EB68A322}" type="sibTrans" cxnId="{5560CD37-423A-4E97-9AD8-C8A6C9E49D53}">
      <dgm:prSet/>
      <dgm:spPr>
        <a:xfrm>
          <a:off x="5901051" y="906087"/>
          <a:ext cx="550023" cy="550023"/>
        </a:xfrm>
        <a:solidFill>
          <a:srgbClr val="002C77"/>
        </a:solidFill>
        <a:ln>
          <a:noFill/>
        </a:ln>
        <a:effectLst/>
      </dgm:spPr>
      <dgm:t>
        <a:bodyPr/>
        <a:lstStyle/>
        <a:p>
          <a:endParaRPr lang="en-US">
            <a:solidFill>
              <a:srgbClr val="FFFFFF"/>
            </a:solidFill>
            <a:latin typeface="Slate Pro Light"/>
            <a:ea typeface="+mn-ea"/>
            <a:cs typeface="+mn-cs"/>
          </a:endParaRPr>
        </a:p>
      </dgm:t>
    </dgm:pt>
    <dgm:pt modelId="{3D30ABF8-5766-4240-AB2D-535463FC4F60}">
      <dgm:prSet phldrT="[Text]" custT="1"/>
      <dgm:spPr>
        <a:xfrm>
          <a:off x="826" y="635917"/>
          <a:ext cx="1471720" cy="1090364"/>
        </a:xfrm>
        <a:solidFill>
          <a:srgbClr val="00A8C8"/>
        </a:solidFill>
        <a:ln w="25400" cap="flat" cmpd="sng" algn="ctr">
          <a:solidFill>
            <a:srgbClr val="FFFFFF">
              <a:hueOff val="0"/>
              <a:satOff val="0"/>
              <a:lumOff val="0"/>
              <a:alphaOff val="0"/>
            </a:srgbClr>
          </a:solidFill>
          <a:prstDash val="solid"/>
        </a:ln>
        <a:effectLst/>
      </dgm:spPr>
      <dgm:t>
        <a:bodyPr/>
        <a:lstStyle/>
        <a:p>
          <a:r>
            <a:rPr lang="en-US" sz="2400" b="1" dirty="0" smtClean="0">
              <a:solidFill>
                <a:srgbClr val="FFFFFF"/>
              </a:solidFill>
              <a:latin typeface="Calibri" panose="020F0502020204030204" pitchFamily="34" charset="0"/>
              <a:ea typeface="+mn-ea"/>
              <a:cs typeface="+mn-cs"/>
            </a:rPr>
            <a:t>Cyber Risk</a:t>
          </a:r>
          <a:endParaRPr lang="en-US" sz="2400" b="1" dirty="0">
            <a:solidFill>
              <a:srgbClr val="FFFFFF"/>
            </a:solidFill>
            <a:latin typeface="Calibri" panose="020F0502020204030204" pitchFamily="34" charset="0"/>
            <a:ea typeface="+mn-ea"/>
            <a:cs typeface="+mn-cs"/>
          </a:endParaRPr>
        </a:p>
      </dgm:t>
    </dgm:pt>
    <dgm:pt modelId="{4B93B200-C89A-411F-BA8A-9BDD498E0F4D}" type="parTrans" cxnId="{C5F4C76C-0082-4CBA-ADD7-AA7DA3A0D99A}">
      <dgm:prSet/>
      <dgm:spPr/>
      <dgm:t>
        <a:bodyPr/>
        <a:lstStyle/>
        <a:p>
          <a:endParaRPr lang="en-US"/>
        </a:p>
      </dgm:t>
    </dgm:pt>
    <dgm:pt modelId="{EF1E3EA3-BBDC-4D4D-A049-AD5DE1A33639}" type="sibTrans" cxnId="{C5F4C76C-0082-4CBA-ADD7-AA7DA3A0D99A}">
      <dgm:prSet/>
      <dgm:spPr/>
      <dgm:t>
        <a:bodyPr/>
        <a:lstStyle/>
        <a:p>
          <a:endParaRPr lang="en-US"/>
        </a:p>
      </dgm:t>
    </dgm:pt>
    <dgm:pt modelId="{1A47C45F-55DB-489A-B4F2-67DEC1DF477F}">
      <dgm:prSet phldrT="[Text]" custT="1"/>
      <dgm:spPr>
        <a:xfrm>
          <a:off x="4352328" y="635917"/>
          <a:ext cx="1471720" cy="1090364"/>
        </a:xfrm>
        <a:solidFill>
          <a:srgbClr val="002C77"/>
        </a:solidFill>
        <a:ln w="25400" cap="flat" cmpd="sng" algn="ctr">
          <a:solidFill>
            <a:srgbClr val="FFFFFF">
              <a:hueOff val="0"/>
              <a:satOff val="0"/>
              <a:lumOff val="0"/>
              <a:alphaOff val="0"/>
            </a:srgbClr>
          </a:solidFill>
          <a:prstDash val="solid"/>
        </a:ln>
        <a:effectLst/>
      </dgm:spPr>
      <dgm:t>
        <a:bodyPr/>
        <a:lstStyle/>
        <a:p>
          <a:r>
            <a:rPr lang="en-US" sz="1800" b="1" dirty="0" smtClean="0">
              <a:solidFill>
                <a:srgbClr val="FFFFFF"/>
              </a:solidFill>
              <a:latin typeface="Calibri" panose="020F0502020204030204" pitchFamily="34" charset="0"/>
              <a:ea typeface="+mn-ea"/>
              <a:cs typeface="+mn-cs"/>
            </a:rPr>
            <a:t>Vulnerability</a:t>
          </a:r>
          <a:endParaRPr lang="en-US" sz="1800" b="1" dirty="0">
            <a:solidFill>
              <a:srgbClr val="FFFFFF"/>
            </a:solidFill>
            <a:latin typeface="Calibri" panose="020F0502020204030204" pitchFamily="34" charset="0"/>
            <a:ea typeface="+mn-ea"/>
            <a:cs typeface="+mn-cs"/>
          </a:endParaRPr>
        </a:p>
      </dgm:t>
    </dgm:pt>
    <dgm:pt modelId="{2D8CF2CB-8FBE-4BD9-B172-45DED1D08308}" type="parTrans" cxnId="{E9D49E1B-5570-490F-9A24-D897A767793E}">
      <dgm:prSet/>
      <dgm:spPr/>
      <dgm:t>
        <a:bodyPr/>
        <a:lstStyle/>
        <a:p>
          <a:endParaRPr lang="en-US"/>
        </a:p>
      </dgm:t>
    </dgm:pt>
    <dgm:pt modelId="{2F3FFEBF-7E8E-4A6A-AE9A-C56690F047B1}" type="sibTrans" cxnId="{E9D49E1B-5570-490F-9A24-D897A767793E}">
      <dgm:prSet/>
      <dgm:spPr>
        <a:xfrm>
          <a:off x="3725301" y="906087"/>
          <a:ext cx="550023" cy="550023"/>
        </a:xfrm>
        <a:solidFill>
          <a:srgbClr val="002C77"/>
        </a:solidFill>
        <a:ln>
          <a:noFill/>
        </a:ln>
        <a:effectLst/>
      </dgm:spPr>
      <dgm:t>
        <a:bodyPr/>
        <a:lstStyle/>
        <a:p>
          <a:endParaRPr lang="en-US">
            <a:solidFill>
              <a:srgbClr val="FFFFFF"/>
            </a:solidFill>
            <a:latin typeface="Slate Pro Light"/>
            <a:ea typeface="+mn-ea"/>
            <a:cs typeface="+mn-cs"/>
          </a:endParaRPr>
        </a:p>
      </dgm:t>
    </dgm:pt>
    <dgm:pt modelId="{0B3FF3D7-1BCE-4468-A92B-858E01FB7B02}">
      <dgm:prSet phldrT="[Text]" custT="1"/>
      <dgm:spPr>
        <a:xfrm>
          <a:off x="2176577" y="635917"/>
          <a:ext cx="1471720" cy="1090364"/>
        </a:xfrm>
        <a:solidFill>
          <a:srgbClr val="002C77"/>
        </a:solidFill>
        <a:ln w="25400" cap="flat" cmpd="sng" algn="ctr">
          <a:solidFill>
            <a:srgbClr val="FFFFFF">
              <a:hueOff val="0"/>
              <a:satOff val="0"/>
              <a:lumOff val="0"/>
              <a:alphaOff val="0"/>
            </a:srgbClr>
          </a:solidFill>
          <a:prstDash val="solid"/>
        </a:ln>
        <a:effectLst/>
      </dgm:spPr>
      <dgm:t>
        <a:bodyPr/>
        <a:lstStyle/>
        <a:p>
          <a:r>
            <a:rPr lang="en-US" sz="2400" b="1" dirty="0" smtClean="0">
              <a:solidFill>
                <a:srgbClr val="FFFFFF"/>
              </a:solidFill>
              <a:latin typeface="Calibri" panose="020F0502020204030204" pitchFamily="34" charset="0"/>
              <a:ea typeface="+mn-ea"/>
              <a:cs typeface="+mn-cs"/>
            </a:rPr>
            <a:t>Threat</a:t>
          </a:r>
          <a:endParaRPr lang="en-US" sz="2400" b="1" dirty="0">
            <a:solidFill>
              <a:srgbClr val="FFFFFF"/>
            </a:solidFill>
            <a:latin typeface="Calibri" panose="020F0502020204030204" pitchFamily="34" charset="0"/>
            <a:ea typeface="+mn-ea"/>
            <a:cs typeface="+mn-cs"/>
          </a:endParaRPr>
        </a:p>
      </dgm:t>
    </dgm:pt>
    <dgm:pt modelId="{E8880B48-FDDE-43A2-A83C-4E71FF3C3D6A}" type="parTrans" cxnId="{321EDC86-FBDF-46B6-B0D8-8E0BC497726C}">
      <dgm:prSet/>
      <dgm:spPr/>
      <dgm:t>
        <a:bodyPr/>
        <a:lstStyle/>
        <a:p>
          <a:endParaRPr lang="en-US"/>
        </a:p>
      </dgm:t>
    </dgm:pt>
    <dgm:pt modelId="{FBDB7C6D-C9DB-4DBE-84F5-C81026227D3B}" type="sibTrans" cxnId="{321EDC86-FBDF-46B6-B0D8-8E0BC497726C}">
      <dgm:prSet/>
      <dgm:spPr>
        <a:xfrm>
          <a:off x="1549550" y="906087"/>
          <a:ext cx="550023" cy="550023"/>
        </a:xfrm>
        <a:solidFill>
          <a:srgbClr val="002C77"/>
        </a:solidFill>
        <a:ln>
          <a:noFill/>
        </a:ln>
        <a:effectLst/>
      </dgm:spPr>
      <dgm:t>
        <a:bodyPr/>
        <a:lstStyle/>
        <a:p>
          <a:endParaRPr lang="en-US">
            <a:solidFill>
              <a:srgbClr val="FFFFFF"/>
            </a:solidFill>
            <a:latin typeface="Slate Pro Light"/>
            <a:ea typeface="+mn-ea"/>
            <a:cs typeface="+mn-cs"/>
          </a:endParaRPr>
        </a:p>
      </dgm:t>
    </dgm:pt>
    <dgm:pt modelId="{E4764893-78AD-4CD4-A7AD-2D98AFA80742}" type="pres">
      <dgm:prSet presAssocID="{0D24B10F-25B6-4A2E-944A-4AA63D206BA1}" presName="linearFlow" presStyleCnt="0">
        <dgm:presLayoutVars>
          <dgm:dir val="rev"/>
          <dgm:resizeHandles val="exact"/>
        </dgm:presLayoutVars>
      </dgm:prSet>
      <dgm:spPr/>
    </dgm:pt>
    <dgm:pt modelId="{4C4927C2-2F9B-42F0-B650-76687F74CB1B}" type="pres">
      <dgm:prSet presAssocID="{A8D2A0FB-D327-420E-B690-D4E72A7066B5}" presName="node" presStyleLbl="node1" presStyleIdx="0" presStyleCnt="4" custScaleX="155193" custScaleY="114979">
        <dgm:presLayoutVars>
          <dgm:bulletEnabled val="1"/>
        </dgm:presLayoutVars>
      </dgm:prSet>
      <dgm:spPr>
        <a:prstGeom prst="roundRect">
          <a:avLst/>
        </a:prstGeom>
      </dgm:spPr>
      <dgm:t>
        <a:bodyPr/>
        <a:lstStyle/>
        <a:p>
          <a:endParaRPr lang="en-US"/>
        </a:p>
      </dgm:t>
    </dgm:pt>
    <dgm:pt modelId="{101B83B7-0FBC-4625-8B28-EDDEFD282D63}" type="pres">
      <dgm:prSet presAssocID="{36B18079-5FCB-4E8C-99DE-B5C6EB68A322}" presName="spacerL" presStyleCnt="0"/>
      <dgm:spPr/>
    </dgm:pt>
    <dgm:pt modelId="{E2FD85EB-FCEB-4562-A0C3-B01B4C24D10C}" type="pres">
      <dgm:prSet presAssocID="{36B18079-5FCB-4E8C-99DE-B5C6EB68A322}" presName="sibTrans" presStyleLbl="sibTrans2D1" presStyleIdx="0" presStyleCnt="3"/>
      <dgm:spPr>
        <a:prstGeom prst="mathMultiply">
          <a:avLst/>
        </a:prstGeom>
      </dgm:spPr>
      <dgm:t>
        <a:bodyPr/>
        <a:lstStyle/>
        <a:p>
          <a:endParaRPr lang="en-US"/>
        </a:p>
      </dgm:t>
    </dgm:pt>
    <dgm:pt modelId="{6EFB1CD3-EF3D-4A9C-8720-7A1DF767B4F2}" type="pres">
      <dgm:prSet presAssocID="{36B18079-5FCB-4E8C-99DE-B5C6EB68A322}" presName="spacerR" presStyleCnt="0"/>
      <dgm:spPr/>
    </dgm:pt>
    <dgm:pt modelId="{E640ADFD-0A87-4BA7-A437-C3A056B66BDB}" type="pres">
      <dgm:prSet presAssocID="{1A47C45F-55DB-489A-B4F2-67DEC1DF477F}" presName="node" presStyleLbl="node1" presStyleIdx="1" presStyleCnt="4" custScaleX="155193" custScaleY="114979">
        <dgm:presLayoutVars>
          <dgm:bulletEnabled val="1"/>
        </dgm:presLayoutVars>
      </dgm:prSet>
      <dgm:spPr>
        <a:prstGeom prst="roundRect">
          <a:avLst/>
        </a:prstGeom>
      </dgm:spPr>
      <dgm:t>
        <a:bodyPr/>
        <a:lstStyle/>
        <a:p>
          <a:endParaRPr lang="en-US"/>
        </a:p>
      </dgm:t>
    </dgm:pt>
    <dgm:pt modelId="{EB636997-35D3-4235-9F9B-62A2B1949C1E}" type="pres">
      <dgm:prSet presAssocID="{2F3FFEBF-7E8E-4A6A-AE9A-C56690F047B1}" presName="spacerL" presStyleCnt="0"/>
      <dgm:spPr/>
    </dgm:pt>
    <dgm:pt modelId="{A17A78B6-6195-44E8-8D41-4A03022D9FD8}" type="pres">
      <dgm:prSet presAssocID="{2F3FFEBF-7E8E-4A6A-AE9A-C56690F047B1}" presName="sibTrans" presStyleLbl="sibTrans2D1" presStyleIdx="1" presStyleCnt="3"/>
      <dgm:spPr>
        <a:prstGeom prst="mathMultiply">
          <a:avLst/>
        </a:prstGeom>
      </dgm:spPr>
      <dgm:t>
        <a:bodyPr/>
        <a:lstStyle/>
        <a:p>
          <a:endParaRPr lang="en-US"/>
        </a:p>
      </dgm:t>
    </dgm:pt>
    <dgm:pt modelId="{319B2EE4-358A-4265-81F1-0166F27AEADD}" type="pres">
      <dgm:prSet presAssocID="{2F3FFEBF-7E8E-4A6A-AE9A-C56690F047B1}" presName="spacerR" presStyleCnt="0"/>
      <dgm:spPr/>
    </dgm:pt>
    <dgm:pt modelId="{128EB30D-9002-4B4D-B0BD-E8F1ACD784E3}" type="pres">
      <dgm:prSet presAssocID="{0B3FF3D7-1BCE-4468-A92B-858E01FB7B02}" presName="node" presStyleLbl="node1" presStyleIdx="2" presStyleCnt="4" custScaleX="155193" custScaleY="114979">
        <dgm:presLayoutVars>
          <dgm:bulletEnabled val="1"/>
        </dgm:presLayoutVars>
      </dgm:prSet>
      <dgm:spPr>
        <a:prstGeom prst="roundRect">
          <a:avLst/>
        </a:prstGeom>
      </dgm:spPr>
      <dgm:t>
        <a:bodyPr/>
        <a:lstStyle/>
        <a:p>
          <a:endParaRPr lang="en-US"/>
        </a:p>
      </dgm:t>
    </dgm:pt>
    <dgm:pt modelId="{1FD71616-CD5F-4A5C-98B6-2516C5F11B49}" type="pres">
      <dgm:prSet presAssocID="{FBDB7C6D-C9DB-4DBE-84F5-C81026227D3B}" presName="spacerL" presStyleCnt="0"/>
      <dgm:spPr/>
    </dgm:pt>
    <dgm:pt modelId="{AA8A2DCD-61EA-4E3C-AECF-CB5B8F94AF88}" type="pres">
      <dgm:prSet presAssocID="{FBDB7C6D-C9DB-4DBE-84F5-C81026227D3B}" presName="sibTrans" presStyleLbl="sibTrans2D1" presStyleIdx="2" presStyleCnt="3"/>
      <dgm:spPr>
        <a:prstGeom prst="mathEqual">
          <a:avLst/>
        </a:prstGeom>
      </dgm:spPr>
      <dgm:t>
        <a:bodyPr/>
        <a:lstStyle/>
        <a:p>
          <a:endParaRPr lang="en-US"/>
        </a:p>
      </dgm:t>
    </dgm:pt>
    <dgm:pt modelId="{DE618F92-8CB4-4321-AB81-50156F5BA9EB}" type="pres">
      <dgm:prSet presAssocID="{FBDB7C6D-C9DB-4DBE-84F5-C81026227D3B}" presName="spacerR" presStyleCnt="0"/>
      <dgm:spPr/>
    </dgm:pt>
    <dgm:pt modelId="{248818F3-2B3F-4C38-A265-B10A8095B8A4}" type="pres">
      <dgm:prSet presAssocID="{3D30ABF8-5766-4240-AB2D-535463FC4F60}" presName="node" presStyleLbl="node1" presStyleIdx="3" presStyleCnt="4" custScaleX="155193" custScaleY="114979">
        <dgm:presLayoutVars>
          <dgm:bulletEnabled val="1"/>
        </dgm:presLayoutVars>
      </dgm:prSet>
      <dgm:spPr>
        <a:prstGeom prst="roundRect">
          <a:avLst/>
        </a:prstGeom>
      </dgm:spPr>
      <dgm:t>
        <a:bodyPr/>
        <a:lstStyle/>
        <a:p>
          <a:endParaRPr lang="en-US"/>
        </a:p>
      </dgm:t>
    </dgm:pt>
  </dgm:ptLst>
  <dgm:cxnLst>
    <dgm:cxn modelId="{CDF3194E-60D1-4620-8B44-E73A722D0652}" type="presOf" srcId="{0B3FF3D7-1BCE-4468-A92B-858E01FB7B02}" destId="{128EB30D-9002-4B4D-B0BD-E8F1ACD784E3}" srcOrd="0" destOrd="0" presId="urn:microsoft.com/office/officeart/2005/8/layout/equation1"/>
    <dgm:cxn modelId="{ADE098C6-103B-4531-9216-4857FC02A7AD}" type="presOf" srcId="{0D24B10F-25B6-4A2E-944A-4AA63D206BA1}" destId="{E4764893-78AD-4CD4-A7AD-2D98AFA80742}" srcOrd="0" destOrd="0" presId="urn:microsoft.com/office/officeart/2005/8/layout/equation1"/>
    <dgm:cxn modelId="{88081C5B-F596-422D-BB17-596E1F7578B0}" type="presOf" srcId="{A8D2A0FB-D327-420E-B690-D4E72A7066B5}" destId="{4C4927C2-2F9B-42F0-B650-76687F74CB1B}" srcOrd="0" destOrd="0" presId="urn:microsoft.com/office/officeart/2005/8/layout/equation1"/>
    <dgm:cxn modelId="{C5F4C76C-0082-4CBA-ADD7-AA7DA3A0D99A}" srcId="{0D24B10F-25B6-4A2E-944A-4AA63D206BA1}" destId="{3D30ABF8-5766-4240-AB2D-535463FC4F60}" srcOrd="3" destOrd="0" parTransId="{4B93B200-C89A-411F-BA8A-9BDD498E0F4D}" sibTransId="{EF1E3EA3-BBDC-4D4D-A049-AD5DE1A33639}"/>
    <dgm:cxn modelId="{321EDC86-FBDF-46B6-B0D8-8E0BC497726C}" srcId="{0D24B10F-25B6-4A2E-944A-4AA63D206BA1}" destId="{0B3FF3D7-1BCE-4468-A92B-858E01FB7B02}" srcOrd="2" destOrd="0" parTransId="{E8880B48-FDDE-43A2-A83C-4E71FF3C3D6A}" sibTransId="{FBDB7C6D-C9DB-4DBE-84F5-C81026227D3B}"/>
    <dgm:cxn modelId="{9CAC10E0-B6B7-4AA5-8382-E0D2895B0BDF}" type="presOf" srcId="{1A47C45F-55DB-489A-B4F2-67DEC1DF477F}" destId="{E640ADFD-0A87-4BA7-A437-C3A056B66BDB}" srcOrd="0" destOrd="0" presId="urn:microsoft.com/office/officeart/2005/8/layout/equation1"/>
    <dgm:cxn modelId="{9098FC7B-CE08-48FE-A6EB-47D56565AE5D}" type="presOf" srcId="{2F3FFEBF-7E8E-4A6A-AE9A-C56690F047B1}" destId="{A17A78B6-6195-44E8-8D41-4A03022D9FD8}" srcOrd="0" destOrd="0" presId="urn:microsoft.com/office/officeart/2005/8/layout/equation1"/>
    <dgm:cxn modelId="{E9D49E1B-5570-490F-9A24-D897A767793E}" srcId="{0D24B10F-25B6-4A2E-944A-4AA63D206BA1}" destId="{1A47C45F-55DB-489A-B4F2-67DEC1DF477F}" srcOrd="1" destOrd="0" parTransId="{2D8CF2CB-8FBE-4BD9-B172-45DED1D08308}" sibTransId="{2F3FFEBF-7E8E-4A6A-AE9A-C56690F047B1}"/>
    <dgm:cxn modelId="{493212F2-81C4-4CB0-AC53-303B176168C1}" type="presOf" srcId="{3D30ABF8-5766-4240-AB2D-535463FC4F60}" destId="{248818F3-2B3F-4C38-A265-B10A8095B8A4}" srcOrd="0" destOrd="0" presId="urn:microsoft.com/office/officeart/2005/8/layout/equation1"/>
    <dgm:cxn modelId="{5560CD37-423A-4E97-9AD8-C8A6C9E49D53}" srcId="{0D24B10F-25B6-4A2E-944A-4AA63D206BA1}" destId="{A8D2A0FB-D327-420E-B690-D4E72A7066B5}" srcOrd="0" destOrd="0" parTransId="{C2D19D70-2198-400F-9DBD-569FDAF4032B}" sibTransId="{36B18079-5FCB-4E8C-99DE-B5C6EB68A322}"/>
    <dgm:cxn modelId="{D7D0757F-F94C-4D6E-BE82-2F75A7D60670}" type="presOf" srcId="{FBDB7C6D-C9DB-4DBE-84F5-C81026227D3B}" destId="{AA8A2DCD-61EA-4E3C-AECF-CB5B8F94AF88}" srcOrd="0" destOrd="0" presId="urn:microsoft.com/office/officeart/2005/8/layout/equation1"/>
    <dgm:cxn modelId="{E6B72CCC-8914-4BC7-A41D-7C536A07C6A6}" type="presOf" srcId="{36B18079-5FCB-4E8C-99DE-B5C6EB68A322}" destId="{E2FD85EB-FCEB-4562-A0C3-B01B4C24D10C}" srcOrd="0" destOrd="0" presId="urn:microsoft.com/office/officeart/2005/8/layout/equation1"/>
    <dgm:cxn modelId="{FF5CB5FA-0F9D-4FFA-AC45-C214BF503E11}" type="presParOf" srcId="{E4764893-78AD-4CD4-A7AD-2D98AFA80742}" destId="{4C4927C2-2F9B-42F0-B650-76687F74CB1B}" srcOrd="0" destOrd="0" presId="urn:microsoft.com/office/officeart/2005/8/layout/equation1"/>
    <dgm:cxn modelId="{513F294B-AB6E-4DDB-8FA1-AC558FD332CB}" type="presParOf" srcId="{E4764893-78AD-4CD4-A7AD-2D98AFA80742}" destId="{101B83B7-0FBC-4625-8B28-EDDEFD282D63}" srcOrd="1" destOrd="0" presId="urn:microsoft.com/office/officeart/2005/8/layout/equation1"/>
    <dgm:cxn modelId="{AD729F7B-6DE7-49BA-B52F-073D8ADAD81E}" type="presParOf" srcId="{E4764893-78AD-4CD4-A7AD-2D98AFA80742}" destId="{E2FD85EB-FCEB-4562-A0C3-B01B4C24D10C}" srcOrd="2" destOrd="0" presId="urn:microsoft.com/office/officeart/2005/8/layout/equation1"/>
    <dgm:cxn modelId="{33F7870B-60A6-45E1-A861-E31532E04599}" type="presParOf" srcId="{E4764893-78AD-4CD4-A7AD-2D98AFA80742}" destId="{6EFB1CD3-EF3D-4A9C-8720-7A1DF767B4F2}" srcOrd="3" destOrd="0" presId="urn:microsoft.com/office/officeart/2005/8/layout/equation1"/>
    <dgm:cxn modelId="{423064AB-B781-4C47-9C96-F5337902239B}" type="presParOf" srcId="{E4764893-78AD-4CD4-A7AD-2D98AFA80742}" destId="{E640ADFD-0A87-4BA7-A437-C3A056B66BDB}" srcOrd="4" destOrd="0" presId="urn:microsoft.com/office/officeart/2005/8/layout/equation1"/>
    <dgm:cxn modelId="{0A02E90A-4D54-479A-BCCA-00F67BE5DEBD}" type="presParOf" srcId="{E4764893-78AD-4CD4-A7AD-2D98AFA80742}" destId="{EB636997-35D3-4235-9F9B-62A2B1949C1E}" srcOrd="5" destOrd="0" presId="urn:microsoft.com/office/officeart/2005/8/layout/equation1"/>
    <dgm:cxn modelId="{72EE35C2-E7EC-4A1E-9F3F-F5F7CC37D735}" type="presParOf" srcId="{E4764893-78AD-4CD4-A7AD-2D98AFA80742}" destId="{A17A78B6-6195-44E8-8D41-4A03022D9FD8}" srcOrd="6" destOrd="0" presId="urn:microsoft.com/office/officeart/2005/8/layout/equation1"/>
    <dgm:cxn modelId="{522C0F70-ACFA-421C-8DEB-EA7839EEA39B}" type="presParOf" srcId="{E4764893-78AD-4CD4-A7AD-2D98AFA80742}" destId="{319B2EE4-358A-4265-81F1-0166F27AEADD}" srcOrd="7" destOrd="0" presId="urn:microsoft.com/office/officeart/2005/8/layout/equation1"/>
    <dgm:cxn modelId="{0D92D47D-BC6A-4191-A2B8-82DBCD8BFC1F}" type="presParOf" srcId="{E4764893-78AD-4CD4-A7AD-2D98AFA80742}" destId="{128EB30D-9002-4B4D-B0BD-E8F1ACD784E3}" srcOrd="8" destOrd="0" presId="urn:microsoft.com/office/officeart/2005/8/layout/equation1"/>
    <dgm:cxn modelId="{3459CFFF-8867-4DB2-97F8-EDE273038BB1}" type="presParOf" srcId="{E4764893-78AD-4CD4-A7AD-2D98AFA80742}" destId="{1FD71616-CD5F-4A5C-98B6-2516C5F11B49}" srcOrd="9" destOrd="0" presId="urn:microsoft.com/office/officeart/2005/8/layout/equation1"/>
    <dgm:cxn modelId="{518ED179-8208-46F8-AF57-2847AB363C3E}" type="presParOf" srcId="{E4764893-78AD-4CD4-A7AD-2D98AFA80742}" destId="{AA8A2DCD-61EA-4E3C-AECF-CB5B8F94AF88}" srcOrd="10" destOrd="0" presId="urn:microsoft.com/office/officeart/2005/8/layout/equation1"/>
    <dgm:cxn modelId="{3C35DCD5-74D1-41F9-88DB-8FF69FB8C46B}" type="presParOf" srcId="{E4764893-78AD-4CD4-A7AD-2D98AFA80742}" destId="{DE618F92-8CB4-4321-AB81-50156F5BA9EB}" srcOrd="11" destOrd="0" presId="urn:microsoft.com/office/officeart/2005/8/layout/equation1"/>
    <dgm:cxn modelId="{DC158CE2-B368-40C0-9DCE-4A280C920800}" type="presParOf" srcId="{E4764893-78AD-4CD4-A7AD-2D98AFA80742}" destId="{248818F3-2B3F-4C38-A265-B10A8095B8A4}" srcOrd="12" destOrd="0" presId="urn:microsoft.com/office/officeart/2005/8/layout/equati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24B10F-25B6-4A2E-944A-4AA63D206BA1}"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A8D2A0FB-D327-420E-B690-D4E72A7066B5}">
      <dgm:prSet phldrT="[Text]" custT="1"/>
      <dgm:spPr>
        <a:xfrm>
          <a:off x="6528078" y="635917"/>
          <a:ext cx="1471720" cy="1090364"/>
        </a:xfrm>
        <a:solidFill>
          <a:srgbClr val="002C77"/>
        </a:solidFill>
        <a:ln w="25400" cap="flat" cmpd="sng" algn="ctr">
          <a:solidFill>
            <a:srgbClr val="FFFFFF">
              <a:hueOff val="0"/>
              <a:satOff val="0"/>
              <a:lumOff val="0"/>
              <a:alphaOff val="0"/>
            </a:srgbClr>
          </a:solidFill>
          <a:prstDash val="solid"/>
        </a:ln>
        <a:effectLst/>
      </dgm:spPr>
      <dgm:t>
        <a:bodyPr/>
        <a:lstStyle/>
        <a:p>
          <a:r>
            <a:rPr lang="en-US" sz="1050" b="1" dirty="0" smtClean="0">
              <a:solidFill>
                <a:srgbClr val="FFFFFF"/>
              </a:solidFill>
              <a:latin typeface="Calibri" panose="020F0502020204030204" pitchFamily="34" charset="0"/>
              <a:ea typeface="+mn-ea"/>
              <a:cs typeface="+mn-cs"/>
            </a:rPr>
            <a:t>Impact</a:t>
          </a:r>
          <a:endParaRPr lang="en-US" sz="1050" b="1" dirty="0">
            <a:solidFill>
              <a:srgbClr val="FFFFFF"/>
            </a:solidFill>
            <a:latin typeface="Calibri" panose="020F0502020204030204" pitchFamily="34" charset="0"/>
            <a:ea typeface="+mn-ea"/>
            <a:cs typeface="+mn-cs"/>
          </a:endParaRPr>
        </a:p>
      </dgm:t>
    </dgm:pt>
    <dgm:pt modelId="{C2D19D70-2198-400F-9DBD-569FDAF4032B}" type="parTrans" cxnId="{5560CD37-423A-4E97-9AD8-C8A6C9E49D53}">
      <dgm:prSet/>
      <dgm:spPr/>
      <dgm:t>
        <a:bodyPr/>
        <a:lstStyle/>
        <a:p>
          <a:endParaRPr lang="en-US" sz="900"/>
        </a:p>
      </dgm:t>
    </dgm:pt>
    <dgm:pt modelId="{36B18079-5FCB-4E8C-99DE-B5C6EB68A322}" type="sibTrans" cxnId="{5560CD37-423A-4E97-9AD8-C8A6C9E49D53}">
      <dgm:prSet custT="1"/>
      <dgm:spPr>
        <a:xfrm>
          <a:off x="5901051" y="906087"/>
          <a:ext cx="550023" cy="550023"/>
        </a:xfrm>
        <a:solidFill>
          <a:srgbClr val="002C77"/>
        </a:solidFill>
        <a:ln>
          <a:noFill/>
        </a:ln>
        <a:effectLst/>
      </dgm:spPr>
      <dgm:t>
        <a:bodyPr/>
        <a:lstStyle/>
        <a:p>
          <a:endParaRPr lang="en-US" sz="800">
            <a:solidFill>
              <a:srgbClr val="FFFFFF"/>
            </a:solidFill>
            <a:latin typeface="Slate Pro Light"/>
            <a:ea typeface="+mn-ea"/>
            <a:cs typeface="+mn-cs"/>
          </a:endParaRPr>
        </a:p>
      </dgm:t>
    </dgm:pt>
    <dgm:pt modelId="{3D30ABF8-5766-4240-AB2D-535463FC4F60}">
      <dgm:prSet phldrT="[Text]" custT="1"/>
      <dgm:spPr>
        <a:xfrm>
          <a:off x="826" y="635917"/>
          <a:ext cx="1471720" cy="1090364"/>
        </a:xfrm>
        <a:solidFill>
          <a:schemeClr val="accent1"/>
        </a:solidFill>
        <a:ln w="25400" cap="flat" cmpd="sng" algn="ctr">
          <a:solidFill>
            <a:srgbClr val="FFFFFF">
              <a:hueOff val="0"/>
              <a:satOff val="0"/>
              <a:lumOff val="0"/>
              <a:alphaOff val="0"/>
            </a:srgbClr>
          </a:solidFill>
          <a:prstDash val="solid"/>
        </a:ln>
        <a:effectLst/>
      </dgm:spPr>
      <dgm:t>
        <a:bodyPr/>
        <a:lstStyle/>
        <a:p>
          <a:r>
            <a:rPr lang="en-US" sz="1050" b="1" dirty="0" smtClean="0">
              <a:solidFill>
                <a:srgbClr val="FFFFFF"/>
              </a:solidFill>
              <a:latin typeface="Calibri" panose="020F0502020204030204" pitchFamily="34" charset="0"/>
              <a:ea typeface="+mn-ea"/>
              <a:cs typeface="+mn-cs"/>
            </a:rPr>
            <a:t>Cyber Risk</a:t>
          </a:r>
          <a:endParaRPr lang="en-US" sz="1050" b="1" dirty="0">
            <a:solidFill>
              <a:srgbClr val="FFFFFF"/>
            </a:solidFill>
            <a:latin typeface="Calibri" panose="020F0502020204030204" pitchFamily="34" charset="0"/>
            <a:ea typeface="+mn-ea"/>
            <a:cs typeface="+mn-cs"/>
          </a:endParaRPr>
        </a:p>
      </dgm:t>
    </dgm:pt>
    <dgm:pt modelId="{4B93B200-C89A-411F-BA8A-9BDD498E0F4D}" type="parTrans" cxnId="{C5F4C76C-0082-4CBA-ADD7-AA7DA3A0D99A}">
      <dgm:prSet/>
      <dgm:spPr/>
      <dgm:t>
        <a:bodyPr/>
        <a:lstStyle/>
        <a:p>
          <a:endParaRPr lang="en-US" sz="900"/>
        </a:p>
      </dgm:t>
    </dgm:pt>
    <dgm:pt modelId="{EF1E3EA3-BBDC-4D4D-A049-AD5DE1A33639}" type="sibTrans" cxnId="{C5F4C76C-0082-4CBA-ADD7-AA7DA3A0D99A}">
      <dgm:prSet/>
      <dgm:spPr/>
      <dgm:t>
        <a:bodyPr/>
        <a:lstStyle/>
        <a:p>
          <a:endParaRPr lang="en-US" sz="900"/>
        </a:p>
      </dgm:t>
    </dgm:pt>
    <dgm:pt modelId="{1A47C45F-55DB-489A-B4F2-67DEC1DF477F}">
      <dgm:prSet phldrT="[Text]" custT="1"/>
      <dgm:spPr>
        <a:xfrm>
          <a:off x="4352328" y="635917"/>
          <a:ext cx="1471720" cy="1090364"/>
        </a:xfrm>
        <a:solidFill>
          <a:srgbClr val="002C77"/>
        </a:solidFill>
        <a:ln w="25400" cap="flat" cmpd="sng" algn="ctr">
          <a:solidFill>
            <a:srgbClr val="FFFFFF">
              <a:hueOff val="0"/>
              <a:satOff val="0"/>
              <a:lumOff val="0"/>
              <a:alphaOff val="0"/>
            </a:srgbClr>
          </a:solidFill>
          <a:prstDash val="solid"/>
        </a:ln>
        <a:effectLst/>
      </dgm:spPr>
      <dgm:t>
        <a:bodyPr/>
        <a:lstStyle/>
        <a:p>
          <a:r>
            <a:rPr lang="en-US" sz="900" b="1" dirty="0" smtClean="0">
              <a:solidFill>
                <a:srgbClr val="FFFFFF"/>
              </a:solidFill>
              <a:latin typeface="Calibri" panose="020F0502020204030204" pitchFamily="34" charset="0"/>
              <a:ea typeface="+mn-ea"/>
              <a:cs typeface="+mn-cs"/>
            </a:rPr>
            <a:t>Vulnerability</a:t>
          </a:r>
          <a:endParaRPr lang="en-US" sz="900" b="1" dirty="0">
            <a:solidFill>
              <a:srgbClr val="FFFFFF"/>
            </a:solidFill>
            <a:latin typeface="Calibri" panose="020F0502020204030204" pitchFamily="34" charset="0"/>
            <a:ea typeface="+mn-ea"/>
            <a:cs typeface="+mn-cs"/>
          </a:endParaRPr>
        </a:p>
      </dgm:t>
    </dgm:pt>
    <dgm:pt modelId="{2D8CF2CB-8FBE-4BD9-B172-45DED1D08308}" type="parTrans" cxnId="{E9D49E1B-5570-490F-9A24-D897A767793E}">
      <dgm:prSet/>
      <dgm:spPr/>
      <dgm:t>
        <a:bodyPr/>
        <a:lstStyle/>
        <a:p>
          <a:endParaRPr lang="en-US" sz="900"/>
        </a:p>
      </dgm:t>
    </dgm:pt>
    <dgm:pt modelId="{2F3FFEBF-7E8E-4A6A-AE9A-C56690F047B1}" type="sibTrans" cxnId="{E9D49E1B-5570-490F-9A24-D897A767793E}">
      <dgm:prSet custT="1"/>
      <dgm:spPr>
        <a:xfrm>
          <a:off x="3725301" y="906087"/>
          <a:ext cx="550023" cy="550023"/>
        </a:xfrm>
        <a:solidFill>
          <a:srgbClr val="002C77"/>
        </a:solidFill>
        <a:ln>
          <a:noFill/>
        </a:ln>
        <a:effectLst/>
      </dgm:spPr>
      <dgm:t>
        <a:bodyPr/>
        <a:lstStyle/>
        <a:p>
          <a:endParaRPr lang="en-US" sz="800">
            <a:solidFill>
              <a:srgbClr val="FFFFFF"/>
            </a:solidFill>
            <a:latin typeface="Slate Pro Light"/>
            <a:ea typeface="+mn-ea"/>
            <a:cs typeface="+mn-cs"/>
          </a:endParaRPr>
        </a:p>
      </dgm:t>
    </dgm:pt>
    <dgm:pt modelId="{0B3FF3D7-1BCE-4468-A92B-858E01FB7B02}">
      <dgm:prSet phldrT="[Text]" custT="1"/>
      <dgm:spPr>
        <a:xfrm>
          <a:off x="2176577" y="635917"/>
          <a:ext cx="1471720" cy="1090364"/>
        </a:xfrm>
        <a:solidFill>
          <a:schemeClr val="accent2"/>
        </a:solidFill>
        <a:ln w="25400" cap="flat" cmpd="sng" algn="ctr">
          <a:solidFill>
            <a:srgbClr val="FFFFFF">
              <a:hueOff val="0"/>
              <a:satOff val="0"/>
              <a:lumOff val="0"/>
              <a:alphaOff val="0"/>
            </a:srgbClr>
          </a:solidFill>
          <a:prstDash val="solid"/>
        </a:ln>
        <a:effectLst/>
      </dgm:spPr>
      <dgm:t>
        <a:bodyPr/>
        <a:lstStyle/>
        <a:p>
          <a:r>
            <a:rPr lang="en-US" sz="1050" b="1" dirty="0" smtClean="0">
              <a:solidFill>
                <a:srgbClr val="FFFFFF"/>
              </a:solidFill>
              <a:latin typeface="Calibri" panose="020F0502020204030204" pitchFamily="34" charset="0"/>
              <a:ea typeface="+mn-ea"/>
              <a:cs typeface="+mn-cs"/>
            </a:rPr>
            <a:t>Threat</a:t>
          </a:r>
          <a:endParaRPr lang="en-US" sz="1050" b="1" dirty="0">
            <a:solidFill>
              <a:srgbClr val="FFFFFF"/>
            </a:solidFill>
            <a:latin typeface="Calibri" panose="020F0502020204030204" pitchFamily="34" charset="0"/>
            <a:ea typeface="+mn-ea"/>
            <a:cs typeface="+mn-cs"/>
          </a:endParaRPr>
        </a:p>
      </dgm:t>
    </dgm:pt>
    <dgm:pt modelId="{E8880B48-FDDE-43A2-A83C-4E71FF3C3D6A}" type="parTrans" cxnId="{321EDC86-FBDF-46B6-B0D8-8E0BC497726C}">
      <dgm:prSet/>
      <dgm:spPr/>
      <dgm:t>
        <a:bodyPr/>
        <a:lstStyle/>
        <a:p>
          <a:endParaRPr lang="en-US" sz="900"/>
        </a:p>
      </dgm:t>
    </dgm:pt>
    <dgm:pt modelId="{FBDB7C6D-C9DB-4DBE-84F5-C81026227D3B}" type="sibTrans" cxnId="{321EDC86-FBDF-46B6-B0D8-8E0BC497726C}">
      <dgm:prSet custT="1"/>
      <dgm:spPr>
        <a:xfrm>
          <a:off x="1549550" y="906087"/>
          <a:ext cx="550023" cy="550023"/>
        </a:xfrm>
        <a:solidFill>
          <a:srgbClr val="002C77"/>
        </a:solidFill>
        <a:ln>
          <a:noFill/>
        </a:ln>
        <a:effectLst/>
      </dgm:spPr>
      <dgm:t>
        <a:bodyPr/>
        <a:lstStyle/>
        <a:p>
          <a:endParaRPr lang="en-US" sz="700">
            <a:solidFill>
              <a:srgbClr val="FFFFFF"/>
            </a:solidFill>
            <a:latin typeface="Slate Pro Light"/>
            <a:ea typeface="+mn-ea"/>
            <a:cs typeface="+mn-cs"/>
          </a:endParaRPr>
        </a:p>
      </dgm:t>
    </dgm:pt>
    <dgm:pt modelId="{E4764893-78AD-4CD4-A7AD-2D98AFA80742}" type="pres">
      <dgm:prSet presAssocID="{0D24B10F-25B6-4A2E-944A-4AA63D206BA1}" presName="linearFlow" presStyleCnt="0">
        <dgm:presLayoutVars>
          <dgm:dir val="rev"/>
          <dgm:resizeHandles val="exact"/>
        </dgm:presLayoutVars>
      </dgm:prSet>
      <dgm:spPr/>
    </dgm:pt>
    <dgm:pt modelId="{4C4927C2-2F9B-42F0-B650-76687F74CB1B}" type="pres">
      <dgm:prSet presAssocID="{A8D2A0FB-D327-420E-B690-D4E72A7066B5}" presName="node" presStyleLbl="node1" presStyleIdx="0" presStyleCnt="4" custScaleX="155193" custScaleY="114979">
        <dgm:presLayoutVars>
          <dgm:bulletEnabled val="1"/>
        </dgm:presLayoutVars>
      </dgm:prSet>
      <dgm:spPr>
        <a:prstGeom prst="roundRect">
          <a:avLst/>
        </a:prstGeom>
      </dgm:spPr>
      <dgm:t>
        <a:bodyPr/>
        <a:lstStyle/>
        <a:p>
          <a:endParaRPr lang="en-US"/>
        </a:p>
      </dgm:t>
    </dgm:pt>
    <dgm:pt modelId="{101B83B7-0FBC-4625-8B28-EDDEFD282D63}" type="pres">
      <dgm:prSet presAssocID="{36B18079-5FCB-4E8C-99DE-B5C6EB68A322}" presName="spacerL" presStyleCnt="0"/>
      <dgm:spPr/>
    </dgm:pt>
    <dgm:pt modelId="{E2FD85EB-FCEB-4562-A0C3-B01B4C24D10C}" type="pres">
      <dgm:prSet presAssocID="{36B18079-5FCB-4E8C-99DE-B5C6EB68A322}" presName="sibTrans" presStyleLbl="sibTrans2D1" presStyleIdx="0" presStyleCnt="3"/>
      <dgm:spPr>
        <a:prstGeom prst="mathMultiply">
          <a:avLst/>
        </a:prstGeom>
      </dgm:spPr>
      <dgm:t>
        <a:bodyPr/>
        <a:lstStyle/>
        <a:p>
          <a:endParaRPr lang="en-US"/>
        </a:p>
      </dgm:t>
    </dgm:pt>
    <dgm:pt modelId="{6EFB1CD3-EF3D-4A9C-8720-7A1DF767B4F2}" type="pres">
      <dgm:prSet presAssocID="{36B18079-5FCB-4E8C-99DE-B5C6EB68A322}" presName="spacerR" presStyleCnt="0"/>
      <dgm:spPr/>
    </dgm:pt>
    <dgm:pt modelId="{E640ADFD-0A87-4BA7-A437-C3A056B66BDB}" type="pres">
      <dgm:prSet presAssocID="{1A47C45F-55DB-489A-B4F2-67DEC1DF477F}" presName="node" presStyleLbl="node1" presStyleIdx="1" presStyleCnt="4" custScaleX="155193" custScaleY="114979">
        <dgm:presLayoutVars>
          <dgm:bulletEnabled val="1"/>
        </dgm:presLayoutVars>
      </dgm:prSet>
      <dgm:spPr>
        <a:prstGeom prst="roundRect">
          <a:avLst/>
        </a:prstGeom>
      </dgm:spPr>
      <dgm:t>
        <a:bodyPr/>
        <a:lstStyle/>
        <a:p>
          <a:endParaRPr lang="en-US"/>
        </a:p>
      </dgm:t>
    </dgm:pt>
    <dgm:pt modelId="{EB636997-35D3-4235-9F9B-62A2B1949C1E}" type="pres">
      <dgm:prSet presAssocID="{2F3FFEBF-7E8E-4A6A-AE9A-C56690F047B1}" presName="spacerL" presStyleCnt="0"/>
      <dgm:spPr/>
    </dgm:pt>
    <dgm:pt modelId="{A17A78B6-6195-44E8-8D41-4A03022D9FD8}" type="pres">
      <dgm:prSet presAssocID="{2F3FFEBF-7E8E-4A6A-AE9A-C56690F047B1}" presName="sibTrans" presStyleLbl="sibTrans2D1" presStyleIdx="1" presStyleCnt="3"/>
      <dgm:spPr>
        <a:prstGeom prst="mathMultiply">
          <a:avLst/>
        </a:prstGeom>
      </dgm:spPr>
      <dgm:t>
        <a:bodyPr/>
        <a:lstStyle/>
        <a:p>
          <a:endParaRPr lang="en-US"/>
        </a:p>
      </dgm:t>
    </dgm:pt>
    <dgm:pt modelId="{319B2EE4-358A-4265-81F1-0166F27AEADD}" type="pres">
      <dgm:prSet presAssocID="{2F3FFEBF-7E8E-4A6A-AE9A-C56690F047B1}" presName="spacerR" presStyleCnt="0"/>
      <dgm:spPr/>
    </dgm:pt>
    <dgm:pt modelId="{128EB30D-9002-4B4D-B0BD-E8F1ACD784E3}" type="pres">
      <dgm:prSet presAssocID="{0B3FF3D7-1BCE-4468-A92B-858E01FB7B02}" presName="node" presStyleLbl="node1" presStyleIdx="2" presStyleCnt="4" custScaleX="155193" custScaleY="114979">
        <dgm:presLayoutVars>
          <dgm:bulletEnabled val="1"/>
        </dgm:presLayoutVars>
      </dgm:prSet>
      <dgm:spPr>
        <a:prstGeom prst="roundRect">
          <a:avLst/>
        </a:prstGeom>
      </dgm:spPr>
      <dgm:t>
        <a:bodyPr/>
        <a:lstStyle/>
        <a:p>
          <a:endParaRPr lang="en-US"/>
        </a:p>
      </dgm:t>
    </dgm:pt>
    <dgm:pt modelId="{1FD71616-CD5F-4A5C-98B6-2516C5F11B49}" type="pres">
      <dgm:prSet presAssocID="{FBDB7C6D-C9DB-4DBE-84F5-C81026227D3B}" presName="spacerL" presStyleCnt="0"/>
      <dgm:spPr/>
    </dgm:pt>
    <dgm:pt modelId="{AA8A2DCD-61EA-4E3C-AECF-CB5B8F94AF88}" type="pres">
      <dgm:prSet presAssocID="{FBDB7C6D-C9DB-4DBE-84F5-C81026227D3B}" presName="sibTrans" presStyleLbl="sibTrans2D1" presStyleIdx="2" presStyleCnt="3"/>
      <dgm:spPr>
        <a:prstGeom prst="mathEqual">
          <a:avLst/>
        </a:prstGeom>
      </dgm:spPr>
      <dgm:t>
        <a:bodyPr/>
        <a:lstStyle/>
        <a:p>
          <a:endParaRPr lang="en-US"/>
        </a:p>
      </dgm:t>
    </dgm:pt>
    <dgm:pt modelId="{DE618F92-8CB4-4321-AB81-50156F5BA9EB}" type="pres">
      <dgm:prSet presAssocID="{FBDB7C6D-C9DB-4DBE-84F5-C81026227D3B}" presName="spacerR" presStyleCnt="0"/>
      <dgm:spPr/>
    </dgm:pt>
    <dgm:pt modelId="{248818F3-2B3F-4C38-A265-B10A8095B8A4}" type="pres">
      <dgm:prSet presAssocID="{3D30ABF8-5766-4240-AB2D-535463FC4F60}" presName="node" presStyleLbl="node1" presStyleIdx="3" presStyleCnt="4" custScaleX="155193" custScaleY="114979" custLinFactNeighborY="2991">
        <dgm:presLayoutVars>
          <dgm:bulletEnabled val="1"/>
        </dgm:presLayoutVars>
      </dgm:prSet>
      <dgm:spPr>
        <a:prstGeom prst="roundRect">
          <a:avLst/>
        </a:prstGeom>
      </dgm:spPr>
      <dgm:t>
        <a:bodyPr/>
        <a:lstStyle/>
        <a:p>
          <a:endParaRPr lang="en-US"/>
        </a:p>
      </dgm:t>
    </dgm:pt>
  </dgm:ptLst>
  <dgm:cxnLst>
    <dgm:cxn modelId="{C5F4C76C-0082-4CBA-ADD7-AA7DA3A0D99A}" srcId="{0D24B10F-25B6-4A2E-944A-4AA63D206BA1}" destId="{3D30ABF8-5766-4240-AB2D-535463FC4F60}" srcOrd="3" destOrd="0" parTransId="{4B93B200-C89A-411F-BA8A-9BDD498E0F4D}" sibTransId="{EF1E3EA3-BBDC-4D4D-A049-AD5DE1A33639}"/>
    <dgm:cxn modelId="{321EDC86-FBDF-46B6-B0D8-8E0BC497726C}" srcId="{0D24B10F-25B6-4A2E-944A-4AA63D206BA1}" destId="{0B3FF3D7-1BCE-4468-A92B-858E01FB7B02}" srcOrd="2" destOrd="0" parTransId="{E8880B48-FDDE-43A2-A83C-4E71FF3C3D6A}" sibTransId="{FBDB7C6D-C9DB-4DBE-84F5-C81026227D3B}"/>
    <dgm:cxn modelId="{2485D7FD-5341-4DED-AB74-6C566D9F1E66}" type="presOf" srcId="{36B18079-5FCB-4E8C-99DE-B5C6EB68A322}" destId="{E2FD85EB-FCEB-4562-A0C3-B01B4C24D10C}" srcOrd="0" destOrd="0" presId="urn:microsoft.com/office/officeart/2005/8/layout/equation1"/>
    <dgm:cxn modelId="{6B24AD60-2D94-4B8E-92F8-41D61890A50F}" type="presOf" srcId="{A8D2A0FB-D327-420E-B690-D4E72A7066B5}" destId="{4C4927C2-2F9B-42F0-B650-76687F74CB1B}" srcOrd="0" destOrd="0" presId="urn:microsoft.com/office/officeart/2005/8/layout/equation1"/>
    <dgm:cxn modelId="{4E54D7E6-A003-4576-A491-583330CBC885}" type="presOf" srcId="{1A47C45F-55DB-489A-B4F2-67DEC1DF477F}" destId="{E640ADFD-0A87-4BA7-A437-C3A056B66BDB}" srcOrd="0" destOrd="0" presId="urn:microsoft.com/office/officeart/2005/8/layout/equation1"/>
    <dgm:cxn modelId="{E9D49E1B-5570-490F-9A24-D897A767793E}" srcId="{0D24B10F-25B6-4A2E-944A-4AA63D206BA1}" destId="{1A47C45F-55DB-489A-B4F2-67DEC1DF477F}" srcOrd="1" destOrd="0" parTransId="{2D8CF2CB-8FBE-4BD9-B172-45DED1D08308}" sibTransId="{2F3FFEBF-7E8E-4A6A-AE9A-C56690F047B1}"/>
    <dgm:cxn modelId="{3FAE54B6-40B8-4B1B-A148-2F0846920FA6}" type="presOf" srcId="{2F3FFEBF-7E8E-4A6A-AE9A-C56690F047B1}" destId="{A17A78B6-6195-44E8-8D41-4A03022D9FD8}" srcOrd="0" destOrd="0" presId="urn:microsoft.com/office/officeart/2005/8/layout/equation1"/>
    <dgm:cxn modelId="{8FE6D62A-AD1A-4EC3-B4A2-FCAE4DF77DD3}" type="presOf" srcId="{3D30ABF8-5766-4240-AB2D-535463FC4F60}" destId="{248818F3-2B3F-4C38-A265-B10A8095B8A4}" srcOrd="0" destOrd="0" presId="urn:microsoft.com/office/officeart/2005/8/layout/equation1"/>
    <dgm:cxn modelId="{5560CD37-423A-4E97-9AD8-C8A6C9E49D53}" srcId="{0D24B10F-25B6-4A2E-944A-4AA63D206BA1}" destId="{A8D2A0FB-D327-420E-B690-D4E72A7066B5}" srcOrd="0" destOrd="0" parTransId="{C2D19D70-2198-400F-9DBD-569FDAF4032B}" sibTransId="{36B18079-5FCB-4E8C-99DE-B5C6EB68A322}"/>
    <dgm:cxn modelId="{973A6232-6422-4ECD-BC49-386D4E7A48D1}" type="presOf" srcId="{0D24B10F-25B6-4A2E-944A-4AA63D206BA1}" destId="{E4764893-78AD-4CD4-A7AD-2D98AFA80742}" srcOrd="0" destOrd="0" presId="urn:microsoft.com/office/officeart/2005/8/layout/equation1"/>
    <dgm:cxn modelId="{BDA22098-67AD-42FC-8496-270EC0377620}" type="presOf" srcId="{0B3FF3D7-1BCE-4468-A92B-858E01FB7B02}" destId="{128EB30D-9002-4B4D-B0BD-E8F1ACD784E3}" srcOrd="0" destOrd="0" presId="urn:microsoft.com/office/officeart/2005/8/layout/equation1"/>
    <dgm:cxn modelId="{13E1202E-F39C-44C5-8A45-76C32F374159}" type="presOf" srcId="{FBDB7C6D-C9DB-4DBE-84F5-C81026227D3B}" destId="{AA8A2DCD-61EA-4E3C-AECF-CB5B8F94AF88}" srcOrd="0" destOrd="0" presId="urn:microsoft.com/office/officeart/2005/8/layout/equation1"/>
    <dgm:cxn modelId="{B14DE7CB-5931-4883-B5A5-0F378180F366}" type="presParOf" srcId="{E4764893-78AD-4CD4-A7AD-2D98AFA80742}" destId="{4C4927C2-2F9B-42F0-B650-76687F74CB1B}" srcOrd="0" destOrd="0" presId="urn:microsoft.com/office/officeart/2005/8/layout/equation1"/>
    <dgm:cxn modelId="{5534408E-9620-45FB-8D45-91BA117B98FB}" type="presParOf" srcId="{E4764893-78AD-4CD4-A7AD-2D98AFA80742}" destId="{101B83B7-0FBC-4625-8B28-EDDEFD282D63}" srcOrd="1" destOrd="0" presId="urn:microsoft.com/office/officeart/2005/8/layout/equation1"/>
    <dgm:cxn modelId="{AD29BE0A-09B8-4051-8B12-9B7BE7AB6797}" type="presParOf" srcId="{E4764893-78AD-4CD4-A7AD-2D98AFA80742}" destId="{E2FD85EB-FCEB-4562-A0C3-B01B4C24D10C}" srcOrd="2" destOrd="0" presId="urn:microsoft.com/office/officeart/2005/8/layout/equation1"/>
    <dgm:cxn modelId="{A4CAD61E-192F-450E-9D3D-3361310BF273}" type="presParOf" srcId="{E4764893-78AD-4CD4-A7AD-2D98AFA80742}" destId="{6EFB1CD3-EF3D-4A9C-8720-7A1DF767B4F2}" srcOrd="3" destOrd="0" presId="urn:microsoft.com/office/officeart/2005/8/layout/equation1"/>
    <dgm:cxn modelId="{00EC773A-AED6-43EF-A032-B76C511442E1}" type="presParOf" srcId="{E4764893-78AD-4CD4-A7AD-2D98AFA80742}" destId="{E640ADFD-0A87-4BA7-A437-C3A056B66BDB}" srcOrd="4" destOrd="0" presId="urn:microsoft.com/office/officeart/2005/8/layout/equation1"/>
    <dgm:cxn modelId="{DC70FB86-068C-4A96-8A24-372A94D5E42F}" type="presParOf" srcId="{E4764893-78AD-4CD4-A7AD-2D98AFA80742}" destId="{EB636997-35D3-4235-9F9B-62A2B1949C1E}" srcOrd="5" destOrd="0" presId="urn:microsoft.com/office/officeart/2005/8/layout/equation1"/>
    <dgm:cxn modelId="{CA608EE5-9FF1-4D2C-B50F-D883C75944B0}" type="presParOf" srcId="{E4764893-78AD-4CD4-A7AD-2D98AFA80742}" destId="{A17A78B6-6195-44E8-8D41-4A03022D9FD8}" srcOrd="6" destOrd="0" presId="urn:microsoft.com/office/officeart/2005/8/layout/equation1"/>
    <dgm:cxn modelId="{68CD8168-AEA6-4D43-AB59-45D612267097}" type="presParOf" srcId="{E4764893-78AD-4CD4-A7AD-2D98AFA80742}" destId="{319B2EE4-358A-4265-81F1-0166F27AEADD}" srcOrd="7" destOrd="0" presId="urn:microsoft.com/office/officeart/2005/8/layout/equation1"/>
    <dgm:cxn modelId="{4C3AB635-7392-40E0-ACFE-C6D4B2BCB4A5}" type="presParOf" srcId="{E4764893-78AD-4CD4-A7AD-2D98AFA80742}" destId="{128EB30D-9002-4B4D-B0BD-E8F1ACD784E3}" srcOrd="8" destOrd="0" presId="urn:microsoft.com/office/officeart/2005/8/layout/equation1"/>
    <dgm:cxn modelId="{CFED4482-2359-4B3B-ACE5-C0D58DA2A4C8}" type="presParOf" srcId="{E4764893-78AD-4CD4-A7AD-2D98AFA80742}" destId="{1FD71616-CD5F-4A5C-98B6-2516C5F11B49}" srcOrd="9" destOrd="0" presId="urn:microsoft.com/office/officeart/2005/8/layout/equation1"/>
    <dgm:cxn modelId="{E0A72D0A-7937-4B2C-8856-D7C6FF4A9327}" type="presParOf" srcId="{E4764893-78AD-4CD4-A7AD-2D98AFA80742}" destId="{AA8A2DCD-61EA-4E3C-AECF-CB5B8F94AF88}" srcOrd="10" destOrd="0" presId="urn:microsoft.com/office/officeart/2005/8/layout/equation1"/>
    <dgm:cxn modelId="{996389A6-B42E-48CB-A758-29921C7F5F33}" type="presParOf" srcId="{E4764893-78AD-4CD4-A7AD-2D98AFA80742}" destId="{DE618F92-8CB4-4321-AB81-50156F5BA9EB}" srcOrd="11" destOrd="0" presId="urn:microsoft.com/office/officeart/2005/8/layout/equation1"/>
    <dgm:cxn modelId="{E09C618E-89EE-43AA-B73D-E570E039AF1C}" type="presParOf" srcId="{E4764893-78AD-4CD4-A7AD-2D98AFA80742}" destId="{248818F3-2B3F-4C38-A265-B10A8095B8A4}" srcOrd="12" destOrd="0" presId="urn:microsoft.com/office/officeart/2005/8/layout/equati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D24B10F-25B6-4A2E-944A-4AA63D206BA1}"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A8D2A0FB-D327-420E-B690-D4E72A7066B5}">
      <dgm:prSet phldrT="[Text]" custT="1"/>
      <dgm:spPr>
        <a:xfrm>
          <a:off x="6528078" y="635917"/>
          <a:ext cx="1471720" cy="1090364"/>
        </a:xfrm>
        <a:solidFill>
          <a:srgbClr val="002C77"/>
        </a:solidFill>
        <a:ln w="25400" cap="flat" cmpd="sng" algn="ctr">
          <a:solidFill>
            <a:srgbClr val="FFFFFF">
              <a:hueOff val="0"/>
              <a:satOff val="0"/>
              <a:lumOff val="0"/>
              <a:alphaOff val="0"/>
            </a:srgbClr>
          </a:solidFill>
          <a:prstDash val="solid"/>
        </a:ln>
        <a:effectLst/>
      </dgm:spPr>
      <dgm:t>
        <a:bodyPr/>
        <a:lstStyle/>
        <a:p>
          <a:r>
            <a:rPr lang="en-US" sz="1050" b="1" dirty="0" smtClean="0">
              <a:solidFill>
                <a:srgbClr val="FFFFFF"/>
              </a:solidFill>
              <a:latin typeface="Calibri" panose="020F0502020204030204" pitchFamily="34" charset="0"/>
              <a:ea typeface="+mn-ea"/>
              <a:cs typeface="+mn-cs"/>
            </a:rPr>
            <a:t>Impact</a:t>
          </a:r>
          <a:endParaRPr lang="en-US" sz="1050" b="1" dirty="0">
            <a:solidFill>
              <a:srgbClr val="FFFFFF"/>
            </a:solidFill>
            <a:latin typeface="Calibri" panose="020F0502020204030204" pitchFamily="34" charset="0"/>
            <a:ea typeface="+mn-ea"/>
            <a:cs typeface="+mn-cs"/>
          </a:endParaRPr>
        </a:p>
      </dgm:t>
    </dgm:pt>
    <dgm:pt modelId="{C2D19D70-2198-400F-9DBD-569FDAF4032B}" type="parTrans" cxnId="{5560CD37-423A-4E97-9AD8-C8A6C9E49D53}">
      <dgm:prSet/>
      <dgm:spPr/>
      <dgm:t>
        <a:bodyPr/>
        <a:lstStyle/>
        <a:p>
          <a:endParaRPr lang="en-US" sz="900"/>
        </a:p>
      </dgm:t>
    </dgm:pt>
    <dgm:pt modelId="{36B18079-5FCB-4E8C-99DE-B5C6EB68A322}" type="sibTrans" cxnId="{5560CD37-423A-4E97-9AD8-C8A6C9E49D53}">
      <dgm:prSet custT="1"/>
      <dgm:spPr>
        <a:xfrm>
          <a:off x="5901051" y="906087"/>
          <a:ext cx="550023" cy="550023"/>
        </a:xfrm>
        <a:solidFill>
          <a:srgbClr val="002C77"/>
        </a:solidFill>
        <a:ln>
          <a:noFill/>
        </a:ln>
        <a:effectLst/>
      </dgm:spPr>
      <dgm:t>
        <a:bodyPr/>
        <a:lstStyle/>
        <a:p>
          <a:endParaRPr lang="en-US" sz="800">
            <a:solidFill>
              <a:srgbClr val="FFFFFF"/>
            </a:solidFill>
            <a:latin typeface="Slate Pro Light"/>
            <a:ea typeface="+mn-ea"/>
            <a:cs typeface="+mn-cs"/>
          </a:endParaRPr>
        </a:p>
      </dgm:t>
    </dgm:pt>
    <dgm:pt modelId="{3D30ABF8-5766-4240-AB2D-535463FC4F60}">
      <dgm:prSet phldrT="[Text]" custT="1"/>
      <dgm:spPr>
        <a:xfrm>
          <a:off x="826" y="635917"/>
          <a:ext cx="1471720" cy="1090364"/>
        </a:xfrm>
        <a:solidFill>
          <a:schemeClr val="accent1"/>
        </a:solidFill>
        <a:ln w="25400" cap="flat" cmpd="sng" algn="ctr">
          <a:solidFill>
            <a:srgbClr val="FFFFFF">
              <a:hueOff val="0"/>
              <a:satOff val="0"/>
              <a:lumOff val="0"/>
              <a:alphaOff val="0"/>
            </a:srgbClr>
          </a:solidFill>
          <a:prstDash val="solid"/>
        </a:ln>
        <a:effectLst/>
      </dgm:spPr>
      <dgm:t>
        <a:bodyPr/>
        <a:lstStyle/>
        <a:p>
          <a:r>
            <a:rPr lang="en-US" sz="1050" b="1" dirty="0" smtClean="0">
              <a:solidFill>
                <a:srgbClr val="FFFFFF"/>
              </a:solidFill>
              <a:latin typeface="Calibri" panose="020F0502020204030204" pitchFamily="34" charset="0"/>
              <a:ea typeface="+mn-ea"/>
              <a:cs typeface="+mn-cs"/>
            </a:rPr>
            <a:t>Cyber Risk</a:t>
          </a:r>
          <a:endParaRPr lang="en-US" sz="1050" b="1" dirty="0">
            <a:solidFill>
              <a:srgbClr val="FFFFFF"/>
            </a:solidFill>
            <a:latin typeface="Calibri" panose="020F0502020204030204" pitchFamily="34" charset="0"/>
            <a:ea typeface="+mn-ea"/>
            <a:cs typeface="+mn-cs"/>
          </a:endParaRPr>
        </a:p>
      </dgm:t>
    </dgm:pt>
    <dgm:pt modelId="{4B93B200-C89A-411F-BA8A-9BDD498E0F4D}" type="parTrans" cxnId="{C5F4C76C-0082-4CBA-ADD7-AA7DA3A0D99A}">
      <dgm:prSet/>
      <dgm:spPr/>
      <dgm:t>
        <a:bodyPr/>
        <a:lstStyle/>
        <a:p>
          <a:endParaRPr lang="en-US" sz="900"/>
        </a:p>
      </dgm:t>
    </dgm:pt>
    <dgm:pt modelId="{EF1E3EA3-BBDC-4D4D-A049-AD5DE1A33639}" type="sibTrans" cxnId="{C5F4C76C-0082-4CBA-ADD7-AA7DA3A0D99A}">
      <dgm:prSet/>
      <dgm:spPr/>
      <dgm:t>
        <a:bodyPr/>
        <a:lstStyle/>
        <a:p>
          <a:endParaRPr lang="en-US" sz="900"/>
        </a:p>
      </dgm:t>
    </dgm:pt>
    <dgm:pt modelId="{1A47C45F-55DB-489A-B4F2-67DEC1DF477F}">
      <dgm:prSet phldrT="[Text]" custT="1"/>
      <dgm:spPr>
        <a:xfrm>
          <a:off x="4352328" y="635917"/>
          <a:ext cx="1471720" cy="1090364"/>
        </a:xfrm>
        <a:solidFill>
          <a:srgbClr val="002C77"/>
        </a:solidFill>
        <a:ln w="25400" cap="flat" cmpd="sng" algn="ctr">
          <a:solidFill>
            <a:srgbClr val="FFFFFF">
              <a:hueOff val="0"/>
              <a:satOff val="0"/>
              <a:lumOff val="0"/>
              <a:alphaOff val="0"/>
            </a:srgbClr>
          </a:solidFill>
          <a:prstDash val="solid"/>
        </a:ln>
        <a:effectLst/>
      </dgm:spPr>
      <dgm:t>
        <a:bodyPr/>
        <a:lstStyle/>
        <a:p>
          <a:r>
            <a:rPr lang="en-US" sz="900" b="1" dirty="0" smtClean="0">
              <a:solidFill>
                <a:srgbClr val="FFFFFF"/>
              </a:solidFill>
              <a:latin typeface="Calibri" panose="020F0502020204030204" pitchFamily="34" charset="0"/>
              <a:ea typeface="+mn-ea"/>
              <a:cs typeface="+mn-cs"/>
            </a:rPr>
            <a:t>Vulnerability</a:t>
          </a:r>
          <a:endParaRPr lang="en-US" sz="900" b="1" dirty="0">
            <a:solidFill>
              <a:srgbClr val="FFFFFF"/>
            </a:solidFill>
            <a:latin typeface="Calibri" panose="020F0502020204030204" pitchFamily="34" charset="0"/>
            <a:ea typeface="+mn-ea"/>
            <a:cs typeface="+mn-cs"/>
          </a:endParaRPr>
        </a:p>
      </dgm:t>
    </dgm:pt>
    <dgm:pt modelId="{2D8CF2CB-8FBE-4BD9-B172-45DED1D08308}" type="parTrans" cxnId="{E9D49E1B-5570-490F-9A24-D897A767793E}">
      <dgm:prSet/>
      <dgm:spPr/>
      <dgm:t>
        <a:bodyPr/>
        <a:lstStyle/>
        <a:p>
          <a:endParaRPr lang="en-US" sz="900"/>
        </a:p>
      </dgm:t>
    </dgm:pt>
    <dgm:pt modelId="{2F3FFEBF-7E8E-4A6A-AE9A-C56690F047B1}" type="sibTrans" cxnId="{E9D49E1B-5570-490F-9A24-D897A767793E}">
      <dgm:prSet custT="1"/>
      <dgm:spPr>
        <a:xfrm>
          <a:off x="3725301" y="906087"/>
          <a:ext cx="550023" cy="550023"/>
        </a:xfrm>
        <a:solidFill>
          <a:srgbClr val="002C77"/>
        </a:solidFill>
        <a:ln>
          <a:noFill/>
        </a:ln>
        <a:effectLst/>
      </dgm:spPr>
      <dgm:t>
        <a:bodyPr/>
        <a:lstStyle/>
        <a:p>
          <a:endParaRPr lang="en-US" sz="800">
            <a:solidFill>
              <a:srgbClr val="FFFFFF"/>
            </a:solidFill>
            <a:latin typeface="Slate Pro Light"/>
            <a:ea typeface="+mn-ea"/>
            <a:cs typeface="+mn-cs"/>
          </a:endParaRPr>
        </a:p>
      </dgm:t>
    </dgm:pt>
    <dgm:pt modelId="{0B3FF3D7-1BCE-4468-A92B-858E01FB7B02}">
      <dgm:prSet phldrT="[Text]" custT="1"/>
      <dgm:spPr>
        <a:xfrm>
          <a:off x="2176577" y="635917"/>
          <a:ext cx="1471720" cy="1090364"/>
        </a:xfrm>
        <a:solidFill>
          <a:schemeClr val="accent2"/>
        </a:solidFill>
        <a:ln w="25400" cap="flat" cmpd="sng" algn="ctr">
          <a:solidFill>
            <a:srgbClr val="FFFFFF">
              <a:hueOff val="0"/>
              <a:satOff val="0"/>
              <a:lumOff val="0"/>
              <a:alphaOff val="0"/>
            </a:srgbClr>
          </a:solidFill>
          <a:prstDash val="solid"/>
        </a:ln>
        <a:effectLst/>
      </dgm:spPr>
      <dgm:t>
        <a:bodyPr/>
        <a:lstStyle/>
        <a:p>
          <a:r>
            <a:rPr lang="en-US" sz="1050" b="1" dirty="0" smtClean="0">
              <a:solidFill>
                <a:srgbClr val="FFFFFF"/>
              </a:solidFill>
              <a:latin typeface="Calibri" panose="020F0502020204030204" pitchFamily="34" charset="0"/>
              <a:ea typeface="+mn-ea"/>
              <a:cs typeface="+mn-cs"/>
            </a:rPr>
            <a:t>Threat</a:t>
          </a:r>
          <a:endParaRPr lang="en-US" sz="1050" b="1" dirty="0">
            <a:solidFill>
              <a:srgbClr val="FFFFFF"/>
            </a:solidFill>
            <a:latin typeface="Calibri" panose="020F0502020204030204" pitchFamily="34" charset="0"/>
            <a:ea typeface="+mn-ea"/>
            <a:cs typeface="+mn-cs"/>
          </a:endParaRPr>
        </a:p>
      </dgm:t>
    </dgm:pt>
    <dgm:pt modelId="{E8880B48-FDDE-43A2-A83C-4E71FF3C3D6A}" type="parTrans" cxnId="{321EDC86-FBDF-46B6-B0D8-8E0BC497726C}">
      <dgm:prSet/>
      <dgm:spPr/>
      <dgm:t>
        <a:bodyPr/>
        <a:lstStyle/>
        <a:p>
          <a:endParaRPr lang="en-US" sz="900"/>
        </a:p>
      </dgm:t>
    </dgm:pt>
    <dgm:pt modelId="{FBDB7C6D-C9DB-4DBE-84F5-C81026227D3B}" type="sibTrans" cxnId="{321EDC86-FBDF-46B6-B0D8-8E0BC497726C}">
      <dgm:prSet custT="1"/>
      <dgm:spPr>
        <a:xfrm>
          <a:off x="1549550" y="906087"/>
          <a:ext cx="550023" cy="550023"/>
        </a:xfrm>
        <a:solidFill>
          <a:srgbClr val="002C77"/>
        </a:solidFill>
        <a:ln>
          <a:noFill/>
        </a:ln>
        <a:effectLst/>
      </dgm:spPr>
      <dgm:t>
        <a:bodyPr/>
        <a:lstStyle/>
        <a:p>
          <a:endParaRPr lang="en-US" sz="700">
            <a:solidFill>
              <a:srgbClr val="FFFFFF"/>
            </a:solidFill>
            <a:latin typeface="Slate Pro Light"/>
            <a:ea typeface="+mn-ea"/>
            <a:cs typeface="+mn-cs"/>
          </a:endParaRPr>
        </a:p>
      </dgm:t>
    </dgm:pt>
    <dgm:pt modelId="{E4764893-78AD-4CD4-A7AD-2D98AFA80742}" type="pres">
      <dgm:prSet presAssocID="{0D24B10F-25B6-4A2E-944A-4AA63D206BA1}" presName="linearFlow" presStyleCnt="0">
        <dgm:presLayoutVars>
          <dgm:dir val="rev"/>
          <dgm:resizeHandles val="exact"/>
        </dgm:presLayoutVars>
      </dgm:prSet>
      <dgm:spPr/>
    </dgm:pt>
    <dgm:pt modelId="{4C4927C2-2F9B-42F0-B650-76687F74CB1B}" type="pres">
      <dgm:prSet presAssocID="{A8D2A0FB-D327-420E-B690-D4E72A7066B5}" presName="node" presStyleLbl="node1" presStyleIdx="0" presStyleCnt="4" custScaleX="155193" custScaleY="114979">
        <dgm:presLayoutVars>
          <dgm:bulletEnabled val="1"/>
        </dgm:presLayoutVars>
      </dgm:prSet>
      <dgm:spPr>
        <a:prstGeom prst="roundRect">
          <a:avLst/>
        </a:prstGeom>
      </dgm:spPr>
      <dgm:t>
        <a:bodyPr/>
        <a:lstStyle/>
        <a:p>
          <a:endParaRPr lang="en-US"/>
        </a:p>
      </dgm:t>
    </dgm:pt>
    <dgm:pt modelId="{101B83B7-0FBC-4625-8B28-EDDEFD282D63}" type="pres">
      <dgm:prSet presAssocID="{36B18079-5FCB-4E8C-99DE-B5C6EB68A322}" presName="spacerL" presStyleCnt="0"/>
      <dgm:spPr/>
    </dgm:pt>
    <dgm:pt modelId="{E2FD85EB-FCEB-4562-A0C3-B01B4C24D10C}" type="pres">
      <dgm:prSet presAssocID="{36B18079-5FCB-4E8C-99DE-B5C6EB68A322}" presName="sibTrans" presStyleLbl="sibTrans2D1" presStyleIdx="0" presStyleCnt="3"/>
      <dgm:spPr>
        <a:prstGeom prst="mathMultiply">
          <a:avLst/>
        </a:prstGeom>
      </dgm:spPr>
      <dgm:t>
        <a:bodyPr/>
        <a:lstStyle/>
        <a:p>
          <a:endParaRPr lang="en-US"/>
        </a:p>
      </dgm:t>
    </dgm:pt>
    <dgm:pt modelId="{6EFB1CD3-EF3D-4A9C-8720-7A1DF767B4F2}" type="pres">
      <dgm:prSet presAssocID="{36B18079-5FCB-4E8C-99DE-B5C6EB68A322}" presName="spacerR" presStyleCnt="0"/>
      <dgm:spPr/>
    </dgm:pt>
    <dgm:pt modelId="{E640ADFD-0A87-4BA7-A437-C3A056B66BDB}" type="pres">
      <dgm:prSet presAssocID="{1A47C45F-55DB-489A-B4F2-67DEC1DF477F}" presName="node" presStyleLbl="node1" presStyleIdx="1" presStyleCnt="4" custScaleX="155193" custScaleY="114979">
        <dgm:presLayoutVars>
          <dgm:bulletEnabled val="1"/>
        </dgm:presLayoutVars>
      </dgm:prSet>
      <dgm:spPr>
        <a:prstGeom prst="roundRect">
          <a:avLst/>
        </a:prstGeom>
      </dgm:spPr>
      <dgm:t>
        <a:bodyPr/>
        <a:lstStyle/>
        <a:p>
          <a:endParaRPr lang="en-US"/>
        </a:p>
      </dgm:t>
    </dgm:pt>
    <dgm:pt modelId="{EB636997-35D3-4235-9F9B-62A2B1949C1E}" type="pres">
      <dgm:prSet presAssocID="{2F3FFEBF-7E8E-4A6A-AE9A-C56690F047B1}" presName="spacerL" presStyleCnt="0"/>
      <dgm:spPr/>
    </dgm:pt>
    <dgm:pt modelId="{A17A78B6-6195-44E8-8D41-4A03022D9FD8}" type="pres">
      <dgm:prSet presAssocID="{2F3FFEBF-7E8E-4A6A-AE9A-C56690F047B1}" presName="sibTrans" presStyleLbl="sibTrans2D1" presStyleIdx="1" presStyleCnt="3"/>
      <dgm:spPr>
        <a:prstGeom prst="mathMultiply">
          <a:avLst/>
        </a:prstGeom>
      </dgm:spPr>
      <dgm:t>
        <a:bodyPr/>
        <a:lstStyle/>
        <a:p>
          <a:endParaRPr lang="en-US"/>
        </a:p>
      </dgm:t>
    </dgm:pt>
    <dgm:pt modelId="{319B2EE4-358A-4265-81F1-0166F27AEADD}" type="pres">
      <dgm:prSet presAssocID="{2F3FFEBF-7E8E-4A6A-AE9A-C56690F047B1}" presName="spacerR" presStyleCnt="0"/>
      <dgm:spPr/>
    </dgm:pt>
    <dgm:pt modelId="{128EB30D-9002-4B4D-B0BD-E8F1ACD784E3}" type="pres">
      <dgm:prSet presAssocID="{0B3FF3D7-1BCE-4468-A92B-858E01FB7B02}" presName="node" presStyleLbl="node1" presStyleIdx="2" presStyleCnt="4" custScaleX="155193" custScaleY="114979">
        <dgm:presLayoutVars>
          <dgm:bulletEnabled val="1"/>
        </dgm:presLayoutVars>
      </dgm:prSet>
      <dgm:spPr>
        <a:prstGeom prst="roundRect">
          <a:avLst/>
        </a:prstGeom>
      </dgm:spPr>
      <dgm:t>
        <a:bodyPr/>
        <a:lstStyle/>
        <a:p>
          <a:endParaRPr lang="en-US"/>
        </a:p>
      </dgm:t>
    </dgm:pt>
    <dgm:pt modelId="{1FD71616-CD5F-4A5C-98B6-2516C5F11B49}" type="pres">
      <dgm:prSet presAssocID="{FBDB7C6D-C9DB-4DBE-84F5-C81026227D3B}" presName="spacerL" presStyleCnt="0"/>
      <dgm:spPr/>
    </dgm:pt>
    <dgm:pt modelId="{AA8A2DCD-61EA-4E3C-AECF-CB5B8F94AF88}" type="pres">
      <dgm:prSet presAssocID="{FBDB7C6D-C9DB-4DBE-84F5-C81026227D3B}" presName="sibTrans" presStyleLbl="sibTrans2D1" presStyleIdx="2" presStyleCnt="3"/>
      <dgm:spPr>
        <a:prstGeom prst="mathEqual">
          <a:avLst/>
        </a:prstGeom>
      </dgm:spPr>
      <dgm:t>
        <a:bodyPr/>
        <a:lstStyle/>
        <a:p>
          <a:endParaRPr lang="en-US"/>
        </a:p>
      </dgm:t>
    </dgm:pt>
    <dgm:pt modelId="{DE618F92-8CB4-4321-AB81-50156F5BA9EB}" type="pres">
      <dgm:prSet presAssocID="{FBDB7C6D-C9DB-4DBE-84F5-C81026227D3B}" presName="spacerR" presStyleCnt="0"/>
      <dgm:spPr/>
    </dgm:pt>
    <dgm:pt modelId="{248818F3-2B3F-4C38-A265-B10A8095B8A4}" type="pres">
      <dgm:prSet presAssocID="{3D30ABF8-5766-4240-AB2D-535463FC4F60}" presName="node" presStyleLbl="node1" presStyleIdx="3" presStyleCnt="4" custScaleX="155193" custScaleY="114979" custLinFactNeighborY="2991">
        <dgm:presLayoutVars>
          <dgm:bulletEnabled val="1"/>
        </dgm:presLayoutVars>
      </dgm:prSet>
      <dgm:spPr>
        <a:prstGeom prst="roundRect">
          <a:avLst/>
        </a:prstGeom>
      </dgm:spPr>
      <dgm:t>
        <a:bodyPr/>
        <a:lstStyle/>
        <a:p>
          <a:endParaRPr lang="en-US"/>
        </a:p>
      </dgm:t>
    </dgm:pt>
  </dgm:ptLst>
  <dgm:cxnLst>
    <dgm:cxn modelId="{B1AFDBD1-2ACE-4C0E-849F-B0ED308AF944}" type="presOf" srcId="{0B3FF3D7-1BCE-4468-A92B-858E01FB7B02}" destId="{128EB30D-9002-4B4D-B0BD-E8F1ACD784E3}" srcOrd="0" destOrd="0" presId="urn:microsoft.com/office/officeart/2005/8/layout/equation1"/>
    <dgm:cxn modelId="{A1E92A36-F085-435E-9A7B-D47B73068965}" type="presOf" srcId="{FBDB7C6D-C9DB-4DBE-84F5-C81026227D3B}" destId="{AA8A2DCD-61EA-4E3C-AECF-CB5B8F94AF88}" srcOrd="0" destOrd="0" presId="urn:microsoft.com/office/officeart/2005/8/layout/equation1"/>
    <dgm:cxn modelId="{73D1F79B-C3A6-4C9F-AF42-C6C6F1B61E4D}" type="presOf" srcId="{1A47C45F-55DB-489A-B4F2-67DEC1DF477F}" destId="{E640ADFD-0A87-4BA7-A437-C3A056B66BDB}" srcOrd="0" destOrd="0" presId="urn:microsoft.com/office/officeart/2005/8/layout/equation1"/>
    <dgm:cxn modelId="{02FAF9FF-ADB7-4E72-B3D0-E68F53052AE5}" type="presOf" srcId="{36B18079-5FCB-4E8C-99DE-B5C6EB68A322}" destId="{E2FD85EB-FCEB-4562-A0C3-B01B4C24D10C}" srcOrd="0" destOrd="0" presId="urn:microsoft.com/office/officeart/2005/8/layout/equation1"/>
    <dgm:cxn modelId="{1C7A7DA9-C20A-4E27-AD95-DFE6162D4639}" type="presOf" srcId="{2F3FFEBF-7E8E-4A6A-AE9A-C56690F047B1}" destId="{A17A78B6-6195-44E8-8D41-4A03022D9FD8}" srcOrd="0" destOrd="0" presId="urn:microsoft.com/office/officeart/2005/8/layout/equation1"/>
    <dgm:cxn modelId="{C5F4C76C-0082-4CBA-ADD7-AA7DA3A0D99A}" srcId="{0D24B10F-25B6-4A2E-944A-4AA63D206BA1}" destId="{3D30ABF8-5766-4240-AB2D-535463FC4F60}" srcOrd="3" destOrd="0" parTransId="{4B93B200-C89A-411F-BA8A-9BDD498E0F4D}" sibTransId="{EF1E3EA3-BBDC-4D4D-A049-AD5DE1A33639}"/>
    <dgm:cxn modelId="{321EDC86-FBDF-46B6-B0D8-8E0BC497726C}" srcId="{0D24B10F-25B6-4A2E-944A-4AA63D206BA1}" destId="{0B3FF3D7-1BCE-4468-A92B-858E01FB7B02}" srcOrd="2" destOrd="0" parTransId="{E8880B48-FDDE-43A2-A83C-4E71FF3C3D6A}" sibTransId="{FBDB7C6D-C9DB-4DBE-84F5-C81026227D3B}"/>
    <dgm:cxn modelId="{E4752B2A-4DD3-488D-BD3A-8829BF2FA970}" type="presOf" srcId="{A8D2A0FB-D327-420E-B690-D4E72A7066B5}" destId="{4C4927C2-2F9B-42F0-B650-76687F74CB1B}" srcOrd="0" destOrd="0" presId="urn:microsoft.com/office/officeart/2005/8/layout/equation1"/>
    <dgm:cxn modelId="{EE0D039E-10EF-4958-8724-5128F0288CDA}" type="presOf" srcId="{0D24B10F-25B6-4A2E-944A-4AA63D206BA1}" destId="{E4764893-78AD-4CD4-A7AD-2D98AFA80742}" srcOrd="0" destOrd="0" presId="urn:microsoft.com/office/officeart/2005/8/layout/equation1"/>
    <dgm:cxn modelId="{E9D49E1B-5570-490F-9A24-D897A767793E}" srcId="{0D24B10F-25B6-4A2E-944A-4AA63D206BA1}" destId="{1A47C45F-55DB-489A-B4F2-67DEC1DF477F}" srcOrd="1" destOrd="0" parTransId="{2D8CF2CB-8FBE-4BD9-B172-45DED1D08308}" sibTransId="{2F3FFEBF-7E8E-4A6A-AE9A-C56690F047B1}"/>
    <dgm:cxn modelId="{5560CD37-423A-4E97-9AD8-C8A6C9E49D53}" srcId="{0D24B10F-25B6-4A2E-944A-4AA63D206BA1}" destId="{A8D2A0FB-D327-420E-B690-D4E72A7066B5}" srcOrd="0" destOrd="0" parTransId="{C2D19D70-2198-400F-9DBD-569FDAF4032B}" sibTransId="{36B18079-5FCB-4E8C-99DE-B5C6EB68A322}"/>
    <dgm:cxn modelId="{658D1C7D-540B-4294-8C14-7AA32768164B}" type="presOf" srcId="{3D30ABF8-5766-4240-AB2D-535463FC4F60}" destId="{248818F3-2B3F-4C38-A265-B10A8095B8A4}" srcOrd="0" destOrd="0" presId="urn:microsoft.com/office/officeart/2005/8/layout/equation1"/>
    <dgm:cxn modelId="{C29038A9-307C-480E-A0FE-A5619C5EDC8A}" type="presParOf" srcId="{E4764893-78AD-4CD4-A7AD-2D98AFA80742}" destId="{4C4927C2-2F9B-42F0-B650-76687F74CB1B}" srcOrd="0" destOrd="0" presId="urn:microsoft.com/office/officeart/2005/8/layout/equation1"/>
    <dgm:cxn modelId="{EE7929D6-0FE9-4EEF-BD6B-1DA09ED090CF}" type="presParOf" srcId="{E4764893-78AD-4CD4-A7AD-2D98AFA80742}" destId="{101B83B7-0FBC-4625-8B28-EDDEFD282D63}" srcOrd="1" destOrd="0" presId="urn:microsoft.com/office/officeart/2005/8/layout/equation1"/>
    <dgm:cxn modelId="{3F20295E-084D-4DC5-A44A-ED760260E7CC}" type="presParOf" srcId="{E4764893-78AD-4CD4-A7AD-2D98AFA80742}" destId="{E2FD85EB-FCEB-4562-A0C3-B01B4C24D10C}" srcOrd="2" destOrd="0" presId="urn:microsoft.com/office/officeart/2005/8/layout/equation1"/>
    <dgm:cxn modelId="{3F26AE7A-4299-48F8-9880-8FA6EDD0F909}" type="presParOf" srcId="{E4764893-78AD-4CD4-A7AD-2D98AFA80742}" destId="{6EFB1CD3-EF3D-4A9C-8720-7A1DF767B4F2}" srcOrd="3" destOrd="0" presId="urn:microsoft.com/office/officeart/2005/8/layout/equation1"/>
    <dgm:cxn modelId="{8120542A-660F-4438-B54F-28FF6423DC57}" type="presParOf" srcId="{E4764893-78AD-4CD4-A7AD-2D98AFA80742}" destId="{E640ADFD-0A87-4BA7-A437-C3A056B66BDB}" srcOrd="4" destOrd="0" presId="urn:microsoft.com/office/officeart/2005/8/layout/equation1"/>
    <dgm:cxn modelId="{33BD22E9-C510-447F-9969-2FDD702615BE}" type="presParOf" srcId="{E4764893-78AD-4CD4-A7AD-2D98AFA80742}" destId="{EB636997-35D3-4235-9F9B-62A2B1949C1E}" srcOrd="5" destOrd="0" presId="urn:microsoft.com/office/officeart/2005/8/layout/equation1"/>
    <dgm:cxn modelId="{05337EF2-03B4-4759-BFF9-5ECBCA9FE143}" type="presParOf" srcId="{E4764893-78AD-4CD4-A7AD-2D98AFA80742}" destId="{A17A78B6-6195-44E8-8D41-4A03022D9FD8}" srcOrd="6" destOrd="0" presId="urn:microsoft.com/office/officeart/2005/8/layout/equation1"/>
    <dgm:cxn modelId="{93FE7928-6B67-4CA0-933C-B5DFD354F7E5}" type="presParOf" srcId="{E4764893-78AD-4CD4-A7AD-2D98AFA80742}" destId="{319B2EE4-358A-4265-81F1-0166F27AEADD}" srcOrd="7" destOrd="0" presId="urn:microsoft.com/office/officeart/2005/8/layout/equation1"/>
    <dgm:cxn modelId="{EAC87DDD-16F4-42CD-A888-DC41CAAA2CB0}" type="presParOf" srcId="{E4764893-78AD-4CD4-A7AD-2D98AFA80742}" destId="{128EB30D-9002-4B4D-B0BD-E8F1ACD784E3}" srcOrd="8" destOrd="0" presId="urn:microsoft.com/office/officeart/2005/8/layout/equation1"/>
    <dgm:cxn modelId="{3A11F855-203A-4041-A8D0-99D109F9FA30}" type="presParOf" srcId="{E4764893-78AD-4CD4-A7AD-2D98AFA80742}" destId="{1FD71616-CD5F-4A5C-98B6-2516C5F11B49}" srcOrd="9" destOrd="0" presId="urn:microsoft.com/office/officeart/2005/8/layout/equation1"/>
    <dgm:cxn modelId="{FA2B5992-F73E-4E1C-8697-7774062E6F7A}" type="presParOf" srcId="{E4764893-78AD-4CD4-A7AD-2D98AFA80742}" destId="{AA8A2DCD-61EA-4E3C-AECF-CB5B8F94AF88}" srcOrd="10" destOrd="0" presId="urn:microsoft.com/office/officeart/2005/8/layout/equation1"/>
    <dgm:cxn modelId="{15816645-BD3F-4B0E-BA9F-8452628C9EA6}" type="presParOf" srcId="{E4764893-78AD-4CD4-A7AD-2D98AFA80742}" destId="{DE618F92-8CB4-4321-AB81-50156F5BA9EB}" srcOrd="11" destOrd="0" presId="urn:microsoft.com/office/officeart/2005/8/layout/equation1"/>
    <dgm:cxn modelId="{6A2C15C3-4609-4105-9277-5CD117CDB08C}" type="presParOf" srcId="{E4764893-78AD-4CD4-A7AD-2D98AFA80742}" destId="{248818F3-2B3F-4C38-A265-B10A8095B8A4}" srcOrd="12" destOrd="0" presId="urn:microsoft.com/office/officeart/2005/8/layout/equati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D24B10F-25B6-4A2E-944A-4AA63D206BA1}"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A8D2A0FB-D327-420E-B690-D4E72A7066B5}">
      <dgm:prSet phldrT="[Text]" custT="1"/>
      <dgm:spPr>
        <a:xfrm>
          <a:off x="6528078" y="635917"/>
          <a:ext cx="1471720" cy="1090364"/>
        </a:xfrm>
        <a:solidFill>
          <a:schemeClr val="accent2"/>
        </a:solidFill>
        <a:ln w="25400" cap="flat" cmpd="sng" algn="ctr">
          <a:solidFill>
            <a:srgbClr val="FFFFFF">
              <a:hueOff val="0"/>
              <a:satOff val="0"/>
              <a:lumOff val="0"/>
              <a:alphaOff val="0"/>
            </a:srgbClr>
          </a:solidFill>
          <a:prstDash val="solid"/>
        </a:ln>
        <a:effectLst/>
      </dgm:spPr>
      <dgm:t>
        <a:bodyPr/>
        <a:lstStyle/>
        <a:p>
          <a:r>
            <a:rPr lang="en-US" sz="1050" b="1" dirty="0" smtClean="0">
              <a:solidFill>
                <a:srgbClr val="FFFFFF"/>
              </a:solidFill>
              <a:latin typeface="Calibri" panose="020F0502020204030204" pitchFamily="34" charset="0"/>
              <a:ea typeface="+mn-ea"/>
              <a:cs typeface="+mn-cs"/>
            </a:rPr>
            <a:t>Impact</a:t>
          </a:r>
          <a:endParaRPr lang="en-US" sz="1050" b="1" dirty="0">
            <a:solidFill>
              <a:srgbClr val="FFFFFF"/>
            </a:solidFill>
            <a:latin typeface="Calibri" panose="020F0502020204030204" pitchFamily="34" charset="0"/>
            <a:ea typeface="+mn-ea"/>
            <a:cs typeface="+mn-cs"/>
          </a:endParaRPr>
        </a:p>
      </dgm:t>
    </dgm:pt>
    <dgm:pt modelId="{C2D19D70-2198-400F-9DBD-569FDAF4032B}" type="parTrans" cxnId="{5560CD37-423A-4E97-9AD8-C8A6C9E49D53}">
      <dgm:prSet/>
      <dgm:spPr/>
      <dgm:t>
        <a:bodyPr/>
        <a:lstStyle/>
        <a:p>
          <a:endParaRPr lang="en-US" sz="900"/>
        </a:p>
      </dgm:t>
    </dgm:pt>
    <dgm:pt modelId="{36B18079-5FCB-4E8C-99DE-B5C6EB68A322}" type="sibTrans" cxnId="{5560CD37-423A-4E97-9AD8-C8A6C9E49D53}">
      <dgm:prSet custT="1"/>
      <dgm:spPr>
        <a:xfrm>
          <a:off x="5901051" y="906087"/>
          <a:ext cx="550023" cy="550023"/>
        </a:xfrm>
        <a:solidFill>
          <a:srgbClr val="002C77"/>
        </a:solidFill>
        <a:ln>
          <a:noFill/>
        </a:ln>
        <a:effectLst/>
      </dgm:spPr>
      <dgm:t>
        <a:bodyPr/>
        <a:lstStyle/>
        <a:p>
          <a:endParaRPr lang="en-US" sz="800">
            <a:solidFill>
              <a:srgbClr val="FFFFFF"/>
            </a:solidFill>
            <a:latin typeface="Slate Pro Light"/>
            <a:ea typeface="+mn-ea"/>
            <a:cs typeface="+mn-cs"/>
          </a:endParaRPr>
        </a:p>
      </dgm:t>
    </dgm:pt>
    <dgm:pt modelId="{3D30ABF8-5766-4240-AB2D-535463FC4F60}">
      <dgm:prSet phldrT="[Text]" custT="1"/>
      <dgm:spPr>
        <a:xfrm>
          <a:off x="826" y="635917"/>
          <a:ext cx="1471720" cy="1090364"/>
        </a:xfrm>
        <a:solidFill>
          <a:schemeClr val="accent1"/>
        </a:solidFill>
        <a:ln w="25400" cap="flat" cmpd="sng" algn="ctr">
          <a:solidFill>
            <a:srgbClr val="FFFFFF">
              <a:hueOff val="0"/>
              <a:satOff val="0"/>
              <a:lumOff val="0"/>
              <a:alphaOff val="0"/>
            </a:srgbClr>
          </a:solidFill>
          <a:prstDash val="solid"/>
        </a:ln>
        <a:effectLst/>
      </dgm:spPr>
      <dgm:t>
        <a:bodyPr/>
        <a:lstStyle/>
        <a:p>
          <a:r>
            <a:rPr lang="en-US" sz="1050" b="1" dirty="0" smtClean="0">
              <a:solidFill>
                <a:srgbClr val="FFFFFF"/>
              </a:solidFill>
              <a:latin typeface="Calibri" panose="020F0502020204030204" pitchFamily="34" charset="0"/>
              <a:ea typeface="+mn-ea"/>
              <a:cs typeface="+mn-cs"/>
            </a:rPr>
            <a:t>Cyber Risk</a:t>
          </a:r>
          <a:endParaRPr lang="en-US" sz="1050" b="1" dirty="0">
            <a:solidFill>
              <a:srgbClr val="FFFFFF"/>
            </a:solidFill>
            <a:latin typeface="Calibri" panose="020F0502020204030204" pitchFamily="34" charset="0"/>
            <a:ea typeface="+mn-ea"/>
            <a:cs typeface="+mn-cs"/>
          </a:endParaRPr>
        </a:p>
      </dgm:t>
    </dgm:pt>
    <dgm:pt modelId="{4B93B200-C89A-411F-BA8A-9BDD498E0F4D}" type="parTrans" cxnId="{C5F4C76C-0082-4CBA-ADD7-AA7DA3A0D99A}">
      <dgm:prSet/>
      <dgm:spPr/>
      <dgm:t>
        <a:bodyPr/>
        <a:lstStyle/>
        <a:p>
          <a:endParaRPr lang="en-US" sz="900"/>
        </a:p>
      </dgm:t>
    </dgm:pt>
    <dgm:pt modelId="{EF1E3EA3-BBDC-4D4D-A049-AD5DE1A33639}" type="sibTrans" cxnId="{C5F4C76C-0082-4CBA-ADD7-AA7DA3A0D99A}">
      <dgm:prSet/>
      <dgm:spPr/>
      <dgm:t>
        <a:bodyPr/>
        <a:lstStyle/>
        <a:p>
          <a:endParaRPr lang="en-US" sz="900"/>
        </a:p>
      </dgm:t>
    </dgm:pt>
    <dgm:pt modelId="{1A47C45F-55DB-489A-B4F2-67DEC1DF477F}">
      <dgm:prSet phldrT="[Text]" custT="1"/>
      <dgm:spPr>
        <a:xfrm>
          <a:off x="4352328" y="635917"/>
          <a:ext cx="1471720" cy="1090364"/>
        </a:xfrm>
        <a:solidFill>
          <a:srgbClr val="002C77"/>
        </a:solidFill>
        <a:ln w="25400" cap="flat" cmpd="sng" algn="ctr">
          <a:solidFill>
            <a:srgbClr val="FFFFFF">
              <a:hueOff val="0"/>
              <a:satOff val="0"/>
              <a:lumOff val="0"/>
              <a:alphaOff val="0"/>
            </a:srgbClr>
          </a:solidFill>
          <a:prstDash val="solid"/>
        </a:ln>
        <a:effectLst/>
      </dgm:spPr>
      <dgm:t>
        <a:bodyPr/>
        <a:lstStyle/>
        <a:p>
          <a:r>
            <a:rPr lang="en-US" sz="900" b="1" dirty="0" smtClean="0">
              <a:solidFill>
                <a:srgbClr val="FFFFFF"/>
              </a:solidFill>
              <a:latin typeface="Calibri" panose="020F0502020204030204" pitchFamily="34" charset="0"/>
              <a:ea typeface="+mn-ea"/>
              <a:cs typeface="+mn-cs"/>
            </a:rPr>
            <a:t>Vulnerability</a:t>
          </a:r>
          <a:endParaRPr lang="en-US" sz="900" b="1" dirty="0">
            <a:solidFill>
              <a:srgbClr val="FFFFFF"/>
            </a:solidFill>
            <a:latin typeface="Calibri" panose="020F0502020204030204" pitchFamily="34" charset="0"/>
            <a:ea typeface="+mn-ea"/>
            <a:cs typeface="+mn-cs"/>
          </a:endParaRPr>
        </a:p>
      </dgm:t>
    </dgm:pt>
    <dgm:pt modelId="{2D8CF2CB-8FBE-4BD9-B172-45DED1D08308}" type="parTrans" cxnId="{E9D49E1B-5570-490F-9A24-D897A767793E}">
      <dgm:prSet/>
      <dgm:spPr/>
      <dgm:t>
        <a:bodyPr/>
        <a:lstStyle/>
        <a:p>
          <a:endParaRPr lang="en-US" sz="900"/>
        </a:p>
      </dgm:t>
    </dgm:pt>
    <dgm:pt modelId="{2F3FFEBF-7E8E-4A6A-AE9A-C56690F047B1}" type="sibTrans" cxnId="{E9D49E1B-5570-490F-9A24-D897A767793E}">
      <dgm:prSet custT="1"/>
      <dgm:spPr>
        <a:xfrm>
          <a:off x="3725301" y="906087"/>
          <a:ext cx="550023" cy="550023"/>
        </a:xfrm>
        <a:solidFill>
          <a:srgbClr val="002C77"/>
        </a:solidFill>
        <a:ln>
          <a:noFill/>
        </a:ln>
        <a:effectLst/>
      </dgm:spPr>
      <dgm:t>
        <a:bodyPr/>
        <a:lstStyle/>
        <a:p>
          <a:endParaRPr lang="en-US" sz="800">
            <a:solidFill>
              <a:srgbClr val="FFFFFF"/>
            </a:solidFill>
            <a:latin typeface="Slate Pro Light"/>
            <a:ea typeface="+mn-ea"/>
            <a:cs typeface="+mn-cs"/>
          </a:endParaRPr>
        </a:p>
      </dgm:t>
    </dgm:pt>
    <dgm:pt modelId="{0B3FF3D7-1BCE-4468-A92B-858E01FB7B02}">
      <dgm:prSet phldrT="[Text]" custT="1"/>
      <dgm:spPr>
        <a:xfrm>
          <a:off x="2176577" y="635917"/>
          <a:ext cx="1471720" cy="1090364"/>
        </a:xfrm>
        <a:solidFill>
          <a:schemeClr val="accent1"/>
        </a:solidFill>
        <a:ln w="25400" cap="flat" cmpd="sng" algn="ctr">
          <a:solidFill>
            <a:srgbClr val="FFFFFF">
              <a:hueOff val="0"/>
              <a:satOff val="0"/>
              <a:lumOff val="0"/>
              <a:alphaOff val="0"/>
            </a:srgbClr>
          </a:solidFill>
          <a:prstDash val="solid"/>
        </a:ln>
        <a:effectLst/>
      </dgm:spPr>
      <dgm:t>
        <a:bodyPr/>
        <a:lstStyle/>
        <a:p>
          <a:r>
            <a:rPr lang="en-US" sz="1050" b="1" dirty="0" smtClean="0">
              <a:solidFill>
                <a:srgbClr val="FFFFFF"/>
              </a:solidFill>
              <a:latin typeface="Calibri" panose="020F0502020204030204" pitchFamily="34" charset="0"/>
              <a:ea typeface="+mn-ea"/>
              <a:cs typeface="+mn-cs"/>
            </a:rPr>
            <a:t>Threat</a:t>
          </a:r>
          <a:endParaRPr lang="en-US" sz="1050" b="1" dirty="0">
            <a:solidFill>
              <a:srgbClr val="FFFFFF"/>
            </a:solidFill>
            <a:latin typeface="Calibri" panose="020F0502020204030204" pitchFamily="34" charset="0"/>
            <a:ea typeface="+mn-ea"/>
            <a:cs typeface="+mn-cs"/>
          </a:endParaRPr>
        </a:p>
      </dgm:t>
    </dgm:pt>
    <dgm:pt modelId="{E8880B48-FDDE-43A2-A83C-4E71FF3C3D6A}" type="parTrans" cxnId="{321EDC86-FBDF-46B6-B0D8-8E0BC497726C}">
      <dgm:prSet/>
      <dgm:spPr/>
      <dgm:t>
        <a:bodyPr/>
        <a:lstStyle/>
        <a:p>
          <a:endParaRPr lang="en-US" sz="900"/>
        </a:p>
      </dgm:t>
    </dgm:pt>
    <dgm:pt modelId="{FBDB7C6D-C9DB-4DBE-84F5-C81026227D3B}" type="sibTrans" cxnId="{321EDC86-FBDF-46B6-B0D8-8E0BC497726C}">
      <dgm:prSet custT="1"/>
      <dgm:spPr>
        <a:xfrm>
          <a:off x="1549550" y="906087"/>
          <a:ext cx="550023" cy="550023"/>
        </a:xfrm>
        <a:solidFill>
          <a:srgbClr val="002C77"/>
        </a:solidFill>
        <a:ln>
          <a:noFill/>
        </a:ln>
        <a:effectLst/>
      </dgm:spPr>
      <dgm:t>
        <a:bodyPr/>
        <a:lstStyle/>
        <a:p>
          <a:endParaRPr lang="en-US" sz="700">
            <a:solidFill>
              <a:srgbClr val="FFFFFF"/>
            </a:solidFill>
            <a:latin typeface="Slate Pro Light"/>
            <a:ea typeface="+mn-ea"/>
            <a:cs typeface="+mn-cs"/>
          </a:endParaRPr>
        </a:p>
      </dgm:t>
    </dgm:pt>
    <dgm:pt modelId="{E4764893-78AD-4CD4-A7AD-2D98AFA80742}" type="pres">
      <dgm:prSet presAssocID="{0D24B10F-25B6-4A2E-944A-4AA63D206BA1}" presName="linearFlow" presStyleCnt="0">
        <dgm:presLayoutVars>
          <dgm:dir val="rev"/>
          <dgm:resizeHandles val="exact"/>
        </dgm:presLayoutVars>
      </dgm:prSet>
      <dgm:spPr/>
    </dgm:pt>
    <dgm:pt modelId="{4C4927C2-2F9B-42F0-B650-76687F74CB1B}" type="pres">
      <dgm:prSet presAssocID="{A8D2A0FB-D327-420E-B690-D4E72A7066B5}" presName="node" presStyleLbl="node1" presStyleIdx="0" presStyleCnt="4" custScaleX="155193" custScaleY="114979">
        <dgm:presLayoutVars>
          <dgm:bulletEnabled val="1"/>
        </dgm:presLayoutVars>
      </dgm:prSet>
      <dgm:spPr>
        <a:prstGeom prst="roundRect">
          <a:avLst/>
        </a:prstGeom>
      </dgm:spPr>
      <dgm:t>
        <a:bodyPr/>
        <a:lstStyle/>
        <a:p>
          <a:endParaRPr lang="en-US"/>
        </a:p>
      </dgm:t>
    </dgm:pt>
    <dgm:pt modelId="{101B83B7-0FBC-4625-8B28-EDDEFD282D63}" type="pres">
      <dgm:prSet presAssocID="{36B18079-5FCB-4E8C-99DE-B5C6EB68A322}" presName="spacerL" presStyleCnt="0"/>
      <dgm:spPr/>
    </dgm:pt>
    <dgm:pt modelId="{E2FD85EB-FCEB-4562-A0C3-B01B4C24D10C}" type="pres">
      <dgm:prSet presAssocID="{36B18079-5FCB-4E8C-99DE-B5C6EB68A322}" presName="sibTrans" presStyleLbl="sibTrans2D1" presStyleIdx="0" presStyleCnt="3"/>
      <dgm:spPr>
        <a:prstGeom prst="mathMultiply">
          <a:avLst/>
        </a:prstGeom>
      </dgm:spPr>
      <dgm:t>
        <a:bodyPr/>
        <a:lstStyle/>
        <a:p>
          <a:endParaRPr lang="en-US"/>
        </a:p>
      </dgm:t>
    </dgm:pt>
    <dgm:pt modelId="{6EFB1CD3-EF3D-4A9C-8720-7A1DF767B4F2}" type="pres">
      <dgm:prSet presAssocID="{36B18079-5FCB-4E8C-99DE-B5C6EB68A322}" presName="spacerR" presStyleCnt="0"/>
      <dgm:spPr/>
    </dgm:pt>
    <dgm:pt modelId="{E640ADFD-0A87-4BA7-A437-C3A056B66BDB}" type="pres">
      <dgm:prSet presAssocID="{1A47C45F-55DB-489A-B4F2-67DEC1DF477F}" presName="node" presStyleLbl="node1" presStyleIdx="1" presStyleCnt="4" custScaleX="155193" custScaleY="114979">
        <dgm:presLayoutVars>
          <dgm:bulletEnabled val="1"/>
        </dgm:presLayoutVars>
      </dgm:prSet>
      <dgm:spPr>
        <a:prstGeom prst="roundRect">
          <a:avLst/>
        </a:prstGeom>
      </dgm:spPr>
      <dgm:t>
        <a:bodyPr/>
        <a:lstStyle/>
        <a:p>
          <a:endParaRPr lang="en-US"/>
        </a:p>
      </dgm:t>
    </dgm:pt>
    <dgm:pt modelId="{EB636997-35D3-4235-9F9B-62A2B1949C1E}" type="pres">
      <dgm:prSet presAssocID="{2F3FFEBF-7E8E-4A6A-AE9A-C56690F047B1}" presName="spacerL" presStyleCnt="0"/>
      <dgm:spPr/>
    </dgm:pt>
    <dgm:pt modelId="{A17A78B6-6195-44E8-8D41-4A03022D9FD8}" type="pres">
      <dgm:prSet presAssocID="{2F3FFEBF-7E8E-4A6A-AE9A-C56690F047B1}" presName="sibTrans" presStyleLbl="sibTrans2D1" presStyleIdx="1" presStyleCnt="3"/>
      <dgm:spPr>
        <a:prstGeom prst="mathMultiply">
          <a:avLst/>
        </a:prstGeom>
      </dgm:spPr>
      <dgm:t>
        <a:bodyPr/>
        <a:lstStyle/>
        <a:p>
          <a:endParaRPr lang="en-US"/>
        </a:p>
      </dgm:t>
    </dgm:pt>
    <dgm:pt modelId="{319B2EE4-358A-4265-81F1-0166F27AEADD}" type="pres">
      <dgm:prSet presAssocID="{2F3FFEBF-7E8E-4A6A-AE9A-C56690F047B1}" presName="spacerR" presStyleCnt="0"/>
      <dgm:spPr/>
    </dgm:pt>
    <dgm:pt modelId="{128EB30D-9002-4B4D-B0BD-E8F1ACD784E3}" type="pres">
      <dgm:prSet presAssocID="{0B3FF3D7-1BCE-4468-A92B-858E01FB7B02}" presName="node" presStyleLbl="node1" presStyleIdx="2" presStyleCnt="4" custScaleX="155193" custScaleY="114979">
        <dgm:presLayoutVars>
          <dgm:bulletEnabled val="1"/>
        </dgm:presLayoutVars>
      </dgm:prSet>
      <dgm:spPr>
        <a:prstGeom prst="roundRect">
          <a:avLst/>
        </a:prstGeom>
      </dgm:spPr>
      <dgm:t>
        <a:bodyPr/>
        <a:lstStyle/>
        <a:p>
          <a:endParaRPr lang="en-US"/>
        </a:p>
      </dgm:t>
    </dgm:pt>
    <dgm:pt modelId="{1FD71616-CD5F-4A5C-98B6-2516C5F11B49}" type="pres">
      <dgm:prSet presAssocID="{FBDB7C6D-C9DB-4DBE-84F5-C81026227D3B}" presName="spacerL" presStyleCnt="0"/>
      <dgm:spPr/>
    </dgm:pt>
    <dgm:pt modelId="{AA8A2DCD-61EA-4E3C-AECF-CB5B8F94AF88}" type="pres">
      <dgm:prSet presAssocID="{FBDB7C6D-C9DB-4DBE-84F5-C81026227D3B}" presName="sibTrans" presStyleLbl="sibTrans2D1" presStyleIdx="2" presStyleCnt="3"/>
      <dgm:spPr>
        <a:prstGeom prst="mathEqual">
          <a:avLst/>
        </a:prstGeom>
      </dgm:spPr>
      <dgm:t>
        <a:bodyPr/>
        <a:lstStyle/>
        <a:p>
          <a:endParaRPr lang="en-US"/>
        </a:p>
      </dgm:t>
    </dgm:pt>
    <dgm:pt modelId="{DE618F92-8CB4-4321-AB81-50156F5BA9EB}" type="pres">
      <dgm:prSet presAssocID="{FBDB7C6D-C9DB-4DBE-84F5-C81026227D3B}" presName="spacerR" presStyleCnt="0"/>
      <dgm:spPr/>
    </dgm:pt>
    <dgm:pt modelId="{248818F3-2B3F-4C38-A265-B10A8095B8A4}" type="pres">
      <dgm:prSet presAssocID="{3D30ABF8-5766-4240-AB2D-535463FC4F60}" presName="node" presStyleLbl="node1" presStyleIdx="3" presStyleCnt="4" custScaleX="155193" custScaleY="114979" custLinFactNeighborY="2991">
        <dgm:presLayoutVars>
          <dgm:bulletEnabled val="1"/>
        </dgm:presLayoutVars>
      </dgm:prSet>
      <dgm:spPr>
        <a:prstGeom prst="roundRect">
          <a:avLst/>
        </a:prstGeom>
      </dgm:spPr>
      <dgm:t>
        <a:bodyPr/>
        <a:lstStyle/>
        <a:p>
          <a:endParaRPr lang="en-US"/>
        </a:p>
      </dgm:t>
    </dgm:pt>
  </dgm:ptLst>
  <dgm:cxnLst>
    <dgm:cxn modelId="{59878637-38BB-40E3-B0D7-B6C0B80E8B2C}" type="presOf" srcId="{FBDB7C6D-C9DB-4DBE-84F5-C81026227D3B}" destId="{AA8A2DCD-61EA-4E3C-AECF-CB5B8F94AF88}" srcOrd="0" destOrd="0" presId="urn:microsoft.com/office/officeart/2005/8/layout/equation1"/>
    <dgm:cxn modelId="{C5F4C76C-0082-4CBA-ADD7-AA7DA3A0D99A}" srcId="{0D24B10F-25B6-4A2E-944A-4AA63D206BA1}" destId="{3D30ABF8-5766-4240-AB2D-535463FC4F60}" srcOrd="3" destOrd="0" parTransId="{4B93B200-C89A-411F-BA8A-9BDD498E0F4D}" sibTransId="{EF1E3EA3-BBDC-4D4D-A049-AD5DE1A33639}"/>
    <dgm:cxn modelId="{CC96EE66-49C7-44D3-A34C-44351252FB56}" type="presOf" srcId="{0B3FF3D7-1BCE-4468-A92B-858E01FB7B02}" destId="{128EB30D-9002-4B4D-B0BD-E8F1ACD784E3}" srcOrd="0" destOrd="0" presId="urn:microsoft.com/office/officeart/2005/8/layout/equation1"/>
    <dgm:cxn modelId="{321EDC86-FBDF-46B6-B0D8-8E0BC497726C}" srcId="{0D24B10F-25B6-4A2E-944A-4AA63D206BA1}" destId="{0B3FF3D7-1BCE-4468-A92B-858E01FB7B02}" srcOrd="2" destOrd="0" parTransId="{E8880B48-FDDE-43A2-A83C-4E71FF3C3D6A}" sibTransId="{FBDB7C6D-C9DB-4DBE-84F5-C81026227D3B}"/>
    <dgm:cxn modelId="{1680A12F-31AF-4902-B9E0-E51C8747247B}" type="presOf" srcId="{3D30ABF8-5766-4240-AB2D-535463FC4F60}" destId="{248818F3-2B3F-4C38-A265-B10A8095B8A4}" srcOrd="0" destOrd="0" presId="urn:microsoft.com/office/officeart/2005/8/layout/equation1"/>
    <dgm:cxn modelId="{4782D9A0-D5A9-444F-8D8F-10FAD1ED0904}" type="presOf" srcId="{2F3FFEBF-7E8E-4A6A-AE9A-C56690F047B1}" destId="{A17A78B6-6195-44E8-8D41-4A03022D9FD8}" srcOrd="0" destOrd="0" presId="urn:microsoft.com/office/officeart/2005/8/layout/equation1"/>
    <dgm:cxn modelId="{1D275C43-EEF7-4CF4-9BBF-AB3D9D3C6A76}" type="presOf" srcId="{0D24B10F-25B6-4A2E-944A-4AA63D206BA1}" destId="{E4764893-78AD-4CD4-A7AD-2D98AFA80742}" srcOrd="0" destOrd="0" presId="urn:microsoft.com/office/officeart/2005/8/layout/equation1"/>
    <dgm:cxn modelId="{0DB7DD34-A6DA-41DF-A224-4255518BC393}" type="presOf" srcId="{1A47C45F-55DB-489A-B4F2-67DEC1DF477F}" destId="{E640ADFD-0A87-4BA7-A437-C3A056B66BDB}" srcOrd="0" destOrd="0" presId="urn:microsoft.com/office/officeart/2005/8/layout/equation1"/>
    <dgm:cxn modelId="{E9D49E1B-5570-490F-9A24-D897A767793E}" srcId="{0D24B10F-25B6-4A2E-944A-4AA63D206BA1}" destId="{1A47C45F-55DB-489A-B4F2-67DEC1DF477F}" srcOrd="1" destOrd="0" parTransId="{2D8CF2CB-8FBE-4BD9-B172-45DED1D08308}" sibTransId="{2F3FFEBF-7E8E-4A6A-AE9A-C56690F047B1}"/>
    <dgm:cxn modelId="{5560CD37-423A-4E97-9AD8-C8A6C9E49D53}" srcId="{0D24B10F-25B6-4A2E-944A-4AA63D206BA1}" destId="{A8D2A0FB-D327-420E-B690-D4E72A7066B5}" srcOrd="0" destOrd="0" parTransId="{C2D19D70-2198-400F-9DBD-569FDAF4032B}" sibTransId="{36B18079-5FCB-4E8C-99DE-B5C6EB68A322}"/>
    <dgm:cxn modelId="{FAFE8427-F402-48AC-BE00-2F6C763DC602}" type="presOf" srcId="{36B18079-5FCB-4E8C-99DE-B5C6EB68A322}" destId="{E2FD85EB-FCEB-4562-A0C3-B01B4C24D10C}" srcOrd="0" destOrd="0" presId="urn:microsoft.com/office/officeart/2005/8/layout/equation1"/>
    <dgm:cxn modelId="{121132AC-C0BE-46AE-8D13-865867CE4171}" type="presOf" srcId="{A8D2A0FB-D327-420E-B690-D4E72A7066B5}" destId="{4C4927C2-2F9B-42F0-B650-76687F74CB1B}" srcOrd="0" destOrd="0" presId="urn:microsoft.com/office/officeart/2005/8/layout/equation1"/>
    <dgm:cxn modelId="{00C68A68-FE61-499E-B7DE-23D58B5527D7}" type="presParOf" srcId="{E4764893-78AD-4CD4-A7AD-2D98AFA80742}" destId="{4C4927C2-2F9B-42F0-B650-76687F74CB1B}" srcOrd="0" destOrd="0" presId="urn:microsoft.com/office/officeart/2005/8/layout/equation1"/>
    <dgm:cxn modelId="{4834CD6C-80CE-4FE4-84EB-AE732EE5ABA0}" type="presParOf" srcId="{E4764893-78AD-4CD4-A7AD-2D98AFA80742}" destId="{101B83B7-0FBC-4625-8B28-EDDEFD282D63}" srcOrd="1" destOrd="0" presId="urn:microsoft.com/office/officeart/2005/8/layout/equation1"/>
    <dgm:cxn modelId="{02FC1353-A7EE-4379-A469-CB113DF89004}" type="presParOf" srcId="{E4764893-78AD-4CD4-A7AD-2D98AFA80742}" destId="{E2FD85EB-FCEB-4562-A0C3-B01B4C24D10C}" srcOrd="2" destOrd="0" presId="urn:microsoft.com/office/officeart/2005/8/layout/equation1"/>
    <dgm:cxn modelId="{C91442AE-7E59-43EE-893A-F760C95ABBF7}" type="presParOf" srcId="{E4764893-78AD-4CD4-A7AD-2D98AFA80742}" destId="{6EFB1CD3-EF3D-4A9C-8720-7A1DF767B4F2}" srcOrd="3" destOrd="0" presId="urn:microsoft.com/office/officeart/2005/8/layout/equation1"/>
    <dgm:cxn modelId="{431130D2-428D-4674-BBB7-8F5E453EE4B1}" type="presParOf" srcId="{E4764893-78AD-4CD4-A7AD-2D98AFA80742}" destId="{E640ADFD-0A87-4BA7-A437-C3A056B66BDB}" srcOrd="4" destOrd="0" presId="urn:microsoft.com/office/officeart/2005/8/layout/equation1"/>
    <dgm:cxn modelId="{D02F2B7E-197E-4F22-AC31-9728D30E6116}" type="presParOf" srcId="{E4764893-78AD-4CD4-A7AD-2D98AFA80742}" destId="{EB636997-35D3-4235-9F9B-62A2B1949C1E}" srcOrd="5" destOrd="0" presId="urn:microsoft.com/office/officeart/2005/8/layout/equation1"/>
    <dgm:cxn modelId="{2A77DBBD-809C-465D-A7E3-F0A9A9D3F2B8}" type="presParOf" srcId="{E4764893-78AD-4CD4-A7AD-2D98AFA80742}" destId="{A17A78B6-6195-44E8-8D41-4A03022D9FD8}" srcOrd="6" destOrd="0" presId="urn:microsoft.com/office/officeart/2005/8/layout/equation1"/>
    <dgm:cxn modelId="{C25F29F2-99E0-42AF-AAC7-0149F2AFBDD0}" type="presParOf" srcId="{E4764893-78AD-4CD4-A7AD-2D98AFA80742}" destId="{319B2EE4-358A-4265-81F1-0166F27AEADD}" srcOrd="7" destOrd="0" presId="urn:microsoft.com/office/officeart/2005/8/layout/equation1"/>
    <dgm:cxn modelId="{86DD8381-B3EA-4781-B830-8360BE2FCEC4}" type="presParOf" srcId="{E4764893-78AD-4CD4-A7AD-2D98AFA80742}" destId="{128EB30D-9002-4B4D-B0BD-E8F1ACD784E3}" srcOrd="8" destOrd="0" presId="urn:microsoft.com/office/officeart/2005/8/layout/equation1"/>
    <dgm:cxn modelId="{DCC17596-6E5C-4F85-ABED-0A5C4478F9F9}" type="presParOf" srcId="{E4764893-78AD-4CD4-A7AD-2D98AFA80742}" destId="{1FD71616-CD5F-4A5C-98B6-2516C5F11B49}" srcOrd="9" destOrd="0" presId="urn:microsoft.com/office/officeart/2005/8/layout/equation1"/>
    <dgm:cxn modelId="{FC726881-D195-4575-90D1-14051BB19DF6}" type="presParOf" srcId="{E4764893-78AD-4CD4-A7AD-2D98AFA80742}" destId="{AA8A2DCD-61EA-4E3C-AECF-CB5B8F94AF88}" srcOrd="10" destOrd="0" presId="urn:microsoft.com/office/officeart/2005/8/layout/equation1"/>
    <dgm:cxn modelId="{66F2CA52-7115-49DD-9B32-240E76ADB4CC}" type="presParOf" srcId="{E4764893-78AD-4CD4-A7AD-2D98AFA80742}" destId="{DE618F92-8CB4-4321-AB81-50156F5BA9EB}" srcOrd="11" destOrd="0" presId="urn:microsoft.com/office/officeart/2005/8/layout/equation1"/>
    <dgm:cxn modelId="{8D270DAA-10C5-4DC2-8C56-95672F60308C}" type="presParOf" srcId="{E4764893-78AD-4CD4-A7AD-2D98AFA80742}" destId="{248818F3-2B3F-4C38-A265-B10A8095B8A4}" srcOrd="12" destOrd="0" presId="urn:microsoft.com/office/officeart/2005/8/layout/equati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D24B10F-25B6-4A2E-944A-4AA63D206BA1}"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A8D2A0FB-D327-420E-B690-D4E72A7066B5}">
      <dgm:prSet phldrT="[Text]" custT="1"/>
      <dgm:spPr>
        <a:xfrm>
          <a:off x="6528078" y="635917"/>
          <a:ext cx="1471720" cy="1090364"/>
        </a:xfrm>
        <a:solidFill>
          <a:schemeClr val="accent2"/>
        </a:solidFill>
        <a:ln w="25400" cap="flat" cmpd="sng" algn="ctr">
          <a:solidFill>
            <a:srgbClr val="FFFFFF">
              <a:hueOff val="0"/>
              <a:satOff val="0"/>
              <a:lumOff val="0"/>
              <a:alphaOff val="0"/>
            </a:srgbClr>
          </a:solidFill>
          <a:prstDash val="solid"/>
        </a:ln>
        <a:effectLst/>
      </dgm:spPr>
      <dgm:t>
        <a:bodyPr/>
        <a:lstStyle/>
        <a:p>
          <a:r>
            <a:rPr lang="en-US" sz="1050" b="1" dirty="0" smtClean="0">
              <a:solidFill>
                <a:srgbClr val="FFFFFF"/>
              </a:solidFill>
              <a:latin typeface="Calibri" panose="020F0502020204030204" pitchFamily="34" charset="0"/>
              <a:ea typeface="+mn-ea"/>
              <a:cs typeface="+mn-cs"/>
            </a:rPr>
            <a:t>Impact</a:t>
          </a:r>
          <a:endParaRPr lang="en-US" sz="1050" b="1" dirty="0">
            <a:solidFill>
              <a:srgbClr val="FFFFFF"/>
            </a:solidFill>
            <a:latin typeface="Calibri" panose="020F0502020204030204" pitchFamily="34" charset="0"/>
            <a:ea typeface="+mn-ea"/>
            <a:cs typeface="+mn-cs"/>
          </a:endParaRPr>
        </a:p>
      </dgm:t>
    </dgm:pt>
    <dgm:pt modelId="{C2D19D70-2198-400F-9DBD-569FDAF4032B}" type="parTrans" cxnId="{5560CD37-423A-4E97-9AD8-C8A6C9E49D53}">
      <dgm:prSet/>
      <dgm:spPr/>
      <dgm:t>
        <a:bodyPr/>
        <a:lstStyle/>
        <a:p>
          <a:endParaRPr lang="en-US" sz="900"/>
        </a:p>
      </dgm:t>
    </dgm:pt>
    <dgm:pt modelId="{36B18079-5FCB-4E8C-99DE-B5C6EB68A322}" type="sibTrans" cxnId="{5560CD37-423A-4E97-9AD8-C8A6C9E49D53}">
      <dgm:prSet custT="1"/>
      <dgm:spPr>
        <a:xfrm>
          <a:off x="5901051" y="906087"/>
          <a:ext cx="550023" cy="550023"/>
        </a:xfrm>
        <a:solidFill>
          <a:srgbClr val="002C77"/>
        </a:solidFill>
        <a:ln>
          <a:noFill/>
        </a:ln>
        <a:effectLst/>
      </dgm:spPr>
      <dgm:t>
        <a:bodyPr/>
        <a:lstStyle/>
        <a:p>
          <a:endParaRPr lang="en-US" sz="800">
            <a:solidFill>
              <a:srgbClr val="FFFFFF"/>
            </a:solidFill>
            <a:latin typeface="Slate Pro Light"/>
            <a:ea typeface="+mn-ea"/>
            <a:cs typeface="+mn-cs"/>
          </a:endParaRPr>
        </a:p>
      </dgm:t>
    </dgm:pt>
    <dgm:pt modelId="{3D30ABF8-5766-4240-AB2D-535463FC4F60}">
      <dgm:prSet phldrT="[Text]" custT="1"/>
      <dgm:spPr>
        <a:xfrm>
          <a:off x="826" y="635917"/>
          <a:ext cx="1471720" cy="1090364"/>
        </a:xfrm>
        <a:solidFill>
          <a:schemeClr val="accent1"/>
        </a:solidFill>
        <a:ln w="25400" cap="flat" cmpd="sng" algn="ctr">
          <a:solidFill>
            <a:srgbClr val="FFFFFF">
              <a:hueOff val="0"/>
              <a:satOff val="0"/>
              <a:lumOff val="0"/>
              <a:alphaOff val="0"/>
            </a:srgbClr>
          </a:solidFill>
          <a:prstDash val="solid"/>
        </a:ln>
        <a:effectLst/>
      </dgm:spPr>
      <dgm:t>
        <a:bodyPr/>
        <a:lstStyle/>
        <a:p>
          <a:r>
            <a:rPr lang="en-US" sz="1050" b="1" dirty="0" smtClean="0">
              <a:solidFill>
                <a:srgbClr val="FFFFFF"/>
              </a:solidFill>
              <a:latin typeface="Calibri" panose="020F0502020204030204" pitchFamily="34" charset="0"/>
              <a:ea typeface="+mn-ea"/>
              <a:cs typeface="+mn-cs"/>
            </a:rPr>
            <a:t>Cyber Risk</a:t>
          </a:r>
          <a:endParaRPr lang="en-US" sz="1050" b="1" dirty="0">
            <a:solidFill>
              <a:srgbClr val="FFFFFF"/>
            </a:solidFill>
            <a:latin typeface="Calibri" panose="020F0502020204030204" pitchFamily="34" charset="0"/>
            <a:ea typeface="+mn-ea"/>
            <a:cs typeface="+mn-cs"/>
          </a:endParaRPr>
        </a:p>
      </dgm:t>
    </dgm:pt>
    <dgm:pt modelId="{4B93B200-C89A-411F-BA8A-9BDD498E0F4D}" type="parTrans" cxnId="{C5F4C76C-0082-4CBA-ADD7-AA7DA3A0D99A}">
      <dgm:prSet/>
      <dgm:spPr/>
      <dgm:t>
        <a:bodyPr/>
        <a:lstStyle/>
        <a:p>
          <a:endParaRPr lang="en-US" sz="900"/>
        </a:p>
      </dgm:t>
    </dgm:pt>
    <dgm:pt modelId="{EF1E3EA3-BBDC-4D4D-A049-AD5DE1A33639}" type="sibTrans" cxnId="{C5F4C76C-0082-4CBA-ADD7-AA7DA3A0D99A}">
      <dgm:prSet/>
      <dgm:spPr/>
      <dgm:t>
        <a:bodyPr/>
        <a:lstStyle/>
        <a:p>
          <a:endParaRPr lang="en-US" sz="900"/>
        </a:p>
      </dgm:t>
    </dgm:pt>
    <dgm:pt modelId="{1A47C45F-55DB-489A-B4F2-67DEC1DF477F}">
      <dgm:prSet phldrT="[Text]" custT="1"/>
      <dgm:spPr>
        <a:xfrm>
          <a:off x="4352328" y="635917"/>
          <a:ext cx="1471720" cy="1090364"/>
        </a:xfrm>
        <a:solidFill>
          <a:srgbClr val="002C77"/>
        </a:solidFill>
        <a:ln w="25400" cap="flat" cmpd="sng" algn="ctr">
          <a:solidFill>
            <a:srgbClr val="FFFFFF">
              <a:hueOff val="0"/>
              <a:satOff val="0"/>
              <a:lumOff val="0"/>
              <a:alphaOff val="0"/>
            </a:srgbClr>
          </a:solidFill>
          <a:prstDash val="solid"/>
        </a:ln>
        <a:effectLst/>
      </dgm:spPr>
      <dgm:t>
        <a:bodyPr/>
        <a:lstStyle/>
        <a:p>
          <a:r>
            <a:rPr lang="en-US" sz="900" b="1" dirty="0" smtClean="0">
              <a:solidFill>
                <a:srgbClr val="FFFFFF"/>
              </a:solidFill>
              <a:latin typeface="Calibri" panose="020F0502020204030204" pitchFamily="34" charset="0"/>
              <a:ea typeface="+mn-ea"/>
              <a:cs typeface="+mn-cs"/>
            </a:rPr>
            <a:t>Vulnerability</a:t>
          </a:r>
          <a:endParaRPr lang="en-US" sz="900" b="1" dirty="0">
            <a:solidFill>
              <a:srgbClr val="FFFFFF"/>
            </a:solidFill>
            <a:latin typeface="Calibri" panose="020F0502020204030204" pitchFamily="34" charset="0"/>
            <a:ea typeface="+mn-ea"/>
            <a:cs typeface="+mn-cs"/>
          </a:endParaRPr>
        </a:p>
      </dgm:t>
    </dgm:pt>
    <dgm:pt modelId="{2D8CF2CB-8FBE-4BD9-B172-45DED1D08308}" type="parTrans" cxnId="{E9D49E1B-5570-490F-9A24-D897A767793E}">
      <dgm:prSet/>
      <dgm:spPr/>
      <dgm:t>
        <a:bodyPr/>
        <a:lstStyle/>
        <a:p>
          <a:endParaRPr lang="en-US" sz="900"/>
        </a:p>
      </dgm:t>
    </dgm:pt>
    <dgm:pt modelId="{2F3FFEBF-7E8E-4A6A-AE9A-C56690F047B1}" type="sibTrans" cxnId="{E9D49E1B-5570-490F-9A24-D897A767793E}">
      <dgm:prSet custT="1"/>
      <dgm:spPr>
        <a:xfrm>
          <a:off x="3725301" y="906087"/>
          <a:ext cx="550023" cy="550023"/>
        </a:xfrm>
        <a:solidFill>
          <a:srgbClr val="002C77"/>
        </a:solidFill>
        <a:ln>
          <a:noFill/>
        </a:ln>
        <a:effectLst/>
      </dgm:spPr>
      <dgm:t>
        <a:bodyPr/>
        <a:lstStyle/>
        <a:p>
          <a:endParaRPr lang="en-US" sz="800">
            <a:solidFill>
              <a:srgbClr val="FFFFFF"/>
            </a:solidFill>
            <a:latin typeface="Slate Pro Light"/>
            <a:ea typeface="+mn-ea"/>
            <a:cs typeface="+mn-cs"/>
          </a:endParaRPr>
        </a:p>
      </dgm:t>
    </dgm:pt>
    <dgm:pt modelId="{0B3FF3D7-1BCE-4468-A92B-858E01FB7B02}">
      <dgm:prSet phldrT="[Text]" custT="1"/>
      <dgm:spPr>
        <a:xfrm>
          <a:off x="2176577" y="635917"/>
          <a:ext cx="1471720" cy="1090364"/>
        </a:xfrm>
        <a:solidFill>
          <a:schemeClr val="accent1"/>
        </a:solidFill>
        <a:ln w="25400" cap="flat" cmpd="sng" algn="ctr">
          <a:solidFill>
            <a:srgbClr val="FFFFFF">
              <a:hueOff val="0"/>
              <a:satOff val="0"/>
              <a:lumOff val="0"/>
              <a:alphaOff val="0"/>
            </a:srgbClr>
          </a:solidFill>
          <a:prstDash val="solid"/>
        </a:ln>
        <a:effectLst/>
      </dgm:spPr>
      <dgm:t>
        <a:bodyPr/>
        <a:lstStyle/>
        <a:p>
          <a:r>
            <a:rPr lang="en-US" sz="1050" b="1" dirty="0" smtClean="0">
              <a:solidFill>
                <a:srgbClr val="FFFFFF"/>
              </a:solidFill>
              <a:latin typeface="Calibri" panose="020F0502020204030204" pitchFamily="34" charset="0"/>
              <a:ea typeface="+mn-ea"/>
              <a:cs typeface="+mn-cs"/>
            </a:rPr>
            <a:t>Threat</a:t>
          </a:r>
          <a:endParaRPr lang="en-US" sz="1050" b="1" dirty="0">
            <a:solidFill>
              <a:srgbClr val="FFFFFF"/>
            </a:solidFill>
            <a:latin typeface="Calibri" panose="020F0502020204030204" pitchFamily="34" charset="0"/>
            <a:ea typeface="+mn-ea"/>
            <a:cs typeface="+mn-cs"/>
          </a:endParaRPr>
        </a:p>
      </dgm:t>
    </dgm:pt>
    <dgm:pt modelId="{E8880B48-FDDE-43A2-A83C-4E71FF3C3D6A}" type="parTrans" cxnId="{321EDC86-FBDF-46B6-B0D8-8E0BC497726C}">
      <dgm:prSet/>
      <dgm:spPr/>
      <dgm:t>
        <a:bodyPr/>
        <a:lstStyle/>
        <a:p>
          <a:endParaRPr lang="en-US" sz="900"/>
        </a:p>
      </dgm:t>
    </dgm:pt>
    <dgm:pt modelId="{FBDB7C6D-C9DB-4DBE-84F5-C81026227D3B}" type="sibTrans" cxnId="{321EDC86-FBDF-46B6-B0D8-8E0BC497726C}">
      <dgm:prSet custT="1"/>
      <dgm:spPr>
        <a:xfrm>
          <a:off x="1549550" y="906087"/>
          <a:ext cx="550023" cy="550023"/>
        </a:xfrm>
        <a:solidFill>
          <a:srgbClr val="002C77"/>
        </a:solidFill>
        <a:ln>
          <a:noFill/>
        </a:ln>
        <a:effectLst/>
      </dgm:spPr>
      <dgm:t>
        <a:bodyPr/>
        <a:lstStyle/>
        <a:p>
          <a:endParaRPr lang="en-US" sz="700">
            <a:solidFill>
              <a:srgbClr val="FFFFFF"/>
            </a:solidFill>
            <a:latin typeface="Slate Pro Light"/>
            <a:ea typeface="+mn-ea"/>
            <a:cs typeface="+mn-cs"/>
          </a:endParaRPr>
        </a:p>
      </dgm:t>
    </dgm:pt>
    <dgm:pt modelId="{E4764893-78AD-4CD4-A7AD-2D98AFA80742}" type="pres">
      <dgm:prSet presAssocID="{0D24B10F-25B6-4A2E-944A-4AA63D206BA1}" presName="linearFlow" presStyleCnt="0">
        <dgm:presLayoutVars>
          <dgm:dir val="rev"/>
          <dgm:resizeHandles val="exact"/>
        </dgm:presLayoutVars>
      </dgm:prSet>
      <dgm:spPr/>
    </dgm:pt>
    <dgm:pt modelId="{4C4927C2-2F9B-42F0-B650-76687F74CB1B}" type="pres">
      <dgm:prSet presAssocID="{A8D2A0FB-D327-420E-B690-D4E72A7066B5}" presName="node" presStyleLbl="node1" presStyleIdx="0" presStyleCnt="4" custScaleX="155193" custScaleY="114979">
        <dgm:presLayoutVars>
          <dgm:bulletEnabled val="1"/>
        </dgm:presLayoutVars>
      </dgm:prSet>
      <dgm:spPr>
        <a:prstGeom prst="roundRect">
          <a:avLst/>
        </a:prstGeom>
      </dgm:spPr>
      <dgm:t>
        <a:bodyPr/>
        <a:lstStyle/>
        <a:p>
          <a:endParaRPr lang="en-US"/>
        </a:p>
      </dgm:t>
    </dgm:pt>
    <dgm:pt modelId="{101B83B7-0FBC-4625-8B28-EDDEFD282D63}" type="pres">
      <dgm:prSet presAssocID="{36B18079-5FCB-4E8C-99DE-B5C6EB68A322}" presName="spacerL" presStyleCnt="0"/>
      <dgm:spPr/>
    </dgm:pt>
    <dgm:pt modelId="{E2FD85EB-FCEB-4562-A0C3-B01B4C24D10C}" type="pres">
      <dgm:prSet presAssocID="{36B18079-5FCB-4E8C-99DE-B5C6EB68A322}" presName="sibTrans" presStyleLbl="sibTrans2D1" presStyleIdx="0" presStyleCnt="3"/>
      <dgm:spPr>
        <a:prstGeom prst="mathMultiply">
          <a:avLst/>
        </a:prstGeom>
      </dgm:spPr>
      <dgm:t>
        <a:bodyPr/>
        <a:lstStyle/>
        <a:p>
          <a:endParaRPr lang="en-US"/>
        </a:p>
      </dgm:t>
    </dgm:pt>
    <dgm:pt modelId="{6EFB1CD3-EF3D-4A9C-8720-7A1DF767B4F2}" type="pres">
      <dgm:prSet presAssocID="{36B18079-5FCB-4E8C-99DE-B5C6EB68A322}" presName="spacerR" presStyleCnt="0"/>
      <dgm:spPr/>
    </dgm:pt>
    <dgm:pt modelId="{E640ADFD-0A87-4BA7-A437-C3A056B66BDB}" type="pres">
      <dgm:prSet presAssocID="{1A47C45F-55DB-489A-B4F2-67DEC1DF477F}" presName="node" presStyleLbl="node1" presStyleIdx="1" presStyleCnt="4" custScaleX="155193" custScaleY="114979">
        <dgm:presLayoutVars>
          <dgm:bulletEnabled val="1"/>
        </dgm:presLayoutVars>
      </dgm:prSet>
      <dgm:spPr>
        <a:prstGeom prst="roundRect">
          <a:avLst/>
        </a:prstGeom>
      </dgm:spPr>
      <dgm:t>
        <a:bodyPr/>
        <a:lstStyle/>
        <a:p>
          <a:endParaRPr lang="en-US"/>
        </a:p>
      </dgm:t>
    </dgm:pt>
    <dgm:pt modelId="{EB636997-35D3-4235-9F9B-62A2B1949C1E}" type="pres">
      <dgm:prSet presAssocID="{2F3FFEBF-7E8E-4A6A-AE9A-C56690F047B1}" presName="spacerL" presStyleCnt="0"/>
      <dgm:spPr/>
    </dgm:pt>
    <dgm:pt modelId="{A17A78B6-6195-44E8-8D41-4A03022D9FD8}" type="pres">
      <dgm:prSet presAssocID="{2F3FFEBF-7E8E-4A6A-AE9A-C56690F047B1}" presName="sibTrans" presStyleLbl="sibTrans2D1" presStyleIdx="1" presStyleCnt="3"/>
      <dgm:spPr>
        <a:prstGeom prst="mathMultiply">
          <a:avLst/>
        </a:prstGeom>
      </dgm:spPr>
      <dgm:t>
        <a:bodyPr/>
        <a:lstStyle/>
        <a:p>
          <a:endParaRPr lang="en-US"/>
        </a:p>
      </dgm:t>
    </dgm:pt>
    <dgm:pt modelId="{319B2EE4-358A-4265-81F1-0166F27AEADD}" type="pres">
      <dgm:prSet presAssocID="{2F3FFEBF-7E8E-4A6A-AE9A-C56690F047B1}" presName="spacerR" presStyleCnt="0"/>
      <dgm:spPr/>
    </dgm:pt>
    <dgm:pt modelId="{128EB30D-9002-4B4D-B0BD-E8F1ACD784E3}" type="pres">
      <dgm:prSet presAssocID="{0B3FF3D7-1BCE-4468-A92B-858E01FB7B02}" presName="node" presStyleLbl="node1" presStyleIdx="2" presStyleCnt="4" custScaleX="155193" custScaleY="114979">
        <dgm:presLayoutVars>
          <dgm:bulletEnabled val="1"/>
        </dgm:presLayoutVars>
      </dgm:prSet>
      <dgm:spPr>
        <a:prstGeom prst="roundRect">
          <a:avLst/>
        </a:prstGeom>
      </dgm:spPr>
      <dgm:t>
        <a:bodyPr/>
        <a:lstStyle/>
        <a:p>
          <a:endParaRPr lang="en-US"/>
        </a:p>
      </dgm:t>
    </dgm:pt>
    <dgm:pt modelId="{1FD71616-CD5F-4A5C-98B6-2516C5F11B49}" type="pres">
      <dgm:prSet presAssocID="{FBDB7C6D-C9DB-4DBE-84F5-C81026227D3B}" presName="spacerL" presStyleCnt="0"/>
      <dgm:spPr/>
    </dgm:pt>
    <dgm:pt modelId="{AA8A2DCD-61EA-4E3C-AECF-CB5B8F94AF88}" type="pres">
      <dgm:prSet presAssocID="{FBDB7C6D-C9DB-4DBE-84F5-C81026227D3B}" presName="sibTrans" presStyleLbl="sibTrans2D1" presStyleIdx="2" presStyleCnt="3"/>
      <dgm:spPr>
        <a:prstGeom prst="mathEqual">
          <a:avLst/>
        </a:prstGeom>
      </dgm:spPr>
      <dgm:t>
        <a:bodyPr/>
        <a:lstStyle/>
        <a:p>
          <a:endParaRPr lang="en-US"/>
        </a:p>
      </dgm:t>
    </dgm:pt>
    <dgm:pt modelId="{DE618F92-8CB4-4321-AB81-50156F5BA9EB}" type="pres">
      <dgm:prSet presAssocID="{FBDB7C6D-C9DB-4DBE-84F5-C81026227D3B}" presName="spacerR" presStyleCnt="0"/>
      <dgm:spPr/>
    </dgm:pt>
    <dgm:pt modelId="{248818F3-2B3F-4C38-A265-B10A8095B8A4}" type="pres">
      <dgm:prSet presAssocID="{3D30ABF8-5766-4240-AB2D-535463FC4F60}" presName="node" presStyleLbl="node1" presStyleIdx="3" presStyleCnt="4" custScaleX="155193" custScaleY="114979" custLinFactNeighborY="2991">
        <dgm:presLayoutVars>
          <dgm:bulletEnabled val="1"/>
        </dgm:presLayoutVars>
      </dgm:prSet>
      <dgm:spPr>
        <a:prstGeom prst="roundRect">
          <a:avLst/>
        </a:prstGeom>
      </dgm:spPr>
      <dgm:t>
        <a:bodyPr/>
        <a:lstStyle/>
        <a:p>
          <a:endParaRPr lang="en-US"/>
        </a:p>
      </dgm:t>
    </dgm:pt>
  </dgm:ptLst>
  <dgm:cxnLst>
    <dgm:cxn modelId="{1A8F9972-8B92-4DC6-81B0-453EE041A3C2}" type="presOf" srcId="{2F3FFEBF-7E8E-4A6A-AE9A-C56690F047B1}" destId="{A17A78B6-6195-44E8-8D41-4A03022D9FD8}" srcOrd="0" destOrd="0" presId="urn:microsoft.com/office/officeart/2005/8/layout/equation1"/>
    <dgm:cxn modelId="{220733D9-9CFB-4610-92F8-98EDEC5F0A3B}" type="presOf" srcId="{0D24B10F-25B6-4A2E-944A-4AA63D206BA1}" destId="{E4764893-78AD-4CD4-A7AD-2D98AFA80742}" srcOrd="0" destOrd="0" presId="urn:microsoft.com/office/officeart/2005/8/layout/equation1"/>
    <dgm:cxn modelId="{2C4E22A1-8C67-4359-A8D3-A77E6CC9A930}" type="presOf" srcId="{3D30ABF8-5766-4240-AB2D-535463FC4F60}" destId="{248818F3-2B3F-4C38-A265-B10A8095B8A4}" srcOrd="0" destOrd="0" presId="urn:microsoft.com/office/officeart/2005/8/layout/equation1"/>
    <dgm:cxn modelId="{C5F4C76C-0082-4CBA-ADD7-AA7DA3A0D99A}" srcId="{0D24B10F-25B6-4A2E-944A-4AA63D206BA1}" destId="{3D30ABF8-5766-4240-AB2D-535463FC4F60}" srcOrd="3" destOrd="0" parTransId="{4B93B200-C89A-411F-BA8A-9BDD498E0F4D}" sibTransId="{EF1E3EA3-BBDC-4D4D-A049-AD5DE1A33639}"/>
    <dgm:cxn modelId="{CB4A39A5-0394-4CC7-9065-1E967F76875B}" type="presOf" srcId="{1A47C45F-55DB-489A-B4F2-67DEC1DF477F}" destId="{E640ADFD-0A87-4BA7-A437-C3A056B66BDB}" srcOrd="0" destOrd="0" presId="urn:microsoft.com/office/officeart/2005/8/layout/equation1"/>
    <dgm:cxn modelId="{321EDC86-FBDF-46B6-B0D8-8E0BC497726C}" srcId="{0D24B10F-25B6-4A2E-944A-4AA63D206BA1}" destId="{0B3FF3D7-1BCE-4468-A92B-858E01FB7B02}" srcOrd="2" destOrd="0" parTransId="{E8880B48-FDDE-43A2-A83C-4E71FF3C3D6A}" sibTransId="{FBDB7C6D-C9DB-4DBE-84F5-C81026227D3B}"/>
    <dgm:cxn modelId="{FFBE22AB-DE34-4B30-8601-78BD9BD7AC35}" type="presOf" srcId="{FBDB7C6D-C9DB-4DBE-84F5-C81026227D3B}" destId="{AA8A2DCD-61EA-4E3C-AECF-CB5B8F94AF88}" srcOrd="0" destOrd="0" presId="urn:microsoft.com/office/officeart/2005/8/layout/equation1"/>
    <dgm:cxn modelId="{5AC4C289-D1BE-4E7F-B83E-2684535C6577}" type="presOf" srcId="{0B3FF3D7-1BCE-4468-A92B-858E01FB7B02}" destId="{128EB30D-9002-4B4D-B0BD-E8F1ACD784E3}" srcOrd="0" destOrd="0" presId="urn:microsoft.com/office/officeart/2005/8/layout/equation1"/>
    <dgm:cxn modelId="{CC85C6EA-E614-4832-A420-353BB96C388F}" type="presOf" srcId="{36B18079-5FCB-4E8C-99DE-B5C6EB68A322}" destId="{E2FD85EB-FCEB-4562-A0C3-B01B4C24D10C}" srcOrd="0" destOrd="0" presId="urn:microsoft.com/office/officeart/2005/8/layout/equation1"/>
    <dgm:cxn modelId="{E9D49E1B-5570-490F-9A24-D897A767793E}" srcId="{0D24B10F-25B6-4A2E-944A-4AA63D206BA1}" destId="{1A47C45F-55DB-489A-B4F2-67DEC1DF477F}" srcOrd="1" destOrd="0" parTransId="{2D8CF2CB-8FBE-4BD9-B172-45DED1D08308}" sibTransId="{2F3FFEBF-7E8E-4A6A-AE9A-C56690F047B1}"/>
    <dgm:cxn modelId="{9263279B-EEB3-4B73-8793-11E216CBEF27}" type="presOf" srcId="{A8D2A0FB-D327-420E-B690-D4E72A7066B5}" destId="{4C4927C2-2F9B-42F0-B650-76687F74CB1B}" srcOrd="0" destOrd="0" presId="urn:microsoft.com/office/officeart/2005/8/layout/equation1"/>
    <dgm:cxn modelId="{5560CD37-423A-4E97-9AD8-C8A6C9E49D53}" srcId="{0D24B10F-25B6-4A2E-944A-4AA63D206BA1}" destId="{A8D2A0FB-D327-420E-B690-D4E72A7066B5}" srcOrd="0" destOrd="0" parTransId="{C2D19D70-2198-400F-9DBD-569FDAF4032B}" sibTransId="{36B18079-5FCB-4E8C-99DE-B5C6EB68A322}"/>
    <dgm:cxn modelId="{175E17E1-89F4-48BA-8ACB-079ADB9A342F}" type="presParOf" srcId="{E4764893-78AD-4CD4-A7AD-2D98AFA80742}" destId="{4C4927C2-2F9B-42F0-B650-76687F74CB1B}" srcOrd="0" destOrd="0" presId="urn:microsoft.com/office/officeart/2005/8/layout/equation1"/>
    <dgm:cxn modelId="{2DCC0046-09F8-4869-B5A2-2A2CEE0836E3}" type="presParOf" srcId="{E4764893-78AD-4CD4-A7AD-2D98AFA80742}" destId="{101B83B7-0FBC-4625-8B28-EDDEFD282D63}" srcOrd="1" destOrd="0" presId="urn:microsoft.com/office/officeart/2005/8/layout/equation1"/>
    <dgm:cxn modelId="{CF76C856-C5C6-4C12-A350-FCD72A325B85}" type="presParOf" srcId="{E4764893-78AD-4CD4-A7AD-2D98AFA80742}" destId="{E2FD85EB-FCEB-4562-A0C3-B01B4C24D10C}" srcOrd="2" destOrd="0" presId="urn:microsoft.com/office/officeart/2005/8/layout/equation1"/>
    <dgm:cxn modelId="{3B06362D-1514-4071-B435-D62CB3954537}" type="presParOf" srcId="{E4764893-78AD-4CD4-A7AD-2D98AFA80742}" destId="{6EFB1CD3-EF3D-4A9C-8720-7A1DF767B4F2}" srcOrd="3" destOrd="0" presId="urn:microsoft.com/office/officeart/2005/8/layout/equation1"/>
    <dgm:cxn modelId="{B05DEFC6-4186-479B-9780-6EE00A0E1AD4}" type="presParOf" srcId="{E4764893-78AD-4CD4-A7AD-2D98AFA80742}" destId="{E640ADFD-0A87-4BA7-A437-C3A056B66BDB}" srcOrd="4" destOrd="0" presId="urn:microsoft.com/office/officeart/2005/8/layout/equation1"/>
    <dgm:cxn modelId="{0AEA551E-6509-4D35-94DC-6ED78ADED938}" type="presParOf" srcId="{E4764893-78AD-4CD4-A7AD-2D98AFA80742}" destId="{EB636997-35D3-4235-9F9B-62A2B1949C1E}" srcOrd="5" destOrd="0" presId="urn:microsoft.com/office/officeart/2005/8/layout/equation1"/>
    <dgm:cxn modelId="{F8472DBC-1501-4040-BC3E-4E858825D511}" type="presParOf" srcId="{E4764893-78AD-4CD4-A7AD-2D98AFA80742}" destId="{A17A78B6-6195-44E8-8D41-4A03022D9FD8}" srcOrd="6" destOrd="0" presId="urn:microsoft.com/office/officeart/2005/8/layout/equation1"/>
    <dgm:cxn modelId="{3494C61B-FE5C-4584-B97A-54AE32A0C247}" type="presParOf" srcId="{E4764893-78AD-4CD4-A7AD-2D98AFA80742}" destId="{319B2EE4-358A-4265-81F1-0166F27AEADD}" srcOrd="7" destOrd="0" presId="urn:microsoft.com/office/officeart/2005/8/layout/equation1"/>
    <dgm:cxn modelId="{CC2631DB-609E-427B-9352-257B8146F8BD}" type="presParOf" srcId="{E4764893-78AD-4CD4-A7AD-2D98AFA80742}" destId="{128EB30D-9002-4B4D-B0BD-E8F1ACD784E3}" srcOrd="8" destOrd="0" presId="urn:microsoft.com/office/officeart/2005/8/layout/equation1"/>
    <dgm:cxn modelId="{51B3461E-76DA-4E47-9168-8F1C2F8515DF}" type="presParOf" srcId="{E4764893-78AD-4CD4-A7AD-2D98AFA80742}" destId="{1FD71616-CD5F-4A5C-98B6-2516C5F11B49}" srcOrd="9" destOrd="0" presId="urn:microsoft.com/office/officeart/2005/8/layout/equation1"/>
    <dgm:cxn modelId="{70B9771E-84B3-4724-966B-E062E61635F8}" type="presParOf" srcId="{E4764893-78AD-4CD4-A7AD-2D98AFA80742}" destId="{AA8A2DCD-61EA-4E3C-AECF-CB5B8F94AF88}" srcOrd="10" destOrd="0" presId="urn:microsoft.com/office/officeart/2005/8/layout/equation1"/>
    <dgm:cxn modelId="{F387D6F7-D4AD-418D-9994-2BD22A5FA257}" type="presParOf" srcId="{E4764893-78AD-4CD4-A7AD-2D98AFA80742}" destId="{DE618F92-8CB4-4321-AB81-50156F5BA9EB}" srcOrd="11" destOrd="0" presId="urn:microsoft.com/office/officeart/2005/8/layout/equation1"/>
    <dgm:cxn modelId="{E56B068D-0CB2-4CE3-A303-802AFF0312B0}" type="presParOf" srcId="{E4764893-78AD-4CD4-A7AD-2D98AFA80742}" destId="{248818F3-2B3F-4C38-A265-B10A8095B8A4}" srcOrd="12" destOrd="0" presId="urn:microsoft.com/office/officeart/2005/8/layout/equati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D24B10F-25B6-4A2E-944A-4AA63D206BA1}"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A8D2A0FB-D327-420E-B690-D4E72A7066B5}">
      <dgm:prSet phldrT="[Text]" custT="1"/>
      <dgm:spPr>
        <a:xfrm>
          <a:off x="6528078" y="635917"/>
          <a:ext cx="1471720" cy="1090364"/>
        </a:xfrm>
        <a:solidFill>
          <a:schemeClr val="accent2"/>
        </a:solidFill>
        <a:ln w="25400" cap="flat" cmpd="sng" algn="ctr">
          <a:solidFill>
            <a:srgbClr val="FFFFFF">
              <a:hueOff val="0"/>
              <a:satOff val="0"/>
              <a:lumOff val="0"/>
              <a:alphaOff val="0"/>
            </a:srgbClr>
          </a:solidFill>
          <a:prstDash val="solid"/>
        </a:ln>
        <a:effectLst/>
      </dgm:spPr>
      <dgm:t>
        <a:bodyPr/>
        <a:lstStyle/>
        <a:p>
          <a:r>
            <a:rPr lang="en-US" sz="1050" b="1" dirty="0" smtClean="0">
              <a:solidFill>
                <a:srgbClr val="FFFFFF"/>
              </a:solidFill>
              <a:latin typeface="Calibri" panose="020F0502020204030204" pitchFamily="34" charset="0"/>
              <a:ea typeface="+mn-ea"/>
              <a:cs typeface="+mn-cs"/>
            </a:rPr>
            <a:t>Impact</a:t>
          </a:r>
          <a:endParaRPr lang="en-US" sz="1050" b="1" dirty="0">
            <a:solidFill>
              <a:srgbClr val="FFFFFF"/>
            </a:solidFill>
            <a:latin typeface="Calibri" panose="020F0502020204030204" pitchFamily="34" charset="0"/>
            <a:ea typeface="+mn-ea"/>
            <a:cs typeface="+mn-cs"/>
          </a:endParaRPr>
        </a:p>
      </dgm:t>
    </dgm:pt>
    <dgm:pt modelId="{C2D19D70-2198-400F-9DBD-569FDAF4032B}" type="parTrans" cxnId="{5560CD37-423A-4E97-9AD8-C8A6C9E49D53}">
      <dgm:prSet/>
      <dgm:spPr/>
      <dgm:t>
        <a:bodyPr/>
        <a:lstStyle/>
        <a:p>
          <a:endParaRPr lang="en-US" sz="900"/>
        </a:p>
      </dgm:t>
    </dgm:pt>
    <dgm:pt modelId="{36B18079-5FCB-4E8C-99DE-B5C6EB68A322}" type="sibTrans" cxnId="{5560CD37-423A-4E97-9AD8-C8A6C9E49D53}">
      <dgm:prSet custT="1"/>
      <dgm:spPr>
        <a:xfrm>
          <a:off x="5901051" y="906087"/>
          <a:ext cx="550023" cy="550023"/>
        </a:xfrm>
        <a:solidFill>
          <a:srgbClr val="002C77"/>
        </a:solidFill>
        <a:ln>
          <a:noFill/>
        </a:ln>
        <a:effectLst/>
      </dgm:spPr>
      <dgm:t>
        <a:bodyPr/>
        <a:lstStyle/>
        <a:p>
          <a:endParaRPr lang="en-US" sz="800">
            <a:solidFill>
              <a:srgbClr val="FFFFFF"/>
            </a:solidFill>
            <a:latin typeface="Slate Pro Light"/>
            <a:ea typeface="+mn-ea"/>
            <a:cs typeface="+mn-cs"/>
          </a:endParaRPr>
        </a:p>
      </dgm:t>
    </dgm:pt>
    <dgm:pt modelId="{3D30ABF8-5766-4240-AB2D-535463FC4F60}">
      <dgm:prSet phldrT="[Text]" custT="1"/>
      <dgm:spPr>
        <a:xfrm>
          <a:off x="826" y="635917"/>
          <a:ext cx="1471720" cy="1090364"/>
        </a:xfrm>
        <a:solidFill>
          <a:schemeClr val="accent1"/>
        </a:solidFill>
        <a:ln w="25400" cap="flat" cmpd="sng" algn="ctr">
          <a:solidFill>
            <a:srgbClr val="FFFFFF">
              <a:hueOff val="0"/>
              <a:satOff val="0"/>
              <a:lumOff val="0"/>
              <a:alphaOff val="0"/>
            </a:srgbClr>
          </a:solidFill>
          <a:prstDash val="solid"/>
        </a:ln>
        <a:effectLst/>
      </dgm:spPr>
      <dgm:t>
        <a:bodyPr/>
        <a:lstStyle/>
        <a:p>
          <a:r>
            <a:rPr lang="en-US" sz="1050" b="1" dirty="0" smtClean="0">
              <a:solidFill>
                <a:srgbClr val="FFFFFF"/>
              </a:solidFill>
              <a:latin typeface="Calibri" panose="020F0502020204030204" pitchFamily="34" charset="0"/>
              <a:ea typeface="+mn-ea"/>
              <a:cs typeface="+mn-cs"/>
            </a:rPr>
            <a:t>Cyber Risk</a:t>
          </a:r>
          <a:endParaRPr lang="en-US" sz="1050" b="1" dirty="0">
            <a:solidFill>
              <a:srgbClr val="FFFFFF"/>
            </a:solidFill>
            <a:latin typeface="Calibri" panose="020F0502020204030204" pitchFamily="34" charset="0"/>
            <a:ea typeface="+mn-ea"/>
            <a:cs typeface="+mn-cs"/>
          </a:endParaRPr>
        </a:p>
      </dgm:t>
    </dgm:pt>
    <dgm:pt modelId="{4B93B200-C89A-411F-BA8A-9BDD498E0F4D}" type="parTrans" cxnId="{C5F4C76C-0082-4CBA-ADD7-AA7DA3A0D99A}">
      <dgm:prSet/>
      <dgm:spPr/>
      <dgm:t>
        <a:bodyPr/>
        <a:lstStyle/>
        <a:p>
          <a:endParaRPr lang="en-US" sz="900"/>
        </a:p>
      </dgm:t>
    </dgm:pt>
    <dgm:pt modelId="{EF1E3EA3-BBDC-4D4D-A049-AD5DE1A33639}" type="sibTrans" cxnId="{C5F4C76C-0082-4CBA-ADD7-AA7DA3A0D99A}">
      <dgm:prSet/>
      <dgm:spPr/>
      <dgm:t>
        <a:bodyPr/>
        <a:lstStyle/>
        <a:p>
          <a:endParaRPr lang="en-US" sz="900"/>
        </a:p>
      </dgm:t>
    </dgm:pt>
    <dgm:pt modelId="{1A47C45F-55DB-489A-B4F2-67DEC1DF477F}">
      <dgm:prSet phldrT="[Text]" custT="1"/>
      <dgm:spPr>
        <a:xfrm>
          <a:off x="4352328" y="635917"/>
          <a:ext cx="1471720" cy="1090364"/>
        </a:xfrm>
        <a:solidFill>
          <a:srgbClr val="002C77"/>
        </a:solidFill>
        <a:ln w="25400" cap="flat" cmpd="sng" algn="ctr">
          <a:solidFill>
            <a:srgbClr val="FFFFFF">
              <a:hueOff val="0"/>
              <a:satOff val="0"/>
              <a:lumOff val="0"/>
              <a:alphaOff val="0"/>
            </a:srgbClr>
          </a:solidFill>
          <a:prstDash val="solid"/>
        </a:ln>
        <a:effectLst/>
      </dgm:spPr>
      <dgm:t>
        <a:bodyPr/>
        <a:lstStyle/>
        <a:p>
          <a:r>
            <a:rPr lang="en-US" sz="900" b="1" dirty="0" smtClean="0">
              <a:solidFill>
                <a:srgbClr val="FFFFFF"/>
              </a:solidFill>
              <a:latin typeface="Calibri" panose="020F0502020204030204" pitchFamily="34" charset="0"/>
              <a:ea typeface="+mn-ea"/>
              <a:cs typeface="+mn-cs"/>
            </a:rPr>
            <a:t>Vulnerability</a:t>
          </a:r>
          <a:endParaRPr lang="en-US" sz="900" b="1" dirty="0">
            <a:solidFill>
              <a:srgbClr val="FFFFFF"/>
            </a:solidFill>
            <a:latin typeface="Calibri" panose="020F0502020204030204" pitchFamily="34" charset="0"/>
            <a:ea typeface="+mn-ea"/>
            <a:cs typeface="+mn-cs"/>
          </a:endParaRPr>
        </a:p>
      </dgm:t>
    </dgm:pt>
    <dgm:pt modelId="{2D8CF2CB-8FBE-4BD9-B172-45DED1D08308}" type="parTrans" cxnId="{E9D49E1B-5570-490F-9A24-D897A767793E}">
      <dgm:prSet/>
      <dgm:spPr/>
      <dgm:t>
        <a:bodyPr/>
        <a:lstStyle/>
        <a:p>
          <a:endParaRPr lang="en-US" sz="900"/>
        </a:p>
      </dgm:t>
    </dgm:pt>
    <dgm:pt modelId="{2F3FFEBF-7E8E-4A6A-AE9A-C56690F047B1}" type="sibTrans" cxnId="{E9D49E1B-5570-490F-9A24-D897A767793E}">
      <dgm:prSet custT="1"/>
      <dgm:spPr>
        <a:xfrm>
          <a:off x="3725301" y="906087"/>
          <a:ext cx="550023" cy="550023"/>
        </a:xfrm>
        <a:solidFill>
          <a:srgbClr val="002C77"/>
        </a:solidFill>
        <a:ln>
          <a:noFill/>
        </a:ln>
        <a:effectLst/>
      </dgm:spPr>
      <dgm:t>
        <a:bodyPr/>
        <a:lstStyle/>
        <a:p>
          <a:endParaRPr lang="en-US" sz="800">
            <a:solidFill>
              <a:srgbClr val="FFFFFF"/>
            </a:solidFill>
            <a:latin typeface="Slate Pro Light"/>
            <a:ea typeface="+mn-ea"/>
            <a:cs typeface="+mn-cs"/>
          </a:endParaRPr>
        </a:p>
      </dgm:t>
    </dgm:pt>
    <dgm:pt modelId="{0B3FF3D7-1BCE-4468-A92B-858E01FB7B02}">
      <dgm:prSet phldrT="[Text]" custT="1"/>
      <dgm:spPr>
        <a:xfrm>
          <a:off x="2176577" y="635917"/>
          <a:ext cx="1471720" cy="1090364"/>
        </a:xfrm>
        <a:solidFill>
          <a:schemeClr val="accent1"/>
        </a:solidFill>
        <a:ln w="25400" cap="flat" cmpd="sng" algn="ctr">
          <a:solidFill>
            <a:srgbClr val="FFFFFF">
              <a:hueOff val="0"/>
              <a:satOff val="0"/>
              <a:lumOff val="0"/>
              <a:alphaOff val="0"/>
            </a:srgbClr>
          </a:solidFill>
          <a:prstDash val="solid"/>
        </a:ln>
        <a:effectLst/>
      </dgm:spPr>
      <dgm:t>
        <a:bodyPr/>
        <a:lstStyle/>
        <a:p>
          <a:r>
            <a:rPr lang="en-US" sz="1050" b="1" dirty="0" smtClean="0">
              <a:solidFill>
                <a:srgbClr val="FFFFFF"/>
              </a:solidFill>
              <a:latin typeface="Calibri" panose="020F0502020204030204" pitchFamily="34" charset="0"/>
              <a:ea typeface="+mn-ea"/>
              <a:cs typeface="+mn-cs"/>
            </a:rPr>
            <a:t>Threat</a:t>
          </a:r>
          <a:endParaRPr lang="en-US" sz="1050" b="1" dirty="0">
            <a:solidFill>
              <a:srgbClr val="FFFFFF"/>
            </a:solidFill>
            <a:latin typeface="Calibri" panose="020F0502020204030204" pitchFamily="34" charset="0"/>
            <a:ea typeface="+mn-ea"/>
            <a:cs typeface="+mn-cs"/>
          </a:endParaRPr>
        </a:p>
      </dgm:t>
    </dgm:pt>
    <dgm:pt modelId="{E8880B48-FDDE-43A2-A83C-4E71FF3C3D6A}" type="parTrans" cxnId="{321EDC86-FBDF-46B6-B0D8-8E0BC497726C}">
      <dgm:prSet/>
      <dgm:spPr/>
      <dgm:t>
        <a:bodyPr/>
        <a:lstStyle/>
        <a:p>
          <a:endParaRPr lang="en-US" sz="900"/>
        </a:p>
      </dgm:t>
    </dgm:pt>
    <dgm:pt modelId="{FBDB7C6D-C9DB-4DBE-84F5-C81026227D3B}" type="sibTrans" cxnId="{321EDC86-FBDF-46B6-B0D8-8E0BC497726C}">
      <dgm:prSet custT="1"/>
      <dgm:spPr>
        <a:xfrm>
          <a:off x="1549550" y="906087"/>
          <a:ext cx="550023" cy="550023"/>
        </a:xfrm>
        <a:solidFill>
          <a:srgbClr val="002C77"/>
        </a:solidFill>
        <a:ln>
          <a:noFill/>
        </a:ln>
        <a:effectLst/>
      </dgm:spPr>
      <dgm:t>
        <a:bodyPr/>
        <a:lstStyle/>
        <a:p>
          <a:endParaRPr lang="en-US" sz="700">
            <a:solidFill>
              <a:srgbClr val="FFFFFF"/>
            </a:solidFill>
            <a:latin typeface="Slate Pro Light"/>
            <a:ea typeface="+mn-ea"/>
            <a:cs typeface="+mn-cs"/>
          </a:endParaRPr>
        </a:p>
      </dgm:t>
    </dgm:pt>
    <dgm:pt modelId="{E4764893-78AD-4CD4-A7AD-2D98AFA80742}" type="pres">
      <dgm:prSet presAssocID="{0D24B10F-25B6-4A2E-944A-4AA63D206BA1}" presName="linearFlow" presStyleCnt="0">
        <dgm:presLayoutVars>
          <dgm:dir val="rev"/>
          <dgm:resizeHandles val="exact"/>
        </dgm:presLayoutVars>
      </dgm:prSet>
      <dgm:spPr/>
    </dgm:pt>
    <dgm:pt modelId="{4C4927C2-2F9B-42F0-B650-76687F74CB1B}" type="pres">
      <dgm:prSet presAssocID="{A8D2A0FB-D327-420E-B690-D4E72A7066B5}" presName="node" presStyleLbl="node1" presStyleIdx="0" presStyleCnt="4" custScaleX="155193" custScaleY="114979">
        <dgm:presLayoutVars>
          <dgm:bulletEnabled val="1"/>
        </dgm:presLayoutVars>
      </dgm:prSet>
      <dgm:spPr>
        <a:prstGeom prst="roundRect">
          <a:avLst/>
        </a:prstGeom>
      </dgm:spPr>
      <dgm:t>
        <a:bodyPr/>
        <a:lstStyle/>
        <a:p>
          <a:endParaRPr lang="en-US"/>
        </a:p>
      </dgm:t>
    </dgm:pt>
    <dgm:pt modelId="{101B83B7-0FBC-4625-8B28-EDDEFD282D63}" type="pres">
      <dgm:prSet presAssocID="{36B18079-5FCB-4E8C-99DE-B5C6EB68A322}" presName="spacerL" presStyleCnt="0"/>
      <dgm:spPr/>
    </dgm:pt>
    <dgm:pt modelId="{E2FD85EB-FCEB-4562-A0C3-B01B4C24D10C}" type="pres">
      <dgm:prSet presAssocID="{36B18079-5FCB-4E8C-99DE-B5C6EB68A322}" presName="sibTrans" presStyleLbl="sibTrans2D1" presStyleIdx="0" presStyleCnt="3"/>
      <dgm:spPr>
        <a:prstGeom prst="mathMultiply">
          <a:avLst/>
        </a:prstGeom>
      </dgm:spPr>
      <dgm:t>
        <a:bodyPr/>
        <a:lstStyle/>
        <a:p>
          <a:endParaRPr lang="en-US"/>
        </a:p>
      </dgm:t>
    </dgm:pt>
    <dgm:pt modelId="{6EFB1CD3-EF3D-4A9C-8720-7A1DF767B4F2}" type="pres">
      <dgm:prSet presAssocID="{36B18079-5FCB-4E8C-99DE-B5C6EB68A322}" presName="spacerR" presStyleCnt="0"/>
      <dgm:spPr/>
    </dgm:pt>
    <dgm:pt modelId="{E640ADFD-0A87-4BA7-A437-C3A056B66BDB}" type="pres">
      <dgm:prSet presAssocID="{1A47C45F-55DB-489A-B4F2-67DEC1DF477F}" presName="node" presStyleLbl="node1" presStyleIdx="1" presStyleCnt="4" custScaleX="155193" custScaleY="114979">
        <dgm:presLayoutVars>
          <dgm:bulletEnabled val="1"/>
        </dgm:presLayoutVars>
      </dgm:prSet>
      <dgm:spPr>
        <a:prstGeom prst="roundRect">
          <a:avLst/>
        </a:prstGeom>
      </dgm:spPr>
      <dgm:t>
        <a:bodyPr/>
        <a:lstStyle/>
        <a:p>
          <a:endParaRPr lang="en-US"/>
        </a:p>
      </dgm:t>
    </dgm:pt>
    <dgm:pt modelId="{EB636997-35D3-4235-9F9B-62A2B1949C1E}" type="pres">
      <dgm:prSet presAssocID="{2F3FFEBF-7E8E-4A6A-AE9A-C56690F047B1}" presName="spacerL" presStyleCnt="0"/>
      <dgm:spPr/>
    </dgm:pt>
    <dgm:pt modelId="{A17A78B6-6195-44E8-8D41-4A03022D9FD8}" type="pres">
      <dgm:prSet presAssocID="{2F3FFEBF-7E8E-4A6A-AE9A-C56690F047B1}" presName="sibTrans" presStyleLbl="sibTrans2D1" presStyleIdx="1" presStyleCnt="3"/>
      <dgm:spPr>
        <a:prstGeom prst="mathMultiply">
          <a:avLst/>
        </a:prstGeom>
      </dgm:spPr>
      <dgm:t>
        <a:bodyPr/>
        <a:lstStyle/>
        <a:p>
          <a:endParaRPr lang="en-US"/>
        </a:p>
      </dgm:t>
    </dgm:pt>
    <dgm:pt modelId="{319B2EE4-358A-4265-81F1-0166F27AEADD}" type="pres">
      <dgm:prSet presAssocID="{2F3FFEBF-7E8E-4A6A-AE9A-C56690F047B1}" presName="spacerR" presStyleCnt="0"/>
      <dgm:spPr/>
    </dgm:pt>
    <dgm:pt modelId="{128EB30D-9002-4B4D-B0BD-E8F1ACD784E3}" type="pres">
      <dgm:prSet presAssocID="{0B3FF3D7-1BCE-4468-A92B-858E01FB7B02}" presName="node" presStyleLbl="node1" presStyleIdx="2" presStyleCnt="4" custScaleX="155193" custScaleY="114979">
        <dgm:presLayoutVars>
          <dgm:bulletEnabled val="1"/>
        </dgm:presLayoutVars>
      </dgm:prSet>
      <dgm:spPr>
        <a:prstGeom prst="roundRect">
          <a:avLst/>
        </a:prstGeom>
      </dgm:spPr>
      <dgm:t>
        <a:bodyPr/>
        <a:lstStyle/>
        <a:p>
          <a:endParaRPr lang="en-US"/>
        </a:p>
      </dgm:t>
    </dgm:pt>
    <dgm:pt modelId="{1FD71616-CD5F-4A5C-98B6-2516C5F11B49}" type="pres">
      <dgm:prSet presAssocID="{FBDB7C6D-C9DB-4DBE-84F5-C81026227D3B}" presName="spacerL" presStyleCnt="0"/>
      <dgm:spPr/>
    </dgm:pt>
    <dgm:pt modelId="{AA8A2DCD-61EA-4E3C-AECF-CB5B8F94AF88}" type="pres">
      <dgm:prSet presAssocID="{FBDB7C6D-C9DB-4DBE-84F5-C81026227D3B}" presName="sibTrans" presStyleLbl="sibTrans2D1" presStyleIdx="2" presStyleCnt="3"/>
      <dgm:spPr>
        <a:prstGeom prst="mathEqual">
          <a:avLst/>
        </a:prstGeom>
      </dgm:spPr>
      <dgm:t>
        <a:bodyPr/>
        <a:lstStyle/>
        <a:p>
          <a:endParaRPr lang="en-US"/>
        </a:p>
      </dgm:t>
    </dgm:pt>
    <dgm:pt modelId="{DE618F92-8CB4-4321-AB81-50156F5BA9EB}" type="pres">
      <dgm:prSet presAssocID="{FBDB7C6D-C9DB-4DBE-84F5-C81026227D3B}" presName="spacerR" presStyleCnt="0"/>
      <dgm:spPr/>
    </dgm:pt>
    <dgm:pt modelId="{248818F3-2B3F-4C38-A265-B10A8095B8A4}" type="pres">
      <dgm:prSet presAssocID="{3D30ABF8-5766-4240-AB2D-535463FC4F60}" presName="node" presStyleLbl="node1" presStyleIdx="3" presStyleCnt="4" custScaleX="155193" custScaleY="114979" custLinFactNeighborY="2991">
        <dgm:presLayoutVars>
          <dgm:bulletEnabled val="1"/>
        </dgm:presLayoutVars>
      </dgm:prSet>
      <dgm:spPr>
        <a:prstGeom prst="roundRect">
          <a:avLst/>
        </a:prstGeom>
      </dgm:spPr>
      <dgm:t>
        <a:bodyPr/>
        <a:lstStyle/>
        <a:p>
          <a:endParaRPr lang="en-US"/>
        </a:p>
      </dgm:t>
    </dgm:pt>
  </dgm:ptLst>
  <dgm:cxnLst>
    <dgm:cxn modelId="{DF147DC2-CEF9-4D02-83B8-462D5359AB91}" type="presOf" srcId="{0D24B10F-25B6-4A2E-944A-4AA63D206BA1}" destId="{E4764893-78AD-4CD4-A7AD-2D98AFA80742}" srcOrd="0" destOrd="0" presId="urn:microsoft.com/office/officeart/2005/8/layout/equation1"/>
    <dgm:cxn modelId="{456B29A7-3A45-474C-9E90-3469538AB9FB}" type="presOf" srcId="{36B18079-5FCB-4E8C-99DE-B5C6EB68A322}" destId="{E2FD85EB-FCEB-4562-A0C3-B01B4C24D10C}" srcOrd="0" destOrd="0" presId="urn:microsoft.com/office/officeart/2005/8/layout/equation1"/>
    <dgm:cxn modelId="{47C0FD8B-9DB2-4DB1-8EEE-1C8B0867DB5A}" type="presOf" srcId="{A8D2A0FB-D327-420E-B690-D4E72A7066B5}" destId="{4C4927C2-2F9B-42F0-B650-76687F74CB1B}" srcOrd="0" destOrd="0" presId="urn:microsoft.com/office/officeart/2005/8/layout/equation1"/>
    <dgm:cxn modelId="{C5F4C76C-0082-4CBA-ADD7-AA7DA3A0D99A}" srcId="{0D24B10F-25B6-4A2E-944A-4AA63D206BA1}" destId="{3D30ABF8-5766-4240-AB2D-535463FC4F60}" srcOrd="3" destOrd="0" parTransId="{4B93B200-C89A-411F-BA8A-9BDD498E0F4D}" sibTransId="{EF1E3EA3-BBDC-4D4D-A049-AD5DE1A33639}"/>
    <dgm:cxn modelId="{321EDC86-FBDF-46B6-B0D8-8E0BC497726C}" srcId="{0D24B10F-25B6-4A2E-944A-4AA63D206BA1}" destId="{0B3FF3D7-1BCE-4468-A92B-858E01FB7B02}" srcOrd="2" destOrd="0" parTransId="{E8880B48-FDDE-43A2-A83C-4E71FF3C3D6A}" sibTransId="{FBDB7C6D-C9DB-4DBE-84F5-C81026227D3B}"/>
    <dgm:cxn modelId="{1C0797DA-65CB-4C16-A123-341822D04B6F}" type="presOf" srcId="{FBDB7C6D-C9DB-4DBE-84F5-C81026227D3B}" destId="{AA8A2DCD-61EA-4E3C-AECF-CB5B8F94AF88}" srcOrd="0" destOrd="0" presId="urn:microsoft.com/office/officeart/2005/8/layout/equation1"/>
    <dgm:cxn modelId="{F2605B7A-6FDD-4186-94FF-C0161F99EBC3}" type="presOf" srcId="{1A47C45F-55DB-489A-B4F2-67DEC1DF477F}" destId="{E640ADFD-0A87-4BA7-A437-C3A056B66BDB}" srcOrd="0" destOrd="0" presId="urn:microsoft.com/office/officeart/2005/8/layout/equation1"/>
    <dgm:cxn modelId="{81B1FFFF-5BAC-4B34-B164-98EC457D12B0}" type="presOf" srcId="{0B3FF3D7-1BCE-4468-A92B-858E01FB7B02}" destId="{128EB30D-9002-4B4D-B0BD-E8F1ACD784E3}" srcOrd="0" destOrd="0" presId="urn:microsoft.com/office/officeart/2005/8/layout/equation1"/>
    <dgm:cxn modelId="{E9D49E1B-5570-490F-9A24-D897A767793E}" srcId="{0D24B10F-25B6-4A2E-944A-4AA63D206BA1}" destId="{1A47C45F-55DB-489A-B4F2-67DEC1DF477F}" srcOrd="1" destOrd="0" parTransId="{2D8CF2CB-8FBE-4BD9-B172-45DED1D08308}" sibTransId="{2F3FFEBF-7E8E-4A6A-AE9A-C56690F047B1}"/>
    <dgm:cxn modelId="{5560CD37-423A-4E97-9AD8-C8A6C9E49D53}" srcId="{0D24B10F-25B6-4A2E-944A-4AA63D206BA1}" destId="{A8D2A0FB-D327-420E-B690-D4E72A7066B5}" srcOrd="0" destOrd="0" parTransId="{C2D19D70-2198-400F-9DBD-569FDAF4032B}" sibTransId="{36B18079-5FCB-4E8C-99DE-B5C6EB68A322}"/>
    <dgm:cxn modelId="{23159592-1E9A-4962-8ACE-0184C8424CDB}" type="presOf" srcId="{2F3FFEBF-7E8E-4A6A-AE9A-C56690F047B1}" destId="{A17A78B6-6195-44E8-8D41-4A03022D9FD8}" srcOrd="0" destOrd="0" presId="urn:microsoft.com/office/officeart/2005/8/layout/equation1"/>
    <dgm:cxn modelId="{369AD1BB-F47E-4DF0-9CF7-16963B62E4A3}" type="presOf" srcId="{3D30ABF8-5766-4240-AB2D-535463FC4F60}" destId="{248818F3-2B3F-4C38-A265-B10A8095B8A4}" srcOrd="0" destOrd="0" presId="urn:microsoft.com/office/officeart/2005/8/layout/equation1"/>
    <dgm:cxn modelId="{E47A5FDC-7B7A-42D7-85CC-24F57A847F97}" type="presParOf" srcId="{E4764893-78AD-4CD4-A7AD-2D98AFA80742}" destId="{4C4927C2-2F9B-42F0-B650-76687F74CB1B}" srcOrd="0" destOrd="0" presId="urn:microsoft.com/office/officeart/2005/8/layout/equation1"/>
    <dgm:cxn modelId="{FE1E04A2-76D8-4908-90FC-E948D291FA78}" type="presParOf" srcId="{E4764893-78AD-4CD4-A7AD-2D98AFA80742}" destId="{101B83B7-0FBC-4625-8B28-EDDEFD282D63}" srcOrd="1" destOrd="0" presId="urn:microsoft.com/office/officeart/2005/8/layout/equation1"/>
    <dgm:cxn modelId="{96702E60-709D-4921-9D2C-CBEA43293002}" type="presParOf" srcId="{E4764893-78AD-4CD4-A7AD-2D98AFA80742}" destId="{E2FD85EB-FCEB-4562-A0C3-B01B4C24D10C}" srcOrd="2" destOrd="0" presId="urn:microsoft.com/office/officeart/2005/8/layout/equation1"/>
    <dgm:cxn modelId="{45C713AF-1E2A-437D-AA90-22DEFE8935D3}" type="presParOf" srcId="{E4764893-78AD-4CD4-A7AD-2D98AFA80742}" destId="{6EFB1CD3-EF3D-4A9C-8720-7A1DF767B4F2}" srcOrd="3" destOrd="0" presId="urn:microsoft.com/office/officeart/2005/8/layout/equation1"/>
    <dgm:cxn modelId="{EB98B26B-903F-4BA4-8563-D9A698BB2AA6}" type="presParOf" srcId="{E4764893-78AD-4CD4-A7AD-2D98AFA80742}" destId="{E640ADFD-0A87-4BA7-A437-C3A056B66BDB}" srcOrd="4" destOrd="0" presId="urn:microsoft.com/office/officeart/2005/8/layout/equation1"/>
    <dgm:cxn modelId="{3E1D3A71-3D68-4250-8D5A-A8D7DEC2D37F}" type="presParOf" srcId="{E4764893-78AD-4CD4-A7AD-2D98AFA80742}" destId="{EB636997-35D3-4235-9F9B-62A2B1949C1E}" srcOrd="5" destOrd="0" presId="urn:microsoft.com/office/officeart/2005/8/layout/equation1"/>
    <dgm:cxn modelId="{6DF763E4-44A7-44F3-8BCE-E2C81DD360CB}" type="presParOf" srcId="{E4764893-78AD-4CD4-A7AD-2D98AFA80742}" destId="{A17A78B6-6195-44E8-8D41-4A03022D9FD8}" srcOrd="6" destOrd="0" presId="urn:microsoft.com/office/officeart/2005/8/layout/equation1"/>
    <dgm:cxn modelId="{AC023A0D-35A7-4BCC-AF14-C2315BACDB6F}" type="presParOf" srcId="{E4764893-78AD-4CD4-A7AD-2D98AFA80742}" destId="{319B2EE4-358A-4265-81F1-0166F27AEADD}" srcOrd="7" destOrd="0" presId="urn:microsoft.com/office/officeart/2005/8/layout/equation1"/>
    <dgm:cxn modelId="{88A103CA-CDA8-4EBD-AF8E-BC71FF28964E}" type="presParOf" srcId="{E4764893-78AD-4CD4-A7AD-2D98AFA80742}" destId="{128EB30D-9002-4B4D-B0BD-E8F1ACD784E3}" srcOrd="8" destOrd="0" presId="urn:microsoft.com/office/officeart/2005/8/layout/equation1"/>
    <dgm:cxn modelId="{CE81E223-016C-4235-836A-33606B7DE13F}" type="presParOf" srcId="{E4764893-78AD-4CD4-A7AD-2D98AFA80742}" destId="{1FD71616-CD5F-4A5C-98B6-2516C5F11B49}" srcOrd="9" destOrd="0" presId="urn:microsoft.com/office/officeart/2005/8/layout/equation1"/>
    <dgm:cxn modelId="{FC0D8A36-5AC5-440A-A7B9-D9F4BDCEA876}" type="presParOf" srcId="{E4764893-78AD-4CD4-A7AD-2D98AFA80742}" destId="{AA8A2DCD-61EA-4E3C-AECF-CB5B8F94AF88}" srcOrd="10" destOrd="0" presId="urn:microsoft.com/office/officeart/2005/8/layout/equation1"/>
    <dgm:cxn modelId="{2CCC0706-AD47-4FFD-82A5-8FA98B167ECE}" type="presParOf" srcId="{E4764893-78AD-4CD4-A7AD-2D98AFA80742}" destId="{DE618F92-8CB4-4321-AB81-50156F5BA9EB}" srcOrd="11" destOrd="0" presId="urn:microsoft.com/office/officeart/2005/8/layout/equation1"/>
    <dgm:cxn modelId="{4B233EF7-1535-4BF2-A91A-12E10046E7FA}" type="presParOf" srcId="{E4764893-78AD-4CD4-A7AD-2D98AFA80742}" destId="{248818F3-2B3F-4C38-A265-B10A8095B8A4}" srcOrd="12" destOrd="0" presId="urn:microsoft.com/office/officeart/2005/8/layout/equati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D24B10F-25B6-4A2E-944A-4AA63D206BA1}"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A8D2A0FB-D327-420E-B690-D4E72A7066B5}">
      <dgm:prSet phldrT="[Text]" custT="1"/>
      <dgm:spPr>
        <a:xfrm>
          <a:off x="6528078" y="635917"/>
          <a:ext cx="1471720" cy="1090364"/>
        </a:xfrm>
        <a:solidFill>
          <a:schemeClr val="accent2"/>
        </a:solidFill>
        <a:ln w="25400" cap="flat" cmpd="sng" algn="ctr">
          <a:solidFill>
            <a:srgbClr val="FFFFFF">
              <a:hueOff val="0"/>
              <a:satOff val="0"/>
              <a:lumOff val="0"/>
              <a:alphaOff val="0"/>
            </a:srgbClr>
          </a:solidFill>
          <a:prstDash val="solid"/>
        </a:ln>
        <a:effectLst/>
      </dgm:spPr>
      <dgm:t>
        <a:bodyPr/>
        <a:lstStyle/>
        <a:p>
          <a:r>
            <a:rPr lang="en-US" sz="1050" b="1" dirty="0" smtClean="0">
              <a:solidFill>
                <a:srgbClr val="FFFFFF"/>
              </a:solidFill>
              <a:latin typeface="Calibri" panose="020F0502020204030204" pitchFamily="34" charset="0"/>
              <a:ea typeface="+mn-ea"/>
              <a:cs typeface="+mn-cs"/>
            </a:rPr>
            <a:t>Impact</a:t>
          </a:r>
          <a:endParaRPr lang="en-US" sz="1050" b="1" dirty="0">
            <a:solidFill>
              <a:srgbClr val="FFFFFF"/>
            </a:solidFill>
            <a:latin typeface="Calibri" panose="020F0502020204030204" pitchFamily="34" charset="0"/>
            <a:ea typeface="+mn-ea"/>
            <a:cs typeface="+mn-cs"/>
          </a:endParaRPr>
        </a:p>
      </dgm:t>
    </dgm:pt>
    <dgm:pt modelId="{C2D19D70-2198-400F-9DBD-569FDAF4032B}" type="parTrans" cxnId="{5560CD37-423A-4E97-9AD8-C8A6C9E49D53}">
      <dgm:prSet/>
      <dgm:spPr/>
      <dgm:t>
        <a:bodyPr/>
        <a:lstStyle/>
        <a:p>
          <a:endParaRPr lang="en-US" sz="900"/>
        </a:p>
      </dgm:t>
    </dgm:pt>
    <dgm:pt modelId="{36B18079-5FCB-4E8C-99DE-B5C6EB68A322}" type="sibTrans" cxnId="{5560CD37-423A-4E97-9AD8-C8A6C9E49D53}">
      <dgm:prSet custT="1"/>
      <dgm:spPr>
        <a:xfrm>
          <a:off x="5901051" y="906087"/>
          <a:ext cx="550023" cy="550023"/>
        </a:xfrm>
        <a:solidFill>
          <a:srgbClr val="002C77"/>
        </a:solidFill>
        <a:ln>
          <a:noFill/>
        </a:ln>
        <a:effectLst/>
      </dgm:spPr>
      <dgm:t>
        <a:bodyPr/>
        <a:lstStyle/>
        <a:p>
          <a:endParaRPr lang="en-US" sz="800">
            <a:solidFill>
              <a:srgbClr val="FFFFFF"/>
            </a:solidFill>
            <a:latin typeface="Slate Pro Light"/>
            <a:ea typeface="+mn-ea"/>
            <a:cs typeface="+mn-cs"/>
          </a:endParaRPr>
        </a:p>
      </dgm:t>
    </dgm:pt>
    <dgm:pt modelId="{3D30ABF8-5766-4240-AB2D-535463FC4F60}">
      <dgm:prSet phldrT="[Text]" custT="1"/>
      <dgm:spPr>
        <a:xfrm>
          <a:off x="826" y="635917"/>
          <a:ext cx="1471720" cy="1090364"/>
        </a:xfrm>
        <a:solidFill>
          <a:schemeClr val="accent1"/>
        </a:solidFill>
        <a:ln w="25400" cap="flat" cmpd="sng" algn="ctr">
          <a:solidFill>
            <a:srgbClr val="FFFFFF">
              <a:hueOff val="0"/>
              <a:satOff val="0"/>
              <a:lumOff val="0"/>
              <a:alphaOff val="0"/>
            </a:srgbClr>
          </a:solidFill>
          <a:prstDash val="solid"/>
        </a:ln>
        <a:effectLst/>
      </dgm:spPr>
      <dgm:t>
        <a:bodyPr/>
        <a:lstStyle/>
        <a:p>
          <a:r>
            <a:rPr lang="en-US" sz="1050" b="1" dirty="0" smtClean="0">
              <a:solidFill>
                <a:srgbClr val="FFFFFF"/>
              </a:solidFill>
              <a:latin typeface="Calibri" panose="020F0502020204030204" pitchFamily="34" charset="0"/>
              <a:ea typeface="+mn-ea"/>
              <a:cs typeface="+mn-cs"/>
            </a:rPr>
            <a:t>Cyber Risk</a:t>
          </a:r>
          <a:endParaRPr lang="en-US" sz="1050" b="1" dirty="0">
            <a:solidFill>
              <a:srgbClr val="FFFFFF"/>
            </a:solidFill>
            <a:latin typeface="Calibri" panose="020F0502020204030204" pitchFamily="34" charset="0"/>
            <a:ea typeface="+mn-ea"/>
            <a:cs typeface="+mn-cs"/>
          </a:endParaRPr>
        </a:p>
      </dgm:t>
    </dgm:pt>
    <dgm:pt modelId="{4B93B200-C89A-411F-BA8A-9BDD498E0F4D}" type="parTrans" cxnId="{C5F4C76C-0082-4CBA-ADD7-AA7DA3A0D99A}">
      <dgm:prSet/>
      <dgm:spPr/>
      <dgm:t>
        <a:bodyPr/>
        <a:lstStyle/>
        <a:p>
          <a:endParaRPr lang="en-US" sz="900"/>
        </a:p>
      </dgm:t>
    </dgm:pt>
    <dgm:pt modelId="{EF1E3EA3-BBDC-4D4D-A049-AD5DE1A33639}" type="sibTrans" cxnId="{C5F4C76C-0082-4CBA-ADD7-AA7DA3A0D99A}">
      <dgm:prSet/>
      <dgm:spPr/>
      <dgm:t>
        <a:bodyPr/>
        <a:lstStyle/>
        <a:p>
          <a:endParaRPr lang="en-US" sz="900"/>
        </a:p>
      </dgm:t>
    </dgm:pt>
    <dgm:pt modelId="{1A47C45F-55DB-489A-B4F2-67DEC1DF477F}">
      <dgm:prSet phldrT="[Text]" custT="1"/>
      <dgm:spPr>
        <a:xfrm>
          <a:off x="4352328" y="635917"/>
          <a:ext cx="1471720" cy="1090364"/>
        </a:xfrm>
        <a:solidFill>
          <a:srgbClr val="002C77"/>
        </a:solidFill>
        <a:ln w="25400" cap="flat" cmpd="sng" algn="ctr">
          <a:solidFill>
            <a:srgbClr val="FFFFFF">
              <a:hueOff val="0"/>
              <a:satOff val="0"/>
              <a:lumOff val="0"/>
              <a:alphaOff val="0"/>
            </a:srgbClr>
          </a:solidFill>
          <a:prstDash val="solid"/>
        </a:ln>
        <a:effectLst/>
      </dgm:spPr>
      <dgm:t>
        <a:bodyPr/>
        <a:lstStyle/>
        <a:p>
          <a:r>
            <a:rPr lang="en-US" sz="900" b="1" dirty="0" smtClean="0">
              <a:solidFill>
                <a:srgbClr val="FFFFFF"/>
              </a:solidFill>
              <a:latin typeface="Calibri" panose="020F0502020204030204" pitchFamily="34" charset="0"/>
              <a:ea typeface="+mn-ea"/>
              <a:cs typeface="+mn-cs"/>
            </a:rPr>
            <a:t>Vulnerability</a:t>
          </a:r>
          <a:endParaRPr lang="en-US" sz="900" b="1" dirty="0">
            <a:solidFill>
              <a:srgbClr val="FFFFFF"/>
            </a:solidFill>
            <a:latin typeface="Calibri" panose="020F0502020204030204" pitchFamily="34" charset="0"/>
            <a:ea typeface="+mn-ea"/>
            <a:cs typeface="+mn-cs"/>
          </a:endParaRPr>
        </a:p>
      </dgm:t>
    </dgm:pt>
    <dgm:pt modelId="{2D8CF2CB-8FBE-4BD9-B172-45DED1D08308}" type="parTrans" cxnId="{E9D49E1B-5570-490F-9A24-D897A767793E}">
      <dgm:prSet/>
      <dgm:spPr/>
      <dgm:t>
        <a:bodyPr/>
        <a:lstStyle/>
        <a:p>
          <a:endParaRPr lang="en-US" sz="900"/>
        </a:p>
      </dgm:t>
    </dgm:pt>
    <dgm:pt modelId="{2F3FFEBF-7E8E-4A6A-AE9A-C56690F047B1}" type="sibTrans" cxnId="{E9D49E1B-5570-490F-9A24-D897A767793E}">
      <dgm:prSet custT="1"/>
      <dgm:spPr>
        <a:xfrm>
          <a:off x="3725301" y="906087"/>
          <a:ext cx="550023" cy="550023"/>
        </a:xfrm>
        <a:solidFill>
          <a:srgbClr val="002C77"/>
        </a:solidFill>
        <a:ln>
          <a:noFill/>
        </a:ln>
        <a:effectLst/>
      </dgm:spPr>
      <dgm:t>
        <a:bodyPr/>
        <a:lstStyle/>
        <a:p>
          <a:endParaRPr lang="en-US" sz="800">
            <a:solidFill>
              <a:srgbClr val="FFFFFF"/>
            </a:solidFill>
            <a:latin typeface="Slate Pro Light"/>
            <a:ea typeface="+mn-ea"/>
            <a:cs typeface="+mn-cs"/>
          </a:endParaRPr>
        </a:p>
      </dgm:t>
    </dgm:pt>
    <dgm:pt modelId="{0B3FF3D7-1BCE-4468-A92B-858E01FB7B02}">
      <dgm:prSet phldrT="[Text]" custT="1"/>
      <dgm:spPr>
        <a:xfrm>
          <a:off x="2176577" y="635917"/>
          <a:ext cx="1471720" cy="1090364"/>
        </a:xfrm>
        <a:solidFill>
          <a:schemeClr val="accent1"/>
        </a:solidFill>
        <a:ln w="25400" cap="flat" cmpd="sng" algn="ctr">
          <a:solidFill>
            <a:srgbClr val="FFFFFF">
              <a:hueOff val="0"/>
              <a:satOff val="0"/>
              <a:lumOff val="0"/>
              <a:alphaOff val="0"/>
            </a:srgbClr>
          </a:solidFill>
          <a:prstDash val="solid"/>
        </a:ln>
        <a:effectLst/>
      </dgm:spPr>
      <dgm:t>
        <a:bodyPr/>
        <a:lstStyle/>
        <a:p>
          <a:r>
            <a:rPr lang="en-US" sz="1050" b="1" dirty="0" smtClean="0">
              <a:solidFill>
                <a:srgbClr val="FFFFFF"/>
              </a:solidFill>
              <a:latin typeface="Calibri" panose="020F0502020204030204" pitchFamily="34" charset="0"/>
              <a:ea typeface="+mn-ea"/>
              <a:cs typeface="+mn-cs"/>
            </a:rPr>
            <a:t>Threat</a:t>
          </a:r>
          <a:endParaRPr lang="en-US" sz="1050" b="1" dirty="0">
            <a:solidFill>
              <a:srgbClr val="FFFFFF"/>
            </a:solidFill>
            <a:latin typeface="Calibri" panose="020F0502020204030204" pitchFamily="34" charset="0"/>
            <a:ea typeface="+mn-ea"/>
            <a:cs typeface="+mn-cs"/>
          </a:endParaRPr>
        </a:p>
      </dgm:t>
    </dgm:pt>
    <dgm:pt modelId="{E8880B48-FDDE-43A2-A83C-4E71FF3C3D6A}" type="parTrans" cxnId="{321EDC86-FBDF-46B6-B0D8-8E0BC497726C}">
      <dgm:prSet/>
      <dgm:spPr/>
      <dgm:t>
        <a:bodyPr/>
        <a:lstStyle/>
        <a:p>
          <a:endParaRPr lang="en-US" sz="900"/>
        </a:p>
      </dgm:t>
    </dgm:pt>
    <dgm:pt modelId="{FBDB7C6D-C9DB-4DBE-84F5-C81026227D3B}" type="sibTrans" cxnId="{321EDC86-FBDF-46B6-B0D8-8E0BC497726C}">
      <dgm:prSet custT="1"/>
      <dgm:spPr>
        <a:xfrm>
          <a:off x="1549550" y="906087"/>
          <a:ext cx="550023" cy="550023"/>
        </a:xfrm>
        <a:solidFill>
          <a:srgbClr val="002C77"/>
        </a:solidFill>
        <a:ln>
          <a:noFill/>
        </a:ln>
        <a:effectLst/>
      </dgm:spPr>
      <dgm:t>
        <a:bodyPr/>
        <a:lstStyle/>
        <a:p>
          <a:endParaRPr lang="en-US" sz="700">
            <a:solidFill>
              <a:srgbClr val="FFFFFF"/>
            </a:solidFill>
            <a:latin typeface="Slate Pro Light"/>
            <a:ea typeface="+mn-ea"/>
            <a:cs typeface="+mn-cs"/>
          </a:endParaRPr>
        </a:p>
      </dgm:t>
    </dgm:pt>
    <dgm:pt modelId="{E4764893-78AD-4CD4-A7AD-2D98AFA80742}" type="pres">
      <dgm:prSet presAssocID="{0D24B10F-25B6-4A2E-944A-4AA63D206BA1}" presName="linearFlow" presStyleCnt="0">
        <dgm:presLayoutVars>
          <dgm:dir val="rev"/>
          <dgm:resizeHandles val="exact"/>
        </dgm:presLayoutVars>
      </dgm:prSet>
      <dgm:spPr/>
    </dgm:pt>
    <dgm:pt modelId="{4C4927C2-2F9B-42F0-B650-76687F74CB1B}" type="pres">
      <dgm:prSet presAssocID="{A8D2A0FB-D327-420E-B690-D4E72A7066B5}" presName="node" presStyleLbl="node1" presStyleIdx="0" presStyleCnt="4" custScaleX="155193" custScaleY="114979">
        <dgm:presLayoutVars>
          <dgm:bulletEnabled val="1"/>
        </dgm:presLayoutVars>
      </dgm:prSet>
      <dgm:spPr>
        <a:prstGeom prst="roundRect">
          <a:avLst/>
        </a:prstGeom>
      </dgm:spPr>
      <dgm:t>
        <a:bodyPr/>
        <a:lstStyle/>
        <a:p>
          <a:endParaRPr lang="en-US"/>
        </a:p>
      </dgm:t>
    </dgm:pt>
    <dgm:pt modelId="{101B83B7-0FBC-4625-8B28-EDDEFD282D63}" type="pres">
      <dgm:prSet presAssocID="{36B18079-5FCB-4E8C-99DE-B5C6EB68A322}" presName="spacerL" presStyleCnt="0"/>
      <dgm:spPr/>
    </dgm:pt>
    <dgm:pt modelId="{E2FD85EB-FCEB-4562-A0C3-B01B4C24D10C}" type="pres">
      <dgm:prSet presAssocID="{36B18079-5FCB-4E8C-99DE-B5C6EB68A322}" presName="sibTrans" presStyleLbl="sibTrans2D1" presStyleIdx="0" presStyleCnt="3"/>
      <dgm:spPr>
        <a:prstGeom prst="mathMultiply">
          <a:avLst/>
        </a:prstGeom>
      </dgm:spPr>
      <dgm:t>
        <a:bodyPr/>
        <a:lstStyle/>
        <a:p>
          <a:endParaRPr lang="en-US"/>
        </a:p>
      </dgm:t>
    </dgm:pt>
    <dgm:pt modelId="{6EFB1CD3-EF3D-4A9C-8720-7A1DF767B4F2}" type="pres">
      <dgm:prSet presAssocID="{36B18079-5FCB-4E8C-99DE-B5C6EB68A322}" presName="spacerR" presStyleCnt="0"/>
      <dgm:spPr/>
    </dgm:pt>
    <dgm:pt modelId="{E640ADFD-0A87-4BA7-A437-C3A056B66BDB}" type="pres">
      <dgm:prSet presAssocID="{1A47C45F-55DB-489A-B4F2-67DEC1DF477F}" presName="node" presStyleLbl="node1" presStyleIdx="1" presStyleCnt="4" custScaleX="155193" custScaleY="114979">
        <dgm:presLayoutVars>
          <dgm:bulletEnabled val="1"/>
        </dgm:presLayoutVars>
      </dgm:prSet>
      <dgm:spPr>
        <a:prstGeom prst="roundRect">
          <a:avLst/>
        </a:prstGeom>
      </dgm:spPr>
      <dgm:t>
        <a:bodyPr/>
        <a:lstStyle/>
        <a:p>
          <a:endParaRPr lang="en-US"/>
        </a:p>
      </dgm:t>
    </dgm:pt>
    <dgm:pt modelId="{EB636997-35D3-4235-9F9B-62A2B1949C1E}" type="pres">
      <dgm:prSet presAssocID="{2F3FFEBF-7E8E-4A6A-AE9A-C56690F047B1}" presName="spacerL" presStyleCnt="0"/>
      <dgm:spPr/>
    </dgm:pt>
    <dgm:pt modelId="{A17A78B6-6195-44E8-8D41-4A03022D9FD8}" type="pres">
      <dgm:prSet presAssocID="{2F3FFEBF-7E8E-4A6A-AE9A-C56690F047B1}" presName="sibTrans" presStyleLbl="sibTrans2D1" presStyleIdx="1" presStyleCnt="3"/>
      <dgm:spPr>
        <a:prstGeom prst="mathMultiply">
          <a:avLst/>
        </a:prstGeom>
      </dgm:spPr>
      <dgm:t>
        <a:bodyPr/>
        <a:lstStyle/>
        <a:p>
          <a:endParaRPr lang="en-US"/>
        </a:p>
      </dgm:t>
    </dgm:pt>
    <dgm:pt modelId="{319B2EE4-358A-4265-81F1-0166F27AEADD}" type="pres">
      <dgm:prSet presAssocID="{2F3FFEBF-7E8E-4A6A-AE9A-C56690F047B1}" presName="spacerR" presStyleCnt="0"/>
      <dgm:spPr/>
    </dgm:pt>
    <dgm:pt modelId="{128EB30D-9002-4B4D-B0BD-E8F1ACD784E3}" type="pres">
      <dgm:prSet presAssocID="{0B3FF3D7-1BCE-4468-A92B-858E01FB7B02}" presName="node" presStyleLbl="node1" presStyleIdx="2" presStyleCnt="4" custScaleX="155193" custScaleY="114979">
        <dgm:presLayoutVars>
          <dgm:bulletEnabled val="1"/>
        </dgm:presLayoutVars>
      </dgm:prSet>
      <dgm:spPr>
        <a:prstGeom prst="roundRect">
          <a:avLst/>
        </a:prstGeom>
      </dgm:spPr>
      <dgm:t>
        <a:bodyPr/>
        <a:lstStyle/>
        <a:p>
          <a:endParaRPr lang="en-US"/>
        </a:p>
      </dgm:t>
    </dgm:pt>
    <dgm:pt modelId="{1FD71616-CD5F-4A5C-98B6-2516C5F11B49}" type="pres">
      <dgm:prSet presAssocID="{FBDB7C6D-C9DB-4DBE-84F5-C81026227D3B}" presName="spacerL" presStyleCnt="0"/>
      <dgm:spPr/>
    </dgm:pt>
    <dgm:pt modelId="{AA8A2DCD-61EA-4E3C-AECF-CB5B8F94AF88}" type="pres">
      <dgm:prSet presAssocID="{FBDB7C6D-C9DB-4DBE-84F5-C81026227D3B}" presName="sibTrans" presStyleLbl="sibTrans2D1" presStyleIdx="2" presStyleCnt="3"/>
      <dgm:spPr>
        <a:prstGeom prst="mathEqual">
          <a:avLst/>
        </a:prstGeom>
      </dgm:spPr>
      <dgm:t>
        <a:bodyPr/>
        <a:lstStyle/>
        <a:p>
          <a:endParaRPr lang="en-US"/>
        </a:p>
      </dgm:t>
    </dgm:pt>
    <dgm:pt modelId="{DE618F92-8CB4-4321-AB81-50156F5BA9EB}" type="pres">
      <dgm:prSet presAssocID="{FBDB7C6D-C9DB-4DBE-84F5-C81026227D3B}" presName="spacerR" presStyleCnt="0"/>
      <dgm:spPr/>
    </dgm:pt>
    <dgm:pt modelId="{248818F3-2B3F-4C38-A265-B10A8095B8A4}" type="pres">
      <dgm:prSet presAssocID="{3D30ABF8-5766-4240-AB2D-535463FC4F60}" presName="node" presStyleLbl="node1" presStyleIdx="3" presStyleCnt="4" custScaleX="155193" custScaleY="114979" custLinFactNeighborY="2991">
        <dgm:presLayoutVars>
          <dgm:bulletEnabled val="1"/>
        </dgm:presLayoutVars>
      </dgm:prSet>
      <dgm:spPr>
        <a:prstGeom prst="roundRect">
          <a:avLst/>
        </a:prstGeom>
      </dgm:spPr>
      <dgm:t>
        <a:bodyPr/>
        <a:lstStyle/>
        <a:p>
          <a:endParaRPr lang="en-US"/>
        </a:p>
      </dgm:t>
    </dgm:pt>
  </dgm:ptLst>
  <dgm:cxnLst>
    <dgm:cxn modelId="{E69C17E9-D7B6-4D17-A7C8-3CCAA7D40A3E}" type="presOf" srcId="{0D24B10F-25B6-4A2E-944A-4AA63D206BA1}" destId="{E4764893-78AD-4CD4-A7AD-2D98AFA80742}" srcOrd="0" destOrd="0" presId="urn:microsoft.com/office/officeart/2005/8/layout/equation1"/>
    <dgm:cxn modelId="{1F4C11F4-2A09-4FFF-B9DF-F8E8B5E5576D}" type="presOf" srcId="{FBDB7C6D-C9DB-4DBE-84F5-C81026227D3B}" destId="{AA8A2DCD-61EA-4E3C-AECF-CB5B8F94AF88}" srcOrd="0" destOrd="0" presId="urn:microsoft.com/office/officeart/2005/8/layout/equation1"/>
    <dgm:cxn modelId="{C5F4C76C-0082-4CBA-ADD7-AA7DA3A0D99A}" srcId="{0D24B10F-25B6-4A2E-944A-4AA63D206BA1}" destId="{3D30ABF8-5766-4240-AB2D-535463FC4F60}" srcOrd="3" destOrd="0" parTransId="{4B93B200-C89A-411F-BA8A-9BDD498E0F4D}" sibTransId="{EF1E3EA3-BBDC-4D4D-A049-AD5DE1A33639}"/>
    <dgm:cxn modelId="{321EDC86-FBDF-46B6-B0D8-8E0BC497726C}" srcId="{0D24B10F-25B6-4A2E-944A-4AA63D206BA1}" destId="{0B3FF3D7-1BCE-4468-A92B-858E01FB7B02}" srcOrd="2" destOrd="0" parTransId="{E8880B48-FDDE-43A2-A83C-4E71FF3C3D6A}" sibTransId="{FBDB7C6D-C9DB-4DBE-84F5-C81026227D3B}"/>
    <dgm:cxn modelId="{11C0F6B4-6551-4703-AEF4-99490ED67617}" type="presOf" srcId="{36B18079-5FCB-4E8C-99DE-B5C6EB68A322}" destId="{E2FD85EB-FCEB-4562-A0C3-B01B4C24D10C}" srcOrd="0" destOrd="0" presId="urn:microsoft.com/office/officeart/2005/8/layout/equation1"/>
    <dgm:cxn modelId="{5205339C-25C7-4360-852B-C383803EC9BD}" type="presOf" srcId="{1A47C45F-55DB-489A-B4F2-67DEC1DF477F}" destId="{E640ADFD-0A87-4BA7-A437-C3A056B66BDB}" srcOrd="0" destOrd="0" presId="urn:microsoft.com/office/officeart/2005/8/layout/equation1"/>
    <dgm:cxn modelId="{E9D49E1B-5570-490F-9A24-D897A767793E}" srcId="{0D24B10F-25B6-4A2E-944A-4AA63D206BA1}" destId="{1A47C45F-55DB-489A-B4F2-67DEC1DF477F}" srcOrd="1" destOrd="0" parTransId="{2D8CF2CB-8FBE-4BD9-B172-45DED1D08308}" sibTransId="{2F3FFEBF-7E8E-4A6A-AE9A-C56690F047B1}"/>
    <dgm:cxn modelId="{B2BCA3D1-BDC9-42A8-84C4-464363D3C372}" type="presOf" srcId="{3D30ABF8-5766-4240-AB2D-535463FC4F60}" destId="{248818F3-2B3F-4C38-A265-B10A8095B8A4}" srcOrd="0" destOrd="0" presId="urn:microsoft.com/office/officeart/2005/8/layout/equation1"/>
    <dgm:cxn modelId="{7C574FE4-F69B-43E2-9E29-BBEA71199EF1}" type="presOf" srcId="{2F3FFEBF-7E8E-4A6A-AE9A-C56690F047B1}" destId="{A17A78B6-6195-44E8-8D41-4A03022D9FD8}" srcOrd="0" destOrd="0" presId="urn:microsoft.com/office/officeart/2005/8/layout/equation1"/>
    <dgm:cxn modelId="{3298DB07-7958-4971-8C26-A18F778C01BF}" type="presOf" srcId="{A8D2A0FB-D327-420E-B690-D4E72A7066B5}" destId="{4C4927C2-2F9B-42F0-B650-76687F74CB1B}" srcOrd="0" destOrd="0" presId="urn:microsoft.com/office/officeart/2005/8/layout/equation1"/>
    <dgm:cxn modelId="{29D352F3-3C98-46A1-90D9-3C30344DBCED}" type="presOf" srcId="{0B3FF3D7-1BCE-4468-A92B-858E01FB7B02}" destId="{128EB30D-9002-4B4D-B0BD-E8F1ACD784E3}" srcOrd="0" destOrd="0" presId="urn:microsoft.com/office/officeart/2005/8/layout/equation1"/>
    <dgm:cxn modelId="{5560CD37-423A-4E97-9AD8-C8A6C9E49D53}" srcId="{0D24B10F-25B6-4A2E-944A-4AA63D206BA1}" destId="{A8D2A0FB-D327-420E-B690-D4E72A7066B5}" srcOrd="0" destOrd="0" parTransId="{C2D19D70-2198-400F-9DBD-569FDAF4032B}" sibTransId="{36B18079-5FCB-4E8C-99DE-B5C6EB68A322}"/>
    <dgm:cxn modelId="{5D1D53F4-5021-4072-9D4B-B71356306874}" type="presParOf" srcId="{E4764893-78AD-4CD4-A7AD-2D98AFA80742}" destId="{4C4927C2-2F9B-42F0-B650-76687F74CB1B}" srcOrd="0" destOrd="0" presId="urn:microsoft.com/office/officeart/2005/8/layout/equation1"/>
    <dgm:cxn modelId="{0C75651B-1301-4AE9-ACF2-96E8D6CF0E1F}" type="presParOf" srcId="{E4764893-78AD-4CD4-A7AD-2D98AFA80742}" destId="{101B83B7-0FBC-4625-8B28-EDDEFD282D63}" srcOrd="1" destOrd="0" presId="urn:microsoft.com/office/officeart/2005/8/layout/equation1"/>
    <dgm:cxn modelId="{361505FD-2550-4E95-ABB0-53B3302EDA08}" type="presParOf" srcId="{E4764893-78AD-4CD4-A7AD-2D98AFA80742}" destId="{E2FD85EB-FCEB-4562-A0C3-B01B4C24D10C}" srcOrd="2" destOrd="0" presId="urn:microsoft.com/office/officeart/2005/8/layout/equation1"/>
    <dgm:cxn modelId="{BC2E889A-BA52-4550-A9BE-3D54EFD709ED}" type="presParOf" srcId="{E4764893-78AD-4CD4-A7AD-2D98AFA80742}" destId="{6EFB1CD3-EF3D-4A9C-8720-7A1DF767B4F2}" srcOrd="3" destOrd="0" presId="urn:microsoft.com/office/officeart/2005/8/layout/equation1"/>
    <dgm:cxn modelId="{94AEC18B-02CB-4A40-A03E-F9CDAF5582D2}" type="presParOf" srcId="{E4764893-78AD-4CD4-A7AD-2D98AFA80742}" destId="{E640ADFD-0A87-4BA7-A437-C3A056B66BDB}" srcOrd="4" destOrd="0" presId="urn:microsoft.com/office/officeart/2005/8/layout/equation1"/>
    <dgm:cxn modelId="{356EE64D-36A8-44E8-81EC-F38D0643F7C9}" type="presParOf" srcId="{E4764893-78AD-4CD4-A7AD-2D98AFA80742}" destId="{EB636997-35D3-4235-9F9B-62A2B1949C1E}" srcOrd="5" destOrd="0" presId="urn:microsoft.com/office/officeart/2005/8/layout/equation1"/>
    <dgm:cxn modelId="{1E271C3D-B336-4B58-9BA9-BAFEA23AC445}" type="presParOf" srcId="{E4764893-78AD-4CD4-A7AD-2D98AFA80742}" destId="{A17A78B6-6195-44E8-8D41-4A03022D9FD8}" srcOrd="6" destOrd="0" presId="urn:microsoft.com/office/officeart/2005/8/layout/equation1"/>
    <dgm:cxn modelId="{180B0905-CE85-415A-8181-6C1215ACA87B}" type="presParOf" srcId="{E4764893-78AD-4CD4-A7AD-2D98AFA80742}" destId="{319B2EE4-358A-4265-81F1-0166F27AEADD}" srcOrd="7" destOrd="0" presId="urn:microsoft.com/office/officeart/2005/8/layout/equation1"/>
    <dgm:cxn modelId="{70A44FD1-6A51-45A0-AC01-42B76AC9FFAA}" type="presParOf" srcId="{E4764893-78AD-4CD4-A7AD-2D98AFA80742}" destId="{128EB30D-9002-4B4D-B0BD-E8F1ACD784E3}" srcOrd="8" destOrd="0" presId="urn:microsoft.com/office/officeart/2005/8/layout/equation1"/>
    <dgm:cxn modelId="{B12C3BEB-F9EA-4E60-A73F-C21CC47B74C8}" type="presParOf" srcId="{E4764893-78AD-4CD4-A7AD-2D98AFA80742}" destId="{1FD71616-CD5F-4A5C-98B6-2516C5F11B49}" srcOrd="9" destOrd="0" presId="urn:microsoft.com/office/officeart/2005/8/layout/equation1"/>
    <dgm:cxn modelId="{50EAD81D-2E4B-465B-9950-C3A7357EBD23}" type="presParOf" srcId="{E4764893-78AD-4CD4-A7AD-2D98AFA80742}" destId="{AA8A2DCD-61EA-4E3C-AECF-CB5B8F94AF88}" srcOrd="10" destOrd="0" presId="urn:microsoft.com/office/officeart/2005/8/layout/equation1"/>
    <dgm:cxn modelId="{CA8E1A13-D078-4239-99E8-08177CAD16A0}" type="presParOf" srcId="{E4764893-78AD-4CD4-A7AD-2D98AFA80742}" destId="{DE618F92-8CB4-4321-AB81-50156F5BA9EB}" srcOrd="11" destOrd="0" presId="urn:microsoft.com/office/officeart/2005/8/layout/equation1"/>
    <dgm:cxn modelId="{B818919A-B0C8-4AE9-AE0F-48DE788B81FC}" type="presParOf" srcId="{E4764893-78AD-4CD4-A7AD-2D98AFA80742}" destId="{248818F3-2B3F-4C38-A265-B10A8095B8A4}" srcOrd="12" destOrd="0" presId="urn:microsoft.com/office/officeart/2005/8/layout/equati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4927C2-2F9B-42F0-B650-76687F74CB1B}">
      <dsp:nvSpPr>
        <dsp:cNvPr id="0" name=""/>
        <dsp:cNvSpPr/>
      </dsp:nvSpPr>
      <dsp:spPr>
        <a:xfrm>
          <a:off x="6837808" y="767530"/>
          <a:ext cx="1541547" cy="1142097"/>
        </a:xfrm>
        <a:prstGeom prst="roundRect">
          <a:avLst/>
        </a:prstGeom>
        <a:solidFill>
          <a:srgbClr val="002C77"/>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FFFFFF"/>
              </a:solidFill>
              <a:latin typeface="Calibri" panose="020F0502020204030204" pitchFamily="34" charset="0"/>
              <a:ea typeface="+mn-ea"/>
              <a:cs typeface="+mn-cs"/>
            </a:rPr>
            <a:t>Impact</a:t>
          </a:r>
          <a:endParaRPr lang="en-US" sz="2400" b="1" kern="1200" dirty="0">
            <a:solidFill>
              <a:srgbClr val="FFFFFF"/>
            </a:solidFill>
            <a:latin typeface="Calibri" panose="020F0502020204030204" pitchFamily="34" charset="0"/>
            <a:ea typeface="+mn-ea"/>
            <a:cs typeface="+mn-cs"/>
          </a:endParaRPr>
        </a:p>
      </dsp:txBody>
      <dsp:txXfrm>
        <a:off x="6893561" y="823283"/>
        <a:ext cx="1430041" cy="1030591"/>
      </dsp:txXfrm>
    </dsp:sp>
    <dsp:sp modelId="{E2FD85EB-FCEB-4562-A0C3-B01B4C24D10C}">
      <dsp:nvSpPr>
        <dsp:cNvPr id="0" name=""/>
        <dsp:cNvSpPr/>
      </dsp:nvSpPr>
      <dsp:spPr>
        <a:xfrm>
          <a:off x="6181032" y="1050519"/>
          <a:ext cx="576119" cy="576119"/>
        </a:xfrm>
        <a:prstGeom prst="mathMultiply">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en-US" sz="3000" kern="1200">
            <a:solidFill>
              <a:srgbClr val="FFFFFF"/>
            </a:solidFill>
            <a:latin typeface="Slate Pro Light"/>
            <a:ea typeface="+mn-ea"/>
            <a:cs typeface="+mn-cs"/>
          </a:endParaRPr>
        </a:p>
      </dsp:txBody>
      <dsp:txXfrm>
        <a:off x="6271494" y="1140981"/>
        <a:ext cx="395195" cy="395195"/>
      </dsp:txXfrm>
    </dsp:sp>
    <dsp:sp modelId="{E640ADFD-0A87-4BA7-A437-C3A056B66BDB}">
      <dsp:nvSpPr>
        <dsp:cNvPr id="0" name=""/>
        <dsp:cNvSpPr/>
      </dsp:nvSpPr>
      <dsp:spPr>
        <a:xfrm>
          <a:off x="4558827" y="767530"/>
          <a:ext cx="1541547" cy="1142097"/>
        </a:xfrm>
        <a:prstGeom prst="roundRect">
          <a:avLst/>
        </a:prstGeom>
        <a:solidFill>
          <a:srgbClr val="002C77"/>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FFFFFF"/>
              </a:solidFill>
              <a:latin typeface="Calibri" panose="020F0502020204030204" pitchFamily="34" charset="0"/>
              <a:ea typeface="+mn-ea"/>
              <a:cs typeface="+mn-cs"/>
            </a:rPr>
            <a:t>Vulnerability</a:t>
          </a:r>
          <a:endParaRPr lang="en-US" sz="1800" b="1" kern="1200" dirty="0">
            <a:solidFill>
              <a:srgbClr val="FFFFFF"/>
            </a:solidFill>
            <a:latin typeface="Calibri" panose="020F0502020204030204" pitchFamily="34" charset="0"/>
            <a:ea typeface="+mn-ea"/>
            <a:cs typeface="+mn-cs"/>
          </a:endParaRPr>
        </a:p>
      </dsp:txBody>
      <dsp:txXfrm>
        <a:off x="4614580" y="823283"/>
        <a:ext cx="1430041" cy="1030591"/>
      </dsp:txXfrm>
    </dsp:sp>
    <dsp:sp modelId="{A17A78B6-6195-44E8-8D41-4A03022D9FD8}">
      <dsp:nvSpPr>
        <dsp:cNvPr id="0" name=""/>
        <dsp:cNvSpPr/>
      </dsp:nvSpPr>
      <dsp:spPr>
        <a:xfrm>
          <a:off x="3902051" y="1050519"/>
          <a:ext cx="576119" cy="576119"/>
        </a:xfrm>
        <a:prstGeom prst="mathMultiply">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en-US" sz="3000" kern="1200">
            <a:solidFill>
              <a:srgbClr val="FFFFFF"/>
            </a:solidFill>
            <a:latin typeface="Slate Pro Light"/>
            <a:ea typeface="+mn-ea"/>
            <a:cs typeface="+mn-cs"/>
          </a:endParaRPr>
        </a:p>
      </dsp:txBody>
      <dsp:txXfrm>
        <a:off x="3992513" y="1140981"/>
        <a:ext cx="395195" cy="395195"/>
      </dsp:txXfrm>
    </dsp:sp>
    <dsp:sp modelId="{128EB30D-9002-4B4D-B0BD-E8F1ACD784E3}">
      <dsp:nvSpPr>
        <dsp:cNvPr id="0" name=""/>
        <dsp:cNvSpPr/>
      </dsp:nvSpPr>
      <dsp:spPr>
        <a:xfrm>
          <a:off x="2279846" y="767530"/>
          <a:ext cx="1541547" cy="1142097"/>
        </a:xfrm>
        <a:prstGeom prst="roundRect">
          <a:avLst/>
        </a:prstGeom>
        <a:solidFill>
          <a:srgbClr val="002C77"/>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FFFFFF"/>
              </a:solidFill>
              <a:latin typeface="Calibri" panose="020F0502020204030204" pitchFamily="34" charset="0"/>
              <a:ea typeface="+mn-ea"/>
              <a:cs typeface="+mn-cs"/>
            </a:rPr>
            <a:t>Threat</a:t>
          </a:r>
          <a:endParaRPr lang="en-US" sz="2400" b="1" kern="1200" dirty="0">
            <a:solidFill>
              <a:srgbClr val="FFFFFF"/>
            </a:solidFill>
            <a:latin typeface="Calibri" panose="020F0502020204030204" pitchFamily="34" charset="0"/>
            <a:ea typeface="+mn-ea"/>
            <a:cs typeface="+mn-cs"/>
          </a:endParaRPr>
        </a:p>
      </dsp:txBody>
      <dsp:txXfrm>
        <a:off x="2335599" y="823283"/>
        <a:ext cx="1430041" cy="1030591"/>
      </dsp:txXfrm>
    </dsp:sp>
    <dsp:sp modelId="{AA8A2DCD-61EA-4E3C-AECF-CB5B8F94AF88}">
      <dsp:nvSpPr>
        <dsp:cNvPr id="0" name=""/>
        <dsp:cNvSpPr/>
      </dsp:nvSpPr>
      <dsp:spPr>
        <a:xfrm>
          <a:off x="1623070" y="1050519"/>
          <a:ext cx="576119" cy="576119"/>
        </a:xfrm>
        <a:prstGeom prst="mathEqual">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solidFill>
              <a:srgbClr val="FFFFFF"/>
            </a:solidFill>
            <a:latin typeface="Slate Pro Light"/>
            <a:ea typeface="+mn-ea"/>
            <a:cs typeface="+mn-cs"/>
          </a:endParaRPr>
        </a:p>
      </dsp:txBody>
      <dsp:txXfrm>
        <a:off x="1699435" y="1169200"/>
        <a:ext cx="423389" cy="338757"/>
      </dsp:txXfrm>
    </dsp:sp>
    <dsp:sp modelId="{248818F3-2B3F-4C38-A265-B10A8095B8A4}">
      <dsp:nvSpPr>
        <dsp:cNvPr id="0" name=""/>
        <dsp:cNvSpPr/>
      </dsp:nvSpPr>
      <dsp:spPr>
        <a:xfrm>
          <a:off x="865" y="767530"/>
          <a:ext cx="1541547" cy="1142097"/>
        </a:xfrm>
        <a:prstGeom prst="roundRect">
          <a:avLst/>
        </a:prstGeom>
        <a:solidFill>
          <a:srgbClr val="00A8C8"/>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FFFFFF"/>
              </a:solidFill>
              <a:latin typeface="Calibri" panose="020F0502020204030204" pitchFamily="34" charset="0"/>
              <a:ea typeface="+mn-ea"/>
              <a:cs typeface="+mn-cs"/>
            </a:rPr>
            <a:t>Cyber Risk</a:t>
          </a:r>
          <a:endParaRPr lang="en-US" sz="2400" b="1" kern="1200" dirty="0">
            <a:solidFill>
              <a:srgbClr val="FFFFFF"/>
            </a:solidFill>
            <a:latin typeface="Calibri" panose="020F0502020204030204" pitchFamily="34" charset="0"/>
            <a:ea typeface="+mn-ea"/>
            <a:cs typeface="+mn-cs"/>
          </a:endParaRPr>
        </a:p>
      </dsp:txBody>
      <dsp:txXfrm>
        <a:off x="56618" y="823283"/>
        <a:ext cx="1430041" cy="10305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4927C2-2F9B-42F0-B650-76687F74CB1B}">
      <dsp:nvSpPr>
        <dsp:cNvPr id="0" name=""/>
        <dsp:cNvSpPr/>
      </dsp:nvSpPr>
      <dsp:spPr>
        <a:xfrm>
          <a:off x="3618131" y="281"/>
          <a:ext cx="805310" cy="596636"/>
        </a:xfrm>
        <a:prstGeom prst="roundRect">
          <a:avLst/>
        </a:prstGeom>
        <a:solidFill>
          <a:srgbClr val="002C77"/>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b="1" kern="1200" dirty="0" smtClean="0">
              <a:solidFill>
                <a:srgbClr val="FFFFFF"/>
              </a:solidFill>
              <a:latin typeface="Calibri" panose="020F0502020204030204" pitchFamily="34" charset="0"/>
              <a:ea typeface="+mn-ea"/>
              <a:cs typeface="+mn-cs"/>
            </a:rPr>
            <a:t>Impact</a:t>
          </a:r>
          <a:endParaRPr lang="en-US" sz="1050" b="1" kern="1200" dirty="0">
            <a:solidFill>
              <a:srgbClr val="FFFFFF"/>
            </a:solidFill>
            <a:latin typeface="Calibri" panose="020F0502020204030204" pitchFamily="34" charset="0"/>
            <a:ea typeface="+mn-ea"/>
            <a:cs typeface="+mn-cs"/>
          </a:endParaRPr>
        </a:p>
      </dsp:txBody>
      <dsp:txXfrm>
        <a:off x="3647256" y="29406"/>
        <a:ext cx="747060" cy="538386"/>
      </dsp:txXfrm>
    </dsp:sp>
    <dsp:sp modelId="{E2FD85EB-FCEB-4562-A0C3-B01B4C24D10C}">
      <dsp:nvSpPr>
        <dsp:cNvPr id="0" name=""/>
        <dsp:cNvSpPr/>
      </dsp:nvSpPr>
      <dsp:spPr>
        <a:xfrm>
          <a:off x="3275028" y="148116"/>
          <a:ext cx="300967" cy="300967"/>
        </a:xfrm>
        <a:prstGeom prst="mathMultiply">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solidFill>
              <a:srgbClr val="FFFFFF"/>
            </a:solidFill>
            <a:latin typeface="Slate Pro Light"/>
            <a:ea typeface="+mn-ea"/>
            <a:cs typeface="+mn-cs"/>
          </a:endParaRPr>
        </a:p>
      </dsp:txBody>
      <dsp:txXfrm>
        <a:off x="3322286" y="195374"/>
        <a:ext cx="206451" cy="206451"/>
      </dsp:txXfrm>
    </dsp:sp>
    <dsp:sp modelId="{E640ADFD-0A87-4BA7-A437-C3A056B66BDB}">
      <dsp:nvSpPr>
        <dsp:cNvPr id="0" name=""/>
        <dsp:cNvSpPr/>
      </dsp:nvSpPr>
      <dsp:spPr>
        <a:xfrm>
          <a:off x="2427582" y="281"/>
          <a:ext cx="805310" cy="596636"/>
        </a:xfrm>
        <a:prstGeom prst="roundRect">
          <a:avLst/>
        </a:prstGeom>
        <a:solidFill>
          <a:srgbClr val="002C77"/>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b="1" kern="1200" dirty="0" smtClean="0">
              <a:solidFill>
                <a:srgbClr val="FFFFFF"/>
              </a:solidFill>
              <a:latin typeface="Calibri" panose="020F0502020204030204" pitchFamily="34" charset="0"/>
              <a:ea typeface="+mn-ea"/>
              <a:cs typeface="+mn-cs"/>
            </a:rPr>
            <a:t>Vulnerability</a:t>
          </a:r>
          <a:endParaRPr lang="en-US" sz="900" b="1" kern="1200" dirty="0">
            <a:solidFill>
              <a:srgbClr val="FFFFFF"/>
            </a:solidFill>
            <a:latin typeface="Calibri" panose="020F0502020204030204" pitchFamily="34" charset="0"/>
            <a:ea typeface="+mn-ea"/>
            <a:cs typeface="+mn-cs"/>
          </a:endParaRPr>
        </a:p>
      </dsp:txBody>
      <dsp:txXfrm>
        <a:off x="2456707" y="29406"/>
        <a:ext cx="747060" cy="538386"/>
      </dsp:txXfrm>
    </dsp:sp>
    <dsp:sp modelId="{A17A78B6-6195-44E8-8D41-4A03022D9FD8}">
      <dsp:nvSpPr>
        <dsp:cNvPr id="0" name=""/>
        <dsp:cNvSpPr/>
      </dsp:nvSpPr>
      <dsp:spPr>
        <a:xfrm>
          <a:off x="2084480" y="148116"/>
          <a:ext cx="300967" cy="300967"/>
        </a:xfrm>
        <a:prstGeom prst="mathMultiply">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solidFill>
              <a:srgbClr val="FFFFFF"/>
            </a:solidFill>
            <a:latin typeface="Slate Pro Light"/>
            <a:ea typeface="+mn-ea"/>
            <a:cs typeface="+mn-cs"/>
          </a:endParaRPr>
        </a:p>
      </dsp:txBody>
      <dsp:txXfrm>
        <a:off x="2131738" y="195374"/>
        <a:ext cx="206451" cy="206451"/>
      </dsp:txXfrm>
    </dsp:sp>
    <dsp:sp modelId="{128EB30D-9002-4B4D-B0BD-E8F1ACD784E3}">
      <dsp:nvSpPr>
        <dsp:cNvPr id="0" name=""/>
        <dsp:cNvSpPr/>
      </dsp:nvSpPr>
      <dsp:spPr>
        <a:xfrm>
          <a:off x="1237034" y="281"/>
          <a:ext cx="805310" cy="596636"/>
        </a:xfrm>
        <a:prstGeom prst="roundRect">
          <a:avLst/>
        </a:prstGeom>
        <a:solidFill>
          <a:schemeClr val="accent2"/>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b="1" kern="1200" dirty="0" smtClean="0">
              <a:solidFill>
                <a:srgbClr val="FFFFFF"/>
              </a:solidFill>
              <a:latin typeface="Calibri" panose="020F0502020204030204" pitchFamily="34" charset="0"/>
              <a:ea typeface="+mn-ea"/>
              <a:cs typeface="+mn-cs"/>
            </a:rPr>
            <a:t>Threat</a:t>
          </a:r>
          <a:endParaRPr lang="en-US" sz="1050" b="1" kern="1200" dirty="0">
            <a:solidFill>
              <a:srgbClr val="FFFFFF"/>
            </a:solidFill>
            <a:latin typeface="Calibri" panose="020F0502020204030204" pitchFamily="34" charset="0"/>
            <a:ea typeface="+mn-ea"/>
            <a:cs typeface="+mn-cs"/>
          </a:endParaRPr>
        </a:p>
      </dsp:txBody>
      <dsp:txXfrm>
        <a:off x="1266159" y="29406"/>
        <a:ext cx="747060" cy="538386"/>
      </dsp:txXfrm>
    </dsp:sp>
    <dsp:sp modelId="{AA8A2DCD-61EA-4E3C-AECF-CB5B8F94AF88}">
      <dsp:nvSpPr>
        <dsp:cNvPr id="0" name=""/>
        <dsp:cNvSpPr/>
      </dsp:nvSpPr>
      <dsp:spPr>
        <a:xfrm>
          <a:off x="893932" y="148116"/>
          <a:ext cx="300967" cy="300967"/>
        </a:xfrm>
        <a:prstGeom prst="mathEqual">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solidFill>
              <a:srgbClr val="FFFFFF"/>
            </a:solidFill>
            <a:latin typeface="Slate Pro Light"/>
            <a:ea typeface="+mn-ea"/>
            <a:cs typeface="+mn-cs"/>
          </a:endParaRPr>
        </a:p>
      </dsp:txBody>
      <dsp:txXfrm>
        <a:off x="933825" y="210115"/>
        <a:ext cx="221181" cy="176969"/>
      </dsp:txXfrm>
    </dsp:sp>
    <dsp:sp modelId="{248818F3-2B3F-4C38-A265-B10A8095B8A4}">
      <dsp:nvSpPr>
        <dsp:cNvPr id="0" name=""/>
        <dsp:cNvSpPr/>
      </dsp:nvSpPr>
      <dsp:spPr>
        <a:xfrm>
          <a:off x="46486" y="563"/>
          <a:ext cx="805310" cy="596636"/>
        </a:xfrm>
        <a:prstGeom prst="roundRect">
          <a:avLst/>
        </a:prstGeom>
        <a:solidFill>
          <a:schemeClr val="accent1"/>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b="1" kern="1200" dirty="0" smtClean="0">
              <a:solidFill>
                <a:srgbClr val="FFFFFF"/>
              </a:solidFill>
              <a:latin typeface="Calibri" panose="020F0502020204030204" pitchFamily="34" charset="0"/>
              <a:ea typeface="+mn-ea"/>
              <a:cs typeface="+mn-cs"/>
            </a:rPr>
            <a:t>Cyber Risk</a:t>
          </a:r>
          <a:endParaRPr lang="en-US" sz="1050" b="1" kern="1200" dirty="0">
            <a:solidFill>
              <a:srgbClr val="FFFFFF"/>
            </a:solidFill>
            <a:latin typeface="Calibri" panose="020F0502020204030204" pitchFamily="34" charset="0"/>
            <a:ea typeface="+mn-ea"/>
            <a:cs typeface="+mn-cs"/>
          </a:endParaRPr>
        </a:p>
      </dsp:txBody>
      <dsp:txXfrm>
        <a:off x="75611" y="29688"/>
        <a:ext cx="747060" cy="5383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4927C2-2F9B-42F0-B650-76687F74CB1B}">
      <dsp:nvSpPr>
        <dsp:cNvPr id="0" name=""/>
        <dsp:cNvSpPr/>
      </dsp:nvSpPr>
      <dsp:spPr>
        <a:xfrm>
          <a:off x="3618131" y="281"/>
          <a:ext cx="805310" cy="596636"/>
        </a:xfrm>
        <a:prstGeom prst="roundRect">
          <a:avLst/>
        </a:prstGeom>
        <a:solidFill>
          <a:srgbClr val="002C77"/>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b="1" kern="1200" dirty="0" smtClean="0">
              <a:solidFill>
                <a:srgbClr val="FFFFFF"/>
              </a:solidFill>
              <a:latin typeface="Calibri" panose="020F0502020204030204" pitchFamily="34" charset="0"/>
              <a:ea typeface="+mn-ea"/>
              <a:cs typeface="+mn-cs"/>
            </a:rPr>
            <a:t>Impact</a:t>
          </a:r>
          <a:endParaRPr lang="en-US" sz="1050" b="1" kern="1200" dirty="0">
            <a:solidFill>
              <a:srgbClr val="FFFFFF"/>
            </a:solidFill>
            <a:latin typeface="Calibri" panose="020F0502020204030204" pitchFamily="34" charset="0"/>
            <a:ea typeface="+mn-ea"/>
            <a:cs typeface="+mn-cs"/>
          </a:endParaRPr>
        </a:p>
      </dsp:txBody>
      <dsp:txXfrm>
        <a:off x="3647256" y="29406"/>
        <a:ext cx="747060" cy="538386"/>
      </dsp:txXfrm>
    </dsp:sp>
    <dsp:sp modelId="{E2FD85EB-FCEB-4562-A0C3-B01B4C24D10C}">
      <dsp:nvSpPr>
        <dsp:cNvPr id="0" name=""/>
        <dsp:cNvSpPr/>
      </dsp:nvSpPr>
      <dsp:spPr>
        <a:xfrm>
          <a:off x="3275028" y="148116"/>
          <a:ext cx="300967" cy="300967"/>
        </a:xfrm>
        <a:prstGeom prst="mathMultiply">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solidFill>
              <a:srgbClr val="FFFFFF"/>
            </a:solidFill>
            <a:latin typeface="Slate Pro Light"/>
            <a:ea typeface="+mn-ea"/>
            <a:cs typeface="+mn-cs"/>
          </a:endParaRPr>
        </a:p>
      </dsp:txBody>
      <dsp:txXfrm>
        <a:off x="3322286" y="195374"/>
        <a:ext cx="206451" cy="206451"/>
      </dsp:txXfrm>
    </dsp:sp>
    <dsp:sp modelId="{E640ADFD-0A87-4BA7-A437-C3A056B66BDB}">
      <dsp:nvSpPr>
        <dsp:cNvPr id="0" name=""/>
        <dsp:cNvSpPr/>
      </dsp:nvSpPr>
      <dsp:spPr>
        <a:xfrm>
          <a:off x="2427582" y="281"/>
          <a:ext cx="805310" cy="596636"/>
        </a:xfrm>
        <a:prstGeom prst="roundRect">
          <a:avLst/>
        </a:prstGeom>
        <a:solidFill>
          <a:srgbClr val="002C77"/>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b="1" kern="1200" dirty="0" smtClean="0">
              <a:solidFill>
                <a:srgbClr val="FFFFFF"/>
              </a:solidFill>
              <a:latin typeface="Calibri" panose="020F0502020204030204" pitchFamily="34" charset="0"/>
              <a:ea typeface="+mn-ea"/>
              <a:cs typeface="+mn-cs"/>
            </a:rPr>
            <a:t>Vulnerability</a:t>
          </a:r>
          <a:endParaRPr lang="en-US" sz="900" b="1" kern="1200" dirty="0">
            <a:solidFill>
              <a:srgbClr val="FFFFFF"/>
            </a:solidFill>
            <a:latin typeface="Calibri" panose="020F0502020204030204" pitchFamily="34" charset="0"/>
            <a:ea typeface="+mn-ea"/>
            <a:cs typeface="+mn-cs"/>
          </a:endParaRPr>
        </a:p>
      </dsp:txBody>
      <dsp:txXfrm>
        <a:off x="2456707" y="29406"/>
        <a:ext cx="747060" cy="538386"/>
      </dsp:txXfrm>
    </dsp:sp>
    <dsp:sp modelId="{A17A78B6-6195-44E8-8D41-4A03022D9FD8}">
      <dsp:nvSpPr>
        <dsp:cNvPr id="0" name=""/>
        <dsp:cNvSpPr/>
      </dsp:nvSpPr>
      <dsp:spPr>
        <a:xfrm>
          <a:off x="2084480" y="148116"/>
          <a:ext cx="300967" cy="300967"/>
        </a:xfrm>
        <a:prstGeom prst="mathMultiply">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solidFill>
              <a:srgbClr val="FFFFFF"/>
            </a:solidFill>
            <a:latin typeface="Slate Pro Light"/>
            <a:ea typeface="+mn-ea"/>
            <a:cs typeface="+mn-cs"/>
          </a:endParaRPr>
        </a:p>
      </dsp:txBody>
      <dsp:txXfrm>
        <a:off x="2131738" y="195374"/>
        <a:ext cx="206451" cy="206451"/>
      </dsp:txXfrm>
    </dsp:sp>
    <dsp:sp modelId="{128EB30D-9002-4B4D-B0BD-E8F1ACD784E3}">
      <dsp:nvSpPr>
        <dsp:cNvPr id="0" name=""/>
        <dsp:cNvSpPr/>
      </dsp:nvSpPr>
      <dsp:spPr>
        <a:xfrm>
          <a:off x="1237034" y="281"/>
          <a:ext cx="805310" cy="596636"/>
        </a:xfrm>
        <a:prstGeom prst="roundRect">
          <a:avLst/>
        </a:prstGeom>
        <a:solidFill>
          <a:schemeClr val="accent2"/>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b="1" kern="1200" dirty="0" smtClean="0">
              <a:solidFill>
                <a:srgbClr val="FFFFFF"/>
              </a:solidFill>
              <a:latin typeface="Calibri" panose="020F0502020204030204" pitchFamily="34" charset="0"/>
              <a:ea typeface="+mn-ea"/>
              <a:cs typeface="+mn-cs"/>
            </a:rPr>
            <a:t>Threat</a:t>
          </a:r>
          <a:endParaRPr lang="en-US" sz="1050" b="1" kern="1200" dirty="0">
            <a:solidFill>
              <a:srgbClr val="FFFFFF"/>
            </a:solidFill>
            <a:latin typeface="Calibri" panose="020F0502020204030204" pitchFamily="34" charset="0"/>
            <a:ea typeface="+mn-ea"/>
            <a:cs typeface="+mn-cs"/>
          </a:endParaRPr>
        </a:p>
      </dsp:txBody>
      <dsp:txXfrm>
        <a:off x="1266159" y="29406"/>
        <a:ext cx="747060" cy="538386"/>
      </dsp:txXfrm>
    </dsp:sp>
    <dsp:sp modelId="{AA8A2DCD-61EA-4E3C-AECF-CB5B8F94AF88}">
      <dsp:nvSpPr>
        <dsp:cNvPr id="0" name=""/>
        <dsp:cNvSpPr/>
      </dsp:nvSpPr>
      <dsp:spPr>
        <a:xfrm>
          <a:off x="893932" y="148116"/>
          <a:ext cx="300967" cy="300967"/>
        </a:xfrm>
        <a:prstGeom prst="mathEqual">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solidFill>
              <a:srgbClr val="FFFFFF"/>
            </a:solidFill>
            <a:latin typeface="Slate Pro Light"/>
            <a:ea typeface="+mn-ea"/>
            <a:cs typeface="+mn-cs"/>
          </a:endParaRPr>
        </a:p>
      </dsp:txBody>
      <dsp:txXfrm>
        <a:off x="933825" y="210115"/>
        <a:ext cx="221181" cy="176969"/>
      </dsp:txXfrm>
    </dsp:sp>
    <dsp:sp modelId="{248818F3-2B3F-4C38-A265-B10A8095B8A4}">
      <dsp:nvSpPr>
        <dsp:cNvPr id="0" name=""/>
        <dsp:cNvSpPr/>
      </dsp:nvSpPr>
      <dsp:spPr>
        <a:xfrm>
          <a:off x="46486" y="563"/>
          <a:ext cx="805310" cy="596636"/>
        </a:xfrm>
        <a:prstGeom prst="roundRect">
          <a:avLst/>
        </a:prstGeom>
        <a:solidFill>
          <a:schemeClr val="accent1"/>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b="1" kern="1200" dirty="0" smtClean="0">
              <a:solidFill>
                <a:srgbClr val="FFFFFF"/>
              </a:solidFill>
              <a:latin typeface="Calibri" panose="020F0502020204030204" pitchFamily="34" charset="0"/>
              <a:ea typeface="+mn-ea"/>
              <a:cs typeface="+mn-cs"/>
            </a:rPr>
            <a:t>Cyber Risk</a:t>
          </a:r>
          <a:endParaRPr lang="en-US" sz="1050" b="1" kern="1200" dirty="0">
            <a:solidFill>
              <a:srgbClr val="FFFFFF"/>
            </a:solidFill>
            <a:latin typeface="Calibri" panose="020F0502020204030204" pitchFamily="34" charset="0"/>
            <a:ea typeface="+mn-ea"/>
            <a:cs typeface="+mn-cs"/>
          </a:endParaRPr>
        </a:p>
      </dsp:txBody>
      <dsp:txXfrm>
        <a:off x="75611" y="29688"/>
        <a:ext cx="747060" cy="5383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4927C2-2F9B-42F0-B650-76687F74CB1B}">
      <dsp:nvSpPr>
        <dsp:cNvPr id="0" name=""/>
        <dsp:cNvSpPr/>
      </dsp:nvSpPr>
      <dsp:spPr>
        <a:xfrm>
          <a:off x="3618131" y="281"/>
          <a:ext cx="805310" cy="596636"/>
        </a:xfrm>
        <a:prstGeom prst="roundRect">
          <a:avLst/>
        </a:prstGeom>
        <a:solidFill>
          <a:schemeClr val="accent2"/>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b="1" kern="1200" dirty="0" smtClean="0">
              <a:solidFill>
                <a:srgbClr val="FFFFFF"/>
              </a:solidFill>
              <a:latin typeface="Calibri" panose="020F0502020204030204" pitchFamily="34" charset="0"/>
              <a:ea typeface="+mn-ea"/>
              <a:cs typeface="+mn-cs"/>
            </a:rPr>
            <a:t>Impact</a:t>
          </a:r>
          <a:endParaRPr lang="en-US" sz="1050" b="1" kern="1200" dirty="0">
            <a:solidFill>
              <a:srgbClr val="FFFFFF"/>
            </a:solidFill>
            <a:latin typeface="Calibri" panose="020F0502020204030204" pitchFamily="34" charset="0"/>
            <a:ea typeface="+mn-ea"/>
            <a:cs typeface="+mn-cs"/>
          </a:endParaRPr>
        </a:p>
      </dsp:txBody>
      <dsp:txXfrm>
        <a:off x="3647256" y="29406"/>
        <a:ext cx="747060" cy="538386"/>
      </dsp:txXfrm>
    </dsp:sp>
    <dsp:sp modelId="{E2FD85EB-FCEB-4562-A0C3-B01B4C24D10C}">
      <dsp:nvSpPr>
        <dsp:cNvPr id="0" name=""/>
        <dsp:cNvSpPr/>
      </dsp:nvSpPr>
      <dsp:spPr>
        <a:xfrm>
          <a:off x="3275028" y="148116"/>
          <a:ext cx="300967" cy="300967"/>
        </a:xfrm>
        <a:prstGeom prst="mathMultiply">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solidFill>
              <a:srgbClr val="FFFFFF"/>
            </a:solidFill>
            <a:latin typeface="Slate Pro Light"/>
            <a:ea typeface="+mn-ea"/>
            <a:cs typeface="+mn-cs"/>
          </a:endParaRPr>
        </a:p>
      </dsp:txBody>
      <dsp:txXfrm>
        <a:off x="3322286" y="195374"/>
        <a:ext cx="206451" cy="206451"/>
      </dsp:txXfrm>
    </dsp:sp>
    <dsp:sp modelId="{E640ADFD-0A87-4BA7-A437-C3A056B66BDB}">
      <dsp:nvSpPr>
        <dsp:cNvPr id="0" name=""/>
        <dsp:cNvSpPr/>
      </dsp:nvSpPr>
      <dsp:spPr>
        <a:xfrm>
          <a:off x="2427582" y="281"/>
          <a:ext cx="805310" cy="596636"/>
        </a:xfrm>
        <a:prstGeom prst="roundRect">
          <a:avLst/>
        </a:prstGeom>
        <a:solidFill>
          <a:srgbClr val="002C77"/>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b="1" kern="1200" dirty="0" smtClean="0">
              <a:solidFill>
                <a:srgbClr val="FFFFFF"/>
              </a:solidFill>
              <a:latin typeface="Calibri" panose="020F0502020204030204" pitchFamily="34" charset="0"/>
              <a:ea typeface="+mn-ea"/>
              <a:cs typeface="+mn-cs"/>
            </a:rPr>
            <a:t>Vulnerability</a:t>
          </a:r>
          <a:endParaRPr lang="en-US" sz="900" b="1" kern="1200" dirty="0">
            <a:solidFill>
              <a:srgbClr val="FFFFFF"/>
            </a:solidFill>
            <a:latin typeface="Calibri" panose="020F0502020204030204" pitchFamily="34" charset="0"/>
            <a:ea typeface="+mn-ea"/>
            <a:cs typeface="+mn-cs"/>
          </a:endParaRPr>
        </a:p>
      </dsp:txBody>
      <dsp:txXfrm>
        <a:off x="2456707" y="29406"/>
        <a:ext cx="747060" cy="538386"/>
      </dsp:txXfrm>
    </dsp:sp>
    <dsp:sp modelId="{A17A78B6-6195-44E8-8D41-4A03022D9FD8}">
      <dsp:nvSpPr>
        <dsp:cNvPr id="0" name=""/>
        <dsp:cNvSpPr/>
      </dsp:nvSpPr>
      <dsp:spPr>
        <a:xfrm>
          <a:off x="2084480" y="148116"/>
          <a:ext cx="300967" cy="300967"/>
        </a:xfrm>
        <a:prstGeom prst="mathMultiply">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solidFill>
              <a:srgbClr val="FFFFFF"/>
            </a:solidFill>
            <a:latin typeface="Slate Pro Light"/>
            <a:ea typeface="+mn-ea"/>
            <a:cs typeface="+mn-cs"/>
          </a:endParaRPr>
        </a:p>
      </dsp:txBody>
      <dsp:txXfrm>
        <a:off x="2131738" y="195374"/>
        <a:ext cx="206451" cy="206451"/>
      </dsp:txXfrm>
    </dsp:sp>
    <dsp:sp modelId="{128EB30D-9002-4B4D-B0BD-E8F1ACD784E3}">
      <dsp:nvSpPr>
        <dsp:cNvPr id="0" name=""/>
        <dsp:cNvSpPr/>
      </dsp:nvSpPr>
      <dsp:spPr>
        <a:xfrm>
          <a:off x="1237034" y="281"/>
          <a:ext cx="805310" cy="596636"/>
        </a:xfrm>
        <a:prstGeom prst="roundRect">
          <a:avLst/>
        </a:prstGeom>
        <a:solidFill>
          <a:schemeClr val="accent1"/>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b="1" kern="1200" dirty="0" smtClean="0">
              <a:solidFill>
                <a:srgbClr val="FFFFFF"/>
              </a:solidFill>
              <a:latin typeface="Calibri" panose="020F0502020204030204" pitchFamily="34" charset="0"/>
              <a:ea typeface="+mn-ea"/>
              <a:cs typeface="+mn-cs"/>
            </a:rPr>
            <a:t>Threat</a:t>
          </a:r>
          <a:endParaRPr lang="en-US" sz="1050" b="1" kern="1200" dirty="0">
            <a:solidFill>
              <a:srgbClr val="FFFFFF"/>
            </a:solidFill>
            <a:latin typeface="Calibri" panose="020F0502020204030204" pitchFamily="34" charset="0"/>
            <a:ea typeface="+mn-ea"/>
            <a:cs typeface="+mn-cs"/>
          </a:endParaRPr>
        </a:p>
      </dsp:txBody>
      <dsp:txXfrm>
        <a:off x="1266159" y="29406"/>
        <a:ext cx="747060" cy="538386"/>
      </dsp:txXfrm>
    </dsp:sp>
    <dsp:sp modelId="{AA8A2DCD-61EA-4E3C-AECF-CB5B8F94AF88}">
      <dsp:nvSpPr>
        <dsp:cNvPr id="0" name=""/>
        <dsp:cNvSpPr/>
      </dsp:nvSpPr>
      <dsp:spPr>
        <a:xfrm>
          <a:off x="893932" y="148116"/>
          <a:ext cx="300967" cy="300967"/>
        </a:xfrm>
        <a:prstGeom prst="mathEqual">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solidFill>
              <a:srgbClr val="FFFFFF"/>
            </a:solidFill>
            <a:latin typeface="Slate Pro Light"/>
            <a:ea typeface="+mn-ea"/>
            <a:cs typeface="+mn-cs"/>
          </a:endParaRPr>
        </a:p>
      </dsp:txBody>
      <dsp:txXfrm>
        <a:off x="933825" y="210115"/>
        <a:ext cx="221181" cy="176969"/>
      </dsp:txXfrm>
    </dsp:sp>
    <dsp:sp modelId="{248818F3-2B3F-4C38-A265-B10A8095B8A4}">
      <dsp:nvSpPr>
        <dsp:cNvPr id="0" name=""/>
        <dsp:cNvSpPr/>
      </dsp:nvSpPr>
      <dsp:spPr>
        <a:xfrm>
          <a:off x="46486" y="563"/>
          <a:ext cx="805310" cy="596636"/>
        </a:xfrm>
        <a:prstGeom prst="roundRect">
          <a:avLst/>
        </a:prstGeom>
        <a:solidFill>
          <a:schemeClr val="accent1"/>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b="1" kern="1200" dirty="0" smtClean="0">
              <a:solidFill>
                <a:srgbClr val="FFFFFF"/>
              </a:solidFill>
              <a:latin typeface="Calibri" panose="020F0502020204030204" pitchFamily="34" charset="0"/>
              <a:ea typeface="+mn-ea"/>
              <a:cs typeface="+mn-cs"/>
            </a:rPr>
            <a:t>Cyber Risk</a:t>
          </a:r>
          <a:endParaRPr lang="en-US" sz="1050" b="1" kern="1200" dirty="0">
            <a:solidFill>
              <a:srgbClr val="FFFFFF"/>
            </a:solidFill>
            <a:latin typeface="Calibri" panose="020F0502020204030204" pitchFamily="34" charset="0"/>
            <a:ea typeface="+mn-ea"/>
            <a:cs typeface="+mn-cs"/>
          </a:endParaRPr>
        </a:p>
      </dsp:txBody>
      <dsp:txXfrm>
        <a:off x="75611" y="29688"/>
        <a:ext cx="747060" cy="5383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4927C2-2F9B-42F0-B650-76687F74CB1B}">
      <dsp:nvSpPr>
        <dsp:cNvPr id="0" name=""/>
        <dsp:cNvSpPr/>
      </dsp:nvSpPr>
      <dsp:spPr>
        <a:xfrm>
          <a:off x="3618131" y="281"/>
          <a:ext cx="805310" cy="596636"/>
        </a:xfrm>
        <a:prstGeom prst="roundRect">
          <a:avLst/>
        </a:prstGeom>
        <a:solidFill>
          <a:schemeClr val="accent2"/>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b="1" kern="1200" dirty="0" smtClean="0">
              <a:solidFill>
                <a:srgbClr val="FFFFFF"/>
              </a:solidFill>
              <a:latin typeface="Calibri" panose="020F0502020204030204" pitchFamily="34" charset="0"/>
              <a:ea typeface="+mn-ea"/>
              <a:cs typeface="+mn-cs"/>
            </a:rPr>
            <a:t>Impact</a:t>
          </a:r>
          <a:endParaRPr lang="en-US" sz="1050" b="1" kern="1200" dirty="0">
            <a:solidFill>
              <a:srgbClr val="FFFFFF"/>
            </a:solidFill>
            <a:latin typeface="Calibri" panose="020F0502020204030204" pitchFamily="34" charset="0"/>
            <a:ea typeface="+mn-ea"/>
            <a:cs typeface="+mn-cs"/>
          </a:endParaRPr>
        </a:p>
      </dsp:txBody>
      <dsp:txXfrm>
        <a:off x="3647256" y="29406"/>
        <a:ext cx="747060" cy="538386"/>
      </dsp:txXfrm>
    </dsp:sp>
    <dsp:sp modelId="{E2FD85EB-FCEB-4562-A0C3-B01B4C24D10C}">
      <dsp:nvSpPr>
        <dsp:cNvPr id="0" name=""/>
        <dsp:cNvSpPr/>
      </dsp:nvSpPr>
      <dsp:spPr>
        <a:xfrm>
          <a:off x="3275028" y="148116"/>
          <a:ext cx="300967" cy="300967"/>
        </a:xfrm>
        <a:prstGeom prst="mathMultiply">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solidFill>
              <a:srgbClr val="FFFFFF"/>
            </a:solidFill>
            <a:latin typeface="Slate Pro Light"/>
            <a:ea typeface="+mn-ea"/>
            <a:cs typeface="+mn-cs"/>
          </a:endParaRPr>
        </a:p>
      </dsp:txBody>
      <dsp:txXfrm>
        <a:off x="3322286" y="195374"/>
        <a:ext cx="206451" cy="206451"/>
      </dsp:txXfrm>
    </dsp:sp>
    <dsp:sp modelId="{E640ADFD-0A87-4BA7-A437-C3A056B66BDB}">
      <dsp:nvSpPr>
        <dsp:cNvPr id="0" name=""/>
        <dsp:cNvSpPr/>
      </dsp:nvSpPr>
      <dsp:spPr>
        <a:xfrm>
          <a:off x="2427582" y="281"/>
          <a:ext cx="805310" cy="596636"/>
        </a:xfrm>
        <a:prstGeom prst="roundRect">
          <a:avLst/>
        </a:prstGeom>
        <a:solidFill>
          <a:srgbClr val="002C77"/>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b="1" kern="1200" dirty="0" smtClean="0">
              <a:solidFill>
                <a:srgbClr val="FFFFFF"/>
              </a:solidFill>
              <a:latin typeface="Calibri" panose="020F0502020204030204" pitchFamily="34" charset="0"/>
              <a:ea typeface="+mn-ea"/>
              <a:cs typeface="+mn-cs"/>
            </a:rPr>
            <a:t>Vulnerability</a:t>
          </a:r>
          <a:endParaRPr lang="en-US" sz="900" b="1" kern="1200" dirty="0">
            <a:solidFill>
              <a:srgbClr val="FFFFFF"/>
            </a:solidFill>
            <a:latin typeface="Calibri" panose="020F0502020204030204" pitchFamily="34" charset="0"/>
            <a:ea typeface="+mn-ea"/>
            <a:cs typeface="+mn-cs"/>
          </a:endParaRPr>
        </a:p>
      </dsp:txBody>
      <dsp:txXfrm>
        <a:off x="2456707" y="29406"/>
        <a:ext cx="747060" cy="538386"/>
      </dsp:txXfrm>
    </dsp:sp>
    <dsp:sp modelId="{A17A78B6-6195-44E8-8D41-4A03022D9FD8}">
      <dsp:nvSpPr>
        <dsp:cNvPr id="0" name=""/>
        <dsp:cNvSpPr/>
      </dsp:nvSpPr>
      <dsp:spPr>
        <a:xfrm>
          <a:off x="2084480" y="148116"/>
          <a:ext cx="300967" cy="300967"/>
        </a:xfrm>
        <a:prstGeom prst="mathMultiply">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solidFill>
              <a:srgbClr val="FFFFFF"/>
            </a:solidFill>
            <a:latin typeface="Slate Pro Light"/>
            <a:ea typeface="+mn-ea"/>
            <a:cs typeface="+mn-cs"/>
          </a:endParaRPr>
        </a:p>
      </dsp:txBody>
      <dsp:txXfrm>
        <a:off x="2131738" y="195374"/>
        <a:ext cx="206451" cy="206451"/>
      </dsp:txXfrm>
    </dsp:sp>
    <dsp:sp modelId="{128EB30D-9002-4B4D-B0BD-E8F1ACD784E3}">
      <dsp:nvSpPr>
        <dsp:cNvPr id="0" name=""/>
        <dsp:cNvSpPr/>
      </dsp:nvSpPr>
      <dsp:spPr>
        <a:xfrm>
          <a:off x="1237034" y="281"/>
          <a:ext cx="805310" cy="596636"/>
        </a:xfrm>
        <a:prstGeom prst="roundRect">
          <a:avLst/>
        </a:prstGeom>
        <a:solidFill>
          <a:schemeClr val="accent1"/>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b="1" kern="1200" dirty="0" smtClean="0">
              <a:solidFill>
                <a:srgbClr val="FFFFFF"/>
              </a:solidFill>
              <a:latin typeface="Calibri" panose="020F0502020204030204" pitchFamily="34" charset="0"/>
              <a:ea typeface="+mn-ea"/>
              <a:cs typeface="+mn-cs"/>
            </a:rPr>
            <a:t>Threat</a:t>
          </a:r>
          <a:endParaRPr lang="en-US" sz="1050" b="1" kern="1200" dirty="0">
            <a:solidFill>
              <a:srgbClr val="FFFFFF"/>
            </a:solidFill>
            <a:latin typeface="Calibri" panose="020F0502020204030204" pitchFamily="34" charset="0"/>
            <a:ea typeface="+mn-ea"/>
            <a:cs typeface="+mn-cs"/>
          </a:endParaRPr>
        </a:p>
      </dsp:txBody>
      <dsp:txXfrm>
        <a:off x="1266159" y="29406"/>
        <a:ext cx="747060" cy="538386"/>
      </dsp:txXfrm>
    </dsp:sp>
    <dsp:sp modelId="{AA8A2DCD-61EA-4E3C-AECF-CB5B8F94AF88}">
      <dsp:nvSpPr>
        <dsp:cNvPr id="0" name=""/>
        <dsp:cNvSpPr/>
      </dsp:nvSpPr>
      <dsp:spPr>
        <a:xfrm>
          <a:off x="893932" y="148116"/>
          <a:ext cx="300967" cy="300967"/>
        </a:xfrm>
        <a:prstGeom prst="mathEqual">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solidFill>
              <a:srgbClr val="FFFFFF"/>
            </a:solidFill>
            <a:latin typeface="Slate Pro Light"/>
            <a:ea typeface="+mn-ea"/>
            <a:cs typeface="+mn-cs"/>
          </a:endParaRPr>
        </a:p>
      </dsp:txBody>
      <dsp:txXfrm>
        <a:off x="933825" y="210115"/>
        <a:ext cx="221181" cy="176969"/>
      </dsp:txXfrm>
    </dsp:sp>
    <dsp:sp modelId="{248818F3-2B3F-4C38-A265-B10A8095B8A4}">
      <dsp:nvSpPr>
        <dsp:cNvPr id="0" name=""/>
        <dsp:cNvSpPr/>
      </dsp:nvSpPr>
      <dsp:spPr>
        <a:xfrm>
          <a:off x="46486" y="563"/>
          <a:ext cx="805310" cy="596636"/>
        </a:xfrm>
        <a:prstGeom prst="roundRect">
          <a:avLst/>
        </a:prstGeom>
        <a:solidFill>
          <a:schemeClr val="accent1"/>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b="1" kern="1200" dirty="0" smtClean="0">
              <a:solidFill>
                <a:srgbClr val="FFFFFF"/>
              </a:solidFill>
              <a:latin typeface="Calibri" panose="020F0502020204030204" pitchFamily="34" charset="0"/>
              <a:ea typeface="+mn-ea"/>
              <a:cs typeface="+mn-cs"/>
            </a:rPr>
            <a:t>Cyber Risk</a:t>
          </a:r>
          <a:endParaRPr lang="en-US" sz="1050" b="1" kern="1200" dirty="0">
            <a:solidFill>
              <a:srgbClr val="FFFFFF"/>
            </a:solidFill>
            <a:latin typeface="Calibri" panose="020F0502020204030204" pitchFamily="34" charset="0"/>
            <a:ea typeface="+mn-ea"/>
            <a:cs typeface="+mn-cs"/>
          </a:endParaRPr>
        </a:p>
      </dsp:txBody>
      <dsp:txXfrm>
        <a:off x="75611" y="29688"/>
        <a:ext cx="747060" cy="5383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4927C2-2F9B-42F0-B650-76687F74CB1B}">
      <dsp:nvSpPr>
        <dsp:cNvPr id="0" name=""/>
        <dsp:cNvSpPr/>
      </dsp:nvSpPr>
      <dsp:spPr>
        <a:xfrm>
          <a:off x="3618131" y="281"/>
          <a:ext cx="805310" cy="596636"/>
        </a:xfrm>
        <a:prstGeom prst="roundRect">
          <a:avLst/>
        </a:prstGeom>
        <a:solidFill>
          <a:schemeClr val="accent2"/>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b="1" kern="1200" dirty="0" smtClean="0">
              <a:solidFill>
                <a:srgbClr val="FFFFFF"/>
              </a:solidFill>
              <a:latin typeface="Calibri" panose="020F0502020204030204" pitchFamily="34" charset="0"/>
              <a:ea typeface="+mn-ea"/>
              <a:cs typeface="+mn-cs"/>
            </a:rPr>
            <a:t>Impact</a:t>
          </a:r>
          <a:endParaRPr lang="en-US" sz="1050" b="1" kern="1200" dirty="0">
            <a:solidFill>
              <a:srgbClr val="FFFFFF"/>
            </a:solidFill>
            <a:latin typeface="Calibri" panose="020F0502020204030204" pitchFamily="34" charset="0"/>
            <a:ea typeface="+mn-ea"/>
            <a:cs typeface="+mn-cs"/>
          </a:endParaRPr>
        </a:p>
      </dsp:txBody>
      <dsp:txXfrm>
        <a:off x="3647256" y="29406"/>
        <a:ext cx="747060" cy="538386"/>
      </dsp:txXfrm>
    </dsp:sp>
    <dsp:sp modelId="{E2FD85EB-FCEB-4562-A0C3-B01B4C24D10C}">
      <dsp:nvSpPr>
        <dsp:cNvPr id="0" name=""/>
        <dsp:cNvSpPr/>
      </dsp:nvSpPr>
      <dsp:spPr>
        <a:xfrm>
          <a:off x="3275028" y="148116"/>
          <a:ext cx="300967" cy="300967"/>
        </a:xfrm>
        <a:prstGeom prst="mathMultiply">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solidFill>
              <a:srgbClr val="FFFFFF"/>
            </a:solidFill>
            <a:latin typeface="Slate Pro Light"/>
            <a:ea typeface="+mn-ea"/>
            <a:cs typeface="+mn-cs"/>
          </a:endParaRPr>
        </a:p>
      </dsp:txBody>
      <dsp:txXfrm>
        <a:off x="3322286" y="195374"/>
        <a:ext cx="206451" cy="206451"/>
      </dsp:txXfrm>
    </dsp:sp>
    <dsp:sp modelId="{E640ADFD-0A87-4BA7-A437-C3A056B66BDB}">
      <dsp:nvSpPr>
        <dsp:cNvPr id="0" name=""/>
        <dsp:cNvSpPr/>
      </dsp:nvSpPr>
      <dsp:spPr>
        <a:xfrm>
          <a:off x="2427582" y="281"/>
          <a:ext cx="805310" cy="596636"/>
        </a:xfrm>
        <a:prstGeom prst="roundRect">
          <a:avLst/>
        </a:prstGeom>
        <a:solidFill>
          <a:srgbClr val="002C77"/>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b="1" kern="1200" dirty="0" smtClean="0">
              <a:solidFill>
                <a:srgbClr val="FFFFFF"/>
              </a:solidFill>
              <a:latin typeface="Calibri" panose="020F0502020204030204" pitchFamily="34" charset="0"/>
              <a:ea typeface="+mn-ea"/>
              <a:cs typeface="+mn-cs"/>
            </a:rPr>
            <a:t>Vulnerability</a:t>
          </a:r>
          <a:endParaRPr lang="en-US" sz="900" b="1" kern="1200" dirty="0">
            <a:solidFill>
              <a:srgbClr val="FFFFFF"/>
            </a:solidFill>
            <a:latin typeface="Calibri" panose="020F0502020204030204" pitchFamily="34" charset="0"/>
            <a:ea typeface="+mn-ea"/>
            <a:cs typeface="+mn-cs"/>
          </a:endParaRPr>
        </a:p>
      </dsp:txBody>
      <dsp:txXfrm>
        <a:off x="2456707" y="29406"/>
        <a:ext cx="747060" cy="538386"/>
      </dsp:txXfrm>
    </dsp:sp>
    <dsp:sp modelId="{A17A78B6-6195-44E8-8D41-4A03022D9FD8}">
      <dsp:nvSpPr>
        <dsp:cNvPr id="0" name=""/>
        <dsp:cNvSpPr/>
      </dsp:nvSpPr>
      <dsp:spPr>
        <a:xfrm>
          <a:off x="2084480" y="148116"/>
          <a:ext cx="300967" cy="300967"/>
        </a:xfrm>
        <a:prstGeom prst="mathMultiply">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solidFill>
              <a:srgbClr val="FFFFFF"/>
            </a:solidFill>
            <a:latin typeface="Slate Pro Light"/>
            <a:ea typeface="+mn-ea"/>
            <a:cs typeface="+mn-cs"/>
          </a:endParaRPr>
        </a:p>
      </dsp:txBody>
      <dsp:txXfrm>
        <a:off x="2131738" y="195374"/>
        <a:ext cx="206451" cy="206451"/>
      </dsp:txXfrm>
    </dsp:sp>
    <dsp:sp modelId="{128EB30D-9002-4B4D-B0BD-E8F1ACD784E3}">
      <dsp:nvSpPr>
        <dsp:cNvPr id="0" name=""/>
        <dsp:cNvSpPr/>
      </dsp:nvSpPr>
      <dsp:spPr>
        <a:xfrm>
          <a:off x="1237034" y="281"/>
          <a:ext cx="805310" cy="596636"/>
        </a:xfrm>
        <a:prstGeom prst="roundRect">
          <a:avLst/>
        </a:prstGeom>
        <a:solidFill>
          <a:schemeClr val="accent1"/>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b="1" kern="1200" dirty="0" smtClean="0">
              <a:solidFill>
                <a:srgbClr val="FFFFFF"/>
              </a:solidFill>
              <a:latin typeface="Calibri" panose="020F0502020204030204" pitchFamily="34" charset="0"/>
              <a:ea typeface="+mn-ea"/>
              <a:cs typeface="+mn-cs"/>
            </a:rPr>
            <a:t>Threat</a:t>
          </a:r>
          <a:endParaRPr lang="en-US" sz="1050" b="1" kern="1200" dirty="0">
            <a:solidFill>
              <a:srgbClr val="FFFFFF"/>
            </a:solidFill>
            <a:latin typeface="Calibri" panose="020F0502020204030204" pitchFamily="34" charset="0"/>
            <a:ea typeface="+mn-ea"/>
            <a:cs typeface="+mn-cs"/>
          </a:endParaRPr>
        </a:p>
      </dsp:txBody>
      <dsp:txXfrm>
        <a:off x="1266159" y="29406"/>
        <a:ext cx="747060" cy="538386"/>
      </dsp:txXfrm>
    </dsp:sp>
    <dsp:sp modelId="{AA8A2DCD-61EA-4E3C-AECF-CB5B8F94AF88}">
      <dsp:nvSpPr>
        <dsp:cNvPr id="0" name=""/>
        <dsp:cNvSpPr/>
      </dsp:nvSpPr>
      <dsp:spPr>
        <a:xfrm>
          <a:off x="893932" y="148116"/>
          <a:ext cx="300967" cy="300967"/>
        </a:xfrm>
        <a:prstGeom prst="mathEqual">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solidFill>
              <a:srgbClr val="FFFFFF"/>
            </a:solidFill>
            <a:latin typeface="Slate Pro Light"/>
            <a:ea typeface="+mn-ea"/>
            <a:cs typeface="+mn-cs"/>
          </a:endParaRPr>
        </a:p>
      </dsp:txBody>
      <dsp:txXfrm>
        <a:off x="933825" y="210115"/>
        <a:ext cx="221181" cy="176969"/>
      </dsp:txXfrm>
    </dsp:sp>
    <dsp:sp modelId="{248818F3-2B3F-4C38-A265-B10A8095B8A4}">
      <dsp:nvSpPr>
        <dsp:cNvPr id="0" name=""/>
        <dsp:cNvSpPr/>
      </dsp:nvSpPr>
      <dsp:spPr>
        <a:xfrm>
          <a:off x="46486" y="563"/>
          <a:ext cx="805310" cy="596636"/>
        </a:xfrm>
        <a:prstGeom prst="roundRect">
          <a:avLst/>
        </a:prstGeom>
        <a:solidFill>
          <a:schemeClr val="accent1"/>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b="1" kern="1200" dirty="0" smtClean="0">
              <a:solidFill>
                <a:srgbClr val="FFFFFF"/>
              </a:solidFill>
              <a:latin typeface="Calibri" panose="020F0502020204030204" pitchFamily="34" charset="0"/>
              <a:ea typeface="+mn-ea"/>
              <a:cs typeface="+mn-cs"/>
            </a:rPr>
            <a:t>Cyber Risk</a:t>
          </a:r>
          <a:endParaRPr lang="en-US" sz="1050" b="1" kern="1200" dirty="0">
            <a:solidFill>
              <a:srgbClr val="FFFFFF"/>
            </a:solidFill>
            <a:latin typeface="Calibri" panose="020F0502020204030204" pitchFamily="34" charset="0"/>
            <a:ea typeface="+mn-ea"/>
            <a:cs typeface="+mn-cs"/>
          </a:endParaRPr>
        </a:p>
      </dsp:txBody>
      <dsp:txXfrm>
        <a:off x="75611" y="29688"/>
        <a:ext cx="747060" cy="5383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4927C2-2F9B-42F0-B650-76687F74CB1B}">
      <dsp:nvSpPr>
        <dsp:cNvPr id="0" name=""/>
        <dsp:cNvSpPr/>
      </dsp:nvSpPr>
      <dsp:spPr>
        <a:xfrm>
          <a:off x="3618131" y="281"/>
          <a:ext cx="805310" cy="596636"/>
        </a:xfrm>
        <a:prstGeom prst="roundRect">
          <a:avLst/>
        </a:prstGeom>
        <a:solidFill>
          <a:schemeClr val="accent2"/>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b="1" kern="1200" dirty="0" smtClean="0">
              <a:solidFill>
                <a:srgbClr val="FFFFFF"/>
              </a:solidFill>
              <a:latin typeface="Calibri" panose="020F0502020204030204" pitchFamily="34" charset="0"/>
              <a:ea typeface="+mn-ea"/>
              <a:cs typeface="+mn-cs"/>
            </a:rPr>
            <a:t>Impact</a:t>
          </a:r>
          <a:endParaRPr lang="en-US" sz="1050" b="1" kern="1200" dirty="0">
            <a:solidFill>
              <a:srgbClr val="FFFFFF"/>
            </a:solidFill>
            <a:latin typeface="Calibri" panose="020F0502020204030204" pitchFamily="34" charset="0"/>
            <a:ea typeface="+mn-ea"/>
            <a:cs typeface="+mn-cs"/>
          </a:endParaRPr>
        </a:p>
      </dsp:txBody>
      <dsp:txXfrm>
        <a:off x="3647256" y="29406"/>
        <a:ext cx="747060" cy="538386"/>
      </dsp:txXfrm>
    </dsp:sp>
    <dsp:sp modelId="{E2FD85EB-FCEB-4562-A0C3-B01B4C24D10C}">
      <dsp:nvSpPr>
        <dsp:cNvPr id="0" name=""/>
        <dsp:cNvSpPr/>
      </dsp:nvSpPr>
      <dsp:spPr>
        <a:xfrm>
          <a:off x="3275028" y="148116"/>
          <a:ext cx="300967" cy="300967"/>
        </a:xfrm>
        <a:prstGeom prst="mathMultiply">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solidFill>
              <a:srgbClr val="FFFFFF"/>
            </a:solidFill>
            <a:latin typeface="Slate Pro Light"/>
            <a:ea typeface="+mn-ea"/>
            <a:cs typeface="+mn-cs"/>
          </a:endParaRPr>
        </a:p>
      </dsp:txBody>
      <dsp:txXfrm>
        <a:off x="3322286" y="195374"/>
        <a:ext cx="206451" cy="206451"/>
      </dsp:txXfrm>
    </dsp:sp>
    <dsp:sp modelId="{E640ADFD-0A87-4BA7-A437-C3A056B66BDB}">
      <dsp:nvSpPr>
        <dsp:cNvPr id="0" name=""/>
        <dsp:cNvSpPr/>
      </dsp:nvSpPr>
      <dsp:spPr>
        <a:xfrm>
          <a:off x="2427582" y="281"/>
          <a:ext cx="805310" cy="596636"/>
        </a:xfrm>
        <a:prstGeom prst="roundRect">
          <a:avLst/>
        </a:prstGeom>
        <a:solidFill>
          <a:srgbClr val="002C77"/>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b="1" kern="1200" dirty="0" smtClean="0">
              <a:solidFill>
                <a:srgbClr val="FFFFFF"/>
              </a:solidFill>
              <a:latin typeface="Calibri" panose="020F0502020204030204" pitchFamily="34" charset="0"/>
              <a:ea typeface="+mn-ea"/>
              <a:cs typeface="+mn-cs"/>
            </a:rPr>
            <a:t>Vulnerability</a:t>
          </a:r>
          <a:endParaRPr lang="en-US" sz="900" b="1" kern="1200" dirty="0">
            <a:solidFill>
              <a:srgbClr val="FFFFFF"/>
            </a:solidFill>
            <a:latin typeface="Calibri" panose="020F0502020204030204" pitchFamily="34" charset="0"/>
            <a:ea typeface="+mn-ea"/>
            <a:cs typeface="+mn-cs"/>
          </a:endParaRPr>
        </a:p>
      </dsp:txBody>
      <dsp:txXfrm>
        <a:off x="2456707" y="29406"/>
        <a:ext cx="747060" cy="538386"/>
      </dsp:txXfrm>
    </dsp:sp>
    <dsp:sp modelId="{A17A78B6-6195-44E8-8D41-4A03022D9FD8}">
      <dsp:nvSpPr>
        <dsp:cNvPr id="0" name=""/>
        <dsp:cNvSpPr/>
      </dsp:nvSpPr>
      <dsp:spPr>
        <a:xfrm>
          <a:off x="2084480" y="148116"/>
          <a:ext cx="300967" cy="300967"/>
        </a:xfrm>
        <a:prstGeom prst="mathMultiply">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solidFill>
              <a:srgbClr val="FFFFFF"/>
            </a:solidFill>
            <a:latin typeface="Slate Pro Light"/>
            <a:ea typeface="+mn-ea"/>
            <a:cs typeface="+mn-cs"/>
          </a:endParaRPr>
        </a:p>
      </dsp:txBody>
      <dsp:txXfrm>
        <a:off x="2131738" y="195374"/>
        <a:ext cx="206451" cy="206451"/>
      </dsp:txXfrm>
    </dsp:sp>
    <dsp:sp modelId="{128EB30D-9002-4B4D-B0BD-E8F1ACD784E3}">
      <dsp:nvSpPr>
        <dsp:cNvPr id="0" name=""/>
        <dsp:cNvSpPr/>
      </dsp:nvSpPr>
      <dsp:spPr>
        <a:xfrm>
          <a:off x="1237034" y="281"/>
          <a:ext cx="805310" cy="596636"/>
        </a:xfrm>
        <a:prstGeom prst="roundRect">
          <a:avLst/>
        </a:prstGeom>
        <a:solidFill>
          <a:schemeClr val="accent1"/>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b="1" kern="1200" dirty="0" smtClean="0">
              <a:solidFill>
                <a:srgbClr val="FFFFFF"/>
              </a:solidFill>
              <a:latin typeface="Calibri" panose="020F0502020204030204" pitchFamily="34" charset="0"/>
              <a:ea typeface="+mn-ea"/>
              <a:cs typeface="+mn-cs"/>
            </a:rPr>
            <a:t>Threat</a:t>
          </a:r>
          <a:endParaRPr lang="en-US" sz="1050" b="1" kern="1200" dirty="0">
            <a:solidFill>
              <a:srgbClr val="FFFFFF"/>
            </a:solidFill>
            <a:latin typeface="Calibri" panose="020F0502020204030204" pitchFamily="34" charset="0"/>
            <a:ea typeface="+mn-ea"/>
            <a:cs typeface="+mn-cs"/>
          </a:endParaRPr>
        </a:p>
      </dsp:txBody>
      <dsp:txXfrm>
        <a:off x="1266159" y="29406"/>
        <a:ext cx="747060" cy="538386"/>
      </dsp:txXfrm>
    </dsp:sp>
    <dsp:sp modelId="{AA8A2DCD-61EA-4E3C-AECF-CB5B8F94AF88}">
      <dsp:nvSpPr>
        <dsp:cNvPr id="0" name=""/>
        <dsp:cNvSpPr/>
      </dsp:nvSpPr>
      <dsp:spPr>
        <a:xfrm>
          <a:off x="893932" y="148116"/>
          <a:ext cx="300967" cy="300967"/>
        </a:xfrm>
        <a:prstGeom prst="mathEqual">
          <a:avLst/>
        </a:prstGeom>
        <a:solidFill>
          <a:srgbClr val="002C7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solidFill>
              <a:srgbClr val="FFFFFF"/>
            </a:solidFill>
            <a:latin typeface="Slate Pro Light"/>
            <a:ea typeface="+mn-ea"/>
            <a:cs typeface="+mn-cs"/>
          </a:endParaRPr>
        </a:p>
      </dsp:txBody>
      <dsp:txXfrm>
        <a:off x="933825" y="210115"/>
        <a:ext cx="221181" cy="176969"/>
      </dsp:txXfrm>
    </dsp:sp>
    <dsp:sp modelId="{248818F3-2B3F-4C38-A265-B10A8095B8A4}">
      <dsp:nvSpPr>
        <dsp:cNvPr id="0" name=""/>
        <dsp:cNvSpPr/>
      </dsp:nvSpPr>
      <dsp:spPr>
        <a:xfrm>
          <a:off x="46486" y="563"/>
          <a:ext cx="805310" cy="596636"/>
        </a:xfrm>
        <a:prstGeom prst="roundRect">
          <a:avLst/>
        </a:prstGeom>
        <a:solidFill>
          <a:schemeClr val="accent1"/>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b="1" kern="1200" dirty="0" smtClean="0">
              <a:solidFill>
                <a:srgbClr val="FFFFFF"/>
              </a:solidFill>
              <a:latin typeface="Calibri" panose="020F0502020204030204" pitchFamily="34" charset="0"/>
              <a:ea typeface="+mn-ea"/>
              <a:cs typeface="+mn-cs"/>
            </a:rPr>
            <a:t>Cyber Risk</a:t>
          </a:r>
          <a:endParaRPr lang="en-US" sz="1050" b="1" kern="1200" dirty="0">
            <a:solidFill>
              <a:srgbClr val="FFFFFF"/>
            </a:solidFill>
            <a:latin typeface="Calibri" panose="020F0502020204030204" pitchFamily="34" charset="0"/>
            <a:ea typeface="+mn-ea"/>
            <a:cs typeface="+mn-cs"/>
          </a:endParaRPr>
        </a:p>
      </dsp:txBody>
      <dsp:txXfrm>
        <a:off x="75611" y="29688"/>
        <a:ext cx="747060" cy="538386"/>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0.45711</cdr:x>
      <cdr:y>0.08053</cdr:y>
    </cdr:from>
    <cdr:to>
      <cdr:x>0.45711</cdr:x>
      <cdr:y>0.11117</cdr:y>
    </cdr:to>
    <cdr:cxnSp macro="">
      <cdr:nvCxnSpPr>
        <cdr:cNvPr id="4" name="Straight Arrow Connector 3"/>
        <cdr:cNvCxnSpPr/>
      </cdr:nvCxnSpPr>
      <cdr:spPr bwMode="auto">
        <a:xfrm xmlns:a="http://schemas.openxmlformats.org/drawingml/2006/main" flipH="1" flipV="1">
          <a:off x="3220019" y="365077"/>
          <a:ext cx="1" cy="138872"/>
        </a:xfrm>
        <a:prstGeom xmlns:a="http://schemas.openxmlformats.org/drawingml/2006/main" prst="straightConnector1">
          <a:avLst/>
        </a:prstGeom>
        <a:noFill xmlns:a="http://schemas.openxmlformats.org/drawingml/2006/main"/>
        <a:ln xmlns:a="http://schemas.openxmlformats.org/drawingml/2006/main" w="9525" cap="flat" cmpd="sng" algn="ctr">
          <a:solidFill>
            <a:schemeClr val="tx1"/>
          </a:solidFill>
          <a:prstDash val="solid"/>
          <a:round/>
          <a:headEnd type="none" w="med" len="med"/>
          <a:tailEnd type="arrow"/>
        </a:ln>
        <a:effectLst xmlns:a="http://schemas.openxmlformats.org/drawingml/2006/main"/>
        <a:extLst xmlns:a="http://schemas.openxmlformats.org/drawingml/2006/main">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cdr:spPr>
    </cdr:cxnSp>
  </cdr:relSizeAnchor>
  <cdr:relSizeAnchor xmlns:cdr="http://schemas.openxmlformats.org/drawingml/2006/chartDrawing">
    <cdr:from>
      <cdr:x>0.4419</cdr:x>
      <cdr:y>0.09331</cdr:y>
    </cdr:from>
    <cdr:to>
      <cdr:x>0.47249</cdr:x>
      <cdr:y>0.26004</cdr:y>
    </cdr:to>
    <cdr:sp macro="" textlink="">
      <cdr:nvSpPr>
        <cdr:cNvPr id="6" name="TextBox 5"/>
        <cdr:cNvSpPr txBox="1"/>
      </cdr:nvSpPr>
      <cdr:spPr>
        <a:xfrm xmlns:a="http://schemas.openxmlformats.org/drawingml/2006/main" rot="16140000">
          <a:off x="2842723" y="693183"/>
          <a:ext cx="755823" cy="215444"/>
        </a:xfrm>
        <a:prstGeom xmlns:a="http://schemas.openxmlformats.org/drawingml/2006/main" prst="rect">
          <a:avLst/>
        </a:prstGeom>
        <a:noFill xmlns:a="http://schemas.openxmlformats.org/drawingml/2006/main"/>
      </cdr:spPr>
      <cdr:txBody>
        <a:bodyPr xmlns:a="http://schemas.openxmlformats.org/drawingml/2006/main" vertOverflow="clip" vert="horz" wrap="square" rtlCol="0" anchor="t" anchorCtr="1">
          <a:spAutoFit/>
        </a:bodyPr>
        <a:lstStyle xmlns:a="http://schemas.openxmlformats.org/drawingml/2006/main"/>
        <a:p xmlns:a="http://schemas.openxmlformats.org/drawingml/2006/main">
          <a:r>
            <a:rPr lang="en-US" sz="800" b="1" dirty="0" smtClean="0">
              <a:solidFill>
                <a:schemeClr val="accent1"/>
              </a:solidFill>
            </a:rPr>
            <a:t>Higher Risk</a:t>
          </a:r>
          <a:endParaRPr lang="en-US" sz="800" b="1" dirty="0">
            <a:solidFill>
              <a:schemeClr val="accent1"/>
            </a:solidFill>
          </a:endParaRPr>
        </a:p>
      </cdr:txBody>
    </cdr:sp>
  </cdr:relSizeAnchor>
  <cdr:relSizeAnchor xmlns:cdr="http://schemas.openxmlformats.org/drawingml/2006/chartDrawing">
    <cdr:from>
      <cdr:x>0.4569</cdr:x>
      <cdr:y>0.07053</cdr:y>
    </cdr:from>
    <cdr:to>
      <cdr:x>0.4799</cdr:x>
      <cdr:y>0.39386</cdr:y>
    </cdr:to>
    <cdr:sp macro="" textlink="">
      <cdr:nvSpPr>
        <cdr:cNvPr id="14" name="TextBox 13"/>
        <cdr:cNvSpPr txBox="1"/>
      </cdr:nvSpPr>
      <cdr:spPr>
        <a:xfrm xmlns:a="http://schemas.openxmlformats.org/drawingml/2006/main">
          <a:off x="3218534" y="319707"/>
          <a:ext cx="162045" cy="1465752"/>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r>
            <a:rPr lang="en-US" sz="1000" b="1" dirty="0">
              <a:solidFill>
                <a:schemeClr val="accent1"/>
              </a:solidFill>
            </a:rPr>
            <a:t>5</a:t>
          </a:r>
        </a:p>
        <a:p xmlns:a="http://schemas.openxmlformats.org/drawingml/2006/main">
          <a:endParaRPr lang="en-US" sz="1000" b="1" dirty="0">
            <a:solidFill>
              <a:schemeClr val="accent1"/>
            </a:solidFill>
          </a:endParaRPr>
        </a:p>
        <a:p xmlns:a="http://schemas.openxmlformats.org/drawingml/2006/main">
          <a:r>
            <a:rPr lang="en-US" sz="1000" b="1" dirty="0">
              <a:solidFill>
                <a:schemeClr val="accent1"/>
              </a:solidFill>
            </a:rPr>
            <a:t>4</a:t>
          </a:r>
        </a:p>
        <a:p xmlns:a="http://schemas.openxmlformats.org/drawingml/2006/main">
          <a:endParaRPr lang="en-US" sz="1000" b="1" dirty="0">
            <a:solidFill>
              <a:schemeClr val="accent1"/>
            </a:solidFill>
          </a:endParaRPr>
        </a:p>
        <a:p xmlns:a="http://schemas.openxmlformats.org/drawingml/2006/main">
          <a:r>
            <a:rPr lang="en-US" sz="1000" b="1" dirty="0">
              <a:solidFill>
                <a:schemeClr val="accent1"/>
              </a:solidFill>
            </a:rPr>
            <a:t>3</a:t>
          </a:r>
        </a:p>
        <a:p xmlns:a="http://schemas.openxmlformats.org/drawingml/2006/main">
          <a:endParaRPr lang="en-US" sz="1000" b="1" dirty="0">
            <a:solidFill>
              <a:schemeClr val="accent1"/>
            </a:solidFill>
          </a:endParaRPr>
        </a:p>
        <a:p xmlns:a="http://schemas.openxmlformats.org/drawingml/2006/main">
          <a:r>
            <a:rPr lang="en-US" sz="1000" b="1" dirty="0">
              <a:solidFill>
                <a:schemeClr val="accent1"/>
              </a:solidFill>
            </a:rPr>
            <a:t>2</a:t>
          </a:r>
        </a:p>
        <a:p xmlns:a="http://schemas.openxmlformats.org/drawingml/2006/main">
          <a:endParaRPr lang="en-US" sz="1000" b="1" dirty="0">
            <a:solidFill>
              <a:schemeClr val="accent1"/>
            </a:solidFill>
          </a:endParaRPr>
        </a:p>
        <a:p xmlns:a="http://schemas.openxmlformats.org/drawingml/2006/main">
          <a:r>
            <a:rPr lang="en-US" sz="1000" b="1" dirty="0">
              <a:solidFill>
                <a:schemeClr val="accent1"/>
              </a:solidFill>
            </a:rPr>
            <a:t>1</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2" y="2"/>
            <a:ext cx="3171825"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2549" tIns="31277" rIns="62549" bIns="31277" numCol="1" anchor="t" anchorCtr="0" compatLnSpc="1">
            <a:prstTxWarp prst="textNoShape">
              <a:avLst/>
            </a:prstTxWarp>
          </a:bodyPr>
          <a:lstStyle>
            <a:lvl1pPr algn="l" defTabSz="628480">
              <a:spcBef>
                <a:spcPct val="0"/>
              </a:spcBef>
              <a:defRPr sz="900">
                <a:solidFill>
                  <a:schemeClr val="tx1"/>
                </a:solidFill>
                <a:latin typeface="Arial" charset="0"/>
                <a:cs typeface="+mn-cs"/>
              </a:defRPr>
            </a:lvl1pPr>
          </a:lstStyle>
          <a:p>
            <a:pPr>
              <a:defRPr/>
            </a:pPr>
            <a:endParaRPr lang="en-US" dirty="0"/>
          </a:p>
        </p:txBody>
      </p:sp>
      <p:sp>
        <p:nvSpPr>
          <p:cNvPr id="23555" name="Rectangle 3"/>
          <p:cNvSpPr>
            <a:spLocks noGrp="1" noChangeArrowheads="1"/>
          </p:cNvSpPr>
          <p:nvPr>
            <p:ph type="dt" idx="1"/>
          </p:nvPr>
        </p:nvSpPr>
        <p:spPr bwMode="auto">
          <a:xfrm>
            <a:off x="4141790" y="2"/>
            <a:ext cx="3171825"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2549" tIns="31277" rIns="62549" bIns="31277" numCol="1" anchor="t" anchorCtr="0" compatLnSpc="1">
            <a:prstTxWarp prst="textNoShape">
              <a:avLst/>
            </a:prstTxWarp>
          </a:bodyPr>
          <a:lstStyle>
            <a:lvl1pPr algn="r" defTabSz="628480">
              <a:spcBef>
                <a:spcPct val="0"/>
              </a:spcBef>
              <a:defRPr sz="900">
                <a:solidFill>
                  <a:schemeClr val="tx1"/>
                </a:solidFill>
                <a:latin typeface="Arial" charset="0"/>
                <a:cs typeface="+mn-cs"/>
              </a:defRPr>
            </a:lvl1pPr>
          </a:lstStyle>
          <a:p>
            <a:pPr>
              <a:defRPr/>
            </a:pPr>
            <a:endParaRPr lang="en-US" dirty="0"/>
          </a:p>
        </p:txBody>
      </p:sp>
      <p:sp>
        <p:nvSpPr>
          <p:cNvPr id="14340" name="Rectangle 4"/>
          <p:cNvSpPr>
            <a:spLocks noGrp="1" noRot="1" noChangeAspect="1" noChangeArrowheads="1" noTextEdit="1"/>
          </p:cNvSpPr>
          <p:nvPr>
            <p:ph type="sldImg" idx="2"/>
          </p:nvPr>
        </p:nvSpPr>
        <p:spPr bwMode="auto">
          <a:xfrm>
            <a:off x="1331913" y="719138"/>
            <a:ext cx="4660900" cy="360203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p:cNvSpPr>
            <a:spLocks noGrp="1" noChangeArrowheads="1"/>
          </p:cNvSpPr>
          <p:nvPr>
            <p:ph type="body" sz="quarter" idx="3"/>
          </p:nvPr>
        </p:nvSpPr>
        <p:spPr bwMode="auto">
          <a:xfrm>
            <a:off x="731840" y="4560890"/>
            <a:ext cx="5851525" cy="432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2549" tIns="31277" rIns="62549" bIns="3127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3558" name="Rectangle 6"/>
          <p:cNvSpPr>
            <a:spLocks noGrp="1" noChangeArrowheads="1"/>
          </p:cNvSpPr>
          <p:nvPr>
            <p:ph type="ftr" sz="quarter" idx="4"/>
          </p:nvPr>
        </p:nvSpPr>
        <p:spPr bwMode="auto">
          <a:xfrm>
            <a:off x="2" y="9121775"/>
            <a:ext cx="3171825"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2549" tIns="31277" rIns="62549" bIns="31277" numCol="1" anchor="b" anchorCtr="0" compatLnSpc="1">
            <a:prstTxWarp prst="textNoShape">
              <a:avLst/>
            </a:prstTxWarp>
          </a:bodyPr>
          <a:lstStyle>
            <a:lvl1pPr algn="l" defTabSz="628480">
              <a:spcBef>
                <a:spcPct val="0"/>
              </a:spcBef>
              <a:defRPr sz="900">
                <a:solidFill>
                  <a:schemeClr val="tx1"/>
                </a:solidFill>
                <a:latin typeface="Arial" charset="0"/>
                <a:cs typeface="+mn-cs"/>
              </a:defRPr>
            </a:lvl1pPr>
          </a:lstStyle>
          <a:p>
            <a:pPr>
              <a:defRPr/>
            </a:pPr>
            <a:endParaRPr lang="en-US" dirty="0"/>
          </a:p>
        </p:txBody>
      </p:sp>
      <p:sp>
        <p:nvSpPr>
          <p:cNvPr id="23559" name="Rectangle 7"/>
          <p:cNvSpPr>
            <a:spLocks noGrp="1" noChangeArrowheads="1"/>
          </p:cNvSpPr>
          <p:nvPr>
            <p:ph type="sldNum" sz="quarter" idx="5"/>
          </p:nvPr>
        </p:nvSpPr>
        <p:spPr bwMode="auto">
          <a:xfrm>
            <a:off x="4141790" y="9121775"/>
            <a:ext cx="3171825"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2549" tIns="31277" rIns="62549" bIns="31277" numCol="1" anchor="b" anchorCtr="0" compatLnSpc="1">
            <a:prstTxWarp prst="textNoShape">
              <a:avLst/>
            </a:prstTxWarp>
          </a:bodyPr>
          <a:lstStyle>
            <a:lvl1pPr algn="r" defTabSz="628480">
              <a:spcBef>
                <a:spcPct val="0"/>
              </a:spcBef>
              <a:defRPr sz="900">
                <a:solidFill>
                  <a:schemeClr val="tx1"/>
                </a:solidFill>
                <a:latin typeface="Arial" charset="0"/>
                <a:cs typeface="+mn-cs"/>
              </a:defRPr>
            </a:lvl1pPr>
          </a:lstStyle>
          <a:p>
            <a:pPr>
              <a:defRPr/>
            </a:pPr>
            <a:fld id="{76798E42-FE7D-4A51-8636-0E5DCA562601}" type="slidenum">
              <a:rPr lang="en-US"/>
              <a:pPr>
                <a:defRPr/>
              </a:pPr>
              <a:t>‹#›</a:t>
            </a:fld>
            <a:endParaRPr lang="en-US" dirty="0"/>
          </a:p>
        </p:txBody>
      </p:sp>
    </p:spTree>
    <p:extLst>
      <p:ext uri="{BB962C8B-B14F-4D97-AF65-F5344CB8AC3E}">
        <p14:creationId xmlns:p14="http://schemas.microsoft.com/office/powerpoint/2010/main" val="15262668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6751" algn="l" rtl="0" eaLnBrk="0" fontAlgn="base" hangingPunct="0">
      <a:spcBef>
        <a:spcPct val="30000"/>
      </a:spcBef>
      <a:spcAft>
        <a:spcPct val="0"/>
      </a:spcAft>
      <a:defRPr sz="1200" kern="1200">
        <a:solidFill>
          <a:schemeClr val="tx1"/>
        </a:solidFill>
        <a:latin typeface="Arial" charset="0"/>
        <a:ea typeface="+mn-ea"/>
        <a:cs typeface="+mn-cs"/>
      </a:defRPr>
    </a:lvl2pPr>
    <a:lvl3pPr marL="913502" algn="l" rtl="0" eaLnBrk="0" fontAlgn="base" hangingPunct="0">
      <a:spcBef>
        <a:spcPct val="30000"/>
      </a:spcBef>
      <a:spcAft>
        <a:spcPct val="0"/>
      </a:spcAft>
      <a:defRPr sz="1200" kern="1200">
        <a:solidFill>
          <a:schemeClr val="tx1"/>
        </a:solidFill>
        <a:latin typeface="Arial" charset="0"/>
        <a:ea typeface="+mn-ea"/>
        <a:cs typeface="+mn-cs"/>
      </a:defRPr>
    </a:lvl3pPr>
    <a:lvl4pPr marL="1370257" algn="l" rtl="0" eaLnBrk="0" fontAlgn="base" hangingPunct="0">
      <a:spcBef>
        <a:spcPct val="30000"/>
      </a:spcBef>
      <a:spcAft>
        <a:spcPct val="0"/>
      </a:spcAft>
      <a:defRPr sz="1200" kern="1200">
        <a:solidFill>
          <a:schemeClr val="tx1"/>
        </a:solidFill>
        <a:latin typeface="Arial" charset="0"/>
        <a:ea typeface="+mn-ea"/>
        <a:cs typeface="+mn-cs"/>
      </a:defRPr>
    </a:lvl4pPr>
    <a:lvl5pPr marL="1827006" algn="l" rtl="0" eaLnBrk="0" fontAlgn="base" hangingPunct="0">
      <a:spcBef>
        <a:spcPct val="30000"/>
      </a:spcBef>
      <a:spcAft>
        <a:spcPct val="0"/>
      </a:spcAft>
      <a:defRPr sz="1200" kern="1200">
        <a:solidFill>
          <a:schemeClr val="tx1"/>
        </a:solidFill>
        <a:latin typeface="Arial" charset="0"/>
        <a:ea typeface="+mn-ea"/>
        <a:cs typeface="+mn-cs"/>
      </a:defRPr>
    </a:lvl5pPr>
    <a:lvl6pPr marL="2283760" algn="l" defTabSz="913502" rtl="0" eaLnBrk="1" latinLnBrk="0" hangingPunct="1">
      <a:defRPr sz="1200" kern="1200">
        <a:solidFill>
          <a:schemeClr val="tx1"/>
        </a:solidFill>
        <a:latin typeface="+mn-lt"/>
        <a:ea typeface="+mn-ea"/>
        <a:cs typeface="+mn-cs"/>
      </a:defRPr>
    </a:lvl6pPr>
    <a:lvl7pPr marL="2740510" algn="l" defTabSz="913502" rtl="0" eaLnBrk="1" latinLnBrk="0" hangingPunct="1">
      <a:defRPr sz="1200" kern="1200">
        <a:solidFill>
          <a:schemeClr val="tx1"/>
        </a:solidFill>
        <a:latin typeface="+mn-lt"/>
        <a:ea typeface="+mn-ea"/>
        <a:cs typeface="+mn-cs"/>
      </a:defRPr>
    </a:lvl7pPr>
    <a:lvl8pPr marL="3197264" algn="l" defTabSz="913502" rtl="0" eaLnBrk="1" latinLnBrk="0" hangingPunct="1">
      <a:defRPr sz="1200" kern="1200">
        <a:solidFill>
          <a:schemeClr val="tx1"/>
        </a:solidFill>
        <a:latin typeface="+mn-lt"/>
        <a:ea typeface="+mn-ea"/>
        <a:cs typeface="+mn-cs"/>
      </a:defRPr>
    </a:lvl8pPr>
    <a:lvl9pPr marL="3654017" algn="l" defTabSz="91350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6BC8A7-83A8-4012-BC9C-C2497C01EDA8}" type="slidenum">
              <a:rPr lang="en-US">
                <a:solidFill>
                  <a:prstClr val="black"/>
                </a:solidFill>
              </a:rPr>
              <a:pPr/>
              <a:t>1</a:t>
            </a:fld>
            <a:endParaRPr lang="en-US" dirty="0">
              <a:solidFill>
                <a:prstClr val="black"/>
              </a:solidFill>
            </a:endParaRPr>
          </a:p>
        </p:txBody>
      </p:sp>
      <p:sp>
        <p:nvSpPr>
          <p:cNvPr id="4098" name="Rectangle 2"/>
          <p:cNvSpPr>
            <a:spLocks noGrp="1" noRot="1" noChangeAspect="1" noChangeArrowheads="1" noTextEdit="1"/>
          </p:cNvSpPr>
          <p:nvPr>
            <p:ph type="sldImg"/>
          </p:nvPr>
        </p:nvSpPr>
        <p:spPr>
          <a:xfrm>
            <a:off x="1327150" y="720725"/>
            <a:ext cx="4660900" cy="3600450"/>
          </a:xfrm>
          <a:ln/>
        </p:spPr>
      </p:sp>
      <p:sp>
        <p:nvSpPr>
          <p:cNvPr id="4099" name="Rectangle 3"/>
          <p:cNvSpPr>
            <a:spLocks noGrp="1" noChangeArrowheads="1"/>
          </p:cNvSpPr>
          <p:nvPr>
            <p:ph type="body" idx="1"/>
          </p:nvPr>
        </p:nvSpPr>
        <p:spPr/>
        <p:txBody>
          <a:bodyPr/>
          <a:lstStyle/>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1913" y="719138"/>
            <a:ext cx="4660900" cy="360203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0433E63-427D-4F6B-8E1D-D0A381F59C74}" type="slidenum">
              <a:rPr lang="en-GB" smtClean="0"/>
              <a:pPr/>
              <a:t>22</a:t>
            </a:fld>
            <a:endParaRPr lang="en-GB" dirty="0"/>
          </a:p>
        </p:txBody>
      </p:sp>
    </p:spTree>
    <p:extLst>
      <p:ext uri="{BB962C8B-B14F-4D97-AF65-F5344CB8AC3E}">
        <p14:creationId xmlns:p14="http://schemas.microsoft.com/office/powerpoint/2010/main" val="14841518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1913" y="719138"/>
            <a:ext cx="4660900" cy="36020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6798E42-FE7D-4A51-8636-0E5DCA562601}" type="slidenum">
              <a:rPr lang="en-US" smtClean="0"/>
              <a:pPr>
                <a:defRPr/>
              </a:pPr>
              <a:t>23</a:t>
            </a:fld>
            <a:endParaRPr lang="en-US" dirty="0"/>
          </a:p>
        </p:txBody>
      </p:sp>
    </p:spTree>
    <p:extLst>
      <p:ext uri="{BB962C8B-B14F-4D97-AF65-F5344CB8AC3E}">
        <p14:creationId xmlns:p14="http://schemas.microsoft.com/office/powerpoint/2010/main" val="29568567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42D52F-891A-4267-B56C-DBB1CF933AE6}" type="slidenum">
              <a:rPr lang="en-US" altLang="en-US"/>
              <a:pPr/>
              <a:t>28</a:t>
            </a:fld>
            <a:endParaRPr lang="en-US" altLang="en-US"/>
          </a:p>
        </p:txBody>
      </p:sp>
      <p:sp>
        <p:nvSpPr>
          <p:cNvPr id="6146" name="Rectangle 2"/>
          <p:cNvSpPr>
            <a:spLocks noGrp="1" noRot="1" noChangeAspect="1" noChangeArrowheads="1" noTextEdit="1"/>
          </p:cNvSpPr>
          <p:nvPr>
            <p:ph type="sldImg"/>
          </p:nvPr>
        </p:nvSpPr>
        <p:spPr>
          <a:xfrm>
            <a:off x="1331913" y="719138"/>
            <a:ext cx="4660900" cy="3602037"/>
          </a:xfrm>
          <a:ln/>
        </p:spPr>
      </p:sp>
      <p:sp>
        <p:nvSpPr>
          <p:cNvPr id="614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42D52F-891A-4267-B56C-DBB1CF933AE6}" type="slidenum">
              <a:rPr lang="en-US" altLang="en-US"/>
              <a:pPr/>
              <a:t>29</a:t>
            </a:fld>
            <a:endParaRPr lang="en-US" altLang="en-US"/>
          </a:p>
        </p:txBody>
      </p:sp>
      <p:sp>
        <p:nvSpPr>
          <p:cNvPr id="6146" name="Rectangle 2"/>
          <p:cNvSpPr>
            <a:spLocks noGrp="1" noRot="1" noChangeAspect="1" noChangeArrowheads="1" noTextEdit="1"/>
          </p:cNvSpPr>
          <p:nvPr>
            <p:ph type="sldImg"/>
          </p:nvPr>
        </p:nvSpPr>
        <p:spPr>
          <a:xfrm>
            <a:off x="1327150" y="720725"/>
            <a:ext cx="4660900" cy="3600450"/>
          </a:xfrm>
          <a:ln/>
        </p:spPr>
      </p:sp>
      <p:sp>
        <p:nvSpPr>
          <p:cNvPr id="614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BDEB8B-5274-422A-926B-8D0A166DDC37}" type="slidenum">
              <a:rPr lang="en-US" altLang="en-US"/>
              <a:pPr/>
              <a:t>34</a:t>
            </a:fld>
            <a:endParaRPr lang="en-US" altLang="en-US"/>
          </a:p>
        </p:txBody>
      </p:sp>
      <p:sp>
        <p:nvSpPr>
          <p:cNvPr id="6146" name="Rectangle 2"/>
          <p:cNvSpPr>
            <a:spLocks noGrp="1" noRot="1" noChangeAspect="1" noChangeArrowheads="1" noTextEdit="1"/>
          </p:cNvSpPr>
          <p:nvPr>
            <p:ph type="sldImg"/>
          </p:nvPr>
        </p:nvSpPr>
        <p:spPr>
          <a:xfrm>
            <a:off x="1331913" y="719138"/>
            <a:ext cx="4660900" cy="3602037"/>
          </a:xfrm>
          <a:ln/>
        </p:spPr>
      </p:sp>
      <p:sp>
        <p:nvSpPr>
          <p:cNvPr id="614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7150" y="720725"/>
            <a:ext cx="4660900" cy="3600450"/>
          </a:xfrm>
        </p:spPr>
      </p:sp>
      <p:sp>
        <p:nvSpPr>
          <p:cNvPr id="3" name="Notes Placeholder 2"/>
          <p:cNvSpPr>
            <a:spLocks noGrp="1"/>
          </p:cNvSpPr>
          <p:nvPr>
            <p:ph type="body" idx="1"/>
          </p:nvPr>
        </p:nvSpPr>
        <p:spPr/>
        <p:txBody>
          <a:bodyPr/>
          <a:lstStyle/>
          <a:p>
            <a:r>
              <a:rPr lang="en-US" sz="1300">
                <a:solidFill>
                  <a:prstClr val="black"/>
                </a:solidFill>
              </a:rPr>
              <a:t>© Copyright Showeet.com</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35</a:t>
            </a:fld>
            <a:endParaRPr lang="en-US"/>
          </a:p>
        </p:txBody>
      </p:sp>
    </p:spTree>
    <p:extLst>
      <p:ext uri="{BB962C8B-B14F-4D97-AF65-F5344CB8AC3E}">
        <p14:creationId xmlns:p14="http://schemas.microsoft.com/office/powerpoint/2010/main" val="28894429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42B958E-9391-4012-8D02-6D234D498689}" type="slidenum">
              <a:rPr lang="en-US">
                <a:solidFill>
                  <a:prstClr val="black"/>
                </a:solidFill>
              </a:rPr>
              <a:pPr/>
              <a:t>36</a:t>
            </a:fld>
            <a:endParaRPr lang="en-US" dirty="0">
              <a:solidFill>
                <a:prstClr val="black"/>
              </a:solidFill>
            </a:endParaRPr>
          </a:p>
        </p:txBody>
      </p:sp>
      <p:sp>
        <p:nvSpPr>
          <p:cNvPr id="11266" name="Rectangle 2"/>
          <p:cNvSpPr>
            <a:spLocks noGrp="1" noRot="1" noChangeAspect="1" noChangeArrowheads="1" noTextEdit="1"/>
          </p:cNvSpPr>
          <p:nvPr>
            <p:ph type="sldImg"/>
          </p:nvPr>
        </p:nvSpPr>
        <p:spPr>
          <a:xfrm>
            <a:off x="1327150" y="720725"/>
            <a:ext cx="4660900" cy="3600450"/>
          </a:xfrm>
          <a:ln/>
        </p:spPr>
      </p:sp>
      <p:sp>
        <p:nvSpPr>
          <p:cNvPr id="1126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1913" y="719138"/>
            <a:ext cx="4660900" cy="36020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6798E42-FE7D-4A51-8636-0E5DCA562601}" type="slidenum">
              <a:rPr lang="en-US" smtClean="0"/>
              <a:pPr>
                <a:defRPr/>
              </a:pPr>
              <a:t>4</a:t>
            </a:fld>
            <a:endParaRPr lang="en-US" dirty="0"/>
          </a:p>
        </p:txBody>
      </p:sp>
    </p:spTree>
    <p:extLst>
      <p:ext uri="{BB962C8B-B14F-4D97-AF65-F5344CB8AC3E}">
        <p14:creationId xmlns:p14="http://schemas.microsoft.com/office/powerpoint/2010/main" val="2650402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1913" y="720725"/>
            <a:ext cx="4662487" cy="3602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0433E63-427D-4F6B-8E1D-D0A381F59C74}" type="slidenum">
              <a:rPr lang="en-GB" smtClean="0"/>
              <a:pPr/>
              <a:t>8</a:t>
            </a:fld>
            <a:endParaRPr lang="en-GB"/>
          </a:p>
        </p:txBody>
      </p:sp>
    </p:spTree>
    <p:extLst>
      <p:ext uri="{BB962C8B-B14F-4D97-AF65-F5344CB8AC3E}">
        <p14:creationId xmlns:p14="http://schemas.microsoft.com/office/powerpoint/2010/main" val="1484151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1913" y="719138"/>
            <a:ext cx="4660900" cy="360203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0433E63-427D-4F6B-8E1D-D0A381F59C74}" type="slidenum">
              <a:rPr lang="en-GB" smtClean="0"/>
              <a:pPr/>
              <a:t>10</a:t>
            </a:fld>
            <a:endParaRPr lang="en-GB" dirty="0"/>
          </a:p>
        </p:txBody>
      </p:sp>
    </p:spTree>
    <p:extLst>
      <p:ext uri="{BB962C8B-B14F-4D97-AF65-F5344CB8AC3E}">
        <p14:creationId xmlns:p14="http://schemas.microsoft.com/office/powerpoint/2010/main" val="1484151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eaLnBrk="0" hangingPunct="0">
              <a:defRPr sz="2100">
                <a:solidFill>
                  <a:schemeClr val="tx1"/>
                </a:solidFill>
                <a:latin typeface="Arial" charset="0"/>
                <a:ea typeface="MS PGothic" pitchFamily="34" charset="-128"/>
              </a:defRPr>
            </a:lvl1pPr>
            <a:lvl2pPr marL="785281" indent="-302031" eaLnBrk="0" hangingPunct="0">
              <a:defRPr sz="2100">
                <a:solidFill>
                  <a:schemeClr val="tx1"/>
                </a:solidFill>
                <a:latin typeface="Arial" charset="0"/>
                <a:ea typeface="MS PGothic" pitchFamily="34" charset="-128"/>
              </a:defRPr>
            </a:lvl2pPr>
            <a:lvl3pPr marL="1208125" indent="-241625" eaLnBrk="0" hangingPunct="0">
              <a:defRPr sz="2100">
                <a:solidFill>
                  <a:schemeClr val="tx1"/>
                </a:solidFill>
                <a:latin typeface="Arial" charset="0"/>
                <a:ea typeface="MS PGothic" pitchFamily="34" charset="-128"/>
              </a:defRPr>
            </a:lvl3pPr>
            <a:lvl4pPr marL="1691375" indent="-241625" eaLnBrk="0" hangingPunct="0">
              <a:defRPr sz="2100">
                <a:solidFill>
                  <a:schemeClr val="tx1"/>
                </a:solidFill>
                <a:latin typeface="Arial" charset="0"/>
                <a:ea typeface="MS PGothic" pitchFamily="34" charset="-128"/>
              </a:defRPr>
            </a:lvl4pPr>
            <a:lvl5pPr marL="2174625" indent="-241625" eaLnBrk="0" hangingPunct="0">
              <a:defRPr sz="2100">
                <a:solidFill>
                  <a:schemeClr val="tx1"/>
                </a:solidFill>
                <a:latin typeface="Arial" charset="0"/>
                <a:ea typeface="MS PGothic" pitchFamily="34" charset="-128"/>
              </a:defRPr>
            </a:lvl5pPr>
            <a:lvl6pPr marL="2657874" indent="-241625" algn="ctr" eaLnBrk="0" fontAlgn="base" hangingPunct="0">
              <a:lnSpc>
                <a:spcPct val="86000"/>
              </a:lnSpc>
              <a:spcBef>
                <a:spcPct val="0"/>
              </a:spcBef>
              <a:spcAft>
                <a:spcPct val="0"/>
              </a:spcAft>
              <a:defRPr sz="2100">
                <a:solidFill>
                  <a:schemeClr val="tx1"/>
                </a:solidFill>
                <a:latin typeface="Arial" charset="0"/>
                <a:ea typeface="MS PGothic" pitchFamily="34" charset="-128"/>
              </a:defRPr>
            </a:lvl6pPr>
            <a:lvl7pPr marL="3141124" indent="-241625" algn="ctr" eaLnBrk="0" fontAlgn="base" hangingPunct="0">
              <a:lnSpc>
                <a:spcPct val="86000"/>
              </a:lnSpc>
              <a:spcBef>
                <a:spcPct val="0"/>
              </a:spcBef>
              <a:spcAft>
                <a:spcPct val="0"/>
              </a:spcAft>
              <a:defRPr sz="2100">
                <a:solidFill>
                  <a:schemeClr val="tx1"/>
                </a:solidFill>
                <a:latin typeface="Arial" charset="0"/>
                <a:ea typeface="MS PGothic" pitchFamily="34" charset="-128"/>
              </a:defRPr>
            </a:lvl7pPr>
            <a:lvl8pPr marL="3624373" indent="-241625" algn="ctr" eaLnBrk="0" fontAlgn="base" hangingPunct="0">
              <a:lnSpc>
                <a:spcPct val="86000"/>
              </a:lnSpc>
              <a:spcBef>
                <a:spcPct val="0"/>
              </a:spcBef>
              <a:spcAft>
                <a:spcPct val="0"/>
              </a:spcAft>
              <a:defRPr sz="2100">
                <a:solidFill>
                  <a:schemeClr val="tx1"/>
                </a:solidFill>
                <a:latin typeface="Arial" charset="0"/>
                <a:ea typeface="MS PGothic" pitchFamily="34" charset="-128"/>
              </a:defRPr>
            </a:lvl8pPr>
            <a:lvl9pPr marL="4107623" indent="-241625" algn="ctr" eaLnBrk="0" fontAlgn="base" hangingPunct="0">
              <a:lnSpc>
                <a:spcPct val="86000"/>
              </a:lnSpc>
              <a:spcBef>
                <a:spcPct val="0"/>
              </a:spcBef>
              <a:spcAft>
                <a:spcPct val="0"/>
              </a:spcAft>
              <a:defRPr sz="2100">
                <a:solidFill>
                  <a:schemeClr val="tx1"/>
                </a:solidFill>
                <a:latin typeface="Arial" charset="0"/>
                <a:ea typeface="MS PGothic" pitchFamily="34" charset="-128"/>
              </a:defRPr>
            </a:lvl9pPr>
          </a:lstStyle>
          <a:p>
            <a:pPr eaLnBrk="1" hangingPunct="1"/>
            <a:fld id="{AA44459A-1828-42AC-92C8-5996BC65C7C6}" type="slidenum">
              <a:rPr lang="en-GB" altLang="en-US" sz="1200">
                <a:solidFill>
                  <a:prstClr val="black"/>
                </a:solidFill>
              </a:rPr>
              <a:pPr eaLnBrk="1" hangingPunct="1"/>
              <a:t>16</a:t>
            </a:fld>
            <a:endParaRPr lang="en-GB" altLang="en-US" sz="1200">
              <a:solidFill>
                <a:prstClr val="black"/>
              </a:solidFill>
            </a:endParaRPr>
          </a:p>
        </p:txBody>
      </p:sp>
      <p:sp>
        <p:nvSpPr>
          <p:cNvPr id="37891" name="Rectangle 2"/>
          <p:cNvSpPr>
            <a:spLocks noGrp="1" noRot="1" noChangeAspect="1" noChangeArrowheads="1" noTextEdit="1"/>
          </p:cNvSpPr>
          <p:nvPr>
            <p:ph type="sldImg"/>
          </p:nvPr>
        </p:nvSpPr>
        <p:spPr>
          <a:xfrm>
            <a:off x="1327150" y="720725"/>
            <a:ext cx="4660900" cy="3600450"/>
          </a:xfrm>
          <a:ln/>
        </p:spPr>
      </p:sp>
      <p:sp>
        <p:nvSpPr>
          <p:cNvPr id="37892" name="Rectangle 3"/>
          <p:cNvSpPr>
            <a:spLocks noGrp="1" noChangeArrowheads="1"/>
          </p:cNvSpPr>
          <p:nvPr>
            <p:ph type="body" idx="1"/>
          </p:nvPr>
        </p:nvSpPr>
        <p:spPr>
          <a:xfrm>
            <a:off x="1060027" y="4560571"/>
            <a:ext cx="5195147" cy="4320540"/>
          </a:xfrm>
          <a:noFill/>
        </p:spPr>
        <p:txBody>
          <a:bodyPr/>
          <a:lstStyle/>
          <a:p>
            <a:pPr eaLnBrk="1" hangingPunct="1"/>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1913" y="719138"/>
            <a:ext cx="4660900" cy="360203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0433E63-427D-4F6B-8E1D-D0A381F59C74}" type="slidenum">
              <a:rPr lang="en-GB" smtClean="0"/>
              <a:pPr/>
              <a:t>17</a:t>
            </a:fld>
            <a:endParaRPr lang="en-GB"/>
          </a:p>
        </p:txBody>
      </p:sp>
    </p:spTree>
    <p:extLst>
      <p:ext uri="{BB962C8B-B14F-4D97-AF65-F5344CB8AC3E}">
        <p14:creationId xmlns:p14="http://schemas.microsoft.com/office/powerpoint/2010/main" val="1484151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1913" y="719138"/>
            <a:ext cx="4660900" cy="360203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0433E63-427D-4F6B-8E1D-D0A381F59C74}" type="slidenum">
              <a:rPr lang="en-GB" smtClean="0"/>
              <a:pPr/>
              <a:t>19</a:t>
            </a:fld>
            <a:endParaRPr lang="en-GB"/>
          </a:p>
        </p:txBody>
      </p:sp>
    </p:spTree>
    <p:extLst>
      <p:ext uri="{BB962C8B-B14F-4D97-AF65-F5344CB8AC3E}">
        <p14:creationId xmlns:p14="http://schemas.microsoft.com/office/powerpoint/2010/main" val="1484151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1913" y="719138"/>
            <a:ext cx="4660900" cy="36020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6798E42-FE7D-4A51-8636-0E5DCA562601}" type="slidenum">
              <a:rPr lang="en-US" smtClean="0"/>
              <a:pPr>
                <a:defRPr/>
              </a:pPr>
              <a:t>20</a:t>
            </a:fld>
            <a:endParaRPr lang="en-US" dirty="0"/>
          </a:p>
        </p:txBody>
      </p:sp>
    </p:spTree>
    <p:extLst>
      <p:ext uri="{BB962C8B-B14F-4D97-AF65-F5344CB8AC3E}">
        <p14:creationId xmlns:p14="http://schemas.microsoft.com/office/powerpoint/2010/main" val="2650402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1913" y="719138"/>
            <a:ext cx="4660900" cy="360203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0433E63-427D-4F6B-8E1D-D0A381F59C74}" type="slidenum">
              <a:rPr lang="en-GB" smtClean="0"/>
              <a:pPr/>
              <a:t>21</a:t>
            </a:fld>
            <a:endParaRPr lang="en-GB" dirty="0"/>
          </a:p>
        </p:txBody>
      </p:sp>
    </p:spTree>
    <p:extLst>
      <p:ext uri="{BB962C8B-B14F-4D97-AF65-F5344CB8AC3E}">
        <p14:creationId xmlns:p14="http://schemas.microsoft.com/office/powerpoint/2010/main" val="1484151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10.pn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tiff"/></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7.xml"/><Relationship Id="rId1" Type="http://schemas.openxmlformats.org/officeDocument/2006/relationships/tags" Target="../tags/tag26.xml"/></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9.xml"/><Relationship Id="rId1" Type="http://schemas.openxmlformats.org/officeDocument/2006/relationships/tags" Target="../tags/tag28.xml"/></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1.xml"/><Relationship Id="rId1" Type="http://schemas.openxmlformats.org/officeDocument/2006/relationships/tags" Target="../tags/tag30.xml"/></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4.tiff"/><Relationship Id="rId3" Type="http://schemas.openxmlformats.org/officeDocument/2006/relationships/tags" Target="../tags/tag41.xml"/><Relationship Id="rId7" Type="http://schemas.openxmlformats.org/officeDocument/2006/relationships/image" Target="../media/image3.tiff"/><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2.tiff"/><Relationship Id="rId5" Type="http://schemas.openxmlformats.org/officeDocument/2006/relationships/image" Target="../media/image11.jpg"/><Relationship Id="rId4"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6.xml"/><Relationship Id="rId7" Type="http://schemas.openxmlformats.org/officeDocument/2006/relationships/image" Target="../media/image4.tiff"/><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3.tiff"/><Relationship Id="rId5" Type="http://schemas.openxmlformats.org/officeDocument/2006/relationships/image" Target="../media/image2.tiff"/><Relationship Id="rId4"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990534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D46FC5CF-89A8-4135-AD33-3118CCD149F7}" type="slidenum">
              <a:rPr lang="en-US">
                <a:solidFill>
                  <a:srgbClr val="002C77"/>
                </a:solidFill>
              </a:rPr>
              <a:pPr/>
              <a:t>‹#›</a:t>
            </a:fld>
            <a:endParaRPr lang="en-US" dirty="0">
              <a:solidFill>
                <a:srgbClr val="002C77"/>
              </a:solidFill>
            </a:endParaRPr>
          </a:p>
        </p:txBody>
      </p:sp>
    </p:spTree>
    <p:extLst>
      <p:ext uri="{BB962C8B-B14F-4D97-AF65-F5344CB8AC3E}">
        <p14:creationId xmlns:p14="http://schemas.microsoft.com/office/powerpoint/2010/main" val="333857378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reak Slid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2" y="13"/>
            <a:ext cx="10056737" cy="7772399"/>
          </a:xfrm>
          <a:prstGeom prst="rect">
            <a:avLst/>
          </a:prstGeom>
        </p:spPr>
      </p:pic>
      <p:sp>
        <p:nvSpPr>
          <p:cNvPr id="2" name="Title 1"/>
          <p:cNvSpPr>
            <a:spLocks noGrp="1"/>
          </p:cNvSpPr>
          <p:nvPr>
            <p:ph type="title"/>
          </p:nvPr>
        </p:nvSpPr>
        <p:spPr>
          <a:xfrm>
            <a:off x="667812" y="1352975"/>
            <a:ext cx="8908370" cy="3302242"/>
          </a:xfrm>
        </p:spPr>
        <p:txBody>
          <a:bodyPr/>
          <a:lstStyle>
            <a:lvl1pPr>
              <a:defRPr sz="6000">
                <a:solidFill>
                  <a:schemeClr val="accent2"/>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58232188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rvey">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2" y="0"/>
            <a:ext cx="10056737" cy="7772400"/>
          </a:xfrm>
          <a:prstGeom prst="rect">
            <a:avLst/>
          </a:prstGeom>
        </p:spPr>
      </p:pic>
      <p:sp>
        <p:nvSpPr>
          <p:cNvPr id="2" name="Title 1"/>
          <p:cNvSpPr>
            <a:spLocks noGrp="1"/>
          </p:cNvSpPr>
          <p:nvPr>
            <p:ph type="title"/>
          </p:nvPr>
        </p:nvSpPr>
        <p:spPr>
          <a:xfrm>
            <a:off x="667819" y="1352973"/>
            <a:ext cx="7084607" cy="1877906"/>
          </a:xfrm>
        </p:spPr>
        <p:txBody>
          <a:bodyPr/>
          <a:lstStyle>
            <a:lvl1pPr>
              <a:lnSpc>
                <a:spcPct val="100000"/>
              </a:lnSpc>
              <a:defRPr sz="3100">
                <a:solidFill>
                  <a:schemeClr val="bg1"/>
                </a:solidFill>
              </a:defRPr>
            </a:lvl1p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666793" y="3547958"/>
            <a:ext cx="7018763" cy="3558752"/>
          </a:xfrm>
        </p:spPr>
        <p:txBody>
          <a:bodyPr/>
          <a:lstStyle>
            <a:lvl1pPr marL="508912" indent="-508912">
              <a:lnSpc>
                <a:spcPct val="100000"/>
              </a:lnSpc>
              <a:buFont typeface="+mj-lt"/>
              <a:buAutoNum type="alphaUcPeriod"/>
              <a:defRPr sz="3100">
                <a:solidFill>
                  <a:schemeClr val="bg1"/>
                </a:solidFill>
              </a:defRPr>
            </a:lvl1pPr>
            <a:lvl2pPr>
              <a:lnSpc>
                <a:spcPct val="100000"/>
              </a:lnSpc>
              <a:defRPr sz="3100">
                <a:solidFill>
                  <a:schemeClr val="bg1"/>
                </a:solidFill>
              </a:defRPr>
            </a:lvl2pPr>
            <a:lvl3pPr>
              <a:lnSpc>
                <a:spcPct val="100000"/>
              </a:lnSpc>
              <a:defRPr sz="3100">
                <a:solidFill>
                  <a:schemeClr val="bg1"/>
                </a:solidFill>
              </a:defRPr>
            </a:lvl3pPr>
            <a:lvl4pPr>
              <a:lnSpc>
                <a:spcPct val="100000"/>
              </a:lnSpc>
              <a:defRPr sz="3100">
                <a:solidFill>
                  <a:schemeClr val="bg1"/>
                </a:solidFill>
              </a:defRPr>
            </a:lvl4pPr>
            <a:lvl5pPr>
              <a:lnSpc>
                <a:spcPct val="100000"/>
              </a:lnSpc>
              <a:defRPr sz="31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8880886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arsh 3D">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4" y="0"/>
            <a:ext cx="10056734" cy="7772398"/>
          </a:xfrm>
          <a:prstGeom prst="rect">
            <a:avLst/>
          </a:prstGeom>
        </p:spPr>
      </p:pic>
    </p:spTree>
    <p:extLst>
      <p:ext uri="{BB962C8B-B14F-4D97-AF65-F5344CB8AC3E}">
        <p14:creationId xmlns:p14="http://schemas.microsoft.com/office/powerpoint/2010/main" val="62871951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828" y="4994500"/>
            <a:ext cx="8548559" cy="1543685"/>
          </a:xfrm>
        </p:spPr>
        <p:txBody>
          <a:bodyPr/>
          <a:lstStyle>
            <a:lvl1pPr algn="l">
              <a:defRPr sz="4500" b="1" cap="all"/>
            </a:lvl1pPr>
          </a:lstStyle>
          <a:p>
            <a:r>
              <a:rPr lang="en-US" smtClean="0"/>
              <a:t>Click to edit Master title style</a:t>
            </a:r>
            <a:endParaRPr lang="en-US"/>
          </a:p>
        </p:txBody>
      </p:sp>
      <p:sp>
        <p:nvSpPr>
          <p:cNvPr id="3" name="Text Placeholder 2"/>
          <p:cNvSpPr>
            <a:spLocks noGrp="1"/>
          </p:cNvSpPr>
          <p:nvPr>
            <p:ph type="body" idx="1"/>
          </p:nvPr>
        </p:nvSpPr>
        <p:spPr>
          <a:xfrm>
            <a:off x="794828" y="3294275"/>
            <a:ext cx="8548559" cy="1700212"/>
          </a:xfrm>
        </p:spPr>
        <p:txBody>
          <a:bodyPr anchor="b"/>
          <a:lstStyle>
            <a:lvl1pPr marL="0" indent="0">
              <a:buNone/>
              <a:defRPr sz="2200"/>
            </a:lvl1pPr>
            <a:lvl2pPr marL="508912" indent="0">
              <a:buNone/>
              <a:defRPr sz="1900"/>
            </a:lvl2pPr>
            <a:lvl3pPr marL="1017826" indent="0">
              <a:buNone/>
              <a:defRPr sz="1800"/>
            </a:lvl3pPr>
            <a:lvl4pPr marL="1526742" indent="0">
              <a:buNone/>
              <a:defRPr sz="1600"/>
            </a:lvl4pPr>
            <a:lvl5pPr marL="2035652" indent="0">
              <a:buNone/>
              <a:defRPr sz="1600"/>
            </a:lvl5pPr>
            <a:lvl6pPr marL="2544565" indent="0">
              <a:buNone/>
              <a:defRPr sz="1600"/>
            </a:lvl6pPr>
            <a:lvl7pPr marL="3053478" indent="0">
              <a:buNone/>
              <a:defRPr sz="1600"/>
            </a:lvl7pPr>
            <a:lvl8pPr marL="3562389" indent="0">
              <a:buNone/>
              <a:defRPr sz="1600"/>
            </a:lvl8pPr>
            <a:lvl9pPr marL="4071303" indent="0">
              <a:buNone/>
              <a:defRPr sz="16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C076050E-AEB9-4F00-A269-FD3CAFC17953}" type="slidenum">
              <a:rPr lang="en-US">
                <a:solidFill>
                  <a:srgbClr val="002C77"/>
                </a:solidFill>
              </a:rPr>
              <a:pPr/>
              <a:t>‹#›</a:t>
            </a:fld>
            <a:endParaRPr lang="en-US" dirty="0">
              <a:solidFill>
                <a:srgbClr val="002C77"/>
              </a:solidFill>
            </a:endParaRPr>
          </a:p>
        </p:txBody>
      </p:sp>
    </p:spTree>
    <p:extLst>
      <p:ext uri="{BB962C8B-B14F-4D97-AF65-F5344CB8AC3E}">
        <p14:creationId xmlns:p14="http://schemas.microsoft.com/office/powerpoint/2010/main" val="328843717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77234" y="1448331"/>
            <a:ext cx="4469661" cy="5652982"/>
          </a:xfrm>
        </p:spPr>
        <p:txBody>
          <a:bodyPr/>
          <a:lstStyle>
            <a:lvl1pPr>
              <a:defRPr sz="3100"/>
            </a:lvl1pPr>
            <a:lvl2pPr>
              <a:defRPr sz="2700"/>
            </a:lvl2pPr>
            <a:lvl3pPr>
              <a:defRPr sz="22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6521" y="1448331"/>
            <a:ext cx="4469661" cy="5652982"/>
          </a:xfrm>
        </p:spPr>
        <p:txBody>
          <a:bodyPr/>
          <a:lstStyle>
            <a:lvl1pPr>
              <a:defRPr sz="3100"/>
            </a:lvl1pPr>
            <a:lvl2pPr>
              <a:defRPr sz="2700"/>
            </a:lvl2pPr>
            <a:lvl3pPr>
              <a:defRPr sz="22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F39A47E9-258D-4904-BD8D-924E69E0114D}" type="slidenum">
              <a:rPr lang="en-US">
                <a:solidFill>
                  <a:srgbClr val="002C77"/>
                </a:solidFill>
              </a:rPr>
              <a:pPr/>
              <a:t>‹#›</a:t>
            </a:fld>
            <a:endParaRPr lang="en-US" dirty="0">
              <a:solidFill>
                <a:srgbClr val="002C77"/>
              </a:solidFill>
            </a:endParaRPr>
          </a:p>
        </p:txBody>
      </p:sp>
    </p:spTree>
    <p:extLst>
      <p:ext uri="{BB962C8B-B14F-4D97-AF65-F5344CB8AC3E}">
        <p14:creationId xmlns:p14="http://schemas.microsoft.com/office/powerpoint/2010/main" val="53658487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183" y="311256"/>
            <a:ext cx="9054057"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179" y="1739795"/>
            <a:ext cx="4444719" cy="725064"/>
          </a:xfrm>
        </p:spPr>
        <p:txBody>
          <a:bodyPr anchor="b"/>
          <a:lstStyle>
            <a:lvl1pPr marL="0" indent="0">
              <a:buNone/>
              <a:defRPr sz="2700" b="1"/>
            </a:lvl1pPr>
            <a:lvl2pPr marL="508912" indent="0">
              <a:buNone/>
              <a:defRPr sz="2200" b="1"/>
            </a:lvl2pPr>
            <a:lvl3pPr marL="1017826" indent="0">
              <a:buNone/>
              <a:defRPr sz="1900" b="1"/>
            </a:lvl3pPr>
            <a:lvl4pPr marL="1526742" indent="0">
              <a:buNone/>
              <a:defRPr sz="1800" b="1"/>
            </a:lvl4pPr>
            <a:lvl5pPr marL="2035652" indent="0">
              <a:buNone/>
              <a:defRPr sz="1800" b="1"/>
            </a:lvl5pPr>
            <a:lvl6pPr marL="2544565" indent="0">
              <a:buNone/>
              <a:defRPr sz="1800" b="1"/>
            </a:lvl6pPr>
            <a:lvl7pPr marL="3053478" indent="0">
              <a:buNone/>
              <a:defRPr sz="1800" b="1"/>
            </a:lvl7pPr>
            <a:lvl8pPr marL="3562389" indent="0">
              <a:buNone/>
              <a:defRPr sz="1800" b="1"/>
            </a:lvl8pPr>
            <a:lvl9pPr marL="4071303"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2179" y="2464859"/>
            <a:ext cx="4444719" cy="4478126"/>
          </a:xfrm>
        </p:spPr>
        <p:txBody>
          <a:bodyPr/>
          <a:lstStyle>
            <a:lvl1pPr>
              <a:defRPr sz="2700"/>
            </a:lvl1pPr>
            <a:lvl2pPr>
              <a:defRPr sz="2200"/>
            </a:lvl2pPr>
            <a:lvl3pPr>
              <a:defRPr sz="19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848" y="1739795"/>
            <a:ext cx="4446382" cy="725064"/>
          </a:xfrm>
        </p:spPr>
        <p:txBody>
          <a:bodyPr anchor="b"/>
          <a:lstStyle>
            <a:lvl1pPr marL="0" indent="0">
              <a:buNone/>
              <a:defRPr sz="2700" b="1"/>
            </a:lvl1pPr>
            <a:lvl2pPr marL="508912" indent="0">
              <a:buNone/>
              <a:defRPr sz="2200" b="1"/>
            </a:lvl2pPr>
            <a:lvl3pPr marL="1017826" indent="0">
              <a:buNone/>
              <a:defRPr sz="1900" b="1"/>
            </a:lvl3pPr>
            <a:lvl4pPr marL="1526742" indent="0">
              <a:buNone/>
              <a:defRPr sz="1800" b="1"/>
            </a:lvl4pPr>
            <a:lvl5pPr marL="2035652" indent="0">
              <a:buNone/>
              <a:defRPr sz="1800" b="1"/>
            </a:lvl5pPr>
            <a:lvl6pPr marL="2544565" indent="0">
              <a:buNone/>
              <a:defRPr sz="1800" b="1"/>
            </a:lvl6pPr>
            <a:lvl7pPr marL="3053478" indent="0">
              <a:buNone/>
              <a:defRPr sz="1800" b="1"/>
            </a:lvl7pPr>
            <a:lvl8pPr marL="3562389" indent="0">
              <a:buNone/>
              <a:defRPr sz="1800" b="1"/>
            </a:lvl8pPr>
            <a:lvl9pPr marL="4071303"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09848" y="2464859"/>
            <a:ext cx="4446382" cy="4478126"/>
          </a:xfrm>
        </p:spPr>
        <p:txBody>
          <a:bodyPr/>
          <a:lstStyle>
            <a:lvl1pPr>
              <a:defRPr sz="2700"/>
            </a:lvl1pPr>
            <a:lvl2pPr>
              <a:defRPr sz="2200"/>
            </a:lvl2pPr>
            <a:lvl3pPr>
              <a:defRPr sz="19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69BFB8E1-73FF-4521-A679-486D58809F08}" type="slidenum">
              <a:rPr lang="en-US">
                <a:solidFill>
                  <a:srgbClr val="002C77"/>
                </a:solidFill>
              </a:rPr>
              <a:pPr/>
              <a:t>‹#›</a:t>
            </a:fld>
            <a:endParaRPr lang="en-US" dirty="0">
              <a:solidFill>
                <a:srgbClr val="002C77"/>
              </a:solidFill>
            </a:endParaRPr>
          </a:p>
        </p:txBody>
      </p:sp>
    </p:spTree>
    <p:extLst>
      <p:ext uri="{BB962C8B-B14F-4D97-AF65-F5344CB8AC3E}">
        <p14:creationId xmlns:p14="http://schemas.microsoft.com/office/powerpoint/2010/main" val="3799795302"/>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67007" y="375751"/>
            <a:ext cx="8917158" cy="782637"/>
          </a:xfrm>
        </p:spPr>
        <p:txBody>
          <a:bodyPr/>
          <a:lstStyle/>
          <a:p>
            <a:r>
              <a:rPr lang="en-US" dirty="0" smtClean="0"/>
              <a:t>Click to edit Master title style</a:t>
            </a:r>
            <a:endParaRPr lang="en-US" dirty="0"/>
          </a:p>
        </p:txBody>
      </p:sp>
      <p:sp>
        <p:nvSpPr>
          <p:cNvPr id="3" name="Slide Number Placeholder 2"/>
          <p:cNvSpPr>
            <a:spLocks noGrp="1"/>
          </p:cNvSpPr>
          <p:nvPr>
            <p:ph type="sldNum" sz="quarter" idx="10"/>
          </p:nvPr>
        </p:nvSpPr>
        <p:spPr/>
        <p:txBody>
          <a:bodyPr/>
          <a:lstStyle>
            <a:lvl1pPr>
              <a:defRPr/>
            </a:lvl1pPr>
          </a:lstStyle>
          <a:p>
            <a:fld id="{86C8798C-01D5-496E-B700-EAE4D11F6F29}" type="slidenum">
              <a:rPr lang="en-US">
                <a:solidFill>
                  <a:srgbClr val="002C77"/>
                </a:solidFill>
              </a:rPr>
              <a:pPr/>
              <a:t>‹#›</a:t>
            </a:fld>
            <a:endParaRPr lang="en-US" dirty="0">
              <a:solidFill>
                <a:srgbClr val="002C77"/>
              </a:solidFill>
            </a:endParaRPr>
          </a:p>
        </p:txBody>
      </p:sp>
    </p:spTree>
    <p:extLst>
      <p:ext uri="{BB962C8B-B14F-4D97-AF65-F5344CB8AC3E}">
        <p14:creationId xmlns:p14="http://schemas.microsoft.com/office/powerpoint/2010/main" val="195984481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452A824E-17B0-40E2-91D7-69E336CE3425}" type="slidenum">
              <a:rPr lang="en-US">
                <a:solidFill>
                  <a:srgbClr val="002C77"/>
                </a:solidFill>
              </a:rPr>
              <a:pPr/>
              <a:t>‹#›</a:t>
            </a:fld>
            <a:endParaRPr lang="en-US" dirty="0">
              <a:solidFill>
                <a:srgbClr val="002C77"/>
              </a:solidFill>
            </a:endParaRPr>
          </a:p>
        </p:txBody>
      </p:sp>
    </p:spTree>
    <p:extLst>
      <p:ext uri="{BB962C8B-B14F-4D97-AF65-F5344CB8AC3E}">
        <p14:creationId xmlns:p14="http://schemas.microsoft.com/office/powerpoint/2010/main" val="146957618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172" y="309457"/>
            <a:ext cx="3310676" cy="1316990"/>
          </a:xfrm>
        </p:spPr>
        <p:txBody>
          <a:bodyPr anchor="b"/>
          <a:lstStyle>
            <a:lvl1pPr algn="l">
              <a:defRPr sz="2200" b="1"/>
            </a:lvl1pPr>
          </a:lstStyle>
          <a:p>
            <a:r>
              <a:rPr lang="en-US" smtClean="0"/>
              <a:t>Click to edit Master title style</a:t>
            </a:r>
            <a:endParaRPr lang="en-US"/>
          </a:p>
        </p:txBody>
      </p:sp>
      <p:sp>
        <p:nvSpPr>
          <p:cNvPr id="3" name="Content Placeholder 2"/>
          <p:cNvSpPr>
            <a:spLocks noGrp="1"/>
          </p:cNvSpPr>
          <p:nvPr>
            <p:ph idx="1"/>
          </p:nvPr>
        </p:nvSpPr>
        <p:spPr>
          <a:xfrm>
            <a:off x="3932575" y="309458"/>
            <a:ext cx="5623658" cy="6633528"/>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2172" y="1626448"/>
            <a:ext cx="3310676" cy="5316538"/>
          </a:xfrm>
        </p:spPr>
        <p:txBody>
          <a:bodyPr/>
          <a:lstStyle>
            <a:lvl1pPr marL="0" indent="0">
              <a:buNone/>
              <a:defRPr sz="1600"/>
            </a:lvl1pPr>
            <a:lvl2pPr marL="508912" indent="0">
              <a:buNone/>
              <a:defRPr sz="1300"/>
            </a:lvl2pPr>
            <a:lvl3pPr marL="1017826" indent="0">
              <a:buNone/>
              <a:defRPr sz="1100"/>
            </a:lvl3pPr>
            <a:lvl4pPr marL="1526742" indent="0">
              <a:buNone/>
              <a:defRPr sz="1000"/>
            </a:lvl4pPr>
            <a:lvl5pPr marL="2035652" indent="0">
              <a:buNone/>
              <a:defRPr sz="1000"/>
            </a:lvl5pPr>
            <a:lvl6pPr marL="2544565" indent="0">
              <a:buNone/>
              <a:defRPr sz="1000"/>
            </a:lvl6pPr>
            <a:lvl7pPr marL="3053478" indent="0">
              <a:buNone/>
              <a:defRPr sz="1000"/>
            </a:lvl7pPr>
            <a:lvl8pPr marL="3562389" indent="0">
              <a:buNone/>
              <a:defRPr sz="1000"/>
            </a:lvl8pPr>
            <a:lvl9pPr marL="4071303" indent="0">
              <a:buNone/>
              <a:defRPr sz="10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F90709EA-D778-4742-91CC-4EE49CE92DDD}" type="slidenum">
              <a:rPr lang="en-US">
                <a:solidFill>
                  <a:srgbClr val="002C77"/>
                </a:solidFill>
              </a:rPr>
              <a:pPr/>
              <a:t>‹#›</a:t>
            </a:fld>
            <a:endParaRPr lang="en-US" dirty="0">
              <a:solidFill>
                <a:srgbClr val="002C77"/>
              </a:solidFill>
            </a:endParaRPr>
          </a:p>
        </p:txBody>
      </p:sp>
    </p:spTree>
    <p:extLst>
      <p:ext uri="{BB962C8B-B14F-4D97-AF65-F5344CB8AC3E}">
        <p14:creationId xmlns:p14="http://schemas.microsoft.com/office/powerpoint/2010/main" val="260121338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6"/>
                </a:solidFill>
              </a:defRPr>
            </a:lvl1p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sz="1800"/>
            </a:lvl1pPr>
            <a:lvl2pPr>
              <a:defRPr sz="18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2008905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2104" y="5440680"/>
            <a:ext cx="6034376" cy="642303"/>
          </a:xfrm>
        </p:spPr>
        <p:txBody>
          <a:bodyPr anchor="b"/>
          <a:lstStyle>
            <a:lvl1pPr algn="l">
              <a:defRPr sz="2200" b="1"/>
            </a:lvl1pPr>
          </a:lstStyle>
          <a:p>
            <a:r>
              <a:rPr lang="en-US" smtClean="0"/>
              <a:t>Click to edit Master title style</a:t>
            </a:r>
            <a:endParaRPr lang="en-US"/>
          </a:p>
        </p:txBody>
      </p:sp>
      <p:sp>
        <p:nvSpPr>
          <p:cNvPr id="3" name="Picture Placeholder 2"/>
          <p:cNvSpPr>
            <a:spLocks noGrp="1"/>
          </p:cNvSpPr>
          <p:nvPr>
            <p:ph type="pic" idx="1"/>
          </p:nvPr>
        </p:nvSpPr>
        <p:spPr>
          <a:xfrm>
            <a:off x="1972104" y="694478"/>
            <a:ext cx="6034376" cy="4663440"/>
          </a:xfrm>
        </p:spPr>
        <p:txBody>
          <a:bodyPr/>
          <a:lstStyle>
            <a:lvl1pPr marL="0" indent="0">
              <a:buNone/>
              <a:defRPr sz="3600"/>
            </a:lvl1pPr>
            <a:lvl2pPr marL="508912" indent="0">
              <a:buNone/>
              <a:defRPr sz="3100"/>
            </a:lvl2pPr>
            <a:lvl3pPr marL="1017826" indent="0">
              <a:buNone/>
              <a:defRPr sz="2700"/>
            </a:lvl3pPr>
            <a:lvl4pPr marL="1526742" indent="0">
              <a:buNone/>
              <a:defRPr sz="2200"/>
            </a:lvl4pPr>
            <a:lvl5pPr marL="2035652" indent="0">
              <a:buNone/>
              <a:defRPr sz="2200"/>
            </a:lvl5pPr>
            <a:lvl6pPr marL="2544565" indent="0">
              <a:buNone/>
              <a:defRPr sz="2200"/>
            </a:lvl6pPr>
            <a:lvl7pPr marL="3053478" indent="0">
              <a:buNone/>
              <a:defRPr sz="2200"/>
            </a:lvl7pPr>
            <a:lvl8pPr marL="3562389" indent="0">
              <a:buNone/>
              <a:defRPr sz="2200"/>
            </a:lvl8pPr>
            <a:lvl9pPr marL="4071303" indent="0">
              <a:buNone/>
              <a:defRPr sz="2200"/>
            </a:lvl9pPr>
          </a:lstStyle>
          <a:p>
            <a:endParaRPr lang="en-US" dirty="0"/>
          </a:p>
        </p:txBody>
      </p:sp>
      <p:sp>
        <p:nvSpPr>
          <p:cNvPr id="4" name="Text Placeholder 3"/>
          <p:cNvSpPr>
            <a:spLocks noGrp="1"/>
          </p:cNvSpPr>
          <p:nvPr>
            <p:ph type="body" sz="half" idx="2"/>
          </p:nvPr>
        </p:nvSpPr>
        <p:spPr>
          <a:xfrm>
            <a:off x="1972104" y="6082983"/>
            <a:ext cx="6034376" cy="912177"/>
          </a:xfrm>
        </p:spPr>
        <p:txBody>
          <a:bodyPr/>
          <a:lstStyle>
            <a:lvl1pPr marL="0" indent="0">
              <a:buNone/>
              <a:defRPr sz="1600"/>
            </a:lvl1pPr>
            <a:lvl2pPr marL="508912" indent="0">
              <a:buNone/>
              <a:defRPr sz="1300"/>
            </a:lvl2pPr>
            <a:lvl3pPr marL="1017826" indent="0">
              <a:buNone/>
              <a:defRPr sz="1100"/>
            </a:lvl3pPr>
            <a:lvl4pPr marL="1526742" indent="0">
              <a:buNone/>
              <a:defRPr sz="1000"/>
            </a:lvl4pPr>
            <a:lvl5pPr marL="2035652" indent="0">
              <a:buNone/>
              <a:defRPr sz="1000"/>
            </a:lvl5pPr>
            <a:lvl6pPr marL="2544565" indent="0">
              <a:buNone/>
              <a:defRPr sz="1000"/>
            </a:lvl6pPr>
            <a:lvl7pPr marL="3053478" indent="0">
              <a:buNone/>
              <a:defRPr sz="1000"/>
            </a:lvl7pPr>
            <a:lvl8pPr marL="3562389" indent="0">
              <a:buNone/>
              <a:defRPr sz="1000"/>
            </a:lvl8pPr>
            <a:lvl9pPr marL="4071303" indent="0">
              <a:buNone/>
              <a:defRPr sz="10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527C3B12-77A2-4309-B1F4-FB1557B99C5B}" type="slidenum">
              <a:rPr lang="en-US">
                <a:solidFill>
                  <a:srgbClr val="002C77"/>
                </a:solidFill>
              </a:rPr>
              <a:pPr/>
              <a:t>‹#›</a:t>
            </a:fld>
            <a:endParaRPr lang="en-US" dirty="0">
              <a:solidFill>
                <a:srgbClr val="002C77"/>
              </a:solidFill>
            </a:endParaRPr>
          </a:p>
        </p:txBody>
      </p:sp>
    </p:spTree>
    <p:extLst>
      <p:ext uri="{BB962C8B-B14F-4D97-AF65-F5344CB8AC3E}">
        <p14:creationId xmlns:p14="http://schemas.microsoft.com/office/powerpoint/2010/main" val="3508149406"/>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A86C0E65-7659-4C64-B4BD-31B7DD16BBA9}" type="slidenum">
              <a:rPr lang="en-US">
                <a:solidFill>
                  <a:srgbClr val="002C77"/>
                </a:solidFill>
              </a:rPr>
              <a:pPr/>
              <a:t>‹#›</a:t>
            </a:fld>
            <a:endParaRPr lang="en-US" dirty="0">
              <a:solidFill>
                <a:srgbClr val="002C77"/>
              </a:solidFill>
            </a:endParaRPr>
          </a:p>
        </p:txBody>
      </p:sp>
    </p:spTree>
    <p:extLst>
      <p:ext uri="{BB962C8B-B14F-4D97-AF65-F5344CB8AC3E}">
        <p14:creationId xmlns:p14="http://schemas.microsoft.com/office/powerpoint/2010/main" val="1365773942"/>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444" y="433601"/>
            <a:ext cx="2274738" cy="66677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77230" y="433601"/>
            <a:ext cx="6664583" cy="66677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B495330D-E8C8-46C7-AA0B-2C7D845AF4C3}" type="slidenum">
              <a:rPr lang="en-US">
                <a:solidFill>
                  <a:srgbClr val="002C77"/>
                </a:solidFill>
              </a:rPr>
              <a:pPr/>
              <a:t>‹#›</a:t>
            </a:fld>
            <a:endParaRPr lang="en-US" dirty="0">
              <a:solidFill>
                <a:srgbClr val="002C77"/>
              </a:solidFill>
            </a:endParaRPr>
          </a:p>
        </p:txBody>
      </p:sp>
    </p:spTree>
    <p:extLst>
      <p:ext uri="{BB962C8B-B14F-4D97-AF65-F5344CB8AC3E}">
        <p14:creationId xmlns:p14="http://schemas.microsoft.com/office/powerpoint/2010/main" val="804783202"/>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reak Slid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2" y="0"/>
            <a:ext cx="10056737" cy="7772400"/>
          </a:xfrm>
          <a:prstGeom prst="rect">
            <a:avLst/>
          </a:prstGeom>
        </p:spPr>
      </p:pic>
    </p:spTree>
    <p:extLst>
      <p:ext uri="{BB962C8B-B14F-4D97-AF65-F5344CB8AC3E}">
        <p14:creationId xmlns:p14="http://schemas.microsoft.com/office/powerpoint/2010/main" val="672663196"/>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Marsh 3D">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5" y="0"/>
            <a:ext cx="10056734" cy="7772398"/>
          </a:xfrm>
          <a:prstGeom prst="rect">
            <a:avLst/>
          </a:prstGeom>
        </p:spPr>
      </p:pic>
    </p:spTree>
    <p:extLst>
      <p:ext uri="{BB962C8B-B14F-4D97-AF65-F5344CB8AC3E}">
        <p14:creationId xmlns:p14="http://schemas.microsoft.com/office/powerpoint/2010/main" val="2142126187"/>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Base Slide">
    <p:spTree>
      <p:nvGrpSpPr>
        <p:cNvPr id="1" name=""/>
        <p:cNvGrpSpPr/>
        <p:nvPr/>
      </p:nvGrpSpPr>
      <p:grpSpPr>
        <a:xfrm>
          <a:off x="0" y="0"/>
          <a:ext cx="0" cy="0"/>
          <a:chOff x="0" y="0"/>
          <a:chExt cx="0" cy="0"/>
        </a:xfrm>
      </p:grpSpPr>
      <p:pic>
        <p:nvPicPr>
          <p:cNvPr id="5" name="Picture 1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2254" y="7344234"/>
            <a:ext cx="1849362" cy="286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userDrawn="1"/>
        </p:nvCxnSpPr>
        <p:spPr>
          <a:xfrm>
            <a:off x="0" y="7167880"/>
            <a:ext cx="10058400" cy="0"/>
          </a:xfrm>
          <a:prstGeom prst="line">
            <a:avLst/>
          </a:prstGeom>
          <a:ln w="12700" cmpd="sng">
            <a:solidFill>
              <a:srgbClr val="00A3E1"/>
            </a:solidFill>
          </a:ln>
          <a:effectLst/>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idx="1"/>
          </p:nvPr>
        </p:nvSpPr>
        <p:spPr>
          <a:xfrm>
            <a:off x="502927" y="2242330"/>
            <a:ext cx="9052560" cy="4051482"/>
          </a:xfrm>
          <a:prstGeom prst="rect">
            <a:avLst/>
          </a:prstGeom>
        </p:spPr>
        <p:txBody>
          <a:bodyPr/>
          <a:lstStyle>
            <a:lvl1pPr>
              <a:defRPr sz="2200">
                <a:solidFill>
                  <a:srgbClr val="0080B2"/>
                </a:solidFill>
                <a:latin typeface="Arial"/>
                <a:cs typeface="Arial"/>
              </a:defRPr>
            </a:lvl1pPr>
            <a:lvl2pPr>
              <a:defRPr sz="1800">
                <a:solidFill>
                  <a:schemeClr val="tx1">
                    <a:lumMod val="85000"/>
                    <a:lumOff val="15000"/>
                  </a:schemeClr>
                </a:solidFill>
                <a:latin typeface="Arial"/>
                <a:cs typeface="Arial"/>
              </a:defRPr>
            </a:lvl2pPr>
            <a:lvl3pPr>
              <a:defRPr sz="1800">
                <a:solidFill>
                  <a:schemeClr val="tx1">
                    <a:lumMod val="85000"/>
                    <a:lumOff val="15000"/>
                  </a:schemeClr>
                </a:solidFill>
                <a:latin typeface="Arial"/>
                <a:cs typeface="Arial"/>
              </a:defRPr>
            </a:lvl3pPr>
            <a:lvl4pPr>
              <a:defRPr sz="1800">
                <a:solidFill>
                  <a:schemeClr val="tx1">
                    <a:lumMod val="85000"/>
                    <a:lumOff val="15000"/>
                  </a:schemeClr>
                </a:solidFill>
                <a:latin typeface="Arial"/>
                <a:cs typeface="Arial"/>
              </a:defRPr>
            </a:lvl4pPr>
            <a:lvl5pPr>
              <a:defRPr sz="1800">
                <a:solidFill>
                  <a:schemeClr val="tx1">
                    <a:lumMod val="85000"/>
                    <a:lumOff val="15000"/>
                  </a:schemeClr>
                </a:solidFill>
                <a:latin typeface="Arial"/>
                <a:cs typeface="Aria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5"/>
          </p:nvPr>
        </p:nvSpPr>
        <p:spPr>
          <a:xfrm>
            <a:off x="618176" y="388730"/>
            <a:ext cx="7746364" cy="557742"/>
          </a:xfrm>
          <a:prstGeom prst="rect">
            <a:avLst/>
          </a:prstGeom>
        </p:spPr>
        <p:txBody>
          <a:bodyPr>
            <a:noAutofit/>
          </a:bodyPr>
          <a:lstStyle>
            <a:lvl1pPr marL="0" indent="0">
              <a:buNone/>
              <a:defRPr sz="3100">
                <a:solidFill>
                  <a:srgbClr val="003366"/>
                </a:solidFill>
              </a:defRPr>
            </a:lvl1pPr>
          </a:lstStyle>
          <a:p>
            <a:pPr lvl="0"/>
            <a:r>
              <a:rPr lang="en-US" smtClean="0"/>
              <a:t>Click to edit Master text styles</a:t>
            </a:r>
          </a:p>
        </p:txBody>
      </p:sp>
      <p:sp>
        <p:nvSpPr>
          <p:cNvPr id="12" name="Text Placeholder 4"/>
          <p:cNvSpPr>
            <a:spLocks noGrp="1"/>
          </p:cNvSpPr>
          <p:nvPr>
            <p:ph type="body" sz="quarter" idx="16"/>
          </p:nvPr>
        </p:nvSpPr>
        <p:spPr>
          <a:xfrm>
            <a:off x="635635" y="837565"/>
            <a:ext cx="7763828" cy="431800"/>
          </a:xfrm>
          <a:prstGeom prst="rect">
            <a:avLst/>
          </a:prstGeom>
        </p:spPr>
        <p:txBody>
          <a:bodyPr>
            <a:normAutofit/>
          </a:bodyPr>
          <a:lstStyle>
            <a:lvl1pPr marL="0" indent="0">
              <a:buNone/>
              <a:defRPr sz="1900">
                <a:solidFill>
                  <a:srgbClr val="00A3E1"/>
                </a:solidFill>
                <a:latin typeface="Arial"/>
                <a:cs typeface="Arial"/>
              </a:defRPr>
            </a:lvl1pPr>
          </a:lstStyle>
          <a:p>
            <a:pPr lvl="0"/>
            <a:r>
              <a:rPr lang="en-US" smtClean="0"/>
              <a:t>Click to edit Master text styles</a:t>
            </a:r>
          </a:p>
        </p:txBody>
      </p:sp>
      <p:sp>
        <p:nvSpPr>
          <p:cNvPr id="7" name="Date Placeholder 2"/>
          <p:cNvSpPr>
            <a:spLocks noGrp="1"/>
          </p:cNvSpPr>
          <p:nvPr>
            <p:ph type="dt" sz="half" idx="17"/>
          </p:nvPr>
        </p:nvSpPr>
        <p:spPr>
          <a:xfrm>
            <a:off x="6565901" y="7475224"/>
            <a:ext cx="1190776" cy="200055"/>
          </a:xfrm>
          <a:prstGeom prst="rect">
            <a:avLst/>
          </a:prstGeom>
        </p:spPr>
        <p:txBody>
          <a:bodyPr/>
          <a:lstStyle>
            <a:lvl1pPr algn="r" fontAlgn="auto">
              <a:spcBef>
                <a:spcPts val="0"/>
              </a:spcBef>
              <a:spcAft>
                <a:spcPts val="0"/>
              </a:spcAft>
              <a:defRPr sz="1300">
                <a:solidFill>
                  <a:srgbClr val="003366"/>
                </a:solidFill>
                <a:latin typeface="Arial"/>
                <a:cs typeface="Arial"/>
              </a:defRPr>
            </a:lvl1pPr>
          </a:lstStyle>
          <a:p>
            <a:pPr>
              <a:defRPr/>
            </a:pPr>
            <a:fld id="{9043CF52-4C27-42AF-8650-A8069F9F399F}" type="datetime1">
              <a:rPr lang="en-US">
                <a:sym typeface="Helvetica" charset="0"/>
              </a:rPr>
              <a:pPr>
                <a:defRPr/>
              </a:pPr>
              <a:t>3/10/2017</a:t>
            </a:fld>
            <a:endParaRPr lang="en-US" dirty="0">
              <a:sym typeface="Helvetica" charset="0"/>
            </a:endParaRPr>
          </a:p>
        </p:txBody>
      </p:sp>
      <p:sp>
        <p:nvSpPr>
          <p:cNvPr id="8" name="Slide Number Placeholder 4"/>
          <p:cNvSpPr>
            <a:spLocks noGrp="1"/>
          </p:cNvSpPr>
          <p:nvPr>
            <p:ph type="sldNum" sz="quarter" idx="18"/>
          </p:nvPr>
        </p:nvSpPr>
        <p:spPr>
          <a:xfrm>
            <a:off x="9073858" y="7299257"/>
            <a:ext cx="482297" cy="200055"/>
          </a:xfrm>
          <a:prstGeom prst="rect">
            <a:avLst/>
          </a:prstGeom>
        </p:spPr>
        <p:txBody>
          <a:bodyPr/>
          <a:lstStyle>
            <a:lvl1pPr algn="r" fontAlgn="auto">
              <a:spcBef>
                <a:spcPts val="0"/>
              </a:spcBef>
              <a:spcAft>
                <a:spcPts val="0"/>
              </a:spcAft>
              <a:defRPr sz="1300">
                <a:solidFill>
                  <a:srgbClr val="003366"/>
                </a:solidFill>
                <a:latin typeface="Arial"/>
                <a:cs typeface="Arial"/>
              </a:defRPr>
            </a:lvl1pPr>
          </a:lstStyle>
          <a:p>
            <a:pPr>
              <a:defRPr/>
            </a:pPr>
            <a:fld id="{1DD73CBB-47ED-41D6-8D70-7F05A3BDBC43}" type="slidenum">
              <a:rPr lang="en-US">
                <a:sym typeface="Helvetica" charset="0"/>
              </a:rPr>
              <a:pPr>
                <a:defRPr/>
              </a:pPr>
              <a:t>‹#›</a:t>
            </a:fld>
            <a:endParaRPr lang="en-US" dirty="0">
              <a:sym typeface="Helvetica" charset="0"/>
            </a:endParaRPr>
          </a:p>
        </p:txBody>
      </p:sp>
    </p:spTree>
    <p:extLst>
      <p:ext uri="{BB962C8B-B14F-4D97-AF65-F5344CB8AC3E}">
        <p14:creationId xmlns:p14="http://schemas.microsoft.com/office/powerpoint/2010/main" val="42861348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2" y="0"/>
            <a:ext cx="10056737" cy="7772400"/>
          </a:xfrm>
          <a:prstGeom prst="rect">
            <a:avLst/>
          </a:prstGeom>
        </p:spPr>
      </p:pic>
    </p:spTree>
    <p:extLst>
      <p:ext uri="{BB962C8B-B14F-4D97-AF65-F5344CB8AC3E}">
        <p14:creationId xmlns:p14="http://schemas.microsoft.com/office/powerpoint/2010/main" val="265859955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p:cNvPicPr>
            <a:picLocks/>
          </p:cNvPicPr>
          <p:nvPr userDrawn="1"/>
        </p:nvPicPr>
        <p:blipFill>
          <a:blip r:embed="rId4" cstate="print">
            <a:extLst>
              <a:ext uri="{28A0092B-C50C-407E-A947-70E740481C1C}">
                <a14:useLocalDpi xmlns:a14="http://schemas.microsoft.com/office/drawing/2010/main" val="0"/>
              </a:ext>
            </a:extLst>
          </a:blip>
          <a:stretch>
            <a:fillRect/>
          </a:stretch>
        </p:blipFill>
        <p:spPr>
          <a:xfrm>
            <a:off x="749999" y="541621"/>
            <a:ext cx="1581941" cy="259080"/>
          </a:xfrm>
          <a:prstGeom prst="rect">
            <a:avLst/>
          </a:prstGeom>
        </p:spPr>
      </p:pic>
      <p:pic>
        <p:nvPicPr>
          <p:cNvPr id="10" name="Picture 9"/>
          <p:cNvPicPr>
            <a:picLocks/>
          </p:cNvPicPr>
          <p:nvPr userDrawn="1"/>
        </p:nvPicPr>
        <p:blipFill>
          <a:blip r:embed="rId5" cstate="print">
            <a:extLst>
              <a:ext uri="{28A0092B-C50C-407E-A947-70E740481C1C}">
                <a14:useLocalDpi xmlns:a14="http://schemas.microsoft.com/office/drawing/2010/main" val="0"/>
              </a:ext>
            </a:extLst>
          </a:blip>
          <a:stretch>
            <a:fillRect/>
          </a:stretch>
        </p:blipFill>
        <p:spPr>
          <a:xfrm>
            <a:off x="7821118" y="7320737"/>
            <a:ext cx="1738378" cy="259080"/>
          </a:xfrm>
          <a:prstGeom prst="rect">
            <a:avLst/>
          </a:prstGeom>
        </p:spPr>
      </p:pic>
      <p:pic>
        <p:nvPicPr>
          <p:cNvPr id="11" name="Picture 10"/>
          <p:cNvPicPr>
            <a:picLocks/>
          </p:cNvPicPr>
          <p:nvPr userDrawn="1"/>
        </p:nvPicPr>
        <p:blipFill>
          <a:blip r:embed="rId6" cstate="print">
            <a:extLst>
              <a:ext uri="{28A0092B-C50C-407E-A947-70E740481C1C}">
                <a14:useLocalDpi xmlns:a14="http://schemas.microsoft.com/office/drawing/2010/main" val="0"/>
              </a:ext>
            </a:extLst>
          </a:blip>
          <a:stretch>
            <a:fillRect/>
          </a:stretch>
        </p:blipFill>
        <p:spPr>
          <a:xfrm>
            <a:off x="6210435" y="651298"/>
            <a:ext cx="3349053" cy="119177"/>
          </a:xfrm>
          <a:prstGeom prst="rect">
            <a:avLst/>
          </a:prstGeom>
        </p:spPr>
      </p:pic>
      <p:sp>
        <p:nvSpPr>
          <p:cNvPr id="8194" name="PresentationTitle"/>
          <p:cNvSpPr>
            <a:spLocks noGrp="1" noChangeArrowheads="1"/>
          </p:cNvSpPr>
          <p:nvPr>
            <p:ph type="ctrTitle"/>
            <p:custDataLst>
              <p:tags r:id="rId1"/>
            </p:custDataLst>
          </p:nvPr>
        </p:nvSpPr>
        <p:spPr>
          <a:xfrm>
            <a:off x="418286" y="1438713"/>
            <a:ext cx="8625048" cy="410241"/>
          </a:xfrm>
        </p:spPr>
        <p:txBody>
          <a:bodyPr tIns="0" rIns="0" bIns="0">
            <a:spAutoFit/>
          </a:bodyPr>
          <a:lstStyle>
            <a:lvl1pPr>
              <a:lnSpc>
                <a:spcPct val="86000"/>
              </a:lnSpc>
              <a:defRPr sz="3100"/>
            </a:lvl1pPr>
          </a:lstStyle>
          <a:p>
            <a:pPr lvl="0"/>
            <a:r>
              <a:rPr lang="en-US" noProof="0" dirty="0" smtClean="0"/>
              <a:t>CLICK TO EDIT MASTER TITLE STYLE</a:t>
            </a:r>
          </a:p>
        </p:txBody>
      </p:sp>
      <p:sp>
        <p:nvSpPr>
          <p:cNvPr id="8388" name="Date"/>
          <p:cNvSpPr>
            <a:spLocks noGrp="1" noChangeArrowheads="1"/>
          </p:cNvSpPr>
          <p:nvPr>
            <p:ph type="subTitle" sz="quarter" idx="1"/>
            <p:custDataLst>
              <p:tags r:id="rId2"/>
            </p:custDataLst>
          </p:nvPr>
        </p:nvSpPr>
        <p:spPr>
          <a:xfrm>
            <a:off x="749999" y="2070420"/>
            <a:ext cx="5083242" cy="242695"/>
          </a:xfrm>
          <a:extLs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0" indent="0">
              <a:lnSpc>
                <a:spcPct val="83000"/>
              </a:lnSpc>
              <a:spcBef>
                <a:spcPct val="0"/>
              </a:spcBef>
              <a:buFontTx/>
              <a:buNone/>
              <a:defRPr sz="1900">
                <a:solidFill>
                  <a:schemeClr val="accent2"/>
                </a:solidFill>
              </a:defRPr>
            </a:lvl1pPr>
          </a:lstStyle>
          <a:p>
            <a:pPr lvl="0"/>
            <a:r>
              <a:rPr lang="en-US" noProof="0" smtClean="0"/>
              <a:t>Click to edit Master subtitle style</a:t>
            </a:r>
          </a:p>
        </p:txBody>
      </p:sp>
      <p:pic>
        <p:nvPicPr>
          <p:cNvPr id="1026" name="Picture 2"/>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8289" y="2997326"/>
            <a:ext cx="10021824" cy="4089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64953220"/>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D46FC5CF-89A8-4135-AD33-3118CCD149F7}" type="slidenum">
              <a:rPr lang="en-US">
                <a:solidFill>
                  <a:srgbClr val="002C77"/>
                </a:solidFill>
              </a:rPr>
              <a:pPr/>
              <a:t>‹#›</a:t>
            </a:fld>
            <a:endParaRPr lang="en-US" dirty="0">
              <a:solidFill>
                <a:srgbClr val="002C77"/>
              </a:solidFill>
            </a:endParaRPr>
          </a:p>
        </p:txBody>
      </p:sp>
    </p:spTree>
    <p:extLst>
      <p:ext uri="{BB962C8B-B14F-4D97-AF65-F5344CB8AC3E}">
        <p14:creationId xmlns:p14="http://schemas.microsoft.com/office/powerpoint/2010/main" val="3450755295"/>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reak Slid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2" y="13"/>
            <a:ext cx="10056737" cy="7772399"/>
          </a:xfrm>
          <a:prstGeom prst="rect">
            <a:avLst/>
          </a:prstGeom>
        </p:spPr>
      </p:pic>
      <p:sp>
        <p:nvSpPr>
          <p:cNvPr id="2" name="Title 1"/>
          <p:cNvSpPr>
            <a:spLocks noGrp="1"/>
          </p:cNvSpPr>
          <p:nvPr>
            <p:ph type="title"/>
          </p:nvPr>
        </p:nvSpPr>
        <p:spPr>
          <a:xfrm>
            <a:off x="667812" y="1352975"/>
            <a:ext cx="8908370" cy="3302242"/>
          </a:xfrm>
        </p:spPr>
        <p:txBody>
          <a:bodyPr/>
          <a:lstStyle>
            <a:lvl1pPr>
              <a:defRPr sz="6000">
                <a:solidFill>
                  <a:schemeClr val="accent2"/>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60201824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2967518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urvey">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2" y="0"/>
            <a:ext cx="10056737" cy="7772400"/>
          </a:xfrm>
          <a:prstGeom prst="rect">
            <a:avLst/>
          </a:prstGeom>
        </p:spPr>
      </p:pic>
      <p:sp>
        <p:nvSpPr>
          <p:cNvPr id="2" name="Title 1"/>
          <p:cNvSpPr>
            <a:spLocks noGrp="1"/>
          </p:cNvSpPr>
          <p:nvPr>
            <p:ph type="title"/>
          </p:nvPr>
        </p:nvSpPr>
        <p:spPr>
          <a:xfrm>
            <a:off x="667819" y="1352973"/>
            <a:ext cx="7084607" cy="1877906"/>
          </a:xfrm>
        </p:spPr>
        <p:txBody>
          <a:bodyPr/>
          <a:lstStyle>
            <a:lvl1pPr>
              <a:lnSpc>
                <a:spcPct val="100000"/>
              </a:lnSpc>
              <a:defRPr sz="3100">
                <a:solidFill>
                  <a:schemeClr val="bg1"/>
                </a:solidFill>
              </a:defRPr>
            </a:lvl1p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666793" y="3547958"/>
            <a:ext cx="7018763" cy="3558752"/>
          </a:xfrm>
        </p:spPr>
        <p:txBody>
          <a:bodyPr/>
          <a:lstStyle>
            <a:lvl1pPr marL="508912" indent="-508912">
              <a:lnSpc>
                <a:spcPct val="100000"/>
              </a:lnSpc>
              <a:buFont typeface="+mj-lt"/>
              <a:buAutoNum type="alphaUcPeriod"/>
              <a:defRPr sz="3100">
                <a:solidFill>
                  <a:schemeClr val="bg1"/>
                </a:solidFill>
              </a:defRPr>
            </a:lvl1pPr>
            <a:lvl2pPr>
              <a:lnSpc>
                <a:spcPct val="100000"/>
              </a:lnSpc>
              <a:defRPr sz="3100">
                <a:solidFill>
                  <a:schemeClr val="bg1"/>
                </a:solidFill>
              </a:defRPr>
            </a:lvl2pPr>
            <a:lvl3pPr>
              <a:lnSpc>
                <a:spcPct val="100000"/>
              </a:lnSpc>
              <a:defRPr sz="3100">
                <a:solidFill>
                  <a:schemeClr val="bg1"/>
                </a:solidFill>
              </a:defRPr>
            </a:lvl3pPr>
            <a:lvl4pPr>
              <a:lnSpc>
                <a:spcPct val="100000"/>
              </a:lnSpc>
              <a:defRPr sz="3100">
                <a:solidFill>
                  <a:schemeClr val="bg1"/>
                </a:solidFill>
              </a:defRPr>
            </a:lvl4pPr>
            <a:lvl5pPr>
              <a:lnSpc>
                <a:spcPct val="100000"/>
              </a:lnSpc>
              <a:defRPr sz="31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7476972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Marsh 3D">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4" y="0"/>
            <a:ext cx="10056734" cy="7772398"/>
          </a:xfrm>
          <a:prstGeom prst="rect">
            <a:avLst/>
          </a:prstGeom>
        </p:spPr>
      </p:pic>
    </p:spTree>
    <p:extLst>
      <p:ext uri="{BB962C8B-B14F-4D97-AF65-F5344CB8AC3E}">
        <p14:creationId xmlns:p14="http://schemas.microsoft.com/office/powerpoint/2010/main" val="106144466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828" y="4994500"/>
            <a:ext cx="8548559" cy="1543685"/>
          </a:xfrm>
        </p:spPr>
        <p:txBody>
          <a:bodyPr/>
          <a:lstStyle>
            <a:lvl1pPr algn="l">
              <a:defRPr sz="4500" b="1" cap="all"/>
            </a:lvl1pPr>
          </a:lstStyle>
          <a:p>
            <a:r>
              <a:rPr lang="en-US" smtClean="0"/>
              <a:t>Click to edit Master title style</a:t>
            </a:r>
            <a:endParaRPr lang="en-US"/>
          </a:p>
        </p:txBody>
      </p:sp>
      <p:sp>
        <p:nvSpPr>
          <p:cNvPr id="3" name="Text Placeholder 2"/>
          <p:cNvSpPr>
            <a:spLocks noGrp="1"/>
          </p:cNvSpPr>
          <p:nvPr>
            <p:ph type="body" idx="1"/>
          </p:nvPr>
        </p:nvSpPr>
        <p:spPr>
          <a:xfrm>
            <a:off x="794828" y="3294275"/>
            <a:ext cx="8548559" cy="1700212"/>
          </a:xfrm>
        </p:spPr>
        <p:txBody>
          <a:bodyPr anchor="b"/>
          <a:lstStyle>
            <a:lvl1pPr marL="0" indent="0">
              <a:buNone/>
              <a:defRPr sz="2200"/>
            </a:lvl1pPr>
            <a:lvl2pPr marL="508912" indent="0">
              <a:buNone/>
              <a:defRPr sz="1900"/>
            </a:lvl2pPr>
            <a:lvl3pPr marL="1017826" indent="0">
              <a:buNone/>
              <a:defRPr sz="1800"/>
            </a:lvl3pPr>
            <a:lvl4pPr marL="1526742" indent="0">
              <a:buNone/>
              <a:defRPr sz="1600"/>
            </a:lvl4pPr>
            <a:lvl5pPr marL="2035652" indent="0">
              <a:buNone/>
              <a:defRPr sz="1600"/>
            </a:lvl5pPr>
            <a:lvl6pPr marL="2544565" indent="0">
              <a:buNone/>
              <a:defRPr sz="1600"/>
            </a:lvl6pPr>
            <a:lvl7pPr marL="3053478" indent="0">
              <a:buNone/>
              <a:defRPr sz="1600"/>
            </a:lvl7pPr>
            <a:lvl8pPr marL="3562389" indent="0">
              <a:buNone/>
              <a:defRPr sz="1600"/>
            </a:lvl8pPr>
            <a:lvl9pPr marL="4071303" indent="0">
              <a:buNone/>
              <a:defRPr sz="16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C076050E-AEB9-4F00-A269-FD3CAFC17953}" type="slidenum">
              <a:rPr lang="en-US">
                <a:solidFill>
                  <a:srgbClr val="002C77"/>
                </a:solidFill>
              </a:rPr>
              <a:pPr/>
              <a:t>‹#›</a:t>
            </a:fld>
            <a:endParaRPr lang="en-US" dirty="0">
              <a:solidFill>
                <a:srgbClr val="002C77"/>
              </a:solidFill>
            </a:endParaRPr>
          </a:p>
        </p:txBody>
      </p:sp>
    </p:spTree>
    <p:extLst>
      <p:ext uri="{BB962C8B-B14F-4D97-AF65-F5344CB8AC3E}">
        <p14:creationId xmlns:p14="http://schemas.microsoft.com/office/powerpoint/2010/main" val="212079031"/>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77234" y="1448331"/>
            <a:ext cx="4469661" cy="5652982"/>
          </a:xfrm>
        </p:spPr>
        <p:txBody>
          <a:bodyPr/>
          <a:lstStyle>
            <a:lvl1pPr>
              <a:defRPr sz="3100"/>
            </a:lvl1pPr>
            <a:lvl2pPr>
              <a:defRPr sz="2700"/>
            </a:lvl2pPr>
            <a:lvl3pPr>
              <a:defRPr sz="22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6521" y="1448331"/>
            <a:ext cx="4469661" cy="5652982"/>
          </a:xfrm>
        </p:spPr>
        <p:txBody>
          <a:bodyPr/>
          <a:lstStyle>
            <a:lvl1pPr>
              <a:defRPr sz="3100"/>
            </a:lvl1pPr>
            <a:lvl2pPr>
              <a:defRPr sz="2700"/>
            </a:lvl2pPr>
            <a:lvl3pPr>
              <a:defRPr sz="22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F39A47E9-258D-4904-BD8D-924E69E0114D}" type="slidenum">
              <a:rPr lang="en-US">
                <a:solidFill>
                  <a:srgbClr val="002C77"/>
                </a:solidFill>
              </a:rPr>
              <a:pPr/>
              <a:t>‹#›</a:t>
            </a:fld>
            <a:endParaRPr lang="en-US" dirty="0">
              <a:solidFill>
                <a:srgbClr val="002C77"/>
              </a:solidFill>
            </a:endParaRPr>
          </a:p>
        </p:txBody>
      </p:sp>
    </p:spTree>
    <p:extLst>
      <p:ext uri="{BB962C8B-B14F-4D97-AF65-F5344CB8AC3E}">
        <p14:creationId xmlns:p14="http://schemas.microsoft.com/office/powerpoint/2010/main" val="3099304012"/>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183" y="311256"/>
            <a:ext cx="9054057"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179" y="1739795"/>
            <a:ext cx="4444719" cy="725064"/>
          </a:xfrm>
        </p:spPr>
        <p:txBody>
          <a:bodyPr anchor="b"/>
          <a:lstStyle>
            <a:lvl1pPr marL="0" indent="0">
              <a:buNone/>
              <a:defRPr sz="2700" b="1"/>
            </a:lvl1pPr>
            <a:lvl2pPr marL="508912" indent="0">
              <a:buNone/>
              <a:defRPr sz="2200" b="1"/>
            </a:lvl2pPr>
            <a:lvl3pPr marL="1017826" indent="0">
              <a:buNone/>
              <a:defRPr sz="1900" b="1"/>
            </a:lvl3pPr>
            <a:lvl4pPr marL="1526742" indent="0">
              <a:buNone/>
              <a:defRPr sz="1800" b="1"/>
            </a:lvl4pPr>
            <a:lvl5pPr marL="2035652" indent="0">
              <a:buNone/>
              <a:defRPr sz="1800" b="1"/>
            </a:lvl5pPr>
            <a:lvl6pPr marL="2544565" indent="0">
              <a:buNone/>
              <a:defRPr sz="1800" b="1"/>
            </a:lvl6pPr>
            <a:lvl7pPr marL="3053478" indent="0">
              <a:buNone/>
              <a:defRPr sz="1800" b="1"/>
            </a:lvl7pPr>
            <a:lvl8pPr marL="3562389" indent="0">
              <a:buNone/>
              <a:defRPr sz="1800" b="1"/>
            </a:lvl8pPr>
            <a:lvl9pPr marL="4071303"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2179" y="2464859"/>
            <a:ext cx="4444719" cy="4478126"/>
          </a:xfrm>
        </p:spPr>
        <p:txBody>
          <a:bodyPr/>
          <a:lstStyle>
            <a:lvl1pPr>
              <a:defRPr sz="2700"/>
            </a:lvl1pPr>
            <a:lvl2pPr>
              <a:defRPr sz="2200"/>
            </a:lvl2pPr>
            <a:lvl3pPr>
              <a:defRPr sz="19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848" y="1739795"/>
            <a:ext cx="4446382" cy="725064"/>
          </a:xfrm>
        </p:spPr>
        <p:txBody>
          <a:bodyPr anchor="b"/>
          <a:lstStyle>
            <a:lvl1pPr marL="0" indent="0">
              <a:buNone/>
              <a:defRPr sz="2700" b="1"/>
            </a:lvl1pPr>
            <a:lvl2pPr marL="508912" indent="0">
              <a:buNone/>
              <a:defRPr sz="2200" b="1"/>
            </a:lvl2pPr>
            <a:lvl3pPr marL="1017826" indent="0">
              <a:buNone/>
              <a:defRPr sz="1900" b="1"/>
            </a:lvl3pPr>
            <a:lvl4pPr marL="1526742" indent="0">
              <a:buNone/>
              <a:defRPr sz="1800" b="1"/>
            </a:lvl4pPr>
            <a:lvl5pPr marL="2035652" indent="0">
              <a:buNone/>
              <a:defRPr sz="1800" b="1"/>
            </a:lvl5pPr>
            <a:lvl6pPr marL="2544565" indent="0">
              <a:buNone/>
              <a:defRPr sz="1800" b="1"/>
            </a:lvl6pPr>
            <a:lvl7pPr marL="3053478" indent="0">
              <a:buNone/>
              <a:defRPr sz="1800" b="1"/>
            </a:lvl7pPr>
            <a:lvl8pPr marL="3562389" indent="0">
              <a:buNone/>
              <a:defRPr sz="1800" b="1"/>
            </a:lvl8pPr>
            <a:lvl9pPr marL="4071303"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09848" y="2464859"/>
            <a:ext cx="4446382" cy="4478126"/>
          </a:xfrm>
        </p:spPr>
        <p:txBody>
          <a:bodyPr/>
          <a:lstStyle>
            <a:lvl1pPr>
              <a:defRPr sz="2700"/>
            </a:lvl1pPr>
            <a:lvl2pPr>
              <a:defRPr sz="2200"/>
            </a:lvl2pPr>
            <a:lvl3pPr>
              <a:defRPr sz="19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69BFB8E1-73FF-4521-A679-486D58809F08}" type="slidenum">
              <a:rPr lang="en-US">
                <a:solidFill>
                  <a:srgbClr val="002C77"/>
                </a:solidFill>
              </a:rPr>
              <a:pPr/>
              <a:t>‹#›</a:t>
            </a:fld>
            <a:endParaRPr lang="en-US" dirty="0">
              <a:solidFill>
                <a:srgbClr val="002C77"/>
              </a:solidFill>
            </a:endParaRPr>
          </a:p>
        </p:txBody>
      </p:sp>
    </p:spTree>
    <p:extLst>
      <p:ext uri="{BB962C8B-B14F-4D97-AF65-F5344CB8AC3E}">
        <p14:creationId xmlns:p14="http://schemas.microsoft.com/office/powerpoint/2010/main" val="3890422166"/>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67007" y="375751"/>
            <a:ext cx="8917158" cy="782637"/>
          </a:xfrm>
        </p:spPr>
        <p:txBody>
          <a:bodyPr/>
          <a:lstStyle/>
          <a:p>
            <a:r>
              <a:rPr lang="en-US" dirty="0" smtClean="0"/>
              <a:t>Click to edit Master title style</a:t>
            </a:r>
            <a:endParaRPr lang="en-US" dirty="0"/>
          </a:p>
        </p:txBody>
      </p:sp>
      <p:sp>
        <p:nvSpPr>
          <p:cNvPr id="3" name="Slide Number Placeholder 2"/>
          <p:cNvSpPr>
            <a:spLocks noGrp="1"/>
          </p:cNvSpPr>
          <p:nvPr>
            <p:ph type="sldNum" sz="quarter" idx="10"/>
          </p:nvPr>
        </p:nvSpPr>
        <p:spPr/>
        <p:txBody>
          <a:bodyPr/>
          <a:lstStyle>
            <a:lvl1pPr>
              <a:defRPr/>
            </a:lvl1pPr>
          </a:lstStyle>
          <a:p>
            <a:fld id="{86C8798C-01D5-496E-B700-EAE4D11F6F29}" type="slidenum">
              <a:rPr lang="en-US">
                <a:solidFill>
                  <a:srgbClr val="002C77"/>
                </a:solidFill>
              </a:rPr>
              <a:pPr/>
              <a:t>‹#›</a:t>
            </a:fld>
            <a:endParaRPr lang="en-US" dirty="0">
              <a:solidFill>
                <a:srgbClr val="002C77"/>
              </a:solidFill>
            </a:endParaRPr>
          </a:p>
        </p:txBody>
      </p:sp>
    </p:spTree>
    <p:extLst>
      <p:ext uri="{BB962C8B-B14F-4D97-AF65-F5344CB8AC3E}">
        <p14:creationId xmlns:p14="http://schemas.microsoft.com/office/powerpoint/2010/main" val="3897513119"/>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452A824E-17B0-40E2-91D7-69E336CE3425}" type="slidenum">
              <a:rPr lang="en-US">
                <a:solidFill>
                  <a:srgbClr val="002C77"/>
                </a:solidFill>
              </a:rPr>
              <a:pPr/>
              <a:t>‹#›</a:t>
            </a:fld>
            <a:endParaRPr lang="en-US" dirty="0">
              <a:solidFill>
                <a:srgbClr val="002C77"/>
              </a:solidFill>
            </a:endParaRPr>
          </a:p>
        </p:txBody>
      </p:sp>
    </p:spTree>
    <p:extLst>
      <p:ext uri="{BB962C8B-B14F-4D97-AF65-F5344CB8AC3E}">
        <p14:creationId xmlns:p14="http://schemas.microsoft.com/office/powerpoint/2010/main" val="41722431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172" y="309457"/>
            <a:ext cx="3310676" cy="1316990"/>
          </a:xfrm>
        </p:spPr>
        <p:txBody>
          <a:bodyPr anchor="b"/>
          <a:lstStyle>
            <a:lvl1pPr algn="l">
              <a:defRPr sz="2200" b="1"/>
            </a:lvl1pPr>
          </a:lstStyle>
          <a:p>
            <a:r>
              <a:rPr lang="en-US" smtClean="0"/>
              <a:t>Click to edit Master title style</a:t>
            </a:r>
            <a:endParaRPr lang="en-US"/>
          </a:p>
        </p:txBody>
      </p:sp>
      <p:sp>
        <p:nvSpPr>
          <p:cNvPr id="3" name="Content Placeholder 2"/>
          <p:cNvSpPr>
            <a:spLocks noGrp="1"/>
          </p:cNvSpPr>
          <p:nvPr>
            <p:ph idx="1"/>
          </p:nvPr>
        </p:nvSpPr>
        <p:spPr>
          <a:xfrm>
            <a:off x="3932575" y="309458"/>
            <a:ext cx="5623658" cy="6633528"/>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2172" y="1626448"/>
            <a:ext cx="3310676" cy="5316538"/>
          </a:xfrm>
        </p:spPr>
        <p:txBody>
          <a:bodyPr/>
          <a:lstStyle>
            <a:lvl1pPr marL="0" indent="0">
              <a:buNone/>
              <a:defRPr sz="1600"/>
            </a:lvl1pPr>
            <a:lvl2pPr marL="508912" indent="0">
              <a:buNone/>
              <a:defRPr sz="1300"/>
            </a:lvl2pPr>
            <a:lvl3pPr marL="1017826" indent="0">
              <a:buNone/>
              <a:defRPr sz="1100"/>
            </a:lvl3pPr>
            <a:lvl4pPr marL="1526742" indent="0">
              <a:buNone/>
              <a:defRPr sz="1000"/>
            </a:lvl4pPr>
            <a:lvl5pPr marL="2035652" indent="0">
              <a:buNone/>
              <a:defRPr sz="1000"/>
            </a:lvl5pPr>
            <a:lvl6pPr marL="2544565" indent="0">
              <a:buNone/>
              <a:defRPr sz="1000"/>
            </a:lvl6pPr>
            <a:lvl7pPr marL="3053478" indent="0">
              <a:buNone/>
              <a:defRPr sz="1000"/>
            </a:lvl7pPr>
            <a:lvl8pPr marL="3562389" indent="0">
              <a:buNone/>
              <a:defRPr sz="1000"/>
            </a:lvl8pPr>
            <a:lvl9pPr marL="4071303" indent="0">
              <a:buNone/>
              <a:defRPr sz="10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F90709EA-D778-4742-91CC-4EE49CE92DDD}" type="slidenum">
              <a:rPr lang="en-US">
                <a:solidFill>
                  <a:srgbClr val="002C77"/>
                </a:solidFill>
              </a:rPr>
              <a:pPr/>
              <a:t>‹#›</a:t>
            </a:fld>
            <a:endParaRPr lang="en-US" dirty="0">
              <a:solidFill>
                <a:srgbClr val="002C77"/>
              </a:solidFill>
            </a:endParaRPr>
          </a:p>
        </p:txBody>
      </p:sp>
    </p:spTree>
    <p:extLst>
      <p:ext uri="{BB962C8B-B14F-4D97-AF65-F5344CB8AC3E}">
        <p14:creationId xmlns:p14="http://schemas.microsoft.com/office/powerpoint/2010/main" val="3323248408"/>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2104" y="5440680"/>
            <a:ext cx="6034376" cy="642303"/>
          </a:xfrm>
        </p:spPr>
        <p:txBody>
          <a:bodyPr anchor="b"/>
          <a:lstStyle>
            <a:lvl1pPr algn="l">
              <a:defRPr sz="2200" b="1"/>
            </a:lvl1pPr>
          </a:lstStyle>
          <a:p>
            <a:r>
              <a:rPr lang="en-US" smtClean="0"/>
              <a:t>Click to edit Master title style</a:t>
            </a:r>
            <a:endParaRPr lang="en-US"/>
          </a:p>
        </p:txBody>
      </p:sp>
      <p:sp>
        <p:nvSpPr>
          <p:cNvPr id="3" name="Picture Placeholder 2"/>
          <p:cNvSpPr>
            <a:spLocks noGrp="1"/>
          </p:cNvSpPr>
          <p:nvPr>
            <p:ph type="pic" idx="1"/>
          </p:nvPr>
        </p:nvSpPr>
        <p:spPr>
          <a:xfrm>
            <a:off x="1972104" y="694478"/>
            <a:ext cx="6034376" cy="4663440"/>
          </a:xfrm>
        </p:spPr>
        <p:txBody>
          <a:bodyPr/>
          <a:lstStyle>
            <a:lvl1pPr marL="0" indent="0">
              <a:buNone/>
              <a:defRPr sz="3600"/>
            </a:lvl1pPr>
            <a:lvl2pPr marL="508912" indent="0">
              <a:buNone/>
              <a:defRPr sz="3100"/>
            </a:lvl2pPr>
            <a:lvl3pPr marL="1017826" indent="0">
              <a:buNone/>
              <a:defRPr sz="2700"/>
            </a:lvl3pPr>
            <a:lvl4pPr marL="1526742" indent="0">
              <a:buNone/>
              <a:defRPr sz="2200"/>
            </a:lvl4pPr>
            <a:lvl5pPr marL="2035652" indent="0">
              <a:buNone/>
              <a:defRPr sz="2200"/>
            </a:lvl5pPr>
            <a:lvl6pPr marL="2544565" indent="0">
              <a:buNone/>
              <a:defRPr sz="2200"/>
            </a:lvl6pPr>
            <a:lvl7pPr marL="3053478" indent="0">
              <a:buNone/>
              <a:defRPr sz="2200"/>
            </a:lvl7pPr>
            <a:lvl8pPr marL="3562389" indent="0">
              <a:buNone/>
              <a:defRPr sz="2200"/>
            </a:lvl8pPr>
            <a:lvl9pPr marL="4071303" indent="0">
              <a:buNone/>
              <a:defRPr sz="2200"/>
            </a:lvl9pPr>
          </a:lstStyle>
          <a:p>
            <a:endParaRPr lang="en-US" dirty="0"/>
          </a:p>
        </p:txBody>
      </p:sp>
      <p:sp>
        <p:nvSpPr>
          <p:cNvPr id="4" name="Text Placeholder 3"/>
          <p:cNvSpPr>
            <a:spLocks noGrp="1"/>
          </p:cNvSpPr>
          <p:nvPr>
            <p:ph type="body" sz="half" idx="2"/>
          </p:nvPr>
        </p:nvSpPr>
        <p:spPr>
          <a:xfrm>
            <a:off x="1972104" y="6082983"/>
            <a:ext cx="6034376" cy="912177"/>
          </a:xfrm>
        </p:spPr>
        <p:txBody>
          <a:bodyPr/>
          <a:lstStyle>
            <a:lvl1pPr marL="0" indent="0">
              <a:buNone/>
              <a:defRPr sz="1600"/>
            </a:lvl1pPr>
            <a:lvl2pPr marL="508912" indent="0">
              <a:buNone/>
              <a:defRPr sz="1300"/>
            </a:lvl2pPr>
            <a:lvl3pPr marL="1017826" indent="0">
              <a:buNone/>
              <a:defRPr sz="1100"/>
            </a:lvl3pPr>
            <a:lvl4pPr marL="1526742" indent="0">
              <a:buNone/>
              <a:defRPr sz="1000"/>
            </a:lvl4pPr>
            <a:lvl5pPr marL="2035652" indent="0">
              <a:buNone/>
              <a:defRPr sz="1000"/>
            </a:lvl5pPr>
            <a:lvl6pPr marL="2544565" indent="0">
              <a:buNone/>
              <a:defRPr sz="1000"/>
            </a:lvl6pPr>
            <a:lvl7pPr marL="3053478" indent="0">
              <a:buNone/>
              <a:defRPr sz="1000"/>
            </a:lvl7pPr>
            <a:lvl8pPr marL="3562389" indent="0">
              <a:buNone/>
              <a:defRPr sz="1000"/>
            </a:lvl8pPr>
            <a:lvl9pPr marL="4071303" indent="0">
              <a:buNone/>
              <a:defRPr sz="10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527C3B12-77A2-4309-B1F4-FB1557B99C5B}" type="slidenum">
              <a:rPr lang="en-US">
                <a:solidFill>
                  <a:srgbClr val="002C77"/>
                </a:solidFill>
              </a:rPr>
              <a:pPr/>
              <a:t>‹#›</a:t>
            </a:fld>
            <a:endParaRPr lang="en-US" dirty="0">
              <a:solidFill>
                <a:srgbClr val="002C77"/>
              </a:solidFill>
            </a:endParaRPr>
          </a:p>
        </p:txBody>
      </p:sp>
    </p:spTree>
    <p:extLst>
      <p:ext uri="{BB962C8B-B14F-4D97-AF65-F5344CB8AC3E}">
        <p14:creationId xmlns:p14="http://schemas.microsoft.com/office/powerpoint/2010/main" val="4158450258"/>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A86C0E65-7659-4C64-B4BD-31B7DD16BBA9}" type="slidenum">
              <a:rPr lang="en-US">
                <a:solidFill>
                  <a:srgbClr val="002C77"/>
                </a:solidFill>
              </a:rPr>
              <a:pPr/>
              <a:t>‹#›</a:t>
            </a:fld>
            <a:endParaRPr lang="en-US" dirty="0">
              <a:solidFill>
                <a:srgbClr val="002C77"/>
              </a:solidFill>
            </a:endParaRPr>
          </a:p>
        </p:txBody>
      </p:sp>
    </p:spTree>
    <p:extLst>
      <p:ext uri="{BB962C8B-B14F-4D97-AF65-F5344CB8AC3E}">
        <p14:creationId xmlns:p14="http://schemas.microsoft.com/office/powerpoint/2010/main" val="332442129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76707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444" y="433601"/>
            <a:ext cx="2274738" cy="66677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77230" y="433601"/>
            <a:ext cx="6664583" cy="66677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B495330D-E8C8-46C7-AA0B-2C7D845AF4C3}" type="slidenum">
              <a:rPr lang="en-US">
                <a:solidFill>
                  <a:srgbClr val="002C77"/>
                </a:solidFill>
              </a:rPr>
              <a:pPr/>
              <a:t>‹#›</a:t>
            </a:fld>
            <a:endParaRPr lang="en-US" dirty="0">
              <a:solidFill>
                <a:srgbClr val="002C77"/>
              </a:solidFill>
            </a:endParaRPr>
          </a:p>
        </p:txBody>
      </p:sp>
    </p:spTree>
    <p:extLst>
      <p:ext uri="{BB962C8B-B14F-4D97-AF65-F5344CB8AC3E}">
        <p14:creationId xmlns:p14="http://schemas.microsoft.com/office/powerpoint/2010/main" val="123453335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Break Slid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2" y="0"/>
            <a:ext cx="10056737" cy="7772400"/>
          </a:xfrm>
          <a:prstGeom prst="rect">
            <a:avLst/>
          </a:prstGeom>
        </p:spPr>
      </p:pic>
    </p:spTree>
    <p:extLst>
      <p:ext uri="{BB962C8B-B14F-4D97-AF65-F5344CB8AC3E}">
        <p14:creationId xmlns:p14="http://schemas.microsoft.com/office/powerpoint/2010/main" val="3676515598"/>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Marsh 3D">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5" y="0"/>
            <a:ext cx="10056734" cy="7772398"/>
          </a:xfrm>
          <a:prstGeom prst="rect">
            <a:avLst/>
          </a:prstGeom>
        </p:spPr>
      </p:pic>
    </p:spTree>
    <p:extLst>
      <p:ext uri="{BB962C8B-B14F-4D97-AF65-F5344CB8AC3E}">
        <p14:creationId xmlns:p14="http://schemas.microsoft.com/office/powerpoint/2010/main" val="2523111714"/>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Base Slide">
    <p:spTree>
      <p:nvGrpSpPr>
        <p:cNvPr id="1" name=""/>
        <p:cNvGrpSpPr/>
        <p:nvPr/>
      </p:nvGrpSpPr>
      <p:grpSpPr>
        <a:xfrm>
          <a:off x="0" y="0"/>
          <a:ext cx="0" cy="0"/>
          <a:chOff x="0" y="0"/>
          <a:chExt cx="0" cy="0"/>
        </a:xfrm>
      </p:grpSpPr>
      <p:pic>
        <p:nvPicPr>
          <p:cNvPr id="5" name="Picture 1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2254" y="7344234"/>
            <a:ext cx="1849362" cy="286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userDrawn="1"/>
        </p:nvCxnSpPr>
        <p:spPr>
          <a:xfrm>
            <a:off x="0" y="7167880"/>
            <a:ext cx="10058400" cy="0"/>
          </a:xfrm>
          <a:prstGeom prst="line">
            <a:avLst/>
          </a:prstGeom>
          <a:ln w="12700" cmpd="sng">
            <a:solidFill>
              <a:srgbClr val="00A3E1"/>
            </a:solidFill>
          </a:ln>
          <a:effectLst/>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idx="1"/>
          </p:nvPr>
        </p:nvSpPr>
        <p:spPr>
          <a:xfrm>
            <a:off x="502927" y="2242330"/>
            <a:ext cx="9052560" cy="4051482"/>
          </a:xfrm>
          <a:prstGeom prst="rect">
            <a:avLst/>
          </a:prstGeom>
        </p:spPr>
        <p:txBody>
          <a:bodyPr/>
          <a:lstStyle>
            <a:lvl1pPr>
              <a:defRPr sz="2200">
                <a:solidFill>
                  <a:srgbClr val="0080B2"/>
                </a:solidFill>
                <a:latin typeface="Arial"/>
                <a:cs typeface="Arial"/>
              </a:defRPr>
            </a:lvl1pPr>
            <a:lvl2pPr>
              <a:defRPr sz="1800">
                <a:solidFill>
                  <a:schemeClr val="tx1">
                    <a:lumMod val="85000"/>
                    <a:lumOff val="15000"/>
                  </a:schemeClr>
                </a:solidFill>
                <a:latin typeface="Arial"/>
                <a:cs typeface="Arial"/>
              </a:defRPr>
            </a:lvl2pPr>
            <a:lvl3pPr>
              <a:defRPr sz="1800">
                <a:solidFill>
                  <a:schemeClr val="tx1">
                    <a:lumMod val="85000"/>
                    <a:lumOff val="15000"/>
                  </a:schemeClr>
                </a:solidFill>
                <a:latin typeface="Arial"/>
                <a:cs typeface="Arial"/>
              </a:defRPr>
            </a:lvl3pPr>
            <a:lvl4pPr>
              <a:defRPr sz="1800">
                <a:solidFill>
                  <a:schemeClr val="tx1">
                    <a:lumMod val="85000"/>
                    <a:lumOff val="15000"/>
                  </a:schemeClr>
                </a:solidFill>
                <a:latin typeface="Arial"/>
                <a:cs typeface="Arial"/>
              </a:defRPr>
            </a:lvl4pPr>
            <a:lvl5pPr>
              <a:defRPr sz="1800">
                <a:solidFill>
                  <a:schemeClr val="tx1">
                    <a:lumMod val="85000"/>
                    <a:lumOff val="15000"/>
                  </a:schemeClr>
                </a:solidFill>
                <a:latin typeface="Arial"/>
                <a:cs typeface="Aria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5"/>
          </p:nvPr>
        </p:nvSpPr>
        <p:spPr>
          <a:xfrm>
            <a:off x="618176" y="388730"/>
            <a:ext cx="7746364" cy="557742"/>
          </a:xfrm>
          <a:prstGeom prst="rect">
            <a:avLst/>
          </a:prstGeom>
        </p:spPr>
        <p:txBody>
          <a:bodyPr>
            <a:noAutofit/>
          </a:bodyPr>
          <a:lstStyle>
            <a:lvl1pPr marL="0" indent="0">
              <a:buNone/>
              <a:defRPr sz="3100">
                <a:solidFill>
                  <a:srgbClr val="003366"/>
                </a:solidFill>
              </a:defRPr>
            </a:lvl1pPr>
          </a:lstStyle>
          <a:p>
            <a:pPr lvl="0"/>
            <a:r>
              <a:rPr lang="en-US" smtClean="0"/>
              <a:t>Click to edit Master text styles</a:t>
            </a:r>
          </a:p>
        </p:txBody>
      </p:sp>
      <p:sp>
        <p:nvSpPr>
          <p:cNvPr id="12" name="Text Placeholder 4"/>
          <p:cNvSpPr>
            <a:spLocks noGrp="1"/>
          </p:cNvSpPr>
          <p:nvPr>
            <p:ph type="body" sz="quarter" idx="16"/>
          </p:nvPr>
        </p:nvSpPr>
        <p:spPr>
          <a:xfrm>
            <a:off x="635635" y="837565"/>
            <a:ext cx="7763828" cy="431800"/>
          </a:xfrm>
          <a:prstGeom prst="rect">
            <a:avLst/>
          </a:prstGeom>
        </p:spPr>
        <p:txBody>
          <a:bodyPr>
            <a:normAutofit/>
          </a:bodyPr>
          <a:lstStyle>
            <a:lvl1pPr marL="0" indent="0">
              <a:buNone/>
              <a:defRPr sz="1900">
                <a:solidFill>
                  <a:srgbClr val="00A3E1"/>
                </a:solidFill>
                <a:latin typeface="Arial"/>
                <a:cs typeface="Arial"/>
              </a:defRPr>
            </a:lvl1pPr>
          </a:lstStyle>
          <a:p>
            <a:pPr lvl="0"/>
            <a:r>
              <a:rPr lang="en-US" smtClean="0"/>
              <a:t>Click to edit Master text styles</a:t>
            </a:r>
          </a:p>
        </p:txBody>
      </p:sp>
      <p:sp>
        <p:nvSpPr>
          <p:cNvPr id="7" name="Date Placeholder 2"/>
          <p:cNvSpPr>
            <a:spLocks noGrp="1"/>
          </p:cNvSpPr>
          <p:nvPr>
            <p:ph type="dt" sz="half" idx="17"/>
          </p:nvPr>
        </p:nvSpPr>
        <p:spPr>
          <a:xfrm>
            <a:off x="6565901" y="7475224"/>
            <a:ext cx="1190776" cy="200055"/>
          </a:xfrm>
          <a:prstGeom prst="rect">
            <a:avLst/>
          </a:prstGeom>
        </p:spPr>
        <p:txBody>
          <a:bodyPr/>
          <a:lstStyle>
            <a:lvl1pPr algn="r" fontAlgn="auto">
              <a:spcBef>
                <a:spcPts val="0"/>
              </a:spcBef>
              <a:spcAft>
                <a:spcPts val="0"/>
              </a:spcAft>
              <a:defRPr sz="1300">
                <a:solidFill>
                  <a:srgbClr val="003366"/>
                </a:solidFill>
                <a:latin typeface="Arial"/>
                <a:cs typeface="Arial"/>
              </a:defRPr>
            </a:lvl1pPr>
          </a:lstStyle>
          <a:p>
            <a:pPr>
              <a:defRPr/>
            </a:pPr>
            <a:fld id="{9043CF52-4C27-42AF-8650-A8069F9F399F}" type="datetime1">
              <a:rPr lang="en-US">
                <a:sym typeface="Helvetica" charset="0"/>
              </a:rPr>
              <a:pPr>
                <a:defRPr/>
              </a:pPr>
              <a:t>3/10/2017</a:t>
            </a:fld>
            <a:endParaRPr lang="en-US" dirty="0">
              <a:sym typeface="Helvetica" charset="0"/>
            </a:endParaRPr>
          </a:p>
        </p:txBody>
      </p:sp>
      <p:sp>
        <p:nvSpPr>
          <p:cNvPr id="8" name="Slide Number Placeholder 4"/>
          <p:cNvSpPr>
            <a:spLocks noGrp="1"/>
          </p:cNvSpPr>
          <p:nvPr>
            <p:ph type="sldNum" sz="quarter" idx="18"/>
          </p:nvPr>
        </p:nvSpPr>
        <p:spPr>
          <a:xfrm>
            <a:off x="9073858" y="7299257"/>
            <a:ext cx="482297" cy="200055"/>
          </a:xfrm>
          <a:prstGeom prst="rect">
            <a:avLst/>
          </a:prstGeom>
        </p:spPr>
        <p:txBody>
          <a:bodyPr/>
          <a:lstStyle>
            <a:lvl1pPr algn="r" fontAlgn="auto">
              <a:spcBef>
                <a:spcPts val="0"/>
              </a:spcBef>
              <a:spcAft>
                <a:spcPts val="0"/>
              </a:spcAft>
              <a:defRPr sz="1300">
                <a:solidFill>
                  <a:srgbClr val="003366"/>
                </a:solidFill>
                <a:latin typeface="Arial"/>
                <a:cs typeface="Arial"/>
              </a:defRPr>
            </a:lvl1pPr>
          </a:lstStyle>
          <a:p>
            <a:pPr>
              <a:defRPr/>
            </a:pPr>
            <a:fld id="{1DD73CBB-47ED-41D6-8D70-7F05A3BDBC43}" type="slidenum">
              <a:rPr lang="en-US">
                <a:sym typeface="Helvetica" charset="0"/>
              </a:rPr>
              <a:pPr>
                <a:defRPr/>
              </a:pPr>
              <a:t>‹#›</a:t>
            </a:fld>
            <a:endParaRPr lang="en-US" dirty="0">
              <a:sym typeface="Helvetica" charset="0"/>
            </a:endParaRPr>
          </a:p>
        </p:txBody>
      </p:sp>
    </p:spTree>
    <p:extLst>
      <p:ext uri="{BB962C8B-B14F-4D97-AF65-F5344CB8AC3E}">
        <p14:creationId xmlns:p14="http://schemas.microsoft.com/office/powerpoint/2010/main" val="24176312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pPr defTabSz="1017826"/>
            <a:fld id="{B84FA9D0-01FA-4715-93D6-7B95086D5425}" type="slidenum">
              <a:rPr lang="en-US" smtClean="0">
                <a:solidFill>
                  <a:srgbClr val="002C77"/>
                </a:solidFill>
                <a:latin typeface="Arial"/>
              </a:rPr>
              <a:pPr defTabSz="1017826"/>
              <a:t>‹#›</a:t>
            </a:fld>
            <a:endParaRPr lang="en-US" dirty="0">
              <a:solidFill>
                <a:srgbClr val="002C77"/>
              </a:solidFill>
              <a:latin typeface="Arial"/>
            </a:endParaRPr>
          </a:p>
        </p:txBody>
      </p:sp>
      <p:sp>
        <p:nvSpPr>
          <p:cNvPr id="4" name="Date Placeholder 3"/>
          <p:cNvSpPr>
            <a:spLocks noGrp="1"/>
          </p:cNvSpPr>
          <p:nvPr>
            <p:ph type="dt" sz="half" idx="11"/>
          </p:nvPr>
        </p:nvSpPr>
        <p:spPr/>
        <p:txBody>
          <a:bodyPr/>
          <a:lstStyle/>
          <a:p>
            <a:pPr algn="ctr" defTabSz="1017826"/>
            <a:fld id="{C39B9D09-313E-4C91-9F23-E1BBF6254F9A}" type="datetime4">
              <a:rPr lang="en-US" smtClean="0">
                <a:latin typeface="Arial"/>
              </a:rPr>
              <a:pPr algn="ctr" defTabSz="1017826"/>
              <a:t>March 10, 2017</a:t>
            </a:fld>
            <a:endParaRPr lang="en-US" dirty="0">
              <a:latin typeface="Arial"/>
            </a:endParaRPr>
          </a:p>
        </p:txBody>
      </p:sp>
    </p:spTree>
    <p:extLst>
      <p:ext uri="{BB962C8B-B14F-4D97-AF65-F5344CB8AC3E}">
        <p14:creationId xmlns:p14="http://schemas.microsoft.com/office/powerpoint/2010/main" val="22162296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Number"/>
          <p:cNvSpPr>
            <a:spLocks noGrp="1" noChangeArrowheads="1"/>
          </p:cNvSpPr>
          <p:nvPr>
            <p:ph type="sldNum" sz="quarter" idx="10"/>
            <p:custDataLst>
              <p:tags r:id="rId1"/>
            </p:custDataLst>
          </p:nvPr>
        </p:nvSpPr>
        <p:spPr>
          <a:xfrm>
            <a:off x="9103952" y="7347804"/>
            <a:ext cx="468915" cy="284584"/>
          </a:xfrm>
          <a:prstGeom prst="rect">
            <a:avLst/>
          </a:prstGeom>
          <a:ln/>
        </p:spPr>
        <p:txBody>
          <a:bodyPr lIns="98950" tIns="49476" rIns="98950" bIns="49476"/>
          <a:lstStyle>
            <a:lvl1pPr>
              <a:defRPr/>
            </a:lvl1pPr>
          </a:lstStyle>
          <a:p>
            <a:pPr>
              <a:defRPr/>
            </a:pPr>
            <a:fld id="{9DAFC64B-CB71-4BDC-AD9F-AFD40D9DA68B}" type="slidenum">
              <a:rPr lang="en-GB">
                <a:solidFill>
                  <a:srgbClr val="002C77"/>
                </a:solidFill>
              </a:rPr>
              <a:pPr>
                <a:defRPr/>
              </a:pPr>
              <a:t>‹#›</a:t>
            </a:fld>
            <a:endParaRPr lang="en-GB" dirty="0">
              <a:solidFill>
                <a:srgbClr val="002C77"/>
              </a:solidFill>
            </a:endParaRPr>
          </a:p>
        </p:txBody>
      </p:sp>
      <p:sp>
        <p:nvSpPr>
          <p:cNvPr id="4" name="Date" hidden="1"/>
          <p:cNvSpPr>
            <a:spLocks noGrp="1" noChangeArrowheads="1"/>
          </p:cNvSpPr>
          <p:nvPr>
            <p:ph type="dt" sz="half" idx="11"/>
            <p:custDataLst>
              <p:tags r:id="rId2"/>
            </p:custDataLst>
          </p:nvPr>
        </p:nvSpPr>
        <p:spPr>
          <a:xfrm>
            <a:off x="4464673" y="7299196"/>
            <a:ext cx="1130718" cy="226720"/>
          </a:xfrm>
          <a:prstGeom prst="rect">
            <a:avLst/>
          </a:prstGeom>
          <a:ln/>
        </p:spPr>
        <p:txBody>
          <a:bodyPr lIns="98950" tIns="49476" rIns="98950" bIns="49476"/>
          <a:lstStyle>
            <a:lvl1pPr>
              <a:defRPr/>
            </a:lvl1pPr>
          </a:lstStyle>
          <a:p>
            <a:pPr>
              <a:defRPr/>
            </a:pPr>
            <a:endParaRPr lang="en-GB"/>
          </a:p>
        </p:txBody>
      </p:sp>
    </p:spTree>
    <p:extLst>
      <p:ext uri="{BB962C8B-B14F-4D97-AF65-F5344CB8AC3E}">
        <p14:creationId xmlns:p14="http://schemas.microsoft.com/office/powerpoint/2010/main" val="24201784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Number"/>
          <p:cNvSpPr>
            <a:spLocks noGrp="1" noChangeArrowheads="1"/>
          </p:cNvSpPr>
          <p:nvPr>
            <p:ph type="sldNum" sz="quarter" idx="10"/>
            <p:custDataLst>
              <p:tags r:id="rId1"/>
            </p:custDataLst>
          </p:nvPr>
        </p:nvSpPr>
        <p:spPr>
          <a:xfrm>
            <a:off x="9103952" y="7347804"/>
            <a:ext cx="468915" cy="284584"/>
          </a:xfrm>
          <a:prstGeom prst="rect">
            <a:avLst/>
          </a:prstGeom>
          <a:ln/>
        </p:spPr>
        <p:txBody>
          <a:bodyPr lIns="98950" tIns="49476" rIns="98950" bIns="49476"/>
          <a:lstStyle>
            <a:lvl1pPr>
              <a:defRPr/>
            </a:lvl1pPr>
          </a:lstStyle>
          <a:p>
            <a:pPr>
              <a:defRPr/>
            </a:pPr>
            <a:fld id="{9DAFC64B-CB71-4BDC-AD9F-AFD40D9DA68B}" type="slidenum">
              <a:rPr lang="en-GB">
                <a:solidFill>
                  <a:srgbClr val="002C77"/>
                </a:solidFill>
              </a:rPr>
              <a:pPr>
                <a:defRPr/>
              </a:pPr>
              <a:t>‹#›</a:t>
            </a:fld>
            <a:endParaRPr lang="en-GB" dirty="0">
              <a:solidFill>
                <a:srgbClr val="002C77"/>
              </a:solidFill>
            </a:endParaRPr>
          </a:p>
        </p:txBody>
      </p:sp>
      <p:sp>
        <p:nvSpPr>
          <p:cNvPr id="4" name="Date" hidden="1"/>
          <p:cNvSpPr>
            <a:spLocks noGrp="1" noChangeArrowheads="1"/>
          </p:cNvSpPr>
          <p:nvPr>
            <p:ph type="dt" sz="half" idx="11"/>
            <p:custDataLst>
              <p:tags r:id="rId2"/>
            </p:custDataLst>
          </p:nvPr>
        </p:nvSpPr>
        <p:spPr>
          <a:xfrm>
            <a:off x="4464673" y="7299196"/>
            <a:ext cx="1130718" cy="226720"/>
          </a:xfrm>
          <a:prstGeom prst="rect">
            <a:avLst/>
          </a:prstGeom>
          <a:ln/>
        </p:spPr>
        <p:txBody>
          <a:bodyPr lIns="98950" tIns="49476" rIns="98950" bIns="49476"/>
          <a:lstStyle>
            <a:lvl1pPr>
              <a:defRPr/>
            </a:lvl1pPr>
          </a:lstStyle>
          <a:p>
            <a:pPr>
              <a:defRPr/>
            </a:pPr>
            <a:endParaRPr lang="en-GB"/>
          </a:p>
        </p:txBody>
      </p:sp>
    </p:spTree>
    <p:extLst>
      <p:ext uri="{BB962C8B-B14F-4D97-AF65-F5344CB8AC3E}">
        <p14:creationId xmlns:p14="http://schemas.microsoft.com/office/powerpoint/2010/main" val="42800226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Number"/>
          <p:cNvSpPr>
            <a:spLocks noGrp="1" noChangeArrowheads="1"/>
          </p:cNvSpPr>
          <p:nvPr>
            <p:ph type="sldNum" sz="quarter" idx="10"/>
            <p:custDataLst>
              <p:tags r:id="rId1"/>
            </p:custDataLst>
          </p:nvPr>
        </p:nvSpPr>
        <p:spPr>
          <a:xfrm>
            <a:off x="9103952" y="7347804"/>
            <a:ext cx="468915" cy="284584"/>
          </a:xfrm>
          <a:prstGeom prst="rect">
            <a:avLst/>
          </a:prstGeom>
          <a:ln/>
        </p:spPr>
        <p:txBody>
          <a:bodyPr lIns="98950" tIns="49476" rIns="98950" bIns="49476"/>
          <a:lstStyle>
            <a:lvl1pPr>
              <a:defRPr/>
            </a:lvl1pPr>
          </a:lstStyle>
          <a:p>
            <a:pPr>
              <a:defRPr/>
            </a:pPr>
            <a:fld id="{9DAFC64B-CB71-4BDC-AD9F-AFD40D9DA68B}" type="slidenum">
              <a:rPr lang="en-GB">
                <a:solidFill>
                  <a:srgbClr val="002C77"/>
                </a:solidFill>
              </a:rPr>
              <a:pPr>
                <a:defRPr/>
              </a:pPr>
              <a:t>‹#›</a:t>
            </a:fld>
            <a:endParaRPr lang="en-GB" dirty="0">
              <a:solidFill>
                <a:srgbClr val="002C77"/>
              </a:solidFill>
            </a:endParaRPr>
          </a:p>
        </p:txBody>
      </p:sp>
      <p:sp>
        <p:nvSpPr>
          <p:cNvPr id="4" name="Date" hidden="1"/>
          <p:cNvSpPr>
            <a:spLocks noGrp="1" noChangeArrowheads="1"/>
          </p:cNvSpPr>
          <p:nvPr>
            <p:ph type="dt" sz="half" idx="11"/>
            <p:custDataLst>
              <p:tags r:id="rId2"/>
            </p:custDataLst>
          </p:nvPr>
        </p:nvSpPr>
        <p:spPr>
          <a:xfrm>
            <a:off x="4464673" y="7299196"/>
            <a:ext cx="1130718" cy="226720"/>
          </a:xfrm>
          <a:prstGeom prst="rect">
            <a:avLst/>
          </a:prstGeom>
          <a:ln/>
        </p:spPr>
        <p:txBody>
          <a:bodyPr lIns="98950" tIns="49476" rIns="98950" bIns="49476"/>
          <a:lstStyle>
            <a:lvl1pPr>
              <a:defRPr/>
            </a:lvl1pPr>
          </a:lstStyle>
          <a:p>
            <a:pPr>
              <a:defRPr/>
            </a:pPr>
            <a:endParaRPr lang="en-GB"/>
          </a:p>
        </p:txBody>
      </p:sp>
    </p:spTree>
    <p:extLst>
      <p:ext uri="{BB962C8B-B14F-4D97-AF65-F5344CB8AC3E}">
        <p14:creationId xmlns:p14="http://schemas.microsoft.com/office/powerpoint/2010/main" val="7268866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MMC_CoverShape"/>
          <p:cNvPicPr>
            <a:picLocks/>
          </p:cNvPicPr>
          <p:nvPr userDrawn="1">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0" y="2468458"/>
            <a:ext cx="10060461" cy="4634653"/>
          </a:xfrm>
          <a:prstGeom prst="rect">
            <a:avLst/>
          </a:prstGeom>
        </p:spPr>
      </p:pic>
      <p:sp>
        <p:nvSpPr>
          <p:cNvPr id="8194" name="PresentationTitle"/>
          <p:cNvSpPr>
            <a:spLocks noGrp="1" noChangeArrowheads="1"/>
          </p:cNvSpPr>
          <p:nvPr>
            <p:ph type="ctrTitle"/>
            <p:custDataLst>
              <p:tags r:id="rId2"/>
            </p:custDataLst>
          </p:nvPr>
        </p:nvSpPr>
        <p:spPr>
          <a:xfrm>
            <a:off x="939494" y="1408754"/>
            <a:ext cx="8625048" cy="397032"/>
          </a:xfrm>
        </p:spPr>
        <p:txBody>
          <a:bodyPr tIns="0" rIns="0" bIns="0">
            <a:spAutoFit/>
          </a:bodyPr>
          <a:lstStyle>
            <a:lvl1pPr>
              <a:lnSpc>
                <a:spcPct val="86000"/>
              </a:lnSpc>
              <a:defRPr sz="3000"/>
            </a:lvl1pPr>
          </a:lstStyle>
          <a:p>
            <a:pPr lvl="0"/>
            <a:r>
              <a:rPr lang="en-GB" noProof="0" smtClean="0"/>
              <a:t>CLICK TO EDIT MASTER TITLE STYLE</a:t>
            </a:r>
          </a:p>
        </p:txBody>
      </p:sp>
      <p:sp>
        <p:nvSpPr>
          <p:cNvPr id="8388" name="Date"/>
          <p:cNvSpPr>
            <a:spLocks noGrp="1" noChangeArrowheads="1"/>
          </p:cNvSpPr>
          <p:nvPr>
            <p:ph type="subTitle" sz="quarter" idx="1"/>
            <p:custDataLst>
              <p:tags r:id="rId3"/>
            </p:custDataLst>
          </p:nvPr>
        </p:nvSpPr>
        <p:spPr>
          <a:xfrm>
            <a:off x="947807" y="2265155"/>
            <a:ext cx="5083242" cy="242695"/>
          </a:xfrm>
          <a:extLs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0" indent="0">
              <a:lnSpc>
                <a:spcPct val="83000"/>
              </a:lnSpc>
              <a:spcBef>
                <a:spcPct val="0"/>
              </a:spcBef>
              <a:buFontTx/>
              <a:buNone/>
              <a:defRPr sz="1900">
                <a:solidFill>
                  <a:schemeClr val="accent2"/>
                </a:solidFill>
              </a:defRPr>
            </a:lvl1pPr>
          </a:lstStyle>
          <a:p>
            <a:pPr lvl="0"/>
            <a:r>
              <a:rPr lang="en-GB" noProof="0" smtClean="0"/>
              <a:t>Click to edit Master subtitle style</a:t>
            </a:r>
          </a:p>
        </p:txBody>
      </p:sp>
      <p:pic>
        <p:nvPicPr>
          <p:cNvPr id="3" name="Picture 2"/>
          <p:cNvPicPr>
            <a:picLocks/>
          </p:cNvPicPr>
          <p:nvPr userDrawn="1"/>
        </p:nvPicPr>
        <p:blipFill>
          <a:blip r:embed="rId6" cstate="print">
            <a:extLst>
              <a:ext uri="{28A0092B-C50C-407E-A947-70E740481C1C}">
                <a14:useLocalDpi xmlns:a14="http://schemas.microsoft.com/office/drawing/2010/main" val="0"/>
              </a:ext>
            </a:extLst>
          </a:blip>
          <a:stretch>
            <a:fillRect/>
          </a:stretch>
        </p:blipFill>
        <p:spPr>
          <a:xfrm>
            <a:off x="749998" y="541621"/>
            <a:ext cx="1581941" cy="259080"/>
          </a:xfrm>
          <a:prstGeom prst="rect">
            <a:avLst/>
          </a:prstGeom>
        </p:spPr>
      </p:pic>
      <p:pic>
        <p:nvPicPr>
          <p:cNvPr id="4" name="Picture 3"/>
          <p:cNvPicPr>
            <a:picLocks/>
          </p:cNvPicPr>
          <p:nvPr userDrawn="1"/>
        </p:nvPicPr>
        <p:blipFill>
          <a:blip r:embed="rId7" cstate="print">
            <a:extLst>
              <a:ext uri="{28A0092B-C50C-407E-A947-70E740481C1C}">
                <a14:useLocalDpi xmlns:a14="http://schemas.microsoft.com/office/drawing/2010/main" val="0"/>
              </a:ext>
            </a:extLst>
          </a:blip>
          <a:stretch>
            <a:fillRect/>
          </a:stretch>
        </p:blipFill>
        <p:spPr>
          <a:xfrm>
            <a:off x="7821108" y="7320737"/>
            <a:ext cx="1738379" cy="259080"/>
          </a:xfrm>
          <a:prstGeom prst="rect">
            <a:avLst/>
          </a:prstGeom>
        </p:spPr>
      </p:pic>
      <p:pic>
        <p:nvPicPr>
          <p:cNvPr id="5" name="Picture 4"/>
          <p:cNvPicPr>
            <a:picLocks/>
          </p:cNvPicPr>
          <p:nvPr userDrawn="1"/>
        </p:nvPicPr>
        <p:blipFill>
          <a:blip r:embed="rId8" cstate="print">
            <a:extLst>
              <a:ext uri="{28A0092B-C50C-407E-A947-70E740481C1C}">
                <a14:useLocalDpi xmlns:a14="http://schemas.microsoft.com/office/drawing/2010/main" val="0"/>
              </a:ext>
            </a:extLst>
          </a:blip>
          <a:stretch>
            <a:fillRect/>
          </a:stretch>
        </p:blipFill>
        <p:spPr>
          <a:xfrm>
            <a:off x="6210435" y="651298"/>
            <a:ext cx="3349053" cy="119177"/>
          </a:xfrm>
          <a:prstGeom prst="rect">
            <a:avLst/>
          </a:prstGeom>
        </p:spPr>
      </p:pic>
    </p:spTree>
    <p:extLst>
      <p:ext uri="{BB962C8B-B14F-4D97-AF65-F5344CB8AC3E}">
        <p14:creationId xmlns:p14="http://schemas.microsoft.com/office/powerpoint/2010/main" val="32789946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p:txBody>
          <a:bodyPr/>
          <a:lstStyle>
            <a:lvl1pPr>
              <a:defRPr/>
            </a:lvl1pPr>
          </a:lstStyle>
          <a:p>
            <a:fld id="{5F74036D-3267-4D22-8AF3-7B9FDC8EA10C}" type="slidenum">
              <a:rPr lang="en-GB">
                <a:solidFill>
                  <a:srgbClr val="002C77"/>
                </a:solidFill>
              </a:rPr>
              <a:pPr/>
              <a:t>‹#›</a:t>
            </a:fld>
            <a:endParaRPr lang="en-GB">
              <a:solidFill>
                <a:srgbClr val="002C77"/>
              </a:solidFill>
            </a:endParaRPr>
          </a:p>
        </p:txBody>
      </p:sp>
      <p:sp>
        <p:nvSpPr>
          <p:cNvPr id="5" name="Date Placeholder 4"/>
          <p:cNvSpPr>
            <a:spLocks noGrp="1"/>
          </p:cNvSpPr>
          <p:nvPr>
            <p:ph type="dt" sz="half" idx="11"/>
          </p:nvPr>
        </p:nvSpPr>
        <p:spPr/>
        <p:txBody>
          <a:bodyPr/>
          <a:lstStyle>
            <a:lvl1pPr>
              <a:defRPr/>
            </a:lvl1pPr>
          </a:lstStyle>
          <a:p>
            <a:fld id="{C2A780DD-14F6-4792-8A09-D60CC619037C}" type="datetime4">
              <a:rPr lang="en-GB"/>
              <a:pPr/>
              <a:t>10 March 2017</a:t>
            </a:fld>
            <a:endParaRPr lang="en-GB"/>
          </a:p>
        </p:txBody>
      </p:sp>
    </p:spTree>
    <p:extLst>
      <p:ext uri="{BB962C8B-B14F-4D97-AF65-F5344CB8AC3E}">
        <p14:creationId xmlns:p14="http://schemas.microsoft.com/office/powerpoint/2010/main" val="452154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183" y="309456"/>
            <a:ext cx="3310675" cy="1316990"/>
          </a:xfrm>
        </p:spPr>
        <p:txBody>
          <a:bodyPr anchor="b"/>
          <a:lstStyle>
            <a:lvl1pPr algn="l">
              <a:defRPr sz="1900" b="1"/>
            </a:lvl1pPr>
          </a:lstStyle>
          <a:p>
            <a:r>
              <a:rPr lang="en-US" smtClean="0"/>
              <a:t>Click to edit Master title style</a:t>
            </a:r>
            <a:endParaRPr lang="en-US"/>
          </a:p>
        </p:txBody>
      </p:sp>
      <p:sp>
        <p:nvSpPr>
          <p:cNvPr id="3" name="Content Placeholder 2"/>
          <p:cNvSpPr>
            <a:spLocks noGrp="1"/>
          </p:cNvSpPr>
          <p:nvPr>
            <p:ph idx="1"/>
          </p:nvPr>
        </p:nvSpPr>
        <p:spPr>
          <a:xfrm>
            <a:off x="3932575" y="309457"/>
            <a:ext cx="5623658" cy="6633528"/>
          </a:xfrm>
        </p:spPr>
        <p:txBody>
          <a:bodyPr/>
          <a:lstStyle>
            <a:lvl1pPr>
              <a:defRPr sz="3200"/>
            </a:lvl1pPr>
            <a:lvl2pPr>
              <a:defRPr sz="2800"/>
            </a:lvl2pPr>
            <a:lvl3pPr>
              <a:defRPr sz="2400"/>
            </a:lvl3pPr>
            <a:lvl4pPr>
              <a:defRPr sz="1900"/>
            </a:lvl4pPr>
            <a:lvl5pPr>
              <a:defRPr sz="1900"/>
            </a:lvl5pPr>
            <a:lvl6pPr>
              <a:defRPr sz="1900"/>
            </a:lvl6pPr>
            <a:lvl7pPr>
              <a:defRPr sz="1900"/>
            </a:lvl7pPr>
            <a:lvl8pPr>
              <a:defRPr sz="1900"/>
            </a:lvl8pPr>
            <a:lvl9pPr>
              <a:defRPr sz="19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502183" y="1626447"/>
            <a:ext cx="3310675" cy="5316538"/>
          </a:xfrm>
        </p:spPr>
        <p:txBody>
          <a:bodyPr/>
          <a:lstStyle>
            <a:lvl1pPr marL="0" indent="0">
              <a:buNone/>
              <a:defRPr sz="1400"/>
            </a:lvl1pPr>
            <a:lvl2pPr marL="456751" indent="0">
              <a:buNone/>
              <a:defRPr sz="1200"/>
            </a:lvl2pPr>
            <a:lvl3pPr marL="913502" indent="0">
              <a:buNone/>
              <a:defRPr sz="1000"/>
            </a:lvl3pPr>
            <a:lvl4pPr marL="1370257" indent="0">
              <a:buNone/>
              <a:defRPr sz="900"/>
            </a:lvl4pPr>
            <a:lvl5pPr marL="1827006" indent="0">
              <a:buNone/>
              <a:defRPr sz="900"/>
            </a:lvl5pPr>
            <a:lvl6pPr marL="2283760" indent="0">
              <a:buNone/>
              <a:defRPr sz="900"/>
            </a:lvl6pPr>
            <a:lvl7pPr marL="2740510" indent="0">
              <a:buNone/>
              <a:defRPr sz="900"/>
            </a:lvl7pPr>
            <a:lvl8pPr marL="3197264" indent="0">
              <a:buNone/>
              <a:defRPr sz="900"/>
            </a:lvl8pPr>
            <a:lvl9pPr marL="3654017" indent="0">
              <a:buNone/>
              <a:defRPr sz="900"/>
            </a:lvl9pPr>
          </a:lstStyle>
          <a:p>
            <a:pPr lvl="0"/>
            <a:r>
              <a:rPr lang="en-US" smtClean="0"/>
              <a:t>Click to edit Master text styles</a:t>
            </a:r>
          </a:p>
        </p:txBody>
      </p:sp>
    </p:spTree>
    <p:extLst>
      <p:ext uri="{BB962C8B-B14F-4D97-AF65-F5344CB8AC3E}">
        <p14:creationId xmlns:p14="http://schemas.microsoft.com/office/powerpoint/2010/main" val="106078374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828" y="4994496"/>
            <a:ext cx="8548559" cy="1543685"/>
          </a:xfrm>
        </p:spPr>
        <p:txBody>
          <a:bodyPr/>
          <a:lstStyle>
            <a:lvl1pPr algn="l">
              <a:defRPr sz="4300" b="1" cap="all"/>
            </a:lvl1pPr>
          </a:lstStyle>
          <a:p>
            <a:r>
              <a:rPr lang="en-US" smtClean="0"/>
              <a:t>Click to edit Master title style</a:t>
            </a:r>
            <a:endParaRPr lang="en-GB"/>
          </a:p>
        </p:txBody>
      </p:sp>
      <p:sp>
        <p:nvSpPr>
          <p:cNvPr id="3" name="Text Placeholder 2"/>
          <p:cNvSpPr>
            <a:spLocks noGrp="1"/>
          </p:cNvSpPr>
          <p:nvPr>
            <p:ph type="body" idx="1"/>
          </p:nvPr>
        </p:nvSpPr>
        <p:spPr>
          <a:xfrm>
            <a:off x="794828" y="3294275"/>
            <a:ext cx="8548559" cy="1700212"/>
          </a:xfrm>
        </p:spPr>
        <p:txBody>
          <a:bodyPr anchor="b"/>
          <a:lstStyle>
            <a:lvl1pPr marL="0" indent="0">
              <a:buNone/>
              <a:defRPr sz="2200"/>
            </a:lvl1pPr>
            <a:lvl2pPr marL="494850" indent="0">
              <a:buNone/>
              <a:defRPr sz="1900"/>
            </a:lvl2pPr>
            <a:lvl3pPr marL="989701" indent="0">
              <a:buNone/>
              <a:defRPr sz="1700"/>
            </a:lvl3pPr>
            <a:lvl4pPr marL="1484553" indent="0">
              <a:buNone/>
              <a:defRPr sz="1500"/>
            </a:lvl4pPr>
            <a:lvl5pPr marL="1979396" indent="0">
              <a:buNone/>
              <a:defRPr sz="1500"/>
            </a:lvl5pPr>
            <a:lvl6pPr marL="2474254" indent="0">
              <a:buNone/>
              <a:defRPr sz="1500"/>
            </a:lvl6pPr>
            <a:lvl7pPr marL="2969104" indent="0">
              <a:buNone/>
              <a:defRPr sz="1500"/>
            </a:lvl7pPr>
            <a:lvl8pPr marL="3463956" indent="0">
              <a:buNone/>
              <a:defRPr sz="1500"/>
            </a:lvl8pPr>
            <a:lvl9pPr marL="3958804" indent="0">
              <a:buNone/>
              <a:defRPr sz="15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AEF7F2CF-B3DE-44B1-9B29-E06F6D63F2D6}" type="slidenum">
              <a:rPr lang="en-GB">
                <a:solidFill>
                  <a:srgbClr val="002C77"/>
                </a:solidFill>
              </a:rPr>
              <a:pPr/>
              <a:t>‹#›</a:t>
            </a:fld>
            <a:endParaRPr lang="en-GB">
              <a:solidFill>
                <a:srgbClr val="002C77"/>
              </a:solidFill>
            </a:endParaRPr>
          </a:p>
        </p:txBody>
      </p:sp>
      <p:sp>
        <p:nvSpPr>
          <p:cNvPr id="5" name="Date Placeholder 4"/>
          <p:cNvSpPr>
            <a:spLocks noGrp="1"/>
          </p:cNvSpPr>
          <p:nvPr>
            <p:ph type="dt" sz="half" idx="11"/>
          </p:nvPr>
        </p:nvSpPr>
        <p:spPr/>
        <p:txBody>
          <a:bodyPr/>
          <a:lstStyle>
            <a:lvl1pPr>
              <a:defRPr/>
            </a:lvl1pPr>
          </a:lstStyle>
          <a:p>
            <a:fld id="{D499C3C9-FFC3-4EF9-908D-9974DDBF0252}" type="datetime4">
              <a:rPr lang="en-GB"/>
              <a:pPr/>
              <a:t>10 March 2017</a:t>
            </a:fld>
            <a:endParaRPr lang="en-GB"/>
          </a:p>
        </p:txBody>
      </p:sp>
    </p:spTree>
    <p:extLst>
      <p:ext uri="{BB962C8B-B14F-4D97-AF65-F5344CB8AC3E}">
        <p14:creationId xmlns:p14="http://schemas.microsoft.com/office/powerpoint/2010/main" val="31960020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77234" y="1448330"/>
            <a:ext cx="4469661" cy="5652982"/>
          </a:xfrm>
        </p:spPr>
        <p:txBody>
          <a:bodyPr/>
          <a:lstStyle>
            <a:lvl1pPr>
              <a:defRPr sz="3000"/>
            </a:lvl1pPr>
            <a:lvl2pPr>
              <a:defRPr sz="2600"/>
            </a:lvl2pPr>
            <a:lvl3pPr>
              <a:defRPr sz="22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106521" y="1448330"/>
            <a:ext cx="4469661" cy="5652982"/>
          </a:xfrm>
        </p:spPr>
        <p:txBody>
          <a:bodyPr/>
          <a:lstStyle>
            <a:lvl1pPr>
              <a:defRPr sz="3000"/>
            </a:lvl1pPr>
            <a:lvl2pPr>
              <a:defRPr sz="2600"/>
            </a:lvl2pPr>
            <a:lvl3pPr>
              <a:defRPr sz="22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 Number Placeholder 4"/>
          <p:cNvSpPr>
            <a:spLocks noGrp="1"/>
          </p:cNvSpPr>
          <p:nvPr>
            <p:ph type="sldNum" sz="quarter" idx="10"/>
          </p:nvPr>
        </p:nvSpPr>
        <p:spPr/>
        <p:txBody>
          <a:bodyPr/>
          <a:lstStyle>
            <a:lvl1pPr>
              <a:defRPr/>
            </a:lvl1pPr>
          </a:lstStyle>
          <a:p>
            <a:fld id="{5B708E17-8F85-4F61-89FB-230DC376D881}" type="slidenum">
              <a:rPr lang="en-GB">
                <a:solidFill>
                  <a:srgbClr val="002C77"/>
                </a:solidFill>
              </a:rPr>
              <a:pPr/>
              <a:t>‹#›</a:t>
            </a:fld>
            <a:endParaRPr lang="en-GB">
              <a:solidFill>
                <a:srgbClr val="002C77"/>
              </a:solidFill>
            </a:endParaRPr>
          </a:p>
        </p:txBody>
      </p:sp>
      <p:sp>
        <p:nvSpPr>
          <p:cNvPr id="6" name="Date Placeholder 5"/>
          <p:cNvSpPr>
            <a:spLocks noGrp="1"/>
          </p:cNvSpPr>
          <p:nvPr>
            <p:ph type="dt" sz="half" idx="11"/>
          </p:nvPr>
        </p:nvSpPr>
        <p:spPr/>
        <p:txBody>
          <a:bodyPr/>
          <a:lstStyle>
            <a:lvl1pPr>
              <a:defRPr/>
            </a:lvl1pPr>
          </a:lstStyle>
          <a:p>
            <a:fld id="{DDD4D182-101A-41D0-87F1-2899B6AD68E0}" type="datetime4">
              <a:rPr lang="en-GB"/>
              <a:pPr/>
              <a:t>10 March 2017</a:t>
            </a:fld>
            <a:endParaRPr lang="en-GB"/>
          </a:p>
        </p:txBody>
      </p:sp>
    </p:spTree>
    <p:extLst>
      <p:ext uri="{BB962C8B-B14F-4D97-AF65-F5344CB8AC3E}">
        <p14:creationId xmlns:p14="http://schemas.microsoft.com/office/powerpoint/2010/main" val="11212078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180" y="311256"/>
            <a:ext cx="9054057" cy="12954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502179" y="1739795"/>
            <a:ext cx="4444719" cy="725064"/>
          </a:xfrm>
        </p:spPr>
        <p:txBody>
          <a:bodyPr anchor="b"/>
          <a:lstStyle>
            <a:lvl1pPr marL="0" indent="0">
              <a:buNone/>
              <a:defRPr sz="2600" b="1"/>
            </a:lvl1pPr>
            <a:lvl2pPr marL="494850" indent="0">
              <a:buNone/>
              <a:defRPr sz="2200" b="1"/>
            </a:lvl2pPr>
            <a:lvl3pPr marL="989701" indent="0">
              <a:buNone/>
              <a:defRPr sz="1900" b="1"/>
            </a:lvl3pPr>
            <a:lvl4pPr marL="1484553" indent="0">
              <a:buNone/>
              <a:defRPr sz="1700" b="1"/>
            </a:lvl4pPr>
            <a:lvl5pPr marL="1979396" indent="0">
              <a:buNone/>
              <a:defRPr sz="1700" b="1"/>
            </a:lvl5pPr>
            <a:lvl6pPr marL="2474254" indent="0">
              <a:buNone/>
              <a:defRPr sz="1700" b="1"/>
            </a:lvl6pPr>
            <a:lvl7pPr marL="2969104" indent="0">
              <a:buNone/>
              <a:defRPr sz="1700" b="1"/>
            </a:lvl7pPr>
            <a:lvl8pPr marL="3463956" indent="0">
              <a:buNone/>
              <a:defRPr sz="1700" b="1"/>
            </a:lvl8pPr>
            <a:lvl9pPr marL="3958804" indent="0">
              <a:buNone/>
              <a:defRPr sz="1700" b="1"/>
            </a:lvl9pPr>
          </a:lstStyle>
          <a:p>
            <a:pPr lvl="0"/>
            <a:r>
              <a:rPr lang="en-US" smtClean="0"/>
              <a:t>Click to edit Master text styles</a:t>
            </a:r>
          </a:p>
        </p:txBody>
      </p:sp>
      <p:sp>
        <p:nvSpPr>
          <p:cNvPr id="4" name="Content Placeholder 3"/>
          <p:cNvSpPr>
            <a:spLocks noGrp="1"/>
          </p:cNvSpPr>
          <p:nvPr>
            <p:ph sz="half" idx="2"/>
          </p:nvPr>
        </p:nvSpPr>
        <p:spPr>
          <a:xfrm>
            <a:off x="502179" y="2464859"/>
            <a:ext cx="4444719" cy="4478126"/>
          </a:xfrm>
        </p:spPr>
        <p:txBody>
          <a:bodyPr/>
          <a:lstStyle>
            <a:lvl1pPr>
              <a:defRPr sz="2600"/>
            </a:lvl1pPr>
            <a:lvl2pPr>
              <a:defRPr sz="22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109856" y="1739795"/>
            <a:ext cx="4446381" cy="725064"/>
          </a:xfrm>
        </p:spPr>
        <p:txBody>
          <a:bodyPr anchor="b"/>
          <a:lstStyle>
            <a:lvl1pPr marL="0" indent="0">
              <a:buNone/>
              <a:defRPr sz="2600" b="1"/>
            </a:lvl1pPr>
            <a:lvl2pPr marL="494850" indent="0">
              <a:buNone/>
              <a:defRPr sz="2200" b="1"/>
            </a:lvl2pPr>
            <a:lvl3pPr marL="989701" indent="0">
              <a:buNone/>
              <a:defRPr sz="1900" b="1"/>
            </a:lvl3pPr>
            <a:lvl4pPr marL="1484553" indent="0">
              <a:buNone/>
              <a:defRPr sz="1700" b="1"/>
            </a:lvl4pPr>
            <a:lvl5pPr marL="1979396" indent="0">
              <a:buNone/>
              <a:defRPr sz="1700" b="1"/>
            </a:lvl5pPr>
            <a:lvl6pPr marL="2474254" indent="0">
              <a:buNone/>
              <a:defRPr sz="1700" b="1"/>
            </a:lvl6pPr>
            <a:lvl7pPr marL="2969104" indent="0">
              <a:buNone/>
              <a:defRPr sz="1700" b="1"/>
            </a:lvl7pPr>
            <a:lvl8pPr marL="3463956" indent="0">
              <a:buNone/>
              <a:defRPr sz="1700" b="1"/>
            </a:lvl8pPr>
            <a:lvl9pPr marL="3958804" indent="0">
              <a:buNone/>
              <a:defRPr sz="1700" b="1"/>
            </a:lvl9pPr>
          </a:lstStyle>
          <a:p>
            <a:pPr lvl="0"/>
            <a:r>
              <a:rPr lang="en-US" smtClean="0"/>
              <a:t>Click to edit Master text styles</a:t>
            </a:r>
          </a:p>
        </p:txBody>
      </p:sp>
      <p:sp>
        <p:nvSpPr>
          <p:cNvPr id="6" name="Content Placeholder 5"/>
          <p:cNvSpPr>
            <a:spLocks noGrp="1"/>
          </p:cNvSpPr>
          <p:nvPr>
            <p:ph sz="quarter" idx="4"/>
          </p:nvPr>
        </p:nvSpPr>
        <p:spPr>
          <a:xfrm>
            <a:off x="5109856" y="2464859"/>
            <a:ext cx="4446381" cy="4478126"/>
          </a:xfrm>
        </p:spPr>
        <p:txBody>
          <a:bodyPr/>
          <a:lstStyle>
            <a:lvl1pPr>
              <a:defRPr sz="2600"/>
            </a:lvl1pPr>
            <a:lvl2pPr>
              <a:defRPr sz="22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Slide Number Placeholder 6"/>
          <p:cNvSpPr>
            <a:spLocks noGrp="1"/>
          </p:cNvSpPr>
          <p:nvPr>
            <p:ph type="sldNum" sz="quarter" idx="10"/>
          </p:nvPr>
        </p:nvSpPr>
        <p:spPr/>
        <p:txBody>
          <a:bodyPr/>
          <a:lstStyle>
            <a:lvl1pPr>
              <a:defRPr/>
            </a:lvl1pPr>
          </a:lstStyle>
          <a:p>
            <a:fld id="{B652F85D-3F77-4F38-B60C-442DBA827289}" type="slidenum">
              <a:rPr lang="en-GB">
                <a:solidFill>
                  <a:srgbClr val="002C77"/>
                </a:solidFill>
              </a:rPr>
              <a:pPr/>
              <a:t>‹#›</a:t>
            </a:fld>
            <a:endParaRPr lang="en-GB">
              <a:solidFill>
                <a:srgbClr val="002C77"/>
              </a:solidFill>
            </a:endParaRPr>
          </a:p>
        </p:txBody>
      </p:sp>
      <p:sp>
        <p:nvSpPr>
          <p:cNvPr id="8" name="Date Placeholder 7"/>
          <p:cNvSpPr>
            <a:spLocks noGrp="1"/>
          </p:cNvSpPr>
          <p:nvPr>
            <p:ph type="dt" sz="half" idx="11"/>
          </p:nvPr>
        </p:nvSpPr>
        <p:spPr/>
        <p:txBody>
          <a:bodyPr/>
          <a:lstStyle>
            <a:lvl1pPr>
              <a:defRPr/>
            </a:lvl1pPr>
          </a:lstStyle>
          <a:p>
            <a:fld id="{76FB40C8-FD94-4D04-B265-028BCC19E2F3}" type="datetime4">
              <a:rPr lang="en-GB"/>
              <a:pPr/>
              <a:t>10 March 2017</a:t>
            </a:fld>
            <a:endParaRPr lang="en-GB"/>
          </a:p>
        </p:txBody>
      </p:sp>
    </p:spTree>
    <p:extLst>
      <p:ext uri="{BB962C8B-B14F-4D97-AF65-F5344CB8AC3E}">
        <p14:creationId xmlns:p14="http://schemas.microsoft.com/office/powerpoint/2010/main" val="24262847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 Number Placeholder 2"/>
          <p:cNvSpPr>
            <a:spLocks noGrp="1"/>
          </p:cNvSpPr>
          <p:nvPr>
            <p:ph type="sldNum" sz="quarter" idx="10"/>
          </p:nvPr>
        </p:nvSpPr>
        <p:spPr/>
        <p:txBody>
          <a:bodyPr/>
          <a:lstStyle>
            <a:lvl1pPr>
              <a:defRPr/>
            </a:lvl1pPr>
          </a:lstStyle>
          <a:p>
            <a:fld id="{97D9C0A5-A2D1-43ED-8381-7D398A8FE57C}" type="slidenum">
              <a:rPr lang="en-GB">
                <a:solidFill>
                  <a:srgbClr val="002C77"/>
                </a:solidFill>
              </a:rPr>
              <a:pPr/>
              <a:t>‹#›</a:t>
            </a:fld>
            <a:endParaRPr lang="en-GB">
              <a:solidFill>
                <a:srgbClr val="002C77"/>
              </a:solidFill>
            </a:endParaRPr>
          </a:p>
        </p:txBody>
      </p:sp>
      <p:sp>
        <p:nvSpPr>
          <p:cNvPr id="4" name="Date Placeholder 3"/>
          <p:cNvSpPr>
            <a:spLocks noGrp="1"/>
          </p:cNvSpPr>
          <p:nvPr>
            <p:ph type="dt" sz="half" idx="11"/>
          </p:nvPr>
        </p:nvSpPr>
        <p:spPr/>
        <p:txBody>
          <a:bodyPr/>
          <a:lstStyle>
            <a:lvl1pPr>
              <a:defRPr/>
            </a:lvl1pPr>
          </a:lstStyle>
          <a:p>
            <a:fld id="{56C58F01-E76E-4250-B4DC-F6A0EC2AD798}" type="datetime4">
              <a:rPr lang="en-GB"/>
              <a:pPr/>
              <a:t>10 March 2017</a:t>
            </a:fld>
            <a:endParaRPr lang="en-GB"/>
          </a:p>
        </p:txBody>
      </p:sp>
    </p:spTree>
    <p:extLst>
      <p:ext uri="{BB962C8B-B14F-4D97-AF65-F5344CB8AC3E}">
        <p14:creationId xmlns:p14="http://schemas.microsoft.com/office/powerpoint/2010/main" val="13827405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BCA05C5-5B1C-4D6A-9928-150AACA7D361}" type="slidenum">
              <a:rPr lang="en-GB">
                <a:solidFill>
                  <a:srgbClr val="002C77"/>
                </a:solidFill>
              </a:rPr>
              <a:pPr/>
              <a:t>‹#›</a:t>
            </a:fld>
            <a:endParaRPr lang="en-GB">
              <a:solidFill>
                <a:srgbClr val="002C77"/>
              </a:solidFill>
            </a:endParaRPr>
          </a:p>
        </p:txBody>
      </p:sp>
      <p:sp>
        <p:nvSpPr>
          <p:cNvPr id="3" name="Date Placeholder 2"/>
          <p:cNvSpPr>
            <a:spLocks noGrp="1"/>
          </p:cNvSpPr>
          <p:nvPr>
            <p:ph type="dt" sz="half" idx="11"/>
          </p:nvPr>
        </p:nvSpPr>
        <p:spPr/>
        <p:txBody>
          <a:bodyPr/>
          <a:lstStyle>
            <a:lvl1pPr>
              <a:defRPr/>
            </a:lvl1pPr>
          </a:lstStyle>
          <a:p>
            <a:fld id="{D8747BAA-FBBB-43D0-8B94-12288975B14A}" type="datetime4">
              <a:rPr lang="en-GB"/>
              <a:pPr/>
              <a:t>10 March 2017</a:t>
            </a:fld>
            <a:endParaRPr lang="en-GB"/>
          </a:p>
        </p:txBody>
      </p:sp>
    </p:spTree>
    <p:extLst>
      <p:ext uri="{BB962C8B-B14F-4D97-AF65-F5344CB8AC3E}">
        <p14:creationId xmlns:p14="http://schemas.microsoft.com/office/powerpoint/2010/main" val="28517778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172" y="309457"/>
            <a:ext cx="3310676" cy="1316990"/>
          </a:xfrm>
        </p:spPr>
        <p:txBody>
          <a:bodyPr anchor="b"/>
          <a:lstStyle>
            <a:lvl1pPr algn="l">
              <a:defRPr sz="2200" b="1"/>
            </a:lvl1pPr>
          </a:lstStyle>
          <a:p>
            <a:r>
              <a:rPr lang="en-US" smtClean="0"/>
              <a:t>Click to edit Master title style</a:t>
            </a:r>
            <a:endParaRPr lang="en-GB"/>
          </a:p>
        </p:txBody>
      </p:sp>
      <p:sp>
        <p:nvSpPr>
          <p:cNvPr id="3" name="Content Placeholder 2"/>
          <p:cNvSpPr>
            <a:spLocks noGrp="1"/>
          </p:cNvSpPr>
          <p:nvPr>
            <p:ph idx="1"/>
          </p:nvPr>
        </p:nvSpPr>
        <p:spPr>
          <a:xfrm>
            <a:off x="3932575" y="309457"/>
            <a:ext cx="5623658" cy="6633528"/>
          </a:xfrm>
        </p:spPr>
        <p:txBody>
          <a:bodyPr/>
          <a:lstStyle>
            <a:lvl1pPr>
              <a:defRPr sz="3500"/>
            </a:lvl1pPr>
            <a:lvl2pPr>
              <a:defRPr sz="3000"/>
            </a:lvl2pPr>
            <a:lvl3pPr>
              <a:defRPr sz="26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502172" y="1626447"/>
            <a:ext cx="3310676" cy="5316538"/>
          </a:xfrm>
        </p:spPr>
        <p:txBody>
          <a:bodyPr/>
          <a:lstStyle>
            <a:lvl1pPr marL="0" indent="0">
              <a:buNone/>
              <a:defRPr sz="1500"/>
            </a:lvl1pPr>
            <a:lvl2pPr marL="494850" indent="0">
              <a:buNone/>
              <a:defRPr sz="1300"/>
            </a:lvl2pPr>
            <a:lvl3pPr marL="989701" indent="0">
              <a:buNone/>
              <a:defRPr sz="1100"/>
            </a:lvl3pPr>
            <a:lvl4pPr marL="1484553" indent="0">
              <a:buNone/>
              <a:defRPr sz="1000"/>
            </a:lvl4pPr>
            <a:lvl5pPr marL="1979396" indent="0">
              <a:buNone/>
              <a:defRPr sz="1000"/>
            </a:lvl5pPr>
            <a:lvl6pPr marL="2474254" indent="0">
              <a:buNone/>
              <a:defRPr sz="1000"/>
            </a:lvl6pPr>
            <a:lvl7pPr marL="2969104" indent="0">
              <a:buNone/>
              <a:defRPr sz="1000"/>
            </a:lvl7pPr>
            <a:lvl8pPr marL="3463956" indent="0">
              <a:buNone/>
              <a:defRPr sz="1000"/>
            </a:lvl8pPr>
            <a:lvl9pPr marL="3958804" indent="0">
              <a:buNone/>
              <a:defRPr sz="10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48E52DBB-2F74-4EB8-B7BB-64E273599D09}" type="slidenum">
              <a:rPr lang="en-GB">
                <a:solidFill>
                  <a:srgbClr val="002C77"/>
                </a:solidFill>
              </a:rPr>
              <a:pPr/>
              <a:t>‹#›</a:t>
            </a:fld>
            <a:endParaRPr lang="en-GB">
              <a:solidFill>
                <a:srgbClr val="002C77"/>
              </a:solidFill>
            </a:endParaRPr>
          </a:p>
        </p:txBody>
      </p:sp>
      <p:sp>
        <p:nvSpPr>
          <p:cNvPr id="6" name="Date Placeholder 5"/>
          <p:cNvSpPr>
            <a:spLocks noGrp="1"/>
          </p:cNvSpPr>
          <p:nvPr>
            <p:ph type="dt" sz="half" idx="11"/>
          </p:nvPr>
        </p:nvSpPr>
        <p:spPr/>
        <p:txBody>
          <a:bodyPr/>
          <a:lstStyle>
            <a:lvl1pPr>
              <a:defRPr/>
            </a:lvl1pPr>
          </a:lstStyle>
          <a:p>
            <a:fld id="{D33C4D29-C134-43A3-AC1C-C315DA0CA4DC}" type="datetime4">
              <a:rPr lang="en-GB"/>
              <a:pPr/>
              <a:t>10 March 2017</a:t>
            </a:fld>
            <a:endParaRPr lang="en-GB"/>
          </a:p>
        </p:txBody>
      </p:sp>
    </p:spTree>
    <p:extLst>
      <p:ext uri="{BB962C8B-B14F-4D97-AF65-F5344CB8AC3E}">
        <p14:creationId xmlns:p14="http://schemas.microsoft.com/office/powerpoint/2010/main" val="6862531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2109" y="5440680"/>
            <a:ext cx="6034375" cy="642303"/>
          </a:xfrm>
        </p:spPr>
        <p:txBody>
          <a:bodyPr anchor="b"/>
          <a:lstStyle>
            <a:lvl1pPr algn="l">
              <a:defRPr sz="2200" b="1"/>
            </a:lvl1pPr>
          </a:lstStyle>
          <a:p>
            <a:r>
              <a:rPr lang="en-US" smtClean="0"/>
              <a:t>Click to edit Master title style</a:t>
            </a:r>
            <a:endParaRPr lang="en-GB"/>
          </a:p>
        </p:txBody>
      </p:sp>
      <p:sp>
        <p:nvSpPr>
          <p:cNvPr id="3" name="Picture Placeholder 2"/>
          <p:cNvSpPr>
            <a:spLocks noGrp="1"/>
          </p:cNvSpPr>
          <p:nvPr>
            <p:ph type="pic" idx="1"/>
          </p:nvPr>
        </p:nvSpPr>
        <p:spPr>
          <a:xfrm>
            <a:off x="1972109" y="694478"/>
            <a:ext cx="6034375" cy="4663440"/>
          </a:xfrm>
        </p:spPr>
        <p:txBody>
          <a:bodyPr/>
          <a:lstStyle>
            <a:lvl1pPr marL="0" indent="0">
              <a:buNone/>
              <a:defRPr sz="3500"/>
            </a:lvl1pPr>
            <a:lvl2pPr marL="494850" indent="0">
              <a:buNone/>
              <a:defRPr sz="3000"/>
            </a:lvl2pPr>
            <a:lvl3pPr marL="989701" indent="0">
              <a:buNone/>
              <a:defRPr sz="2600"/>
            </a:lvl3pPr>
            <a:lvl4pPr marL="1484553" indent="0">
              <a:buNone/>
              <a:defRPr sz="2200"/>
            </a:lvl4pPr>
            <a:lvl5pPr marL="1979396" indent="0">
              <a:buNone/>
              <a:defRPr sz="2200"/>
            </a:lvl5pPr>
            <a:lvl6pPr marL="2474254" indent="0">
              <a:buNone/>
              <a:defRPr sz="2200"/>
            </a:lvl6pPr>
            <a:lvl7pPr marL="2969104" indent="0">
              <a:buNone/>
              <a:defRPr sz="2200"/>
            </a:lvl7pPr>
            <a:lvl8pPr marL="3463956" indent="0">
              <a:buNone/>
              <a:defRPr sz="2200"/>
            </a:lvl8pPr>
            <a:lvl9pPr marL="3958804" indent="0">
              <a:buNone/>
              <a:defRPr sz="2200"/>
            </a:lvl9pPr>
          </a:lstStyle>
          <a:p>
            <a:endParaRPr lang="en-GB"/>
          </a:p>
        </p:txBody>
      </p:sp>
      <p:sp>
        <p:nvSpPr>
          <p:cNvPr id="4" name="Text Placeholder 3"/>
          <p:cNvSpPr>
            <a:spLocks noGrp="1"/>
          </p:cNvSpPr>
          <p:nvPr>
            <p:ph type="body" sz="half" idx="2"/>
          </p:nvPr>
        </p:nvSpPr>
        <p:spPr>
          <a:xfrm>
            <a:off x="1972109" y="6082983"/>
            <a:ext cx="6034375" cy="912177"/>
          </a:xfrm>
        </p:spPr>
        <p:txBody>
          <a:bodyPr/>
          <a:lstStyle>
            <a:lvl1pPr marL="0" indent="0">
              <a:buNone/>
              <a:defRPr sz="1500"/>
            </a:lvl1pPr>
            <a:lvl2pPr marL="494850" indent="0">
              <a:buNone/>
              <a:defRPr sz="1300"/>
            </a:lvl2pPr>
            <a:lvl3pPr marL="989701" indent="0">
              <a:buNone/>
              <a:defRPr sz="1100"/>
            </a:lvl3pPr>
            <a:lvl4pPr marL="1484553" indent="0">
              <a:buNone/>
              <a:defRPr sz="1000"/>
            </a:lvl4pPr>
            <a:lvl5pPr marL="1979396" indent="0">
              <a:buNone/>
              <a:defRPr sz="1000"/>
            </a:lvl5pPr>
            <a:lvl6pPr marL="2474254" indent="0">
              <a:buNone/>
              <a:defRPr sz="1000"/>
            </a:lvl6pPr>
            <a:lvl7pPr marL="2969104" indent="0">
              <a:buNone/>
              <a:defRPr sz="1000"/>
            </a:lvl7pPr>
            <a:lvl8pPr marL="3463956" indent="0">
              <a:buNone/>
              <a:defRPr sz="1000"/>
            </a:lvl8pPr>
            <a:lvl9pPr marL="3958804" indent="0">
              <a:buNone/>
              <a:defRPr sz="10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C36BA08B-94FA-4061-9647-BB2997B2F99C}" type="slidenum">
              <a:rPr lang="en-GB">
                <a:solidFill>
                  <a:srgbClr val="002C77"/>
                </a:solidFill>
              </a:rPr>
              <a:pPr/>
              <a:t>‹#›</a:t>
            </a:fld>
            <a:endParaRPr lang="en-GB">
              <a:solidFill>
                <a:srgbClr val="002C77"/>
              </a:solidFill>
            </a:endParaRPr>
          </a:p>
        </p:txBody>
      </p:sp>
      <p:sp>
        <p:nvSpPr>
          <p:cNvPr id="6" name="Date Placeholder 5"/>
          <p:cNvSpPr>
            <a:spLocks noGrp="1"/>
          </p:cNvSpPr>
          <p:nvPr>
            <p:ph type="dt" sz="half" idx="11"/>
          </p:nvPr>
        </p:nvSpPr>
        <p:spPr/>
        <p:txBody>
          <a:bodyPr/>
          <a:lstStyle>
            <a:lvl1pPr>
              <a:defRPr/>
            </a:lvl1pPr>
          </a:lstStyle>
          <a:p>
            <a:fld id="{81A6ABCD-0CD3-4293-B000-D628606B2ED5}" type="datetime4">
              <a:rPr lang="en-GB"/>
              <a:pPr/>
              <a:t>10 March 2017</a:t>
            </a:fld>
            <a:endParaRPr lang="en-GB"/>
          </a:p>
        </p:txBody>
      </p:sp>
    </p:spTree>
    <p:extLst>
      <p:ext uri="{BB962C8B-B14F-4D97-AF65-F5344CB8AC3E}">
        <p14:creationId xmlns:p14="http://schemas.microsoft.com/office/powerpoint/2010/main" val="18875616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p:txBody>
          <a:bodyPr/>
          <a:lstStyle>
            <a:lvl1pPr>
              <a:defRPr/>
            </a:lvl1pPr>
          </a:lstStyle>
          <a:p>
            <a:fld id="{341E18A9-F7B8-42B5-8F1E-B4AEAFD7A9FE}" type="slidenum">
              <a:rPr lang="en-GB">
                <a:solidFill>
                  <a:srgbClr val="002C77"/>
                </a:solidFill>
              </a:rPr>
              <a:pPr/>
              <a:t>‹#›</a:t>
            </a:fld>
            <a:endParaRPr lang="en-GB">
              <a:solidFill>
                <a:srgbClr val="002C77"/>
              </a:solidFill>
            </a:endParaRPr>
          </a:p>
        </p:txBody>
      </p:sp>
      <p:sp>
        <p:nvSpPr>
          <p:cNvPr id="5" name="Date Placeholder 4"/>
          <p:cNvSpPr>
            <a:spLocks noGrp="1"/>
          </p:cNvSpPr>
          <p:nvPr>
            <p:ph type="dt" sz="half" idx="11"/>
          </p:nvPr>
        </p:nvSpPr>
        <p:spPr/>
        <p:txBody>
          <a:bodyPr/>
          <a:lstStyle>
            <a:lvl1pPr>
              <a:defRPr/>
            </a:lvl1pPr>
          </a:lstStyle>
          <a:p>
            <a:fld id="{5D55C5ED-5228-4CE8-B412-F6E9E24BD33F}" type="datetime4">
              <a:rPr lang="en-GB"/>
              <a:pPr/>
              <a:t>10 March 2017</a:t>
            </a:fld>
            <a:endParaRPr lang="en-GB"/>
          </a:p>
        </p:txBody>
      </p:sp>
    </p:spTree>
    <p:extLst>
      <p:ext uri="{BB962C8B-B14F-4D97-AF65-F5344CB8AC3E}">
        <p14:creationId xmlns:p14="http://schemas.microsoft.com/office/powerpoint/2010/main" val="8084630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444" y="433600"/>
            <a:ext cx="2274738" cy="66677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77230" y="433600"/>
            <a:ext cx="6664583" cy="66677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p:txBody>
          <a:bodyPr/>
          <a:lstStyle>
            <a:lvl1pPr>
              <a:defRPr/>
            </a:lvl1pPr>
          </a:lstStyle>
          <a:p>
            <a:fld id="{088FFEEA-D9A5-4858-8448-595C2685C440}" type="slidenum">
              <a:rPr lang="en-GB">
                <a:solidFill>
                  <a:srgbClr val="002C77"/>
                </a:solidFill>
              </a:rPr>
              <a:pPr/>
              <a:t>‹#›</a:t>
            </a:fld>
            <a:endParaRPr lang="en-GB">
              <a:solidFill>
                <a:srgbClr val="002C77"/>
              </a:solidFill>
            </a:endParaRPr>
          </a:p>
        </p:txBody>
      </p:sp>
      <p:sp>
        <p:nvSpPr>
          <p:cNvPr id="5" name="Date Placeholder 4"/>
          <p:cNvSpPr>
            <a:spLocks noGrp="1"/>
          </p:cNvSpPr>
          <p:nvPr>
            <p:ph type="dt" sz="half" idx="11"/>
          </p:nvPr>
        </p:nvSpPr>
        <p:spPr/>
        <p:txBody>
          <a:bodyPr/>
          <a:lstStyle>
            <a:lvl1pPr>
              <a:defRPr/>
            </a:lvl1pPr>
          </a:lstStyle>
          <a:p>
            <a:fld id="{9EBCAB19-E097-4B6B-8FFA-CF2FF2639A37}" type="datetime4">
              <a:rPr lang="en-GB"/>
              <a:pPr/>
              <a:t>10 March 2017</a:t>
            </a:fld>
            <a:endParaRPr lang="en-GB"/>
          </a:p>
        </p:txBody>
      </p:sp>
    </p:spTree>
    <p:extLst>
      <p:ext uri="{BB962C8B-B14F-4D97-AF65-F5344CB8AC3E}">
        <p14:creationId xmlns:p14="http://schemas.microsoft.com/office/powerpoint/2010/main" val="132423040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02921" y="314855"/>
            <a:ext cx="9052560" cy="12954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502921" y="1813566"/>
            <a:ext cx="9052560" cy="5134822"/>
          </a:xfrm>
        </p:spPr>
        <p:txBody>
          <a:bodyPr/>
          <a:lstStyle/>
          <a:p>
            <a:pPr lvl="0"/>
            <a:endParaRPr lang="en-US" noProof="0" dirty="0"/>
          </a:p>
        </p:txBody>
      </p:sp>
    </p:spTree>
    <p:extLst>
      <p:ext uri="{BB962C8B-B14F-4D97-AF65-F5344CB8AC3E}">
        <p14:creationId xmlns:p14="http://schemas.microsoft.com/office/powerpoint/2010/main" val="3801211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Number"/>
          <p:cNvSpPr>
            <a:spLocks noGrp="1" noChangeArrowheads="1"/>
          </p:cNvSpPr>
          <p:nvPr>
            <p:ph type="sldNum" sz="quarter" idx="10"/>
            <p:custDataLst>
              <p:tags r:id="rId1"/>
            </p:custDataLst>
          </p:nvPr>
        </p:nvSpPr>
        <p:spPr>
          <a:xfrm>
            <a:off x="9103952" y="7347797"/>
            <a:ext cx="468915" cy="190712"/>
          </a:xfrm>
          <a:prstGeom prst="rect">
            <a:avLst/>
          </a:prstGeom>
          <a:ln/>
        </p:spPr>
        <p:txBody>
          <a:bodyPr lIns="98950" tIns="49476" rIns="98950" bIns="49476"/>
          <a:lstStyle>
            <a:lvl1pPr>
              <a:defRPr/>
            </a:lvl1pPr>
          </a:lstStyle>
          <a:p>
            <a:pPr>
              <a:defRPr/>
            </a:pPr>
            <a:fld id="{9DAFC64B-CB71-4BDC-AD9F-AFD40D9DA68B}" type="slidenum">
              <a:rPr lang="en-GB"/>
              <a:pPr>
                <a:defRPr/>
              </a:pPr>
              <a:t>‹#›</a:t>
            </a:fld>
            <a:endParaRPr lang="en-GB" dirty="0"/>
          </a:p>
        </p:txBody>
      </p:sp>
      <p:sp>
        <p:nvSpPr>
          <p:cNvPr id="4" name="Date" hidden="1"/>
          <p:cNvSpPr>
            <a:spLocks noGrp="1" noChangeArrowheads="1"/>
          </p:cNvSpPr>
          <p:nvPr>
            <p:ph type="dt" sz="half" idx="11"/>
            <p:custDataLst>
              <p:tags r:id="rId2"/>
            </p:custDataLst>
          </p:nvPr>
        </p:nvSpPr>
        <p:spPr>
          <a:xfrm>
            <a:off x="4464673" y="7405382"/>
            <a:ext cx="1130718" cy="120545"/>
          </a:xfrm>
          <a:prstGeom prst="rect">
            <a:avLst/>
          </a:prstGeom>
          <a:ln/>
        </p:spPr>
        <p:txBody>
          <a:bodyPr lIns="98950" tIns="49476" rIns="98950" bIns="49476"/>
          <a:lstStyle>
            <a:lvl1pPr>
              <a:defRPr/>
            </a:lvl1pPr>
          </a:lstStyle>
          <a:p>
            <a:pPr>
              <a:defRPr/>
            </a:pPr>
            <a:endParaRPr lang="en-GB"/>
          </a:p>
        </p:txBody>
      </p:sp>
    </p:spTree>
    <p:extLst>
      <p:ext uri="{BB962C8B-B14F-4D97-AF65-F5344CB8AC3E}">
        <p14:creationId xmlns:p14="http://schemas.microsoft.com/office/powerpoint/2010/main" val="371036138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249562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3906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Number"/>
          <p:cNvSpPr>
            <a:spLocks noGrp="1" noChangeArrowheads="1"/>
          </p:cNvSpPr>
          <p:nvPr>
            <p:ph type="sldNum" sz="quarter" idx="10"/>
            <p:custDataLst>
              <p:tags r:id="rId1"/>
            </p:custDataLst>
          </p:nvPr>
        </p:nvSpPr>
        <p:spPr>
          <a:xfrm>
            <a:off x="9103952" y="7347797"/>
            <a:ext cx="468915" cy="190712"/>
          </a:xfrm>
          <a:prstGeom prst="rect">
            <a:avLst/>
          </a:prstGeom>
          <a:ln/>
        </p:spPr>
        <p:txBody>
          <a:bodyPr lIns="98950" tIns="49476" rIns="98950" bIns="49476"/>
          <a:lstStyle>
            <a:lvl1pPr>
              <a:defRPr/>
            </a:lvl1pPr>
          </a:lstStyle>
          <a:p>
            <a:pPr>
              <a:defRPr/>
            </a:pPr>
            <a:fld id="{9DAFC64B-CB71-4BDC-AD9F-AFD40D9DA68B}" type="slidenum">
              <a:rPr lang="en-GB"/>
              <a:pPr>
                <a:defRPr/>
              </a:pPr>
              <a:t>‹#›</a:t>
            </a:fld>
            <a:endParaRPr lang="en-GB" dirty="0"/>
          </a:p>
        </p:txBody>
      </p:sp>
      <p:sp>
        <p:nvSpPr>
          <p:cNvPr id="4" name="Date" hidden="1"/>
          <p:cNvSpPr>
            <a:spLocks noGrp="1" noChangeArrowheads="1"/>
          </p:cNvSpPr>
          <p:nvPr>
            <p:ph type="dt" sz="half" idx="11"/>
            <p:custDataLst>
              <p:tags r:id="rId2"/>
            </p:custDataLst>
          </p:nvPr>
        </p:nvSpPr>
        <p:spPr>
          <a:xfrm>
            <a:off x="4464673" y="7405382"/>
            <a:ext cx="1130718" cy="120545"/>
          </a:xfrm>
          <a:prstGeom prst="rect">
            <a:avLst/>
          </a:prstGeom>
          <a:ln/>
        </p:spPr>
        <p:txBody>
          <a:bodyPr lIns="98950" tIns="49476" rIns="98950" bIns="49476"/>
          <a:lstStyle>
            <a:lvl1pPr>
              <a:defRPr/>
            </a:lvl1pPr>
          </a:lstStyle>
          <a:p>
            <a:pPr>
              <a:defRPr/>
            </a:pPr>
            <a:endParaRPr lang="en-GB"/>
          </a:p>
        </p:txBody>
      </p:sp>
    </p:spTree>
    <p:extLst>
      <p:ext uri="{BB962C8B-B14F-4D97-AF65-F5344CB8AC3E}">
        <p14:creationId xmlns:p14="http://schemas.microsoft.com/office/powerpoint/2010/main" val="1927961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Number"/>
          <p:cNvSpPr>
            <a:spLocks noGrp="1" noChangeArrowheads="1"/>
          </p:cNvSpPr>
          <p:nvPr>
            <p:ph type="sldNum" sz="quarter" idx="10"/>
            <p:custDataLst>
              <p:tags r:id="rId1"/>
            </p:custDataLst>
          </p:nvPr>
        </p:nvSpPr>
        <p:spPr>
          <a:xfrm>
            <a:off x="9103952" y="7347797"/>
            <a:ext cx="468915" cy="190712"/>
          </a:xfrm>
          <a:prstGeom prst="rect">
            <a:avLst/>
          </a:prstGeom>
          <a:ln/>
        </p:spPr>
        <p:txBody>
          <a:bodyPr lIns="98950" tIns="49476" rIns="98950" bIns="49476"/>
          <a:lstStyle>
            <a:lvl1pPr>
              <a:defRPr/>
            </a:lvl1pPr>
          </a:lstStyle>
          <a:p>
            <a:pPr>
              <a:defRPr/>
            </a:pPr>
            <a:fld id="{9DAFC64B-CB71-4BDC-AD9F-AFD40D9DA68B}" type="slidenum">
              <a:rPr lang="en-GB"/>
              <a:pPr>
                <a:defRPr/>
              </a:pPr>
              <a:t>‹#›</a:t>
            </a:fld>
            <a:endParaRPr lang="en-GB" dirty="0"/>
          </a:p>
        </p:txBody>
      </p:sp>
      <p:sp>
        <p:nvSpPr>
          <p:cNvPr id="4" name="Date" hidden="1"/>
          <p:cNvSpPr>
            <a:spLocks noGrp="1" noChangeArrowheads="1"/>
          </p:cNvSpPr>
          <p:nvPr>
            <p:ph type="dt" sz="half" idx="11"/>
            <p:custDataLst>
              <p:tags r:id="rId2"/>
            </p:custDataLst>
          </p:nvPr>
        </p:nvSpPr>
        <p:spPr>
          <a:xfrm>
            <a:off x="4464673" y="7405382"/>
            <a:ext cx="1130718" cy="120545"/>
          </a:xfrm>
          <a:prstGeom prst="rect">
            <a:avLst/>
          </a:prstGeom>
          <a:ln/>
        </p:spPr>
        <p:txBody>
          <a:bodyPr lIns="98950" tIns="49476" rIns="98950" bIns="49476"/>
          <a:lstStyle>
            <a:lvl1pPr>
              <a:defRPr/>
            </a:lvl1pPr>
          </a:lstStyle>
          <a:p>
            <a:pPr>
              <a:defRPr/>
            </a:pPr>
            <a:endParaRPr lang="en-GB"/>
          </a:p>
        </p:txBody>
      </p:sp>
    </p:spTree>
    <p:extLst>
      <p:ext uri="{BB962C8B-B14F-4D97-AF65-F5344CB8AC3E}">
        <p14:creationId xmlns:p14="http://schemas.microsoft.com/office/powerpoint/2010/main" val="1927961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p:cNvPicPr>
            <a:picLocks/>
          </p:cNvPicPr>
          <p:nvPr userDrawn="1"/>
        </p:nvPicPr>
        <p:blipFill>
          <a:blip r:embed="rId5" cstate="print">
            <a:extLst>
              <a:ext uri="{28A0092B-C50C-407E-A947-70E740481C1C}">
                <a14:useLocalDpi xmlns:a14="http://schemas.microsoft.com/office/drawing/2010/main" val="0"/>
              </a:ext>
            </a:extLst>
          </a:blip>
          <a:stretch>
            <a:fillRect/>
          </a:stretch>
        </p:blipFill>
        <p:spPr>
          <a:xfrm>
            <a:off x="749999" y="541621"/>
            <a:ext cx="1581941" cy="259080"/>
          </a:xfrm>
          <a:prstGeom prst="rect">
            <a:avLst/>
          </a:prstGeom>
        </p:spPr>
      </p:pic>
      <p:grpSp>
        <p:nvGrpSpPr>
          <p:cNvPr id="8" name="MMC_CoverShape"/>
          <p:cNvGrpSpPr/>
          <p:nvPr userDrawn="1">
            <p:custDataLst>
              <p:tags r:id="rId1"/>
            </p:custDataLst>
          </p:nvPr>
        </p:nvGrpSpPr>
        <p:grpSpPr>
          <a:xfrm>
            <a:off x="1" y="2965040"/>
            <a:ext cx="10056738" cy="4145281"/>
            <a:chOff x="0" y="2616200"/>
            <a:chExt cx="9601201" cy="3657601"/>
          </a:xfrm>
        </p:grpSpPr>
        <p:sp>
          <p:nvSpPr>
            <p:cNvPr id="2" name="Freeform 1"/>
            <p:cNvSpPr/>
            <p:nvPr userDrawn="1"/>
          </p:nvSpPr>
          <p:spPr bwMode="auto">
            <a:xfrm>
              <a:off x="0" y="2616200"/>
              <a:ext cx="914401" cy="1625601"/>
            </a:xfrm>
            <a:custGeom>
              <a:avLst/>
              <a:gdLst/>
              <a:ahLst/>
              <a:cxnLst/>
              <a:rect l="0" t="0" r="0" b="0"/>
              <a:pathLst>
                <a:path w="914401" h="1625601">
                  <a:moveTo>
                    <a:pt x="0" y="457200"/>
                  </a:moveTo>
                  <a:lnTo>
                    <a:pt x="914400" y="0"/>
                  </a:lnTo>
                  <a:lnTo>
                    <a:pt x="0" y="1625600"/>
                  </a:lnTo>
                </a:path>
              </a:pathLst>
            </a:custGeom>
            <a:solidFill>
              <a:schemeClr val="hlink"/>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45720" numCol="1" rtlCol="0" anchor="ctr" anchorCtr="0" compatLnSpc="1">
              <a:prstTxWarp prst="textNoShape">
                <a:avLst/>
              </a:prstTxWarp>
            </a:bodyPr>
            <a:lstStyle/>
            <a:p>
              <a:pPr algn="ctr" defTabSz="1017826">
                <a:lnSpc>
                  <a:spcPct val="86000"/>
                </a:lnSpc>
              </a:pPr>
              <a:endParaRPr lang="en-US" sz="2200" dirty="0">
                <a:solidFill>
                  <a:srgbClr val="000000"/>
                </a:solidFill>
                <a:latin typeface="Arial"/>
                <a:cs typeface="+mn-cs"/>
              </a:endParaRPr>
            </a:p>
          </p:txBody>
        </p:sp>
        <p:sp>
          <p:nvSpPr>
            <p:cNvPr id="3" name="Freeform 2"/>
            <p:cNvSpPr/>
            <p:nvPr userDrawn="1"/>
          </p:nvSpPr>
          <p:spPr bwMode="auto">
            <a:xfrm>
              <a:off x="0" y="2616200"/>
              <a:ext cx="914401" cy="2997201"/>
            </a:xfrm>
            <a:custGeom>
              <a:avLst/>
              <a:gdLst/>
              <a:ahLst/>
              <a:cxnLst/>
              <a:rect l="0" t="0" r="0" b="0"/>
              <a:pathLst>
                <a:path w="914401" h="2997201">
                  <a:moveTo>
                    <a:pt x="0" y="1371600"/>
                  </a:moveTo>
                  <a:lnTo>
                    <a:pt x="914400" y="0"/>
                  </a:lnTo>
                  <a:lnTo>
                    <a:pt x="0" y="2997200"/>
                  </a:lnTo>
                </a:path>
              </a:pathLst>
            </a:custGeom>
            <a:solidFill>
              <a:schemeClr val="accent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45720" numCol="1" rtlCol="0" anchor="ctr" anchorCtr="0" compatLnSpc="1">
              <a:prstTxWarp prst="textNoShape">
                <a:avLst/>
              </a:prstTxWarp>
            </a:bodyPr>
            <a:lstStyle/>
            <a:p>
              <a:pPr algn="ctr" defTabSz="1017826">
                <a:lnSpc>
                  <a:spcPct val="86000"/>
                </a:lnSpc>
              </a:pPr>
              <a:endParaRPr lang="en-US" sz="2200" dirty="0">
                <a:solidFill>
                  <a:srgbClr val="000000"/>
                </a:solidFill>
                <a:latin typeface="Arial"/>
                <a:cs typeface="+mn-cs"/>
              </a:endParaRPr>
            </a:p>
          </p:txBody>
        </p:sp>
        <p:sp>
          <p:nvSpPr>
            <p:cNvPr id="4" name="Freeform 3"/>
            <p:cNvSpPr/>
            <p:nvPr userDrawn="1"/>
          </p:nvSpPr>
          <p:spPr bwMode="auto">
            <a:xfrm>
              <a:off x="0" y="2616200"/>
              <a:ext cx="8940801" cy="3657601"/>
            </a:xfrm>
            <a:custGeom>
              <a:avLst/>
              <a:gdLst/>
              <a:ahLst/>
              <a:cxnLst/>
              <a:rect l="0" t="0" r="0" b="0"/>
              <a:pathLst>
                <a:path w="8940801" h="3657601">
                  <a:moveTo>
                    <a:pt x="0" y="2743200"/>
                  </a:moveTo>
                  <a:lnTo>
                    <a:pt x="914400" y="0"/>
                  </a:lnTo>
                  <a:lnTo>
                    <a:pt x="8940800" y="3657600"/>
                  </a:lnTo>
                  <a:lnTo>
                    <a:pt x="0" y="3657600"/>
                  </a:lnTo>
                </a:path>
              </a:pathLst>
            </a:custGeom>
            <a:solidFill>
              <a:schemeClr val="accent1"/>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45720" numCol="1" rtlCol="0" anchor="ctr" anchorCtr="0" compatLnSpc="1">
              <a:prstTxWarp prst="textNoShape">
                <a:avLst/>
              </a:prstTxWarp>
            </a:bodyPr>
            <a:lstStyle/>
            <a:p>
              <a:pPr algn="ctr" defTabSz="1017826">
                <a:lnSpc>
                  <a:spcPct val="86000"/>
                </a:lnSpc>
              </a:pPr>
              <a:endParaRPr lang="en-US" sz="2200" dirty="0">
                <a:solidFill>
                  <a:srgbClr val="000000"/>
                </a:solidFill>
                <a:latin typeface="Arial"/>
                <a:cs typeface="+mn-cs"/>
              </a:endParaRPr>
            </a:p>
          </p:txBody>
        </p:sp>
        <p:sp>
          <p:nvSpPr>
            <p:cNvPr id="5" name="Freeform 4"/>
            <p:cNvSpPr/>
            <p:nvPr userDrawn="1"/>
          </p:nvSpPr>
          <p:spPr bwMode="auto">
            <a:xfrm>
              <a:off x="914400" y="2616200"/>
              <a:ext cx="8686801" cy="3657601"/>
            </a:xfrm>
            <a:custGeom>
              <a:avLst/>
              <a:gdLst/>
              <a:ahLst/>
              <a:cxnLst/>
              <a:rect l="0" t="0" r="0" b="0"/>
              <a:pathLst>
                <a:path w="8686801" h="3657601">
                  <a:moveTo>
                    <a:pt x="7772400" y="3657600"/>
                  </a:moveTo>
                  <a:lnTo>
                    <a:pt x="0" y="0"/>
                  </a:lnTo>
                  <a:lnTo>
                    <a:pt x="8686800" y="1117600"/>
                  </a:lnTo>
                  <a:lnTo>
                    <a:pt x="8686800" y="3657600"/>
                  </a:lnTo>
                </a:path>
              </a:pathLst>
            </a:custGeom>
            <a:solidFill>
              <a:schemeClr val="hlink"/>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45720" numCol="1" rtlCol="0" anchor="ctr" anchorCtr="0" compatLnSpc="1">
              <a:prstTxWarp prst="textNoShape">
                <a:avLst/>
              </a:prstTxWarp>
            </a:bodyPr>
            <a:lstStyle/>
            <a:p>
              <a:pPr algn="ctr" defTabSz="1017826">
                <a:lnSpc>
                  <a:spcPct val="86000"/>
                </a:lnSpc>
              </a:pPr>
              <a:endParaRPr lang="en-US" sz="2200" dirty="0">
                <a:solidFill>
                  <a:srgbClr val="000000"/>
                </a:solidFill>
                <a:latin typeface="Arial"/>
                <a:cs typeface="+mn-cs"/>
              </a:endParaRPr>
            </a:p>
          </p:txBody>
        </p:sp>
        <p:sp>
          <p:nvSpPr>
            <p:cNvPr id="6" name="Freeform 5"/>
            <p:cNvSpPr/>
            <p:nvPr userDrawn="1"/>
          </p:nvSpPr>
          <p:spPr bwMode="auto">
            <a:xfrm>
              <a:off x="914400" y="2616200"/>
              <a:ext cx="8686801" cy="1371601"/>
            </a:xfrm>
            <a:custGeom>
              <a:avLst/>
              <a:gdLst/>
              <a:ahLst/>
              <a:cxnLst/>
              <a:rect l="0" t="0" r="0" b="0"/>
              <a:pathLst>
                <a:path w="8686801" h="1371601">
                  <a:moveTo>
                    <a:pt x="8686800" y="1371600"/>
                  </a:moveTo>
                  <a:lnTo>
                    <a:pt x="0" y="0"/>
                  </a:lnTo>
                  <a:lnTo>
                    <a:pt x="8686800" y="203200"/>
                  </a:lnTo>
                </a:path>
              </a:pathLst>
            </a:custGeom>
            <a:solidFill>
              <a:schemeClr val="folHlink"/>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45720" numCol="1" rtlCol="0" anchor="ctr" anchorCtr="0" compatLnSpc="1">
              <a:prstTxWarp prst="textNoShape">
                <a:avLst/>
              </a:prstTxWarp>
            </a:bodyPr>
            <a:lstStyle/>
            <a:p>
              <a:pPr algn="ctr" defTabSz="1017826">
                <a:lnSpc>
                  <a:spcPct val="86000"/>
                </a:lnSpc>
              </a:pPr>
              <a:endParaRPr lang="en-US" sz="2200" dirty="0">
                <a:solidFill>
                  <a:srgbClr val="000000"/>
                </a:solidFill>
                <a:latin typeface="Arial"/>
                <a:cs typeface="+mn-cs"/>
              </a:endParaRPr>
            </a:p>
          </p:txBody>
        </p:sp>
        <p:sp>
          <p:nvSpPr>
            <p:cNvPr id="7" name="Freeform 6"/>
            <p:cNvSpPr/>
            <p:nvPr userDrawn="1"/>
          </p:nvSpPr>
          <p:spPr bwMode="auto">
            <a:xfrm>
              <a:off x="914400" y="2616200"/>
              <a:ext cx="8686801" cy="457201"/>
            </a:xfrm>
            <a:custGeom>
              <a:avLst/>
              <a:gdLst/>
              <a:ahLst/>
              <a:cxnLst/>
              <a:rect l="0" t="0" r="0" b="0"/>
              <a:pathLst>
                <a:path w="8686801" h="457201">
                  <a:moveTo>
                    <a:pt x="8686800" y="457200"/>
                  </a:moveTo>
                  <a:lnTo>
                    <a:pt x="0" y="0"/>
                  </a:lnTo>
                  <a:lnTo>
                    <a:pt x="8686800" y="0"/>
                  </a:lnTo>
                </a:path>
              </a:pathLst>
            </a:custGeom>
            <a:solidFill>
              <a:schemeClr val="accent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45720" numCol="1" rtlCol="0" anchor="ctr" anchorCtr="0" compatLnSpc="1">
              <a:prstTxWarp prst="textNoShape">
                <a:avLst/>
              </a:prstTxWarp>
            </a:bodyPr>
            <a:lstStyle/>
            <a:p>
              <a:pPr algn="ctr" defTabSz="1017826">
                <a:lnSpc>
                  <a:spcPct val="86000"/>
                </a:lnSpc>
              </a:pPr>
              <a:endParaRPr lang="en-US" sz="2200" dirty="0">
                <a:solidFill>
                  <a:srgbClr val="000000"/>
                </a:solidFill>
                <a:latin typeface="Arial"/>
                <a:cs typeface="+mn-cs"/>
              </a:endParaRPr>
            </a:p>
          </p:txBody>
        </p:sp>
      </p:grpSp>
      <p:pic>
        <p:nvPicPr>
          <p:cNvPr id="10" name="Picture 9"/>
          <p:cNvPicPr>
            <a:picLocks/>
          </p:cNvPicPr>
          <p:nvPr userDrawn="1"/>
        </p:nvPicPr>
        <p:blipFill>
          <a:blip r:embed="rId6" cstate="print">
            <a:extLst>
              <a:ext uri="{28A0092B-C50C-407E-A947-70E740481C1C}">
                <a14:useLocalDpi xmlns:a14="http://schemas.microsoft.com/office/drawing/2010/main" val="0"/>
              </a:ext>
            </a:extLst>
          </a:blip>
          <a:stretch>
            <a:fillRect/>
          </a:stretch>
        </p:blipFill>
        <p:spPr>
          <a:xfrm>
            <a:off x="7821118" y="7320737"/>
            <a:ext cx="1738378" cy="259080"/>
          </a:xfrm>
          <a:prstGeom prst="rect">
            <a:avLst/>
          </a:prstGeom>
        </p:spPr>
      </p:pic>
      <p:pic>
        <p:nvPicPr>
          <p:cNvPr id="11" name="Picture 10"/>
          <p:cNvPicPr>
            <a:picLocks/>
          </p:cNvPicPr>
          <p:nvPr userDrawn="1"/>
        </p:nvPicPr>
        <p:blipFill>
          <a:blip r:embed="rId7" cstate="print">
            <a:extLst>
              <a:ext uri="{28A0092B-C50C-407E-A947-70E740481C1C}">
                <a14:useLocalDpi xmlns:a14="http://schemas.microsoft.com/office/drawing/2010/main" val="0"/>
              </a:ext>
            </a:extLst>
          </a:blip>
          <a:stretch>
            <a:fillRect/>
          </a:stretch>
        </p:blipFill>
        <p:spPr>
          <a:xfrm>
            <a:off x="6210435" y="651298"/>
            <a:ext cx="3349053" cy="119177"/>
          </a:xfrm>
          <a:prstGeom prst="rect">
            <a:avLst/>
          </a:prstGeom>
        </p:spPr>
      </p:pic>
      <p:pic>
        <p:nvPicPr>
          <p:cNvPr id="14" name="Picture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42" y="0"/>
            <a:ext cx="10056737" cy="7772400"/>
          </a:xfrm>
          <a:prstGeom prst="rect">
            <a:avLst/>
          </a:prstGeom>
        </p:spPr>
      </p:pic>
      <p:sp>
        <p:nvSpPr>
          <p:cNvPr id="8194" name="PresentationTitle"/>
          <p:cNvSpPr>
            <a:spLocks noGrp="1" noChangeArrowheads="1"/>
          </p:cNvSpPr>
          <p:nvPr>
            <p:ph type="ctrTitle"/>
            <p:custDataLst>
              <p:tags r:id="rId2"/>
            </p:custDataLst>
          </p:nvPr>
        </p:nvSpPr>
        <p:spPr>
          <a:xfrm>
            <a:off x="939494" y="5535227"/>
            <a:ext cx="8625048" cy="410241"/>
          </a:xfrm>
        </p:spPr>
        <p:txBody>
          <a:bodyPr tIns="0" rIns="0" bIns="0">
            <a:spAutoFit/>
          </a:bodyPr>
          <a:lstStyle>
            <a:lvl1pPr>
              <a:lnSpc>
                <a:spcPct val="86000"/>
              </a:lnSpc>
              <a:defRPr sz="3100"/>
            </a:lvl1pPr>
          </a:lstStyle>
          <a:p>
            <a:pPr lvl="0"/>
            <a:r>
              <a:rPr lang="en-US" noProof="0" dirty="0" smtClean="0"/>
              <a:t>CLICK TO EDIT MASTER TITLE STYLE</a:t>
            </a:r>
          </a:p>
        </p:txBody>
      </p:sp>
      <p:sp>
        <p:nvSpPr>
          <p:cNvPr id="8388" name="Date"/>
          <p:cNvSpPr>
            <a:spLocks noGrp="1" noChangeArrowheads="1"/>
          </p:cNvSpPr>
          <p:nvPr>
            <p:ph type="subTitle" sz="quarter" idx="1"/>
            <p:custDataLst>
              <p:tags r:id="rId3"/>
            </p:custDataLst>
          </p:nvPr>
        </p:nvSpPr>
        <p:spPr>
          <a:xfrm>
            <a:off x="947807" y="6020625"/>
            <a:ext cx="5083242" cy="242695"/>
          </a:xfrm>
          <a:extLs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0" indent="0">
              <a:lnSpc>
                <a:spcPct val="83000"/>
              </a:lnSpc>
              <a:spcBef>
                <a:spcPct val="0"/>
              </a:spcBef>
              <a:buFontTx/>
              <a:buNone/>
              <a:defRPr sz="1900">
                <a:solidFill>
                  <a:schemeClr val="accent2"/>
                </a:solidFill>
              </a:defRPr>
            </a:lvl1pPr>
          </a:lstStyle>
          <a:p>
            <a:pPr lvl="0"/>
            <a:r>
              <a:rPr lang="en-US" noProof="0" smtClean="0"/>
              <a:t>Click to edit Master subtitle style</a:t>
            </a:r>
          </a:p>
        </p:txBody>
      </p:sp>
    </p:spTree>
    <p:extLst>
      <p:ext uri="{BB962C8B-B14F-4D97-AF65-F5344CB8AC3E}">
        <p14:creationId xmlns:p14="http://schemas.microsoft.com/office/powerpoint/2010/main" val="338526761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26" Type="http://schemas.openxmlformats.org/officeDocument/2006/relationships/tags" Target="../tags/tag13.xml"/><Relationship Id="rId3" Type="http://schemas.openxmlformats.org/officeDocument/2006/relationships/slideLayout" Target="../slideLayouts/slideLayout11.xml"/><Relationship Id="rId21" Type="http://schemas.openxmlformats.org/officeDocument/2006/relationships/tags" Target="../tags/tag8.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5" Type="http://schemas.openxmlformats.org/officeDocument/2006/relationships/tags" Target="../tags/tag12.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tags" Target="../tags/tag7.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24" Type="http://schemas.openxmlformats.org/officeDocument/2006/relationships/tags" Target="../tags/tag11.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tags" Target="../tags/tag10.xml"/><Relationship Id="rId10" Type="http://schemas.openxmlformats.org/officeDocument/2006/relationships/slideLayout" Target="../slideLayouts/slideLayout18.xml"/><Relationship Id="rId19"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tags" Target="../tags/tag9.xml"/><Relationship Id="rId27"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tags" Target="../tags/tag20.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tags" Target="../tags/tag19.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29" Type="http://schemas.openxmlformats.org/officeDocument/2006/relationships/tags" Target="../tags/tag23.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tags" Target="../tags/tag18.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tags" Target="../tags/tag17.xml"/><Relationship Id="rId28" Type="http://schemas.openxmlformats.org/officeDocument/2006/relationships/tags" Target="../tags/tag22.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theme" Target="../theme/theme3.xml"/><Relationship Id="rId27" Type="http://schemas.openxmlformats.org/officeDocument/2006/relationships/tags" Target="../tags/tag21.xml"/><Relationship Id="rId30"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tags" Target="../tags/tag34.xml"/><Relationship Id="rId3" Type="http://schemas.openxmlformats.org/officeDocument/2006/relationships/slideLayout" Target="../slideLayouts/slideLayout50.xml"/><Relationship Id="rId21" Type="http://schemas.openxmlformats.org/officeDocument/2006/relationships/tags" Target="../tags/tag37.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tags" Target="../tags/tag33.xml"/><Relationship Id="rId2" Type="http://schemas.openxmlformats.org/officeDocument/2006/relationships/slideLayout" Target="../slideLayouts/slideLayout49.xml"/><Relationship Id="rId16" Type="http://schemas.openxmlformats.org/officeDocument/2006/relationships/tags" Target="../tags/tag32.xml"/><Relationship Id="rId20" Type="http://schemas.openxmlformats.org/officeDocument/2006/relationships/tags" Target="../tags/tag36.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theme" Target="../theme/theme4.xml"/><Relationship Id="rId10" Type="http://schemas.openxmlformats.org/officeDocument/2006/relationships/slideLayout" Target="../slideLayouts/slideLayout57.xml"/><Relationship Id="rId19" Type="http://schemas.openxmlformats.org/officeDocument/2006/relationships/tags" Target="../tags/tag35.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tags" Target="../tags/tag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472"/>
          <p:cNvSpPr>
            <a:spLocks noChangeArrowheads="1"/>
          </p:cNvSpPr>
          <p:nvPr userDrawn="1"/>
        </p:nvSpPr>
        <p:spPr bwMode="auto">
          <a:xfrm flipH="1">
            <a:off x="295846" y="339809"/>
            <a:ext cx="9466729" cy="284595"/>
          </a:xfrm>
          <a:prstGeom prst="rect">
            <a:avLst/>
          </a:prstGeom>
          <a:solidFill>
            <a:srgbClr val="A6E2EF"/>
          </a:solidFill>
          <a:ln>
            <a:noFill/>
          </a:ln>
          <a:effectLst/>
          <a:extLst>
            <a:ext uri="{91240B29-F687-4F45-9708-019B960494DF}">
              <a14:hiddenLine xmlns:a14="http://schemas.microsoft.com/office/drawing/2010/main" w="6350"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50" tIns="45676" rIns="91350" bIns="45676" anchor="ctr"/>
          <a:lstStyle/>
          <a:p>
            <a:pPr algn="ctr">
              <a:spcBef>
                <a:spcPct val="50000"/>
              </a:spcBef>
            </a:pPr>
            <a:endParaRPr lang="en-US" dirty="0">
              <a:latin typeface="Arial"/>
            </a:endParaRPr>
          </a:p>
        </p:txBody>
      </p:sp>
      <p:sp>
        <p:nvSpPr>
          <p:cNvPr id="1027" name="Rectangle 473"/>
          <p:cNvSpPr>
            <a:spLocks noChangeArrowheads="1"/>
          </p:cNvSpPr>
          <p:nvPr userDrawn="1"/>
        </p:nvSpPr>
        <p:spPr bwMode="auto">
          <a:xfrm flipH="1">
            <a:off x="295846" y="290741"/>
            <a:ext cx="9466729" cy="284595"/>
          </a:xfrm>
          <a:prstGeom prst="rect">
            <a:avLst/>
          </a:prstGeom>
          <a:solidFill>
            <a:srgbClr val="00A8C8"/>
          </a:solidFill>
          <a:ln>
            <a:noFill/>
          </a:ln>
          <a:effectLst/>
          <a:extLst>
            <a:ext uri="{91240B29-F687-4F45-9708-019B960494DF}">
              <a14:hiddenLine xmlns:a14="http://schemas.microsoft.com/office/drawing/2010/main" w="6350"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50" tIns="45676" rIns="91350" bIns="45676" anchor="ctr"/>
          <a:lstStyle/>
          <a:p>
            <a:pPr algn="ctr">
              <a:spcBef>
                <a:spcPct val="50000"/>
              </a:spcBef>
            </a:pPr>
            <a:endParaRPr lang="en-US" dirty="0">
              <a:latin typeface="Arial"/>
            </a:endParaRPr>
          </a:p>
        </p:txBody>
      </p:sp>
      <p:sp>
        <p:nvSpPr>
          <p:cNvPr id="1028" name="Rectangle 474"/>
          <p:cNvSpPr>
            <a:spLocks noChangeArrowheads="1"/>
          </p:cNvSpPr>
          <p:nvPr userDrawn="1"/>
        </p:nvSpPr>
        <p:spPr bwMode="auto">
          <a:xfrm flipH="1">
            <a:off x="295846" y="7297678"/>
            <a:ext cx="9466729" cy="284595"/>
          </a:xfrm>
          <a:prstGeom prst="rect">
            <a:avLst/>
          </a:prstGeom>
          <a:solidFill>
            <a:srgbClr val="00A8C8"/>
          </a:solidFill>
          <a:ln>
            <a:noFill/>
          </a:ln>
          <a:effectLst/>
          <a:extLst>
            <a:ext uri="{91240B29-F687-4F45-9708-019B960494DF}">
              <a14:hiddenLine xmlns:a14="http://schemas.microsoft.com/office/drawing/2010/main" w="6350"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50" tIns="45676" rIns="91350" bIns="45676" anchor="ctr"/>
          <a:lstStyle/>
          <a:p>
            <a:pPr algn="ctr">
              <a:spcBef>
                <a:spcPct val="50000"/>
              </a:spcBef>
            </a:pPr>
            <a:endParaRPr lang="en-US" dirty="0">
              <a:latin typeface="Arial"/>
            </a:endParaRPr>
          </a:p>
        </p:txBody>
      </p:sp>
      <p:sp>
        <p:nvSpPr>
          <p:cNvPr id="1029" name="Freeform 475"/>
          <p:cNvSpPr>
            <a:spLocks/>
          </p:cNvSpPr>
          <p:nvPr userDrawn="1"/>
        </p:nvSpPr>
        <p:spPr bwMode="auto">
          <a:xfrm flipH="1">
            <a:off x="295846" y="7409308"/>
            <a:ext cx="9466729" cy="185233"/>
          </a:xfrm>
          <a:custGeom>
            <a:avLst/>
            <a:gdLst>
              <a:gd name="T0" fmla="*/ 0 w 4608"/>
              <a:gd name="T1" fmla="*/ 239713 h 160"/>
              <a:gd name="T2" fmla="*/ 7315200 w 4608"/>
              <a:gd name="T3" fmla="*/ 239713 h 160"/>
              <a:gd name="T4" fmla="*/ 7315200 w 4608"/>
              <a:gd name="T5" fmla="*/ 0 h 160"/>
              <a:gd name="T6" fmla="*/ 0 w 4608"/>
              <a:gd name="T7" fmla="*/ 95885 h 160"/>
              <a:gd name="T8" fmla="*/ 0 w 4608"/>
              <a:gd name="T9" fmla="*/ 239713 h 1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08" h="160">
                <a:moveTo>
                  <a:pt x="0" y="160"/>
                </a:moveTo>
                <a:lnTo>
                  <a:pt x="4608" y="160"/>
                </a:lnTo>
                <a:lnTo>
                  <a:pt x="4608" y="0"/>
                </a:lnTo>
                <a:lnTo>
                  <a:pt x="0" y="64"/>
                </a:lnTo>
                <a:lnTo>
                  <a:pt x="0" y="160"/>
                </a:lnTo>
                <a:close/>
              </a:path>
            </a:pathLst>
          </a:custGeom>
          <a:solidFill>
            <a:srgbClr val="002C77"/>
          </a:solidFill>
          <a:ln>
            <a:noFill/>
          </a:ln>
          <a:effectLst/>
          <a:extLst>
            <a:ext uri="{91240B29-F687-4F45-9708-019B960494DF}">
              <a14:hiddenLine xmlns:a14="http://schemas.microsoft.com/office/drawing/2010/main" w="6350" cap="flat" cmpd="sng">
                <a:solidFill>
                  <a:schemeClr val="tx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50" tIns="45676" rIns="91350" bIns="45676" anchor="ctr"/>
          <a:lstStyle/>
          <a:p>
            <a:endParaRPr lang="en-US" dirty="0">
              <a:latin typeface="Arial"/>
            </a:endParaRPr>
          </a:p>
        </p:txBody>
      </p:sp>
      <p:sp>
        <p:nvSpPr>
          <p:cNvPr id="1030" name="Freeform 476"/>
          <p:cNvSpPr>
            <a:spLocks/>
          </p:cNvSpPr>
          <p:nvPr userDrawn="1"/>
        </p:nvSpPr>
        <p:spPr bwMode="auto">
          <a:xfrm rot="10800000" flipH="1">
            <a:off x="295846" y="176651"/>
            <a:ext cx="9466729" cy="312810"/>
          </a:xfrm>
          <a:custGeom>
            <a:avLst/>
            <a:gdLst>
              <a:gd name="T0" fmla="*/ 0 w 4608"/>
              <a:gd name="T1" fmla="*/ 404813 h 160"/>
              <a:gd name="T2" fmla="*/ 7315200 w 4608"/>
              <a:gd name="T3" fmla="*/ 404813 h 160"/>
              <a:gd name="T4" fmla="*/ 7315200 w 4608"/>
              <a:gd name="T5" fmla="*/ 0 h 160"/>
              <a:gd name="T6" fmla="*/ 0 w 4608"/>
              <a:gd name="T7" fmla="*/ 161925 h 160"/>
              <a:gd name="T8" fmla="*/ 0 w 4608"/>
              <a:gd name="T9" fmla="*/ 404813 h 1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08" h="160">
                <a:moveTo>
                  <a:pt x="0" y="160"/>
                </a:moveTo>
                <a:lnTo>
                  <a:pt x="4608" y="160"/>
                </a:lnTo>
                <a:lnTo>
                  <a:pt x="4608" y="0"/>
                </a:lnTo>
                <a:lnTo>
                  <a:pt x="0" y="64"/>
                </a:lnTo>
                <a:lnTo>
                  <a:pt x="0" y="160"/>
                </a:lnTo>
                <a:close/>
              </a:path>
            </a:pathLst>
          </a:custGeom>
          <a:solidFill>
            <a:srgbClr val="002C77"/>
          </a:solidFill>
          <a:ln>
            <a:noFill/>
          </a:ln>
          <a:effectLst/>
          <a:extLst>
            <a:ext uri="{91240B29-F687-4F45-9708-019B960494DF}">
              <a14:hiddenLine xmlns:a14="http://schemas.microsoft.com/office/drawing/2010/main" w="6350" cap="flat" cmpd="sng">
                <a:solidFill>
                  <a:schemeClr val="tx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50" tIns="45676" rIns="91350" bIns="45676" anchor="ctr"/>
          <a:lstStyle/>
          <a:p>
            <a:endParaRPr lang="en-US" dirty="0">
              <a:latin typeface="Arial"/>
            </a:endParaRPr>
          </a:p>
        </p:txBody>
      </p:sp>
      <p:sp>
        <p:nvSpPr>
          <p:cNvPr id="1031" name="Rectangle 477"/>
          <p:cNvSpPr>
            <a:spLocks noChangeArrowheads="1"/>
          </p:cNvSpPr>
          <p:nvPr userDrawn="1"/>
        </p:nvSpPr>
        <p:spPr bwMode="auto">
          <a:xfrm flipH="1">
            <a:off x="295846" y="176657"/>
            <a:ext cx="9466729" cy="7419109"/>
          </a:xfrm>
          <a:prstGeom prst="rect">
            <a:avLst/>
          </a:prstGeom>
          <a:noFill/>
          <a:ln w="12700" algn="ctr">
            <a:solidFill>
              <a:srgbClr val="002C77"/>
            </a:solidFill>
            <a:miter lim="800000"/>
            <a:headEnd/>
            <a:tailEnd/>
          </a:ln>
          <a:effectLst/>
          <a:extLst>
            <a:ext uri="{909E8E84-426E-40DD-AFC4-6F175D3DCCD1}">
              <a14:hiddenFill xmlns:a14="http://schemas.microsoft.com/office/drawing/2010/main">
                <a:solidFill>
                  <a:srgbClr val="045FE6"/>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50" tIns="45676" rIns="91350" bIns="45676" anchor="ctr"/>
          <a:lstStyle/>
          <a:p>
            <a:pPr algn="ctr">
              <a:spcBef>
                <a:spcPct val="50000"/>
              </a:spcBef>
            </a:pPr>
            <a:endParaRPr lang="en-US" dirty="0">
              <a:latin typeface="Arial"/>
            </a:endParaRPr>
          </a:p>
        </p:txBody>
      </p:sp>
      <p:sp>
        <p:nvSpPr>
          <p:cNvPr id="1032" name="Rectangle 449"/>
          <p:cNvSpPr>
            <a:spLocks noGrp="1" noChangeArrowheads="1"/>
          </p:cNvSpPr>
          <p:nvPr>
            <p:ph type="title"/>
          </p:nvPr>
        </p:nvSpPr>
        <p:spPr bwMode="auto">
          <a:xfrm>
            <a:off x="503332" y="726213"/>
            <a:ext cx="9051738" cy="58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33" name="Rectangle 450"/>
          <p:cNvSpPr>
            <a:spLocks noGrp="1" noChangeArrowheads="1"/>
          </p:cNvSpPr>
          <p:nvPr>
            <p:ph type="body" idx="1"/>
          </p:nvPr>
        </p:nvSpPr>
        <p:spPr bwMode="auto">
          <a:xfrm>
            <a:off x="503332" y="1291720"/>
            <a:ext cx="9051738" cy="5417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35" name="Rectangle 7"/>
          <p:cNvSpPr>
            <a:spLocks noChangeArrowheads="1"/>
          </p:cNvSpPr>
          <p:nvPr userDrawn="1"/>
        </p:nvSpPr>
        <p:spPr bwMode="auto">
          <a:xfrm>
            <a:off x="8708549" y="7293932"/>
            <a:ext cx="846525" cy="230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50" tIns="45676" rIns="91350" bIns="45676">
            <a:spAutoFit/>
          </a:bodyPr>
          <a:lstStyle/>
          <a:p>
            <a:pPr algn="r">
              <a:spcBef>
                <a:spcPct val="50000"/>
              </a:spcBef>
            </a:pPr>
            <a:r>
              <a:rPr lang="en-US" sz="900" dirty="0">
                <a:solidFill>
                  <a:schemeClr val="bg1"/>
                </a:solidFill>
                <a:latin typeface="Arial"/>
              </a:rPr>
              <a:t>MARSH • </a:t>
            </a:r>
            <a:fld id="{700E48A4-6A34-403D-817B-E51E01AE915C}" type="slidenum">
              <a:rPr lang="en-US" sz="900">
                <a:solidFill>
                  <a:schemeClr val="bg1"/>
                </a:solidFill>
                <a:latin typeface="Arial"/>
              </a:rPr>
              <a:pPr algn="r">
                <a:spcBef>
                  <a:spcPct val="50000"/>
                </a:spcBef>
              </a:pPr>
              <a:t>‹#›</a:t>
            </a:fld>
            <a:endParaRPr lang="en-US" sz="900" dirty="0">
              <a:solidFill>
                <a:schemeClr val="bg1"/>
              </a:solidFill>
              <a:latin typeface="Arial"/>
            </a:endParaRPr>
          </a:p>
        </p:txBody>
      </p:sp>
    </p:spTree>
  </p:cSld>
  <p:clrMap bg1="lt1" tx1="dk1" bg2="lt2" tx2="dk2" accent1="accent1" accent2="accent2" accent3="accent3" accent4="accent4" accent5="accent5" accent6="accent6" hlink="hlink" folHlink="folHlink"/>
  <p:sldLayoutIdLst>
    <p:sldLayoutId id="2147483677" r:id="rId1"/>
    <p:sldLayoutId id="2147483671" r:id="rId2"/>
    <p:sldLayoutId id="2147483672" r:id="rId3"/>
    <p:sldLayoutId id="2147483673" r:id="rId4"/>
    <p:sldLayoutId id="2147483679" r:id="rId5"/>
    <p:sldLayoutId id="2147483681" r:id="rId6"/>
    <p:sldLayoutId id="2147483682" r:id="rId7"/>
    <p:sldLayoutId id="2147483683" r:id="rId8"/>
  </p:sldLayoutIdLst>
  <p:timing>
    <p:tnLst>
      <p:par>
        <p:cTn id="1" dur="indefinite" restart="never" nodeType="tmRoot"/>
      </p:par>
    </p:tnLst>
  </p:timing>
  <p:hf hdr="0" ftr="0" dt="0"/>
  <p:txStyles>
    <p:titleStyle>
      <a:lvl1pPr algn="l" defTabSz="1462243" rtl="0" eaLnBrk="0" fontAlgn="base" hangingPunct="0">
        <a:spcBef>
          <a:spcPct val="50000"/>
        </a:spcBef>
        <a:spcAft>
          <a:spcPct val="0"/>
        </a:spcAft>
        <a:defRPr sz="1900">
          <a:solidFill>
            <a:srgbClr val="002C77"/>
          </a:solidFill>
          <a:latin typeface="Arial"/>
          <a:ea typeface="+mj-ea"/>
          <a:cs typeface="+mj-cs"/>
        </a:defRPr>
      </a:lvl1pPr>
      <a:lvl2pPr algn="l" defTabSz="1462243" rtl="0" eaLnBrk="0" fontAlgn="base" hangingPunct="0">
        <a:spcBef>
          <a:spcPct val="50000"/>
        </a:spcBef>
        <a:spcAft>
          <a:spcPct val="0"/>
        </a:spcAft>
        <a:defRPr sz="1900">
          <a:solidFill>
            <a:srgbClr val="002C77"/>
          </a:solidFill>
          <a:latin typeface="Slate Pro Light" pitchFamily="50" charset="0"/>
        </a:defRPr>
      </a:lvl2pPr>
      <a:lvl3pPr algn="l" defTabSz="1462243" rtl="0" eaLnBrk="0" fontAlgn="base" hangingPunct="0">
        <a:spcBef>
          <a:spcPct val="50000"/>
        </a:spcBef>
        <a:spcAft>
          <a:spcPct val="0"/>
        </a:spcAft>
        <a:defRPr sz="1900">
          <a:solidFill>
            <a:srgbClr val="002C77"/>
          </a:solidFill>
          <a:latin typeface="Slate Pro Light" pitchFamily="50" charset="0"/>
        </a:defRPr>
      </a:lvl3pPr>
      <a:lvl4pPr algn="l" defTabSz="1462243" rtl="0" eaLnBrk="0" fontAlgn="base" hangingPunct="0">
        <a:spcBef>
          <a:spcPct val="50000"/>
        </a:spcBef>
        <a:spcAft>
          <a:spcPct val="0"/>
        </a:spcAft>
        <a:defRPr sz="1900">
          <a:solidFill>
            <a:srgbClr val="002C77"/>
          </a:solidFill>
          <a:latin typeface="Slate Pro Light" pitchFamily="50" charset="0"/>
        </a:defRPr>
      </a:lvl4pPr>
      <a:lvl5pPr algn="l" defTabSz="1462243" rtl="0" eaLnBrk="0" fontAlgn="base" hangingPunct="0">
        <a:spcBef>
          <a:spcPct val="50000"/>
        </a:spcBef>
        <a:spcAft>
          <a:spcPct val="0"/>
        </a:spcAft>
        <a:defRPr sz="1900">
          <a:solidFill>
            <a:srgbClr val="002C77"/>
          </a:solidFill>
          <a:latin typeface="Slate Pro Light" pitchFamily="50" charset="0"/>
        </a:defRPr>
      </a:lvl5pPr>
      <a:lvl6pPr marL="456751" algn="l" defTabSz="1462243" rtl="0" fontAlgn="base">
        <a:spcBef>
          <a:spcPct val="50000"/>
        </a:spcBef>
        <a:spcAft>
          <a:spcPct val="0"/>
        </a:spcAft>
        <a:defRPr sz="1900">
          <a:solidFill>
            <a:schemeClr val="accent1"/>
          </a:solidFill>
          <a:latin typeface="Slate Pro Light" pitchFamily="50" charset="0"/>
        </a:defRPr>
      </a:lvl6pPr>
      <a:lvl7pPr marL="913502" algn="l" defTabSz="1462243" rtl="0" fontAlgn="base">
        <a:spcBef>
          <a:spcPct val="50000"/>
        </a:spcBef>
        <a:spcAft>
          <a:spcPct val="0"/>
        </a:spcAft>
        <a:defRPr sz="1900">
          <a:solidFill>
            <a:schemeClr val="accent1"/>
          </a:solidFill>
          <a:latin typeface="Slate Pro Light" pitchFamily="50" charset="0"/>
        </a:defRPr>
      </a:lvl7pPr>
      <a:lvl8pPr marL="1370257" algn="l" defTabSz="1462243" rtl="0" fontAlgn="base">
        <a:spcBef>
          <a:spcPct val="50000"/>
        </a:spcBef>
        <a:spcAft>
          <a:spcPct val="0"/>
        </a:spcAft>
        <a:defRPr sz="1900">
          <a:solidFill>
            <a:schemeClr val="accent1"/>
          </a:solidFill>
          <a:latin typeface="Slate Pro Light" pitchFamily="50" charset="0"/>
        </a:defRPr>
      </a:lvl8pPr>
      <a:lvl9pPr marL="1827006" algn="l" defTabSz="1462243" rtl="0" fontAlgn="base">
        <a:spcBef>
          <a:spcPct val="50000"/>
        </a:spcBef>
        <a:spcAft>
          <a:spcPct val="0"/>
        </a:spcAft>
        <a:defRPr sz="1900">
          <a:solidFill>
            <a:schemeClr val="accent1"/>
          </a:solidFill>
          <a:latin typeface="Slate Pro Light" pitchFamily="50" charset="0"/>
        </a:defRPr>
      </a:lvl9pPr>
    </p:titleStyle>
    <p:bodyStyle>
      <a:lvl1pPr marL="171281" indent="-171281" algn="l" defTabSz="1018177" rtl="0" eaLnBrk="0" fontAlgn="base" hangingPunct="0">
        <a:spcBef>
          <a:spcPct val="60000"/>
        </a:spcBef>
        <a:spcAft>
          <a:spcPct val="0"/>
        </a:spcAft>
        <a:buChar char="•"/>
        <a:defRPr sz="1100">
          <a:solidFill>
            <a:schemeClr val="tx1"/>
          </a:solidFill>
          <a:latin typeface="Arial"/>
          <a:ea typeface="+mn-ea"/>
          <a:cs typeface="+mn-cs"/>
        </a:defRPr>
      </a:lvl1pPr>
      <a:lvl2pPr marL="456751" indent="-171281" algn="l" defTabSz="1018177" rtl="0" eaLnBrk="0" fontAlgn="base" hangingPunct="0">
        <a:spcBef>
          <a:spcPct val="35000"/>
        </a:spcBef>
        <a:spcAft>
          <a:spcPct val="0"/>
        </a:spcAft>
        <a:buChar char="–"/>
        <a:defRPr sz="1100">
          <a:solidFill>
            <a:schemeClr val="tx1"/>
          </a:solidFill>
          <a:latin typeface="Arial"/>
        </a:defRPr>
      </a:lvl2pPr>
      <a:lvl3pPr marL="742222" indent="-171281" algn="l" defTabSz="1018177" rtl="0" eaLnBrk="0" fontAlgn="base" hangingPunct="0">
        <a:spcBef>
          <a:spcPct val="20000"/>
        </a:spcBef>
        <a:spcAft>
          <a:spcPct val="0"/>
        </a:spcAft>
        <a:buChar char="•"/>
        <a:defRPr sz="1100">
          <a:solidFill>
            <a:schemeClr val="tx1"/>
          </a:solidFill>
          <a:latin typeface="Arial"/>
        </a:defRPr>
      </a:lvl3pPr>
      <a:lvl4pPr marL="1027691" indent="-171281" algn="l" defTabSz="1018177" rtl="0" eaLnBrk="0" fontAlgn="base" hangingPunct="0">
        <a:spcBef>
          <a:spcPct val="20000"/>
        </a:spcBef>
        <a:spcAft>
          <a:spcPct val="0"/>
        </a:spcAft>
        <a:buChar char="–"/>
        <a:defRPr sz="1100">
          <a:solidFill>
            <a:schemeClr val="tx1"/>
          </a:solidFill>
          <a:latin typeface="Arial"/>
        </a:defRPr>
      </a:lvl4pPr>
      <a:lvl5pPr marL="1313161" indent="-171281" algn="l" defTabSz="1018177" rtl="0" eaLnBrk="0" fontAlgn="base" hangingPunct="0">
        <a:spcBef>
          <a:spcPct val="20000"/>
        </a:spcBef>
        <a:spcAft>
          <a:spcPct val="0"/>
        </a:spcAft>
        <a:buChar char="»"/>
        <a:defRPr sz="1100">
          <a:solidFill>
            <a:schemeClr val="tx1"/>
          </a:solidFill>
          <a:latin typeface="Arial"/>
        </a:defRPr>
      </a:lvl5pPr>
      <a:lvl6pPr marL="1769912" indent="-171281" algn="l" defTabSz="1018177" rtl="0" fontAlgn="base">
        <a:spcBef>
          <a:spcPct val="20000"/>
        </a:spcBef>
        <a:spcAft>
          <a:spcPct val="0"/>
        </a:spcAft>
        <a:buChar char="»"/>
        <a:defRPr sz="1100">
          <a:solidFill>
            <a:schemeClr val="tx1"/>
          </a:solidFill>
          <a:latin typeface="+mn-lt"/>
        </a:defRPr>
      </a:lvl6pPr>
      <a:lvl7pPr marL="2226664" indent="-171281" algn="l" defTabSz="1018177" rtl="0" fontAlgn="base">
        <a:spcBef>
          <a:spcPct val="20000"/>
        </a:spcBef>
        <a:spcAft>
          <a:spcPct val="0"/>
        </a:spcAft>
        <a:buChar char="»"/>
        <a:defRPr sz="1100">
          <a:solidFill>
            <a:schemeClr val="tx1"/>
          </a:solidFill>
          <a:latin typeface="+mn-lt"/>
        </a:defRPr>
      </a:lvl7pPr>
      <a:lvl8pPr marL="2683418" indent="-171281" algn="l" defTabSz="1018177" rtl="0" fontAlgn="base">
        <a:spcBef>
          <a:spcPct val="20000"/>
        </a:spcBef>
        <a:spcAft>
          <a:spcPct val="0"/>
        </a:spcAft>
        <a:buChar char="»"/>
        <a:defRPr sz="1100">
          <a:solidFill>
            <a:schemeClr val="tx1"/>
          </a:solidFill>
          <a:latin typeface="+mn-lt"/>
        </a:defRPr>
      </a:lvl8pPr>
      <a:lvl9pPr marL="3140169" indent="-171281" algn="l" defTabSz="1018177" rtl="0" fontAlgn="base">
        <a:spcBef>
          <a:spcPct val="20000"/>
        </a:spcBef>
        <a:spcAft>
          <a:spcPct val="0"/>
        </a:spcAft>
        <a:buChar char="»"/>
        <a:defRPr sz="1100">
          <a:solidFill>
            <a:schemeClr val="tx1"/>
          </a:solidFill>
          <a:latin typeface="+mn-lt"/>
        </a:defRPr>
      </a:lvl9pPr>
    </p:bodyStyle>
    <p:otherStyle>
      <a:defPPr>
        <a:defRPr lang="en-US"/>
      </a:defPPr>
      <a:lvl1pPr marL="0" algn="l" defTabSz="913502" rtl="0" eaLnBrk="1" latinLnBrk="0" hangingPunct="1">
        <a:defRPr sz="1800" kern="1200">
          <a:solidFill>
            <a:schemeClr val="tx1"/>
          </a:solidFill>
          <a:latin typeface="+mn-lt"/>
          <a:ea typeface="+mn-ea"/>
          <a:cs typeface="+mn-cs"/>
        </a:defRPr>
      </a:lvl1pPr>
      <a:lvl2pPr marL="456751" algn="l" defTabSz="913502" rtl="0" eaLnBrk="1" latinLnBrk="0" hangingPunct="1">
        <a:defRPr sz="1800" kern="1200">
          <a:solidFill>
            <a:schemeClr val="tx1"/>
          </a:solidFill>
          <a:latin typeface="+mn-lt"/>
          <a:ea typeface="+mn-ea"/>
          <a:cs typeface="+mn-cs"/>
        </a:defRPr>
      </a:lvl2pPr>
      <a:lvl3pPr marL="913502" algn="l" defTabSz="913502" rtl="0" eaLnBrk="1" latinLnBrk="0" hangingPunct="1">
        <a:defRPr sz="1800" kern="1200">
          <a:solidFill>
            <a:schemeClr val="tx1"/>
          </a:solidFill>
          <a:latin typeface="+mn-lt"/>
          <a:ea typeface="+mn-ea"/>
          <a:cs typeface="+mn-cs"/>
        </a:defRPr>
      </a:lvl3pPr>
      <a:lvl4pPr marL="1370257" algn="l" defTabSz="913502" rtl="0" eaLnBrk="1" latinLnBrk="0" hangingPunct="1">
        <a:defRPr sz="1800" kern="1200">
          <a:solidFill>
            <a:schemeClr val="tx1"/>
          </a:solidFill>
          <a:latin typeface="+mn-lt"/>
          <a:ea typeface="+mn-ea"/>
          <a:cs typeface="+mn-cs"/>
        </a:defRPr>
      </a:lvl4pPr>
      <a:lvl5pPr marL="1827006" algn="l" defTabSz="913502" rtl="0" eaLnBrk="1" latinLnBrk="0" hangingPunct="1">
        <a:defRPr sz="1800" kern="1200">
          <a:solidFill>
            <a:schemeClr val="tx1"/>
          </a:solidFill>
          <a:latin typeface="+mn-lt"/>
          <a:ea typeface="+mn-ea"/>
          <a:cs typeface="+mn-cs"/>
        </a:defRPr>
      </a:lvl5pPr>
      <a:lvl6pPr marL="2283760" algn="l" defTabSz="913502" rtl="0" eaLnBrk="1" latinLnBrk="0" hangingPunct="1">
        <a:defRPr sz="1800" kern="1200">
          <a:solidFill>
            <a:schemeClr val="tx1"/>
          </a:solidFill>
          <a:latin typeface="+mn-lt"/>
          <a:ea typeface="+mn-ea"/>
          <a:cs typeface="+mn-cs"/>
        </a:defRPr>
      </a:lvl6pPr>
      <a:lvl7pPr marL="2740510" algn="l" defTabSz="913502" rtl="0" eaLnBrk="1" latinLnBrk="0" hangingPunct="1">
        <a:defRPr sz="1800" kern="1200">
          <a:solidFill>
            <a:schemeClr val="tx1"/>
          </a:solidFill>
          <a:latin typeface="+mn-lt"/>
          <a:ea typeface="+mn-ea"/>
          <a:cs typeface="+mn-cs"/>
        </a:defRPr>
      </a:lvl7pPr>
      <a:lvl8pPr marL="3197264" algn="l" defTabSz="913502" rtl="0" eaLnBrk="1" latinLnBrk="0" hangingPunct="1">
        <a:defRPr sz="1800" kern="1200">
          <a:solidFill>
            <a:schemeClr val="tx1"/>
          </a:solidFill>
          <a:latin typeface="+mn-lt"/>
          <a:ea typeface="+mn-ea"/>
          <a:cs typeface="+mn-cs"/>
        </a:defRPr>
      </a:lvl8pPr>
      <a:lvl9pPr marL="3654017" algn="l" defTabSz="913502"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reeform 1"/>
          <p:cNvSpPr/>
          <p:nvPr userDrawn="1"/>
        </p:nvSpPr>
        <p:spPr bwMode="auto">
          <a:xfrm>
            <a:off x="1" y="5"/>
            <a:ext cx="10056738" cy="331048"/>
          </a:xfrm>
          <a:custGeom>
            <a:avLst/>
            <a:gdLst/>
            <a:ahLst/>
            <a:cxnLst/>
            <a:rect l="0" t="0" r="0" b="0"/>
            <a:pathLst>
              <a:path w="9601201" h="292101">
                <a:moveTo>
                  <a:pt x="0" y="0"/>
                </a:moveTo>
                <a:lnTo>
                  <a:pt x="9601200" y="0"/>
                </a:lnTo>
                <a:lnTo>
                  <a:pt x="9601200" y="292100"/>
                </a:lnTo>
                <a:lnTo>
                  <a:pt x="0" y="114300"/>
                </a:lnTo>
                <a:lnTo>
                  <a:pt x="0" y="0"/>
                </a:lnTo>
                <a:close/>
              </a:path>
            </a:pathLst>
          </a:custGeom>
          <a:solidFill>
            <a:schemeClr val="accent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101782" bIns="50891" numCol="1" rtlCol="0" anchor="ctr" anchorCtr="0" compatLnSpc="1">
            <a:prstTxWarp prst="textNoShape">
              <a:avLst/>
            </a:prstTxWarp>
          </a:bodyPr>
          <a:lstStyle/>
          <a:p>
            <a:pPr algn="ctr" defTabSz="1017826">
              <a:lnSpc>
                <a:spcPct val="86000"/>
              </a:lnSpc>
            </a:pPr>
            <a:endParaRPr lang="en-US" sz="2200" dirty="0">
              <a:solidFill>
                <a:srgbClr val="000000"/>
              </a:solidFill>
              <a:latin typeface="Arial"/>
              <a:cs typeface="+mn-cs"/>
            </a:endParaRPr>
          </a:p>
        </p:txBody>
      </p:sp>
      <p:sp>
        <p:nvSpPr>
          <p:cNvPr id="3" name="Freeform 2"/>
          <p:cNvSpPr/>
          <p:nvPr userDrawn="1"/>
        </p:nvSpPr>
        <p:spPr bwMode="auto">
          <a:xfrm>
            <a:off x="1" y="3"/>
            <a:ext cx="10056738" cy="489374"/>
          </a:xfrm>
          <a:custGeom>
            <a:avLst/>
            <a:gdLst/>
            <a:ahLst/>
            <a:cxnLst/>
            <a:rect l="0" t="0" r="0" b="0"/>
            <a:pathLst>
              <a:path w="9601201" h="431801">
                <a:moveTo>
                  <a:pt x="0" y="88900"/>
                </a:moveTo>
                <a:lnTo>
                  <a:pt x="9601200" y="266700"/>
                </a:lnTo>
                <a:lnTo>
                  <a:pt x="9601200" y="431800"/>
                </a:lnTo>
                <a:lnTo>
                  <a:pt x="0" y="152400"/>
                </a:lnTo>
                <a:lnTo>
                  <a:pt x="0" y="88900"/>
                </a:lnTo>
                <a:lnTo>
                  <a:pt x="0" y="0"/>
                </a:lnTo>
              </a:path>
            </a:pathLst>
          </a:custGeom>
          <a:solidFill>
            <a:schemeClr val="folHlink"/>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101782" bIns="50891" numCol="1" rtlCol="0" anchor="ctr" anchorCtr="0" compatLnSpc="1">
            <a:prstTxWarp prst="textNoShape">
              <a:avLst/>
            </a:prstTxWarp>
          </a:bodyPr>
          <a:lstStyle/>
          <a:p>
            <a:pPr algn="ctr" defTabSz="1017826">
              <a:lnSpc>
                <a:spcPct val="86000"/>
              </a:lnSpc>
            </a:pPr>
            <a:endParaRPr lang="en-US" sz="2200" dirty="0">
              <a:solidFill>
                <a:srgbClr val="000000"/>
              </a:solidFill>
              <a:latin typeface="Arial"/>
              <a:cs typeface="+mn-cs"/>
            </a:endParaRPr>
          </a:p>
        </p:txBody>
      </p:sp>
      <p:pic>
        <p:nvPicPr>
          <p:cNvPr id="15" name="Picture 14"/>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42" y="0"/>
            <a:ext cx="10056737" cy="7772400"/>
          </a:xfrm>
          <a:prstGeom prst="rect">
            <a:avLst/>
          </a:prstGeom>
        </p:spPr>
      </p:pic>
      <p:sp>
        <p:nvSpPr>
          <p:cNvPr id="1026" name="Title"/>
          <p:cNvSpPr>
            <a:spLocks noGrp="1" noChangeArrowheads="1"/>
          </p:cNvSpPr>
          <p:nvPr>
            <p:ph type="title"/>
            <p:custDataLst>
              <p:tags r:id="rId20"/>
            </p:custDataLst>
          </p:nvPr>
        </p:nvSpPr>
        <p:spPr bwMode="gray">
          <a:xfrm>
            <a:off x="667812" y="376559"/>
            <a:ext cx="8908370" cy="782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50891" rIns="101782" bIns="50891" numCol="1" anchor="b" anchorCtr="0" compatLnSpc="1">
            <a:prstTxWarp prst="textNoShape">
              <a:avLst/>
            </a:prstTxWarp>
          </a:bodyPr>
          <a:lstStyle/>
          <a:p>
            <a:pPr lvl="0"/>
            <a:r>
              <a:rPr lang="en-US" smtClean="0"/>
              <a:t>Click to edit Master title style</a:t>
            </a:r>
          </a:p>
        </p:txBody>
      </p:sp>
      <p:sp>
        <p:nvSpPr>
          <p:cNvPr id="1027" name="BodyText"/>
          <p:cNvSpPr>
            <a:spLocks noGrp="1" noChangeArrowheads="1"/>
          </p:cNvSpPr>
          <p:nvPr>
            <p:ph type="body" idx="1"/>
            <p:custDataLst>
              <p:tags r:id="rId21"/>
            </p:custDataLst>
          </p:nvPr>
        </p:nvSpPr>
        <p:spPr bwMode="gray">
          <a:xfrm>
            <a:off x="666801" y="1448331"/>
            <a:ext cx="8909391" cy="5652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45" name="Copyright" hidden="1"/>
          <p:cNvSpPr txBox="1">
            <a:spLocks noChangeArrowheads="1"/>
          </p:cNvSpPr>
          <p:nvPr>
            <p:custDataLst>
              <p:tags r:id="rId22"/>
            </p:custDataLst>
          </p:nvPr>
        </p:nvSpPr>
        <p:spPr bwMode="gray">
          <a:xfrm>
            <a:off x="500510" y="7405371"/>
            <a:ext cx="3034646" cy="115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p>
            <a:pPr defTabSz="1017826">
              <a:spcBef>
                <a:spcPct val="50000"/>
              </a:spcBef>
            </a:pPr>
            <a:r>
              <a:rPr lang="en-US" sz="800" dirty="0">
                <a:solidFill>
                  <a:srgbClr val="7C848A"/>
                </a:solidFill>
                <a:latin typeface="Arial"/>
              </a:rPr>
              <a:t>© 2013 Marsh USA Inc.</a:t>
            </a:r>
            <a:endParaRPr lang="en-US" sz="800" dirty="0">
              <a:solidFill>
                <a:srgbClr val="7C848A"/>
              </a:solidFill>
              <a:latin typeface="Arial"/>
              <a:cs typeface="+mn-cs"/>
            </a:endParaRPr>
          </a:p>
        </p:txBody>
      </p:sp>
      <p:sp>
        <p:nvSpPr>
          <p:cNvPr id="1049" name="SlideNumber"/>
          <p:cNvSpPr>
            <a:spLocks noGrp="1" noChangeArrowheads="1"/>
          </p:cNvSpPr>
          <p:nvPr>
            <p:ph type="sldNum" sz="quarter" idx="4"/>
            <p:custDataLst>
              <p:tags r:id="rId23"/>
            </p:custDataLst>
          </p:nvPr>
        </p:nvSpPr>
        <p:spPr bwMode="gray">
          <a:xfrm>
            <a:off x="9103941" y="7347798"/>
            <a:ext cx="468916" cy="19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lnSpc>
                <a:spcPct val="100000"/>
              </a:lnSpc>
              <a:defRPr sz="1200">
                <a:solidFill>
                  <a:schemeClr val="accent1"/>
                </a:solidFill>
              </a:defRPr>
            </a:lvl1pPr>
          </a:lstStyle>
          <a:p>
            <a:pPr defTabSz="1017826"/>
            <a:fld id="{B84FA9D0-01FA-4715-93D6-7B95086D5425}" type="slidenum">
              <a:rPr lang="en-US" smtClean="0">
                <a:solidFill>
                  <a:srgbClr val="002C77"/>
                </a:solidFill>
                <a:latin typeface="Arial"/>
                <a:cs typeface="+mn-cs"/>
              </a:rPr>
              <a:pPr defTabSz="1017826"/>
              <a:t>‹#›</a:t>
            </a:fld>
            <a:endParaRPr lang="en-US" dirty="0">
              <a:solidFill>
                <a:srgbClr val="002C77"/>
              </a:solidFill>
              <a:latin typeface="Arial"/>
              <a:cs typeface="+mn-cs"/>
            </a:endParaRPr>
          </a:p>
        </p:txBody>
      </p:sp>
      <p:sp>
        <p:nvSpPr>
          <p:cNvPr id="1052" name="Date" hidden="1"/>
          <p:cNvSpPr>
            <a:spLocks noGrp="1" noChangeArrowheads="1"/>
          </p:cNvSpPr>
          <p:nvPr>
            <p:ph type="dt" sz="half" idx="2"/>
            <p:custDataLst>
              <p:tags r:id="rId24"/>
            </p:custDataLst>
          </p:nvPr>
        </p:nvSpPr>
        <p:spPr bwMode="gray">
          <a:xfrm>
            <a:off x="4464674" y="7403832"/>
            <a:ext cx="1130718" cy="122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nSpc>
                <a:spcPct val="100000"/>
              </a:lnSpc>
              <a:spcBef>
                <a:spcPct val="50000"/>
              </a:spcBef>
              <a:defRPr sz="800">
                <a:solidFill>
                  <a:srgbClr val="7C848A"/>
                </a:solidFill>
                <a:cs typeface="Arial" charset="0"/>
              </a:defRPr>
            </a:lvl1pPr>
          </a:lstStyle>
          <a:p>
            <a:pPr algn="ctr" defTabSz="1017826"/>
            <a:fld id="{C39B9D09-313E-4C91-9F23-E1BBF6254F9A}" type="datetime4">
              <a:rPr lang="en-US" smtClean="0">
                <a:latin typeface="Arial"/>
              </a:rPr>
              <a:pPr algn="ctr" defTabSz="1017826"/>
              <a:t>March 10, 2017</a:t>
            </a:fld>
            <a:endParaRPr lang="en-US" dirty="0">
              <a:latin typeface="Arial"/>
            </a:endParaRPr>
          </a:p>
        </p:txBody>
      </p:sp>
      <p:sp>
        <p:nvSpPr>
          <p:cNvPr id="1059" name="Business"/>
          <p:cNvSpPr txBox="1">
            <a:spLocks noChangeArrowheads="1"/>
          </p:cNvSpPr>
          <p:nvPr>
            <p:custDataLst>
              <p:tags r:id="rId25"/>
            </p:custDataLst>
          </p:nvPr>
        </p:nvSpPr>
        <p:spPr bwMode="gray">
          <a:xfrm>
            <a:off x="666792" y="7405371"/>
            <a:ext cx="3026333" cy="115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p>
            <a:pPr defTabSz="1017826">
              <a:spcBef>
                <a:spcPct val="50000"/>
              </a:spcBef>
            </a:pPr>
            <a:r>
              <a:rPr lang="en-US" sz="800" dirty="0">
                <a:solidFill>
                  <a:srgbClr val="7C848A"/>
                </a:solidFill>
                <a:latin typeface="Arial"/>
                <a:cs typeface="+mn-cs"/>
              </a:rPr>
              <a:t>MARSH</a:t>
            </a:r>
          </a:p>
        </p:txBody>
      </p:sp>
      <p:sp>
        <p:nvSpPr>
          <p:cNvPr id="1060" name="Filepath"/>
          <p:cNvSpPr txBox="1">
            <a:spLocks noChangeArrowheads="1"/>
          </p:cNvSpPr>
          <p:nvPr>
            <p:custDataLst>
              <p:tags r:id="rId26"/>
            </p:custDataLst>
          </p:nvPr>
        </p:nvSpPr>
        <p:spPr bwMode="gray">
          <a:xfrm>
            <a:off x="2600651" y="7398434"/>
            <a:ext cx="6307078" cy="122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defTabSz="1017826">
              <a:spcBef>
                <a:spcPct val="50000"/>
              </a:spcBef>
            </a:pPr>
            <a:endParaRPr lang="en-US" sz="800" dirty="0">
              <a:solidFill>
                <a:srgbClr val="7C848A"/>
              </a:solidFill>
              <a:latin typeface="Arial"/>
              <a:cs typeface="+mn-cs"/>
            </a:endParaRPr>
          </a:p>
        </p:txBody>
      </p:sp>
    </p:spTree>
    <p:extLst>
      <p:ext uri="{BB962C8B-B14F-4D97-AF65-F5344CB8AC3E}">
        <p14:creationId xmlns:p14="http://schemas.microsoft.com/office/powerpoint/2010/main" val="81706062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43" r:id="rId18"/>
  </p:sldLayoutIdLst>
  <p:timing>
    <p:tnLst>
      <p:par>
        <p:cTn id="1" dur="indefinite" restart="never" nodeType="tmRoot"/>
      </p:par>
    </p:tnLst>
  </p:timing>
  <p:hf hdr="0" ftr="0"/>
  <p:txStyles>
    <p:titleStyle>
      <a:lvl1pPr algn="l" rtl="0" fontAlgn="base">
        <a:lnSpc>
          <a:spcPct val="83000"/>
        </a:lnSpc>
        <a:spcBef>
          <a:spcPct val="0"/>
        </a:spcBef>
        <a:spcAft>
          <a:spcPct val="0"/>
        </a:spcAft>
        <a:defRPr sz="2300">
          <a:solidFill>
            <a:schemeClr val="accent1"/>
          </a:solidFill>
          <a:latin typeface="+mj-lt"/>
          <a:ea typeface="+mj-ea"/>
          <a:cs typeface="+mj-cs"/>
        </a:defRPr>
      </a:lvl1pPr>
      <a:lvl2pPr algn="l" rtl="0" fontAlgn="base">
        <a:lnSpc>
          <a:spcPct val="83000"/>
        </a:lnSpc>
        <a:spcBef>
          <a:spcPct val="0"/>
        </a:spcBef>
        <a:spcAft>
          <a:spcPct val="0"/>
        </a:spcAft>
        <a:defRPr sz="2300">
          <a:solidFill>
            <a:schemeClr val="accent1"/>
          </a:solidFill>
          <a:latin typeface="Arial" charset="0"/>
        </a:defRPr>
      </a:lvl2pPr>
      <a:lvl3pPr algn="l" rtl="0" fontAlgn="base">
        <a:lnSpc>
          <a:spcPct val="83000"/>
        </a:lnSpc>
        <a:spcBef>
          <a:spcPct val="0"/>
        </a:spcBef>
        <a:spcAft>
          <a:spcPct val="0"/>
        </a:spcAft>
        <a:defRPr sz="2300">
          <a:solidFill>
            <a:schemeClr val="accent1"/>
          </a:solidFill>
          <a:latin typeface="Arial" charset="0"/>
        </a:defRPr>
      </a:lvl3pPr>
      <a:lvl4pPr algn="l" rtl="0" fontAlgn="base">
        <a:lnSpc>
          <a:spcPct val="83000"/>
        </a:lnSpc>
        <a:spcBef>
          <a:spcPct val="0"/>
        </a:spcBef>
        <a:spcAft>
          <a:spcPct val="0"/>
        </a:spcAft>
        <a:defRPr sz="2300">
          <a:solidFill>
            <a:schemeClr val="accent1"/>
          </a:solidFill>
          <a:latin typeface="Arial" charset="0"/>
        </a:defRPr>
      </a:lvl4pPr>
      <a:lvl5pPr algn="l" rtl="0" fontAlgn="base">
        <a:lnSpc>
          <a:spcPct val="83000"/>
        </a:lnSpc>
        <a:spcBef>
          <a:spcPct val="0"/>
        </a:spcBef>
        <a:spcAft>
          <a:spcPct val="0"/>
        </a:spcAft>
        <a:defRPr sz="2300">
          <a:solidFill>
            <a:schemeClr val="accent1"/>
          </a:solidFill>
          <a:latin typeface="Arial" charset="0"/>
        </a:defRPr>
      </a:lvl5pPr>
      <a:lvl6pPr marL="508912" algn="l" rtl="0" fontAlgn="base">
        <a:lnSpc>
          <a:spcPct val="83000"/>
        </a:lnSpc>
        <a:spcBef>
          <a:spcPct val="0"/>
        </a:spcBef>
        <a:spcAft>
          <a:spcPct val="0"/>
        </a:spcAft>
        <a:defRPr sz="2300">
          <a:solidFill>
            <a:schemeClr val="accent1"/>
          </a:solidFill>
          <a:latin typeface="Arial" charset="0"/>
        </a:defRPr>
      </a:lvl6pPr>
      <a:lvl7pPr marL="1017826" algn="l" rtl="0" fontAlgn="base">
        <a:lnSpc>
          <a:spcPct val="83000"/>
        </a:lnSpc>
        <a:spcBef>
          <a:spcPct val="0"/>
        </a:spcBef>
        <a:spcAft>
          <a:spcPct val="0"/>
        </a:spcAft>
        <a:defRPr sz="2300">
          <a:solidFill>
            <a:schemeClr val="accent1"/>
          </a:solidFill>
          <a:latin typeface="Arial" charset="0"/>
        </a:defRPr>
      </a:lvl7pPr>
      <a:lvl8pPr marL="1526742" algn="l" rtl="0" fontAlgn="base">
        <a:lnSpc>
          <a:spcPct val="83000"/>
        </a:lnSpc>
        <a:spcBef>
          <a:spcPct val="0"/>
        </a:spcBef>
        <a:spcAft>
          <a:spcPct val="0"/>
        </a:spcAft>
        <a:defRPr sz="2300">
          <a:solidFill>
            <a:schemeClr val="accent1"/>
          </a:solidFill>
          <a:latin typeface="Arial" charset="0"/>
        </a:defRPr>
      </a:lvl8pPr>
      <a:lvl9pPr marL="2035652" algn="l" rtl="0" fontAlgn="base">
        <a:lnSpc>
          <a:spcPct val="83000"/>
        </a:lnSpc>
        <a:spcBef>
          <a:spcPct val="0"/>
        </a:spcBef>
        <a:spcAft>
          <a:spcPct val="0"/>
        </a:spcAft>
        <a:defRPr sz="2300">
          <a:solidFill>
            <a:schemeClr val="accent1"/>
          </a:solidFill>
          <a:latin typeface="Arial" charset="0"/>
        </a:defRPr>
      </a:lvl9pPr>
    </p:titleStyle>
    <p:bodyStyle>
      <a:lvl1pPr marL="226182" indent="-226182" algn="l" rtl="0" fontAlgn="base">
        <a:spcBef>
          <a:spcPct val="60000"/>
        </a:spcBef>
        <a:spcAft>
          <a:spcPct val="0"/>
        </a:spcAft>
        <a:buChar char="•"/>
        <a:defRPr sz="2200">
          <a:solidFill>
            <a:schemeClr val="tx1"/>
          </a:solidFill>
          <a:latin typeface="+mn-lt"/>
          <a:ea typeface="+mn-ea"/>
          <a:cs typeface="+mn-cs"/>
        </a:defRPr>
      </a:lvl1pPr>
      <a:lvl2pPr marL="565462" indent="-311003" algn="l" rtl="0" fontAlgn="base">
        <a:spcBef>
          <a:spcPct val="20000"/>
        </a:spcBef>
        <a:spcAft>
          <a:spcPct val="0"/>
        </a:spcAft>
        <a:buChar char="–"/>
        <a:defRPr sz="2200">
          <a:solidFill>
            <a:schemeClr val="tx1"/>
          </a:solidFill>
          <a:latin typeface="+mn-lt"/>
          <a:ea typeface="+mn-ea"/>
        </a:defRPr>
      </a:lvl2pPr>
      <a:lvl3pPr marL="763368" indent="-197910" algn="l" rtl="0" fontAlgn="base">
        <a:spcBef>
          <a:spcPct val="20000"/>
        </a:spcBef>
        <a:spcAft>
          <a:spcPct val="0"/>
        </a:spcAft>
        <a:buFont typeface="Arial" charset="0"/>
        <a:buChar char="­"/>
        <a:defRPr sz="2200">
          <a:solidFill>
            <a:schemeClr val="tx1"/>
          </a:solidFill>
          <a:latin typeface="+mn-lt"/>
          <a:ea typeface="+mn-ea"/>
        </a:defRPr>
      </a:lvl3pPr>
      <a:lvl4pPr marL="961280" indent="-197910" algn="l" rtl="0" fontAlgn="base">
        <a:spcBef>
          <a:spcPct val="20000"/>
        </a:spcBef>
        <a:spcAft>
          <a:spcPct val="0"/>
        </a:spcAft>
        <a:buFont typeface="Arial" charset="0"/>
        <a:buChar char="­"/>
        <a:defRPr sz="2200">
          <a:solidFill>
            <a:schemeClr val="tx1"/>
          </a:solidFill>
          <a:latin typeface="+mn-lt"/>
          <a:ea typeface="+mn-ea"/>
        </a:defRPr>
      </a:lvl4pPr>
      <a:lvl5pPr marL="1159191" indent="-197910" algn="l" rtl="0" fontAlgn="base">
        <a:spcBef>
          <a:spcPct val="20000"/>
        </a:spcBef>
        <a:spcAft>
          <a:spcPct val="0"/>
        </a:spcAft>
        <a:buFont typeface="Arial" charset="0"/>
        <a:buChar char="-"/>
        <a:defRPr sz="2200">
          <a:solidFill>
            <a:schemeClr val="tx1"/>
          </a:solidFill>
          <a:latin typeface="+mn-lt"/>
          <a:ea typeface="+mn-ea"/>
        </a:defRPr>
      </a:lvl5pPr>
      <a:lvl6pPr marL="1668104" indent="-197910" algn="l" rtl="0" fontAlgn="base">
        <a:spcBef>
          <a:spcPct val="20000"/>
        </a:spcBef>
        <a:spcAft>
          <a:spcPct val="0"/>
        </a:spcAft>
        <a:buFont typeface="Arial" charset="0"/>
        <a:buChar char="-"/>
        <a:defRPr sz="2200">
          <a:solidFill>
            <a:schemeClr val="tx1"/>
          </a:solidFill>
          <a:latin typeface="+mn-lt"/>
          <a:ea typeface="+mn-ea"/>
        </a:defRPr>
      </a:lvl6pPr>
      <a:lvl7pPr marL="2177016" indent="-197910" algn="l" rtl="0" fontAlgn="base">
        <a:spcBef>
          <a:spcPct val="20000"/>
        </a:spcBef>
        <a:spcAft>
          <a:spcPct val="0"/>
        </a:spcAft>
        <a:buFont typeface="Arial" charset="0"/>
        <a:buChar char="-"/>
        <a:defRPr sz="2200">
          <a:solidFill>
            <a:schemeClr val="tx1"/>
          </a:solidFill>
          <a:latin typeface="+mn-lt"/>
          <a:ea typeface="+mn-ea"/>
        </a:defRPr>
      </a:lvl7pPr>
      <a:lvl8pPr marL="2685929" indent="-197910" algn="l" rtl="0" fontAlgn="base">
        <a:spcBef>
          <a:spcPct val="20000"/>
        </a:spcBef>
        <a:spcAft>
          <a:spcPct val="0"/>
        </a:spcAft>
        <a:buFont typeface="Arial" charset="0"/>
        <a:buChar char="-"/>
        <a:defRPr sz="2200">
          <a:solidFill>
            <a:schemeClr val="tx1"/>
          </a:solidFill>
          <a:latin typeface="+mn-lt"/>
          <a:ea typeface="+mn-ea"/>
        </a:defRPr>
      </a:lvl8pPr>
      <a:lvl9pPr marL="3194844" indent="-197910" algn="l" rtl="0" fontAlgn="base">
        <a:spcBef>
          <a:spcPct val="20000"/>
        </a:spcBef>
        <a:spcAft>
          <a:spcPct val="0"/>
        </a:spcAft>
        <a:buFont typeface="Arial" charset="0"/>
        <a:buChar char="-"/>
        <a:defRPr sz="2200">
          <a:solidFill>
            <a:schemeClr val="tx1"/>
          </a:solidFill>
          <a:latin typeface="+mn-lt"/>
          <a:ea typeface="+mn-ea"/>
        </a:defRPr>
      </a:lvl9pPr>
    </p:bodyStyle>
    <p:otherStyle>
      <a:defPPr>
        <a:defRPr lang="en-US"/>
      </a:defPPr>
      <a:lvl1pPr marL="0" algn="l" defTabSz="1017826" rtl="0" eaLnBrk="1" latinLnBrk="0" hangingPunct="1">
        <a:defRPr sz="1900" kern="1200">
          <a:solidFill>
            <a:schemeClr val="tx1"/>
          </a:solidFill>
          <a:latin typeface="+mn-lt"/>
          <a:ea typeface="+mn-ea"/>
          <a:cs typeface="+mn-cs"/>
        </a:defRPr>
      </a:lvl1pPr>
      <a:lvl2pPr marL="508912" algn="l" defTabSz="1017826" rtl="0" eaLnBrk="1" latinLnBrk="0" hangingPunct="1">
        <a:defRPr sz="1900" kern="1200">
          <a:solidFill>
            <a:schemeClr val="tx1"/>
          </a:solidFill>
          <a:latin typeface="+mn-lt"/>
          <a:ea typeface="+mn-ea"/>
          <a:cs typeface="+mn-cs"/>
        </a:defRPr>
      </a:lvl2pPr>
      <a:lvl3pPr marL="1017826" algn="l" defTabSz="1017826" rtl="0" eaLnBrk="1" latinLnBrk="0" hangingPunct="1">
        <a:defRPr sz="1900" kern="1200">
          <a:solidFill>
            <a:schemeClr val="tx1"/>
          </a:solidFill>
          <a:latin typeface="+mn-lt"/>
          <a:ea typeface="+mn-ea"/>
          <a:cs typeface="+mn-cs"/>
        </a:defRPr>
      </a:lvl3pPr>
      <a:lvl4pPr marL="1526742" algn="l" defTabSz="1017826" rtl="0" eaLnBrk="1" latinLnBrk="0" hangingPunct="1">
        <a:defRPr sz="1900" kern="1200">
          <a:solidFill>
            <a:schemeClr val="tx1"/>
          </a:solidFill>
          <a:latin typeface="+mn-lt"/>
          <a:ea typeface="+mn-ea"/>
          <a:cs typeface="+mn-cs"/>
        </a:defRPr>
      </a:lvl4pPr>
      <a:lvl5pPr marL="2035652" algn="l" defTabSz="1017826" rtl="0" eaLnBrk="1" latinLnBrk="0" hangingPunct="1">
        <a:defRPr sz="1900" kern="1200">
          <a:solidFill>
            <a:schemeClr val="tx1"/>
          </a:solidFill>
          <a:latin typeface="+mn-lt"/>
          <a:ea typeface="+mn-ea"/>
          <a:cs typeface="+mn-cs"/>
        </a:defRPr>
      </a:lvl5pPr>
      <a:lvl6pPr marL="2544565" algn="l" defTabSz="1017826" rtl="0" eaLnBrk="1" latinLnBrk="0" hangingPunct="1">
        <a:defRPr sz="1900" kern="1200">
          <a:solidFill>
            <a:schemeClr val="tx1"/>
          </a:solidFill>
          <a:latin typeface="+mn-lt"/>
          <a:ea typeface="+mn-ea"/>
          <a:cs typeface="+mn-cs"/>
        </a:defRPr>
      </a:lvl6pPr>
      <a:lvl7pPr marL="3053478" algn="l" defTabSz="1017826" rtl="0" eaLnBrk="1" latinLnBrk="0" hangingPunct="1">
        <a:defRPr sz="1900" kern="1200">
          <a:solidFill>
            <a:schemeClr val="tx1"/>
          </a:solidFill>
          <a:latin typeface="+mn-lt"/>
          <a:ea typeface="+mn-ea"/>
          <a:cs typeface="+mn-cs"/>
        </a:defRPr>
      </a:lvl7pPr>
      <a:lvl8pPr marL="3562389" algn="l" defTabSz="1017826" rtl="0" eaLnBrk="1" latinLnBrk="0" hangingPunct="1">
        <a:defRPr sz="1900" kern="1200">
          <a:solidFill>
            <a:schemeClr val="tx1"/>
          </a:solidFill>
          <a:latin typeface="+mn-lt"/>
          <a:ea typeface="+mn-ea"/>
          <a:cs typeface="+mn-cs"/>
        </a:defRPr>
      </a:lvl8pPr>
      <a:lvl9pPr marL="4071303" algn="l" defTabSz="1017826" rtl="0" eaLnBrk="1" latinLnBrk="0" hangingPunct="1">
        <a:defRPr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reeform 1"/>
          <p:cNvSpPr/>
          <p:nvPr userDrawn="1"/>
        </p:nvSpPr>
        <p:spPr bwMode="auto">
          <a:xfrm>
            <a:off x="1" y="5"/>
            <a:ext cx="10056738" cy="331048"/>
          </a:xfrm>
          <a:custGeom>
            <a:avLst/>
            <a:gdLst/>
            <a:ahLst/>
            <a:cxnLst/>
            <a:rect l="0" t="0" r="0" b="0"/>
            <a:pathLst>
              <a:path w="9601201" h="292101">
                <a:moveTo>
                  <a:pt x="0" y="0"/>
                </a:moveTo>
                <a:lnTo>
                  <a:pt x="9601200" y="0"/>
                </a:lnTo>
                <a:lnTo>
                  <a:pt x="9601200" y="292100"/>
                </a:lnTo>
                <a:lnTo>
                  <a:pt x="0" y="114300"/>
                </a:lnTo>
                <a:lnTo>
                  <a:pt x="0" y="0"/>
                </a:lnTo>
                <a:close/>
              </a:path>
            </a:pathLst>
          </a:custGeom>
          <a:solidFill>
            <a:schemeClr val="accent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101782" bIns="50891" numCol="1" rtlCol="0" anchor="ctr" anchorCtr="0" compatLnSpc="1">
            <a:prstTxWarp prst="textNoShape">
              <a:avLst/>
            </a:prstTxWarp>
          </a:bodyPr>
          <a:lstStyle/>
          <a:p>
            <a:pPr algn="ctr" defTabSz="1017826">
              <a:lnSpc>
                <a:spcPct val="86000"/>
              </a:lnSpc>
            </a:pPr>
            <a:endParaRPr lang="en-US" sz="2200" dirty="0">
              <a:solidFill>
                <a:srgbClr val="000000"/>
              </a:solidFill>
              <a:latin typeface="Arial"/>
            </a:endParaRPr>
          </a:p>
        </p:txBody>
      </p:sp>
      <p:sp>
        <p:nvSpPr>
          <p:cNvPr id="3" name="Freeform 2"/>
          <p:cNvSpPr/>
          <p:nvPr userDrawn="1"/>
        </p:nvSpPr>
        <p:spPr bwMode="auto">
          <a:xfrm>
            <a:off x="1" y="3"/>
            <a:ext cx="10056738" cy="489374"/>
          </a:xfrm>
          <a:custGeom>
            <a:avLst/>
            <a:gdLst/>
            <a:ahLst/>
            <a:cxnLst/>
            <a:rect l="0" t="0" r="0" b="0"/>
            <a:pathLst>
              <a:path w="9601201" h="431801">
                <a:moveTo>
                  <a:pt x="0" y="88900"/>
                </a:moveTo>
                <a:lnTo>
                  <a:pt x="9601200" y="266700"/>
                </a:lnTo>
                <a:lnTo>
                  <a:pt x="9601200" y="431800"/>
                </a:lnTo>
                <a:lnTo>
                  <a:pt x="0" y="152400"/>
                </a:lnTo>
                <a:lnTo>
                  <a:pt x="0" y="88900"/>
                </a:lnTo>
                <a:lnTo>
                  <a:pt x="0" y="0"/>
                </a:lnTo>
              </a:path>
            </a:pathLst>
          </a:custGeom>
          <a:solidFill>
            <a:schemeClr val="folHlink"/>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101782" bIns="50891" numCol="1" rtlCol="0" anchor="ctr" anchorCtr="0" compatLnSpc="1">
            <a:prstTxWarp prst="textNoShape">
              <a:avLst/>
            </a:prstTxWarp>
          </a:bodyPr>
          <a:lstStyle/>
          <a:p>
            <a:pPr algn="ctr" defTabSz="1017826">
              <a:lnSpc>
                <a:spcPct val="86000"/>
              </a:lnSpc>
            </a:pPr>
            <a:endParaRPr lang="en-US" sz="2200" dirty="0">
              <a:solidFill>
                <a:srgbClr val="000000"/>
              </a:solidFill>
              <a:latin typeface="Arial"/>
            </a:endParaRPr>
          </a:p>
        </p:txBody>
      </p:sp>
      <p:pic>
        <p:nvPicPr>
          <p:cNvPr id="15" name="Picture 14"/>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842" y="0"/>
            <a:ext cx="10056737" cy="7772400"/>
          </a:xfrm>
          <a:prstGeom prst="rect">
            <a:avLst/>
          </a:prstGeom>
        </p:spPr>
      </p:pic>
      <p:sp>
        <p:nvSpPr>
          <p:cNvPr id="1026" name="Title"/>
          <p:cNvSpPr>
            <a:spLocks noGrp="1" noChangeArrowheads="1"/>
          </p:cNvSpPr>
          <p:nvPr>
            <p:ph type="title"/>
            <p:custDataLst>
              <p:tags r:id="rId23"/>
            </p:custDataLst>
          </p:nvPr>
        </p:nvSpPr>
        <p:spPr bwMode="gray">
          <a:xfrm>
            <a:off x="667812" y="376559"/>
            <a:ext cx="8908370" cy="782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50891" rIns="101782" bIns="50891" numCol="1" anchor="b" anchorCtr="0" compatLnSpc="1">
            <a:prstTxWarp prst="textNoShape">
              <a:avLst/>
            </a:prstTxWarp>
          </a:bodyPr>
          <a:lstStyle/>
          <a:p>
            <a:pPr lvl="0"/>
            <a:r>
              <a:rPr lang="en-US" smtClean="0"/>
              <a:t>Click to edit Master title style</a:t>
            </a:r>
          </a:p>
        </p:txBody>
      </p:sp>
      <p:sp>
        <p:nvSpPr>
          <p:cNvPr id="1027" name="BodyText"/>
          <p:cNvSpPr>
            <a:spLocks noGrp="1" noChangeArrowheads="1"/>
          </p:cNvSpPr>
          <p:nvPr>
            <p:ph type="body" idx="1"/>
            <p:custDataLst>
              <p:tags r:id="rId24"/>
            </p:custDataLst>
          </p:nvPr>
        </p:nvSpPr>
        <p:spPr bwMode="gray">
          <a:xfrm>
            <a:off x="666801" y="1448331"/>
            <a:ext cx="8909391" cy="5652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45" name="Copyright" hidden="1"/>
          <p:cNvSpPr txBox="1">
            <a:spLocks noChangeArrowheads="1"/>
          </p:cNvSpPr>
          <p:nvPr>
            <p:custDataLst>
              <p:tags r:id="rId25"/>
            </p:custDataLst>
          </p:nvPr>
        </p:nvSpPr>
        <p:spPr bwMode="gray">
          <a:xfrm>
            <a:off x="500510" y="7405371"/>
            <a:ext cx="3034646" cy="115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p>
            <a:pPr defTabSz="1017826">
              <a:spcBef>
                <a:spcPct val="50000"/>
              </a:spcBef>
            </a:pPr>
            <a:r>
              <a:rPr lang="en-US" sz="800" dirty="0">
                <a:solidFill>
                  <a:srgbClr val="7C848A"/>
                </a:solidFill>
                <a:latin typeface="Arial"/>
              </a:rPr>
              <a:t>© 2013 Marsh USA Inc.</a:t>
            </a:r>
          </a:p>
        </p:txBody>
      </p:sp>
      <p:sp>
        <p:nvSpPr>
          <p:cNvPr id="1049" name="SlideNumber"/>
          <p:cNvSpPr>
            <a:spLocks noGrp="1" noChangeArrowheads="1"/>
          </p:cNvSpPr>
          <p:nvPr>
            <p:ph type="sldNum" sz="quarter" idx="4"/>
            <p:custDataLst>
              <p:tags r:id="rId26"/>
            </p:custDataLst>
          </p:nvPr>
        </p:nvSpPr>
        <p:spPr bwMode="gray">
          <a:xfrm>
            <a:off x="9103941" y="7347798"/>
            <a:ext cx="468916" cy="19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lnSpc>
                <a:spcPct val="100000"/>
              </a:lnSpc>
              <a:defRPr sz="1200">
                <a:solidFill>
                  <a:schemeClr val="accent1"/>
                </a:solidFill>
              </a:defRPr>
            </a:lvl1pPr>
          </a:lstStyle>
          <a:p>
            <a:pPr defTabSz="1017826"/>
            <a:fld id="{B84FA9D0-01FA-4715-93D6-7B95086D5425}" type="slidenum">
              <a:rPr lang="en-US" smtClean="0">
                <a:solidFill>
                  <a:srgbClr val="002C77"/>
                </a:solidFill>
                <a:latin typeface="Arial"/>
              </a:rPr>
              <a:pPr defTabSz="1017826"/>
              <a:t>‹#›</a:t>
            </a:fld>
            <a:endParaRPr lang="en-US" dirty="0">
              <a:solidFill>
                <a:srgbClr val="002C77"/>
              </a:solidFill>
              <a:latin typeface="Arial"/>
            </a:endParaRPr>
          </a:p>
        </p:txBody>
      </p:sp>
      <p:sp>
        <p:nvSpPr>
          <p:cNvPr id="1052" name="Date" hidden="1"/>
          <p:cNvSpPr>
            <a:spLocks noGrp="1" noChangeArrowheads="1"/>
          </p:cNvSpPr>
          <p:nvPr>
            <p:ph type="dt" sz="half" idx="2"/>
            <p:custDataLst>
              <p:tags r:id="rId27"/>
            </p:custDataLst>
          </p:nvPr>
        </p:nvSpPr>
        <p:spPr bwMode="gray">
          <a:xfrm>
            <a:off x="4464674" y="7403832"/>
            <a:ext cx="1130718" cy="122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nSpc>
                <a:spcPct val="100000"/>
              </a:lnSpc>
              <a:spcBef>
                <a:spcPct val="50000"/>
              </a:spcBef>
              <a:defRPr sz="800">
                <a:solidFill>
                  <a:srgbClr val="7C848A"/>
                </a:solidFill>
                <a:cs typeface="Arial" charset="0"/>
              </a:defRPr>
            </a:lvl1pPr>
          </a:lstStyle>
          <a:p>
            <a:pPr algn="ctr" defTabSz="1017826"/>
            <a:fld id="{C39B9D09-313E-4C91-9F23-E1BBF6254F9A}" type="datetime4">
              <a:rPr lang="en-US" smtClean="0">
                <a:latin typeface="Arial"/>
              </a:rPr>
              <a:pPr algn="ctr" defTabSz="1017826"/>
              <a:t>March 10, 2017</a:t>
            </a:fld>
            <a:endParaRPr lang="en-US" dirty="0">
              <a:latin typeface="Arial"/>
            </a:endParaRPr>
          </a:p>
        </p:txBody>
      </p:sp>
      <p:sp>
        <p:nvSpPr>
          <p:cNvPr id="1059" name="Business"/>
          <p:cNvSpPr txBox="1">
            <a:spLocks noChangeArrowheads="1"/>
          </p:cNvSpPr>
          <p:nvPr>
            <p:custDataLst>
              <p:tags r:id="rId28"/>
            </p:custDataLst>
          </p:nvPr>
        </p:nvSpPr>
        <p:spPr bwMode="gray">
          <a:xfrm>
            <a:off x="666792" y="7405371"/>
            <a:ext cx="3026333" cy="115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p>
            <a:pPr defTabSz="1017826">
              <a:spcBef>
                <a:spcPct val="50000"/>
              </a:spcBef>
            </a:pPr>
            <a:r>
              <a:rPr lang="en-US" sz="800" dirty="0">
                <a:solidFill>
                  <a:srgbClr val="7C848A"/>
                </a:solidFill>
                <a:latin typeface="Arial"/>
              </a:rPr>
              <a:t>MARSH</a:t>
            </a:r>
          </a:p>
        </p:txBody>
      </p:sp>
      <p:sp>
        <p:nvSpPr>
          <p:cNvPr id="1060" name="Filepath"/>
          <p:cNvSpPr txBox="1">
            <a:spLocks noChangeArrowheads="1"/>
          </p:cNvSpPr>
          <p:nvPr>
            <p:custDataLst>
              <p:tags r:id="rId29"/>
            </p:custDataLst>
          </p:nvPr>
        </p:nvSpPr>
        <p:spPr bwMode="gray">
          <a:xfrm>
            <a:off x="2600651" y="7398434"/>
            <a:ext cx="6307078" cy="122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defTabSz="1017826">
              <a:spcBef>
                <a:spcPct val="50000"/>
              </a:spcBef>
            </a:pPr>
            <a:endParaRPr lang="en-US" sz="800" dirty="0">
              <a:solidFill>
                <a:srgbClr val="7C848A"/>
              </a:solidFill>
              <a:latin typeface="Arial"/>
            </a:endParaRPr>
          </a:p>
        </p:txBody>
      </p:sp>
    </p:spTree>
    <p:extLst>
      <p:ext uri="{BB962C8B-B14F-4D97-AF65-F5344CB8AC3E}">
        <p14:creationId xmlns:p14="http://schemas.microsoft.com/office/powerpoint/2010/main" val="154439642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9" r:id="rId18"/>
    <p:sldLayoutId id="2147483740" r:id="rId19"/>
    <p:sldLayoutId id="2147483741" r:id="rId20"/>
    <p:sldLayoutId id="2147483742" r:id="rId21"/>
  </p:sldLayoutIdLst>
  <p:timing>
    <p:tnLst>
      <p:par>
        <p:cTn id="1" dur="indefinite" restart="never" nodeType="tmRoot"/>
      </p:par>
    </p:tnLst>
  </p:timing>
  <p:hf hdr="0" ftr="0"/>
  <p:txStyles>
    <p:titleStyle>
      <a:lvl1pPr algn="l" rtl="0" fontAlgn="base">
        <a:lnSpc>
          <a:spcPct val="83000"/>
        </a:lnSpc>
        <a:spcBef>
          <a:spcPct val="0"/>
        </a:spcBef>
        <a:spcAft>
          <a:spcPct val="0"/>
        </a:spcAft>
        <a:defRPr sz="2300">
          <a:solidFill>
            <a:schemeClr val="accent1"/>
          </a:solidFill>
          <a:latin typeface="+mj-lt"/>
          <a:ea typeface="+mj-ea"/>
          <a:cs typeface="+mj-cs"/>
        </a:defRPr>
      </a:lvl1pPr>
      <a:lvl2pPr algn="l" rtl="0" fontAlgn="base">
        <a:lnSpc>
          <a:spcPct val="83000"/>
        </a:lnSpc>
        <a:spcBef>
          <a:spcPct val="0"/>
        </a:spcBef>
        <a:spcAft>
          <a:spcPct val="0"/>
        </a:spcAft>
        <a:defRPr sz="2300">
          <a:solidFill>
            <a:schemeClr val="accent1"/>
          </a:solidFill>
          <a:latin typeface="Arial" charset="0"/>
        </a:defRPr>
      </a:lvl2pPr>
      <a:lvl3pPr algn="l" rtl="0" fontAlgn="base">
        <a:lnSpc>
          <a:spcPct val="83000"/>
        </a:lnSpc>
        <a:spcBef>
          <a:spcPct val="0"/>
        </a:spcBef>
        <a:spcAft>
          <a:spcPct val="0"/>
        </a:spcAft>
        <a:defRPr sz="2300">
          <a:solidFill>
            <a:schemeClr val="accent1"/>
          </a:solidFill>
          <a:latin typeface="Arial" charset="0"/>
        </a:defRPr>
      </a:lvl3pPr>
      <a:lvl4pPr algn="l" rtl="0" fontAlgn="base">
        <a:lnSpc>
          <a:spcPct val="83000"/>
        </a:lnSpc>
        <a:spcBef>
          <a:spcPct val="0"/>
        </a:spcBef>
        <a:spcAft>
          <a:spcPct val="0"/>
        </a:spcAft>
        <a:defRPr sz="2300">
          <a:solidFill>
            <a:schemeClr val="accent1"/>
          </a:solidFill>
          <a:latin typeface="Arial" charset="0"/>
        </a:defRPr>
      </a:lvl4pPr>
      <a:lvl5pPr algn="l" rtl="0" fontAlgn="base">
        <a:lnSpc>
          <a:spcPct val="83000"/>
        </a:lnSpc>
        <a:spcBef>
          <a:spcPct val="0"/>
        </a:spcBef>
        <a:spcAft>
          <a:spcPct val="0"/>
        </a:spcAft>
        <a:defRPr sz="2300">
          <a:solidFill>
            <a:schemeClr val="accent1"/>
          </a:solidFill>
          <a:latin typeface="Arial" charset="0"/>
        </a:defRPr>
      </a:lvl5pPr>
      <a:lvl6pPr marL="508912" algn="l" rtl="0" fontAlgn="base">
        <a:lnSpc>
          <a:spcPct val="83000"/>
        </a:lnSpc>
        <a:spcBef>
          <a:spcPct val="0"/>
        </a:spcBef>
        <a:spcAft>
          <a:spcPct val="0"/>
        </a:spcAft>
        <a:defRPr sz="2300">
          <a:solidFill>
            <a:schemeClr val="accent1"/>
          </a:solidFill>
          <a:latin typeface="Arial" charset="0"/>
        </a:defRPr>
      </a:lvl6pPr>
      <a:lvl7pPr marL="1017826" algn="l" rtl="0" fontAlgn="base">
        <a:lnSpc>
          <a:spcPct val="83000"/>
        </a:lnSpc>
        <a:spcBef>
          <a:spcPct val="0"/>
        </a:spcBef>
        <a:spcAft>
          <a:spcPct val="0"/>
        </a:spcAft>
        <a:defRPr sz="2300">
          <a:solidFill>
            <a:schemeClr val="accent1"/>
          </a:solidFill>
          <a:latin typeface="Arial" charset="0"/>
        </a:defRPr>
      </a:lvl7pPr>
      <a:lvl8pPr marL="1526742" algn="l" rtl="0" fontAlgn="base">
        <a:lnSpc>
          <a:spcPct val="83000"/>
        </a:lnSpc>
        <a:spcBef>
          <a:spcPct val="0"/>
        </a:spcBef>
        <a:spcAft>
          <a:spcPct val="0"/>
        </a:spcAft>
        <a:defRPr sz="2300">
          <a:solidFill>
            <a:schemeClr val="accent1"/>
          </a:solidFill>
          <a:latin typeface="Arial" charset="0"/>
        </a:defRPr>
      </a:lvl8pPr>
      <a:lvl9pPr marL="2035652" algn="l" rtl="0" fontAlgn="base">
        <a:lnSpc>
          <a:spcPct val="83000"/>
        </a:lnSpc>
        <a:spcBef>
          <a:spcPct val="0"/>
        </a:spcBef>
        <a:spcAft>
          <a:spcPct val="0"/>
        </a:spcAft>
        <a:defRPr sz="2300">
          <a:solidFill>
            <a:schemeClr val="accent1"/>
          </a:solidFill>
          <a:latin typeface="Arial" charset="0"/>
        </a:defRPr>
      </a:lvl9pPr>
    </p:titleStyle>
    <p:bodyStyle>
      <a:lvl1pPr marL="226182" indent="-226182" algn="l" rtl="0" fontAlgn="base">
        <a:spcBef>
          <a:spcPct val="60000"/>
        </a:spcBef>
        <a:spcAft>
          <a:spcPct val="0"/>
        </a:spcAft>
        <a:buChar char="•"/>
        <a:defRPr sz="2200">
          <a:solidFill>
            <a:schemeClr val="tx1"/>
          </a:solidFill>
          <a:latin typeface="+mn-lt"/>
          <a:ea typeface="+mn-ea"/>
          <a:cs typeface="+mn-cs"/>
        </a:defRPr>
      </a:lvl1pPr>
      <a:lvl2pPr marL="565462" indent="-311003" algn="l" rtl="0" fontAlgn="base">
        <a:spcBef>
          <a:spcPct val="20000"/>
        </a:spcBef>
        <a:spcAft>
          <a:spcPct val="0"/>
        </a:spcAft>
        <a:buChar char="–"/>
        <a:defRPr sz="2200">
          <a:solidFill>
            <a:schemeClr val="tx1"/>
          </a:solidFill>
          <a:latin typeface="+mn-lt"/>
          <a:ea typeface="+mn-ea"/>
        </a:defRPr>
      </a:lvl2pPr>
      <a:lvl3pPr marL="763368" indent="-197910" algn="l" rtl="0" fontAlgn="base">
        <a:spcBef>
          <a:spcPct val="20000"/>
        </a:spcBef>
        <a:spcAft>
          <a:spcPct val="0"/>
        </a:spcAft>
        <a:buFont typeface="Arial" charset="0"/>
        <a:buChar char="­"/>
        <a:defRPr sz="2200">
          <a:solidFill>
            <a:schemeClr val="tx1"/>
          </a:solidFill>
          <a:latin typeface="+mn-lt"/>
          <a:ea typeface="+mn-ea"/>
        </a:defRPr>
      </a:lvl3pPr>
      <a:lvl4pPr marL="961280" indent="-197910" algn="l" rtl="0" fontAlgn="base">
        <a:spcBef>
          <a:spcPct val="20000"/>
        </a:spcBef>
        <a:spcAft>
          <a:spcPct val="0"/>
        </a:spcAft>
        <a:buFont typeface="Arial" charset="0"/>
        <a:buChar char="­"/>
        <a:defRPr sz="2200">
          <a:solidFill>
            <a:schemeClr val="tx1"/>
          </a:solidFill>
          <a:latin typeface="+mn-lt"/>
          <a:ea typeface="+mn-ea"/>
        </a:defRPr>
      </a:lvl4pPr>
      <a:lvl5pPr marL="1159191" indent="-197910" algn="l" rtl="0" fontAlgn="base">
        <a:spcBef>
          <a:spcPct val="20000"/>
        </a:spcBef>
        <a:spcAft>
          <a:spcPct val="0"/>
        </a:spcAft>
        <a:buFont typeface="Arial" charset="0"/>
        <a:buChar char="-"/>
        <a:defRPr sz="2200">
          <a:solidFill>
            <a:schemeClr val="tx1"/>
          </a:solidFill>
          <a:latin typeface="+mn-lt"/>
          <a:ea typeface="+mn-ea"/>
        </a:defRPr>
      </a:lvl5pPr>
      <a:lvl6pPr marL="1668104" indent="-197910" algn="l" rtl="0" fontAlgn="base">
        <a:spcBef>
          <a:spcPct val="20000"/>
        </a:spcBef>
        <a:spcAft>
          <a:spcPct val="0"/>
        </a:spcAft>
        <a:buFont typeface="Arial" charset="0"/>
        <a:buChar char="-"/>
        <a:defRPr sz="2200">
          <a:solidFill>
            <a:schemeClr val="tx1"/>
          </a:solidFill>
          <a:latin typeface="+mn-lt"/>
          <a:ea typeface="+mn-ea"/>
        </a:defRPr>
      </a:lvl6pPr>
      <a:lvl7pPr marL="2177016" indent="-197910" algn="l" rtl="0" fontAlgn="base">
        <a:spcBef>
          <a:spcPct val="20000"/>
        </a:spcBef>
        <a:spcAft>
          <a:spcPct val="0"/>
        </a:spcAft>
        <a:buFont typeface="Arial" charset="0"/>
        <a:buChar char="-"/>
        <a:defRPr sz="2200">
          <a:solidFill>
            <a:schemeClr val="tx1"/>
          </a:solidFill>
          <a:latin typeface="+mn-lt"/>
          <a:ea typeface="+mn-ea"/>
        </a:defRPr>
      </a:lvl7pPr>
      <a:lvl8pPr marL="2685929" indent="-197910" algn="l" rtl="0" fontAlgn="base">
        <a:spcBef>
          <a:spcPct val="20000"/>
        </a:spcBef>
        <a:spcAft>
          <a:spcPct val="0"/>
        </a:spcAft>
        <a:buFont typeface="Arial" charset="0"/>
        <a:buChar char="-"/>
        <a:defRPr sz="2200">
          <a:solidFill>
            <a:schemeClr val="tx1"/>
          </a:solidFill>
          <a:latin typeface="+mn-lt"/>
          <a:ea typeface="+mn-ea"/>
        </a:defRPr>
      </a:lvl8pPr>
      <a:lvl9pPr marL="3194844" indent="-197910" algn="l" rtl="0" fontAlgn="base">
        <a:spcBef>
          <a:spcPct val="20000"/>
        </a:spcBef>
        <a:spcAft>
          <a:spcPct val="0"/>
        </a:spcAft>
        <a:buFont typeface="Arial" charset="0"/>
        <a:buChar char="-"/>
        <a:defRPr sz="2200">
          <a:solidFill>
            <a:schemeClr val="tx1"/>
          </a:solidFill>
          <a:latin typeface="+mn-lt"/>
          <a:ea typeface="+mn-ea"/>
        </a:defRPr>
      </a:lvl9pPr>
    </p:bodyStyle>
    <p:otherStyle>
      <a:defPPr>
        <a:defRPr lang="en-US"/>
      </a:defPPr>
      <a:lvl1pPr marL="0" algn="l" defTabSz="1017826" rtl="0" eaLnBrk="1" latinLnBrk="0" hangingPunct="1">
        <a:defRPr sz="1900" kern="1200">
          <a:solidFill>
            <a:schemeClr val="tx1"/>
          </a:solidFill>
          <a:latin typeface="+mn-lt"/>
          <a:ea typeface="+mn-ea"/>
          <a:cs typeface="+mn-cs"/>
        </a:defRPr>
      </a:lvl1pPr>
      <a:lvl2pPr marL="508912" algn="l" defTabSz="1017826" rtl="0" eaLnBrk="1" latinLnBrk="0" hangingPunct="1">
        <a:defRPr sz="1900" kern="1200">
          <a:solidFill>
            <a:schemeClr val="tx1"/>
          </a:solidFill>
          <a:latin typeface="+mn-lt"/>
          <a:ea typeface="+mn-ea"/>
          <a:cs typeface="+mn-cs"/>
        </a:defRPr>
      </a:lvl2pPr>
      <a:lvl3pPr marL="1017826" algn="l" defTabSz="1017826" rtl="0" eaLnBrk="1" latinLnBrk="0" hangingPunct="1">
        <a:defRPr sz="1900" kern="1200">
          <a:solidFill>
            <a:schemeClr val="tx1"/>
          </a:solidFill>
          <a:latin typeface="+mn-lt"/>
          <a:ea typeface="+mn-ea"/>
          <a:cs typeface="+mn-cs"/>
        </a:defRPr>
      </a:lvl3pPr>
      <a:lvl4pPr marL="1526742" algn="l" defTabSz="1017826" rtl="0" eaLnBrk="1" latinLnBrk="0" hangingPunct="1">
        <a:defRPr sz="1900" kern="1200">
          <a:solidFill>
            <a:schemeClr val="tx1"/>
          </a:solidFill>
          <a:latin typeface="+mn-lt"/>
          <a:ea typeface="+mn-ea"/>
          <a:cs typeface="+mn-cs"/>
        </a:defRPr>
      </a:lvl4pPr>
      <a:lvl5pPr marL="2035652" algn="l" defTabSz="1017826" rtl="0" eaLnBrk="1" latinLnBrk="0" hangingPunct="1">
        <a:defRPr sz="1900" kern="1200">
          <a:solidFill>
            <a:schemeClr val="tx1"/>
          </a:solidFill>
          <a:latin typeface="+mn-lt"/>
          <a:ea typeface="+mn-ea"/>
          <a:cs typeface="+mn-cs"/>
        </a:defRPr>
      </a:lvl5pPr>
      <a:lvl6pPr marL="2544565" algn="l" defTabSz="1017826" rtl="0" eaLnBrk="1" latinLnBrk="0" hangingPunct="1">
        <a:defRPr sz="1900" kern="1200">
          <a:solidFill>
            <a:schemeClr val="tx1"/>
          </a:solidFill>
          <a:latin typeface="+mn-lt"/>
          <a:ea typeface="+mn-ea"/>
          <a:cs typeface="+mn-cs"/>
        </a:defRPr>
      </a:lvl6pPr>
      <a:lvl7pPr marL="3053478" algn="l" defTabSz="1017826" rtl="0" eaLnBrk="1" latinLnBrk="0" hangingPunct="1">
        <a:defRPr sz="1900" kern="1200">
          <a:solidFill>
            <a:schemeClr val="tx1"/>
          </a:solidFill>
          <a:latin typeface="+mn-lt"/>
          <a:ea typeface="+mn-ea"/>
          <a:cs typeface="+mn-cs"/>
        </a:defRPr>
      </a:lvl7pPr>
      <a:lvl8pPr marL="3562389" algn="l" defTabSz="1017826" rtl="0" eaLnBrk="1" latinLnBrk="0" hangingPunct="1">
        <a:defRPr sz="1900" kern="1200">
          <a:solidFill>
            <a:schemeClr val="tx1"/>
          </a:solidFill>
          <a:latin typeface="+mn-lt"/>
          <a:ea typeface="+mn-ea"/>
          <a:cs typeface="+mn-cs"/>
        </a:defRPr>
      </a:lvl8pPr>
      <a:lvl9pPr marL="4071303" algn="l" defTabSz="1017826" rtl="0" eaLnBrk="1" latinLnBrk="0" hangingPunct="1">
        <a:defRPr sz="1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cNvSpPr>
            <a:spLocks noGrp="1" noChangeArrowheads="1"/>
          </p:cNvSpPr>
          <p:nvPr>
            <p:ph type="title"/>
            <p:custDataLst>
              <p:tags r:id="rId16"/>
            </p:custDataLst>
          </p:nvPr>
        </p:nvSpPr>
        <p:spPr bwMode="gray">
          <a:xfrm>
            <a:off x="477230" y="433602"/>
            <a:ext cx="9098952" cy="782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9485" rIns="98970" bIns="49485" numCol="1" anchor="t" anchorCtr="0" compatLnSpc="1">
            <a:prstTxWarp prst="textNoShape">
              <a:avLst/>
            </a:prstTxWarp>
          </a:bodyPr>
          <a:lstStyle/>
          <a:p>
            <a:pPr lvl="0"/>
            <a:r>
              <a:rPr lang="en-GB" smtClean="0"/>
              <a:t>Click to edit Master title style</a:t>
            </a:r>
          </a:p>
        </p:txBody>
      </p:sp>
      <p:sp>
        <p:nvSpPr>
          <p:cNvPr id="1027" name="BodyText"/>
          <p:cNvSpPr>
            <a:spLocks noGrp="1" noChangeArrowheads="1"/>
          </p:cNvSpPr>
          <p:nvPr>
            <p:ph type="body" idx="1"/>
            <p:custDataLst>
              <p:tags r:id="rId17"/>
            </p:custDataLst>
          </p:nvPr>
        </p:nvSpPr>
        <p:spPr bwMode="gray">
          <a:xfrm>
            <a:off x="477230" y="1448330"/>
            <a:ext cx="9098952" cy="5652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45" name="Copyright"/>
          <p:cNvSpPr txBox="1">
            <a:spLocks noChangeArrowheads="1"/>
          </p:cNvSpPr>
          <p:nvPr>
            <p:custDataLst>
              <p:tags r:id="rId18"/>
            </p:custDataLst>
          </p:nvPr>
        </p:nvSpPr>
        <p:spPr bwMode="gray">
          <a:xfrm>
            <a:off x="500510" y="7405371"/>
            <a:ext cx="3034646" cy="115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p>
            <a:pPr>
              <a:spcBef>
                <a:spcPct val="50000"/>
              </a:spcBef>
            </a:pPr>
            <a:r>
              <a:rPr lang="en-US" sz="800" smtClean="0">
                <a:solidFill>
                  <a:srgbClr val="7C848A"/>
                </a:solidFill>
                <a:latin typeface="Arial" charset="0"/>
              </a:rPr>
              <a:t>© 2014 Marsh India Insurance Brokers Pvt. Ltd.</a:t>
            </a:r>
            <a:endParaRPr lang="en-GB" sz="800">
              <a:solidFill>
                <a:srgbClr val="7C848A"/>
              </a:solidFill>
              <a:latin typeface="Arial" charset="0"/>
              <a:cs typeface="+mn-cs"/>
            </a:endParaRPr>
          </a:p>
        </p:txBody>
      </p:sp>
      <p:sp>
        <p:nvSpPr>
          <p:cNvPr id="1049" name="SlideNumber"/>
          <p:cNvSpPr>
            <a:spLocks noGrp="1" noChangeArrowheads="1"/>
          </p:cNvSpPr>
          <p:nvPr>
            <p:ph type="sldNum" sz="quarter" idx="4"/>
            <p:custDataLst>
              <p:tags r:id="rId19"/>
            </p:custDataLst>
          </p:nvPr>
        </p:nvSpPr>
        <p:spPr bwMode="gray">
          <a:xfrm>
            <a:off x="9103950" y="7347797"/>
            <a:ext cx="468915" cy="19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lnSpc>
                <a:spcPct val="100000"/>
              </a:lnSpc>
              <a:defRPr sz="1200">
                <a:solidFill>
                  <a:schemeClr val="accent1"/>
                </a:solidFill>
              </a:defRPr>
            </a:lvl1pPr>
          </a:lstStyle>
          <a:p>
            <a:fld id="{426A6436-E04D-49F2-B095-E3A458268302}" type="slidenum">
              <a:rPr lang="en-GB" smtClean="0">
                <a:solidFill>
                  <a:srgbClr val="002C77"/>
                </a:solidFill>
                <a:latin typeface="Arial" charset="0"/>
                <a:cs typeface="+mn-cs"/>
              </a:rPr>
              <a:pPr/>
              <a:t>‹#›</a:t>
            </a:fld>
            <a:endParaRPr lang="en-GB">
              <a:solidFill>
                <a:srgbClr val="002C77"/>
              </a:solidFill>
              <a:latin typeface="Arial" charset="0"/>
              <a:cs typeface="+mn-cs"/>
            </a:endParaRPr>
          </a:p>
        </p:txBody>
      </p:sp>
      <p:sp>
        <p:nvSpPr>
          <p:cNvPr id="1052" name="Date" hidden="1"/>
          <p:cNvSpPr>
            <a:spLocks noGrp="1" noChangeArrowheads="1"/>
          </p:cNvSpPr>
          <p:nvPr>
            <p:ph type="dt" sz="half" idx="2"/>
            <p:custDataLst>
              <p:tags r:id="rId20"/>
            </p:custDataLst>
          </p:nvPr>
        </p:nvSpPr>
        <p:spPr bwMode="gray">
          <a:xfrm>
            <a:off x="4464673" y="7403832"/>
            <a:ext cx="1130718" cy="122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nSpc>
                <a:spcPct val="100000"/>
              </a:lnSpc>
              <a:spcBef>
                <a:spcPct val="50000"/>
              </a:spcBef>
              <a:defRPr sz="800">
                <a:solidFill>
                  <a:srgbClr val="7C848A"/>
                </a:solidFill>
                <a:cs typeface="Arial" charset="0"/>
              </a:defRPr>
            </a:lvl1pPr>
          </a:lstStyle>
          <a:p>
            <a:pPr algn="ctr"/>
            <a:fld id="{65EE5D4E-877B-4099-8ABB-E17959D381DD}" type="datetime4">
              <a:rPr lang="en-GB" smtClean="0">
                <a:latin typeface="Arial" charset="0"/>
              </a:rPr>
              <a:pPr algn="ctr"/>
              <a:t>10 March 2017</a:t>
            </a:fld>
            <a:endParaRPr lang="en-GB">
              <a:latin typeface="Arial" charset="0"/>
            </a:endParaRPr>
          </a:p>
        </p:txBody>
      </p:sp>
      <p:sp>
        <p:nvSpPr>
          <p:cNvPr id="1059" name="Business" hidden="1"/>
          <p:cNvSpPr txBox="1">
            <a:spLocks noChangeArrowheads="1"/>
          </p:cNvSpPr>
          <p:nvPr>
            <p:custDataLst>
              <p:tags r:id="rId21"/>
            </p:custDataLst>
          </p:nvPr>
        </p:nvSpPr>
        <p:spPr bwMode="gray">
          <a:xfrm>
            <a:off x="500509" y="7405371"/>
            <a:ext cx="3026333" cy="115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p>
            <a:pPr>
              <a:spcBef>
                <a:spcPct val="50000"/>
              </a:spcBef>
            </a:pPr>
            <a:r>
              <a:rPr lang="en-GB" sz="800" smtClean="0">
                <a:solidFill>
                  <a:srgbClr val="7C848A"/>
                </a:solidFill>
                <a:latin typeface="Arial" charset="0"/>
                <a:cs typeface="+mn-cs"/>
              </a:rPr>
              <a:t>MARSH</a:t>
            </a:r>
            <a:endParaRPr lang="en-GB" sz="800">
              <a:solidFill>
                <a:srgbClr val="7C848A"/>
              </a:solidFill>
              <a:latin typeface="Arial" charset="0"/>
              <a:cs typeface="+mn-cs"/>
            </a:endParaRPr>
          </a:p>
        </p:txBody>
      </p:sp>
      <p:sp>
        <p:nvSpPr>
          <p:cNvPr id="1060" name="Filepath"/>
          <p:cNvSpPr txBox="1">
            <a:spLocks noChangeArrowheads="1"/>
          </p:cNvSpPr>
          <p:nvPr>
            <p:custDataLst>
              <p:tags r:id="rId22"/>
            </p:custDataLst>
          </p:nvPr>
        </p:nvSpPr>
        <p:spPr bwMode="gray">
          <a:xfrm>
            <a:off x="2600651" y="7274299"/>
            <a:ext cx="6307078"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a:spcBef>
                <a:spcPct val="50000"/>
              </a:spcBef>
            </a:pPr>
            <a:r>
              <a:rPr lang="en-GB" sz="800" smtClean="0">
                <a:solidFill>
                  <a:srgbClr val="7C848A"/>
                </a:solidFill>
                <a:latin typeface="Arial" charset="0"/>
                <a:cs typeface="+mn-cs"/>
              </a:rPr>
              <a:t>\\inmbi11fp04v\home\adhingra\Documents\Anup Docs\Liability\Marketing\Business Planning\2015\FINPRO_Sales Conference_26112015.pptx</a:t>
            </a:r>
            <a:endParaRPr lang="en-GB" sz="800">
              <a:solidFill>
                <a:srgbClr val="7C848A"/>
              </a:solidFill>
              <a:latin typeface="Arial" charset="0"/>
              <a:cs typeface="+mn-cs"/>
            </a:endParaRPr>
          </a:p>
        </p:txBody>
      </p:sp>
      <p:sp>
        <p:nvSpPr>
          <p:cNvPr id="2" name="Freeform 1"/>
          <p:cNvSpPr/>
          <p:nvPr/>
        </p:nvSpPr>
        <p:spPr bwMode="auto">
          <a:xfrm>
            <a:off x="0" y="0"/>
            <a:ext cx="10056738" cy="331048"/>
          </a:xfrm>
          <a:custGeom>
            <a:avLst/>
            <a:gdLst/>
            <a:ahLst/>
            <a:cxnLst/>
            <a:rect l="0" t="0" r="0" b="0"/>
            <a:pathLst>
              <a:path w="9601201" h="292101">
                <a:moveTo>
                  <a:pt x="0" y="0"/>
                </a:moveTo>
                <a:lnTo>
                  <a:pt x="9601200" y="0"/>
                </a:lnTo>
                <a:lnTo>
                  <a:pt x="9601200" y="292100"/>
                </a:lnTo>
                <a:lnTo>
                  <a:pt x="0" y="114300"/>
                </a:lnTo>
                <a:lnTo>
                  <a:pt x="0" y="0"/>
                </a:lnTo>
                <a:close/>
              </a:path>
            </a:pathLst>
          </a:custGeom>
          <a:solidFill>
            <a:schemeClr val="accent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8970" bIns="49485" numCol="1" rtlCol="0" anchor="ctr" anchorCtr="0" compatLnSpc="1">
            <a:prstTxWarp prst="textNoShape">
              <a:avLst/>
            </a:prstTxWarp>
          </a:bodyPr>
          <a:lstStyle/>
          <a:p>
            <a:pPr algn="ctr" defTabSz="989701">
              <a:lnSpc>
                <a:spcPct val="86000"/>
              </a:lnSpc>
            </a:pPr>
            <a:endParaRPr lang="en-GB" sz="2200" smtClean="0">
              <a:solidFill>
                <a:srgbClr val="000000"/>
              </a:solidFill>
              <a:latin typeface="Arial" charset="0"/>
              <a:cs typeface="+mn-cs"/>
            </a:endParaRPr>
          </a:p>
        </p:txBody>
      </p:sp>
      <p:sp>
        <p:nvSpPr>
          <p:cNvPr id="3" name="Freeform 2"/>
          <p:cNvSpPr/>
          <p:nvPr/>
        </p:nvSpPr>
        <p:spPr bwMode="auto">
          <a:xfrm>
            <a:off x="0" y="3"/>
            <a:ext cx="10056738" cy="489374"/>
          </a:xfrm>
          <a:custGeom>
            <a:avLst/>
            <a:gdLst/>
            <a:ahLst/>
            <a:cxnLst/>
            <a:rect l="0" t="0" r="0" b="0"/>
            <a:pathLst>
              <a:path w="9601201" h="431801">
                <a:moveTo>
                  <a:pt x="0" y="88900"/>
                </a:moveTo>
                <a:lnTo>
                  <a:pt x="9601200" y="266700"/>
                </a:lnTo>
                <a:lnTo>
                  <a:pt x="9601200" y="431800"/>
                </a:lnTo>
                <a:lnTo>
                  <a:pt x="0" y="152400"/>
                </a:lnTo>
                <a:lnTo>
                  <a:pt x="0" y="88900"/>
                </a:lnTo>
                <a:lnTo>
                  <a:pt x="0" y="0"/>
                </a:lnTo>
              </a:path>
            </a:pathLst>
          </a:custGeom>
          <a:solidFill>
            <a:schemeClr val="folHlink"/>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8970" bIns="49485" numCol="1" rtlCol="0" anchor="ctr" anchorCtr="0" compatLnSpc="1">
            <a:prstTxWarp prst="textNoShape">
              <a:avLst/>
            </a:prstTxWarp>
          </a:bodyPr>
          <a:lstStyle/>
          <a:p>
            <a:pPr algn="ctr" defTabSz="989701">
              <a:lnSpc>
                <a:spcPct val="86000"/>
              </a:lnSpc>
            </a:pPr>
            <a:endParaRPr lang="en-GB" sz="2200" smtClean="0">
              <a:solidFill>
                <a:srgbClr val="000000"/>
              </a:solidFill>
              <a:latin typeface="Arial" charset="0"/>
              <a:cs typeface="+mn-cs"/>
            </a:endParaRPr>
          </a:p>
        </p:txBody>
      </p:sp>
    </p:spTree>
    <p:extLst>
      <p:ext uri="{BB962C8B-B14F-4D97-AF65-F5344CB8AC3E}">
        <p14:creationId xmlns:p14="http://schemas.microsoft.com/office/powerpoint/2010/main" val="82031688"/>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Lst>
  <p:hf hdr="0" ftr="0"/>
  <p:txStyles>
    <p:titleStyle>
      <a:lvl1pPr algn="l" rtl="0" fontAlgn="base">
        <a:lnSpc>
          <a:spcPct val="83000"/>
        </a:lnSpc>
        <a:spcBef>
          <a:spcPct val="0"/>
        </a:spcBef>
        <a:spcAft>
          <a:spcPct val="0"/>
        </a:spcAft>
        <a:defRPr sz="2300">
          <a:solidFill>
            <a:schemeClr val="accent1"/>
          </a:solidFill>
          <a:latin typeface="+mj-lt"/>
          <a:ea typeface="+mj-ea"/>
          <a:cs typeface="+mj-cs"/>
        </a:defRPr>
      </a:lvl1pPr>
      <a:lvl2pPr algn="l" rtl="0" fontAlgn="base">
        <a:lnSpc>
          <a:spcPct val="83000"/>
        </a:lnSpc>
        <a:spcBef>
          <a:spcPct val="0"/>
        </a:spcBef>
        <a:spcAft>
          <a:spcPct val="0"/>
        </a:spcAft>
        <a:defRPr sz="2300">
          <a:solidFill>
            <a:schemeClr val="accent1"/>
          </a:solidFill>
          <a:latin typeface="Arial" charset="0"/>
        </a:defRPr>
      </a:lvl2pPr>
      <a:lvl3pPr algn="l" rtl="0" fontAlgn="base">
        <a:lnSpc>
          <a:spcPct val="83000"/>
        </a:lnSpc>
        <a:spcBef>
          <a:spcPct val="0"/>
        </a:spcBef>
        <a:spcAft>
          <a:spcPct val="0"/>
        </a:spcAft>
        <a:defRPr sz="2300">
          <a:solidFill>
            <a:schemeClr val="accent1"/>
          </a:solidFill>
          <a:latin typeface="Arial" charset="0"/>
        </a:defRPr>
      </a:lvl3pPr>
      <a:lvl4pPr algn="l" rtl="0" fontAlgn="base">
        <a:lnSpc>
          <a:spcPct val="83000"/>
        </a:lnSpc>
        <a:spcBef>
          <a:spcPct val="0"/>
        </a:spcBef>
        <a:spcAft>
          <a:spcPct val="0"/>
        </a:spcAft>
        <a:defRPr sz="2300">
          <a:solidFill>
            <a:schemeClr val="accent1"/>
          </a:solidFill>
          <a:latin typeface="Arial" charset="0"/>
        </a:defRPr>
      </a:lvl4pPr>
      <a:lvl5pPr algn="l" rtl="0" fontAlgn="base">
        <a:lnSpc>
          <a:spcPct val="83000"/>
        </a:lnSpc>
        <a:spcBef>
          <a:spcPct val="0"/>
        </a:spcBef>
        <a:spcAft>
          <a:spcPct val="0"/>
        </a:spcAft>
        <a:defRPr sz="2300">
          <a:solidFill>
            <a:schemeClr val="accent1"/>
          </a:solidFill>
          <a:latin typeface="Arial" charset="0"/>
        </a:defRPr>
      </a:lvl5pPr>
      <a:lvl6pPr marL="494850" algn="l" rtl="0" fontAlgn="base">
        <a:lnSpc>
          <a:spcPct val="83000"/>
        </a:lnSpc>
        <a:spcBef>
          <a:spcPct val="0"/>
        </a:spcBef>
        <a:spcAft>
          <a:spcPct val="0"/>
        </a:spcAft>
        <a:defRPr sz="2300">
          <a:solidFill>
            <a:schemeClr val="accent1"/>
          </a:solidFill>
          <a:latin typeface="Arial" charset="0"/>
        </a:defRPr>
      </a:lvl6pPr>
      <a:lvl7pPr marL="989701" algn="l" rtl="0" fontAlgn="base">
        <a:lnSpc>
          <a:spcPct val="83000"/>
        </a:lnSpc>
        <a:spcBef>
          <a:spcPct val="0"/>
        </a:spcBef>
        <a:spcAft>
          <a:spcPct val="0"/>
        </a:spcAft>
        <a:defRPr sz="2300">
          <a:solidFill>
            <a:schemeClr val="accent1"/>
          </a:solidFill>
          <a:latin typeface="Arial" charset="0"/>
        </a:defRPr>
      </a:lvl7pPr>
      <a:lvl8pPr marL="1484553" algn="l" rtl="0" fontAlgn="base">
        <a:lnSpc>
          <a:spcPct val="83000"/>
        </a:lnSpc>
        <a:spcBef>
          <a:spcPct val="0"/>
        </a:spcBef>
        <a:spcAft>
          <a:spcPct val="0"/>
        </a:spcAft>
        <a:defRPr sz="2300">
          <a:solidFill>
            <a:schemeClr val="accent1"/>
          </a:solidFill>
          <a:latin typeface="Arial" charset="0"/>
        </a:defRPr>
      </a:lvl8pPr>
      <a:lvl9pPr marL="1979396" algn="l" rtl="0" fontAlgn="base">
        <a:lnSpc>
          <a:spcPct val="83000"/>
        </a:lnSpc>
        <a:spcBef>
          <a:spcPct val="0"/>
        </a:spcBef>
        <a:spcAft>
          <a:spcPct val="0"/>
        </a:spcAft>
        <a:defRPr sz="2300">
          <a:solidFill>
            <a:schemeClr val="accent1"/>
          </a:solidFill>
          <a:latin typeface="Arial" charset="0"/>
        </a:defRPr>
      </a:lvl9pPr>
    </p:titleStyle>
    <p:bodyStyle>
      <a:lvl1pPr marL="219933" indent="-219933" algn="l" rtl="0" fontAlgn="base">
        <a:spcBef>
          <a:spcPct val="60000"/>
        </a:spcBef>
        <a:spcAft>
          <a:spcPct val="0"/>
        </a:spcAft>
        <a:buChar char="•"/>
        <a:defRPr sz="2200">
          <a:solidFill>
            <a:schemeClr val="tx1"/>
          </a:solidFill>
          <a:latin typeface="+mn-lt"/>
          <a:ea typeface="+mn-ea"/>
          <a:cs typeface="+mn-cs"/>
        </a:defRPr>
      </a:lvl1pPr>
      <a:lvl2pPr marL="549836" indent="-302410" algn="l" rtl="0" fontAlgn="base">
        <a:spcBef>
          <a:spcPct val="20000"/>
        </a:spcBef>
        <a:spcAft>
          <a:spcPct val="0"/>
        </a:spcAft>
        <a:buChar char="–"/>
        <a:defRPr sz="2200">
          <a:solidFill>
            <a:schemeClr val="tx1"/>
          </a:solidFill>
          <a:latin typeface="+mn-lt"/>
          <a:ea typeface="+mn-ea"/>
        </a:defRPr>
      </a:lvl2pPr>
      <a:lvl3pPr marL="742276" indent="-192442" algn="l" rtl="0" fontAlgn="base">
        <a:spcBef>
          <a:spcPct val="20000"/>
        </a:spcBef>
        <a:spcAft>
          <a:spcPct val="0"/>
        </a:spcAft>
        <a:buFont typeface="Arial" charset="0"/>
        <a:buChar char="­"/>
        <a:defRPr sz="2200">
          <a:solidFill>
            <a:schemeClr val="tx1"/>
          </a:solidFill>
          <a:latin typeface="+mn-lt"/>
          <a:ea typeface="+mn-ea"/>
        </a:defRPr>
      </a:lvl3pPr>
      <a:lvl4pPr marL="934724" indent="-192442" algn="l" rtl="0" fontAlgn="base">
        <a:spcBef>
          <a:spcPct val="20000"/>
        </a:spcBef>
        <a:spcAft>
          <a:spcPct val="0"/>
        </a:spcAft>
        <a:buFont typeface="Arial" charset="0"/>
        <a:buChar char="­"/>
        <a:defRPr sz="2200">
          <a:solidFill>
            <a:schemeClr val="tx1"/>
          </a:solidFill>
          <a:latin typeface="+mn-lt"/>
          <a:ea typeface="+mn-ea"/>
        </a:defRPr>
      </a:lvl4pPr>
      <a:lvl5pPr marL="1127158" indent="-192442" algn="l" rtl="0" fontAlgn="base">
        <a:spcBef>
          <a:spcPct val="20000"/>
        </a:spcBef>
        <a:spcAft>
          <a:spcPct val="0"/>
        </a:spcAft>
        <a:buFont typeface="Arial" charset="0"/>
        <a:buChar char="-"/>
        <a:defRPr sz="2200">
          <a:solidFill>
            <a:schemeClr val="tx1"/>
          </a:solidFill>
          <a:latin typeface="+mn-lt"/>
          <a:ea typeface="+mn-ea"/>
        </a:defRPr>
      </a:lvl5pPr>
      <a:lvl6pPr marL="1622010" indent="-192442" algn="l" rtl="0" fontAlgn="base">
        <a:spcBef>
          <a:spcPct val="20000"/>
        </a:spcBef>
        <a:spcAft>
          <a:spcPct val="0"/>
        </a:spcAft>
        <a:buFont typeface="Arial" charset="0"/>
        <a:buChar char="-"/>
        <a:defRPr sz="2200">
          <a:solidFill>
            <a:schemeClr val="tx1"/>
          </a:solidFill>
          <a:latin typeface="+mn-lt"/>
          <a:ea typeface="+mn-ea"/>
        </a:defRPr>
      </a:lvl6pPr>
      <a:lvl7pPr marL="2116860" indent="-192442" algn="l" rtl="0" fontAlgn="base">
        <a:spcBef>
          <a:spcPct val="20000"/>
        </a:spcBef>
        <a:spcAft>
          <a:spcPct val="0"/>
        </a:spcAft>
        <a:buFont typeface="Arial" charset="0"/>
        <a:buChar char="-"/>
        <a:defRPr sz="2200">
          <a:solidFill>
            <a:schemeClr val="tx1"/>
          </a:solidFill>
          <a:latin typeface="+mn-lt"/>
          <a:ea typeface="+mn-ea"/>
        </a:defRPr>
      </a:lvl7pPr>
      <a:lvl8pPr marL="2611713" indent="-192442" algn="l" rtl="0" fontAlgn="base">
        <a:spcBef>
          <a:spcPct val="20000"/>
        </a:spcBef>
        <a:spcAft>
          <a:spcPct val="0"/>
        </a:spcAft>
        <a:buFont typeface="Arial" charset="0"/>
        <a:buChar char="-"/>
        <a:defRPr sz="2200">
          <a:solidFill>
            <a:schemeClr val="tx1"/>
          </a:solidFill>
          <a:latin typeface="+mn-lt"/>
          <a:ea typeface="+mn-ea"/>
        </a:defRPr>
      </a:lvl8pPr>
      <a:lvl9pPr marL="3106562" indent="-192442" algn="l" rtl="0" fontAlgn="base">
        <a:spcBef>
          <a:spcPct val="20000"/>
        </a:spcBef>
        <a:spcAft>
          <a:spcPct val="0"/>
        </a:spcAft>
        <a:buFont typeface="Arial" charset="0"/>
        <a:buChar char="-"/>
        <a:defRPr sz="2200">
          <a:solidFill>
            <a:schemeClr val="tx1"/>
          </a:solidFill>
          <a:latin typeface="+mn-lt"/>
          <a:ea typeface="+mn-ea"/>
        </a:defRPr>
      </a:lvl9pPr>
    </p:bodyStyle>
    <p:otherStyle>
      <a:defPPr>
        <a:defRPr lang="en-US"/>
      </a:defPPr>
      <a:lvl1pPr marL="0" algn="l" defTabSz="989701" rtl="0" eaLnBrk="1" latinLnBrk="0" hangingPunct="1">
        <a:defRPr sz="1900" kern="1200">
          <a:solidFill>
            <a:schemeClr val="tx1"/>
          </a:solidFill>
          <a:latin typeface="+mn-lt"/>
          <a:ea typeface="+mn-ea"/>
          <a:cs typeface="+mn-cs"/>
        </a:defRPr>
      </a:lvl1pPr>
      <a:lvl2pPr marL="494850" algn="l" defTabSz="989701" rtl="0" eaLnBrk="1" latinLnBrk="0" hangingPunct="1">
        <a:defRPr sz="1900" kern="1200">
          <a:solidFill>
            <a:schemeClr val="tx1"/>
          </a:solidFill>
          <a:latin typeface="+mn-lt"/>
          <a:ea typeface="+mn-ea"/>
          <a:cs typeface="+mn-cs"/>
        </a:defRPr>
      </a:lvl2pPr>
      <a:lvl3pPr marL="989701" algn="l" defTabSz="989701" rtl="0" eaLnBrk="1" latinLnBrk="0" hangingPunct="1">
        <a:defRPr sz="1900" kern="1200">
          <a:solidFill>
            <a:schemeClr val="tx1"/>
          </a:solidFill>
          <a:latin typeface="+mn-lt"/>
          <a:ea typeface="+mn-ea"/>
          <a:cs typeface="+mn-cs"/>
        </a:defRPr>
      </a:lvl3pPr>
      <a:lvl4pPr marL="1484553" algn="l" defTabSz="989701" rtl="0" eaLnBrk="1" latinLnBrk="0" hangingPunct="1">
        <a:defRPr sz="1900" kern="1200">
          <a:solidFill>
            <a:schemeClr val="tx1"/>
          </a:solidFill>
          <a:latin typeface="+mn-lt"/>
          <a:ea typeface="+mn-ea"/>
          <a:cs typeface="+mn-cs"/>
        </a:defRPr>
      </a:lvl4pPr>
      <a:lvl5pPr marL="1979396" algn="l" defTabSz="989701" rtl="0" eaLnBrk="1" latinLnBrk="0" hangingPunct="1">
        <a:defRPr sz="1900" kern="1200">
          <a:solidFill>
            <a:schemeClr val="tx1"/>
          </a:solidFill>
          <a:latin typeface="+mn-lt"/>
          <a:ea typeface="+mn-ea"/>
          <a:cs typeface="+mn-cs"/>
        </a:defRPr>
      </a:lvl5pPr>
      <a:lvl6pPr marL="2474254" algn="l" defTabSz="989701" rtl="0" eaLnBrk="1" latinLnBrk="0" hangingPunct="1">
        <a:defRPr sz="1900" kern="1200">
          <a:solidFill>
            <a:schemeClr val="tx1"/>
          </a:solidFill>
          <a:latin typeface="+mn-lt"/>
          <a:ea typeface="+mn-ea"/>
          <a:cs typeface="+mn-cs"/>
        </a:defRPr>
      </a:lvl6pPr>
      <a:lvl7pPr marL="2969104" algn="l" defTabSz="989701" rtl="0" eaLnBrk="1" latinLnBrk="0" hangingPunct="1">
        <a:defRPr sz="1900" kern="1200">
          <a:solidFill>
            <a:schemeClr val="tx1"/>
          </a:solidFill>
          <a:latin typeface="+mn-lt"/>
          <a:ea typeface="+mn-ea"/>
          <a:cs typeface="+mn-cs"/>
        </a:defRPr>
      </a:lvl7pPr>
      <a:lvl8pPr marL="3463956" algn="l" defTabSz="989701" rtl="0" eaLnBrk="1" latinLnBrk="0" hangingPunct="1">
        <a:defRPr sz="1900" kern="1200">
          <a:solidFill>
            <a:schemeClr val="tx1"/>
          </a:solidFill>
          <a:latin typeface="+mn-lt"/>
          <a:ea typeface="+mn-ea"/>
          <a:cs typeface="+mn-cs"/>
        </a:defRPr>
      </a:lvl8pPr>
      <a:lvl9pPr marL="3958804" algn="l" defTabSz="989701"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42.xml"/><Relationship Id="rId1" Type="http://schemas.openxmlformats.org/officeDocument/2006/relationships/themeOverride" Target="../theme/themeOverride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6.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0.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6.xml"/><Relationship Id="rId6" Type="http://schemas.openxmlformats.org/officeDocument/2006/relationships/image" Target="../media/image32.png"/><Relationship Id="rId5" Type="http://schemas.openxmlformats.org/officeDocument/2006/relationships/hyperlink" Target="https://www.google.com.au/url?url=https://en.wikipedia.org/wiki/Reserve_Bank_of_India,_South_Zonal_Office&amp;rct=j&amp;frm=1&amp;q=&amp;esrc=s&amp;sa=U&amp;ved=0ahUKEwjBrrP8mfrOAhXEX5QKHX3LAEsQwW4IHDAD&amp;sig2=Cl5phSfcFLuN-KcoomvBzQ&amp;usg=AFQjCNFBejziPNly4IyPMdSzLRV2kObZ_g" TargetMode="Externa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hyperlink" Target="https://www.google.com.au/url?url=https://en.wikipedia.org/wiki/File:Bangladesh_Bank_Logo.svg&amp;rct=j&amp;frm=1&amp;q=&amp;esrc=s&amp;sa=U&amp;ved=0ahUKEwi43MTEqejOAhXEn5QKHbxeDyoQwW4IFjAA&amp;sig2=ncIXOYyLHC4mLo_tm4IRog&amp;usg=AFQjCNHVkqGB4sf67H_WPsSBXWmIgAOK6A" TargetMode="External"/><Relationship Id="rId2" Type="http://schemas.openxmlformats.org/officeDocument/2006/relationships/notesSlide" Target="../notesSlides/notesSlide9.xml"/><Relationship Id="rId1" Type="http://schemas.openxmlformats.org/officeDocument/2006/relationships/slideLayout" Target="../slideLayouts/slideLayout26.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2.xml"/><Relationship Id="rId7" Type="http://schemas.openxmlformats.org/officeDocument/2006/relationships/diagramColors" Target="../diagrams/colors1.xml"/><Relationship Id="rId2" Type="http://schemas.openxmlformats.org/officeDocument/2006/relationships/slideLayout" Target="../slideLayouts/slideLayout49.xml"/><Relationship Id="rId1" Type="http://schemas.openxmlformats.org/officeDocument/2006/relationships/tags" Target="../tags/tag4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9.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notesSlide" Target="../notesSlides/notesSlide13.xml"/><Relationship Id="rId7" Type="http://schemas.openxmlformats.org/officeDocument/2006/relationships/diagramLayout" Target="../diagrams/layout2.xml"/><Relationship Id="rId2" Type="http://schemas.openxmlformats.org/officeDocument/2006/relationships/slideLayout" Target="../slideLayouts/slideLayout49.xml"/><Relationship Id="rId1" Type="http://schemas.openxmlformats.org/officeDocument/2006/relationships/tags" Target="../tags/tag44.xml"/><Relationship Id="rId6" Type="http://schemas.openxmlformats.org/officeDocument/2006/relationships/diagramData" Target="../diagrams/data2.xml"/><Relationship Id="rId5" Type="http://schemas.openxmlformats.org/officeDocument/2006/relationships/image" Target="../media/image44.png"/><Relationship Id="rId10" Type="http://schemas.microsoft.com/office/2007/relationships/diagramDrawing" Target="../diagrams/drawing2.xml"/><Relationship Id="rId4" Type="http://schemas.openxmlformats.org/officeDocument/2006/relationships/image" Target="../media/image43.png"/><Relationship Id="rId9" Type="http://schemas.openxmlformats.org/officeDocument/2006/relationships/diagramColors" Target="../diagrams/colors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8.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chart" Target="../charts/chart4.xml"/><Relationship Id="rId7" Type="http://schemas.openxmlformats.org/officeDocument/2006/relationships/diagramColors" Target="../diagrams/colors3.xml"/><Relationship Id="rId2" Type="http://schemas.openxmlformats.org/officeDocument/2006/relationships/image" Target="../media/image45.png"/><Relationship Id="rId1" Type="http://schemas.openxmlformats.org/officeDocument/2006/relationships/slideLayout" Target="../slideLayouts/slideLayout49.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31.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47.jpeg"/><Relationship Id="rId7" Type="http://schemas.openxmlformats.org/officeDocument/2006/relationships/diagramQuickStyle" Target="../diagrams/quickStyle4.xml"/><Relationship Id="rId2" Type="http://schemas.openxmlformats.org/officeDocument/2006/relationships/image" Target="../media/image46.jpeg"/><Relationship Id="rId1" Type="http://schemas.openxmlformats.org/officeDocument/2006/relationships/slideLayout" Target="../slideLayouts/slideLayout60.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48.png"/><Relationship Id="rId9" Type="http://schemas.microsoft.com/office/2007/relationships/diagramDrawing" Target="../diagrams/drawing4.xml"/></Relationships>
</file>

<file path=ppt/slides/_rels/slide32.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50.png"/><Relationship Id="rId7" Type="http://schemas.openxmlformats.org/officeDocument/2006/relationships/diagramColors" Target="../diagrams/colors5.xml"/><Relationship Id="rId2" Type="http://schemas.openxmlformats.org/officeDocument/2006/relationships/image" Target="../media/image49.png"/><Relationship Id="rId1" Type="http://schemas.openxmlformats.org/officeDocument/2006/relationships/slideLayout" Target="../slideLayouts/slideLayout60.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33.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52.png"/><Relationship Id="rId7" Type="http://schemas.openxmlformats.org/officeDocument/2006/relationships/diagramColors" Target="../diagrams/colors6.xml"/><Relationship Id="rId2" Type="http://schemas.openxmlformats.org/officeDocument/2006/relationships/image" Target="../media/image51.png"/><Relationship Id="rId1" Type="http://schemas.openxmlformats.org/officeDocument/2006/relationships/slideLayout" Target="../slideLayouts/slideLayout60.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34.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notesSlide" Target="../notesSlides/notesSlide14.xml"/><Relationship Id="rId7" Type="http://schemas.openxmlformats.org/officeDocument/2006/relationships/diagramQuickStyle" Target="../diagrams/quickStyle7.xml"/><Relationship Id="rId2" Type="http://schemas.openxmlformats.org/officeDocument/2006/relationships/slideLayout" Target="../slideLayouts/slideLayout60.xml"/><Relationship Id="rId1" Type="http://schemas.openxmlformats.org/officeDocument/2006/relationships/tags" Target="../tags/tag45.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53.jpeg"/><Relationship Id="rId9" Type="http://schemas.microsoft.com/office/2007/relationships/diagramDrawing" Target="../diagrams/drawing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1.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6.xml"/><Relationship Id="rId1" Type="http://schemas.openxmlformats.org/officeDocument/2006/relationships/tags" Target="../tags/tag46.xml"/><Relationship Id="rId5" Type="http://schemas.openxmlformats.org/officeDocument/2006/relationships/image" Target="../media/image55.tiff"/><Relationship Id="rId4" Type="http://schemas.openxmlformats.org/officeDocument/2006/relationships/image" Target="../media/image54.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hyperlink" Target="http://www.google.com.au/url?url=http://silhouettesfree.com/download-silhouette/calendar-silhouette/&amp;rct=j&amp;frm=1&amp;q=&amp;esrc=s&amp;sa=U&amp;ved=0ahUKEwiZicD6pebOAhUCpZQKHasoA_4QwW4IFjAA&amp;sig2=v4J0VwYMpyy7FCyiSHNuEA&amp;usg=AFQjCNErM90t2l5Bu-4mnkty4Cq4BxzKDA" TargetMode="External"/><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hyperlink" Target="http://www.google.com.au/url?url=http://silhouettesfree.com/download-silhouette/wall-clock-silhouette/&amp;rct=j&amp;frm=1&amp;q=&amp;esrc=s&amp;sa=U&amp;ved=0ahUKEwidh52QpebOAhUFppQKHUN0D08QwW4IIjAG&amp;sig2=2F2rONmctR5iir4oy8vHqw&amp;usg=AFQjCNG_KGHo4zrRGtGBiSAgUJE_z_ReVw" TargetMode="External"/><Relationship Id="rId1" Type="http://schemas.openxmlformats.org/officeDocument/2006/relationships/slideLayout" Target="../slideLayouts/slideLayout18.xml"/><Relationship Id="rId6" Type="http://schemas.openxmlformats.org/officeDocument/2006/relationships/hyperlink" Target="https://www.google.com.au/url?url=https://pixabay.com/en/alarm-clock-silhouette-bell-ring-35095/&amp;rct=j&amp;frm=1&amp;q=&amp;esrc=s&amp;sa=U&amp;ved=0ahUKEwiK7K7gpebOAhVBpZQKHZxcAxQQwW4IIjAG&amp;sig2=J5bb_G8-6uZgQmWCDMB7Wg&amp;usg=AFQjCNENDQcNFqZdTzF_QUEjRv5v6becqw" TargetMode="External"/><Relationship Id="rId5" Type="http://schemas.openxmlformats.org/officeDocument/2006/relationships/image" Target="../media/image19.png"/><Relationship Id="rId4" Type="http://schemas.openxmlformats.org/officeDocument/2006/relationships/hyperlink" Target="http://www.google.com.au/url?url=http://www.freepik.com/free-photos-vectors/wristwatch&amp;rct=j&amp;frm=1&amp;q=&amp;esrc=s&amp;sa=U&amp;ved=0ahUKEwit7oHOpebOAhXJX5QKHWWSBwAQwW4IGDAA&amp;sig2=hjRW4Eg20L6qAOM-psb_Ew&amp;usg=AFQjCNGpEnA3salF-Y2pnPRPBHM3P3ypvA" TargetMode="External"/><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1.bp.blogspot.com/-_didTJzq2z0/U3mjVygWQGI/AAAAAAAAACU/zwCyz7t6RQA/s1600/cybercrime-top-20-countries-pie-chart.jpg" TargetMode="Externa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22707" y="4614616"/>
            <a:ext cx="9599719" cy="1846659"/>
          </a:xfrm>
        </p:spPr>
        <p:txBody>
          <a:bodyPr/>
          <a:lstStyle/>
          <a:p>
            <a:pPr>
              <a:lnSpc>
                <a:spcPct val="150000"/>
              </a:lnSpc>
            </a:pPr>
            <a:r>
              <a:rPr lang="en-GB" altLang="en-US" sz="3200" b="1" dirty="0"/>
              <a:t/>
            </a:r>
            <a:br>
              <a:rPr lang="en-GB" altLang="en-US" sz="3200" b="1" dirty="0"/>
            </a:br>
            <a:r>
              <a:rPr lang="en-US" altLang="en-US" sz="3200" b="1" dirty="0"/>
              <a:t>Digital risks for insurance and FIs in India</a:t>
            </a:r>
            <a:br>
              <a:rPr lang="en-US" altLang="en-US" sz="3200" b="1" dirty="0"/>
            </a:br>
            <a:r>
              <a:rPr lang="en-US" altLang="en-US" sz="1600" b="1" kern="1200" dirty="0">
                <a:latin typeface="Slate Pro Light" pitchFamily="50" charset="0"/>
                <a:ea typeface="+mn-ea"/>
                <a:cs typeface="Arial" charset="0"/>
              </a:rPr>
              <a:t>5th Seminar on Enterprise Risk Management (ERM)</a:t>
            </a:r>
            <a:endParaRPr lang="en-US" sz="1600" b="1" kern="1200" dirty="0">
              <a:latin typeface="Slate Pro Light" pitchFamily="50" charset="0"/>
              <a:ea typeface="+mn-ea"/>
              <a:cs typeface="Arial" charset="0"/>
            </a:endParaRPr>
          </a:p>
        </p:txBody>
      </p:sp>
      <p:sp>
        <p:nvSpPr>
          <p:cNvPr id="4" name="TextBox 3"/>
          <p:cNvSpPr txBox="1"/>
          <p:nvPr/>
        </p:nvSpPr>
        <p:spPr>
          <a:xfrm>
            <a:off x="252203" y="6563045"/>
            <a:ext cx="8744312" cy="246221"/>
          </a:xfrm>
          <a:prstGeom prst="rect">
            <a:avLst/>
          </a:prstGeom>
          <a:noFill/>
        </p:spPr>
        <p:txBody>
          <a:bodyPr wrap="square" lIns="0" tIns="0" rIns="0" bIns="0" rtlCol="0">
            <a:spAutoFit/>
          </a:bodyPr>
          <a:lstStyle/>
          <a:p>
            <a:r>
              <a:rPr lang="en-US" sz="1600" b="1" dirty="0">
                <a:solidFill>
                  <a:schemeClr val="accent1"/>
                </a:solidFill>
              </a:rPr>
              <a:t>10th March, 2017 | Mumbai</a:t>
            </a:r>
            <a:endParaRPr lang="en-GB" sz="1600" b="1" dirty="0">
              <a:solidFill>
                <a:schemeClr val="accent1"/>
              </a:solidFill>
            </a:endParaRPr>
          </a:p>
        </p:txBody>
      </p:sp>
    </p:spTree>
    <p:custDataLst>
      <p:tags r:id="rId2"/>
    </p:custDataLst>
    <p:extLst>
      <p:ext uri="{BB962C8B-B14F-4D97-AF65-F5344CB8AC3E}">
        <p14:creationId xmlns:p14="http://schemas.microsoft.com/office/powerpoint/2010/main" val="24530125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502920" y="475021"/>
            <a:ext cx="9051738" cy="58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1463675" rtl="0" eaLnBrk="0" fontAlgn="base" hangingPunct="0">
              <a:spcBef>
                <a:spcPct val="50000"/>
              </a:spcBef>
              <a:spcAft>
                <a:spcPct val="0"/>
              </a:spcAft>
              <a:defRPr sz="2000">
                <a:solidFill>
                  <a:schemeClr val="accent6"/>
                </a:solidFill>
                <a:latin typeface="Arial"/>
                <a:ea typeface="+mj-ea"/>
                <a:cs typeface="+mj-cs"/>
              </a:defRPr>
            </a:lvl1pPr>
            <a:lvl2pPr algn="l" defTabSz="1463675" rtl="0" eaLnBrk="0" fontAlgn="base" hangingPunct="0">
              <a:spcBef>
                <a:spcPct val="50000"/>
              </a:spcBef>
              <a:spcAft>
                <a:spcPct val="0"/>
              </a:spcAft>
              <a:defRPr sz="2000">
                <a:solidFill>
                  <a:srgbClr val="002C77"/>
                </a:solidFill>
                <a:latin typeface="Slate Pro Light" pitchFamily="50" charset="0"/>
              </a:defRPr>
            </a:lvl2pPr>
            <a:lvl3pPr algn="l" defTabSz="1463675" rtl="0" eaLnBrk="0" fontAlgn="base" hangingPunct="0">
              <a:spcBef>
                <a:spcPct val="50000"/>
              </a:spcBef>
              <a:spcAft>
                <a:spcPct val="0"/>
              </a:spcAft>
              <a:defRPr sz="2000">
                <a:solidFill>
                  <a:srgbClr val="002C77"/>
                </a:solidFill>
                <a:latin typeface="Slate Pro Light" pitchFamily="50" charset="0"/>
              </a:defRPr>
            </a:lvl3pPr>
            <a:lvl4pPr algn="l" defTabSz="1463675" rtl="0" eaLnBrk="0" fontAlgn="base" hangingPunct="0">
              <a:spcBef>
                <a:spcPct val="50000"/>
              </a:spcBef>
              <a:spcAft>
                <a:spcPct val="0"/>
              </a:spcAft>
              <a:defRPr sz="2000">
                <a:solidFill>
                  <a:srgbClr val="002C77"/>
                </a:solidFill>
                <a:latin typeface="Slate Pro Light" pitchFamily="50" charset="0"/>
              </a:defRPr>
            </a:lvl4pPr>
            <a:lvl5pPr algn="l" defTabSz="1463675" rtl="0" eaLnBrk="0" fontAlgn="base" hangingPunct="0">
              <a:spcBef>
                <a:spcPct val="50000"/>
              </a:spcBef>
              <a:spcAft>
                <a:spcPct val="0"/>
              </a:spcAft>
              <a:defRPr sz="2000">
                <a:solidFill>
                  <a:srgbClr val="002C77"/>
                </a:solidFill>
                <a:latin typeface="Slate Pro Light" pitchFamily="50" charset="0"/>
              </a:defRPr>
            </a:lvl5pPr>
            <a:lvl6pPr marL="457200" algn="l" defTabSz="1463675" rtl="0" fontAlgn="base">
              <a:spcBef>
                <a:spcPct val="50000"/>
              </a:spcBef>
              <a:spcAft>
                <a:spcPct val="0"/>
              </a:spcAft>
              <a:defRPr sz="2000">
                <a:solidFill>
                  <a:schemeClr val="accent1"/>
                </a:solidFill>
                <a:latin typeface="Slate Pro Light" pitchFamily="50" charset="0"/>
              </a:defRPr>
            </a:lvl6pPr>
            <a:lvl7pPr marL="914400" algn="l" defTabSz="1463675" rtl="0" fontAlgn="base">
              <a:spcBef>
                <a:spcPct val="50000"/>
              </a:spcBef>
              <a:spcAft>
                <a:spcPct val="0"/>
              </a:spcAft>
              <a:defRPr sz="2000">
                <a:solidFill>
                  <a:schemeClr val="accent1"/>
                </a:solidFill>
                <a:latin typeface="Slate Pro Light" pitchFamily="50" charset="0"/>
              </a:defRPr>
            </a:lvl7pPr>
            <a:lvl8pPr marL="1371600" algn="l" defTabSz="1463675" rtl="0" fontAlgn="base">
              <a:spcBef>
                <a:spcPct val="50000"/>
              </a:spcBef>
              <a:spcAft>
                <a:spcPct val="0"/>
              </a:spcAft>
              <a:defRPr sz="2000">
                <a:solidFill>
                  <a:schemeClr val="accent1"/>
                </a:solidFill>
                <a:latin typeface="Slate Pro Light" pitchFamily="50" charset="0"/>
              </a:defRPr>
            </a:lvl8pPr>
            <a:lvl9pPr marL="1828800" algn="l" defTabSz="1463675" rtl="0" fontAlgn="base">
              <a:spcBef>
                <a:spcPct val="50000"/>
              </a:spcBef>
              <a:spcAft>
                <a:spcPct val="0"/>
              </a:spcAft>
              <a:defRPr sz="2000">
                <a:solidFill>
                  <a:schemeClr val="accent1"/>
                </a:solidFill>
                <a:latin typeface="Slate Pro Light" pitchFamily="50" charset="0"/>
              </a:defRPr>
            </a:lvl9pPr>
          </a:lstStyle>
          <a:p>
            <a:r>
              <a:rPr lang="en-US" altLang="en-US" sz="2400" b="1" dirty="0">
                <a:solidFill>
                  <a:srgbClr val="006D9E"/>
                </a:solidFill>
                <a:latin typeface="+mj-lt"/>
              </a:rPr>
              <a:t>CYBER ATTACK</a:t>
            </a:r>
          </a:p>
          <a:p>
            <a:r>
              <a:rPr lang="en-US" altLang="en-US" sz="2400" b="1" dirty="0">
                <a:solidFill>
                  <a:srgbClr val="006D9E"/>
                </a:solidFill>
                <a:latin typeface="+mj-lt"/>
              </a:rPr>
              <a:t>UNDERSTANDING THE ORGANIZATIONAL IMPACT</a:t>
            </a:r>
          </a:p>
        </p:txBody>
      </p:sp>
      <p:graphicFrame>
        <p:nvGraphicFramePr>
          <p:cNvPr id="13" name="Chart 12"/>
          <p:cNvGraphicFramePr>
            <a:graphicFrameLocks/>
          </p:cNvGraphicFramePr>
          <p:nvPr>
            <p:extLst>
              <p:ext uri="{D42A27DB-BD31-4B8C-83A1-F6EECF244321}">
                <p14:modId xmlns:p14="http://schemas.microsoft.com/office/powerpoint/2010/main" val="1028564298"/>
              </p:ext>
            </p:extLst>
          </p:nvPr>
        </p:nvGraphicFramePr>
        <p:xfrm>
          <a:off x="701965" y="1648416"/>
          <a:ext cx="5292436" cy="20472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p:cNvGraphicFramePr>
            <a:graphicFrameLocks/>
          </p:cNvGraphicFramePr>
          <p:nvPr>
            <p:extLst>
              <p:ext uri="{D42A27DB-BD31-4B8C-83A1-F6EECF244321}">
                <p14:modId xmlns:p14="http://schemas.microsoft.com/office/powerpoint/2010/main" val="2136841591"/>
              </p:ext>
            </p:extLst>
          </p:nvPr>
        </p:nvGraphicFramePr>
        <p:xfrm>
          <a:off x="701965" y="4045538"/>
          <a:ext cx="5292436" cy="2440999"/>
        </p:xfrm>
        <a:graphic>
          <a:graphicData uri="http://schemas.openxmlformats.org/drawingml/2006/chart">
            <c:chart xmlns:c="http://schemas.openxmlformats.org/drawingml/2006/chart" xmlns:r="http://schemas.openxmlformats.org/officeDocument/2006/relationships" r:id="rId4"/>
          </a:graphicData>
        </a:graphic>
      </p:graphicFrame>
      <p:sp>
        <p:nvSpPr>
          <p:cNvPr id="15" name="Oval 14"/>
          <p:cNvSpPr/>
          <p:nvPr/>
        </p:nvSpPr>
        <p:spPr>
          <a:xfrm>
            <a:off x="7131183" y="1946934"/>
            <a:ext cx="1084171" cy="1072151"/>
          </a:xfrm>
          <a:prstGeom prst="ellipse">
            <a:avLst/>
          </a:prstGeom>
          <a:solidFill>
            <a:srgbClr val="006D9E"/>
          </a:solidFill>
          <a:ln>
            <a:noFill/>
          </a:ln>
        </p:spPr>
        <p:txBody>
          <a:bodyPr lIns="0" tIns="0" rIns="0" bIns="0" rtlCol="0" anchor="ctr">
            <a:noAutofit/>
          </a:bodyPr>
          <a:lstStyle/>
          <a:p>
            <a:pPr algn="ctr"/>
            <a:r>
              <a:rPr lang="en-US" sz="2400" b="1" dirty="0">
                <a:solidFill>
                  <a:srgbClr val="FFFFFF"/>
                </a:solidFill>
                <a:latin typeface="Arial"/>
              </a:rPr>
              <a:t>5,544</a:t>
            </a:r>
          </a:p>
        </p:txBody>
      </p:sp>
      <p:sp>
        <p:nvSpPr>
          <p:cNvPr id="16" name="TextBox 15"/>
          <p:cNvSpPr txBox="1"/>
          <p:nvPr/>
        </p:nvSpPr>
        <p:spPr>
          <a:xfrm>
            <a:off x="6202680" y="3115938"/>
            <a:ext cx="3078480" cy="738664"/>
          </a:xfrm>
          <a:prstGeom prst="rect">
            <a:avLst/>
          </a:prstGeom>
          <a:noFill/>
        </p:spPr>
        <p:txBody>
          <a:bodyPr wrap="square" lIns="0" tIns="0" rIns="0" bIns="0" rtlCol="0">
            <a:spAutoFit/>
          </a:bodyPr>
          <a:lstStyle/>
          <a:p>
            <a:pPr algn="ctr"/>
            <a:r>
              <a:rPr lang="en-US" sz="2400" dirty="0" smtClean="0">
                <a:solidFill>
                  <a:srgbClr val="006D9E"/>
                </a:solidFill>
              </a:rPr>
              <a:t>Per capita cost for Financial Institutions</a:t>
            </a:r>
            <a:endParaRPr lang="en-US" sz="2400" dirty="0">
              <a:solidFill>
                <a:srgbClr val="006D9E"/>
              </a:solidFill>
            </a:endParaRPr>
          </a:p>
        </p:txBody>
      </p:sp>
      <p:sp>
        <p:nvSpPr>
          <p:cNvPr id="17" name="Oval 16"/>
          <p:cNvSpPr/>
          <p:nvPr/>
        </p:nvSpPr>
        <p:spPr>
          <a:xfrm>
            <a:off x="7131183" y="4513219"/>
            <a:ext cx="1084171" cy="1072151"/>
          </a:xfrm>
          <a:prstGeom prst="ellipse">
            <a:avLst/>
          </a:prstGeom>
          <a:solidFill>
            <a:srgbClr val="006D9E"/>
          </a:solidFill>
          <a:ln>
            <a:noFill/>
          </a:ln>
        </p:spPr>
        <p:txBody>
          <a:bodyPr lIns="0" tIns="0" rIns="0" bIns="0" rtlCol="0" anchor="ctr">
            <a:noAutofit/>
          </a:bodyPr>
          <a:lstStyle/>
          <a:p>
            <a:pPr algn="ctr"/>
            <a:r>
              <a:rPr lang="en-US" sz="2400" b="1" dirty="0">
                <a:solidFill>
                  <a:srgbClr val="FFFFFF"/>
                </a:solidFill>
                <a:latin typeface="Arial"/>
              </a:rPr>
              <a:t>5.6%</a:t>
            </a:r>
          </a:p>
        </p:txBody>
      </p:sp>
      <p:sp>
        <p:nvSpPr>
          <p:cNvPr id="18" name="TextBox 17"/>
          <p:cNvSpPr txBox="1"/>
          <p:nvPr/>
        </p:nvSpPr>
        <p:spPr>
          <a:xfrm>
            <a:off x="6202680" y="5682224"/>
            <a:ext cx="3078480" cy="738664"/>
          </a:xfrm>
          <a:prstGeom prst="rect">
            <a:avLst/>
          </a:prstGeom>
          <a:noFill/>
        </p:spPr>
        <p:txBody>
          <a:bodyPr wrap="square" lIns="0" tIns="0" rIns="0" bIns="0" rtlCol="0">
            <a:spAutoFit/>
          </a:bodyPr>
          <a:lstStyle/>
          <a:p>
            <a:pPr algn="ctr"/>
            <a:r>
              <a:rPr lang="en-US" sz="2400" dirty="0" smtClean="0">
                <a:solidFill>
                  <a:srgbClr val="006D9E"/>
                </a:solidFill>
              </a:rPr>
              <a:t>Customer churn rate post breach for FIs</a:t>
            </a:r>
            <a:endParaRPr lang="en-US" sz="2400" dirty="0">
              <a:solidFill>
                <a:srgbClr val="006D9E"/>
              </a:solidFill>
            </a:endParaRPr>
          </a:p>
        </p:txBody>
      </p:sp>
    </p:spTree>
    <p:extLst>
      <p:ext uri="{BB962C8B-B14F-4D97-AF65-F5344CB8AC3E}">
        <p14:creationId xmlns:p14="http://schemas.microsoft.com/office/powerpoint/2010/main" val="10523554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a:solidFill>
                  <a:srgbClr val="006D9E"/>
                </a:solidFill>
              </a:rPr>
              <a:t>CYBER EXPOSURES – WHAT’S @ RISK?</a:t>
            </a:r>
          </a:p>
        </p:txBody>
      </p:sp>
      <p:sp>
        <p:nvSpPr>
          <p:cNvPr id="4" name="Slide Number Placeholder 3"/>
          <p:cNvSpPr>
            <a:spLocks noGrp="1"/>
          </p:cNvSpPr>
          <p:nvPr>
            <p:ph type="sldNum" sz="quarter" idx="10"/>
          </p:nvPr>
        </p:nvSpPr>
        <p:spPr/>
        <p:txBody>
          <a:bodyPr/>
          <a:lstStyle/>
          <a:p>
            <a:fld id="{D46FC5CF-89A8-4135-AD33-3118CCD149F7}" type="slidenum">
              <a:rPr lang="en-US" smtClean="0">
                <a:solidFill>
                  <a:srgbClr val="002C77"/>
                </a:solidFill>
              </a:rPr>
              <a:pPr/>
              <a:t>11</a:t>
            </a:fld>
            <a:endParaRPr lang="en-US" dirty="0">
              <a:solidFill>
                <a:srgbClr val="002C77"/>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33" y="1386844"/>
            <a:ext cx="9892708" cy="5831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81889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688" y="600367"/>
            <a:ext cx="8908370" cy="540356"/>
          </a:xfrm>
        </p:spPr>
        <p:txBody>
          <a:bodyPr/>
          <a:lstStyle/>
          <a:p>
            <a:r>
              <a:rPr lang="en-US" sz="2400" b="1" dirty="0" smtClean="0">
                <a:solidFill>
                  <a:srgbClr val="006D9E"/>
                </a:solidFill>
              </a:rPr>
              <a:t>CYBER EXPOSUREs – SOME COMMON </a:t>
            </a:r>
            <a:r>
              <a:rPr lang="en-US" sz="2400" b="1" dirty="0">
                <a:solidFill>
                  <a:srgbClr val="006D9E"/>
                </a:solidFill>
              </a:rPr>
              <a:t>MISCONCEPTIONS</a:t>
            </a:r>
          </a:p>
        </p:txBody>
      </p:sp>
      <p:sp>
        <p:nvSpPr>
          <p:cNvPr id="3" name="Content Placeholder 2"/>
          <p:cNvSpPr>
            <a:spLocks noGrp="1"/>
          </p:cNvSpPr>
          <p:nvPr>
            <p:ph idx="1"/>
          </p:nvPr>
        </p:nvSpPr>
        <p:spPr>
          <a:xfrm>
            <a:off x="1893461" y="1409547"/>
            <a:ext cx="7775091" cy="1745133"/>
          </a:xfrm>
        </p:spPr>
        <p:txBody>
          <a:bodyPr/>
          <a:lstStyle/>
          <a:p>
            <a:pPr marL="0" indent="0">
              <a:buNone/>
            </a:pPr>
            <a:r>
              <a:rPr lang="en-US" sz="1900" b="1" i="1" dirty="0">
                <a:solidFill>
                  <a:srgbClr val="006D9E"/>
                </a:solidFill>
              </a:rPr>
              <a:t>We use a third party data/payment processor, so we have transferred the exposure”</a:t>
            </a:r>
          </a:p>
          <a:p>
            <a:pPr lvl="1">
              <a:buFont typeface="Arial" panose="020B0604020202020204" pitchFamily="34" charset="0"/>
              <a:buChar char="•"/>
            </a:pPr>
            <a:r>
              <a:rPr lang="en-US" sz="1800" dirty="0">
                <a:solidFill>
                  <a:srgbClr val="006D9E"/>
                </a:solidFill>
                <a:latin typeface="Slate Pro Light"/>
              </a:rPr>
              <a:t>A data breach can occur while customers data is in transit</a:t>
            </a:r>
          </a:p>
          <a:p>
            <a:pPr lvl="1">
              <a:buFont typeface="Arial" panose="020B0604020202020204" pitchFamily="34" charset="0"/>
              <a:buChar char="•"/>
            </a:pPr>
            <a:r>
              <a:rPr lang="en-US" sz="1800" dirty="0">
                <a:solidFill>
                  <a:srgbClr val="006D9E"/>
                </a:solidFill>
                <a:latin typeface="Slate Pro Light"/>
              </a:rPr>
              <a:t>You are still responsible under law, no matter where it happens</a:t>
            </a:r>
          </a:p>
          <a:p>
            <a:pPr lvl="1">
              <a:buFont typeface="Arial" panose="020B0604020202020204" pitchFamily="34" charset="0"/>
              <a:buChar char="•"/>
            </a:pPr>
            <a:r>
              <a:rPr lang="en-US" sz="1800" dirty="0">
                <a:solidFill>
                  <a:srgbClr val="006D9E"/>
                </a:solidFill>
                <a:latin typeface="Slate Pro Light"/>
              </a:rPr>
              <a:t>Even if it’s processors’ fault, they have limited liability</a:t>
            </a:r>
            <a:endParaRPr lang="en-US" sz="1900" i="1" dirty="0">
              <a:solidFill>
                <a:srgbClr val="006D9E"/>
              </a:solidFill>
              <a:latin typeface="Slate Pro Light"/>
            </a:endParaRPr>
          </a:p>
        </p:txBody>
      </p:sp>
      <p:sp>
        <p:nvSpPr>
          <p:cNvPr id="4" name="Slide Number Placeholder 3"/>
          <p:cNvSpPr>
            <a:spLocks noGrp="1"/>
          </p:cNvSpPr>
          <p:nvPr>
            <p:ph type="sldNum" sz="quarter" idx="10"/>
          </p:nvPr>
        </p:nvSpPr>
        <p:spPr/>
        <p:txBody>
          <a:bodyPr/>
          <a:lstStyle/>
          <a:p>
            <a:fld id="{D46FC5CF-89A8-4135-AD33-3118CCD149F7}" type="slidenum">
              <a:rPr lang="en-US" smtClean="0">
                <a:solidFill>
                  <a:srgbClr val="002C77"/>
                </a:solidFill>
              </a:rPr>
              <a:pPr/>
              <a:t>12</a:t>
            </a:fld>
            <a:endParaRPr lang="en-US" dirty="0">
              <a:solidFill>
                <a:srgbClr val="002C77"/>
              </a:solidFill>
            </a:endParaRP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516" y="1525810"/>
            <a:ext cx="1374986" cy="1293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176" y="3391773"/>
            <a:ext cx="1348326" cy="1293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323" y="5240291"/>
            <a:ext cx="1335007" cy="1352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893461" y="3391768"/>
            <a:ext cx="7775091" cy="938648"/>
          </a:xfrm>
          <a:prstGeom prst="rect">
            <a:avLst/>
          </a:prstGeom>
          <a:noFill/>
        </p:spPr>
        <p:txBody>
          <a:bodyPr wrap="square" lIns="91368" tIns="45685" rIns="91368" bIns="45685" rtlCol="0">
            <a:spAutoFit/>
          </a:bodyPr>
          <a:lstStyle/>
          <a:p>
            <a:r>
              <a:rPr lang="en-US" b="1" i="1" dirty="0">
                <a:solidFill>
                  <a:srgbClr val="006D9E"/>
                </a:solidFill>
              </a:rPr>
              <a:t>We don’t store any credit cards or PII on our network</a:t>
            </a:r>
          </a:p>
          <a:p>
            <a:r>
              <a:rPr lang="en-US" sz="1800" dirty="0">
                <a:solidFill>
                  <a:srgbClr val="006D9E"/>
                </a:solidFill>
              </a:rPr>
              <a:t>Hackers can  intercept data real time, “skimming” credit card, data, password and other sensitive information</a:t>
            </a:r>
          </a:p>
        </p:txBody>
      </p:sp>
      <p:sp>
        <p:nvSpPr>
          <p:cNvPr id="6" name="TextBox 5"/>
          <p:cNvSpPr txBox="1"/>
          <p:nvPr/>
        </p:nvSpPr>
        <p:spPr>
          <a:xfrm>
            <a:off x="1893452" y="5133602"/>
            <a:ext cx="7210489" cy="2092810"/>
          </a:xfrm>
          <a:prstGeom prst="rect">
            <a:avLst/>
          </a:prstGeom>
          <a:noFill/>
        </p:spPr>
        <p:txBody>
          <a:bodyPr wrap="square" lIns="91368" tIns="45685" rIns="91368" bIns="45685" rtlCol="0">
            <a:spAutoFit/>
          </a:bodyPr>
          <a:lstStyle/>
          <a:p>
            <a:pPr indent="-84818"/>
            <a:r>
              <a:rPr lang="en-US" b="1" dirty="0">
                <a:solidFill>
                  <a:srgbClr val="006D9E"/>
                </a:solidFill>
              </a:rPr>
              <a:t>We have upgraded our security, transferring our data to a cloud provider</a:t>
            </a:r>
            <a:endParaRPr lang="en-US" sz="1800" b="1" dirty="0">
              <a:solidFill>
                <a:srgbClr val="006D9E"/>
              </a:solidFill>
            </a:endParaRPr>
          </a:p>
          <a:p>
            <a:pPr marL="200708" indent="-285526">
              <a:buFont typeface="Arial" panose="020B0604020202020204" pitchFamily="34" charset="0"/>
              <a:buChar char="•"/>
            </a:pPr>
            <a:r>
              <a:rPr lang="en-US" sz="1800" dirty="0">
                <a:solidFill>
                  <a:srgbClr val="006D9E"/>
                </a:solidFill>
                <a:latin typeface="Slate Pro Light"/>
              </a:rPr>
              <a:t>Major providers may have higher security, but nothing is foolproof</a:t>
            </a:r>
          </a:p>
          <a:p>
            <a:pPr marL="200708" indent="-285526">
              <a:buFont typeface="Arial" panose="020B0604020202020204" pitchFamily="34" charset="0"/>
              <a:buChar char="•"/>
            </a:pPr>
            <a:r>
              <a:rPr lang="en-US" sz="1800" dirty="0">
                <a:solidFill>
                  <a:srgbClr val="006D9E"/>
                </a:solidFill>
                <a:latin typeface="Slate Pro Light"/>
              </a:rPr>
              <a:t>It may not be true for smaller outsource partners like TPAs</a:t>
            </a:r>
          </a:p>
          <a:p>
            <a:pPr marL="200708" indent="-285526">
              <a:buFont typeface="Arial" panose="020B0604020202020204" pitchFamily="34" charset="0"/>
              <a:buChar char="•"/>
            </a:pPr>
            <a:r>
              <a:rPr lang="en-US" sz="1800" dirty="0">
                <a:solidFill>
                  <a:srgbClr val="006D9E"/>
                </a:solidFill>
                <a:latin typeface="Slate Pro Light"/>
              </a:rPr>
              <a:t>Aggregation of data is an attractive target for hi-tech criminals</a:t>
            </a:r>
          </a:p>
          <a:p>
            <a:endParaRPr lang="en-US" dirty="0"/>
          </a:p>
          <a:p>
            <a:endParaRPr lang="en-US" dirty="0"/>
          </a:p>
        </p:txBody>
      </p:sp>
    </p:spTree>
    <p:extLst>
      <p:ext uri="{BB962C8B-B14F-4D97-AF65-F5344CB8AC3E}">
        <p14:creationId xmlns:p14="http://schemas.microsoft.com/office/powerpoint/2010/main" val="10246107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0" y="335280"/>
            <a:ext cx="10058400" cy="7437120"/>
          </a:xfrm>
          <a:prstGeom prst="rect">
            <a:avLst/>
          </a:prstGeom>
          <a:solidFill>
            <a:schemeClr val="tx1">
              <a:lumMod val="85000"/>
              <a:lumOff val="15000"/>
            </a:schemeClr>
          </a:solidFill>
          <a:ln w="9525" cap="flat" cmpd="sng" algn="ctr">
            <a:solidFill>
              <a:schemeClr val="bg2"/>
            </a:solidFill>
            <a:prstDash val="solid"/>
            <a:round/>
            <a:headEnd type="none" w="med" len="med"/>
            <a:tailEnd type="none" w="med" len="med"/>
          </a:ln>
          <a:effectLst/>
          <a:extLst/>
        </p:spPr>
        <p:txBody>
          <a:bodyPr vert="horz" wrap="none" lIns="0" tIns="0" rIns="91368" bIns="45685" numCol="1" rtlCol="0" anchor="ctr" anchorCtr="0" compatLnSpc="1">
            <a:prstTxWarp prst="textNoShape">
              <a:avLst/>
            </a:prstTxWarp>
          </a:bodyPr>
          <a:lstStyle/>
          <a:p>
            <a:pPr algn="ctr" defTabSz="913681">
              <a:lnSpc>
                <a:spcPct val="86000"/>
              </a:lnSpc>
            </a:pPr>
            <a:endParaRPr lang="en-US">
              <a:solidFill>
                <a:schemeClr val="tx1"/>
              </a:solidFill>
              <a:latin typeface="Arial" charset="0"/>
            </a:endParaRPr>
          </a:p>
        </p:txBody>
      </p:sp>
      <p:sp>
        <p:nvSpPr>
          <p:cNvPr id="4" name="Slide Number Placeholder 3"/>
          <p:cNvSpPr>
            <a:spLocks noGrp="1"/>
          </p:cNvSpPr>
          <p:nvPr>
            <p:ph type="sldNum" sz="quarter" idx="10"/>
          </p:nvPr>
        </p:nvSpPr>
        <p:spPr/>
        <p:txBody>
          <a:bodyPr/>
          <a:lstStyle/>
          <a:p>
            <a:fld id="{D46FC5CF-89A8-4135-AD33-3118CCD149F7}" type="slidenum">
              <a:rPr lang="en-US" smtClean="0">
                <a:solidFill>
                  <a:srgbClr val="002C77"/>
                </a:solidFill>
              </a:rPr>
              <a:pPr/>
              <a:t>13</a:t>
            </a:fld>
            <a:endParaRPr lang="en-US" dirty="0">
              <a:solidFill>
                <a:srgbClr val="002C77"/>
              </a:solidFill>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954" y="335280"/>
            <a:ext cx="8644838" cy="74275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243840" y="560815"/>
            <a:ext cx="9814560" cy="830926"/>
          </a:xfrm>
          <a:prstGeom prst="rect">
            <a:avLst/>
          </a:prstGeom>
        </p:spPr>
        <p:txBody>
          <a:bodyPr wrap="square" lIns="91368" tIns="45685" rIns="91368" bIns="45685">
            <a:spAutoFit/>
          </a:bodyPr>
          <a:lstStyle/>
          <a:p>
            <a:r>
              <a:rPr lang="en-US" altLang="en-US" sz="2400" b="1" dirty="0">
                <a:solidFill>
                  <a:schemeClr val="bg1"/>
                </a:solidFill>
                <a:latin typeface="+mj-lt"/>
              </a:rPr>
              <a:t>Social </a:t>
            </a:r>
            <a:endParaRPr lang="en-US" altLang="en-US" sz="2400" b="1" dirty="0" smtClean="0">
              <a:solidFill>
                <a:schemeClr val="bg1"/>
              </a:solidFill>
              <a:latin typeface="+mj-lt"/>
            </a:endParaRPr>
          </a:p>
          <a:p>
            <a:r>
              <a:rPr lang="en-US" altLang="en-US" sz="2400" b="1" dirty="0" smtClean="0">
                <a:solidFill>
                  <a:schemeClr val="bg1"/>
                </a:solidFill>
                <a:latin typeface="+mj-lt"/>
              </a:rPr>
              <a:t>Engineering</a:t>
            </a:r>
            <a:endParaRPr lang="en-US" altLang="en-US" sz="2400" b="1" dirty="0">
              <a:solidFill>
                <a:schemeClr val="bg1"/>
              </a:solidFill>
              <a:latin typeface="+mj-lt"/>
            </a:endParaRPr>
          </a:p>
        </p:txBody>
      </p:sp>
    </p:spTree>
    <p:extLst>
      <p:ext uri="{BB962C8B-B14F-4D97-AF65-F5344CB8AC3E}">
        <p14:creationId xmlns:p14="http://schemas.microsoft.com/office/powerpoint/2010/main" val="10714670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148720"/>
            <a:ext cx="10096500" cy="626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2"/>
          <p:cNvSpPr txBox="1">
            <a:spLocks noChangeArrowheads="1"/>
          </p:cNvSpPr>
          <p:nvPr/>
        </p:nvSpPr>
        <p:spPr bwMode="gray">
          <a:xfrm>
            <a:off x="1006485" y="545465"/>
            <a:ext cx="905192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fontAlgn="base">
              <a:lnSpc>
                <a:spcPct val="83000"/>
              </a:lnSpc>
              <a:spcBef>
                <a:spcPct val="0"/>
              </a:spcBef>
              <a:spcAft>
                <a:spcPct val="0"/>
              </a:spcAft>
              <a:defRPr sz="2300">
                <a:solidFill>
                  <a:schemeClr val="accent1"/>
                </a:solidFill>
                <a:latin typeface="+mj-lt"/>
                <a:ea typeface="+mj-ea"/>
                <a:cs typeface="+mj-cs"/>
              </a:defRPr>
            </a:lvl1pPr>
            <a:lvl2pPr algn="l" rtl="0" fontAlgn="base">
              <a:lnSpc>
                <a:spcPct val="83000"/>
              </a:lnSpc>
              <a:spcBef>
                <a:spcPct val="0"/>
              </a:spcBef>
              <a:spcAft>
                <a:spcPct val="0"/>
              </a:spcAft>
              <a:defRPr sz="2300">
                <a:solidFill>
                  <a:schemeClr val="accent1"/>
                </a:solidFill>
                <a:latin typeface="Arial" charset="0"/>
              </a:defRPr>
            </a:lvl2pPr>
            <a:lvl3pPr algn="l" rtl="0" fontAlgn="base">
              <a:lnSpc>
                <a:spcPct val="83000"/>
              </a:lnSpc>
              <a:spcBef>
                <a:spcPct val="0"/>
              </a:spcBef>
              <a:spcAft>
                <a:spcPct val="0"/>
              </a:spcAft>
              <a:defRPr sz="2300">
                <a:solidFill>
                  <a:schemeClr val="accent1"/>
                </a:solidFill>
                <a:latin typeface="Arial" charset="0"/>
              </a:defRPr>
            </a:lvl3pPr>
            <a:lvl4pPr algn="l" rtl="0" fontAlgn="base">
              <a:lnSpc>
                <a:spcPct val="83000"/>
              </a:lnSpc>
              <a:spcBef>
                <a:spcPct val="0"/>
              </a:spcBef>
              <a:spcAft>
                <a:spcPct val="0"/>
              </a:spcAft>
              <a:defRPr sz="2300">
                <a:solidFill>
                  <a:schemeClr val="accent1"/>
                </a:solidFill>
                <a:latin typeface="Arial" charset="0"/>
              </a:defRPr>
            </a:lvl4pPr>
            <a:lvl5pPr algn="l" rtl="0" fontAlgn="base">
              <a:lnSpc>
                <a:spcPct val="83000"/>
              </a:lnSpc>
              <a:spcBef>
                <a:spcPct val="0"/>
              </a:spcBef>
              <a:spcAft>
                <a:spcPct val="0"/>
              </a:spcAft>
              <a:defRPr sz="2300">
                <a:solidFill>
                  <a:schemeClr val="accent1"/>
                </a:solidFill>
                <a:latin typeface="Arial" charset="0"/>
              </a:defRPr>
            </a:lvl5pPr>
            <a:lvl6pPr marL="509412" algn="l" rtl="0" fontAlgn="base">
              <a:lnSpc>
                <a:spcPct val="83000"/>
              </a:lnSpc>
              <a:spcBef>
                <a:spcPct val="0"/>
              </a:spcBef>
              <a:spcAft>
                <a:spcPct val="0"/>
              </a:spcAft>
              <a:defRPr sz="2300">
                <a:solidFill>
                  <a:schemeClr val="accent1"/>
                </a:solidFill>
                <a:latin typeface="Arial" charset="0"/>
              </a:defRPr>
            </a:lvl6pPr>
            <a:lvl7pPr marL="1018824" algn="l" rtl="0" fontAlgn="base">
              <a:lnSpc>
                <a:spcPct val="83000"/>
              </a:lnSpc>
              <a:spcBef>
                <a:spcPct val="0"/>
              </a:spcBef>
              <a:spcAft>
                <a:spcPct val="0"/>
              </a:spcAft>
              <a:defRPr sz="2300">
                <a:solidFill>
                  <a:schemeClr val="accent1"/>
                </a:solidFill>
                <a:latin typeface="Arial" charset="0"/>
              </a:defRPr>
            </a:lvl7pPr>
            <a:lvl8pPr marL="1528237" algn="l" rtl="0" fontAlgn="base">
              <a:lnSpc>
                <a:spcPct val="83000"/>
              </a:lnSpc>
              <a:spcBef>
                <a:spcPct val="0"/>
              </a:spcBef>
              <a:spcAft>
                <a:spcPct val="0"/>
              </a:spcAft>
              <a:defRPr sz="2300">
                <a:solidFill>
                  <a:schemeClr val="accent1"/>
                </a:solidFill>
                <a:latin typeface="Arial" charset="0"/>
              </a:defRPr>
            </a:lvl8pPr>
            <a:lvl9pPr marL="2037649" algn="l" rtl="0" fontAlgn="base">
              <a:lnSpc>
                <a:spcPct val="83000"/>
              </a:lnSpc>
              <a:spcBef>
                <a:spcPct val="0"/>
              </a:spcBef>
              <a:spcAft>
                <a:spcPct val="0"/>
              </a:spcAft>
              <a:defRPr sz="2300">
                <a:solidFill>
                  <a:schemeClr val="accent1"/>
                </a:solidFill>
                <a:latin typeface="Arial" charset="0"/>
              </a:defRPr>
            </a:lvl9pPr>
          </a:lstStyle>
          <a:p>
            <a:r>
              <a:rPr lang="en-US" altLang="en-US" sz="2400" b="1" kern="0" dirty="0">
                <a:solidFill>
                  <a:srgbClr val="006D9E"/>
                </a:solidFill>
              </a:rPr>
              <a:t>REGULATORY CHANGES DRIVING RISK</a:t>
            </a:r>
          </a:p>
        </p:txBody>
      </p:sp>
    </p:spTree>
    <p:extLst>
      <p:ext uri="{BB962C8B-B14F-4D97-AF65-F5344CB8AC3E}">
        <p14:creationId xmlns:p14="http://schemas.microsoft.com/office/powerpoint/2010/main" val="14051605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Slide Number Placeholder 3"/>
          <p:cNvSpPr>
            <a:spLocks noGrp="1"/>
          </p:cNvSpPr>
          <p:nvPr>
            <p:ph type="sldNum" sz="quarter" idx="4294967295"/>
          </p:nvPr>
        </p:nvSpPr>
        <p:spPr>
          <a:xfrm>
            <a:off x="9590098" y="7348545"/>
            <a:ext cx="468312" cy="284584"/>
          </a:xfrm>
          <a:prstGeom prst="rect">
            <a:avLst/>
          </a:prstGeom>
          <a:noFill/>
        </p:spPr>
        <p:txBody>
          <a:bodyPr lIns="98950" tIns="49476" rIns="98950" bIns="49476"/>
          <a:lstStyle>
            <a:lvl1pPr eaLnBrk="0" hangingPunct="0">
              <a:defRPr sz="1200">
                <a:solidFill>
                  <a:schemeClr val="tx1"/>
                </a:solidFill>
                <a:latin typeface="Arial" charset="0"/>
                <a:ea typeface="MS PGothic" pitchFamily="34" charset="-128"/>
              </a:defRPr>
            </a:lvl1pPr>
            <a:lvl2pPr marL="803973" indent="-309221" eaLnBrk="0" hangingPunct="0">
              <a:defRPr sz="1200">
                <a:solidFill>
                  <a:schemeClr val="tx1"/>
                </a:solidFill>
                <a:latin typeface="Arial" charset="0"/>
                <a:ea typeface="MS PGothic" pitchFamily="34" charset="-128"/>
              </a:defRPr>
            </a:lvl2pPr>
            <a:lvl3pPr marL="1236884" indent="-247377" eaLnBrk="0" hangingPunct="0">
              <a:defRPr sz="1200">
                <a:solidFill>
                  <a:schemeClr val="tx1"/>
                </a:solidFill>
                <a:latin typeface="Arial" charset="0"/>
                <a:ea typeface="MS PGothic" pitchFamily="34" charset="-128"/>
              </a:defRPr>
            </a:lvl3pPr>
            <a:lvl4pPr marL="1731645" indent="-247377" eaLnBrk="0" hangingPunct="0">
              <a:defRPr sz="1200">
                <a:solidFill>
                  <a:schemeClr val="tx1"/>
                </a:solidFill>
                <a:latin typeface="Arial" charset="0"/>
                <a:ea typeface="MS PGothic" pitchFamily="34" charset="-128"/>
              </a:defRPr>
            </a:lvl4pPr>
            <a:lvl5pPr marL="2226391" indent="-247377" eaLnBrk="0" hangingPunct="0">
              <a:defRPr sz="1200">
                <a:solidFill>
                  <a:schemeClr val="tx1"/>
                </a:solidFill>
                <a:latin typeface="Arial" charset="0"/>
                <a:ea typeface="MS PGothic" pitchFamily="34" charset="-128"/>
              </a:defRPr>
            </a:lvl5pPr>
            <a:lvl6pPr marL="2721145" indent="-247377" eaLnBrk="0" fontAlgn="base" hangingPunct="0">
              <a:lnSpc>
                <a:spcPct val="80000"/>
              </a:lnSpc>
              <a:spcBef>
                <a:spcPct val="60000"/>
              </a:spcBef>
              <a:spcAft>
                <a:spcPct val="0"/>
              </a:spcAft>
              <a:defRPr sz="1200">
                <a:solidFill>
                  <a:schemeClr val="tx1"/>
                </a:solidFill>
                <a:latin typeface="Arial" charset="0"/>
                <a:ea typeface="MS PGothic" pitchFamily="34" charset="-128"/>
              </a:defRPr>
            </a:lvl6pPr>
            <a:lvl7pPr marL="3215899" indent="-247377" eaLnBrk="0" fontAlgn="base" hangingPunct="0">
              <a:lnSpc>
                <a:spcPct val="80000"/>
              </a:lnSpc>
              <a:spcBef>
                <a:spcPct val="60000"/>
              </a:spcBef>
              <a:spcAft>
                <a:spcPct val="0"/>
              </a:spcAft>
              <a:defRPr sz="1200">
                <a:solidFill>
                  <a:schemeClr val="tx1"/>
                </a:solidFill>
                <a:latin typeface="Arial" charset="0"/>
                <a:ea typeface="MS PGothic" pitchFamily="34" charset="-128"/>
              </a:defRPr>
            </a:lvl7pPr>
            <a:lvl8pPr marL="3710653" indent="-247377" eaLnBrk="0" fontAlgn="base" hangingPunct="0">
              <a:lnSpc>
                <a:spcPct val="80000"/>
              </a:lnSpc>
              <a:spcBef>
                <a:spcPct val="60000"/>
              </a:spcBef>
              <a:spcAft>
                <a:spcPct val="0"/>
              </a:spcAft>
              <a:defRPr sz="1200">
                <a:solidFill>
                  <a:schemeClr val="tx1"/>
                </a:solidFill>
                <a:latin typeface="Arial" charset="0"/>
                <a:ea typeface="MS PGothic" pitchFamily="34" charset="-128"/>
              </a:defRPr>
            </a:lvl8pPr>
            <a:lvl9pPr marL="4205406" indent="-247377" eaLnBrk="0" fontAlgn="base" hangingPunct="0">
              <a:lnSpc>
                <a:spcPct val="80000"/>
              </a:lnSpc>
              <a:spcBef>
                <a:spcPct val="60000"/>
              </a:spcBef>
              <a:spcAft>
                <a:spcPct val="0"/>
              </a:spcAft>
              <a:defRPr sz="1200">
                <a:solidFill>
                  <a:schemeClr val="tx1"/>
                </a:solidFill>
                <a:latin typeface="Arial" charset="0"/>
                <a:ea typeface="MS PGothic" pitchFamily="34" charset="-128"/>
              </a:defRPr>
            </a:lvl9pPr>
          </a:lstStyle>
          <a:p>
            <a:pPr eaLnBrk="1" hangingPunct="1"/>
            <a:fld id="{D5164638-5FB0-4912-8693-A9D9D8392119}" type="slidenum">
              <a:rPr lang="en-GB" altLang="en-US" smtClean="0">
                <a:solidFill>
                  <a:srgbClr val="002C77"/>
                </a:solidFill>
              </a:rPr>
              <a:pPr eaLnBrk="1" hangingPunct="1"/>
              <a:t>15</a:t>
            </a:fld>
            <a:endParaRPr lang="en-GB" altLang="en-US" smtClean="0">
              <a:solidFill>
                <a:srgbClr val="002C77"/>
              </a:solidFill>
            </a:endParaRPr>
          </a:p>
        </p:txBody>
      </p:sp>
      <p:sp>
        <p:nvSpPr>
          <p:cNvPr id="18436" name="Date Placeholder 4"/>
          <p:cNvSpPr>
            <a:spLocks noGrp="1"/>
          </p:cNvSpPr>
          <p:nvPr>
            <p:ph type="dt" sz="quarter" idx="4294967295"/>
          </p:nvPr>
        </p:nvSpPr>
        <p:spPr>
          <a:xfrm>
            <a:off x="0" y="7299618"/>
            <a:ext cx="1130300" cy="226720"/>
          </a:xfrm>
          <a:prstGeom prst="rect">
            <a:avLst/>
          </a:prstGeom>
          <a:noFill/>
        </p:spPr>
        <p:txBody>
          <a:bodyPr lIns="98950" tIns="49476" rIns="98950" bIns="49476"/>
          <a:lstStyle>
            <a:lvl1pPr eaLnBrk="0" hangingPunct="0">
              <a:defRPr sz="1200">
                <a:solidFill>
                  <a:schemeClr val="tx1"/>
                </a:solidFill>
                <a:latin typeface="Arial" charset="0"/>
                <a:ea typeface="MS PGothic" pitchFamily="34" charset="-128"/>
              </a:defRPr>
            </a:lvl1pPr>
            <a:lvl2pPr marL="803973" indent="-309221" eaLnBrk="0" hangingPunct="0">
              <a:defRPr sz="1200">
                <a:solidFill>
                  <a:schemeClr val="tx1"/>
                </a:solidFill>
                <a:latin typeface="Arial" charset="0"/>
                <a:ea typeface="MS PGothic" pitchFamily="34" charset="-128"/>
              </a:defRPr>
            </a:lvl2pPr>
            <a:lvl3pPr marL="1236884" indent="-247377" eaLnBrk="0" hangingPunct="0">
              <a:defRPr sz="1200">
                <a:solidFill>
                  <a:schemeClr val="tx1"/>
                </a:solidFill>
                <a:latin typeface="Arial" charset="0"/>
                <a:ea typeface="MS PGothic" pitchFamily="34" charset="-128"/>
              </a:defRPr>
            </a:lvl3pPr>
            <a:lvl4pPr marL="1731645" indent="-247377" eaLnBrk="0" hangingPunct="0">
              <a:defRPr sz="1200">
                <a:solidFill>
                  <a:schemeClr val="tx1"/>
                </a:solidFill>
                <a:latin typeface="Arial" charset="0"/>
                <a:ea typeface="MS PGothic" pitchFamily="34" charset="-128"/>
              </a:defRPr>
            </a:lvl4pPr>
            <a:lvl5pPr marL="2226391" indent="-247377" eaLnBrk="0" hangingPunct="0">
              <a:defRPr sz="1200">
                <a:solidFill>
                  <a:schemeClr val="tx1"/>
                </a:solidFill>
                <a:latin typeface="Arial" charset="0"/>
                <a:ea typeface="MS PGothic" pitchFamily="34" charset="-128"/>
              </a:defRPr>
            </a:lvl5pPr>
            <a:lvl6pPr marL="2721145" indent="-247377" eaLnBrk="0" fontAlgn="base" hangingPunct="0">
              <a:lnSpc>
                <a:spcPct val="80000"/>
              </a:lnSpc>
              <a:spcBef>
                <a:spcPct val="60000"/>
              </a:spcBef>
              <a:spcAft>
                <a:spcPct val="0"/>
              </a:spcAft>
              <a:defRPr sz="1200">
                <a:solidFill>
                  <a:schemeClr val="tx1"/>
                </a:solidFill>
                <a:latin typeface="Arial" charset="0"/>
                <a:ea typeface="MS PGothic" pitchFamily="34" charset="-128"/>
              </a:defRPr>
            </a:lvl6pPr>
            <a:lvl7pPr marL="3215899" indent="-247377" eaLnBrk="0" fontAlgn="base" hangingPunct="0">
              <a:lnSpc>
                <a:spcPct val="80000"/>
              </a:lnSpc>
              <a:spcBef>
                <a:spcPct val="60000"/>
              </a:spcBef>
              <a:spcAft>
                <a:spcPct val="0"/>
              </a:spcAft>
              <a:defRPr sz="1200">
                <a:solidFill>
                  <a:schemeClr val="tx1"/>
                </a:solidFill>
                <a:latin typeface="Arial" charset="0"/>
                <a:ea typeface="MS PGothic" pitchFamily="34" charset="-128"/>
              </a:defRPr>
            </a:lvl7pPr>
            <a:lvl8pPr marL="3710653" indent="-247377" eaLnBrk="0" fontAlgn="base" hangingPunct="0">
              <a:lnSpc>
                <a:spcPct val="80000"/>
              </a:lnSpc>
              <a:spcBef>
                <a:spcPct val="60000"/>
              </a:spcBef>
              <a:spcAft>
                <a:spcPct val="0"/>
              </a:spcAft>
              <a:defRPr sz="1200">
                <a:solidFill>
                  <a:schemeClr val="tx1"/>
                </a:solidFill>
                <a:latin typeface="Arial" charset="0"/>
                <a:ea typeface="MS PGothic" pitchFamily="34" charset="-128"/>
              </a:defRPr>
            </a:lvl8pPr>
            <a:lvl9pPr marL="4205406" indent="-247377" eaLnBrk="0" fontAlgn="base" hangingPunct="0">
              <a:lnSpc>
                <a:spcPct val="80000"/>
              </a:lnSpc>
              <a:spcBef>
                <a:spcPct val="60000"/>
              </a:spcBef>
              <a:spcAft>
                <a:spcPct val="0"/>
              </a:spcAft>
              <a:defRPr sz="1200">
                <a:solidFill>
                  <a:schemeClr val="tx1"/>
                </a:solidFill>
                <a:latin typeface="Arial" charset="0"/>
                <a:ea typeface="MS PGothic" pitchFamily="34" charset="-128"/>
              </a:defRPr>
            </a:lvl9pPr>
          </a:lstStyle>
          <a:p>
            <a:pPr eaLnBrk="1" hangingPunct="1"/>
            <a:fld id="{DA6C1AC8-FE09-4D95-A507-556DC2202AE3}" type="datetime4">
              <a:rPr lang="en-GB" altLang="en-US" sz="800">
                <a:solidFill>
                  <a:srgbClr val="7C848A"/>
                </a:solidFill>
              </a:rPr>
              <a:pPr eaLnBrk="1" hangingPunct="1"/>
              <a:t>10 March 2017</a:t>
            </a:fld>
            <a:endParaRPr lang="en-GB" altLang="en-US" sz="800">
              <a:solidFill>
                <a:srgbClr val="7C848A"/>
              </a:solidFill>
            </a:endParaRPr>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5454" y="689220"/>
            <a:ext cx="2064802" cy="2096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2" name="Picture 6" descr="http://previews.123rf.com/images/boroda/boroda0903/boroda090300067/4432382-USA-flag-texture-on-ball-Design-element-Isolated-on-white-Vector-illustration--Stock-Vecto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025" y="807722"/>
            <a:ext cx="1844390" cy="1934146"/>
          </a:xfrm>
          <a:prstGeom prst="rect">
            <a:avLst/>
          </a:prstGeom>
          <a:noFill/>
          <a:extLst>
            <a:ext uri="{909E8E84-426E-40DD-AFC4-6F175D3DCCD1}">
              <a14:hiddenFill xmlns:a14="http://schemas.microsoft.com/office/drawing/2010/main">
                <a:solidFill>
                  <a:srgbClr val="FFFFFF"/>
                </a:solidFill>
              </a14:hiddenFill>
            </a:ext>
          </a:extLst>
        </p:spPr>
      </p:pic>
      <p:pic>
        <p:nvPicPr>
          <p:cNvPr id="14345"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8313" y="718418"/>
            <a:ext cx="2004072" cy="2096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bwMode="auto">
          <a:xfrm>
            <a:off x="511099" y="2814853"/>
            <a:ext cx="1938187" cy="4403070"/>
          </a:xfrm>
          <a:prstGeom prst="rect">
            <a:avLst/>
          </a:prstGeom>
          <a:solidFill>
            <a:srgbClr val="BA2C2B"/>
          </a:solidFill>
          <a:ln w="9525" cap="flat" cmpd="sng" algn="ctr">
            <a:noFill/>
            <a:prstDash val="solid"/>
            <a:round/>
            <a:headEnd type="none" w="med" len="med"/>
            <a:tailEnd type="none" w="med" len="med"/>
          </a:ln>
          <a:effectLst/>
          <a:extLst/>
        </p:spPr>
        <p:txBody>
          <a:bodyPr vert="horz" wrap="square" lIns="98950" tIns="98950" rIns="98950" bIns="49476" numCol="1" rtlCol="0" anchor="t" anchorCtr="0" compatLnSpc="1">
            <a:prstTxWarp prst="textNoShape">
              <a:avLst/>
            </a:prstTxWarp>
          </a:bodyPr>
          <a:lstStyle/>
          <a:p>
            <a:pPr>
              <a:defRPr/>
            </a:pPr>
            <a:r>
              <a:rPr lang="en-US" sz="1400" b="1" dirty="0">
                <a:solidFill>
                  <a:srgbClr val="FFFFFF"/>
                </a:solidFill>
              </a:rPr>
              <a:t>US Securities Exchange Commission on Security Breaches</a:t>
            </a:r>
          </a:p>
          <a:p>
            <a:pPr algn="just">
              <a:defRPr/>
            </a:pPr>
            <a:endParaRPr lang="en-GB" sz="1200" dirty="0">
              <a:solidFill>
                <a:srgbClr val="FFFFFF"/>
              </a:solidFill>
            </a:endParaRPr>
          </a:p>
          <a:p>
            <a:pPr algn="just">
              <a:defRPr/>
            </a:pPr>
            <a:r>
              <a:rPr lang="en-GB" sz="1600" dirty="0">
                <a:solidFill>
                  <a:srgbClr val="FFFFFF"/>
                </a:solidFill>
              </a:rPr>
              <a:t>Disclosure in the likely event of a breach</a:t>
            </a:r>
          </a:p>
          <a:p>
            <a:pPr algn="just">
              <a:defRPr/>
            </a:pPr>
            <a:endParaRPr lang="en-GB" sz="1600" dirty="0">
              <a:solidFill>
                <a:srgbClr val="FFFFFF"/>
              </a:solidFill>
            </a:endParaRPr>
          </a:p>
          <a:p>
            <a:pPr algn="just">
              <a:defRPr/>
            </a:pPr>
            <a:r>
              <a:rPr lang="en-GB" sz="1600" dirty="0">
                <a:solidFill>
                  <a:srgbClr val="FFFFFF"/>
                </a:solidFill>
              </a:rPr>
              <a:t>Laws like HIPPA for date protection/  privacy</a:t>
            </a:r>
          </a:p>
          <a:p>
            <a:pPr algn="just">
              <a:defRPr/>
            </a:pPr>
            <a:endParaRPr lang="en-GB" sz="1600" dirty="0">
              <a:solidFill>
                <a:srgbClr val="FFFFFF"/>
              </a:solidFill>
            </a:endParaRPr>
          </a:p>
          <a:p>
            <a:pPr algn="just">
              <a:defRPr/>
            </a:pPr>
            <a:r>
              <a:rPr lang="en-US" sz="1600" dirty="0">
                <a:solidFill>
                  <a:srgbClr val="FFFFFF"/>
                </a:solidFill>
              </a:rPr>
              <a:t>Penalties for a breach </a:t>
            </a:r>
            <a:r>
              <a:rPr lang="en-US" sz="1600" dirty="0" err="1">
                <a:solidFill>
                  <a:srgbClr val="FFFFFF"/>
                </a:solidFill>
              </a:rPr>
              <a:t>upto</a:t>
            </a:r>
            <a:r>
              <a:rPr lang="en-US" sz="1600" dirty="0">
                <a:solidFill>
                  <a:srgbClr val="FFFFFF"/>
                </a:solidFill>
              </a:rPr>
              <a:t> USD 1.5 million</a:t>
            </a:r>
          </a:p>
          <a:p>
            <a:pPr algn="ctr" defTabSz="989506">
              <a:lnSpc>
                <a:spcPct val="86000"/>
              </a:lnSpc>
            </a:pPr>
            <a:endParaRPr lang="en-GB" sz="1100" dirty="0">
              <a:solidFill>
                <a:srgbClr val="000000"/>
              </a:solidFill>
            </a:endParaRPr>
          </a:p>
        </p:txBody>
      </p:sp>
      <p:sp>
        <p:nvSpPr>
          <p:cNvPr id="15" name="Rectangle 14"/>
          <p:cNvSpPr/>
          <p:nvPr/>
        </p:nvSpPr>
        <p:spPr bwMode="auto">
          <a:xfrm>
            <a:off x="2883629" y="2814853"/>
            <a:ext cx="1938187" cy="4403070"/>
          </a:xfrm>
          <a:prstGeom prst="rect">
            <a:avLst/>
          </a:prstGeom>
          <a:solidFill>
            <a:srgbClr val="595997"/>
          </a:solidFill>
          <a:ln w="9525" cap="flat" cmpd="sng" algn="ctr">
            <a:noFill/>
            <a:prstDash val="solid"/>
            <a:round/>
            <a:headEnd type="none" w="med" len="med"/>
            <a:tailEnd type="none" w="med" len="med"/>
          </a:ln>
          <a:effectLst/>
          <a:extLst/>
        </p:spPr>
        <p:txBody>
          <a:bodyPr vert="horz" wrap="square" lIns="98950" tIns="98950" rIns="98950" bIns="49476" numCol="1" rtlCol="0" anchor="t" anchorCtr="0" compatLnSpc="1">
            <a:prstTxWarp prst="textNoShape">
              <a:avLst/>
            </a:prstTxWarp>
          </a:bodyPr>
          <a:lstStyle/>
          <a:p>
            <a:pPr>
              <a:defRPr/>
            </a:pPr>
            <a:r>
              <a:rPr lang="en-US" sz="1600" b="1" dirty="0">
                <a:solidFill>
                  <a:srgbClr val="FFFFFF"/>
                </a:solidFill>
              </a:rPr>
              <a:t>New EU General Data Protection Regulation (GDPR) </a:t>
            </a:r>
            <a:endParaRPr lang="en-US" sz="1400" b="1" dirty="0">
              <a:solidFill>
                <a:srgbClr val="FFFFFF"/>
              </a:solidFill>
            </a:endParaRPr>
          </a:p>
          <a:p>
            <a:pPr algn="just">
              <a:defRPr/>
            </a:pPr>
            <a:endParaRPr lang="en-US" sz="1200" dirty="0">
              <a:solidFill>
                <a:srgbClr val="FFFFFF"/>
              </a:solidFill>
            </a:endParaRPr>
          </a:p>
          <a:p>
            <a:pPr algn="just">
              <a:defRPr/>
            </a:pPr>
            <a:r>
              <a:rPr lang="en-US" sz="1400" dirty="0">
                <a:solidFill>
                  <a:srgbClr val="FFFFFF"/>
                </a:solidFill>
              </a:rPr>
              <a:t>Fines of EUR 20 M or 4% of global annual turnover</a:t>
            </a:r>
          </a:p>
          <a:p>
            <a:pPr algn="just">
              <a:defRPr/>
            </a:pPr>
            <a:endParaRPr lang="en-US" sz="1200" dirty="0">
              <a:solidFill>
                <a:srgbClr val="FFFFFF"/>
              </a:solidFill>
            </a:endParaRPr>
          </a:p>
          <a:p>
            <a:pPr algn="just">
              <a:defRPr/>
            </a:pPr>
            <a:r>
              <a:rPr lang="en-US" sz="1400" dirty="0">
                <a:solidFill>
                  <a:srgbClr val="FFFFFF"/>
                </a:solidFill>
              </a:rPr>
              <a:t>Extra-territorial scope</a:t>
            </a:r>
          </a:p>
          <a:p>
            <a:pPr algn="just">
              <a:defRPr/>
            </a:pPr>
            <a:endParaRPr lang="en-US" sz="1400" dirty="0">
              <a:solidFill>
                <a:srgbClr val="FFFFFF"/>
              </a:solidFill>
            </a:endParaRPr>
          </a:p>
          <a:p>
            <a:pPr algn="just">
              <a:defRPr/>
            </a:pPr>
            <a:r>
              <a:rPr lang="en-US" sz="1400" dirty="0">
                <a:solidFill>
                  <a:srgbClr val="FFFFFF"/>
                </a:solidFill>
              </a:rPr>
              <a:t>Notification to authorities within 72 </a:t>
            </a:r>
            <a:r>
              <a:rPr lang="en-US" sz="1400" dirty="0" err="1">
                <a:solidFill>
                  <a:srgbClr val="FFFFFF"/>
                </a:solidFill>
              </a:rPr>
              <a:t>hrs</a:t>
            </a:r>
            <a:endParaRPr lang="en-US" sz="1400" dirty="0">
              <a:solidFill>
                <a:srgbClr val="FFFFFF"/>
              </a:solidFill>
            </a:endParaRPr>
          </a:p>
          <a:p>
            <a:pPr algn="just">
              <a:defRPr/>
            </a:pPr>
            <a:endParaRPr lang="en-US" sz="1400" dirty="0">
              <a:solidFill>
                <a:srgbClr val="FFFFFF"/>
              </a:solidFill>
            </a:endParaRPr>
          </a:p>
          <a:p>
            <a:pPr algn="just">
              <a:defRPr/>
            </a:pPr>
            <a:r>
              <a:rPr lang="en-US" sz="1400" dirty="0">
                <a:solidFill>
                  <a:srgbClr val="FFFFFF"/>
                </a:solidFill>
              </a:rPr>
              <a:t>Notifications to data subjects immediately</a:t>
            </a:r>
          </a:p>
          <a:p>
            <a:pPr algn="just">
              <a:defRPr/>
            </a:pPr>
            <a:endParaRPr lang="en-US" sz="1400" dirty="0">
              <a:solidFill>
                <a:srgbClr val="FFFFFF"/>
              </a:solidFill>
            </a:endParaRPr>
          </a:p>
          <a:p>
            <a:pPr algn="just">
              <a:defRPr/>
            </a:pPr>
            <a:endParaRPr lang="en-US" sz="1200" dirty="0">
              <a:solidFill>
                <a:srgbClr val="FFFFFF"/>
              </a:solidFill>
            </a:endParaRPr>
          </a:p>
          <a:p>
            <a:pPr algn="just">
              <a:defRPr/>
            </a:pPr>
            <a:endParaRPr lang="en-GB" sz="1100" dirty="0">
              <a:solidFill>
                <a:srgbClr val="FFFFFF"/>
              </a:solidFill>
            </a:endParaRPr>
          </a:p>
        </p:txBody>
      </p:sp>
      <p:sp>
        <p:nvSpPr>
          <p:cNvPr id="16" name="Rectangle 15"/>
          <p:cNvSpPr/>
          <p:nvPr/>
        </p:nvSpPr>
        <p:spPr bwMode="auto">
          <a:xfrm>
            <a:off x="5257380" y="2814853"/>
            <a:ext cx="1938187" cy="4403070"/>
          </a:xfrm>
          <a:prstGeom prst="rect">
            <a:avLst/>
          </a:prstGeom>
          <a:solidFill>
            <a:srgbClr val="008075"/>
          </a:solidFill>
          <a:effectLst/>
          <a:extLst/>
        </p:spPr>
        <p:txBody>
          <a:bodyPr wrap="square" lIns="98950" tIns="98950" rIns="98950" bIns="98950" rtlCol="0" anchor="t">
            <a:noAutofit/>
          </a:bodyPr>
          <a:lstStyle/>
          <a:p>
            <a:pPr>
              <a:lnSpc>
                <a:spcPct val="90000"/>
              </a:lnSpc>
              <a:spcBef>
                <a:spcPts val="108"/>
              </a:spcBef>
              <a:spcAft>
                <a:spcPts val="108"/>
              </a:spcAft>
            </a:pPr>
            <a:r>
              <a:rPr lang="en-US" sz="1600" b="1" kern="0" dirty="0">
                <a:solidFill>
                  <a:srgbClr val="FFFFFF"/>
                </a:solidFill>
                <a:latin typeface="Arial"/>
              </a:rPr>
              <a:t>Data Privacy Rules for Indian Companies – IT Act 2000</a:t>
            </a:r>
          </a:p>
          <a:p>
            <a:pPr>
              <a:lnSpc>
                <a:spcPct val="90000"/>
              </a:lnSpc>
              <a:spcBef>
                <a:spcPts val="108"/>
              </a:spcBef>
              <a:spcAft>
                <a:spcPts val="108"/>
              </a:spcAft>
            </a:pPr>
            <a:endParaRPr lang="en-US" sz="1200" kern="0" dirty="0">
              <a:solidFill>
                <a:srgbClr val="FFFFFF"/>
              </a:solidFill>
              <a:latin typeface="Arial"/>
            </a:endParaRPr>
          </a:p>
          <a:p>
            <a:pPr>
              <a:lnSpc>
                <a:spcPct val="90000"/>
              </a:lnSpc>
              <a:spcBef>
                <a:spcPts val="108"/>
              </a:spcBef>
              <a:spcAft>
                <a:spcPts val="108"/>
              </a:spcAft>
            </a:pPr>
            <a:r>
              <a:rPr lang="en-US" sz="1400" kern="0" dirty="0">
                <a:solidFill>
                  <a:srgbClr val="FFFFFF"/>
                </a:solidFill>
                <a:latin typeface="Arial"/>
              </a:rPr>
              <a:t>Unauthorized access to a computer, computer system, or computer network - compensation of up to INR 10 million. </a:t>
            </a:r>
          </a:p>
          <a:p>
            <a:pPr>
              <a:lnSpc>
                <a:spcPct val="90000"/>
              </a:lnSpc>
              <a:spcBef>
                <a:spcPts val="108"/>
              </a:spcBef>
              <a:spcAft>
                <a:spcPts val="108"/>
              </a:spcAft>
            </a:pPr>
            <a:endParaRPr lang="en-US" sz="1400" kern="0" dirty="0">
              <a:solidFill>
                <a:srgbClr val="FFFFFF"/>
              </a:solidFill>
              <a:latin typeface="Arial"/>
            </a:endParaRPr>
          </a:p>
          <a:p>
            <a:pPr>
              <a:lnSpc>
                <a:spcPct val="90000"/>
              </a:lnSpc>
              <a:spcBef>
                <a:spcPts val="108"/>
              </a:spcBef>
              <a:spcAft>
                <a:spcPts val="108"/>
              </a:spcAft>
            </a:pPr>
            <a:r>
              <a:rPr lang="en-US" sz="1400" kern="0" dirty="0">
                <a:solidFill>
                  <a:srgbClr val="FFFFFF"/>
                </a:solidFill>
                <a:latin typeface="Arial"/>
              </a:rPr>
              <a:t>Punishment for disclosure of information in breach of a lawful contract – 3 year imprisonment and/or a fine of INR 500,000.</a:t>
            </a:r>
            <a:endParaRPr lang="en-GB" sz="1200" b="1" kern="0" dirty="0">
              <a:solidFill>
                <a:srgbClr val="FFFFFF"/>
              </a:solidFill>
              <a:latin typeface="Arial"/>
            </a:endParaRPr>
          </a:p>
        </p:txBody>
      </p:sp>
      <p:pic>
        <p:nvPicPr>
          <p:cNvPr id="2050" name="Picture 2" descr="Image result for reserve bank of indi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66717" y="680703"/>
            <a:ext cx="1855992" cy="185599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bwMode="auto">
          <a:xfrm>
            <a:off x="7625619" y="2814853"/>
            <a:ext cx="1938187" cy="4403070"/>
          </a:xfrm>
          <a:prstGeom prst="rect">
            <a:avLst/>
          </a:prstGeom>
          <a:solidFill>
            <a:schemeClr val="tx1">
              <a:lumMod val="75000"/>
              <a:lumOff val="25000"/>
            </a:schemeClr>
          </a:solidFill>
          <a:effectLst/>
          <a:extLst/>
        </p:spPr>
        <p:txBody>
          <a:bodyPr wrap="square" lIns="98950" tIns="98950" rIns="98950" bIns="98950" rtlCol="0" anchor="t">
            <a:noAutofit/>
          </a:bodyPr>
          <a:lstStyle/>
          <a:p>
            <a:pPr>
              <a:lnSpc>
                <a:spcPct val="90000"/>
              </a:lnSpc>
              <a:spcBef>
                <a:spcPts val="108"/>
              </a:spcBef>
              <a:spcAft>
                <a:spcPts val="108"/>
              </a:spcAft>
            </a:pPr>
            <a:r>
              <a:rPr lang="en-US" sz="1600" b="1" kern="0" dirty="0">
                <a:solidFill>
                  <a:srgbClr val="FFFFFF"/>
                </a:solidFill>
              </a:rPr>
              <a:t>Clear data protection guidelines per circular – June 2016</a:t>
            </a:r>
          </a:p>
          <a:p>
            <a:pPr>
              <a:lnSpc>
                <a:spcPct val="90000"/>
              </a:lnSpc>
              <a:spcBef>
                <a:spcPts val="108"/>
              </a:spcBef>
              <a:spcAft>
                <a:spcPts val="108"/>
              </a:spcAft>
            </a:pPr>
            <a:endParaRPr lang="en-US" sz="1100" kern="0" dirty="0">
              <a:solidFill>
                <a:srgbClr val="FFFFFF"/>
              </a:solidFill>
            </a:endParaRPr>
          </a:p>
          <a:p>
            <a:pPr>
              <a:lnSpc>
                <a:spcPct val="90000"/>
              </a:lnSpc>
              <a:spcBef>
                <a:spcPts val="108"/>
              </a:spcBef>
              <a:spcAft>
                <a:spcPts val="108"/>
              </a:spcAft>
            </a:pPr>
            <a:r>
              <a:rPr lang="en-US" sz="1400" kern="0" dirty="0">
                <a:solidFill>
                  <a:srgbClr val="FFFFFF"/>
                </a:solidFill>
              </a:rPr>
              <a:t>Separate Cyber security policy, to be submitted  by Sept.</a:t>
            </a:r>
          </a:p>
          <a:p>
            <a:pPr>
              <a:lnSpc>
                <a:spcPct val="90000"/>
              </a:lnSpc>
              <a:spcBef>
                <a:spcPts val="108"/>
              </a:spcBef>
              <a:spcAft>
                <a:spcPts val="108"/>
              </a:spcAft>
            </a:pPr>
            <a:endParaRPr lang="en-US" sz="1400" kern="0" dirty="0">
              <a:solidFill>
                <a:srgbClr val="FFFFFF"/>
              </a:solidFill>
            </a:endParaRPr>
          </a:p>
          <a:p>
            <a:pPr>
              <a:lnSpc>
                <a:spcPct val="90000"/>
              </a:lnSpc>
              <a:spcBef>
                <a:spcPts val="108"/>
              </a:spcBef>
              <a:spcAft>
                <a:spcPts val="108"/>
              </a:spcAft>
            </a:pPr>
            <a:r>
              <a:rPr lang="en-US" sz="1400" kern="0" dirty="0">
                <a:solidFill>
                  <a:srgbClr val="FFFFFF"/>
                </a:solidFill>
              </a:rPr>
              <a:t>Directs banks to have Cyber Incidence Response Plan, Crisis Management Plan, Reputation Management plan, and Forensic Analysis plan in place</a:t>
            </a:r>
          </a:p>
        </p:txBody>
      </p:sp>
    </p:spTree>
    <p:extLst>
      <p:ext uri="{BB962C8B-B14F-4D97-AF65-F5344CB8AC3E}">
        <p14:creationId xmlns:p14="http://schemas.microsoft.com/office/powerpoint/2010/main" val="14982835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3"/>
          <p:cNvSpPr>
            <a:spLocks noGrp="1"/>
          </p:cNvSpPr>
          <p:nvPr>
            <p:ph type="sldNum" sz="quarter" idx="10"/>
          </p:nvPr>
        </p:nvSpPr>
        <p:spPr>
          <a:noFill/>
        </p:spPr>
        <p:txBody>
          <a:bodyPr/>
          <a:lstStyle>
            <a:lvl1pPr eaLnBrk="0" hangingPunct="0">
              <a:defRPr sz="2200">
                <a:solidFill>
                  <a:schemeClr val="tx1"/>
                </a:solidFill>
                <a:latin typeface="Arial" charset="0"/>
                <a:ea typeface="MS PGothic" pitchFamily="34" charset="-128"/>
              </a:defRPr>
            </a:lvl1pPr>
            <a:lvl2pPr marL="803973" indent="-309221" eaLnBrk="0" hangingPunct="0">
              <a:defRPr sz="2200">
                <a:solidFill>
                  <a:schemeClr val="tx1"/>
                </a:solidFill>
                <a:latin typeface="Arial" charset="0"/>
                <a:ea typeface="MS PGothic" pitchFamily="34" charset="-128"/>
              </a:defRPr>
            </a:lvl2pPr>
            <a:lvl3pPr marL="1236884" indent="-247377" eaLnBrk="0" hangingPunct="0">
              <a:defRPr sz="2200">
                <a:solidFill>
                  <a:schemeClr val="tx1"/>
                </a:solidFill>
                <a:latin typeface="Arial" charset="0"/>
                <a:ea typeface="MS PGothic" pitchFamily="34" charset="-128"/>
              </a:defRPr>
            </a:lvl3pPr>
            <a:lvl4pPr marL="1731645" indent="-247377" eaLnBrk="0" hangingPunct="0">
              <a:defRPr sz="2200">
                <a:solidFill>
                  <a:schemeClr val="tx1"/>
                </a:solidFill>
                <a:latin typeface="Arial" charset="0"/>
                <a:ea typeface="MS PGothic" pitchFamily="34" charset="-128"/>
              </a:defRPr>
            </a:lvl4pPr>
            <a:lvl5pPr marL="2226391" indent="-247377" eaLnBrk="0" hangingPunct="0">
              <a:defRPr sz="2200">
                <a:solidFill>
                  <a:schemeClr val="tx1"/>
                </a:solidFill>
                <a:latin typeface="Arial" charset="0"/>
                <a:ea typeface="MS PGothic" pitchFamily="34" charset="-128"/>
              </a:defRPr>
            </a:lvl5pPr>
            <a:lvl6pPr marL="2721145" indent="-247377" algn="ctr" eaLnBrk="0" fontAlgn="base" hangingPunct="0">
              <a:lnSpc>
                <a:spcPct val="86000"/>
              </a:lnSpc>
              <a:spcBef>
                <a:spcPct val="0"/>
              </a:spcBef>
              <a:spcAft>
                <a:spcPct val="0"/>
              </a:spcAft>
              <a:defRPr sz="2200">
                <a:solidFill>
                  <a:schemeClr val="tx1"/>
                </a:solidFill>
                <a:latin typeface="Arial" charset="0"/>
                <a:ea typeface="MS PGothic" pitchFamily="34" charset="-128"/>
              </a:defRPr>
            </a:lvl6pPr>
            <a:lvl7pPr marL="3215899" indent="-247377" algn="ctr" eaLnBrk="0" fontAlgn="base" hangingPunct="0">
              <a:lnSpc>
                <a:spcPct val="86000"/>
              </a:lnSpc>
              <a:spcBef>
                <a:spcPct val="0"/>
              </a:spcBef>
              <a:spcAft>
                <a:spcPct val="0"/>
              </a:spcAft>
              <a:defRPr sz="2200">
                <a:solidFill>
                  <a:schemeClr val="tx1"/>
                </a:solidFill>
                <a:latin typeface="Arial" charset="0"/>
                <a:ea typeface="MS PGothic" pitchFamily="34" charset="-128"/>
              </a:defRPr>
            </a:lvl7pPr>
            <a:lvl8pPr marL="3710653" indent="-247377" algn="ctr" eaLnBrk="0" fontAlgn="base" hangingPunct="0">
              <a:lnSpc>
                <a:spcPct val="86000"/>
              </a:lnSpc>
              <a:spcBef>
                <a:spcPct val="0"/>
              </a:spcBef>
              <a:spcAft>
                <a:spcPct val="0"/>
              </a:spcAft>
              <a:defRPr sz="2200">
                <a:solidFill>
                  <a:schemeClr val="tx1"/>
                </a:solidFill>
                <a:latin typeface="Arial" charset="0"/>
                <a:ea typeface="MS PGothic" pitchFamily="34" charset="-128"/>
              </a:defRPr>
            </a:lvl8pPr>
            <a:lvl9pPr marL="4205406" indent="-247377" algn="ctr" eaLnBrk="0" fontAlgn="base" hangingPunct="0">
              <a:lnSpc>
                <a:spcPct val="86000"/>
              </a:lnSpc>
              <a:spcBef>
                <a:spcPct val="0"/>
              </a:spcBef>
              <a:spcAft>
                <a:spcPct val="0"/>
              </a:spcAft>
              <a:defRPr sz="2200">
                <a:solidFill>
                  <a:schemeClr val="tx1"/>
                </a:solidFill>
                <a:latin typeface="Arial" charset="0"/>
                <a:ea typeface="MS PGothic" pitchFamily="34" charset="-128"/>
              </a:defRPr>
            </a:lvl9pPr>
          </a:lstStyle>
          <a:p>
            <a:pPr eaLnBrk="1" hangingPunct="1"/>
            <a:fld id="{F56CD583-2DDE-4F06-953D-A51B6631CD46}" type="slidenum">
              <a:rPr lang="en-US" altLang="en-US" sz="1200">
                <a:solidFill>
                  <a:srgbClr val="002C77"/>
                </a:solidFill>
              </a:rPr>
              <a:pPr eaLnBrk="1" hangingPunct="1"/>
              <a:t>16</a:t>
            </a:fld>
            <a:endParaRPr lang="en-US" altLang="en-US" sz="1200">
              <a:solidFill>
                <a:srgbClr val="002C77"/>
              </a:solidFill>
            </a:endParaRPr>
          </a:p>
        </p:txBody>
      </p:sp>
      <p:sp>
        <p:nvSpPr>
          <p:cNvPr id="19459" name="Date Placeholder 4"/>
          <p:cNvSpPr>
            <a:spLocks noGrp="1"/>
          </p:cNvSpPr>
          <p:nvPr>
            <p:ph type="dt" sz="quarter" idx="4294967295"/>
          </p:nvPr>
        </p:nvSpPr>
        <p:spPr>
          <a:xfrm>
            <a:off x="4464673" y="7299196"/>
            <a:ext cx="1130718" cy="226720"/>
          </a:xfrm>
          <a:prstGeom prst="rect">
            <a:avLst/>
          </a:prstGeom>
          <a:noFill/>
        </p:spPr>
        <p:txBody>
          <a:bodyPr lIns="98950" tIns="49476" rIns="98950" bIns="49476"/>
          <a:lstStyle>
            <a:lvl1pPr eaLnBrk="0" hangingPunct="0">
              <a:defRPr sz="2200">
                <a:solidFill>
                  <a:schemeClr val="tx1"/>
                </a:solidFill>
                <a:latin typeface="Arial" charset="0"/>
                <a:ea typeface="MS PGothic" pitchFamily="34" charset="-128"/>
              </a:defRPr>
            </a:lvl1pPr>
            <a:lvl2pPr marL="803973" indent="-309221" eaLnBrk="0" hangingPunct="0">
              <a:defRPr sz="2200">
                <a:solidFill>
                  <a:schemeClr val="tx1"/>
                </a:solidFill>
                <a:latin typeface="Arial" charset="0"/>
                <a:ea typeface="MS PGothic" pitchFamily="34" charset="-128"/>
              </a:defRPr>
            </a:lvl2pPr>
            <a:lvl3pPr marL="1236884" indent="-247377" eaLnBrk="0" hangingPunct="0">
              <a:defRPr sz="2200">
                <a:solidFill>
                  <a:schemeClr val="tx1"/>
                </a:solidFill>
                <a:latin typeface="Arial" charset="0"/>
                <a:ea typeface="MS PGothic" pitchFamily="34" charset="-128"/>
              </a:defRPr>
            </a:lvl3pPr>
            <a:lvl4pPr marL="1731645" indent="-247377" eaLnBrk="0" hangingPunct="0">
              <a:defRPr sz="2200">
                <a:solidFill>
                  <a:schemeClr val="tx1"/>
                </a:solidFill>
                <a:latin typeface="Arial" charset="0"/>
                <a:ea typeface="MS PGothic" pitchFamily="34" charset="-128"/>
              </a:defRPr>
            </a:lvl4pPr>
            <a:lvl5pPr marL="2226391" indent="-247377" eaLnBrk="0" hangingPunct="0">
              <a:defRPr sz="2200">
                <a:solidFill>
                  <a:schemeClr val="tx1"/>
                </a:solidFill>
                <a:latin typeface="Arial" charset="0"/>
                <a:ea typeface="MS PGothic" pitchFamily="34" charset="-128"/>
              </a:defRPr>
            </a:lvl5pPr>
            <a:lvl6pPr marL="2721145" indent="-247377" algn="ctr" eaLnBrk="0" fontAlgn="base" hangingPunct="0">
              <a:lnSpc>
                <a:spcPct val="86000"/>
              </a:lnSpc>
              <a:spcBef>
                <a:spcPct val="0"/>
              </a:spcBef>
              <a:spcAft>
                <a:spcPct val="0"/>
              </a:spcAft>
              <a:defRPr sz="2200">
                <a:solidFill>
                  <a:schemeClr val="tx1"/>
                </a:solidFill>
                <a:latin typeface="Arial" charset="0"/>
                <a:ea typeface="MS PGothic" pitchFamily="34" charset="-128"/>
              </a:defRPr>
            </a:lvl6pPr>
            <a:lvl7pPr marL="3215899" indent="-247377" algn="ctr" eaLnBrk="0" fontAlgn="base" hangingPunct="0">
              <a:lnSpc>
                <a:spcPct val="86000"/>
              </a:lnSpc>
              <a:spcBef>
                <a:spcPct val="0"/>
              </a:spcBef>
              <a:spcAft>
                <a:spcPct val="0"/>
              </a:spcAft>
              <a:defRPr sz="2200">
                <a:solidFill>
                  <a:schemeClr val="tx1"/>
                </a:solidFill>
                <a:latin typeface="Arial" charset="0"/>
                <a:ea typeface="MS PGothic" pitchFamily="34" charset="-128"/>
              </a:defRPr>
            </a:lvl7pPr>
            <a:lvl8pPr marL="3710653" indent="-247377" algn="ctr" eaLnBrk="0" fontAlgn="base" hangingPunct="0">
              <a:lnSpc>
                <a:spcPct val="86000"/>
              </a:lnSpc>
              <a:spcBef>
                <a:spcPct val="0"/>
              </a:spcBef>
              <a:spcAft>
                <a:spcPct val="0"/>
              </a:spcAft>
              <a:defRPr sz="2200">
                <a:solidFill>
                  <a:schemeClr val="tx1"/>
                </a:solidFill>
                <a:latin typeface="Arial" charset="0"/>
                <a:ea typeface="MS PGothic" pitchFamily="34" charset="-128"/>
              </a:defRPr>
            </a:lvl8pPr>
            <a:lvl9pPr marL="4205406" indent="-247377" algn="ctr" eaLnBrk="0" fontAlgn="base" hangingPunct="0">
              <a:lnSpc>
                <a:spcPct val="86000"/>
              </a:lnSpc>
              <a:spcBef>
                <a:spcPct val="0"/>
              </a:spcBef>
              <a:spcAft>
                <a:spcPct val="0"/>
              </a:spcAft>
              <a:defRPr sz="2200">
                <a:solidFill>
                  <a:schemeClr val="tx1"/>
                </a:solidFill>
                <a:latin typeface="Arial" charset="0"/>
                <a:ea typeface="MS PGothic" pitchFamily="34" charset="-128"/>
              </a:defRPr>
            </a:lvl9pPr>
          </a:lstStyle>
          <a:p>
            <a:pPr eaLnBrk="1" hangingPunct="1"/>
            <a:fld id="{F4983EFA-351B-4414-AF71-EFC1D36160B6}" type="datetime4">
              <a:rPr lang="en-US" altLang="en-US" sz="800">
                <a:solidFill>
                  <a:srgbClr val="7C848A"/>
                </a:solidFill>
              </a:rPr>
              <a:pPr eaLnBrk="1" hangingPunct="1"/>
              <a:t>March 10, 2017</a:t>
            </a:fld>
            <a:endParaRPr lang="en-US" altLang="en-US" sz="800">
              <a:solidFill>
                <a:srgbClr val="7C848A"/>
              </a:solidFill>
            </a:endParaRPr>
          </a:p>
        </p:txBody>
      </p:sp>
      <p:sp>
        <p:nvSpPr>
          <p:cNvPr id="19460" name="Rectangle 2"/>
          <p:cNvSpPr>
            <a:spLocks noGrp="1" noChangeArrowheads="1"/>
          </p:cNvSpPr>
          <p:nvPr>
            <p:ph type="title"/>
          </p:nvPr>
        </p:nvSpPr>
        <p:spPr/>
        <p:txBody>
          <a:bodyPr/>
          <a:lstStyle/>
          <a:p>
            <a:pPr eaLnBrk="1" hangingPunct="1"/>
            <a:r>
              <a:rPr lang="en-US" altLang="en-US" sz="2400" b="1" dirty="0" smtClean="0">
                <a:solidFill>
                  <a:srgbClr val="006D9E"/>
                </a:solidFill>
              </a:rPr>
              <a:t>LIVING WITH CYBER RISKS</a:t>
            </a:r>
          </a:p>
        </p:txBody>
      </p:sp>
      <p:sp>
        <p:nvSpPr>
          <p:cNvPr id="19461" name="Rectangle 3"/>
          <p:cNvSpPr>
            <a:spLocks noGrp="1" noChangeArrowheads="1"/>
          </p:cNvSpPr>
          <p:nvPr>
            <p:ph type="body" idx="1"/>
          </p:nvPr>
        </p:nvSpPr>
        <p:spPr>
          <a:xfrm>
            <a:off x="477230" y="1448330"/>
            <a:ext cx="9098952" cy="2031325"/>
          </a:xfrm>
        </p:spPr>
        <p:txBody>
          <a:bodyPr>
            <a:spAutoFit/>
          </a:bodyPr>
          <a:lstStyle/>
          <a:p>
            <a:pPr fontAlgn="t">
              <a:spcBef>
                <a:spcPts val="0"/>
              </a:spcBef>
              <a:spcAft>
                <a:spcPts val="0"/>
              </a:spcAft>
            </a:pPr>
            <a:r>
              <a:rPr lang="en-US" kern="1200" dirty="0" smtClean="0">
                <a:solidFill>
                  <a:schemeClr val="accent2"/>
                </a:solidFill>
              </a:rPr>
              <a:t>Cyber Risk</a:t>
            </a:r>
            <a:r>
              <a:rPr lang="en-US" kern="1200" dirty="0" smtClean="0">
                <a:solidFill>
                  <a:srgbClr val="000000"/>
                </a:solidFill>
              </a:rPr>
              <a:t> </a:t>
            </a:r>
            <a:r>
              <a:rPr lang="en-US" kern="1200" dirty="0">
                <a:solidFill>
                  <a:srgbClr val="000000"/>
                </a:solidFill>
              </a:rPr>
              <a:t>is a permanent entry on the </a:t>
            </a:r>
            <a:r>
              <a:rPr lang="en-US" kern="1200" dirty="0" smtClean="0">
                <a:solidFill>
                  <a:srgbClr val="000000"/>
                </a:solidFill>
              </a:rPr>
              <a:t>enterprise risk register</a:t>
            </a:r>
            <a:endParaRPr lang="en-US" dirty="0"/>
          </a:p>
          <a:p>
            <a:pPr fontAlgn="t">
              <a:spcBef>
                <a:spcPts val="0"/>
              </a:spcBef>
              <a:spcAft>
                <a:spcPts val="0"/>
              </a:spcAft>
            </a:pPr>
            <a:r>
              <a:rPr lang="en-US" kern="1200" dirty="0" smtClean="0">
                <a:solidFill>
                  <a:srgbClr val="000000"/>
                </a:solidFill>
              </a:rPr>
              <a:t>Cyber </a:t>
            </a:r>
            <a:r>
              <a:rPr lang="en-US" kern="1200" dirty="0">
                <a:solidFill>
                  <a:srgbClr val="000000"/>
                </a:solidFill>
              </a:rPr>
              <a:t>risk can be </a:t>
            </a:r>
            <a:r>
              <a:rPr lang="en-US" kern="1200" dirty="0" smtClean="0">
                <a:solidFill>
                  <a:srgbClr val="000000"/>
                </a:solidFill>
              </a:rPr>
              <a:t>managed, </a:t>
            </a:r>
            <a:r>
              <a:rPr lang="en-US" kern="1200" dirty="0">
                <a:solidFill>
                  <a:srgbClr val="000000"/>
                </a:solidFill>
              </a:rPr>
              <a:t>but </a:t>
            </a:r>
            <a:r>
              <a:rPr lang="en-US" kern="1200" dirty="0" smtClean="0">
                <a:solidFill>
                  <a:schemeClr val="accent2"/>
                </a:solidFill>
              </a:rPr>
              <a:t>cannot </a:t>
            </a:r>
            <a:r>
              <a:rPr lang="en-US" kern="1200" dirty="0">
                <a:solidFill>
                  <a:schemeClr val="accent2"/>
                </a:solidFill>
              </a:rPr>
              <a:t>be </a:t>
            </a:r>
            <a:r>
              <a:rPr lang="en-US" kern="1200" dirty="0" smtClean="0">
                <a:solidFill>
                  <a:schemeClr val="accent2"/>
                </a:solidFill>
              </a:rPr>
              <a:t>eliminated</a:t>
            </a:r>
            <a:r>
              <a:rPr lang="en-US" kern="1200" dirty="0" smtClean="0">
                <a:solidFill>
                  <a:srgbClr val="000000"/>
                </a:solidFill>
              </a:rPr>
              <a:t>.</a:t>
            </a:r>
            <a:endParaRPr lang="en-US" kern="1200" dirty="0">
              <a:solidFill>
                <a:srgbClr val="000000"/>
              </a:solidFill>
            </a:endParaRPr>
          </a:p>
          <a:p>
            <a:pPr fontAlgn="t">
              <a:spcBef>
                <a:spcPts val="0"/>
              </a:spcBef>
              <a:spcAft>
                <a:spcPts val="0"/>
              </a:spcAft>
            </a:pPr>
            <a:r>
              <a:rPr lang="en-US" dirty="0" smtClean="0"/>
              <a:t>Firms usually apply classical risk management &amp; actuarial approach.</a:t>
            </a:r>
          </a:p>
          <a:p>
            <a:pPr fontAlgn="t">
              <a:spcBef>
                <a:spcPts val="0"/>
              </a:spcBef>
              <a:spcAft>
                <a:spcPts val="0"/>
              </a:spcAft>
            </a:pPr>
            <a:r>
              <a:rPr lang="en-US" dirty="0" smtClean="0"/>
              <a:t>Cyber is technical in nature, but should be </a:t>
            </a:r>
            <a:r>
              <a:rPr lang="en-US" dirty="0" smtClean="0">
                <a:solidFill>
                  <a:schemeClr val="accent2"/>
                </a:solidFill>
              </a:rPr>
              <a:t>managed economically</a:t>
            </a:r>
            <a:r>
              <a:rPr lang="en-US" dirty="0" smtClean="0"/>
              <a:t>.</a:t>
            </a:r>
          </a:p>
          <a:p>
            <a:pPr fontAlgn="t">
              <a:spcBef>
                <a:spcPts val="0"/>
              </a:spcBef>
              <a:spcAft>
                <a:spcPts val="0"/>
              </a:spcAft>
            </a:pPr>
            <a:r>
              <a:rPr lang="en-US" dirty="0"/>
              <a:t>Managing cyber risk engages the </a:t>
            </a:r>
            <a:r>
              <a:rPr lang="en-US" dirty="0">
                <a:solidFill>
                  <a:schemeClr val="accent2"/>
                </a:solidFill>
              </a:rPr>
              <a:t>entire enterprise</a:t>
            </a:r>
            <a:r>
              <a:rPr lang="en-US" dirty="0"/>
              <a:t>, not just IT.</a:t>
            </a:r>
          </a:p>
          <a:p>
            <a:pPr marL="329834" lvl="2" indent="0" fontAlgn="t">
              <a:spcBef>
                <a:spcPts val="0"/>
              </a:spcBef>
              <a:spcAft>
                <a:spcPts val="0"/>
              </a:spcAft>
              <a:buNone/>
            </a:pPr>
            <a:endParaRPr lang="en-US" dirty="0"/>
          </a:p>
        </p:txBody>
      </p:sp>
      <p:grpSp>
        <p:nvGrpSpPr>
          <p:cNvPr id="8" name="Group 7"/>
          <p:cNvGrpSpPr/>
          <p:nvPr/>
        </p:nvGrpSpPr>
        <p:grpSpPr>
          <a:xfrm>
            <a:off x="495422" y="4237397"/>
            <a:ext cx="9803394" cy="2967706"/>
            <a:chOff x="-81002" y="3738880"/>
            <a:chExt cx="9359333" cy="2618564"/>
          </a:xfrm>
        </p:grpSpPr>
        <p:sp>
          <p:nvSpPr>
            <p:cNvPr id="12" name="Rectangle 11"/>
            <p:cNvSpPr/>
            <p:nvPr/>
          </p:nvSpPr>
          <p:spPr>
            <a:xfrm>
              <a:off x="1930890" y="4548170"/>
              <a:ext cx="1818640" cy="1705610"/>
            </a:xfrm>
            <a:prstGeom prst="rect">
              <a:avLst/>
            </a:prstGeom>
            <a:blipFill dpi="0" rotWithShape="1">
              <a:blip r:embed="rId3"/>
              <a:srcRect/>
              <a:stretch>
                <a:fillRect l="-24999" t="-4436" r="-27281" b="-7072"/>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1" name="Rectangle 10"/>
            <p:cNvSpPr/>
            <p:nvPr/>
          </p:nvSpPr>
          <p:spPr>
            <a:xfrm>
              <a:off x="-81002" y="4459588"/>
              <a:ext cx="1945958" cy="1863167"/>
            </a:xfrm>
            <a:prstGeom prst="rect">
              <a:avLst/>
            </a:prstGeom>
            <a:blipFill dpi="0" rotWithShape="0">
              <a:blip r:embed="rId4"/>
              <a:srcRect/>
              <a:stretch>
                <a:fillRect l="-2981" t="-2077" r="-3755"/>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3" name="Rectangle 12"/>
            <p:cNvSpPr/>
            <p:nvPr/>
          </p:nvSpPr>
          <p:spPr>
            <a:xfrm>
              <a:off x="3906904" y="4220512"/>
              <a:ext cx="2418081" cy="2136932"/>
            </a:xfrm>
            <a:prstGeom prst="rect">
              <a:avLst/>
            </a:prstGeom>
            <a:blipFill dpi="0" rotWithShape="1">
              <a:blip r:embed="rId5"/>
              <a:srcRect/>
              <a:stretch>
                <a:fillRect l="-6789" t="11000" r="-774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Rectangle 13"/>
            <p:cNvSpPr/>
            <p:nvPr/>
          </p:nvSpPr>
          <p:spPr>
            <a:xfrm>
              <a:off x="6492518" y="4448277"/>
              <a:ext cx="2614296" cy="1693306"/>
            </a:xfrm>
            <a:prstGeom prst="rect">
              <a:avLst/>
            </a:prstGeom>
            <a:blipFill dpi="0" rotWithShape="1">
              <a:blip r:embed="rId6"/>
              <a:srcRect/>
              <a:stretch>
                <a:fillRect l="-4927" t="10000" r="15739"/>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 name="TextBox 2"/>
            <p:cNvSpPr txBox="1"/>
            <p:nvPr/>
          </p:nvSpPr>
          <p:spPr>
            <a:xfrm>
              <a:off x="286971" y="4091256"/>
              <a:ext cx="8991360" cy="338385"/>
            </a:xfrm>
            <a:prstGeom prst="rect">
              <a:avLst/>
            </a:prstGeom>
            <a:noFill/>
          </p:spPr>
          <p:txBody>
            <a:bodyPr wrap="none" rtlCol="0">
              <a:spAutoFit/>
            </a:bodyPr>
            <a:lstStyle/>
            <a:p>
              <a:pPr>
                <a:lnSpc>
                  <a:spcPct val="86000"/>
                </a:lnSpc>
              </a:pPr>
              <a:r>
                <a:rPr lang="en-US" sz="2200" dirty="0">
                  <a:solidFill>
                    <a:srgbClr val="000000"/>
                  </a:solidFill>
                </a:rPr>
                <a:t>Avoidance	Mitigation	        Transfer		Acceptance		</a:t>
              </a:r>
            </a:p>
          </p:txBody>
        </p:sp>
        <p:sp>
          <p:nvSpPr>
            <p:cNvPr id="17" name="Right Brace 16"/>
            <p:cNvSpPr/>
            <p:nvPr/>
          </p:nvSpPr>
          <p:spPr bwMode="auto">
            <a:xfrm rot="16200000">
              <a:off x="3942682" y="-111872"/>
              <a:ext cx="559158" cy="8260662"/>
            </a:xfrm>
            <a:prstGeom prst="rightBrace">
              <a:avLst/>
            </a:prstGeom>
            <a:noFill/>
            <a:ln w="1905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45720" numCol="1" rtlCol="0" anchor="ctr" anchorCtr="0" compatLnSpc="1">
              <a:prstTxWarp prst="textNoShape">
                <a:avLst/>
              </a:prstTxWarp>
            </a:bodyPr>
            <a:lstStyle/>
            <a:p>
              <a:pPr algn="ctr">
                <a:lnSpc>
                  <a:spcPct val="86000"/>
                </a:lnSpc>
              </a:pPr>
              <a:endParaRPr lang="en-US" sz="2200">
                <a:solidFill>
                  <a:srgbClr val="000000"/>
                </a:solidFill>
              </a:endParaRPr>
            </a:p>
          </p:txBody>
        </p:sp>
      </p:grpSp>
      <p:sp>
        <p:nvSpPr>
          <p:cNvPr id="18" name="TextBox 17"/>
          <p:cNvSpPr txBox="1"/>
          <p:nvPr/>
        </p:nvSpPr>
        <p:spPr>
          <a:xfrm>
            <a:off x="676559" y="3745981"/>
            <a:ext cx="8886459" cy="392306"/>
          </a:xfrm>
          <a:prstGeom prst="rect">
            <a:avLst/>
          </a:prstGeom>
          <a:solidFill>
            <a:srgbClr val="006D9E"/>
          </a:solidFill>
          <a:ln w="19050">
            <a:solidFill>
              <a:schemeClr val="bg1"/>
            </a:solidFill>
          </a:ln>
        </p:spPr>
        <p:txBody>
          <a:bodyPr wrap="square" lIns="98950" tIns="49476" rIns="98950" bIns="49476" rtlCol="0">
            <a:spAutoFit/>
          </a:bodyPr>
          <a:lstStyle/>
          <a:p>
            <a:pPr algn="ctr">
              <a:spcBef>
                <a:spcPts val="1300"/>
              </a:spcBef>
              <a:spcAft>
                <a:spcPts val="1300"/>
              </a:spcAft>
            </a:pPr>
            <a:r>
              <a:rPr lang="en-US" b="1" dirty="0">
                <a:solidFill>
                  <a:srgbClr val="FFFFFF"/>
                </a:solidFill>
              </a:rPr>
              <a:t>Risk Management Options</a:t>
            </a:r>
          </a:p>
        </p:txBody>
      </p:sp>
      <p:cxnSp>
        <p:nvCxnSpPr>
          <p:cNvPr id="5" name="Straight Connector 4"/>
          <p:cNvCxnSpPr/>
          <p:nvPr/>
        </p:nvCxnSpPr>
        <p:spPr bwMode="auto">
          <a:xfrm>
            <a:off x="495383" y="3641373"/>
            <a:ext cx="9067636"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8971767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0058401" cy="777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2"/>
          <p:cNvSpPr txBox="1">
            <a:spLocks noChangeArrowheads="1"/>
          </p:cNvSpPr>
          <p:nvPr/>
        </p:nvSpPr>
        <p:spPr bwMode="auto">
          <a:xfrm>
            <a:off x="9" y="320875"/>
            <a:ext cx="3363686" cy="2916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1463675" rtl="0" eaLnBrk="0" fontAlgn="base" hangingPunct="0">
              <a:spcBef>
                <a:spcPct val="50000"/>
              </a:spcBef>
              <a:spcAft>
                <a:spcPct val="0"/>
              </a:spcAft>
              <a:defRPr sz="2000">
                <a:solidFill>
                  <a:schemeClr val="accent6"/>
                </a:solidFill>
                <a:latin typeface="Arial"/>
                <a:ea typeface="+mj-ea"/>
                <a:cs typeface="+mj-cs"/>
              </a:defRPr>
            </a:lvl1pPr>
            <a:lvl2pPr algn="l" defTabSz="1463675" rtl="0" eaLnBrk="0" fontAlgn="base" hangingPunct="0">
              <a:spcBef>
                <a:spcPct val="50000"/>
              </a:spcBef>
              <a:spcAft>
                <a:spcPct val="0"/>
              </a:spcAft>
              <a:defRPr sz="2000">
                <a:solidFill>
                  <a:srgbClr val="002C77"/>
                </a:solidFill>
                <a:latin typeface="Slate Pro Light" pitchFamily="50" charset="0"/>
              </a:defRPr>
            </a:lvl2pPr>
            <a:lvl3pPr algn="l" defTabSz="1463675" rtl="0" eaLnBrk="0" fontAlgn="base" hangingPunct="0">
              <a:spcBef>
                <a:spcPct val="50000"/>
              </a:spcBef>
              <a:spcAft>
                <a:spcPct val="0"/>
              </a:spcAft>
              <a:defRPr sz="2000">
                <a:solidFill>
                  <a:srgbClr val="002C77"/>
                </a:solidFill>
                <a:latin typeface="Slate Pro Light" pitchFamily="50" charset="0"/>
              </a:defRPr>
            </a:lvl3pPr>
            <a:lvl4pPr algn="l" defTabSz="1463675" rtl="0" eaLnBrk="0" fontAlgn="base" hangingPunct="0">
              <a:spcBef>
                <a:spcPct val="50000"/>
              </a:spcBef>
              <a:spcAft>
                <a:spcPct val="0"/>
              </a:spcAft>
              <a:defRPr sz="2000">
                <a:solidFill>
                  <a:srgbClr val="002C77"/>
                </a:solidFill>
                <a:latin typeface="Slate Pro Light" pitchFamily="50" charset="0"/>
              </a:defRPr>
            </a:lvl4pPr>
            <a:lvl5pPr algn="l" defTabSz="1463675" rtl="0" eaLnBrk="0" fontAlgn="base" hangingPunct="0">
              <a:spcBef>
                <a:spcPct val="50000"/>
              </a:spcBef>
              <a:spcAft>
                <a:spcPct val="0"/>
              </a:spcAft>
              <a:defRPr sz="2000">
                <a:solidFill>
                  <a:srgbClr val="002C77"/>
                </a:solidFill>
                <a:latin typeface="Slate Pro Light" pitchFamily="50" charset="0"/>
              </a:defRPr>
            </a:lvl5pPr>
            <a:lvl6pPr marL="457200" algn="l" defTabSz="1463675" rtl="0" fontAlgn="base">
              <a:spcBef>
                <a:spcPct val="50000"/>
              </a:spcBef>
              <a:spcAft>
                <a:spcPct val="0"/>
              </a:spcAft>
              <a:defRPr sz="2000">
                <a:solidFill>
                  <a:schemeClr val="accent1"/>
                </a:solidFill>
                <a:latin typeface="Slate Pro Light" pitchFamily="50" charset="0"/>
              </a:defRPr>
            </a:lvl6pPr>
            <a:lvl7pPr marL="914400" algn="l" defTabSz="1463675" rtl="0" fontAlgn="base">
              <a:spcBef>
                <a:spcPct val="50000"/>
              </a:spcBef>
              <a:spcAft>
                <a:spcPct val="0"/>
              </a:spcAft>
              <a:defRPr sz="2000">
                <a:solidFill>
                  <a:schemeClr val="accent1"/>
                </a:solidFill>
                <a:latin typeface="Slate Pro Light" pitchFamily="50" charset="0"/>
              </a:defRPr>
            </a:lvl7pPr>
            <a:lvl8pPr marL="1371600" algn="l" defTabSz="1463675" rtl="0" fontAlgn="base">
              <a:spcBef>
                <a:spcPct val="50000"/>
              </a:spcBef>
              <a:spcAft>
                <a:spcPct val="0"/>
              </a:spcAft>
              <a:defRPr sz="2000">
                <a:solidFill>
                  <a:schemeClr val="accent1"/>
                </a:solidFill>
                <a:latin typeface="Slate Pro Light" pitchFamily="50" charset="0"/>
              </a:defRPr>
            </a:lvl8pPr>
            <a:lvl9pPr marL="1828800" algn="l" defTabSz="1463675" rtl="0" fontAlgn="base">
              <a:spcBef>
                <a:spcPct val="50000"/>
              </a:spcBef>
              <a:spcAft>
                <a:spcPct val="0"/>
              </a:spcAft>
              <a:defRPr sz="2000">
                <a:solidFill>
                  <a:schemeClr val="accent1"/>
                </a:solidFill>
                <a:latin typeface="Slate Pro Light" pitchFamily="50" charset="0"/>
              </a:defRPr>
            </a:lvl9pPr>
          </a:lstStyle>
          <a:p>
            <a:pPr algn="ctr"/>
            <a:r>
              <a:rPr lang="en-US" sz="2400" b="1" kern="0" dirty="0">
                <a:solidFill>
                  <a:srgbClr val="FFFFFF"/>
                </a:solidFill>
              </a:rPr>
              <a:t>WHY SHOULD </a:t>
            </a:r>
            <a:endParaRPr lang="en-US" sz="2400" b="1" dirty="0">
              <a:solidFill>
                <a:srgbClr val="FFFFFF"/>
              </a:solidFill>
            </a:endParaRPr>
          </a:p>
          <a:p>
            <a:pPr algn="ctr"/>
            <a:r>
              <a:rPr lang="en-US" sz="2400" b="1" dirty="0">
                <a:solidFill>
                  <a:srgbClr val="FFFFFF"/>
                </a:solidFill>
              </a:rPr>
              <a:t>EVERY INDIAN BANK</a:t>
            </a:r>
          </a:p>
          <a:p>
            <a:pPr algn="ctr"/>
            <a:r>
              <a:rPr lang="en-US" sz="2400" b="1" kern="0" dirty="0">
                <a:solidFill>
                  <a:srgbClr val="FFFFFF"/>
                </a:solidFill>
              </a:rPr>
              <a:t>BE WORRIED?</a:t>
            </a:r>
          </a:p>
        </p:txBody>
      </p:sp>
      <p:sp>
        <p:nvSpPr>
          <p:cNvPr id="9" name="Rectangle 8"/>
          <p:cNvSpPr/>
          <p:nvPr/>
        </p:nvSpPr>
        <p:spPr>
          <a:xfrm>
            <a:off x="5785290" y="0"/>
            <a:ext cx="3683170" cy="7772400"/>
          </a:xfrm>
          <a:prstGeom prst="rect">
            <a:avLst/>
          </a:prstGeom>
          <a:solidFill>
            <a:schemeClr val="tx1">
              <a:lumMod val="75000"/>
              <a:lumOff val="25000"/>
              <a:alpha val="85000"/>
            </a:schemeClr>
          </a:solidFill>
        </p:spPr>
        <p:txBody>
          <a:bodyPr lIns="0" tIns="0" rIns="0" bIns="0" rtlCol="0" anchor="ctr">
            <a:noAutofit/>
          </a:bodyPr>
          <a:lstStyle/>
          <a:p>
            <a:pPr lvl="1"/>
            <a:r>
              <a:rPr lang="en-US" sz="2400" dirty="0">
                <a:solidFill>
                  <a:srgbClr val="FFFFFF"/>
                </a:solidFill>
                <a:latin typeface="Arial"/>
              </a:rPr>
              <a:t>You probably already have…</a:t>
            </a:r>
          </a:p>
          <a:p>
            <a:pPr lvl="1"/>
            <a:endParaRPr lang="en-US" sz="1600" dirty="0">
              <a:solidFill>
                <a:srgbClr val="FFFFFF"/>
              </a:solidFill>
              <a:latin typeface="Arial"/>
            </a:endParaRPr>
          </a:p>
          <a:p>
            <a:pPr marL="742222" lvl="1" indent="-285470">
              <a:buFont typeface="Arial" panose="020B0604020202020204" pitchFamily="34" charset="0"/>
              <a:buChar char="•"/>
            </a:pPr>
            <a:r>
              <a:rPr lang="en-US" dirty="0" smtClean="0">
                <a:solidFill>
                  <a:srgbClr val="FFFFFF"/>
                </a:solidFill>
                <a:latin typeface="Arial"/>
              </a:rPr>
              <a:t>Firewalls, anti virus</a:t>
            </a:r>
          </a:p>
          <a:p>
            <a:pPr lvl="1"/>
            <a:endParaRPr lang="en-US" dirty="0" smtClean="0">
              <a:solidFill>
                <a:srgbClr val="FFFFFF"/>
              </a:solidFill>
              <a:latin typeface="Arial"/>
            </a:endParaRPr>
          </a:p>
          <a:p>
            <a:pPr marL="742222" lvl="1" indent="-285470">
              <a:buFont typeface="Arial" panose="020B0604020202020204" pitchFamily="34" charset="0"/>
              <a:buChar char="•"/>
            </a:pPr>
            <a:r>
              <a:rPr lang="en-US" dirty="0" smtClean="0">
                <a:solidFill>
                  <a:srgbClr val="FFFFFF"/>
                </a:solidFill>
                <a:latin typeface="Arial"/>
              </a:rPr>
              <a:t>WAF, IPS, DAM, DLP, DRM</a:t>
            </a:r>
          </a:p>
          <a:p>
            <a:pPr lvl="1"/>
            <a:endParaRPr lang="en-US" dirty="0" smtClean="0">
              <a:solidFill>
                <a:srgbClr val="FFFFFF"/>
              </a:solidFill>
              <a:latin typeface="Arial"/>
            </a:endParaRPr>
          </a:p>
          <a:p>
            <a:pPr marL="742222" lvl="1" indent="-285470">
              <a:buFont typeface="Arial" panose="020B0604020202020204" pitchFamily="34" charset="0"/>
              <a:buChar char="•"/>
            </a:pPr>
            <a:r>
              <a:rPr lang="en-US" dirty="0" smtClean="0">
                <a:solidFill>
                  <a:srgbClr val="FFFFFF"/>
                </a:solidFill>
                <a:latin typeface="Arial"/>
              </a:rPr>
              <a:t>Every other 3 letter acronym</a:t>
            </a:r>
          </a:p>
          <a:p>
            <a:pPr marL="742222" lvl="1" indent="-285470">
              <a:buFont typeface="Arial" panose="020B0604020202020204" pitchFamily="34" charset="0"/>
              <a:buChar char="•"/>
            </a:pPr>
            <a:endParaRPr lang="en-US" dirty="0" smtClean="0">
              <a:solidFill>
                <a:srgbClr val="FFFFFF"/>
              </a:solidFill>
              <a:latin typeface="Arial"/>
            </a:endParaRPr>
          </a:p>
          <a:p>
            <a:pPr marL="742222" lvl="1" indent="-285470">
              <a:buFont typeface="Arial" panose="020B0604020202020204" pitchFamily="34" charset="0"/>
              <a:buChar char="•"/>
            </a:pPr>
            <a:r>
              <a:rPr lang="en-US" dirty="0" smtClean="0">
                <a:solidFill>
                  <a:srgbClr val="FFFFFF"/>
                </a:solidFill>
                <a:latin typeface="Arial"/>
              </a:rPr>
              <a:t>3</a:t>
            </a:r>
            <a:r>
              <a:rPr lang="en-US" baseline="30000" dirty="0" smtClean="0">
                <a:solidFill>
                  <a:srgbClr val="FFFFFF"/>
                </a:solidFill>
                <a:latin typeface="Arial"/>
              </a:rPr>
              <a:t>rd</a:t>
            </a:r>
            <a:r>
              <a:rPr lang="en-US" dirty="0" smtClean="0">
                <a:solidFill>
                  <a:srgbClr val="FFFFFF"/>
                </a:solidFill>
                <a:latin typeface="Arial"/>
              </a:rPr>
              <a:t> party audits / ethical hacking</a:t>
            </a:r>
          </a:p>
          <a:p>
            <a:pPr marL="742222" lvl="1" indent="-285470">
              <a:buFont typeface="Arial" panose="020B0604020202020204" pitchFamily="34" charset="0"/>
              <a:buChar char="•"/>
            </a:pPr>
            <a:endParaRPr lang="en-US" dirty="0" smtClean="0">
              <a:solidFill>
                <a:srgbClr val="FFFFFF"/>
              </a:solidFill>
              <a:latin typeface="Arial"/>
            </a:endParaRPr>
          </a:p>
          <a:p>
            <a:pPr marL="742222" lvl="1" indent="-285470">
              <a:buFont typeface="Arial" panose="020B0604020202020204" pitchFamily="34" charset="0"/>
              <a:buChar char="•"/>
            </a:pPr>
            <a:r>
              <a:rPr lang="en-US" dirty="0" smtClean="0">
                <a:solidFill>
                  <a:srgbClr val="FFFFFF"/>
                </a:solidFill>
                <a:latin typeface="Arial"/>
              </a:rPr>
              <a:t>Information security policies</a:t>
            </a:r>
          </a:p>
          <a:p>
            <a:pPr marL="742222" lvl="1" indent="-285470">
              <a:buFont typeface="Arial" panose="020B0604020202020204" pitchFamily="34" charset="0"/>
              <a:buChar char="•"/>
            </a:pPr>
            <a:endParaRPr lang="en-US" dirty="0" smtClean="0">
              <a:solidFill>
                <a:srgbClr val="FFFFFF"/>
              </a:solidFill>
              <a:latin typeface="Arial"/>
            </a:endParaRPr>
          </a:p>
          <a:p>
            <a:pPr marL="742222" lvl="1" indent="-285470">
              <a:buFont typeface="Arial" panose="020B0604020202020204" pitchFamily="34" charset="0"/>
              <a:buChar char="•"/>
            </a:pPr>
            <a:r>
              <a:rPr lang="en-US" dirty="0" smtClean="0">
                <a:solidFill>
                  <a:srgbClr val="FFFFFF"/>
                </a:solidFill>
                <a:latin typeface="Arial"/>
              </a:rPr>
              <a:t>Compliance programs</a:t>
            </a:r>
          </a:p>
          <a:p>
            <a:pPr marL="742222" lvl="1" indent="-285470">
              <a:buFont typeface="Arial" panose="020B0604020202020204" pitchFamily="34" charset="0"/>
              <a:buChar char="•"/>
            </a:pPr>
            <a:endParaRPr lang="en-US" dirty="0" smtClean="0">
              <a:solidFill>
                <a:srgbClr val="FFFFFF"/>
              </a:solidFill>
              <a:latin typeface="Arial"/>
            </a:endParaRPr>
          </a:p>
          <a:p>
            <a:pPr marL="742222" lvl="1" indent="-285470">
              <a:buFont typeface="Arial" panose="020B0604020202020204" pitchFamily="34" charset="0"/>
              <a:buChar char="•"/>
            </a:pPr>
            <a:r>
              <a:rPr lang="en-US" dirty="0" smtClean="0">
                <a:solidFill>
                  <a:srgbClr val="FFFFFF"/>
                </a:solidFill>
                <a:latin typeface="Arial"/>
              </a:rPr>
              <a:t>User awareness trainings</a:t>
            </a:r>
          </a:p>
          <a:p>
            <a:pPr marL="742222" lvl="1" indent="-285470">
              <a:buFont typeface="Arial" panose="020B0604020202020204" pitchFamily="34" charset="0"/>
              <a:buChar char="•"/>
            </a:pPr>
            <a:endParaRPr lang="en-US" dirty="0" smtClean="0">
              <a:solidFill>
                <a:srgbClr val="FFFFFF"/>
              </a:solidFill>
              <a:latin typeface="Arial"/>
            </a:endParaRPr>
          </a:p>
          <a:p>
            <a:pPr marL="742222" lvl="1" indent="-285470">
              <a:buFont typeface="Arial" panose="020B0604020202020204" pitchFamily="34" charset="0"/>
              <a:buChar char="•"/>
            </a:pPr>
            <a:r>
              <a:rPr lang="en-US" dirty="0" smtClean="0">
                <a:solidFill>
                  <a:srgbClr val="FFFFFF"/>
                </a:solidFill>
                <a:latin typeface="Arial"/>
              </a:rPr>
              <a:t>Management reporting</a:t>
            </a:r>
          </a:p>
        </p:txBody>
      </p:sp>
    </p:spTree>
    <p:extLst>
      <p:ext uri="{BB962C8B-B14F-4D97-AF65-F5344CB8AC3E}">
        <p14:creationId xmlns:p14="http://schemas.microsoft.com/office/powerpoint/2010/main" val="410710784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9103941" y="7347798"/>
            <a:ext cx="468916" cy="190712"/>
          </a:xfrm>
          <a:prstGeom prst="rect">
            <a:avLst/>
          </a:prstGeom>
        </p:spPr>
        <p:txBody>
          <a:bodyPr/>
          <a:lstStyle/>
          <a:p>
            <a:fld id="{446399FA-6B62-455F-BCC6-B86FAF83858F}" type="slidenum">
              <a:rPr lang="en-GB" smtClean="0">
                <a:solidFill>
                  <a:srgbClr val="002C77"/>
                </a:solidFill>
              </a:rPr>
              <a:pPr/>
              <a:t>18</a:t>
            </a:fld>
            <a:endParaRPr lang="en-GB">
              <a:solidFill>
                <a:srgbClr val="002C77"/>
              </a:solidFill>
            </a:endParaRPr>
          </a:p>
        </p:txBody>
      </p:sp>
      <p:sp>
        <p:nvSpPr>
          <p:cNvPr id="5" name="Date Placeholder 4"/>
          <p:cNvSpPr>
            <a:spLocks noGrp="1"/>
          </p:cNvSpPr>
          <p:nvPr>
            <p:ph type="dt" sz="half" idx="4294967295"/>
          </p:nvPr>
        </p:nvSpPr>
        <p:spPr>
          <a:xfrm>
            <a:off x="8926513" y="7299618"/>
            <a:ext cx="1131887" cy="226720"/>
          </a:xfrm>
          <a:prstGeom prst="rect">
            <a:avLst/>
          </a:prstGeom>
        </p:spPr>
        <p:txBody>
          <a:bodyPr lIns="98950" tIns="49476" rIns="98950" bIns="49476"/>
          <a:lstStyle/>
          <a:p>
            <a:fld id="{9232B546-C635-40B6-A553-1AE5FB5B069F}" type="datetime4">
              <a:rPr lang="en-GB" smtClean="0"/>
              <a:pPr/>
              <a:t>10 March 2017</a:t>
            </a:fld>
            <a:endParaRPr lang="en-GB"/>
          </a:p>
        </p:txBody>
      </p:sp>
      <p:pic>
        <p:nvPicPr>
          <p:cNvPr id="2050" name="Picture 2" descr="https://techsert.com/wp-content/uploads/2015/10/Carto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11480"/>
            <a:ext cx="10044005" cy="6979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07262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149840" cy="777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0" y="2503719"/>
            <a:ext cx="10149840" cy="2590800"/>
          </a:xfrm>
          <a:prstGeom prst="rect">
            <a:avLst/>
          </a:prstGeom>
          <a:solidFill>
            <a:srgbClr val="B48900">
              <a:alpha val="65000"/>
            </a:srgbClr>
          </a:solidFill>
        </p:spPr>
        <p:txBody>
          <a:bodyPr lIns="0" tIns="0" rIns="0" bIns="0" rtlCol="0" anchor="ctr">
            <a:noAutofit/>
          </a:bodyPr>
          <a:lstStyle/>
          <a:p>
            <a:pPr algn="ctr"/>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In short, the cyber threat cannot be eliminated; rather, cyber risk must be managed.</a:t>
            </a:r>
          </a:p>
          <a:p>
            <a:pPr algn="ct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Director of National Intelligence James R. Clapper</a:t>
            </a:r>
          </a:p>
          <a:p>
            <a:pPr algn="ct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Worldwide Cyber Threats Testimony, Sep. 10, 2015</a:t>
            </a:r>
          </a:p>
        </p:txBody>
      </p:sp>
    </p:spTree>
    <p:extLst>
      <p:ext uri="{BB962C8B-B14F-4D97-AF65-F5344CB8AC3E}">
        <p14:creationId xmlns:p14="http://schemas.microsoft.com/office/powerpoint/2010/main" val="7805762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69071" y="584202"/>
            <a:ext cx="9099306" cy="782638"/>
          </a:xfrm>
        </p:spPr>
        <p:txBody>
          <a:bodyPr/>
          <a:lstStyle/>
          <a:p>
            <a:pPr>
              <a:lnSpc>
                <a:spcPct val="100000"/>
              </a:lnSpc>
            </a:pPr>
            <a:r>
              <a:rPr lang="en-GB" altLang="en-US" sz="2400" b="1" dirty="0">
                <a:solidFill>
                  <a:srgbClr val="006D9E"/>
                </a:solidFill>
                <a:latin typeface="+mn-lt"/>
              </a:rPr>
              <a:t>Marsh - Global Fortune 500 professional services firm</a:t>
            </a:r>
            <a:br>
              <a:rPr lang="en-GB" altLang="en-US" sz="2400" b="1" dirty="0">
                <a:solidFill>
                  <a:srgbClr val="006D9E"/>
                </a:solidFill>
                <a:latin typeface="+mn-lt"/>
              </a:rPr>
            </a:br>
            <a:r>
              <a:rPr lang="en-GB" altLang="en-US" sz="2400" b="1" dirty="0">
                <a:solidFill>
                  <a:srgbClr val="006D9E"/>
                </a:solidFill>
                <a:latin typeface="+mn-lt"/>
              </a:rPr>
              <a:t>Leader in Risk and Insurance Services</a:t>
            </a:r>
          </a:p>
        </p:txBody>
      </p:sp>
      <p:sp>
        <p:nvSpPr>
          <p:cNvPr id="4" name="Slide Number Placeholder 3"/>
          <p:cNvSpPr>
            <a:spLocks noGrp="1"/>
          </p:cNvSpPr>
          <p:nvPr>
            <p:ph type="sldNum" sz="quarter" idx="10"/>
          </p:nvPr>
        </p:nvSpPr>
        <p:spPr/>
        <p:txBody>
          <a:bodyPr/>
          <a:lstStyle/>
          <a:p>
            <a:pPr>
              <a:defRPr/>
            </a:pPr>
            <a:fld id="{4456EE4F-A9FD-455A-A566-2A45E424A6A1}" type="slidenum">
              <a:rPr lang="en-GB" smtClean="0"/>
              <a:pPr>
                <a:defRPr/>
              </a:pPr>
              <a:t>2</a:t>
            </a:fld>
            <a:endParaRPr lang="en-GB" dirty="0"/>
          </a:p>
        </p:txBody>
      </p:sp>
      <p:sp>
        <p:nvSpPr>
          <p:cNvPr id="2" name="TextBox 1"/>
          <p:cNvSpPr txBox="1"/>
          <p:nvPr/>
        </p:nvSpPr>
        <p:spPr>
          <a:xfrm>
            <a:off x="-131444" y="1773779"/>
            <a:ext cx="5815964" cy="2564988"/>
          </a:xfrm>
          <a:prstGeom prst="rect">
            <a:avLst/>
          </a:prstGeom>
          <a:noFill/>
        </p:spPr>
        <p:txBody>
          <a:bodyPr wrap="square" lIns="101782" tIns="50891" rIns="101782" bIns="50891">
            <a:spAutoFit/>
          </a:bodyPr>
          <a:lstStyle/>
          <a:p>
            <a:pPr marL="508912" lvl="1">
              <a:defRPr/>
            </a:pPr>
            <a:r>
              <a:rPr lang="en-GB" sz="4000" b="1" dirty="0">
                <a:solidFill>
                  <a:srgbClr val="006D9E"/>
                </a:solidFill>
              </a:rPr>
              <a:t>50% of the world’s top 1,000 banks incl. 6 of Top 10 in Asia </a:t>
            </a:r>
          </a:p>
          <a:p>
            <a:pPr>
              <a:defRPr/>
            </a:pPr>
            <a:endParaRPr lang="en-GB" sz="4000" b="1" dirty="0">
              <a:solidFill>
                <a:srgbClr val="006D9E"/>
              </a:solidFill>
            </a:endParaRPr>
          </a:p>
        </p:txBody>
      </p:sp>
      <p:sp>
        <p:nvSpPr>
          <p:cNvPr id="14" name="TextBox 13"/>
          <p:cNvSpPr txBox="1"/>
          <p:nvPr/>
        </p:nvSpPr>
        <p:spPr>
          <a:xfrm>
            <a:off x="5148934" y="1773773"/>
            <a:ext cx="4909466" cy="2518822"/>
          </a:xfrm>
          <a:prstGeom prst="rect">
            <a:avLst/>
          </a:prstGeom>
          <a:noFill/>
        </p:spPr>
        <p:txBody>
          <a:bodyPr wrap="square" lIns="101782" tIns="50891" rIns="101782" bIns="50891">
            <a:spAutoFit/>
          </a:bodyPr>
          <a:lstStyle/>
          <a:p>
            <a:pPr marL="636141">
              <a:defRPr/>
            </a:pPr>
            <a:r>
              <a:rPr lang="en-GB" sz="2400" b="1" dirty="0">
                <a:solidFill>
                  <a:srgbClr val="006D9E"/>
                </a:solidFill>
              </a:rPr>
              <a:t>32 banks in India incl.</a:t>
            </a:r>
            <a:endParaRPr lang="en-GB" dirty="0">
              <a:solidFill>
                <a:srgbClr val="006D9E"/>
              </a:solidFill>
            </a:endParaRPr>
          </a:p>
          <a:p>
            <a:pPr marL="508912" lvl="1">
              <a:lnSpc>
                <a:spcPct val="150000"/>
              </a:lnSpc>
              <a:defRPr/>
            </a:pPr>
            <a:r>
              <a:rPr lang="en-GB" dirty="0" smtClean="0">
                <a:solidFill>
                  <a:srgbClr val="006D9E"/>
                </a:solidFill>
              </a:rPr>
              <a:t>  Banking </a:t>
            </a:r>
            <a:r>
              <a:rPr lang="en-GB" dirty="0">
                <a:solidFill>
                  <a:srgbClr val="006D9E"/>
                </a:solidFill>
              </a:rPr>
              <a:t>Regulator,  </a:t>
            </a:r>
          </a:p>
          <a:p>
            <a:pPr marL="508912" lvl="1">
              <a:lnSpc>
                <a:spcPct val="150000"/>
              </a:lnSpc>
              <a:defRPr/>
            </a:pPr>
            <a:r>
              <a:rPr lang="en-GB" dirty="0" smtClean="0">
                <a:solidFill>
                  <a:srgbClr val="006D9E"/>
                </a:solidFill>
              </a:rPr>
              <a:t>  Largest </a:t>
            </a:r>
            <a:r>
              <a:rPr lang="en-GB" dirty="0">
                <a:solidFill>
                  <a:srgbClr val="006D9E"/>
                </a:solidFill>
              </a:rPr>
              <a:t>Public </a:t>
            </a:r>
            <a:r>
              <a:rPr lang="en-GB" dirty="0" smtClean="0">
                <a:solidFill>
                  <a:srgbClr val="006D9E"/>
                </a:solidFill>
              </a:rPr>
              <a:t>&amp; </a:t>
            </a:r>
            <a:r>
              <a:rPr lang="en-GB" dirty="0" err="1" smtClean="0">
                <a:solidFill>
                  <a:srgbClr val="006D9E"/>
                </a:solidFill>
              </a:rPr>
              <a:t>Pvt.</a:t>
            </a:r>
            <a:r>
              <a:rPr lang="en-GB" dirty="0" smtClean="0">
                <a:solidFill>
                  <a:srgbClr val="006D9E"/>
                </a:solidFill>
              </a:rPr>
              <a:t> Bank</a:t>
            </a:r>
            <a:endParaRPr lang="en-GB" dirty="0">
              <a:solidFill>
                <a:srgbClr val="006D9E"/>
              </a:solidFill>
            </a:endParaRPr>
          </a:p>
          <a:p>
            <a:pPr marL="508912" lvl="1">
              <a:lnSpc>
                <a:spcPct val="150000"/>
              </a:lnSpc>
              <a:defRPr/>
            </a:pPr>
            <a:r>
              <a:rPr lang="en-GB" dirty="0" smtClean="0">
                <a:solidFill>
                  <a:srgbClr val="006D9E"/>
                </a:solidFill>
              </a:rPr>
              <a:t>  </a:t>
            </a:r>
            <a:r>
              <a:rPr lang="en-GB" dirty="0">
                <a:solidFill>
                  <a:srgbClr val="006D9E"/>
                </a:solidFill>
              </a:rPr>
              <a:t>4 of the top 5 MNC </a:t>
            </a:r>
            <a:r>
              <a:rPr lang="en-GB" dirty="0" smtClean="0">
                <a:solidFill>
                  <a:srgbClr val="006D9E"/>
                </a:solidFill>
              </a:rPr>
              <a:t>banks</a:t>
            </a:r>
          </a:p>
          <a:p>
            <a:pPr marL="508912" lvl="1">
              <a:lnSpc>
                <a:spcPct val="150000"/>
              </a:lnSpc>
              <a:defRPr/>
            </a:pPr>
            <a:r>
              <a:rPr lang="en-GB" dirty="0" smtClean="0">
                <a:solidFill>
                  <a:srgbClr val="FF0000"/>
                </a:solidFill>
              </a:rPr>
              <a:t>   </a:t>
            </a:r>
            <a:r>
              <a:rPr lang="en-GB" dirty="0" smtClean="0">
                <a:solidFill>
                  <a:srgbClr val="006D9E"/>
                </a:solidFill>
              </a:rPr>
              <a:t>Largest </a:t>
            </a:r>
            <a:r>
              <a:rPr lang="en-GB" dirty="0">
                <a:solidFill>
                  <a:srgbClr val="006D9E"/>
                </a:solidFill>
              </a:rPr>
              <a:t>Public &amp; </a:t>
            </a:r>
            <a:r>
              <a:rPr lang="en-GB" dirty="0" err="1">
                <a:solidFill>
                  <a:srgbClr val="006D9E"/>
                </a:solidFill>
              </a:rPr>
              <a:t>Pvt.</a:t>
            </a:r>
            <a:r>
              <a:rPr lang="en-GB" dirty="0">
                <a:solidFill>
                  <a:srgbClr val="006D9E"/>
                </a:solidFill>
              </a:rPr>
              <a:t> </a:t>
            </a:r>
            <a:r>
              <a:rPr lang="en-GB" dirty="0" smtClean="0">
                <a:solidFill>
                  <a:srgbClr val="006D9E"/>
                </a:solidFill>
              </a:rPr>
              <a:t>General Insurer</a:t>
            </a:r>
            <a:endParaRPr lang="en-GB" dirty="0">
              <a:solidFill>
                <a:srgbClr val="006D9E"/>
              </a:solidFill>
            </a:endParaRPr>
          </a:p>
          <a:p>
            <a:pPr>
              <a:defRPr/>
            </a:pPr>
            <a:endParaRPr lang="en-GB" dirty="0">
              <a:solidFill>
                <a:srgbClr val="006D9E"/>
              </a:solidFill>
            </a:endParaRPr>
          </a:p>
        </p:txBody>
      </p:sp>
      <p:sp>
        <p:nvSpPr>
          <p:cNvPr id="15" name="TextBox 14"/>
          <p:cNvSpPr txBox="1"/>
          <p:nvPr/>
        </p:nvSpPr>
        <p:spPr>
          <a:xfrm>
            <a:off x="523876" y="4459610"/>
            <a:ext cx="9091246" cy="472108"/>
          </a:xfrm>
          <a:prstGeom prst="rect">
            <a:avLst/>
          </a:prstGeom>
          <a:noFill/>
        </p:spPr>
        <p:txBody>
          <a:bodyPr wrap="square" lIns="101782" tIns="50891" rIns="101782" bIns="50891">
            <a:spAutoFit/>
          </a:bodyPr>
          <a:lstStyle/>
          <a:p>
            <a:pPr marL="508912">
              <a:defRPr/>
            </a:pPr>
            <a:r>
              <a:rPr lang="en-GB" sz="2400" dirty="0">
                <a:solidFill>
                  <a:srgbClr val="006D9E"/>
                </a:solidFill>
              </a:rPr>
              <a:t>                 proprietary approach to risk &amp; insurance </a:t>
            </a:r>
          </a:p>
        </p:txBody>
      </p:sp>
      <p:pic>
        <p:nvPicPr>
          <p:cNvPr id="12"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23876" y="4509771"/>
            <a:ext cx="1908314" cy="3693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17206" y="5175656"/>
            <a:ext cx="9044501" cy="2015070"/>
          </a:xfrm>
          <a:prstGeom prst="rect">
            <a:avLst/>
          </a:prstGeom>
          <a:noFill/>
        </p:spPr>
        <p:txBody>
          <a:bodyPr wrap="square" lIns="91350" tIns="45676" rIns="91350" bIns="45676" rtlCol="0">
            <a:spAutoFit/>
          </a:bodyPr>
          <a:lstStyle/>
          <a:p>
            <a:r>
              <a:rPr lang="en-US" sz="2400" b="1" dirty="0">
                <a:solidFill>
                  <a:srgbClr val="006D9E"/>
                </a:solidFill>
              </a:rPr>
              <a:t>100% </a:t>
            </a:r>
            <a:r>
              <a:rPr lang="en-US" sz="2400" dirty="0">
                <a:solidFill>
                  <a:srgbClr val="006D9E"/>
                </a:solidFill>
              </a:rPr>
              <a:t>cases inappropriate levels of cyber insurance by FIs in Asia – Risk financing optimization reviews by our analytics team</a:t>
            </a:r>
          </a:p>
          <a:p>
            <a:endParaRPr lang="en-US" sz="2400" dirty="0">
              <a:solidFill>
                <a:srgbClr val="006D9E"/>
              </a:solidFill>
            </a:endParaRPr>
          </a:p>
          <a:p>
            <a:r>
              <a:rPr lang="en-US" sz="2400" b="1" dirty="0">
                <a:solidFill>
                  <a:srgbClr val="006D9E"/>
                </a:solidFill>
              </a:rPr>
              <a:t>86% </a:t>
            </a:r>
            <a:r>
              <a:rPr lang="en-US" sz="2400" dirty="0">
                <a:solidFill>
                  <a:srgbClr val="006D9E"/>
                </a:solidFill>
              </a:rPr>
              <a:t>FIs in Asia choose to purchase cyber insurance</a:t>
            </a:r>
          </a:p>
          <a:p>
            <a:r>
              <a:rPr lang="en-US" sz="2400" dirty="0">
                <a:solidFill>
                  <a:srgbClr val="006D9E"/>
                </a:solidFill>
              </a:rPr>
              <a:t>subsequent to analyses</a:t>
            </a:r>
          </a:p>
        </p:txBody>
      </p:sp>
    </p:spTree>
    <p:extLst>
      <p:ext uri="{BB962C8B-B14F-4D97-AF65-F5344CB8AC3E}">
        <p14:creationId xmlns:p14="http://schemas.microsoft.com/office/powerpoint/2010/main" val="29690726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6041"/>
            <a:ext cx="10058400" cy="6745044"/>
          </a:xfrm>
          <a:prstGeom prst="rect">
            <a:avLst/>
          </a:prstGeom>
        </p:spPr>
      </p:pic>
      <p:sp>
        <p:nvSpPr>
          <p:cNvPr id="31" name="Rectangle 2"/>
          <p:cNvSpPr txBox="1">
            <a:spLocks noChangeArrowheads="1"/>
          </p:cNvSpPr>
          <p:nvPr/>
        </p:nvSpPr>
        <p:spPr bwMode="auto">
          <a:xfrm>
            <a:off x="220981" y="582198"/>
            <a:ext cx="6850380" cy="58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1463675" rtl="0" eaLnBrk="0" fontAlgn="base" hangingPunct="0">
              <a:spcBef>
                <a:spcPct val="50000"/>
              </a:spcBef>
              <a:spcAft>
                <a:spcPct val="0"/>
              </a:spcAft>
              <a:defRPr sz="2000">
                <a:solidFill>
                  <a:schemeClr val="accent6"/>
                </a:solidFill>
                <a:latin typeface="Arial"/>
                <a:ea typeface="+mj-ea"/>
                <a:cs typeface="+mj-cs"/>
              </a:defRPr>
            </a:lvl1pPr>
            <a:lvl2pPr algn="l" defTabSz="1463675" rtl="0" eaLnBrk="0" fontAlgn="base" hangingPunct="0">
              <a:spcBef>
                <a:spcPct val="50000"/>
              </a:spcBef>
              <a:spcAft>
                <a:spcPct val="0"/>
              </a:spcAft>
              <a:defRPr sz="2000">
                <a:solidFill>
                  <a:srgbClr val="002C77"/>
                </a:solidFill>
                <a:latin typeface="Slate Pro Light" pitchFamily="50" charset="0"/>
              </a:defRPr>
            </a:lvl2pPr>
            <a:lvl3pPr algn="l" defTabSz="1463675" rtl="0" eaLnBrk="0" fontAlgn="base" hangingPunct="0">
              <a:spcBef>
                <a:spcPct val="50000"/>
              </a:spcBef>
              <a:spcAft>
                <a:spcPct val="0"/>
              </a:spcAft>
              <a:defRPr sz="2000">
                <a:solidFill>
                  <a:srgbClr val="002C77"/>
                </a:solidFill>
                <a:latin typeface="Slate Pro Light" pitchFamily="50" charset="0"/>
              </a:defRPr>
            </a:lvl3pPr>
            <a:lvl4pPr algn="l" defTabSz="1463675" rtl="0" eaLnBrk="0" fontAlgn="base" hangingPunct="0">
              <a:spcBef>
                <a:spcPct val="50000"/>
              </a:spcBef>
              <a:spcAft>
                <a:spcPct val="0"/>
              </a:spcAft>
              <a:defRPr sz="2000">
                <a:solidFill>
                  <a:srgbClr val="002C77"/>
                </a:solidFill>
                <a:latin typeface="Slate Pro Light" pitchFamily="50" charset="0"/>
              </a:defRPr>
            </a:lvl4pPr>
            <a:lvl5pPr algn="l" defTabSz="1463675" rtl="0" eaLnBrk="0" fontAlgn="base" hangingPunct="0">
              <a:spcBef>
                <a:spcPct val="50000"/>
              </a:spcBef>
              <a:spcAft>
                <a:spcPct val="0"/>
              </a:spcAft>
              <a:defRPr sz="2000">
                <a:solidFill>
                  <a:srgbClr val="002C77"/>
                </a:solidFill>
                <a:latin typeface="Slate Pro Light" pitchFamily="50" charset="0"/>
              </a:defRPr>
            </a:lvl5pPr>
            <a:lvl6pPr marL="457200" algn="l" defTabSz="1463675" rtl="0" fontAlgn="base">
              <a:spcBef>
                <a:spcPct val="50000"/>
              </a:spcBef>
              <a:spcAft>
                <a:spcPct val="0"/>
              </a:spcAft>
              <a:defRPr sz="2000">
                <a:solidFill>
                  <a:schemeClr val="accent1"/>
                </a:solidFill>
                <a:latin typeface="Slate Pro Light" pitchFamily="50" charset="0"/>
              </a:defRPr>
            </a:lvl6pPr>
            <a:lvl7pPr marL="914400" algn="l" defTabSz="1463675" rtl="0" fontAlgn="base">
              <a:spcBef>
                <a:spcPct val="50000"/>
              </a:spcBef>
              <a:spcAft>
                <a:spcPct val="0"/>
              </a:spcAft>
              <a:defRPr sz="2000">
                <a:solidFill>
                  <a:schemeClr val="accent1"/>
                </a:solidFill>
                <a:latin typeface="Slate Pro Light" pitchFamily="50" charset="0"/>
              </a:defRPr>
            </a:lvl7pPr>
            <a:lvl8pPr marL="1371600" algn="l" defTabSz="1463675" rtl="0" fontAlgn="base">
              <a:spcBef>
                <a:spcPct val="50000"/>
              </a:spcBef>
              <a:spcAft>
                <a:spcPct val="0"/>
              </a:spcAft>
              <a:defRPr sz="2000">
                <a:solidFill>
                  <a:schemeClr val="accent1"/>
                </a:solidFill>
                <a:latin typeface="Slate Pro Light" pitchFamily="50" charset="0"/>
              </a:defRPr>
            </a:lvl8pPr>
            <a:lvl9pPr marL="1828800" algn="l" defTabSz="1463675" rtl="0" fontAlgn="base">
              <a:spcBef>
                <a:spcPct val="50000"/>
              </a:spcBef>
              <a:spcAft>
                <a:spcPct val="0"/>
              </a:spcAft>
              <a:defRPr sz="2000">
                <a:solidFill>
                  <a:schemeClr val="accent1"/>
                </a:solidFill>
                <a:latin typeface="Slate Pro Light" pitchFamily="50" charset="0"/>
              </a:defRPr>
            </a:lvl9pPr>
          </a:lstStyle>
          <a:p>
            <a:r>
              <a:rPr lang="en-US" altLang="en-US" sz="2400" b="1" kern="0" dirty="0">
                <a:solidFill>
                  <a:srgbClr val="7B3223"/>
                </a:solidFill>
              </a:rPr>
              <a:t>MITIGATION THROUGH INSURANCE SOLUTIONS</a:t>
            </a:r>
          </a:p>
        </p:txBody>
      </p:sp>
    </p:spTree>
    <p:extLst>
      <p:ext uri="{BB962C8B-B14F-4D97-AF65-F5344CB8AC3E}">
        <p14:creationId xmlns:p14="http://schemas.microsoft.com/office/powerpoint/2010/main" val="315202268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502920" y="692367"/>
            <a:ext cx="9051738" cy="58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1463675" rtl="0" eaLnBrk="0" fontAlgn="base" hangingPunct="0">
              <a:spcBef>
                <a:spcPct val="50000"/>
              </a:spcBef>
              <a:spcAft>
                <a:spcPct val="0"/>
              </a:spcAft>
              <a:defRPr sz="2000">
                <a:solidFill>
                  <a:schemeClr val="accent6"/>
                </a:solidFill>
                <a:latin typeface="Arial"/>
                <a:ea typeface="+mj-ea"/>
                <a:cs typeface="+mj-cs"/>
              </a:defRPr>
            </a:lvl1pPr>
            <a:lvl2pPr algn="l" defTabSz="1463675" rtl="0" eaLnBrk="0" fontAlgn="base" hangingPunct="0">
              <a:spcBef>
                <a:spcPct val="50000"/>
              </a:spcBef>
              <a:spcAft>
                <a:spcPct val="0"/>
              </a:spcAft>
              <a:defRPr sz="2000">
                <a:solidFill>
                  <a:srgbClr val="002C77"/>
                </a:solidFill>
                <a:latin typeface="Slate Pro Light" pitchFamily="50" charset="0"/>
              </a:defRPr>
            </a:lvl2pPr>
            <a:lvl3pPr algn="l" defTabSz="1463675" rtl="0" eaLnBrk="0" fontAlgn="base" hangingPunct="0">
              <a:spcBef>
                <a:spcPct val="50000"/>
              </a:spcBef>
              <a:spcAft>
                <a:spcPct val="0"/>
              </a:spcAft>
              <a:defRPr sz="2000">
                <a:solidFill>
                  <a:srgbClr val="002C77"/>
                </a:solidFill>
                <a:latin typeface="Slate Pro Light" pitchFamily="50" charset="0"/>
              </a:defRPr>
            </a:lvl3pPr>
            <a:lvl4pPr algn="l" defTabSz="1463675" rtl="0" eaLnBrk="0" fontAlgn="base" hangingPunct="0">
              <a:spcBef>
                <a:spcPct val="50000"/>
              </a:spcBef>
              <a:spcAft>
                <a:spcPct val="0"/>
              </a:spcAft>
              <a:defRPr sz="2000">
                <a:solidFill>
                  <a:srgbClr val="002C77"/>
                </a:solidFill>
                <a:latin typeface="Slate Pro Light" pitchFamily="50" charset="0"/>
              </a:defRPr>
            </a:lvl4pPr>
            <a:lvl5pPr algn="l" defTabSz="1463675" rtl="0" eaLnBrk="0" fontAlgn="base" hangingPunct="0">
              <a:spcBef>
                <a:spcPct val="50000"/>
              </a:spcBef>
              <a:spcAft>
                <a:spcPct val="0"/>
              </a:spcAft>
              <a:defRPr sz="2000">
                <a:solidFill>
                  <a:srgbClr val="002C77"/>
                </a:solidFill>
                <a:latin typeface="Slate Pro Light" pitchFamily="50" charset="0"/>
              </a:defRPr>
            </a:lvl5pPr>
            <a:lvl6pPr marL="457200" algn="l" defTabSz="1463675" rtl="0" fontAlgn="base">
              <a:spcBef>
                <a:spcPct val="50000"/>
              </a:spcBef>
              <a:spcAft>
                <a:spcPct val="0"/>
              </a:spcAft>
              <a:defRPr sz="2000">
                <a:solidFill>
                  <a:schemeClr val="accent1"/>
                </a:solidFill>
                <a:latin typeface="Slate Pro Light" pitchFamily="50" charset="0"/>
              </a:defRPr>
            </a:lvl6pPr>
            <a:lvl7pPr marL="914400" algn="l" defTabSz="1463675" rtl="0" fontAlgn="base">
              <a:spcBef>
                <a:spcPct val="50000"/>
              </a:spcBef>
              <a:spcAft>
                <a:spcPct val="0"/>
              </a:spcAft>
              <a:defRPr sz="2000">
                <a:solidFill>
                  <a:schemeClr val="accent1"/>
                </a:solidFill>
                <a:latin typeface="Slate Pro Light" pitchFamily="50" charset="0"/>
              </a:defRPr>
            </a:lvl7pPr>
            <a:lvl8pPr marL="1371600" algn="l" defTabSz="1463675" rtl="0" fontAlgn="base">
              <a:spcBef>
                <a:spcPct val="50000"/>
              </a:spcBef>
              <a:spcAft>
                <a:spcPct val="0"/>
              </a:spcAft>
              <a:defRPr sz="2000">
                <a:solidFill>
                  <a:schemeClr val="accent1"/>
                </a:solidFill>
                <a:latin typeface="Slate Pro Light" pitchFamily="50" charset="0"/>
              </a:defRPr>
            </a:lvl8pPr>
            <a:lvl9pPr marL="1828800" algn="l" defTabSz="1463675" rtl="0" fontAlgn="base">
              <a:spcBef>
                <a:spcPct val="50000"/>
              </a:spcBef>
              <a:spcAft>
                <a:spcPct val="0"/>
              </a:spcAft>
              <a:defRPr sz="2000">
                <a:solidFill>
                  <a:schemeClr val="accent1"/>
                </a:solidFill>
                <a:latin typeface="Slate Pro Light" pitchFamily="50" charset="0"/>
              </a:defRPr>
            </a:lvl9pPr>
          </a:lstStyle>
          <a:p>
            <a:r>
              <a:rPr lang="en-US" altLang="en-US" sz="2400" b="1" dirty="0">
                <a:solidFill>
                  <a:srgbClr val="006D9E"/>
                </a:solidFill>
                <a:latin typeface="+mj-lt"/>
              </a:rPr>
              <a:t>MAJOR CYBER CLAIMS – FINANCIAL INSTITUTIONS</a:t>
            </a:r>
          </a:p>
        </p:txBody>
      </p:sp>
      <p:sp>
        <p:nvSpPr>
          <p:cNvPr id="9" name="Oval 8"/>
          <p:cNvSpPr/>
          <p:nvPr/>
        </p:nvSpPr>
        <p:spPr>
          <a:xfrm>
            <a:off x="889310" y="1461434"/>
            <a:ext cx="1577389" cy="1569151"/>
          </a:xfrm>
          <a:prstGeom prst="ellipse">
            <a:avLst/>
          </a:prstGeom>
          <a:solidFill>
            <a:srgbClr val="006D9E"/>
          </a:solidFill>
          <a:ln>
            <a:noFill/>
          </a:ln>
        </p:spPr>
        <p:txBody>
          <a:bodyPr lIns="0" tIns="0" rIns="0" bIns="0" rtlCol="0" anchor="ctr">
            <a:noAutofit/>
          </a:bodyPr>
          <a:lstStyle/>
          <a:p>
            <a:pPr algn="ctr"/>
            <a:r>
              <a:rPr lang="en-US" sz="2400" b="1" dirty="0">
                <a:solidFill>
                  <a:srgbClr val="FFFFFF"/>
                </a:solidFill>
                <a:latin typeface="Arial"/>
              </a:rPr>
              <a:t>Identity Theft</a:t>
            </a:r>
          </a:p>
        </p:txBody>
      </p:sp>
      <p:sp>
        <p:nvSpPr>
          <p:cNvPr id="12" name="Rectangle 11"/>
          <p:cNvSpPr/>
          <p:nvPr/>
        </p:nvSpPr>
        <p:spPr>
          <a:xfrm>
            <a:off x="2804160" y="1726746"/>
            <a:ext cx="3481079" cy="1018628"/>
          </a:xfrm>
          <a:prstGeom prst="rect">
            <a:avLst/>
          </a:prstGeom>
          <a:solidFill>
            <a:srgbClr val="EAEAEA"/>
          </a:solidFill>
          <a:ln>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350" tIns="45676" rIns="91350" bIns="45676"/>
          <a:lstStyle/>
          <a:p>
            <a:pPr marL="285470" indent="-285470" fontAlgn="auto">
              <a:spcBef>
                <a:spcPct val="20000"/>
              </a:spcBef>
              <a:spcAft>
                <a:spcPts val="0"/>
              </a:spcAft>
              <a:buClr>
                <a:srgbClr val="FA8900"/>
              </a:buClr>
              <a:buSzPct val="80000"/>
              <a:buFont typeface="Arial" pitchFamily="34" charset="0"/>
              <a:buChar char="•"/>
              <a:defRPr/>
            </a:pPr>
            <a:r>
              <a:rPr lang="en-US" sz="1600" dirty="0">
                <a:solidFill>
                  <a:srgbClr val="00004D"/>
                </a:solidFill>
              </a:rPr>
              <a:t>Theft of PII viz. personal information, accounting information, confidential business information etc.</a:t>
            </a:r>
          </a:p>
        </p:txBody>
      </p:sp>
      <p:sp>
        <p:nvSpPr>
          <p:cNvPr id="19" name="Oval 18"/>
          <p:cNvSpPr/>
          <p:nvPr/>
        </p:nvSpPr>
        <p:spPr>
          <a:xfrm>
            <a:off x="874070" y="3289949"/>
            <a:ext cx="1577389" cy="1569151"/>
          </a:xfrm>
          <a:prstGeom prst="ellipse">
            <a:avLst/>
          </a:prstGeom>
          <a:solidFill>
            <a:srgbClr val="006D9E"/>
          </a:solidFill>
          <a:ln>
            <a:noFill/>
          </a:ln>
        </p:spPr>
        <p:txBody>
          <a:bodyPr lIns="0" tIns="0" rIns="0" bIns="0" rtlCol="0" anchor="ctr">
            <a:noAutofit/>
          </a:bodyPr>
          <a:lstStyle/>
          <a:p>
            <a:pPr algn="ctr"/>
            <a:r>
              <a:rPr lang="en-US" sz="2400" b="1" dirty="0">
                <a:solidFill>
                  <a:srgbClr val="FFFFFF"/>
                </a:solidFill>
                <a:latin typeface="Arial"/>
              </a:rPr>
              <a:t>Money Theft</a:t>
            </a:r>
          </a:p>
        </p:txBody>
      </p:sp>
      <p:sp>
        <p:nvSpPr>
          <p:cNvPr id="20" name="Rectangle 19"/>
          <p:cNvSpPr/>
          <p:nvPr/>
        </p:nvSpPr>
        <p:spPr>
          <a:xfrm>
            <a:off x="2788931" y="3328837"/>
            <a:ext cx="3481080" cy="1524010"/>
          </a:xfrm>
          <a:prstGeom prst="rect">
            <a:avLst/>
          </a:prstGeom>
          <a:solidFill>
            <a:srgbClr val="EAEAEA"/>
          </a:solidFill>
          <a:ln>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350" tIns="45676" rIns="91350" bIns="45676"/>
          <a:lstStyle/>
          <a:p>
            <a:pPr marL="285470" indent="-285470" fontAlgn="auto">
              <a:spcBef>
                <a:spcPct val="20000"/>
              </a:spcBef>
              <a:spcAft>
                <a:spcPts val="0"/>
              </a:spcAft>
              <a:buClr>
                <a:srgbClr val="FA8900"/>
              </a:buClr>
              <a:buSzPct val="80000"/>
              <a:buFont typeface="Arial" pitchFamily="34" charset="0"/>
              <a:buChar char="•"/>
              <a:defRPr/>
            </a:pPr>
            <a:r>
              <a:rPr lang="en-US" sz="1600" dirty="0">
                <a:solidFill>
                  <a:srgbClr val="00004D"/>
                </a:solidFill>
              </a:rPr>
              <a:t>Fraudulent withdrawal of money by accessing credentials</a:t>
            </a:r>
          </a:p>
          <a:p>
            <a:pPr marL="285470" indent="-285470" fontAlgn="auto">
              <a:spcBef>
                <a:spcPct val="20000"/>
              </a:spcBef>
              <a:spcAft>
                <a:spcPts val="0"/>
              </a:spcAft>
              <a:buClr>
                <a:srgbClr val="FA8900"/>
              </a:buClr>
              <a:buSzPct val="80000"/>
              <a:buFont typeface="Arial" pitchFamily="34" charset="0"/>
              <a:buChar char="•"/>
              <a:defRPr/>
            </a:pPr>
            <a:r>
              <a:rPr lang="en-US" sz="1600" dirty="0">
                <a:solidFill>
                  <a:srgbClr val="00004D"/>
                </a:solidFill>
              </a:rPr>
              <a:t>mobile apps</a:t>
            </a:r>
          </a:p>
          <a:p>
            <a:pPr marL="285470" indent="-285470" fontAlgn="auto">
              <a:spcBef>
                <a:spcPct val="20000"/>
              </a:spcBef>
              <a:spcAft>
                <a:spcPts val="0"/>
              </a:spcAft>
              <a:buClr>
                <a:srgbClr val="FA8900"/>
              </a:buClr>
              <a:buSzPct val="80000"/>
              <a:buFont typeface="Arial" pitchFamily="34" charset="0"/>
              <a:buChar char="•"/>
              <a:defRPr/>
            </a:pPr>
            <a:r>
              <a:rPr lang="en-US" sz="1600" dirty="0">
                <a:solidFill>
                  <a:srgbClr val="00004D"/>
                </a:solidFill>
              </a:rPr>
              <a:t>Phishing frauds</a:t>
            </a:r>
          </a:p>
        </p:txBody>
      </p:sp>
      <p:sp>
        <p:nvSpPr>
          <p:cNvPr id="21" name="Oval 20"/>
          <p:cNvSpPr/>
          <p:nvPr/>
        </p:nvSpPr>
        <p:spPr>
          <a:xfrm>
            <a:off x="874070" y="5144305"/>
            <a:ext cx="1577389" cy="1569151"/>
          </a:xfrm>
          <a:prstGeom prst="ellipse">
            <a:avLst/>
          </a:prstGeom>
          <a:solidFill>
            <a:srgbClr val="006D9E"/>
          </a:solidFill>
          <a:ln>
            <a:noFill/>
          </a:ln>
        </p:spPr>
        <p:txBody>
          <a:bodyPr lIns="0" tIns="0" rIns="0" bIns="0" rtlCol="0" anchor="ctr">
            <a:noAutofit/>
          </a:bodyPr>
          <a:lstStyle/>
          <a:p>
            <a:pPr algn="ctr"/>
            <a:r>
              <a:rPr lang="en-US" b="1" dirty="0" smtClean="0">
                <a:solidFill>
                  <a:srgbClr val="FFFFFF"/>
                </a:solidFill>
                <a:latin typeface="Arial"/>
              </a:rPr>
              <a:t>Cyber Extortion</a:t>
            </a:r>
          </a:p>
        </p:txBody>
      </p:sp>
      <p:sp>
        <p:nvSpPr>
          <p:cNvPr id="22" name="Rectangle 21"/>
          <p:cNvSpPr/>
          <p:nvPr/>
        </p:nvSpPr>
        <p:spPr>
          <a:xfrm>
            <a:off x="2788931" y="5487998"/>
            <a:ext cx="3481080" cy="881744"/>
          </a:xfrm>
          <a:prstGeom prst="rect">
            <a:avLst/>
          </a:prstGeom>
          <a:solidFill>
            <a:srgbClr val="EAEAEA"/>
          </a:solidFill>
          <a:ln>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350" tIns="45676" rIns="91350" bIns="45676"/>
          <a:lstStyle/>
          <a:p>
            <a:pPr marL="285470" indent="-285470" fontAlgn="auto">
              <a:spcBef>
                <a:spcPct val="20000"/>
              </a:spcBef>
              <a:spcAft>
                <a:spcPts val="0"/>
              </a:spcAft>
              <a:buClr>
                <a:srgbClr val="FA8900"/>
              </a:buClr>
              <a:buSzPct val="80000"/>
              <a:buFont typeface="Arial" pitchFamily="34" charset="0"/>
              <a:buChar char="•"/>
              <a:defRPr/>
            </a:pPr>
            <a:r>
              <a:rPr lang="en-US" sz="1600" dirty="0">
                <a:solidFill>
                  <a:srgbClr val="00004D"/>
                </a:solidFill>
              </a:rPr>
              <a:t>Ransomware</a:t>
            </a:r>
          </a:p>
          <a:p>
            <a:pPr marL="285470" indent="-285470" fontAlgn="auto">
              <a:spcBef>
                <a:spcPct val="20000"/>
              </a:spcBef>
              <a:spcAft>
                <a:spcPts val="0"/>
              </a:spcAft>
              <a:buClr>
                <a:srgbClr val="FA8900"/>
              </a:buClr>
              <a:buSzPct val="80000"/>
              <a:buFont typeface="Arial" pitchFamily="34" charset="0"/>
              <a:buChar char="•"/>
              <a:defRPr/>
            </a:pPr>
            <a:r>
              <a:rPr lang="en-US" sz="1600" dirty="0">
                <a:solidFill>
                  <a:srgbClr val="00004D"/>
                </a:solidFill>
              </a:rPr>
              <a:t>Criminal in possession of critical PII</a:t>
            </a:r>
          </a:p>
        </p:txBody>
      </p:sp>
      <p:pic>
        <p:nvPicPr>
          <p:cNvPr id="1028" name="Picture 4" descr="Image result for bangladesh bank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0853" y="3451988"/>
            <a:ext cx="1081504" cy="107429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6409331" y="4564023"/>
            <a:ext cx="1429869" cy="430887"/>
          </a:xfrm>
          <a:prstGeom prst="rect">
            <a:avLst/>
          </a:prstGeom>
          <a:noFill/>
        </p:spPr>
        <p:txBody>
          <a:bodyPr wrap="square" lIns="0" tIns="0" rIns="0" bIns="0" rtlCol="0">
            <a:spAutoFit/>
          </a:bodyPr>
          <a:lstStyle/>
          <a:p>
            <a:pPr algn="ctr"/>
            <a:r>
              <a:rPr lang="en-US" sz="1400" b="1" dirty="0">
                <a:solidFill>
                  <a:srgbClr val="000000"/>
                </a:solidFill>
              </a:rPr>
              <a:t>Bangladesh Bank</a:t>
            </a:r>
            <a:endParaRPr lang="en-US" sz="1600" b="1" dirty="0">
              <a:solidFill>
                <a:srgbClr val="000000"/>
              </a:solidFill>
            </a:endParaRPr>
          </a:p>
        </p:txBody>
      </p:sp>
      <p:sp>
        <p:nvSpPr>
          <p:cNvPr id="13" name="Oval 12"/>
          <p:cNvSpPr/>
          <p:nvPr/>
        </p:nvSpPr>
        <p:spPr>
          <a:xfrm>
            <a:off x="7950769" y="1461434"/>
            <a:ext cx="1615429" cy="1569151"/>
          </a:xfrm>
          <a:prstGeom prst="ellipse">
            <a:avLst/>
          </a:prstGeom>
          <a:solidFill>
            <a:srgbClr val="C00000"/>
          </a:solidFill>
          <a:ln>
            <a:noFill/>
          </a:ln>
        </p:spPr>
        <p:txBody>
          <a:bodyPr lIns="0" tIns="0" rIns="0" bIns="0" rtlCol="0" anchor="ctr">
            <a:noAutofit/>
          </a:bodyPr>
          <a:lstStyle/>
          <a:p>
            <a:pPr algn="ctr"/>
            <a:r>
              <a:rPr lang="en-US" sz="3200" b="1" dirty="0">
                <a:solidFill>
                  <a:srgbClr val="FFFFFF"/>
                </a:solidFill>
                <a:latin typeface="Arial"/>
              </a:rPr>
              <a:t>$100</a:t>
            </a:r>
          </a:p>
          <a:p>
            <a:pPr algn="ctr"/>
            <a:r>
              <a:rPr lang="en-US" sz="1600" b="1" dirty="0">
                <a:solidFill>
                  <a:srgbClr val="FFFFFF"/>
                </a:solidFill>
                <a:latin typeface="Arial"/>
              </a:rPr>
              <a:t>Million</a:t>
            </a:r>
          </a:p>
        </p:txBody>
      </p:sp>
      <p:sp>
        <p:nvSpPr>
          <p:cNvPr id="14" name="Oval 13"/>
          <p:cNvSpPr/>
          <p:nvPr/>
        </p:nvSpPr>
        <p:spPr>
          <a:xfrm>
            <a:off x="7951580" y="3283696"/>
            <a:ext cx="1599378" cy="1569151"/>
          </a:xfrm>
          <a:prstGeom prst="ellipse">
            <a:avLst/>
          </a:prstGeom>
          <a:solidFill>
            <a:srgbClr val="C00000"/>
          </a:solidFill>
          <a:ln>
            <a:noFill/>
          </a:ln>
        </p:spPr>
        <p:txBody>
          <a:bodyPr lIns="0" tIns="0" rIns="0" bIns="0" rtlCol="0" anchor="ctr">
            <a:noAutofit/>
          </a:bodyPr>
          <a:lstStyle/>
          <a:p>
            <a:pPr algn="ctr"/>
            <a:r>
              <a:rPr lang="en-US" sz="3200" b="1" dirty="0">
                <a:solidFill>
                  <a:srgbClr val="FFFFFF"/>
                </a:solidFill>
                <a:latin typeface="Arial"/>
              </a:rPr>
              <a:t>$80</a:t>
            </a:r>
          </a:p>
          <a:p>
            <a:pPr algn="ctr"/>
            <a:r>
              <a:rPr lang="en-US" sz="1600" b="1" dirty="0">
                <a:solidFill>
                  <a:srgbClr val="FFFFFF"/>
                </a:solidFill>
                <a:latin typeface="Arial"/>
              </a:rPr>
              <a:t>Million</a:t>
            </a:r>
          </a:p>
        </p:txBody>
      </p:sp>
      <p:sp>
        <p:nvSpPr>
          <p:cNvPr id="15" name="TextBox 14"/>
          <p:cNvSpPr txBox="1"/>
          <p:nvPr/>
        </p:nvSpPr>
        <p:spPr>
          <a:xfrm>
            <a:off x="6285239" y="5821150"/>
            <a:ext cx="1429869" cy="430887"/>
          </a:xfrm>
          <a:prstGeom prst="rect">
            <a:avLst/>
          </a:prstGeom>
          <a:noFill/>
        </p:spPr>
        <p:txBody>
          <a:bodyPr wrap="square" lIns="0" tIns="0" rIns="0" bIns="0" rtlCol="0">
            <a:spAutoFit/>
          </a:bodyPr>
          <a:lstStyle/>
          <a:p>
            <a:pPr algn="ctr"/>
            <a:r>
              <a:rPr lang="en-US" sz="1400" b="1" dirty="0">
                <a:solidFill>
                  <a:srgbClr val="000000"/>
                </a:solidFill>
              </a:rPr>
              <a:t>Large Indian Conglomerate</a:t>
            </a:r>
            <a:endParaRPr lang="en-US" sz="1600" b="1" dirty="0">
              <a:solidFill>
                <a:srgbClr val="000000"/>
              </a:solidFill>
            </a:endParaRPr>
          </a:p>
        </p:txBody>
      </p:sp>
      <p:sp>
        <p:nvSpPr>
          <p:cNvPr id="16" name="Oval 15"/>
          <p:cNvSpPr/>
          <p:nvPr/>
        </p:nvSpPr>
        <p:spPr>
          <a:xfrm>
            <a:off x="7967631" y="5144306"/>
            <a:ext cx="1615428" cy="1569150"/>
          </a:xfrm>
          <a:prstGeom prst="ellipse">
            <a:avLst/>
          </a:prstGeom>
          <a:solidFill>
            <a:srgbClr val="C00000"/>
          </a:solidFill>
          <a:ln>
            <a:noFill/>
          </a:ln>
        </p:spPr>
        <p:txBody>
          <a:bodyPr lIns="0" tIns="0" rIns="0" bIns="0" rtlCol="0" anchor="ctr">
            <a:noAutofit/>
          </a:bodyPr>
          <a:lstStyle/>
          <a:p>
            <a:pPr algn="ctr"/>
            <a:r>
              <a:rPr lang="en-US" sz="3200" b="1" dirty="0">
                <a:solidFill>
                  <a:srgbClr val="FFFFFF"/>
                </a:solidFill>
                <a:latin typeface="Arial"/>
              </a:rPr>
              <a:t>INR5</a:t>
            </a:r>
          </a:p>
          <a:p>
            <a:pPr algn="ctr"/>
            <a:r>
              <a:rPr lang="en-US" sz="1600" b="1" dirty="0">
                <a:solidFill>
                  <a:srgbClr val="FFFFFF"/>
                </a:solidFill>
                <a:latin typeface="Arial"/>
              </a:rPr>
              <a:t>Crores</a:t>
            </a:r>
          </a:p>
        </p:txBody>
      </p:sp>
      <p:sp>
        <p:nvSpPr>
          <p:cNvPr id="17" name="TextBox 16"/>
          <p:cNvSpPr txBox="1"/>
          <p:nvPr/>
        </p:nvSpPr>
        <p:spPr>
          <a:xfrm>
            <a:off x="6470579" y="2125793"/>
            <a:ext cx="1429869" cy="215444"/>
          </a:xfrm>
          <a:prstGeom prst="rect">
            <a:avLst/>
          </a:prstGeom>
          <a:noFill/>
        </p:spPr>
        <p:txBody>
          <a:bodyPr wrap="square" lIns="0" tIns="0" rIns="0" bIns="0" rtlCol="0">
            <a:spAutoFit/>
          </a:bodyPr>
          <a:lstStyle/>
          <a:p>
            <a:pPr algn="ctr"/>
            <a:r>
              <a:rPr lang="en-US" sz="1400" b="1" dirty="0">
                <a:solidFill>
                  <a:srgbClr val="000000"/>
                </a:solidFill>
              </a:rPr>
              <a:t>Large US Bank </a:t>
            </a:r>
            <a:endParaRPr lang="en-US" sz="1600" b="1" dirty="0">
              <a:solidFill>
                <a:srgbClr val="000000"/>
              </a:solidFill>
            </a:endParaRPr>
          </a:p>
        </p:txBody>
      </p:sp>
    </p:spTree>
    <p:extLst>
      <p:ext uri="{BB962C8B-B14F-4D97-AF65-F5344CB8AC3E}">
        <p14:creationId xmlns:p14="http://schemas.microsoft.com/office/powerpoint/2010/main" val="313338170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502920" y="692367"/>
            <a:ext cx="9051738" cy="58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1463675" rtl="0" eaLnBrk="0" fontAlgn="base" hangingPunct="0">
              <a:spcBef>
                <a:spcPct val="50000"/>
              </a:spcBef>
              <a:spcAft>
                <a:spcPct val="0"/>
              </a:spcAft>
              <a:defRPr sz="2000">
                <a:solidFill>
                  <a:schemeClr val="accent6"/>
                </a:solidFill>
                <a:latin typeface="Arial"/>
                <a:ea typeface="+mj-ea"/>
                <a:cs typeface="+mj-cs"/>
              </a:defRPr>
            </a:lvl1pPr>
            <a:lvl2pPr algn="l" defTabSz="1463675" rtl="0" eaLnBrk="0" fontAlgn="base" hangingPunct="0">
              <a:spcBef>
                <a:spcPct val="50000"/>
              </a:spcBef>
              <a:spcAft>
                <a:spcPct val="0"/>
              </a:spcAft>
              <a:defRPr sz="2000">
                <a:solidFill>
                  <a:srgbClr val="002C77"/>
                </a:solidFill>
                <a:latin typeface="Slate Pro Light" pitchFamily="50" charset="0"/>
              </a:defRPr>
            </a:lvl2pPr>
            <a:lvl3pPr algn="l" defTabSz="1463675" rtl="0" eaLnBrk="0" fontAlgn="base" hangingPunct="0">
              <a:spcBef>
                <a:spcPct val="50000"/>
              </a:spcBef>
              <a:spcAft>
                <a:spcPct val="0"/>
              </a:spcAft>
              <a:defRPr sz="2000">
                <a:solidFill>
                  <a:srgbClr val="002C77"/>
                </a:solidFill>
                <a:latin typeface="Slate Pro Light" pitchFamily="50" charset="0"/>
              </a:defRPr>
            </a:lvl3pPr>
            <a:lvl4pPr algn="l" defTabSz="1463675" rtl="0" eaLnBrk="0" fontAlgn="base" hangingPunct="0">
              <a:spcBef>
                <a:spcPct val="50000"/>
              </a:spcBef>
              <a:spcAft>
                <a:spcPct val="0"/>
              </a:spcAft>
              <a:defRPr sz="2000">
                <a:solidFill>
                  <a:srgbClr val="002C77"/>
                </a:solidFill>
                <a:latin typeface="Slate Pro Light" pitchFamily="50" charset="0"/>
              </a:defRPr>
            </a:lvl4pPr>
            <a:lvl5pPr algn="l" defTabSz="1463675" rtl="0" eaLnBrk="0" fontAlgn="base" hangingPunct="0">
              <a:spcBef>
                <a:spcPct val="50000"/>
              </a:spcBef>
              <a:spcAft>
                <a:spcPct val="0"/>
              </a:spcAft>
              <a:defRPr sz="2000">
                <a:solidFill>
                  <a:srgbClr val="002C77"/>
                </a:solidFill>
                <a:latin typeface="Slate Pro Light" pitchFamily="50" charset="0"/>
              </a:defRPr>
            </a:lvl5pPr>
            <a:lvl6pPr marL="457200" algn="l" defTabSz="1463675" rtl="0" fontAlgn="base">
              <a:spcBef>
                <a:spcPct val="50000"/>
              </a:spcBef>
              <a:spcAft>
                <a:spcPct val="0"/>
              </a:spcAft>
              <a:defRPr sz="2000">
                <a:solidFill>
                  <a:schemeClr val="accent1"/>
                </a:solidFill>
                <a:latin typeface="Slate Pro Light" pitchFamily="50" charset="0"/>
              </a:defRPr>
            </a:lvl6pPr>
            <a:lvl7pPr marL="914400" algn="l" defTabSz="1463675" rtl="0" fontAlgn="base">
              <a:spcBef>
                <a:spcPct val="50000"/>
              </a:spcBef>
              <a:spcAft>
                <a:spcPct val="0"/>
              </a:spcAft>
              <a:defRPr sz="2000">
                <a:solidFill>
                  <a:schemeClr val="accent1"/>
                </a:solidFill>
                <a:latin typeface="Slate Pro Light" pitchFamily="50" charset="0"/>
              </a:defRPr>
            </a:lvl7pPr>
            <a:lvl8pPr marL="1371600" algn="l" defTabSz="1463675" rtl="0" fontAlgn="base">
              <a:spcBef>
                <a:spcPct val="50000"/>
              </a:spcBef>
              <a:spcAft>
                <a:spcPct val="0"/>
              </a:spcAft>
              <a:defRPr sz="2000">
                <a:solidFill>
                  <a:schemeClr val="accent1"/>
                </a:solidFill>
                <a:latin typeface="Slate Pro Light" pitchFamily="50" charset="0"/>
              </a:defRPr>
            </a:lvl8pPr>
            <a:lvl9pPr marL="1828800" algn="l" defTabSz="1463675" rtl="0" fontAlgn="base">
              <a:spcBef>
                <a:spcPct val="50000"/>
              </a:spcBef>
              <a:spcAft>
                <a:spcPct val="0"/>
              </a:spcAft>
              <a:defRPr sz="2000">
                <a:solidFill>
                  <a:schemeClr val="accent1"/>
                </a:solidFill>
                <a:latin typeface="Slate Pro Light" pitchFamily="50" charset="0"/>
              </a:defRPr>
            </a:lvl9pPr>
          </a:lstStyle>
          <a:p>
            <a:r>
              <a:rPr lang="en-US" altLang="en-US" sz="2400" b="1" dirty="0">
                <a:solidFill>
                  <a:srgbClr val="006D9E"/>
                </a:solidFill>
                <a:latin typeface="+mj-lt"/>
              </a:rPr>
              <a:t>MAJOR CYBER CLAIMS – FINANCIAL INSTITUTIONS</a:t>
            </a:r>
          </a:p>
        </p:txBody>
      </p:sp>
      <p:sp>
        <p:nvSpPr>
          <p:cNvPr id="9" name="Oval 8"/>
          <p:cNvSpPr/>
          <p:nvPr/>
        </p:nvSpPr>
        <p:spPr>
          <a:xfrm>
            <a:off x="935030" y="1461434"/>
            <a:ext cx="1577389" cy="1569151"/>
          </a:xfrm>
          <a:prstGeom prst="ellipse">
            <a:avLst/>
          </a:prstGeom>
          <a:solidFill>
            <a:srgbClr val="006D9E"/>
          </a:solidFill>
          <a:ln>
            <a:noFill/>
          </a:ln>
        </p:spPr>
        <p:txBody>
          <a:bodyPr lIns="0" tIns="0" rIns="0" bIns="0" rtlCol="0" anchor="ctr">
            <a:noAutofit/>
          </a:bodyPr>
          <a:lstStyle/>
          <a:p>
            <a:pPr algn="ctr"/>
            <a:r>
              <a:rPr lang="en-US" sz="2400" b="1" dirty="0" smtClean="0">
                <a:solidFill>
                  <a:srgbClr val="FFFFFF"/>
                </a:solidFill>
                <a:latin typeface="Arial"/>
              </a:rPr>
              <a:t>System</a:t>
            </a:r>
          </a:p>
          <a:p>
            <a:pPr algn="ctr"/>
            <a:r>
              <a:rPr lang="en-US" sz="2400" b="1" dirty="0" smtClean="0">
                <a:solidFill>
                  <a:srgbClr val="FFFFFF"/>
                </a:solidFill>
                <a:latin typeface="Arial"/>
              </a:rPr>
              <a:t>Failure</a:t>
            </a:r>
            <a:endParaRPr lang="en-US" sz="2400" b="1" dirty="0">
              <a:solidFill>
                <a:srgbClr val="FFFFFF"/>
              </a:solidFill>
              <a:latin typeface="Arial"/>
            </a:endParaRPr>
          </a:p>
        </p:txBody>
      </p:sp>
      <p:sp>
        <p:nvSpPr>
          <p:cNvPr id="12" name="Rectangle 11"/>
          <p:cNvSpPr/>
          <p:nvPr/>
        </p:nvSpPr>
        <p:spPr>
          <a:xfrm>
            <a:off x="2804160" y="1726746"/>
            <a:ext cx="3481079" cy="1018628"/>
          </a:xfrm>
          <a:prstGeom prst="rect">
            <a:avLst/>
          </a:prstGeom>
          <a:solidFill>
            <a:srgbClr val="EAEAEA"/>
          </a:solidFill>
          <a:ln>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350" tIns="45676" rIns="91350" bIns="45676"/>
          <a:lstStyle/>
          <a:p>
            <a:pPr marL="285470" indent="-285470" fontAlgn="auto">
              <a:spcBef>
                <a:spcPct val="20000"/>
              </a:spcBef>
              <a:spcAft>
                <a:spcPts val="0"/>
              </a:spcAft>
              <a:buClr>
                <a:srgbClr val="FA8900"/>
              </a:buClr>
              <a:buSzPct val="80000"/>
              <a:buFont typeface="Arial" pitchFamily="34" charset="0"/>
              <a:buChar char="•"/>
              <a:defRPr/>
            </a:pPr>
            <a:r>
              <a:rPr lang="en-US" sz="1600" dirty="0">
                <a:solidFill>
                  <a:srgbClr val="00004D"/>
                </a:solidFill>
              </a:rPr>
              <a:t>Interruption in business due to network downtime caused by DDoS</a:t>
            </a:r>
          </a:p>
        </p:txBody>
      </p:sp>
      <p:sp>
        <p:nvSpPr>
          <p:cNvPr id="19" name="Oval 18"/>
          <p:cNvSpPr/>
          <p:nvPr/>
        </p:nvSpPr>
        <p:spPr>
          <a:xfrm>
            <a:off x="919790" y="3289949"/>
            <a:ext cx="1577389" cy="1569151"/>
          </a:xfrm>
          <a:prstGeom prst="ellipse">
            <a:avLst/>
          </a:prstGeom>
          <a:solidFill>
            <a:srgbClr val="006D9E"/>
          </a:solidFill>
          <a:ln>
            <a:noFill/>
          </a:ln>
        </p:spPr>
        <p:txBody>
          <a:bodyPr lIns="0" tIns="0" rIns="0" bIns="0" rtlCol="0" anchor="ctr">
            <a:noAutofit/>
          </a:bodyPr>
          <a:lstStyle/>
          <a:p>
            <a:pPr algn="ctr"/>
            <a:r>
              <a:rPr lang="en-US" sz="2400" b="1" dirty="0" smtClean="0">
                <a:solidFill>
                  <a:srgbClr val="FFFFFF"/>
                </a:solidFill>
                <a:latin typeface="Arial"/>
              </a:rPr>
              <a:t>Data Breach</a:t>
            </a:r>
            <a:endParaRPr lang="en-US" sz="2400" b="1" dirty="0">
              <a:solidFill>
                <a:srgbClr val="FFFFFF"/>
              </a:solidFill>
              <a:latin typeface="Arial"/>
            </a:endParaRPr>
          </a:p>
        </p:txBody>
      </p:sp>
      <p:sp>
        <p:nvSpPr>
          <p:cNvPr id="20" name="Rectangle 19"/>
          <p:cNvSpPr/>
          <p:nvPr/>
        </p:nvSpPr>
        <p:spPr>
          <a:xfrm>
            <a:off x="2788931" y="3710583"/>
            <a:ext cx="3481080" cy="705207"/>
          </a:xfrm>
          <a:prstGeom prst="rect">
            <a:avLst/>
          </a:prstGeom>
          <a:solidFill>
            <a:srgbClr val="EAEAEA"/>
          </a:solidFill>
          <a:ln>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350" tIns="45676" rIns="91350" bIns="45676"/>
          <a:lstStyle/>
          <a:p>
            <a:pPr marL="285470" indent="-285470" fontAlgn="auto">
              <a:spcBef>
                <a:spcPct val="20000"/>
              </a:spcBef>
              <a:spcAft>
                <a:spcPts val="0"/>
              </a:spcAft>
              <a:buClr>
                <a:srgbClr val="FA8900"/>
              </a:buClr>
              <a:buSzPct val="80000"/>
              <a:buFont typeface="Arial" pitchFamily="34" charset="0"/>
              <a:buChar char="•"/>
              <a:defRPr/>
            </a:pPr>
            <a:r>
              <a:rPr lang="en-US" sz="1600" dirty="0">
                <a:solidFill>
                  <a:srgbClr val="00004D"/>
                </a:solidFill>
              </a:rPr>
              <a:t>Breach of PII including Social Security Nos. of 78mn people</a:t>
            </a:r>
          </a:p>
        </p:txBody>
      </p:sp>
      <p:sp>
        <p:nvSpPr>
          <p:cNvPr id="21" name="Oval 20"/>
          <p:cNvSpPr/>
          <p:nvPr/>
        </p:nvSpPr>
        <p:spPr>
          <a:xfrm>
            <a:off x="919790" y="5144305"/>
            <a:ext cx="1577389" cy="1569151"/>
          </a:xfrm>
          <a:prstGeom prst="ellipse">
            <a:avLst/>
          </a:prstGeom>
          <a:solidFill>
            <a:srgbClr val="006D9E"/>
          </a:solidFill>
          <a:ln>
            <a:noFill/>
          </a:ln>
        </p:spPr>
        <p:txBody>
          <a:bodyPr lIns="0" tIns="0" rIns="0" bIns="0" rtlCol="0" anchor="ctr">
            <a:noAutofit/>
          </a:bodyPr>
          <a:lstStyle/>
          <a:p>
            <a:pPr algn="ctr"/>
            <a:r>
              <a:rPr lang="en-US" sz="2400" b="1" dirty="0" smtClean="0">
                <a:solidFill>
                  <a:srgbClr val="FFFFFF"/>
                </a:solidFill>
                <a:latin typeface="Arial"/>
              </a:rPr>
              <a:t>Card</a:t>
            </a:r>
            <a:r>
              <a:rPr lang="en-US" b="1" dirty="0" smtClean="0">
                <a:solidFill>
                  <a:srgbClr val="FFFFFF"/>
                </a:solidFill>
                <a:latin typeface="Arial"/>
              </a:rPr>
              <a:t> </a:t>
            </a:r>
            <a:r>
              <a:rPr lang="en-US" sz="2400" b="1" dirty="0" smtClean="0">
                <a:solidFill>
                  <a:srgbClr val="FFFFFF"/>
                </a:solidFill>
                <a:latin typeface="Arial"/>
              </a:rPr>
              <a:t>Frauds</a:t>
            </a:r>
            <a:endParaRPr lang="en-US" b="1" dirty="0" smtClean="0">
              <a:solidFill>
                <a:srgbClr val="FFFFFF"/>
              </a:solidFill>
              <a:latin typeface="Arial"/>
            </a:endParaRPr>
          </a:p>
        </p:txBody>
      </p:sp>
      <p:sp>
        <p:nvSpPr>
          <p:cNvPr id="22" name="Rectangle 21"/>
          <p:cNvSpPr/>
          <p:nvPr/>
        </p:nvSpPr>
        <p:spPr>
          <a:xfrm>
            <a:off x="2788931" y="5487998"/>
            <a:ext cx="3481080" cy="881744"/>
          </a:xfrm>
          <a:prstGeom prst="rect">
            <a:avLst/>
          </a:prstGeom>
          <a:solidFill>
            <a:srgbClr val="EAEAEA"/>
          </a:solidFill>
          <a:ln>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350" tIns="45676" rIns="91350" bIns="45676"/>
          <a:lstStyle/>
          <a:p>
            <a:pPr marL="285470" indent="-285470" fontAlgn="auto">
              <a:spcBef>
                <a:spcPct val="20000"/>
              </a:spcBef>
              <a:spcAft>
                <a:spcPts val="0"/>
              </a:spcAft>
              <a:buClr>
                <a:srgbClr val="FA8900"/>
              </a:buClr>
              <a:buSzPct val="80000"/>
              <a:buFont typeface="Arial" pitchFamily="34" charset="0"/>
              <a:buChar char="•"/>
              <a:defRPr/>
            </a:pPr>
            <a:r>
              <a:rPr lang="en-US" sz="1600" dirty="0">
                <a:solidFill>
                  <a:srgbClr val="00004D"/>
                </a:solidFill>
              </a:rPr>
              <a:t>Skimming</a:t>
            </a:r>
          </a:p>
          <a:p>
            <a:pPr marL="285470" indent="-285470" fontAlgn="auto">
              <a:spcBef>
                <a:spcPct val="20000"/>
              </a:spcBef>
              <a:spcAft>
                <a:spcPts val="0"/>
              </a:spcAft>
              <a:buClr>
                <a:srgbClr val="FA8900"/>
              </a:buClr>
              <a:buSzPct val="80000"/>
              <a:buFont typeface="Arial" pitchFamily="34" charset="0"/>
              <a:buChar char="•"/>
              <a:defRPr/>
            </a:pPr>
            <a:r>
              <a:rPr lang="en-US" sz="1600" dirty="0" smtClean="0">
                <a:solidFill>
                  <a:srgbClr val="00004D"/>
                </a:solidFill>
              </a:rPr>
              <a:t>Counterfeiting</a:t>
            </a:r>
          </a:p>
          <a:p>
            <a:pPr marL="285470" indent="-285470" fontAlgn="auto">
              <a:spcBef>
                <a:spcPct val="20000"/>
              </a:spcBef>
              <a:spcAft>
                <a:spcPts val="0"/>
              </a:spcAft>
              <a:buClr>
                <a:srgbClr val="FA8900"/>
              </a:buClr>
              <a:buSzPct val="80000"/>
              <a:buFont typeface="Arial" pitchFamily="34" charset="0"/>
              <a:buChar char="•"/>
              <a:defRPr/>
            </a:pPr>
            <a:r>
              <a:rPr lang="en-US" sz="1600" dirty="0" smtClean="0">
                <a:solidFill>
                  <a:srgbClr val="00004D"/>
                </a:solidFill>
              </a:rPr>
              <a:t>Compromise at outsourcer end</a:t>
            </a:r>
            <a:endParaRPr lang="en-US" sz="1600" dirty="0">
              <a:solidFill>
                <a:srgbClr val="00004D"/>
              </a:solidFill>
            </a:endParaRPr>
          </a:p>
        </p:txBody>
      </p:sp>
      <p:sp>
        <p:nvSpPr>
          <p:cNvPr id="11" name="TextBox 10"/>
          <p:cNvSpPr txBox="1"/>
          <p:nvPr/>
        </p:nvSpPr>
        <p:spPr>
          <a:xfrm>
            <a:off x="6409331" y="3847743"/>
            <a:ext cx="1429869" cy="430887"/>
          </a:xfrm>
          <a:prstGeom prst="rect">
            <a:avLst/>
          </a:prstGeom>
          <a:noFill/>
        </p:spPr>
        <p:txBody>
          <a:bodyPr wrap="square" lIns="0" tIns="0" rIns="0" bIns="0" rtlCol="0">
            <a:spAutoFit/>
          </a:bodyPr>
          <a:lstStyle/>
          <a:p>
            <a:pPr algn="ctr"/>
            <a:r>
              <a:rPr lang="en-US" sz="1400" b="1" dirty="0">
                <a:solidFill>
                  <a:srgbClr val="000000"/>
                </a:solidFill>
              </a:rPr>
              <a:t>Anthem Health Insurer</a:t>
            </a:r>
          </a:p>
        </p:txBody>
      </p:sp>
      <p:sp>
        <p:nvSpPr>
          <p:cNvPr id="13" name="Oval 12"/>
          <p:cNvSpPr/>
          <p:nvPr/>
        </p:nvSpPr>
        <p:spPr>
          <a:xfrm>
            <a:off x="7950769" y="1461434"/>
            <a:ext cx="1615429" cy="1569151"/>
          </a:xfrm>
          <a:prstGeom prst="ellipse">
            <a:avLst/>
          </a:prstGeom>
          <a:solidFill>
            <a:srgbClr val="C00000"/>
          </a:solidFill>
          <a:ln>
            <a:noFill/>
          </a:ln>
        </p:spPr>
        <p:txBody>
          <a:bodyPr lIns="0" tIns="0" rIns="0" bIns="0" rtlCol="0" anchor="ctr">
            <a:noAutofit/>
          </a:bodyPr>
          <a:lstStyle/>
          <a:p>
            <a:pPr algn="ctr"/>
            <a:r>
              <a:rPr lang="en-US" sz="3200" b="1" dirty="0">
                <a:solidFill>
                  <a:srgbClr val="FFFFFF"/>
                </a:solidFill>
                <a:latin typeface="Arial"/>
              </a:rPr>
              <a:t>$100</a:t>
            </a:r>
          </a:p>
          <a:p>
            <a:pPr algn="ctr"/>
            <a:r>
              <a:rPr lang="en-US" sz="1600" b="1" dirty="0">
                <a:solidFill>
                  <a:srgbClr val="FFFFFF"/>
                </a:solidFill>
                <a:latin typeface="Arial"/>
              </a:rPr>
              <a:t>Million</a:t>
            </a:r>
          </a:p>
        </p:txBody>
      </p:sp>
      <p:sp>
        <p:nvSpPr>
          <p:cNvPr id="14" name="Oval 13"/>
          <p:cNvSpPr/>
          <p:nvPr/>
        </p:nvSpPr>
        <p:spPr>
          <a:xfrm>
            <a:off x="7951580" y="3283696"/>
            <a:ext cx="1599378" cy="1569151"/>
          </a:xfrm>
          <a:prstGeom prst="ellipse">
            <a:avLst/>
          </a:prstGeom>
          <a:solidFill>
            <a:srgbClr val="C00000"/>
          </a:solidFill>
          <a:ln>
            <a:noFill/>
          </a:ln>
        </p:spPr>
        <p:txBody>
          <a:bodyPr lIns="0" tIns="0" rIns="0" bIns="0" rtlCol="0" anchor="ctr">
            <a:noAutofit/>
          </a:bodyPr>
          <a:lstStyle/>
          <a:p>
            <a:pPr algn="ctr"/>
            <a:r>
              <a:rPr lang="en-US" sz="3200" b="1" dirty="0" smtClean="0">
                <a:solidFill>
                  <a:srgbClr val="FFFFFF"/>
                </a:solidFill>
                <a:latin typeface="Arial"/>
              </a:rPr>
              <a:t>$$$</a:t>
            </a:r>
            <a:endParaRPr lang="en-US" sz="3200" b="1" dirty="0">
              <a:solidFill>
                <a:srgbClr val="FFFFFF"/>
              </a:solidFill>
              <a:latin typeface="Arial"/>
            </a:endParaRPr>
          </a:p>
          <a:p>
            <a:pPr algn="ctr"/>
            <a:r>
              <a:rPr lang="en-US" sz="1600" b="1" dirty="0">
                <a:solidFill>
                  <a:srgbClr val="FFFFFF"/>
                </a:solidFill>
                <a:latin typeface="Arial"/>
              </a:rPr>
              <a:t>Million</a:t>
            </a:r>
          </a:p>
        </p:txBody>
      </p:sp>
      <p:sp>
        <p:nvSpPr>
          <p:cNvPr id="15" name="TextBox 14"/>
          <p:cNvSpPr txBox="1"/>
          <p:nvPr/>
        </p:nvSpPr>
        <p:spPr>
          <a:xfrm>
            <a:off x="6285239" y="5821150"/>
            <a:ext cx="1429869" cy="430887"/>
          </a:xfrm>
          <a:prstGeom prst="rect">
            <a:avLst/>
          </a:prstGeom>
          <a:noFill/>
        </p:spPr>
        <p:txBody>
          <a:bodyPr wrap="square" lIns="0" tIns="0" rIns="0" bIns="0" rtlCol="0">
            <a:spAutoFit/>
          </a:bodyPr>
          <a:lstStyle/>
          <a:p>
            <a:pPr algn="ctr"/>
            <a:r>
              <a:rPr lang="en-US" sz="1400" b="1" dirty="0" smtClean="0">
                <a:solidFill>
                  <a:srgbClr val="000000"/>
                </a:solidFill>
              </a:rPr>
              <a:t>Multiple Indian Banks</a:t>
            </a:r>
            <a:endParaRPr lang="en-US" sz="1600" b="1" dirty="0">
              <a:solidFill>
                <a:srgbClr val="000000"/>
              </a:solidFill>
            </a:endParaRPr>
          </a:p>
        </p:txBody>
      </p:sp>
      <p:sp>
        <p:nvSpPr>
          <p:cNvPr id="16" name="Oval 15"/>
          <p:cNvSpPr/>
          <p:nvPr/>
        </p:nvSpPr>
        <p:spPr>
          <a:xfrm>
            <a:off x="7967631" y="5144306"/>
            <a:ext cx="1615428" cy="1569150"/>
          </a:xfrm>
          <a:prstGeom prst="ellipse">
            <a:avLst/>
          </a:prstGeom>
          <a:solidFill>
            <a:srgbClr val="C00000"/>
          </a:solidFill>
          <a:ln>
            <a:noFill/>
          </a:ln>
        </p:spPr>
        <p:txBody>
          <a:bodyPr lIns="0" tIns="0" rIns="0" bIns="0" rtlCol="0" anchor="ctr">
            <a:noAutofit/>
          </a:bodyPr>
          <a:lstStyle/>
          <a:p>
            <a:pPr algn="ctr"/>
            <a:r>
              <a:rPr lang="en-US" sz="3200" b="1" dirty="0" smtClean="0">
                <a:solidFill>
                  <a:srgbClr val="FFFFFF"/>
                </a:solidFill>
                <a:latin typeface="Arial"/>
              </a:rPr>
              <a:t>Multi</a:t>
            </a:r>
            <a:endParaRPr lang="en-US" sz="3200" b="1" dirty="0">
              <a:solidFill>
                <a:srgbClr val="FFFFFF"/>
              </a:solidFill>
              <a:latin typeface="Arial"/>
            </a:endParaRPr>
          </a:p>
          <a:p>
            <a:pPr algn="ctr"/>
            <a:r>
              <a:rPr lang="en-US" sz="1600" b="1" dirty="0">
                <a:solidFill>
                  <a:srgbClr val="FFFFFF"/>
                </a:solidFill>
                <a:latin typeface="Arial"/>
              </a:rPr>
              <a:t>Crores</a:t>
            </a:r>
          </a:p>
        </p:txBody>
      </p:sp>
      <p:sp>
        <p:nvSpPr>
          <p:cNvPr id="17" name="TextBox 16"/>
          <p:cNvSpPr txBox="1"/>
          <p:nvPr/>
        </p:nvSpPr>
        <p:spPr>
          <a:xfrm>
            <a:off x="6470579" y="2125793"/>
            <a:ext cx="1429869" cy="215444"/>
          </a:xfrm>
          <a:prstGeom prst="rect">
            <a:avLst/>
          </a:prstGeom>
          <a:noFill/>
        </p:spPr>
        <p:txBody>
          <a:bodyPr wrap="square" lIns="0" tIns="0" rIns="0" bIns="0" rtlCol="0">
            <a:spAutoFit/>
          </a:bodyPr>
          <a:lstStyle/>
          <a:p>
            <a:pPr algn="ctr"/>
            <a:r>
              <a:rPr lang="en-US" sz="1400" b="1" dirty="0">
                <a:solidFill>
                  <a:srgbClr val="000000"/>
                </a:solidFill>
              </a:rPr>
              <a:t>Large </a:t>
            </a:r>
            <a:r>
              <a:rPr lang="en-US" sz="1400" b="1" dirty="0" smtClean="0">
                <a:solidFill>
                  <a:srgbClr val="000000"/>
                </a:solidFill>
              </a:rPr>
              <a:t>UK </a:t>
            </a:r>
            <a:r>
              <a:rPr lang="en-US" sz="1400" b="1" dirty="0">
                <a:solidFill>
                  <a:srgbClr val="000000"/>
                </a:solidFill>
              </a:rPr>
              <a:t>Bank </a:t>
            </a:r>
            <a:endParaRPr lang="en-US" sz="1600" b="1" dirty="0">
              <a:solidFill>
                <a:srgbClr val="000000"/>
              </a:solidFill>
            </a:endParaRPr>
          </a:p>
        </p:txBody>
      </p:sp>
    </p:spTree>
    <p:extLst>
      <p:ext uri="{BB962C8B-B14F-4D97-AF65-F5344CB8AC3E}">
        <p14:creationId xmlns:p14="http://schemas.microsoft.com/office/powerpoint/2010/main" val="114613939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258618" y="286045"/>
            <a:ext cx="9051925" cy="584200"/>
          </a:xfrm>
        </p:spPr>
        <p:txBody>
          <a:bodyPr/>
          <a:lstStyle/>
          <a:p>
            <a:r>
              <a:rPr lang="en-US" altLang="en-US" sz="2400" b="1" dirty="0" smtClean="0">
                <a:solidFill>
                  <a:srgbClr val="006D9E"/>
                </a:solidFill>
              </a:rPr>
              <a:t>CYBER POLICY COVERS IN DETAIL</a:t>
            </a:r>
            <a:endParaRPr lang="en-US" sz="2400" b="1" dirty="0">
              <a:solidFill>
                <a:srgbClr val="006D9E"/>
              </a:solidFill>
            </a:endParaRPr>
          </a:p>
        </p:txBody>
      </p:sp>
      <p:sp>
        <p:nvSpPr>
          <p:cNvPr id="28" name="Rounded Rectangle 27"/>
          <p:cNvSpPr/>
          <p:nvPr/>
        </p:nvSpPr>
        <p:spPr>
          <a:xfrm>
            <a:off x="1313922" y="1502578"/>
            <a:ext cx="2780168" cy="557321"/>
          </a:xfrm>
          <a:prstGeom prst="roundRect">
            <a:avLst>
              <a:gd name="adj" fmla="val 0"/>
            </a:avLst>
          </a:prstGeom>
          <a:solidFill>
            <a:schemeClr val="accent2"/>
          </a:solidFill>
          <a:ln>
            <a:noFill/>
          </a:ln>
          <a:effectLst/>
        </p:spPr>
        <p:txBody>
          <a:bodyPr wrap="square" lIns="182702" tIns="137028" rIns="137028" bIns="137028" rtlCol="0" anchor="ctr">
            <a:noAutofit/>
          </a:bodyPr>
          <a:lstStyle/>
          <a:p>
            <a:pPr marL="542393"/>
            <a:r>
              <a:rPr lang="it-IT" sz="1800" b="1" dirty="0">
                <a:solidFill>
                  <a:srgbClr val="FFFFFF"/>
                </a:solidFill>
              </a:rPr>
              <a:t>Privacy and data liability</a:t>
            </a:r>
            <a:endParaRPr lang="en-US" sz="1800" dirty="0">
              <a:solidFill>
                <a:srgbClr val="444444"/>
              </a:solidFill>
            </a:endParaRPr>
          </a:p>
        </p:txBody>
      </p:sp>
      <p:sp>
        <p:nvSpPr>
          <p:cNvPr id="29" name="Oval 28"/>
          <p:cNvSpPr>
            <a:spLocks noChangeAspect="1"/>
          </p:cNvSpPr>
          <p:nvPr/>
        </p:nvSpPr>
        <p:spPr bwMode="gray">
          <a:xfrm>
            <a:off x="1094929" y="1480816"/>
            <a:ext cx="615412" cy="600865"/>
          </a:xfrm>
          <a:prstGeom prst="ellipse">
            <a:avLst/>
          </a:prstGeom>
          <a:solidFill>
            <a:srgbClr val="595998"/>
          </a:solidFill>
          <a:ln w="38100" cap="flat" cmpd="sng" algn="ctr">
            <a:solidFill>
              <a:srgbClr val="FFFFFF"/>
            </a:solidFill>
            <a:prstDash val="solid"/>
          </a:ln>
          <a:effectLst/>
        </p:spPr>
        <p:txBody>
          <a:bodyPr wrap="none" lIns="91350" tIns="45676" rIns="91350" bIns="45676" rtlCol="0" anchor="ctr"/>
          <a:lstStyle/>
          <a:p>
            <a:pPr algn="ctr">
              <a:lnSpc>
                <a:spcPct val="90000"/>
              </a:lnSpc>
              <a:defRPr/>
            </a:pPr>
            <a:r>
              <a:rPr lang="en-US" sz="3200" b="1" kern="0" dirty="0">
                <a:solidFill>
                  <a:srgbClr val="FFFFFF"/>
                </a:solidFill>
                <a:latin typeface="Arial"/>
              </a:rPr>
              <a:t>1</a:t>
            </a:r>
          </a:p>
        </p:txBody>
      </p:sp>
      <p:sp>
        <p:nvSpPr>
          <p:cNvPr id="30" name="Rounded Rectangle 29"/>
          <p:cNvSpPr/>
          <p:nvPr/>
        </p:nvSpPr>
        <p:spPr>
          <a:xfrm>
            <a:off x="1313922" y="3134026"/>
            <a:ext cx="2780168" cy="557321"/>
          </a:xfrm>
          <a:prstGeom prst="roundRect">
            <a:avLst>
              <a:gd name="adj" fmla="val 0"/>
            </a:avLst>
          </a:prstGeom>
          <a:solidFill>
            <a:schemeClr val="accent2"/>
          </a:solidFill>
          <a:ln>
            <a:noFill/>
          </a:ln>
          <a:effectLst/>
        </p:spPr>
        <p:txBody>
          <a:bodyPr wrap="square" lIns="182702" tIns="137028" rIns="137028" bIns="137028" rtlCol="0" anchor="ctr">
            <a:noAutofit/>
          </a:bodyPr>
          <a:lstStyle/>
          <a:p>
            <a:pPr marL="542393"/>
            <a:r>
              <a:rPr lang="it-IT" sz="1800" b="1" dirty="0">
                <a:solidFill>
                  <a:srgbClr val="FFFFFF"/>
                </a:solidFill>
              </a:rPr>
              <a:t>Cyber-theft</a:t>
            </a:r>
            <a:endParaRPr lang="en-US" sz="1800" dirty="0">
              <a:solidFill>
                <a:srgbClr val="444444"/>
              </a:solidFill>
            </a:endParaRPr>
          </a:p>
        </p:txBody>
      </p:sp>
      <p:sp>
        <p:nvSpPr>
          <p:cNvPr id="31" name="Oval 30"/>
          <p:cNvSpPr>
            <a:spLocks noChangeAspect="1"/>
          </p:cNvSpPr>
          <p:nvPr/>
        </p:nvSpPr>
        <p:spPr bwMode="gray">
          <a:xfrm>
            <a:off x="1094929" y="3113622"/>
            <a:ext cx="615412" cy="600865"/>
          </a:xfrm>
          <a:prstGeom prst="ellipse">
            <a:avLst/>
          </a:prstGeom>
          <a:solidFill>
            <a:srgbClr val="595998"/>
          </a:solidFill>
          <a:ln w="38100" cap="flat" cmpd="sng" algn="ctr">
            <a:solidFill>
              <a:srgbClr val="FFFFFF"/>
            </a:solidFill>
            <a:prstDash val="solid"/>
          </a:ln>
          <a:effectLst/>
        </p:spPr>
        <p:txBody>
          <a:bodyPr wrap="none" lIns="91350" tIns="45676" rIns="91350" bIns="45676" rtlCol="0" anchor="ctr"/>
          <a:lstStyle/>
          <a:p>
            <a:pPr algn="ctr">
              <a:lnSpc>
                <a:spcPct val="90000"/>
              </a:lnSpc>
              <a:defRPr/>
            </a:pPr>
            <a:r>
              <a:rPr lang="en-US" sz="3200" b="1" kern="0" dirty="0">
                <a:solidFill>
                  <a:srgbClr val="FFFFFF"/>
                </a:solidFill>
                <a:latin typeface="Arial"/>
              </a:rPr>
              <a:t>2</a:t>
            </a:r>
          </a:p>
        </p:txBody>
      </p:sp>
      <p:sp>
        <p:nvSpPr>
          <p:cNvPr id="32" name="Rounded Rectangle 31"/>
          <p:cNvSpPr/>
          <p:nvPr/>
        </p:nvSpPr>
        <p:spPr>
          <a:xfrm>
            <a:off x="1302198" y="4360856"/>
            <a:ext cx="2780168" cy="557321"/>
          </a:xfrm>
          <a:prstGeom prst="roundRect">
            <a:avLst>
              <a:gd name="adj" fmla="val 0"/>
            </a:avLst>
          </a:prstGeom>
          <a:solidFill>
            <a:schemeClr val="accent2"/>
          </a:solidFill>
          <a:ln>
            <a:noFill/>
          </a:ln>
          <a:effectLst/>
        </p:spPr>
        <p:txBody>
          <a:bodyPr wrap="square" lIns="182702" tIns="137028" rIns="137028" bIns="137028" rtlCol="0" anchor="ctr">
            <a:noAutofit/>
          </a:bodyPr>
          <a:lstStyle/>
          <a:p>
            <a:pPr marL="542393"/>
            <a:r>
              <a:rPr lang="it-IT" sz="1800" b="1" dirty="0">
                <a:solidFill>
                  <a:srgbClr val="FFFFFF"/>
                </a:solidFill>
              </a:rPr>
              <a:t>Business Interruption</a:t>
            </a:r>
            <a:endParaRPr lang="en-US" sz="1800" dirty="0">
              <a:solidFill>
                <a:srgbClr val="444444"/>
              </a:solidFill>
            </a:endParaRPr>
          </a:p>
        </p:txBody>
      </p:sp>
      <p:sp>
        <p:nvSpPr>
          <p:cNvPr id="33" name="Oval 32"/>
          <p:cNvSpPr>
            <a:spLocks noChangeAspect="1"/>
          </p:cNvSpPr>
          <p:nvPr/>
        </p:nvSpPr>
        <p:spPr bwMode="gray">
          <a:xfrm>
            <a:off x="1083205" y="4339095"/>
            <a:ext cx="615412" cy="600865"/>
          </a:xfrm>
          <a:prstGeom prst="ellipse">
            <a:avLst/>
          </a:prstGeom>
          <a:solidFill>
            <a:srgbClr val="595998"/>
          </a:solidFill>
          <a:ln w="38100" cap="flat" cmpd="sng" algn="ctr">
            <a:solidFill>
              <a:srgbClr val="FFFFFF"/>
            </a:solidFill>
            <a:prstDash val="solid"/>
          </a:ln>
          <a:effectLst/>
        </p:spPr>
        <p:txBody>
          <a:bodyPr wrap="none" lIns="91350" tIns="45676" rIns="91350" bIns="45676" rtlCol="0" anchor="ctr"/>
          <a:lstStyle/>
          <a:p>
            <a:pPr algn="ctr">
              <a:lnSpc>
                <a:spcPct val="90000"/>
              </a:lnSpc>
              <a:defRPr/>
            </a:pPr>
            <a:r>
              <a:rPr lang="en-US" sz="3200" b="1" kern="0" dirty="0">
                <a:solidFill>
                  <a:srgbClr val="FFFFFF"/>
                </a:solidFill>
                <a:latin typeface="Arial"/>
              </a:rPr>
              <a:t>3</a:t>
            </a:r>
          </a:p>
        </p:txBody>
      </p:sp>
      <p:sp>
        <p:nvSpPr>
          <p:cNvPr id="40" name="Rounded Rectangle 39"/>
          <p:cNvSpPr/>
          <p:nvPr/>
        </p:nvSpPr>
        <p:spPr>
          <a:xfrm>
            <a:off x="1302198" y="5752009"/>
            <a:ext cx="2780168" cy="557321"/>
          </a:xfrm>
          <a:prstGeom prst="roundRect">
            <a:avLst>
              <a:gd name="adj" fmla="val 0"/>
            </a:avLst>
          </a:prstGeom>
          <a:solidFill>
            <a:schemeClr val="accent2"/>
          </a:solidFill>
          <a:ln>
            <a:noFill/>
          </a:ln>
          <a:effectLst/>
        </p:spPr>
        <p:txBody>
          <a:bodyPr wrap="square" lIns="182702" tIns="137028" rIns="137028" bIns="137028" rtlCol="0" anchor="ctr">
            <a:noAutofit/>
          </a:bodyPr>
          <a:lstStyle/>
          <a:p>
            <a:pPr marL="542393"/>
            <a:r>
              <a:rPr lang="it-IT" sz="1800" b="1" dirty="0">
                <a:solidFill>
                  <a:srgbClr val="FFFFFF"/>
                </a:solidFill>
              </a:rPr>
              <a:t>First Party expenses</a:t>
            </a:r>
            <a:endParaRPr lang="en-US" sz="1800" dirty="0">
              <a:solidFill>
                <a:srgbClr val="444444"/>
              </a:solidFill>
            </a:endParaRPr>
          </a:p>
        </p:txBody>
      </p:sp>
      <p:sp>
        <p:nvSpPr>
          <p:cNvPr id="41" name="Oval 40"/>
          <p:cNvSpPr>
            <a:spLocks noChangeAspect="1"/>
          </p:cNvSpPr>
          <p:nvPr/>
        </p:nvSpPr>
        <p:spPr bwMode="gray">
          <a:xfrm>
            <a:off x="1083205" y="5730248"/>
            <a:ext cx="615412" cy="600865"/>
          </a:xfrm>
          <a:prstGeom prst="ellipse">
            <a:avLst/>
          </a:prstGeom>
          <a:solidFill>
            <a:srgbClr val="595998"/>
          </a:solidFill>
          <a:ln w="38100" cap="flat" cmpd="sng" algn="ctr">
            <a:solidFill>
              <a:srgbClr val="FFFFFF"/>
            </a:solidFill>
            <a:prstDash val="solid"/>
          </a:ln>
          <a:effectLst/>
        </p:spPr>
        <p:txBody>
          <a:bodyPr wrap="none" lIns="91350" tIns="45676" rIns="91350" bIns="45676" rtlCol="0" anchor="ctr"/>
          <a:lstStyle/>
          <a:p>
            <a:pPr algn="ctr">
              <a:lnSpc>
                <a:spcPct val="90000"/>
              </a:lnSpc>
              <a:defRPr/>
            </a:pPr>
            <a:r>
              <a:rPr lang="en-US" sz="3200" b="1" kern="0" dirty="0">
                <a:solidFill>
                  <a:srgbClr val="FFFFFF"/>
                </a:solidFill>
                <a:latin typeface="Arial"/>
              </a:rPr>
              <a:t>4</a:t>
            </a:r>
          </a:p>
        </p:txBody>
      </p:sp>
      <p:sp>
        <p:nvSpPr>
          <p:cNvPr id="42" name="Rectangle 41"/>
          <p:cNvSpPr/>
          <p:nvPr/>
        </p:nvSpPr>
        <p:spPr>
          <a:xfrm>
            <a:off x="5301336" y="1004475"/>
            <a:ext cx="4103928" cy="1524010"/>
          </a:xfrm>
          <a:prstGeom prst="rect">
            <a:avLst/>
          </a:prstGeom>
          <a:solidFill>
            <a:srgbClr val="EAEAEA"/>
          </a:solidFill>
          <a:ln>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350" tIns="45676" rIns="91350" bIns="45676"/>
          <a:lstStyle/>
          <a:p>
            <a:pPr marL="285470" indent="-285470" fontAlgn="auto">
              <a:spcBef>
                <a:spcPct val="20000"/>
              </a:spcBef>
              <a:spcAft>
                <a:spcPts val="0"/>
              </a:spcAft>
              <a:buClr>
                <a:srgbClr val="FA8900"/>
              </a:buClr>
              <a:buSzPct val="80000"/>
              <a:buFont typeface="Arial" pitchFamily="34" charset="0"/>
              <a:buChar char="•"/>
              <a:defRPr/>
            </a:pPr>
            <a:r>
              <a:rPr lang="en-US" sz="1400" dirty="0">
                <a:solidFill>
                  <a:srgbClr val="00004D"/>
                </a:solidFill>
              </a:rPr>
              <a:t>Cover for Personally identifiable information</a:t>
            </a:r>
          </a:p>
          <a:p>
            <a:pPr marL="285470" indent="-285470" fontAlgn="auto">
              <a:spcBef>
                <a:spcPct val="20000"/>
              </a:spcBef>
              <a:spcAft>
                <a:spcPts val="0"/>
              </a:spcAft>
              <a:buClr>
                <a:srgbClr val="FA8900"/>
              </a:buClr>
              <a:buSzPct val="80000"/>
              <a:buFont typeface="Arial" pitchFamily="34" charset="0"/>
              <a:buChar char="•"/>
              <a:defRPr/>
            </a:pPr>
            <a:r>
              <a:rPr lang="en-US" sz="1400" dirty="0">
                <a:solidFill>
                  <a:srgbClr val="00004D"/>
                </a:solidFill>
              </a:rPr>
              <a:t>Cover for Corporate confidential information</a:t>
            </a:r>
          </a:p>
          <a:p>
            <a:pPr marL="285470" indent="-285470" fontAlgn="auto">
              <a:spcBef>
                <a:spcPct val="20000"/>
              </a:spcBef>
              <a:spcAft>
                <a:spcPts val="0"/>
              </a:spcAft>
              <a:buClr>
                <a:srgbClr val="FA8900"/>
              </a:buClr>
              <a:buSzPct val="80000"/>
              <a:buFont typeface="Arial" pitchFamily="34" charset="0"/>
              <a:buChar char="•"/>
              <a:defRPr/>
            </a:pPr>
            <a:r>
              <a:rPr lang="en-US" sz="1400" dirty="0">
                <a:solidFill>
                  <a:srgbClr val="00004D"/>
                </a:solidFill>
              </a:rPr>
              <a:t>Cover for Outsourcer</a:t>
            </a:r>
          </a:p>
          <a:p>
            <a:pPr marL="285470" indent="-285470" fontAlgn="auto">
              <a:spcBef>
                <a:spcPct val="20000"/>
              </a:spcBef>
              <a:spcAft>
                <a:spcPts val="0"/>
              </a:spcAft>
              <a:buClr>
                <a:srgbClr val="FA8900"/>
              </a:buClr>
              <a:buSzPct val="80000"/>
              <a:buFont typeface="Arial" pitchFamily="34" charset="0"/>
              <a:buChar char="•"/>
              <a:defRPr/>
            </a:pPr>
            <a:r>
              <a:rPr lang="en-US" sz="1400" dirty="0">
                <a:solidFill>
                  <a:srgbClr val="00004D"/>
                </a:solidFill>
              </a:rPr>
              <a:t>Multimedia liability</a:t>
            </a:r>
          </a:p>
          <a:p>
            <a:pPr marL="285470" indent="-285470" fontAlgn="auto">
              <a:spcBef>
                <a:spcPct val="20000"/>
              </a:spcBef>
              <a:spcAft>
                <a:spcPts val="0"/>
              </a:spcAft>
              <a:buClr>
                <a:srgbClr val="FA8900"/>
              </a:buClr>
              <a:buSzPct val="80000"/>
              <a:buFont typeface="Arial" pitchFamily="34" charset="0"/>
              <a:buChar char="•"/>
              <a:defRPr/>
            </a:pPr>
            <a:r>
              <a:rPr lang="en-US" sz="1400" dirty="0">
                <a:solidFill>
                  <a:srgbClr val="00004D"/>
                </a:solidFill>
              </a:rPr>
              <a:t>Network liability, etc.</a:t>
            </a:r>
          </a:p>
          <a:p>
            <a:pPr marL="285470" indent="-285470" fontAlgn="auto">
              <a:spcBef>
                <a:spcPct val="20000"/>
              </a:spcBef>
              <a:spcAft>
                <a:spcPts val="0"/>
              </a:spcAft>
              <a:buClr>
                <a:srgbClr val="FA8900"/>
              </a:buClr>
              <a:buSzPct val="80000"/>
              <a:buFont typeface="Arial" pitchFamily="34" charset="0"/>
              <a:buChar char="•"/>
              <a:defRPr/>
            </a:pPr>
            <a:endParaRPr lang="en-US" sz="1400" dirty="0">
              <a:solidFill>
                <a:srgbClr val="00004D"/>
              </a:solidFill>
            </a:endParaRPr>
          </a:p>
        </p:txBody>
      </p:sp>
      <p:sp>
        <p:nvSpPr>
          <p:cNvPr id="43" name="Rectangle 42"/>
          <p:cNvSpPr/>
          <p:nvPr/>
        </p:nvSpPr>
        <p:spPr>
          <a:xfrm>
            <a:off x="5301336" y="2853427"/>
            <a:ext cx="4103928" cy="1099463"/>
          </a:xfrm>
          <a:prstGeom prst="rect">
            <a:avLst/>
          </a:prstGeom>
          <a:solidFill>
            <a:srgbClr val="EAEAEA"/>
          </a:solidFill>
          <a:ln>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350" tIns="45676" rIns="91350" bIns="45676"/>
          <a:lstStyle/>
          <a:p>
            <a:pPr marL="285470" indent="-285470" fontAlgn="auto">
              <a:spcBef>
                <a:spcPct val="20000"/>
              </a:spcBef>
              <a:spcAft>
                <a:spcPts val="0"/>
              </a:spcAft>
              <a:buClr>
                <a:srgbClr val="FA8900"/>
              </a:buClr>
              <a:buSzPct val="80000"/>
              <a:buFont typeface="Arial" pitchFamily="34" charset="0"/>
              <a:buChar char="•"/>
              <a:defRPr/>
            </a:pPr>
            <a:r>
              <a:rPr lang="en-US" sz="1400" dirty="0">
                <a:solidFill>
                  <a:srgbClr val="00004D"/>
                </a:solidFill>
              </a:rPr>
              <a:t>Fund transfer frauds</a:t>
            </a:r>
          </a:p>
          <a:p>
            <a:pPr marL="285470" indent="-285470" fontAlgn="auto">
              <a:spcBef>
                <a:spcPct val="20000"/>
              </a:spcBef>
              <a:spcAft>
                <a:spcPts val="0"/>
              </a:spcAft>
              <a:buClr>
                <a:srgbClr val="FA8900"/>
              </a:buClr>
              <a:buSzPct val="80000"/>
              <a:buFont typeface="Arial" pitchFamily="34" charset="0"/>
              <a:buChar char="•"/>
              <a:defRPr/>
            </a:pPr>
            <a:r>
              <a:rPr lang="en-US" sz="1400" dirty="0">
                <a:solidFill>
                  <a:srgbClr val="00004D"/>
                </a:solidFill>
              </a:rPr>
              <a:t>E-theft loss</a:t>
            </a:r>
          </a:p>
          <a:p>
            <a:pPr marL="285470" indent="-285470" fontAlgn="auto">
              <a:spcBef>
                <a:spcPct val="20000"/>
              </a:spcBef>
              <a:spcAft>
                <a:spcPts val="0"/>
              </a:spcAft>
              <a:buClr>
                <a:srgbClr val="FA8900"/>
              </a:buClr>
              <a:buSzPct val="80000"/>
              <a:buFont typeface="Arial" pitchFamily="34" charset="0"/>
              <a:buChar char="•"/>
              <a:defRPr/>
            </a:pPr>
            <a:r>
              <a:rPr lang="en-US" sz="1400" dirty="0">
                <a:solidFill>
                  <a:srgbClr val="00004D"/>
                </a:solidFill>
              </a:rPr>
              <a:t>E-communication loss</a:t>
            </a:r>
          </a:p>
          <a:p>
            <a:pPr marL="285470" indent="-285470" fontAlgn="auto">
              <a:spcBef>
                <a:spcPct val="20000"/>
              </a:spcBef>
              <a:spcAft>
                <a:spcPts val="0"/>
              </a:spcAft>
              <a:buClr>
                <a:srgbClr val="FA8900"/>
              </a:buClr>
              <a:buSzPct val="80000"/>
              <a:buFont typeface="Arial" pitchFamily="34" charset="0"/>
              <a:buChar char="•"/>
              <a:defRPr/>
            </a:pPr>
            <a:r>
              <a:rPr lang="en-US" sz="1400" dirty="0">
                <a:solidFill>
                  <a:srgbClr val="00004D"/>
                </a:solidFill>
              </a:rPr>
              <a:t>Cyber extortion</a:t>
            </a:r>
          </a:p>
        </p:txBody>
      </p:sp>
      <p:sp>
        <p:nvSpPr>
          <p:cNvPr id="44" name="Rectangle 43"/>
          <p:cNvSpPr/>
          <p:nvPr/>
        </p:nvSpPr>
        <p:spPr>
          <a:xfrm>
            <a:off x="5301336" y="4256321"/>
            <a:ext cx="4103928" cy="762005"/>
          </a:xfrm>
          <a:prstGeom prst="rect">
            <a:avLst/>
          </a:prstGeom>
          <a:solidFill>
            <a:srgbClr val="EAEAEA"/>
          </a:solidFill>
          <a:ln>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350" tIns="45676" rIns="91350" bIns="45676"/>
          <a:lstStyle/>
          <a:p>
            <a:pPr marL="285470" indent="-285470" fontAlgn="auto">
              <a:spcBef>
                <a:spcPct val="20000"/>
              </a:spcBef>
              <a:spcAft>
                <a:spcPts val="0"/>
              </a:spcAft>
              <a:buClr>
                <a:srgbClr val="FA8900"/>
              </a:buClr>
              <a:buSzPct val="80000"/>
              <a:buFont typeface="Arial" pitchFamily="34" charset="0"/>
              <a:buChar char="•"/>
              <a:defRPr/>
            </a:pPr>
            <a:r>
              <a:rPr lang="en-US" sz="1400" dirty="0">
                <a:solidFill>
                  <a:srgbClr val="00004D"/>
                </a:solidFill>
              </a:rPr>
              <a:t>Cover for loss of profit</a:t>
            </a:r>
          </a:p>
          <a:p>
            <a:pPr marL="285470" indent="-285470" fontAlgn="auto">
              <a:spcBef>
                <a:spcPct val="20000"/>
              </a:spcBef>
              <a:spcAft>
                <a:spcPts val="0"/>
              </a:spcAft>
              <a:buClr>
                <a:srgbClr val="FA8900"/>
              </a:buClr>
              <a:buSzPct val="80000"/>
              <a:buFont typeface="Arial" pitchFamily="34" charset="0"/>
              <a:buChar char="•"/>
              <a:defRPr/>
            </a:pPr>
            <a:r>
              <a:rPr lang="en-US" sz="1400" dirty="0">
                <a:solidFill>
                  <a:srgbClr val="00004D"/>
                </a:solidFill>
              </a:rPr>
              <a:t>Cover for increased expenses</a:t>
            </a:r>
          </a:p>
        </p:txBody>
      </p:sp>
      <p:sp>
        <p:nvSpPr>
          <p:cNvPr id="45" name="Rectangle 44"/>
          <p:cNvSpPr/>
          <p:nvPr/>
        </p:nvSpPr>
        <p:spPr>
          <a:xfrm>
            <a:off x="5301336" y="5275223"/>
            <a:ext cx="4103928" cy="1524010"/>
          </a:xfrm>
          <a:prstGeom prst="rect">
            <a:avLst/>
          </a:prstGeom>
          <a:solidFill>
            <a:srgbClr val="EAEAEA"/>
          </a:solidFill>
          <a:ln>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350" tIns="45676" rIns="91350" bIns="45676"/>
          <a:lstStyle/>
          <a:p>
            <a:pPr marL="285470" indent="-285470" fontAlgn="auto">
              <a:spcBef>
                <a:spcPct val="20000"/>
              </a:spcBef>
              <a:spcAft>
                <a:spcPts val="0"/>
              </a:spcAft>
              <a:buClr>
                <a:srgbClr val="FA8900"/>
              </a:buClr>
              <a:buSzPct val="80000"/>
              <a:buFont typeface="Arial" pitchFamily="34" charset="0"/>
              <a:buChar char="•"/>
              <a:defRPr/>
            </a:pPr>
            <a:r>
              <a:rPr lang="en-US" sz="1400" dirty="0">
                <a:solidFill>
                  <a:srgbClr val="00004D"/>
                </a:solidFill>
              </a:rPr>
              <a:t>Forensic analysis expenses</a:t>
            </a:r>
          </a:p>
          <a:p>
            <a:pPr marL="285470" indent="-285470" fontAlgn="auto">
              <a:spcBef>
                <a:spcPct val="20000"/>
              </a:spcBef>
              <a:spcAft>
                <a:spcPts val="0"/>
              </a:spcAft>
              <a:buClr>
                <a:srgbClr val="FA8900"/>
              </a:buClr>
              <a:buSzPct val="80000"/>
              <a:buFont typeface="Arial" pitchFamily="34" charset="0"/>
              <a:buChar char="•"/>
              <a:defRPr/>
            </a:pPr>
            <a:r>
              <a:rPr lang="en-US" sz="1400" dirty="0">
                <a:solidFill>
                  <a:srgbClr val="00004D"/>
                </a:solidFill>
              </a:rPr>
              <a:t>IT audit expenses</a:t>
            </a:r>
          </a:p>
          <a:p>
            <a:pPr marL="285470" indent="-285470" fontAlgn="auto">
              <a:spcBef>
                <a:spcPct val="20000"/>
              </a:spcBef>
              <a:spcAft>
                <a:spcPts val="0"/>
              </a:spcAft>
              <a:buClr>
                <a:srgbClr val="FA8900"/>
              </a:buClr>
              <a:buSzPct val="80000"/>
              <a:buFont typeface="Arial" pitchFamily="34" charset="0"/>
              <a:buChar char="•"/>
              <a:defRPr/>
            </a:pPr>
            <a:r>
              <a:rPr lang="en-US" sz="1400" dirty="0">
                <a:solidFill>
                  <a:srgbClr val="00004D"/>
                </a:solidFill>
              </a:rPr>
              <a:t>Crisis management expenses</a:t>
            </a:r>
          </a:p>
          <a:p>
            <a:pPr marL="285470" indent="-285470" fontAlgn="auto">
              <a:spcBef>
                <a:spcPct val="20000"/>
              </a:spcBef>
              <a:spcAft>
                <a:spcPts val="0"/>
              </a:spcAft>
              <a:buClr>
                <a:srgbClr val="FA8900"/>
              </a:buClr>
              <a:buSzPct val="80000"/>
              <a:buFont typeface="Arial" pitchFamily="34" charset="0"/>
              <a:buChar char="•"/>
              <a:defRPr/>
            </a:pPr>
            <a:r>
              <a:rPr lang="en-US" sz="1400" dirty="0">
                <a:solidFill>
                  <a:srgbClr val="00004D"/>
                </a:solidFill>
              </a:rPr>
              <a:t>Credit monitoring expenses</a:t>
            </a:r>
          </a:p>
          <a:p>
            <a:pPr marL="285470" indent="-285470" fontAlgn="auto">
              <a:spcBef>
                <a:spcPct val="20000"/>
              </a:spcBef>
              <a:spcAft>
                <a:spcPts val="0"/>
              </a:spcAft>
              <a:buClr>
                <a:srgbClr val="FA8900"/>
              </a:buClr>
              <a:buSzPct val="80000"/>
              <a:buFont typeface="Arial" pitchFamily="34" charset="0"/>
              <a:buChar char="•"/>
              <a:defRPr/>
            </a:pPr>
            <a:r>
              <a:rPr lang="en-US" sz="1400" dirty="0">
                <a:solidFill>
                  <a:srgbClr val="00004D"/>
                </a:solidFill>
              </a:rPr>
              <a:t>PR expenses</a:t>
            </a:r>
          </a:p>
        </p:txBody>
      </p:sp>
      <p:sp>
        <p:nvSpPr>
          <p:cNvPr id="46" name="Rectangle 45"/>
          <p:cNvSpPr/>
          <p:nvPr/>
        </p:nvSpPr>
        <p:spPr>
          <a:xfrm>
            <a:off x="0" y="7108376"/>
            <a:ext cx="10058400" cy="664030"/>
          </a:xfrm>
          <a:prstGeom prst="rect">
            <a:avLst/>
          </a:prstGeom>
          <a:solidFill>
            <a:schemeClr val="tx1">
              <a:lumMod val="50000"/>
              <a:lumOff val="50000"/>
            </a:schemeClr>
          </a:solidFill>
          <a:ln>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350" tIns="45676" rIns="91350" bIns="45676" anchor="ctr" anchorCtr="0"/>
          <a:lstStyle/>
          <a:p>
            <a:pPr algn="ctr" fontAlgn="auto">
              <a:spcBef>
                <a:spcPct val="20000"/>
              </a:spcBef>
              <a:spcAft>
                <a:spcPts val="0"/>
              </a:spcAft>
              <a:buClr>
                <a:srgbClr val="FA8900"/>
              </a:buClr>
              <a:buSzPct val="80000"/>
              <a:defRPr/>
            </a:pPr>
            <a:r>
              <a:rPr lang="en-US" sz="1400" b="1" dirty="0">
                <a:solidFill>
                  <a:srgbClr val="FFFFFF"/>
                </a:solidFill>
              </a:rPr>
              <a:t>A FULL FLEDGED CYBER POLICY HAS ABOUT 30+ COVERS; INDICATIVE COVERS MENTIONED ABOVE</a:t>
            </a:r>
          </a:p>
        </p:txBody>
      </p:sp>
      <p:sp>
        <p:nvSpPr>
          <p:cNvPr id="2" name="Snip Same Side Corner Rectangle 1"/>
          <p:cNvSpPr/>
          <p:nvPr/>
        </p:nvSpPr>
        <p:spPr>
          <a:xfrm rot="16200000">
            <a:off x="3935717" y="1634923"/>
            <a:ext cx="1524013" cy="267533"/>
          </a:xfrm>
          <a:prstGeom prst="snip2SameRect">
            <a:avLst>
              <a:gd name="adj1" fmla="val 40180"/>
              <a:gd name="adj2" fmla="val 0"/>
            </a:avLst>
          </a:prstGeom>
          <a:gradFill>
            <a:gsLst>
              <a:gs pos="0">
                <a:srgbClr val="FFC000">
                  <a:lumMod val="56000"/>
                </a:srgbClr>
              </a:gs>
              <a:gs pos="34000">
                <a:srgbClr val="FFC000"/>
              </a:gs>
              <a:gs pos="100000">
                <a:schemeClr val="accent1">
                  <a:tint val="23500"/>
                  <a:satMod val="160000"/>
                </a:schemeClr>
              </a:gs>
            </a:gsLst>
            <a:lin ang="5400000" scaled="0"/>
          </a:gradFill>
          <a:ln>
            <a:noFill/>
          </a:ln>
        </p:spPr>
        <p:txBody>
          <a:bodyPr lIns="0" tIns="0" rIns="0" bIns="0" rtlCol="0" anchor="ctr">
            <a:spAutoFit/>
          </a:bodyPr>
          <a:lstStyle/>
          <a:p>
            <a:pPr algn="ctr"/>
            <a:endParaRPr lang="en-US" sz="1400" dirty="0">
              <a:latin typeface="Arial"/>
            </a:endParaRPr>
          </a:p>
        </p:txBody>
      </p:sp>
      <p:sp>
        <p:nvSpPr>
          <p:cNvPr id="47" name="Snip Same Side Corner Rectangle 46"/>
          <p:cNvSpPr/>
          <p:nvPr/>
        </p:nvSpPr>
        <p:spPr>
          <a:xfrm rot="16200000">
            <a:off x="4146771" y="3281532"/>
            <a:ext cx="1100825" cy="244614"/>
          </a:xfrm>
          <a:prstGeom prst="snip2SameRect">
            <a:avLst>
              <a:gd name="adj1" fmla="val 25537"/>
              <a:gd name="adj2" fmla="val 0"/>
            </a:avLst>
          </a:prstGeom>
          <a:gradFill>
            <a:gsLst>
              <a:gs pos="0">
                <a:srgbClr val="FFC000">
                  <a:lumMod val="56000"/>
                </a:srgbClr>
              </a:gs>
              <a:gs pos="34000">
                <a:srgbClr val="FFC000"/>
              </a:gs>
              <a:gs pos="100000">
                <a:schemeClr val="accent1">
                  <a:tint val="23500"/>
                  <a:satMod val="160000"/>
                </a:schemeClr>
              </a:gs>
            </a:gsLst>
            <a:lin ang="5400000" scaled="0"/>
          </a:gradFill>
          <a:ln>
            <a:noFill/>
          </a:ln>
        </p:spPr>
        <p:txBody>
          <a:bodyPr lIns="0" tIns="0" rIns="0" bIns="0" rtlCol="0" anchor="ctr">
            <a:spAutoFit/>
          </a:bodyPr>
          <a:lstStyle/>
          <a:p>
            <a:pPr algn="ctr"/>
            <a:endParaRPr lang="en-US" sz="1400" dirty="0">
              <a:latin typeface="Arial"/>
            </a:endParaRPr>
          </a:p>
        </p:txBody>
      </p:sp>
      <p:sp>
        <p:nvSpPr>
          <p:cNvPr id="48" name="Snip Same Side Corner Rectangle 47"/>
          <p:cNvSpPr/>
          <p:nvPr/>
        </p:nvSpPr>
        <p:spPr>
          <a:xfrm rot="16200000">
            <a:off x="4315625" y="4521257"/>
            <a:ext cx="762005" cy="232112"/>
          </a:xfrm>
          <a:prstGeom prst="snip2SameRect">
            <a:avLst>
              <a:gd name="adj1" fmla="val 15448"/>
              <a:gd name="adj2" fmla="val 0"/>
            </a:avLst>
          </a:prstGeom>
          <a:gradFill>
            <a:gsLst>
              <a:gs pos="0">
                <a:srgbClr val="FFC000">
                  <a:lumMod val="56000"/>
                </a:srgbClr>
              </a:gs>
              <a:gs pos="34000">
                <a:srgbClr val="FFC000"/>
              </a:gs>
              <a:gs pos="100000">
                <a:schemeClr val="accent1">
                  <a:tint val="23500"/>
                  <a:satMod val="160000"/>
                </a:schemeClr>
              </a:gs>
            </a:gsLst>
            <a:lin ang="5400000" scaled="0"/>
          </a:gradFill>
          <a:ln>
            <a:noFill/>
          </a:ln>
        </p:spPr>
        <p:txBody>
          <a:bodyPr lIns="0" tIns="0" rIns="0" bIns="0" rtlCol="0" anchor="ctr">
            <a:spAutoFit/>
          </a:bodyPr>
          <a:lstStyle/>
          <a:p>
            <a:pPr algn="ctr"/>
            <a:endParaRPr lang="en-US" sz="1400" dirty="0">
              <a:latin typeface="Arial"/>
            </a:endParaRPr>
          </a:p>
        </p:txBody>
      </p:sp>
      <p:sp>
        <p:nvSpPr>
          <p:cNvPr id="49" name="Snip Same Side Corner Rectangle 48"/>
          <p:cNvSpPr/>
          <p:nvPr/>
        </p:nvSpPr>
        <p:spPr>
          <a:xfrm rot="16200000">
            <a:off x="3923993" y="5903470"/>
            <a:ext cx="1524013" cy="267533"/>
          </a:xfrm>
          <a:prstGeom prst="snip2SameRect">
            <a:avLst>
              <a:gd name="adj1" fmla="val 40180"/>
              <a:gd name="adj2" fmla="val 0"/>
            </a:avLst>
          </a:prstGeom>
          <a:gradFill>
            <a:gsLst>
              <a:gs pos="0">
                <a:srgbClr val="FFC000">
                  <a:lumMod val="56000"/>
                </a:srgbClr>
              </a:gs>
              <a:gs pos="34000">
                <a:srgbClr val="FFC000"/>
              </a:gs>
              <a:gs pos="100000">
                <a:schemeClr val="accent1">
                  <a:tint val="23500"/>
                  <a:satMod val="160000"/>
                </a:schemeClr>
              </a:gs>
            </a:gsLst>
            <a:lin ang="5400000" scaled="0"/>
          </a:gradFill>
          <a:ln>
            <a:noFill/>
          </a:ln>
        </p:spPr>
        <p:txBody>
          <a:bodyPr lIns="0" tIns="0" rIns="0" bIns="0" rtlCol="0" anchor="ctr">
            <a:spAutoFit/>
          </a:bodyPr>
          <a:lstStyle/>
          <a:p>
            <a:pPr algn="ctr"/>
            <a:endParaRPr lang="en-US" sz="1400" dirty="0">
              <a:latin typeface="Arial"/>
            </a:endParaRPr>
          </a:p>
        </p:txBody>
      </p:sp>
    </p:spTree>
    <p:extLst>
      <p:ext uri="{BB962C8B-B14F-4D97-AF65-F5344CB8AC3E}">
        <p14:creationId xmlns:p14="http://schemas.microsoft.com/office/powerpoint/2010/main" val="34458703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446399FA-6B62-455F-BCC6-B86FAF83858F}" type="slidenum">
              <a:rPr lang="en-GB" smtClean="0">
                <a:solidFill>
                  <a:srgbClr val="002C77"/>
                </a:solidFill>
              </a:rPr>
              <a:pPr/>
              <a:t>24</a:t>
            </a:fld>
            <a:endParaRPr lang="en-GB">
              <a:solidFill>
                <a:srgbClr val="002C77"/>
              </a:solidFill>
            </a:endParaRPr>
          </a:p>
        </p:txBody>
      </p:sp>
      <p:graphicFrame>
        <p:nvGraphicFramePr>
          <p:cNvPr id="10" name="Group 190"/>
          <p:cNvGraphicFramePr>
            <a:graphicFrameLocks/>
          </p:cNvGraphicFramePr>
          <p:nvPr>
            <p:extLst>
              <p:ext uri="{D42A27DB-BD31-4B8C-83A1-F6EECF244321}">
                <p14:modId xmlns:p14="http://schemas.microsoft.com/office/powerpoint/2010/main" val="318151405"/>
              </p:ext>
            </p:extLst>
          </p:nvPr>
        </p:nvGraphicFramePr>
        <p:xfrm>
          <a:off x="499136" y="1536233"/>
          <a:ext cx="9055158" cy="5583936"/>
        </p:xfrm>
        <a:graphic>
          <a:graphicData uri="http://schemas.openxmlformats.org/drawingml/2006/table">
            <a:tbl>
              <a:tblPr/>
              <a:tblGrid>
                <a:gridCol w="2863478"/>
                <a:gridCol w="784442"/>
                <a:gridCol w="784443"/>
                <a:gridCol w="784442"/>
                <a:gridCol w="784443"/>
                <a:gridCol w="707570"/>
                <a:gridCol w="861315"/>
                <a:gridCol w="1485025"/>
              </a:tblGrid>
              <a:tr h="41452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1" i="0" u="none" strike="noStrike" cap="none" normalizeH="0" baseline="0" dirty="0" smtClean="0">
                          <a:ln>
                            <a:noFill/>
                          </a:ln>
                          <a:solidFill>
                            <a:schemeClr val="tx1"/>
                          </a:solidFill>
                          <a:effectLst/>
                          <a:latin typeface="Arial Narrow" pitchFamily="34" charset="0"/>
                          <a:cs typeface="Times New Roman" pitchFamily="18" charset="0"/>
                        </a:rPr>
                        <a:t>Privacy &amp; Cyber Perils</a:t>
                      </a:r>
                      <a:endParaRPr kumimoji="0" lang="en-US" sz="1000" b="0" i="0" u="none" strike="noStrike" cap="none" normalizeH="0" baseline="0" dirty="0" smtClean="0">
                        <a:ln>
                          <a:noFill/>
                        </a:ln>
                        <a:solidFill>
                          <a:schemeClr val="tx1"/>
                        </a:solidFill>
                        <a:effectLst/>
                        <a:latin typeface="Arial Narrow" pitchFamily="34" charset="0"/>
                      </a:endParaRPr>
                    </a:p>
                  </a:txBody>
                  <a:tcPr marL="47898" marR="47898" marT="51816" marB="5181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F2F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1" i="0" u="none" strike="noStrike" cap="none" normalizeH="0" baseline="0" dirty="0" smtClean="0">
                          <a:ln>
                            <a:noFill/>
                          </a:ln>
                          <a:solidFill>
                            <a:schemeClr val="tx1"/>
                          </a:solidFill>
                          <a:effectLst/>
                          <a:latin typeface="Arial Narrow" pitchFamily="34" charset="0"/>
                          <a:cs typeface="Times New Roman" pitchFamily="18" charset="0"/>
                        </a:rPr>
                        <a:t>Property</a:t>
                      </a:r>
                      <a:endParaRPr kumimoji="0" lang="en-US" sz="1000" b="0" i="0" u="none" strike="noStrike" cap="none" normalizeH="0" baseline="0" dirty="0" smtClean="0">
                        <a:ln>
                          <a:noFill/>
                        </a:ln>
                        <a:solidFill>
                          <a:schemeClr val="tx1"/>
                        </a:solidFill>
                        <a:effectLst/>
                        <a:latin typeface="Arial Narrow" pitchFamily="34" charset="0"/>
                      </a:endParaRPr>
                    </a:p>
                  </a:txBody>
                  <a:tcPr marL="47898" marR="47898" marT="51816" marB="5181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F2F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1" i="0" u="none" strike="noStrike" cap="none" normalizeH="0" baseline="0" dirty="0" smtClean="0">
                          <a:ln>
                            <a:noFill/>
                          </a:ln>
                          <a:solidFill>
                            <a:schemeClr val="tx1"/>
                          </a:solidFill>
                          <a:effectLst/>
                          <a:latin typeface="Arial Narrow" pitchFamily="34" charset="0"/>
                          <a:cs typeface="Times New Roman" pitchFamily="18" charset="0"/>
                        </a:rPr>
                        <a:t>General Liability</a:t>
                      </a:r>
                      <a:endParaRPr kumimoji="0" lang="en-US" sz="1000" b="0" i="0" u="none" strike="noStrike" cap="none" normalizeH="0" baseline="0" dirty="0" smtClean="0">
                        <a:ln>
                          <a:noFill/>
                        </a:ln>
                        <a:solidFill>
                          <a:schemeClr val="tx1"/>
                        </a:solidFill>
                        <a:effectLst/>
                        <a:latin typeface="Arial Narrow" pitchFamily="34" charset="0"/>
                      </a:endParaRPr>
                    </a:p>
                  </a:txBody>
                  <a:tcPr marL="47898" marR="47898" marT="51816" marB="5181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F2F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1" i="0" u="none" strike="noStrike" cap="none" normalizeH="0" baseline="0" dirty="0" smtClean="0">
                          <a:ln>
                            <a:noFill/>
                          </a:ln>
                          <a:solidFill>
                            <a:schemeClr val="tx1"/>
                          </a:solidFill>
                          <a:effectLst/>
                          <a:latin typeface="Arial Narrow" pitchFamily="34" charset="0"/>
                          <a:cs typeface="Times New Roman" pitchFamily="18" charset="0"/>
                        </a:rPr>
                        <a:t>Traditional Fidelity Bond</a:t>
                      </a:r>
                      <a:endParaRPr kumimoji="0" lang="en-US" sz="1000" b="0" i="0" u="none" strike="noStrike" cap="none" normalizeH="0" baseline="0" dirty="0" smtClean="0">
                        <a:ln>
                          <a:noFill/>
                        </a:ln>
                        <a:solidFill>
                          <a:schemeClr val="tx1"/>
                        </a:solidFill>
                        <a:effectLst/>
                        <a:latin typeface="Arial Narrow" pitchFamily="34" charset="0"/>
                      </a:endParaRPr>
                    </a:p>
                  </a:txBody>
                  <a:tcPr marL="47898" marR="47898" marT="51816" marB="5181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1" i="0" u="none" strike="noStrike" cap="none" normalizeH="0" baseline="0" smtClean="0">
                          <a:ln>
                            <a:noFill/>
                          </a:ln>
                          <a:solidFill>
                            <a:schemeClr val="tx1"/>
                          </a:solidFill>
                          <a:effectLst/>
                          <a:latin typeface="Arial Narrow" pitchFamily="34" charset="0"/>
                          <a:cs typeface="Times New Roman" pitchFamily="18" charset="0"/>
                        </a:rPr>
                        <a:t>Computer Crime </a:t>
                      </a:r>
                      <a:endParaRPr kumimoji="0" lang="en-US" sz="1000" b="0" i="0" u="none" strike="noStrike" cap="none" normalizeH="0" baseline="0" smtClean="0">
                        <a:ln>
                          <a:noFill/>
                        </a:ln>
                        <a:solidFill>
                          <a:schemeClr val="tx1"/>
                        </a:solidFill>
                        <a:effectLst/>
                        <a:latin typeface="Arial Narrow" pitchFamily="34" charset="0"/>
                        <a:cs typeface="Times New Roman" pitchFamily="18" charset="0"/>
                      </a:endParaRPr>
                    </a:p>
                  </a:txBody>
                  <a:tcPr marL="47898" marR="47898" marT="51816" marB="5181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F2F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1" i="0" u="none" strike="noStrike" cap="none" normalizeH="0" baseline="0" smtClean="0">
                          <a:ln>
                            <a:noFill/>
                          </a:ln>
                          <a:solidFill>
                            <a:schemeClr val="tx1"/>
                          </a:solidFill>
                          <a:effectLst/>
                          <a:latin typeface="Arial Narrow" pitchFamily="34" charset="0"/>
                          <a:cs typeface="Times New Roman" pitchFamily="18" charset="0"/>
                        </a:rPr>
                        <a:t>E&amp;O</a:t>
                      </a:r>
                      <a:endParaRPr kumimoji="0" lang="en-US" sz="1000" b="0" i="0" u="none" strike="noStrike" cap="none" normalizeH="0" baseline="0" smtClean="0">
                        <a:ln>
                          <a:noFill/>
                        </a:ln>
                        <a:solidFill>
                          <a:schemeClr val="tx1"/>
                        </a:solidFill>
                        <a:effectLst/>
                        <a:latin typeface="Arial Narrow" pitchFamily="34" charset="0"/>
                      </a:endParaRPr>
                    </a:p>
                  </a:txBody>
                  <a:tcPr marL="47898" marR="47898" marT="51816" marB="5181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F2F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1" i="0" u="none" strike="noStrike" cap="none" normalizeH="0" baseline="0" smtClean="0">
                          <a:ln>
                            <a:noFill/>
                          </a:ln>
                          <a:solidFill>
                            <a:schemeClr val="tx1"/>
                          </a:solidFill>
                          <a:effectLst/>
                          <a:latin typeface="Arial Narrow" pitchFamily="34" charset="0"/>
                          <a:cs typeface="Times New Roman" pitchFamily="18" charset="0"/>
                        </a:rPr>
                        <a:t>Special Risk</a:t>
                      </a:r>
                      <a:endParaRPr kumimoji="0" lang="en-US" sz="1000" b="0" i="0" u="none" strike="noStrike" cap="none" normalizeH="0" baseline="0" smtClean="0">
                        <a:ln>
                          <a:noFill/>
                        </a:ln>
                        <a:solidFill>
                          <a:schemeClr val="tx1"/>
                        </a:solidFill>
                        <a:effectLst/>
                        <a:latin typeface="Arial Narrow" pitchFamily="34" charset="0"/>
                      </a:endParaRPr>
                    </a:p>
                  </a:txBody>
                  <a:tcPr marL="47898" marR="47898" marT="51816" marB="5181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F2F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1" i="0" u="none" strike="noStrike" cap="none" normalizeH="0" baseline="0" smtClean="0">
                          <a:ln>
                            <a:noFill/>
                          </a:ln>
                          <a:solidFill>
                            <a:schemeClr val="tx1"/>
                          </a:solidFill>
                          <a:effectLst/>
                          <a:latin typeface="Arial Narrow" pitchFamily="34" charset="0"/>
                          <a:cs typeface="Times New Roman" pitchFamily="18" charset="0"/>
                        </a:rPr>
                        <a:t>Broad Privacy &amp; Cyber Policy</a:t>
                      </a:r>
                      <a:endParaRPr kumimoji="0" lang="en-US" sz="1000" b="0" i="0" u="none" strike="noStrike" cap="none" normalizeH="0" baseline="0" smtClean="0">
                        <a:ln>
                          <a:noFill/>
                        </a:ln>
                        <a:solidFill>
                          <a:schemeClr val="tx1"/>
                        </a:solidFill>
                        <a:effectLst/>
                        <a:latin typeface="Arial Narrow" pitchFamily="34" charset="0"/>
                      </a:endParaRPr>
                    </a:p>
                  </a:txBody>
                  <a:tcPr marL="47898" marR="47898" marT="51816" marB="5181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F2F2"/>
                    </a:solidFill>
                  </a:tcPr>
                </a:tc>
              </a:tr>
              <a:tr h="41452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Narrow" pitchFamily="34" charset="0"/>
                          <a:cs typeface="Times New Roman" pitchFamily="18" charset="0"/>
                        </a:rPr>
                        <a:t>Destruction, corruption or theft of your electronic information assets/data due to failure of computer or network </a:t>
                      </a: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CC917"/>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CC917"/>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CC917"/>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0" i="0" u="none" strike="noStrike" cap="none" normalizeH="0" baseline="0" smtClean="0">
                          <a:ln>
                            <a:noFill/>
                          </a:ln>
                          <a:solidFill>
                            <a:schemeClr val="tx1"/>
                          </a:solidFill>
                          <a:effectLst/>
                          <a:latin typeface="Arial Narrow" pitchFamily="34" charset="0"/>
                          <a:cs typeface="Times New Roman" pitchFamily="18" charset="0"/>
                        </a:rPr>
                        <a:t>Information asset protection</a:t>
                      </a:r>
                      <a:endParaRPr kumimoji="0" lang="en-US"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C00"/>
                    </a:solidFill>
                  </a:tcPr>
                </a:tc>
              </a:tr>
              <a:tr h="25908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Narrow" pitchFamily="34" charset="0"/>
                          <a:cs typeface="Times New Roman" pitchFamily="18" charset="0"/>
                        </a:rPr>
                        <a:t>Theft of your computer systems resources</a:t>
                      </a: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CC917"/>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CC917"/>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0" i="0" u="none" strike="noStrike" cap="none" normalizeH="0" baseline="0" smtClean="0">
                          <a:ln>
                            <a:noFill/>
                          </a:ln>
                          <a:solidFill>
                            <a:schemeClr val="tx1"/>
                          </a:solidFill>
                          <a:effectLst/>
                          <a:latin typeface="Arial Narrow" pitchFamily="34" charset="0"/>
                          <a:cs typeface="Times New Roman" pitchFamily="18" charset="0"/>
                        </a:rPr>
                        <a:t>Information asset protection </a:t>
                      </a:r>
                      <a:endParaRPr kumimoji="0" lang="en-US"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C00"/>
                    </a:solidFill>
                  </a:tcPr>
                </a:tc>
              </a:tr>
              <a:tr h="725424">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Narrow" pitchFamily="34" charset="0"/>
                          <a:cs typeface="Times New Roman" pitchFamily="18" charset="0"/>
                        </a:rPr>
                        <a:t>Business Interruption due to a material interruption in an element of your computer system due to failure of computer or network security (including extra expense and forensic expenses)</a:t>
                      </a: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CC917"/>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CC917"/>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0" i="0" u="none" strike="noStrike" cap="none" normalizeH="0" baseline="0" smtClean="0">
                          <a:ln>
                            <a:noFill/>
                          </a:ln>
                          <a:solidFill>
                            <a:schemeClr val="tx1"/>
                          </a:solidFill>
                          <a:effectLst/>
                          <a:latin typeface="Arial Narrow" pitchFamily="34" charset="0"/>
                          <a:cs typeface="Times New Roman" pitchFamily="18" charset="0"/>
                        </a:rPr>
                        <a:t>Network Business Interruption</a:t>
                      </a:r>
                      <a:endParaRPr kumimoji="0" lang="en-US"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C00"/>
                    </a:solidFill>
                  </a:tcPr>
                </a:tc>
              </a:tr>
              <a:tr h="569976">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Narrow" pitchFamily="34" charset="0"/>
                          <a:cs typeface="Times New Roman" pitchFamily="18" charset="0"/>
                        </a:rPr>
                        <a:t>Business interruption due to your service provider suffering an outage as a result of a failure of its computer or network security</a:t>
                      </a: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CC917"/>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0" i="0" u="none" strike="noStrike" cap="none" normalizeH="0" baseline="0" smtClean="0">
                          <a:ln>
                            <a:noFill/>
                          </a:ln>
                          <a:solidFill>
                            <a:schemeClr val="tx1"/>
                          </a:solidFill>
                          <a:effectLst/>
                          <a:latin typeface="Arial Narrow" pitchFamily="34" charset="0"/>
                          <a:cs typeface="Times New Roman" pitchFamily="18" charset="0"/>
                        </a:rPr>
                        <a:t>Network Business Interruption (sublimitted or expanded based upon risk profile)</a:t>
                      </a:r>
                      <a:endParaRPr kumimoji="0" lang="en-US"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C00"/>
                    </a:solidFill>
                  </a:tcPr>
                </a:tc>
              </a:tr>
              <a:tr h="41452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Narrow" pitchFamily="34" charset="0"/>
                          <a:cs typeface="Times New Roman" pitchFamily="18" charset="0"/>
                        </a:rPr>
                        <a:t>Indemnification of your notification costs, including credit monitoring services</a:t>
                      </a: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0" i="0" u="none" strike="noStrike" cap="none" normalizeH="0" baseline="0" smtClean="0">
                          <a:ln>
                            <a:noFill/>
                          </a:ln>
                          <a:solidFill>
                            <a:schemeClr val="tx1"/>
                          </a:solidFill>
                          <a:effectLst/>
                          <a:latin typeface="Arial Narrow" pitchFamily="34" charset="0"/>
                          <a:cs typeface="Times New Roman" pitchFamily="18" charset="0"/>
                        </a:rPr>
                        <a:t>Privacy Liability (sub-limited)</a:t>
                      </a:r>
                      <a:endParaRPr kumimoji="0" lang="en-US"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C00"/>
                    </a:solidFill>
                  </a:tcPr>
                </a:tc>
              </a:tr>
              <a:tr h="41452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Narrow" pitchFamily="34" charset="0"/>
                          <a:cs typeface="Times New Roman" pitchFamily="18" charset="0"/>
                        </a:rPr>
                        <a:t>Defense of regulatory action due to a breach of privacy regulation</a:t>
                      </a: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0" i="0" u="none" strike="noStrike" cap="none" normalizeH="0" baseline="0" smtClean="0">
                          <a:ln>
                            <a:noFill/>
                          </a:ln>
                          <a:solidFill>
                            <a:schemeClr val="tx1"/>
                          </a:solidFill>
                          <a:effectLst/>
                          <a:latin typeface="Arial Narrow" pitchFamily="34" charset="0"/>
                          <a:cs typeface="Times New Roman" pitchFamily="18" charset="0"/>
                        </a:rPr>
                        <a:t>Privacy Liability (sub-limited)</a:t>
                      </a:r>
                      <a:endParaRPr kumimoji="0" lang="en-US"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C00"/>
                    </a:solidFill>
                  </a:tcPr>
                </a:tc>
              </a:tr>
              <a:tr h="41452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Narrow" pitchFamily="34" charset="0"/>
                          <a:cs typeface="Times New Roman" pitchFamily="18" charset="0"/>
                        </a:rPr>
                        <a:t>Coverage for Fines and Penalties due to a breach of privacy regulation</a:t>
                      </a: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0" i="0" u="none" strike="noStrike" cap="none" normalizeH="0" baseline="0" dirty="0" smtClean="0">
                          <a:ln>
                            <a:noFill/>
                          </a:ln>
                          <a:solidFill>
                            <a:schemeClr val="tx1"/>
                          </a:solidFill>
                          <a:effectLst/>
                          <a:latin typeface="Arial Narrow" pitchFamily="34" charset="0"/>
                          <a:cs typeface="Times New Roman" pitchFamily="18" charset="0"/>
                        </a:rPr>
                        <a:t>Privacy Liability</a:t>
                      </a:r>
                      <a:endParaRPr kumimoji="0" lang="en-US"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C00"/>
                    </a:solidFill>
                  </a:tcPr>
                </a:tc>
              </a:tr>
              <a:tr h="41452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Narrow" pitchFamily="34" charset="0"/>
                          <a:cs typeface="Times New Roman" pitchFamily="18" charset="0"/>
                        </a:rPr>
                        <a:t>Threats or extortion relating to release of confidential information or breach of computer security</a:t>
                      </a: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C00"/>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0" i="0" u="none" strike="noStrike" cap="none" normalizeH="0" baseline="0" dirty="0" smtClean="0">
                          <a:ln>
                            <a:noFill/>
                          </a:ln>
                          <a:solidFill>
                            <a:schemeClr val="tx1"/>
                          </a:solidFill>
                          <a:effectLst/>
                          <a:latin typeface="Arial Narrow" pitchFamily="34" charset="0"/>
                          <a:cs typeface="Times New Roman" pitchFamily="18" charset="0"/>
                        </a:rPr>
                        <a:t>Cyber Extortion</a:t>
                      </a:r>
                      <a:endParaRPr kumimoji="0" lang="en-US"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C00"/>
                    </a:solidFill>
                  </a:tcPr>
                </a:tc>
              </a:tr>
              <a:tr h="41452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Narrow" pitchFamily="34" charset="0"/>
                          <a:cs typeface="Times New Roman" pitchFamily="18" charset="0"/>
                        </a:rPr>
                        <a:t>Liability resulting from disclosure of electronic information &amp; electronic information assets </a:t>
                      </a: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0" i="0" u="none" strike="noStrike" cap="none" normalizeH="0" baseline="0" smtClean="0">
                          <a:ln>
                            <a:noFill/>
                          </a:ln>
                          <a:solidFill>
                            <a:schemeClr val="tx1"/>
                          </a:solidFill>
                          <a:effectLst/>
                          <a:latin typeface="Arial Narrow" pitchFamily="34" charset="0"/>
                          <a:cs typeface="Times New Roman" pitchFamily="18" charset="0"/>
                        </a:rPr>
                        <a:t> </a:t>
                      </a:r>
                      <a:endParaRPr kumimoji="0" lang="en-US"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CC917"/>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0" i="0" u="none" strike="noStrike" cap="none" normalizeH="0" baseline="0" smtClean="0">
                          <a:ln>
                            <a:noFill/>
                          </a:ln>
                          <a:solidFill>
                            <a:schemeClr val="tx1"/>
                          </a:solidFill>
                          <a:effectLst/>
                          <a:latin typeface="Arial Narrow" pitchFamily="34" charset="0"/>
                          <a:cs typeface="Times New Roman" pitchFamily="18" charset="0"/>
                        </a:rPr>
                        <a:t>Network Operations Security</a:t>
                      </a:r>
                      <a:endParaRPr kumimoji="0" lang="en-US"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C00"/>
                    </a:solidFill>
                  </a:tcPr>
                </a:tc>
              </a:tr>
              <a:tr h="41452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Narrow" pitchFamily="34" charset="0"/>
                          <a:cs typeface="Times New Roman" pitchFamily="18" charset="0"/>
                        </a:rPr>
                        <a:t>Liability from disclosure confidential commercial &amp;/or personal information (i.e. breach of privacy)</a:t>
                      </a: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CC917"/>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0" i="0" u="none" strike="noStrike" cap="none" normalizeH="0" baseline="0" smtClean="0">
                          <a:ln>
                            <a:noFill/>
                          </a:ln>
                          <a:solidFill>
                            <a:schemeClr val="tx1"/>
                          </a:solidFill>
                          <a:effectLst/>
                          <a:latin typeface="Arial Narrow" pitchFamily="34" charset="0"/>
                          <a:cs typeface="Times New Roman" pitchFamily="18" charset="0"/>
                        </a:rPr>
                        <a:t>Privacy Liability</a:t>
                      </a:r>
                      <a:endParaRPr kumimoji="0" lang="en-US"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C00"/>
                    </a:solidFill>
                  </a:tcPr>
                </a:tc>
              </a:tr>
              <a:tr h="71323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Narrow" pitchFamily="34" charset="0"/>
                          <a:cs typeface="Times New Roman" pitchFamily="18" charset="0"/>
                        </a:rPr>
                        <a:t>Liability for economic harmed suffered by others from a failure of your computer or network security (including written policies &amp; procedures designed to prevent such occurrences)</a:t>
                      </a: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0" i="0" u="none" strike="noStrike" cap="none" normalizeH="0" baseline="0" dirty="0" smtClean="0">
                          <a:ln>
                            <a:noFill/>
                          </a:ln>
                          <a:solidFill>
                            <a:schemeClr val="tx1"/>
                          </a:solidFill>
                          <a:effectLst/>
                          <a:latin typeface="Arial Narrow" pitchFamily="34" charset="0"/>
                          <a:cs typeface="Times New Roman" pitchFamily="18" charset="0"/>
                        </a:rPr>
                        <a:t> </a:t>
                      </a:r>
                      <a:endParaRPr kumimoji="0" lang="en-US"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CC917"/>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1000" b="0" i="0" u="none" strike="noStrike" cap="none" normalizeH="0" baseline="0" dirty="0" smtClean="0">
                          <a:ln>
                            <a:noFill/>
                          </a:ln>
                          <a:solidFill>
                            <a:schemeClr val="tx1"/>
                          </a:solidFill>
                          <a:effectLst/>
                          <a:latin typeface="Arial Narrow" pitchFamily="34" charset="0"/>
                          <a:cs typeface="Times New Roman" pitchFamily="18" charset="0"/>
                        </a:rPr>
                        <a:t>Network Operations Security</a:t>
                      </a:r>
                      <a:endParaRPr kumimoji="0" lang="en-US" sz="1000" b="0" i="0" u="none" strike="noStrike" cap="none" normalizeH="0" baseline="0" dirty="0" smtClean="0">
                        <a:ln>
                          <a:noFill/>
                        </a:ln>
                        <a:solidFill>
                          <a:schemeClr val="tx1"/>
                        </a:solidFill>
                        <a:effectLst/>
                        <a:latin typeface="Arial Narrow" pitchFamily="34" charset="0"/>
                      </a:endParaRPr>
                    </a:p>
                  </a:txBody>
                  <a:tcPr marL="47898" marR="47898" marT="51816" marB="518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C00"/>
                    </a:solidFill>
                  </a:tcPr>
                </a:tc>
              </a:tr>
            </a:tbl>
          </a:graphicData>
        </a:graphic>
      </p:graphicFrame>
      <p:graphicFrame>
        <p:nvGraphicFramePr>
          <p:cNvPr id="11" name="Group 181"/>
          <p:cNvGraphicFramePr>
            <a:graphicFrameLocks noGrp="1"/>
          </p:cNvGraphicFramePr>
          <p:nvPr>
            <p:extLst>
              <p:ext uri="{D42A27DB-BD31-4B8C-83A1-F6EECF244321}">
                <p14:modId xmlns:p14="http://schemas.microsoft.com/office/powerpoint/2010/main" val="758591096"/>
              </p:ext>
            </p:extLst>
          </p:nvPr>
        </p:nvGraphicFramePr>
        <p:xfrm>
          <a:off x="477240" y="1172448"/>
          <a:ext cx="4136117" cy="357226"/>
        </p:xfrm>
        <a:graphic>
          <a:graphicData uri="http://schemas.openxmlformats.org/drawingml/2006/table">
            <a:tbl>
              <a:tblPr/>
              <a:tblGrid>
                <a:gridCol w="153005"/>
                <a:gridCol w="587073"/>
                <a:gridCol w="154667"/>
                <a:gridCol w="459014"/>
                <a:gridCol w="515559"/>
                <a:gridCol w="2266799"/>
              </a:tblGrid>
              <a:tr h="357226">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39800" rtl="0" eaLnBrk="1" fontAlgn="base" latinLnBrk="0" hangingPunct="1">
                        <a:lnSpc>
                          <a:spcPct val="100000"/>
                        </a:lnSpc>
                        <a:spcBef>
                          <a:spcPct val="60000"/>
                        </a:spcBef>
                        <a:spcAft>
                          <a:spcPct val="0"/>
                        </a:spcAft>
                        <a:buClr>
                          <a:schemeClr val="tx1"/>
                        </a:buClr>
                        <a:buSzPct val="90000"/>
                        <a:buFont typeface="Wingdings" pitchFamily="2" charset="2"/>
                        <a:buNone/>
                        <a:tabLst/>
                      </a:pPr>
                      <a:endParaRPr kumimoji="0" lang="en-GB" sz="900" b="0" i="0" u="none" strike="noStrike" cap="none" normalizeH="0" baseline="0" dirty="0" smtClean="0">
                        <a:ln>
                          <a:noFill/>
                        </a:ln>
                        <a:solidFill>
                          <a:schemeClr val="tx1"/>
                        </a:solidFill>
                        <a:effectLst/>
                        <a:latin typeface="Arial Narrow" pitchFamily="34" charset="0"/>
                      </a:endParaRPr>
                    </a:p>
                  </a:txBody>
                  <a:tcPr marL="38318" marR="38318" marT="41453" marB="414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01C2E"/>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900" b="0" i="0" u="none" strike="noStrike" cap="none" normalizeH="0" baseline="0" smtClean="0">
                          <a:ln>
                            <a:noFill/>
                          </a:ln>
                          <a:solidFill>
                            <a:schemeClr val="tx1"/>
                          </a:solidFill>
                          <a:effectLst/>
                          <a:latin typeface="Arial Narrow" pitchFamily="34" charset="0"/>
                        </a:rPr>
                        <a:t>Not covered</a:t>
                      </a:r>
                    </a:p>
                  </a:txBody>
                  <a:tcPr marL="38318" marR="38318" marT="41453" marB="414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endParaRPr kumimoji="0" lang="en-GB" sz="900" b="0" i="0" u="none" strike="noStrike" cap="none" normalizeH="0" baseline="0" smtClean="0">
                        <a:ln>
                          <a:noFill/>
                        </a:ln>
                        <a:solidFill>
                          <a:schemeClr val="tx1"/>
                        </a:solidFill>
                        <a:effectLst/>
                        <a:latin typeface="Arial Narrow" pitchFamily="34" charset="0"/>
                      </a:endParaRPr>
                    </a:p>
                  </a:txBody>
                  <a:tcPr marL="38318" marR="38318" marT="41453" marB="414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2BC00"/>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900" b="0" i="0" u="none" strike="noStrike" cap="none" normalizeH="0" baseline="0" dirty="0" smtClean="0">
                          <a:ln>
                            <a:noFill/>
                          </a:ln>
                          <a:solidFill>
                            <a:schemeClr val="tx1"/>
                          </a:solidFill>
                          <a:effectLst/>
                          <a:latin typeface="Arial Narrow" pitchFamily="34" charset="0"/>
                        </a:rPr>
                        <a:t>Covered</a:t>
                      </a:r>
                    </a:p>
                  </a:txBody>
                  <a:tcPr marL="38318" marR="38318" marT="41453" marB="414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900" b="0" i="0" u="none" strike="noStrike" cap="none" normalizeH="0" baseline="0" smtClean="0">
                          <a:ln>
                            <a:noFill/>
                          </a:ln>
                          <a:solidFill>
                            <a:schemeClr val="tx1"/>
                          </a:solidFill>
                          <a:effectLst/>
                          <a:latin typeface="Arial Narrow" pitchFamily="34" charset="0"/>
                        </a:rPr>
                        <a:t>See notes</a:t>
                      </a:r>
                    </a:p>
                  </a:txBody>
                  <a:tcPr marL="38318" marR="38318" marT="41453" marB="414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CC917"/>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457200" algn="l"/>
                          <a:tab pos="685800" algn="l"/>
                          <a:tab pos="914400" algn="l"/>
                          <a:tab pos="1143000" algn="l"/>
                          <a:tab pos="1371600" algn="l"/>
                        </a:tabLst>
                      </a:pPr>
                      <a:r>
                        <a:rPr kumimoji="0" lang="en-US" sz="900"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Dependent upon specifics of claims, may not be covered</a:t>
                      </a:r>
                    </a:p>
                  </a:txBody>
                  <a:tcPr marL="38318" marR="38318" marT="41453" marB="41453"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2" name="Rectangle 150"/>
          <p:cNvSpPr>
            <a:spLocks noGrp="1" noChangeArrowheads="1"/>
          </p:cNvSpPr>
          <p:nvPr>
            <p:ph type="title"/>
          </p:nvPr>
        </p:nvSpPr>
        <p:spPr bwMode="gray">
          <a:xfrm>
            <a:off x="477230" y="6989763"/>
            <a:ext cx="9098952" cy="570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89604" fontAlgn="auto">
              <a:lnSpc>
                <a:spcPct val="100000"/>
              </a:lnSpc>
              <a:spcBef>
                <a:spcPts val="0"/>
              </a:spcBef>
              <a:spcAft>
                <a:spcPts val="0"/>
              </a:spcAft>
              <a:defRPr/>
            </a:pPr>
            <a:r>
              <a:rPr lang="en-US" sz="1100" i="1" dirty="0">
                <a:solidFill>
                  <a:srgbClr val="3F3F3F"/>
                </a:solidFill>
              </a:rPr>
              <a:t>Note: All insurance coverage is subject to the terms, conditions, and exclusions of the applicable individual policies. Marsh cannot provide any assurance that insurance can be obtained for any particular client or for any particular risk.</a:t>
            </a:r>
            <a:endParaRPr lang="en-US" sz="1100" dirty="0">
              <a:solidFill>
                <a:sysClr val="windowText" lastClr="000000"/>
              </a:solidFill>
            </a:endParaRPr>
          </a:p>
        </p:txBody>
      </p:sp>
      <p:sp>
        <p:nvSpPr>
          <p:cNvPr id="7" name="Rectangle 2"/>
          <p:cNvSpPr txBox="1">
            <a:spLocks noChangeArrowheads="1"/>
          </p:cNvSpPr>
          <p:nvPr/>
        </p:nvSpPr>
        <p:spPr bwMode="gray">
          <a:xfrm>
            <a:off x="477230" y="555522"/>
            <a:ext cx="9098952" cy="782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9481" rIns="98960" bIns="49481" numCol="1" anchor="t" anchorCtr="0" compatLnSpc="1">
            <a:prstTxWarp prst="textNoShape">
              <a:avLst/>
            </a:prstTxWarp>
          </a:bodyPr>
          <a:lstStyle>
            <a:lvl1pPr algn="l" rtl="0" fontAlgn="base">
              <a:lnSpc>
                <a:spcPct val="83000"/>
              </a:lnSpc>
              <a:spcBef>
                <a:spcPct val="0"/>
              </a:spcBef>
              <a:spcAft>
                <a:spcPct val="0"/>
              </a:spcAft>
              <a:defRPr sz="2100">
                <a:solidFill>
                  <a:schemeClr val="accent1"/>
                </a:solidFill>
                <a:latin typeface="+mj-lt"/>
                <a:ea typeface="+mj-ea"/>
                <a:cs typeface="+mj-cs"/>
              </a:defRPr>
            </a:lvl1pPr>
            <a:lvl2pPr algn="l" rtl="0" fontAlgn="base">
              <a:lnSpc>
                <a:spcPct val="83000"/>
              </a:lnSpc>
              <a:spcBef>
                <a:spcPct val="0"/>
              </a:spcBef>
              <a:spcAft>
                <a:spcPct val="0"/>
              </a:spcAft>
              <a:defRPr sz="2100">
                <a:solidFill>
                  <a:schemeClr val="accent1"/>
                </a:solidFill>
                <a:latin typeface="Arial" charset="0"/>
              </a:defRPr>
            </a:lvl2pPr>
            <a:lvl3pPr algn="l" rtl="0" fontAlgn="base">
              <a:lnSpc>
                <a:spcPct val="83000"/>
              </a:lnSpc>
              <a:spcBef>
                <a:spcPct val="0"/>
              </a:spcBef>
              <a:spcAft>
                <a:spcPct val="0"/>
              </a:spcAft>
              <a:defRPr sz="2100">
                <a:solidFill>
                  <a:schemeClr val="accent1"/>
                </a:solidFill>
                <a:latin typeface="Arial" charset="0"/>
              </a:defRPr>
            </a:lvl3pPr>
            <a:lvl4pPr algn="l" rtl="0" fontAlgn="base">
              <a:lnSpc>
                <a:spcPct val="83000"/>
              </a:lnSpc>
              <a:spcBef>
                <a:spcPct val="0"/>
              </a:spcBef>
              <a:spcAft>
                <a:spcPct val="0"/>
              </a:spcAft>
              <a:defRPr sz="2100">
                <a:solidFill>
                  <a:schemeClr val="accent1"/>
                </a:solidFill>
                <a:latin typeface="Arial" charset="0"/>
              </a:defRPr>
            </a:lvl4pPr>
            <a:lvl5pPr algn="l" rtl="0" fontAlgn="base">
              <a:lnSpc>
                <a:spcPct val="83000"/>
              </a:lnSpc>
              <a:spcBef>
                <a:spcPct val="0"/>
              </a:spcBef>
              <a:spcAft>
                <a:spcPct val="0"/>
              </a:spcAft>
              <a:defRPr sz="2100">
                <a:solidFill>
                  <a:schemeClr val="accent1"/>
                </a:solidFill>
                <a:latin typeface="Arial" charset="0"/>
              </a:defRPr>
            </a:lvl5pPr>
            <a:lvl6pPr marL="457200" algn="l" rtl="0" fontAlgn="base">
              <a:lnSpc>
                <a:spcPct val="83000"/>
              </a:lnSpc>
              <a:spcBef>
                <a:spcPct val="0"/>
              </a:spcBef>
              <a:spcAft>
                <a:spcPct val="0"/>
              </a:spcAft>
              <a:defRPr sz="2100">
                <a:solidFill>
                  <a:schemeClr val="accent1"/>
                </a:solidFill>
                <a:latin typeface="Arial" charset="0"/>
              </a:defRPr>
            </a:lvl6pPr>
            <a:lvl7pPr marL="914400" algn="l" rtl="0" fontAlgn="base">
              <a:lnSpc>
                <a:spcPct val="83000"/>
              </a:lnSpc>
              <a:spcBef>
                <a:spcPct val="0"/>
              </a:spcBef>
              <a:spcAft>
                <a:spcPct val="0"/>
              </a:spcAft>
              <a:defRPr sz="2100">
                <a:solidFill>
                  <a:schemeClr val="accent1"/>
                </a:solidFill>
                <a:latin typeface="Arial" charset="0"/>
              </a:defRPr>
            </a:lvl7pPr>
            <a:lvl8pPr marL="1371600" algn="l" rtl="0" fontAlgn="base">
              <a:lnSpc>
                <a:spcPct val="83000"/>
              </a:lnSpc>
              <a:spcBef>
                <a:spcPct val="0"/>
              </a:spcBef>
              <a:spcAft>
                <a:spcPct val="0"/>
              </a:spcAft>
              <a:defRPr sz="2100">
                <a:solidFill>
                  <a:schemeClr val="accent1"/>
                </a:solidFill>
                <a:latin typeface="Arial" charset="0"/>
              </a:defRPr>
            </a:lvl8pPr>
            <a:lvl9pPr marL="1828800" algn="l" rtl="0" fontAlgn="base">
              <a:lnSpc>
                <a:spcPct val="83000"/>
              </a:lnSpc>
              <a:spcBef>
                <a:spcPct val="0"/>
              </a:spcBef>
              <a:spcAft>
                <a:spcPct val="0"/>
              </a:spcAft>
              <a:defRPr sz="2100">
                <a:solidFill>
                  <a:schemeClr val="accent1"/>
                </a:solidFill>
                <a:latin typeface="Arial" charset="0"/>
              </a:defRPr>
            </a:lvl9pPr>
          </a:lstStyle>
          <a:p>
            <a:r>
              <a:rPr lang="en-US" sz="2400" b="1" dirty="0" smtClean="0">
                <a:solidFill>
                  <a:srgbClr val="006D9E"/>
                </a:solidFill>
              </a:rPr>
              <a:t>GAPS IN TRADITIONAL POLICIES</a:t>
            </a:r>
          </a:p>
        </p:txBody>
      </p:sp>
    </p:spTree>
    <p:extLst>
      <p:ext uri="{BB962C8B-B14F-4D97-AF65-F5344CB8AC3E}">
        <p14:creationId xmlns:p14="http://schemas.microsoft.com/office/powerpoint/2010/main" val="27399417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smtClean="0">
                <a:solidFill>
                  <a:srgbClr val="006D9E"/>
                </a:solidFill>
              </a:rPr>
              <a:t>UNDERWRTING FACTORS</a:t>
            </a:r>
            <a:endParaRPr lang="en-US" sz="2400" b="1" dirty="0">
              <a:solidFill>
                <a:srgbClr val="006D9E"/>
              </a:solidFill>
            </a:endParaRPr>
          </a:p>
        </p:txBody>
      </p:sp>
      <p:sp>
        <p:nvSpPr>
          <p:cNvPr id="3" name="Content Placeholder 2"/>
          <p:cNvSpPr>
            <a:spLocks noGrp="1"/>
          </p:cNvSpPr>
          <p:nvPr>
            <p:ph idx="1"/>
          </p:nvPr>
        </p:nvSpPr>
        <p:spPr/>
        <p:txBody>
          <a:bodyPr/>
          <a:lstStyle/>
          <a:p>
            <a:r>
              <a:rPr lang="en-US" dirty="0" smtClean="0"/>
              <a:t>Industry – FIs are the largest buyers of Cyber insurance</a:t>
            </a:r>
          </a:p>
          <a:p>
            <a:r>
              <a:rPr lang="en-US" dirty="0" smtClean="0"/>
              <a:t>Size of Company</a:t>
            </a:r>
          </a:p>
          <a:p>
            <a:r>
              <a:rPr lang="en-US" dirty="0" smtClean="0"/>
              <a:t>Type and volume of Data</a:t>
            </a:r>
          </a:p>
          <a:p>
            <a:r>
              <a:rPr lang="en-US" dirty="0" smtClean="0"/>
              <a:t>Risk Management</a:t>
            </a:r>
          </a:p>
          <a:p>
            <a:pPr lvl="1"/>
            <a:r>
              <a:rPr lang="en-US" dirty="0" smtClean="0"/>
              <a:t>People : </a:t>
            </a:r>
            <a:r>
              <a:rPr lang="en-US" dirty="0"/>
              <a:t>proper security budget and vigilance</a:t>
            </a:r>
            <a:endParaRPr lang="en-US" dirty="0" smtClean="0"/>
          </a:p>
          <a:p>
            <a:pPr lvl="1"/>
            <a:r>
              <a:rPr lang="en-US" dirty="0" smtClean="0"/>
              <a:t>Process : ISO, HIPAA/HITECH ready, breach response plan</a:t>
            </a:r>
          </a:p>
          <a:p>
            <a:pPr lvl="1"/>
            <a:r>
              <a:rPr lang="en-US" dirty="0" smtClean="0"/>
              <a:t>Technology : firewalls, intrusion detection software, encryption of PII</a:t>
            </a:r>
          </a:p>
          <a:p>
            <a:r>
              <a:rPr lang="en-US" dirty="0" smtClean="0"/>
              <a:t>Cyber Security policies</a:t>
            </a:r>
          </a:p>
          <a:p>
            <a:r>
              <a:rPr lang="en-US" dirty="0" smtClean="0"/>
              <a:t>Past claims</a:t>
            </a:r>
            <a:endParaRPr lang="en-US" dirty="0"/>
          </a:p>
        </p:txBody>
      </p:sp>
      <p:sp>
        <p:nvSpPr>
          <p:cNvPr id="4" name="Slide Number Placeholder 3"/>
          <p:cNvSpPr>
            <a:spLocks noGrp="1"/>
          </p:cNvSpPr>
          <p:nvPr>
            <p:ph type="sldNum" sz="quarter" idx="10"/>
          </p:nvPr>
        </p:nvSpPr>
        <p:spPr/>
        <p:txBody>
          <a:bodyPr/>
          <a:lstStyle/>
          <a:p>
            <a:fld id="{D46FC5CF-89A8-4135-AD33-3118CCD149F7}" type="slidenum">
              <a:rPr lang="en-US" smtClean="0">
                <a:solidFill>
                  <a:srgbClr val="002C77"/>
                </a:solidFill>
              </a:rPr>
              <a:pPr/>
              <a:t>25</a:t>
            </a:fld>
            <a:endParaRPr lang="en-US" dirty="0">
              <a:solidFill>
                <a:srgbClr val="002C77"/>
              </a:solidFill>
            </a:endParaRPr>
          </a:p>
        </p:txBody>
      </p:sp>
    </p:spTree>
    <p:extLst>
      <p:ext uri="{BB962C8B-B14F-4D97-AF65-F5344CB8AC3E}">
        <p14:creationId xmlns:p14="http://schemas.microsoft.com/office/powerpoint/2010/main" val="34545505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smtClean="0">
                <a:solidFill>
                  <a:srgbClr val="006D9E"/>
                </a:solidFill>
              </a:rPr>
              <a:t>CURRENT HOT BUTTONS FOR INSURERS</a:t>
            </a:r>
            <a:endParaRPr lang="en-US" sz="2400" b="1" dirty="0">
              <a:solidFill>
                <a:srgbClr val="006D9E"/>
              </a:solidFill>
            </a:endParaRPr>
          </a:p>
        </p:txBody>
      </p:sp>
      <p:sp>
        <p:nvSpPr>
          <p:cNvPr id="3" name="Content Placeholder 2"/>
          <p:cNvSpPr>
            <a:spLocks noGrp="1"/>
          </p:cNvSpPr>
          <p:nvPr>
            <p:ph idx="1"/>
          </p:nvPr>
        </p:nvSpPr>
        <p:spPr/>
        <p:txBody>
          <a:bodyPr/>
          <a:lstStyle/>
          <a:p>
            <a:r>
              <a:rPr lang="en-US" dirty="0" smtClean="0"/>
              <a:t>Data/Confidential </a:t>
            </a:r>
            <a:r>
              <a:rPr lang="en-US" dirty="0"/>
              <a:t>Info – Types/How much?/</a:t>
            </a:r>
            <a:r>
              <a:rPr lang="en-US" dirty="0" smtClean="0"/>
              <a:t>location</a:t>
            </a:r>
          </a:p>
          <a:p>
            <a:r>
              <a:rPr lang="en-US" dirty="0" smtClean="0"/>
              <a:t>Encryption </a:t>
            </a:r>
            <a:r>
              <a:rPr lang="en-US" dirty="0"/>
              <a:t>(Safe harbor) – At rest, in motion, backup, </a:t>
            </a:r>
            <a:r>
              <a:rPr lang="en-US" dirty="0" smtClean="0"/>
              <a:t>mobile devices</a:t>
            </a:r>
            <a:endParaRPr lang="en-US" dirty="0"/>
          </a:p>
          <a:p>
            <a:r>
              <a:rPr lang="en-US" dirty="0" smtClean="0"/>
              <a:t>POS </a:t>
            </a:r>
            <a:r>
              <a:rPr lang="en-US" dirty="0"/>
              <a:t>Systems &amp; Software – </a:t>
            </a:r>
            <a:r>
              <a:rPr lang="en-US" dirty="0" smtClean="0"/>
              <a:t>Patches/updates/controls</a:t>
            </a:r>
          </a:p>
          <a:p>
            <a:r>
              <a:rPr lang="en-US" dirty="0" smtClean="0"/>
              <a:t>Use </a:t>
            </a:r>
            <a:r>
              <a:rPr lang="en-US" dirty="0"/>
              <a:t>of cloud vendors – who and what services (</a:t>
            </a:r>
            <a:r>
              <a:rPr lang="en-US" dirty="0" smtClean="0"/>
              <a:t>payroll, payments</a:t>
            </a:r>
            <a:r>
              <a:rPr lang="en-US" dirty="0"/>
              <a:t>, services, etc</a:t>
            </a:r>
            <a:r>
              <a:rPr lang="en-US" dirty="0" smtClean="0"/>
              <a:t>.)</a:t>
            </a:r>
          </a:p>
          <a:p>
            <a:r>
              <a:rPr lang="en-US" dirty="0" smtClean="0"/>
              <a:t>Vendor </a:t>
            </a:r>
            <a:r>
              <a:rPr lang="en-US" dirty="0"/>
              <a:t>Controls – Due Diligence/ Contracts/Data </a:t>
            </a:r>
            <a:r>
              <a:rPr lang="en-US" dirty="0" smtClean="0"/>
              <a:t>shared/Access control</a:t>
            </a:r>
            <a:endParaRPr lang="en-US" dirty="0"/>
          </a:p>
          <a:p>
            <a:r>
              <a:rPr lang="en-US" dirty="0" smtClean="0"/>
              <a:t>Network </a:t>
            </a:r>
            <a:r>
              <a:rPr lang="en-US" dirty="0"/>
              <a:t>Access – How and who accesses your </a:t>
            </a:r>
            <a:r>
              <a:rPr lang="en-US" dirty="0" smtClean="0"/>
              <a:t>network remotely?</a:t>
            </a:r>
          </a:p>
          <a:p>
            <a:r>
              <a:rPr lang="en-US" dirty="0" smtClean="0"/>
              <a:t>Subsidiary </a:t>
            </a:r>
            <a:r>
              <a:rPr lang="en-US" dirty="0"/>
              <a:t>acquisitions – Due diligence, conversion </a:t>
            </a:r>
            <a:r>
              <a:rPr lang="en-US" dirty="0" smtClean="0"/>
              <a:t>process</a:t>
            </a:r>
          </a:p>
          <a:p>
            <a:r>
              <a:rPr lang="en-US" dirty="0" smtClean="0"/>
              <a:t>Compensating </a:t>
            </a:r>
            <a:r>
              <a:rPr lang="en-US" dirty="0"/>
              <a:t>controls – What else are you doing?</a:t>
            </a:r>
          </a:p>
        </p:txBody>
      </p:sp>
      <p:sp>
        <p:nvSpPr>
          <p:cNvPr id="4" name="Slide Number Placeholder 3"/>
          <p:cNvSpPr>
            <a:spLocks noGrp="1"/>
          </p:cNvSpPr>
          <p:nvPr>
            <p:ph type="sldNum" sz="quarter" idx="10"/>
          </p:nvPr>
        </p:nvSpPr>
        <p:spPr/>
        <p:txBody>
          <a:bodyPr/>
          <a:lstStyle/>
          <a:p>
            <a:fld id="{446399FA-6B62-455F-BCC6-B86FAF83858F}" type="slidenum">
              <a:rPr lang="en-GB" smtClean="0">
                <a:solidFill>
                  <a:srgbClr val="002C77"/>
                </a:solidFill>
              </a:rPr>
              <a:pPr/>
              <a:t>26</a:t>
            </a:fld>
            <a:endParaRPr lang="en-GB">
              <a:solidFill>
                <a:srgbClr val="002C77"/>
              </a:solidFill>
            </a:endParaRPr>
          </a:p>
        </p:txBody>
      </p:sp>
    </p:spTree>
    <p:extLst>
      <p:ext uri="{BB962C8B-B14F-4D97-AF65-F5344CB8AC3E}">
        <p14:creationId xmlns:p14="http://schemas.microsoft.com/office/powerpoint/2010/main" val="13121262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smtClean="0">
                <a:solidFill>
                  <a:srgbClr val="006D9E"/>
                </a:solidFill>
              </a:rPr>
              <a:t>Traditional actuarial </a:t>
            </a:r>
            <a:r>
              <a:rPr lang="en-US" sz="2400" b="1" dirty="0">
                <a:solidFill>
                  <a:srgbClr val="006D9E"/>
                </a:solidFill>
              </a:rPr>
              <a:t>approach to risk quantification</a:t>
            </a:r>
          </a:p>
        </p:txBody>
      </p:sp>
      <p:sp>
        <p:nvSpPr>
          <p:cNvPr id="4" name="Slide Number Placeholder 3"/>
          <p:cNvSpPr>
            <a:spLocks noGrp="1"/>
          </p:cNvSpPr>
          <p:nvPr>
            <p:ph type="sldNum" sz="quarter" idx="10"/>
          </p:nvPr>
        </p:nvSpPr>
        <p:spPr/>
        <p:txBody>
          <a:bodyPr/>
          <a:lstStyle/>
          <a:p>
            <a:fld id="{446399FA-6B62-455F-BCC6-B86FAF83858F}" type="slidenum">
              <a:rPr lang="en-GB" smtClean="0">
                <a:solidFill>
                  <a:srgbClr val="002C77"/>
                </a:solidFill>
              </a:rPr>
              <a:pPr/>
              <a:t>27</a:t>
            </a:fld>
            <a:endParaRPr lang="en-GB">
              <a:solidFill>
                <a:srgbClr val="002C77"/>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57843"/>
            <a:ext cx="10058400" cy="58469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5496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A4CA8690-7A54-4D8F-90F9-E4EA92E5309A}" type="slidenum">
              <a:rPr lang="en-US" altLang="en-US"/>
              <a:pPr/>
              <a:t>28</a:t>
            </a:fld>
            <a:endParaRPr lang="en-US" altLang="en-US"/>
          </a:p>
        </p:txBody>
      </p:sp>
      <p:sp>
        <p:nvSpPr>
          <p:cNvPr id="5" name="Date Placeholder 4"/>
          <p:cNvSpPr>
            <a:spLocks noGrp="1"/>
          </p:cNvSpPr>
          <p:nvPr>
            <p:ph type="dt" sz="half" idx="11"/>
          </p:nvPr>
        </p:nvSpPr>
        <p:spPr/>
        <p:txBody>
          <a:bodyPr/>
          <a:lstStyle/>
          <a:p>
            <a:fld id="{FB407E48-AFF5-47C5-9D0A-E65B3A83F13D}" type="datetime4">
              <a:rPr lang="en-US" altLang="en-US"/>
              <a:pPr/>
              <a:t>March 10, 2017</a:t>
            </a:fld>
            <a:endParaRPr lang="en-US" altLang="en-US"/>
          </a:p>
        </p:txBody>
      </p:sp>
      <p:sp>
        <p:nvSpPr>
          <p:cNvPr id="5132" name="Rectangle 12"/>
          <p:cNvSpPr>
            <a:spLocks noGrp="1" noChangeArrowheads="1"/>
          </p:cNvSpPr>
          <p:nvPr>
            <p:ph type="title"/>
          </p:nvPr>
        </p:nvSpPr>
        <p:spPr>
          <a:xfrm>
            <a:off x="477230" y="433600"/>
            <a:ext cx="9098952" cy="1120880"/>
          </a:xfrm>
        </p:spPr>
        <p:txBody>
          <a:bodyPr/>
          <a:lstStyle/>
          <a:p>
            <a:r>
              <a:rPr lang="en-US" altLang="en-US" sz="2400" b="1" dirty="0" smtClean="0">
                <a:solidFill>
                  <a:srgbClr val="006D9E"/>
                </a:solidFill>
              </a:rPr>
              <a:t>New tools to Assess &amp; Analyze</a:t>
            </a:r>
            <a:r>
              <a:rPr lang="en-US" altLang="en-US" dirty="0" smtClean="0"/>
              <a:t/>
            </a:r>
            <a:br>
              <a:rPr lang="en-US" altLang="en-US" dirty="0" smtClean="0"/>
            </a:br>
            <a:r>
              <a:rPr lang="en-US" altLang="en-US" dirty="0" smtClean="0"/>
              <a:t/>
            </a:r>
            <a:br>
              <a:rPr lang="en-US" altLang="en-US" dirty="0" smtClean="0"/>
            </a:br>
            <a:r>
              <a:rPr lang="en-US" altLang="en-US" dirty="0" smtClean="0">
                <a:solidFill>
                  <a:schemeClr val="accent6"/>
                </a:solidFill>
              </a:rPr>
              <a:t>A client’s risk is considered to be comprised of 3 parts: threat, vulnerability, and impact.</a:t>
            </a:r>
            <a:endParaRPr lang="en-US" altLang="en-US" dirty="0">
              <a:solidFill>
                <a:schemeClr val="accent6"/>
              </a:solidFill>
            </a:endParaRPr>
          </a:p>
        </p:txBody>
      </p:sp>
      <p:sp>
        <p:nvSpPr>
          <p:cNvPr id="5133" name="Rectangle 13"/>
          <p:cNvSpPr>
            <a:spLocks noGrp="1" noChangeArrowheads="1"/>
          </p:cNvSpPr>
          <p:nvPr>
            <p:ph type="body" idx="1"/>
          </p:nvPr>
        </p:nvSpPr>
        <p:spPr>
          <a:xfrm>
            <a:off x="477230" y="4453976"/>
            <a:ext cx="9098952" cy="2790661"/>
          </a:xfrm>
          <a:solidFill>
            <a:schemeClr val="bg1">
              <a:lumMod val="95000"/>
            </a:schemeClr>
          </a:solidFill>
        </p:spPr>
        <p:txBody>
          <a:bodyPr lIns="49485" tIns="49485" rIns="49485" bIns="49485"/>
          <a:lstStyle/>
          <a:p>
            <a:pPr marL="0" indent="0">
              <a:buNone/>
            </a:pPr>
            <a:r>
              <a:rPr lang="en-US" altLang="en-US" dirty="0" smtClean="0"/>
              <a:t>Marsh has analytical tools to help clients assess and understand their risk. Consider that the client’s risk is comprised of three parts:</a:t>
            </a:r>
          </a:p>
          <a:p>
            <a:pPr marL="494850" indent="-494850">
              <a:buFont typeface="+mj-lt"/>
              <a:buAutoNum type="arabicPeriod"/>
            </a:pPr>
            <a:r>
              <a:rPr lang="en-US" altLang="en-US" dirty="0" smtClean="0"/>
              <a:t>What is the </a:t>
            </a:r>
            <a:r>
              <a:rPr lang="en-US" altLang="en-US" b="1" i="1" dirty="0" smtClean="0">
                <a:solidFill>
                  <a:schemeClr val="accent1"/>
                </a:solidFill>
              </a:rPr>
              <a:t>threat </a:t>
            </a:r>
            <a:r>
              <a:rPr lang="en-US" altLang="en-US" dirty="0" smtClean="0"/>
              <a:t>environment facing my firm?</a:t>
            </a:r>
          </a:p>
          <a:p>
            <a:pPr marL="494850" indent="-494850">
              <a:buFont typeface="+mj-lt"/>
              <a:buAutoNum type="arabicPeriod"/>
            </a:pPr>
            <a:r>
              <a:rPr lang="en-US" altLang="en-US" dirty="0" smtClean="0"/>
              <a:t>How significant are the </a:t>
            </a:r>
            <a:r>
              <a:rPr lang="en-US" altLang="en-US" b="1" i="1" dirty="0" smtClean="0">
                <a:solidFill>
                  <a:schemeClr val="accent1"/>
                </a:solidFill>
              </a:rPr>
              <a:t>vulnerabilities </a:t>
            </a:r>
            <a:r>
              <a:rPr lang="en-US" altLang="en-US" dirty="0" smtClean="0"/>
              <a:t>in my controls?</a:t>
            </a:r>
          </a:p>
          <a:p>
            <a:pPr marL="494850" indent="-494850">
              <a:buFont typeface="+mj-lt"/>
              <a:buAutoNum type="arabicPeriod"/>
            </a:pPr>
            <a:r>
              <a:rPr lang="en-US" altLang="en-US" dirty="0" smtClean="0"/>
              <a:t>How much </a:t>
            </a:r>
            <a:r>
              <a:rPr lang="en-US" altLang="en-US" b="1" i="1" dirty="0" smtClean="0">
                <a:solidFill>
                  <a:schemeClr val="accent1"/>
                </a:solidFill>
              </a:rPr>
              <a:t>financial exposure </a:t>
            </a:r>
            <a:r>
              <a:rPr lang="en-US" altLang="en-US" dirty="0" smtClean="0"/>
              <a:t>do I face? </a:t>
            </a:r>
          </a:p>
          <a:p>
            <a:pPr marL="0" indent="0">
              <a:buNone/>
            </a:pPr>
            <a:endParaRPr lang="en-US" altLang="en-US" dirty="0"/>
          </a:p>
        </p:txBody>
      </p:sp>
      <p:graphicFrame>
        <p:nvGraphicFramePr>
          <p:cNvPr id="7" name="Content Placeholder 5"/>
          <p:cNvGraphicFramePr>
            <a:graphicFrameLocks/>
          </p:cNvGraphicFramePr>
          <p:nvPr>
            <p:extLst>
              <p:ext uri="{D42A27DB-BD31-4B8C-83A1-F6EECF244321}">
                <p14:modId xmlns:p14="http://schemas.microsoft.com/office/powerpoint/2010/main" val="498536472"/>
              </p:ext>
            </p:extLst>
          </p:nvPr>
        </p:nvGraphicFramePr>
        <p:xfrm>
          <a:off x="874311" y="1378109"/>
          <a:ext cx="8380222" cy="26771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p:cNvSpPr txBox="1"/>
          <p:nvPr/>
        </p:nvSpPr>
        <p:spPr>
          <a:xfrm>
            <a:off x="3361646" y="3549979"/>
            <a:ext cx="1742353" cy="392324"/>
          </a:xfrm>
          <a:prstGeom prst="rect">
            <a:avLst/>
          </a:prstGeom>
          <a:noFill/>
        </p:spPr>
        <p:txBody>
          <a:bodyPr wrap="square" lIns="98970" tIns="49485" rIns="98970" bIns="49485" rtlCol="0">
            <a:spAutoFit/>
          </a:bodyPr>
          <a:lstStyle/>
          <a:p>
            <a:r>
              <a:rPr lang="en-US" dirty="0" smtClean="0"/>
              <a:t>[Cyence]</a:t>
            </a:r>
            <a:endParaRPr lang="en-US" dirty="0"/>
          </a:p>
        </p:txBody>
      </p:sp>
      <p:sp>
        <p:nvSpPr>
          <p:cNvPr id="9" name="TextBox 8"/>
          <p:cNvSpPr txBox="1"/>
          <p:nvPr/>
        </p:nvSpPr>
        <p:spPr>
          <a:xfrm>
            <a:off x="5317980" y="3549979"/>
            <a:ext cx="2367290" cy="392324"/>
          </a:xfrm>
          <a:prstGeom prst="rect">
            <a:avLst/>
          </a:prstGeom>
          <a:noFill/>
        </p:spPr>
        <p:txBody>
          <a:bodyPr wrap="square" lIns="98970" tIns="49485" rIns="98970" bIns="49485" rtlCol="0">
            <a:spAutoFit/>
          </a:bodyPr>
          <a:lstStyle/>
          <a:p>
            <a:r>
              <a:rPr lang="en-US" dirty="0" smtClean="0"/>
              <a:t>[Self-Assessment]</a:t>
            </a:r>
            <a:endParaRPr lang="en-US" dirty="0"/>
          </a:p>
        </p:txBody>
      </p:sp>
      <p:sp>
        <p:nvSpPr>
          <p:cNvPr id="10" name="TextBox 9"/>
          <p:cNvSpPr txBox="1"/>
          <p:nvPr/>
        </p:nvSpPr>
        <p:spPr>
          <a:xfrm>
            <a:off x="7912830" y="3549979"/>
            <a:ext cx="1742353" cy="392324"/>
          </a:xfrm>
          <a:prstGeom prst="rect">
            <a:avLst/>
          </a:prstGeom>
          <a:noFill/>
        </p:spPr>
        <p:txBody>
          <a:bodyPr wrap="square" lIns="98970" tIns="49485" rIns="98970" bIns="49485" rtlCol="0">
            <a:spAutoFit/>
          </a:bodyPr>
          <a:lstStyle/>
          <a:p>
            <a:r>
              <a:rPr lang="en-US" dirty="0" smtClean="0"/>
              <a:t>[IDEAL]</a:t>
            </a:r>
            <a:endParaRPr lang="en-US" dirty="0"/>
          </a:p>
        </p:txBody>
      </p:sp>
    </p:spTree>
    <p:custDataLst>
      <p:tags r:id="rId1"/>
    </p:custDataLst>
    <p:extLst>
      <p:ext uri="{BB962C8B-B14F-4D97-AF65-F5344CB8AC3E}">
        <p14:creationId xmlns:p14="http://schemas.microsoft.com/office/powerpoint/2010/main" val="608092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1"/>
          </p:nvPr>
        </p:nvSpPr>
        <p:spPr/>
        <p:txBody>
          <a:bodyPr/>
          <a:lstStyle/>
          <a:p>
            <a:fld id="{FB407E48-AFF5-47C5-9D0A-E65B3A83F13D}" type="datetime4">
              <a:rPr lang="en-US" altLang="en-US"/>
              <a:pPr/>
              <a:t>March 10, 2017</a:t>
            </a:fld>
            <a:endParaRPr lang="en-US" altLang="en-US"/>
          </a:p>
        </p:txBody>
      </p:sp>
      <p:sp>
        <p:nvSpPr>
          <p:cNvPr id="5132" name="Rectangle 12"/>
          <p:cNvSpPr>
            <a:spLocks noGrp="1" noChangeArrowheads="1"/>
          </p:cNvSpPr>
          <p:nvPr>
            <p:ph type="title"/>
          </p:nvPr>
        </p:nvSpPr>
        <p:spPr>
          <a:xfrm>
            <a:off x="477230" y="464082"/>
            <a:ext cx="9098952" cy="782637"/>
          </a:xfrm>
        </p:spPr>
        <p:txBody>
          <a:bodyPr>
            <a:noAutofit/>
          </a:bodyPr>
          <a:lstStyle/>
          <a:p>
            <a:r>
              <a:rPr lang="en-US" altLang="en-US" sz="2400" b="1" dirty="0" smtClean="0">
                <a:solidFill>
                  <a:srgbClr val="006D9E"/>
                </a:solidFill>
              </a:rPr>
              <a:t>Cyber Threat Analytics</a:t>
            </a:r>
            <a:r>
              <a:rPr lang="en-US" altLang="en-US" sz="2400" b="1" dirty="0" smtClean="0"/>
              <a:t/>
            </a:r>
            <a:br>
              <a:rPr lang="en-US" altLang="en-US" sz="2400" b="1" dirty="0" smtClean="0"/>
            </a:br>
            <a:r>
              <a:rPr lang="en-US" altLang="en-US" sz="2400" b="1" dirty="0" smtClean="0">
                <a:solidFill>
                  <a:schemeClr val="accent2"/>
                </a:solidFill>
              </a:rPr>
              <a:t>Quantified Threat Analysis</a:t>
            </a:r>
            <a:r>
              <a:rPr lang="en-US" altLang="en-US" sz="2400" b="1" dirty="0" smtClean="0"/>
              <a:t/>
            </a:r>
            <a:br>
              <a:rPr lang="en-US" altLang="en-US" sz="2400" b="1" dirty="0" smtClean="0"/>
            </a:br>
            <a:r>
              <a:rPr lang="en-US" altLang="en-US" sz="2400" b="1" dirty="0"/>
              <a:t/>
            </a:r>
            <a:br>
              <a:rPr lang="en-US" altLang="en-US" sz="2400" b="1" dirty="0"/>
            </a:br>
            <a:endParaRPr lang="en-US" altLang="en-US" sz="2400" b="1" dirty="0">
              <a:solidFill>
                <a:schemeClr val="accent2"/>
              </a:solidFill>
            </a:endParaRPr>
          </a:p>
        </p:txBody>
      </p:sp>
      <p:sp>
        <p:nvSpPr>
          <p:cNvPr id="4" name="Slide Number Placeholder 3"/>
          <p:cNvSpPr>
            <a:spLocks noGrp="1"/>
          </p:cNvSpPr>
          <p:nvPr>
            <p:ph type="sldNum" sz="quarter" idx="10"/>
          </p:nvPr>
        </p:nvSpPr>
        <p:spPr/>
        <p:txBody>
          <a:bodyPr/>
          <a:lstStyle/>
          <a:p>
            <a:fld id="{A4CA8690-7A54-4D8F-90F9-E4EA92E5309A}" type="slidenum">
              <a:rPr lang="en-US" altLang="en-US"/>
              <a:pPr/>
              <a:t>29</a:t>
            </a:fld>
            <a:endParaRPr lang="en-US" altLang="en-US"/>
          </a:p>
        </p:txBody>
      </p:sp>
      <p:sp>
        <p:nvSpPr>
          <p:cNvPr id="6" name="AutoShape 8" descr="Image result for us flag"/>
          <p:cNvSpPr>
            <a:spLocks noChangeAspect="1" noChangeArrowheads="1"/>
          </p:cNvSpPr>
          <p:nvPr/>
        </p:nvSpPr>
        <p:spPr bwMode="auto">
          <a:xfrm>
            <a:off x="66513" y="-188911"/>
            <a:ext cx="319261" cy="3454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9038" tIns="49520" rIns="99038" bIns="49520" numCol="1" anchor="t" anchorCtr="0" compatLnSpc="1">
            <a:prstTxWarp prst="textNoShape">
              <a:avLst/>
            </a:prstTxWarp>
          </a:bodyPr>
          <a:lstStyle/>
          <a:p>
            <a:endParaRPr lang="en-US"/>
          </a:p>
        </p:txBody>
      </p:sp>
      <p:sp>
        <p:nvSpPr>
          <p:cNvPr id="8" name="AutoShape 10" descr="Image result for us flag"/>
          <p:cNvSpPr>
            <a:spLocks noChangeAspect="1" noChangeArrowheads="1"/>
          </p:cNvSpPr>
          <p:nvPr/>
        </p:nvSpPr>
        <p:spPr bwMode="auto">
          <a:xfrm>
            <a:off x="226145" y="-16191"/>
            <a:ext cx="319261" cy="3454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9038" tIns="49520" rIns="99038" bIns="49520" numCol="1" anchor="t" anchorCtr="0" compatLnSpc="1">
            <a:prstTxWarp prst="textNoShape">
              <a:avLst/>
            </a:prstTxWarp>
          </a:bodyPr>
          <a:lstStyle/>
          <a:p>
            <a:endParaRPr lang="en-US"/>
          </a:p>
        </p:txBody>
      </p:sp>
      <p:sp>
        <p:nvSpPr>
          <p:cNvPr id="11" name="AutoShape 12" descr="Image result for us flag"/>
          <p:cNvSpPr>
            <a:spLocks noChangeAspect="1" noChangeArrowheads="1"/>
          </p:cNvSpPr>
          <p:nvPr/>
        </p:nvSpPr>
        <p:spPr bwMode="auto">
          <a:xfrm>
            <a:off x="385776" y="156529"/>
            <a:ext cx="319261" cy="3454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9038" tIns="49520" rIns="99038" bIns="49520" numCol="1" anchor="t" anchorCtr="0" compatLnSpc="1">
            <a:prstTxWarp prst="textNoShape">
              <a:avLst/>
            </a:prstTxWarp>
          </a:bodyPr>
          <a:lstStyle/>
          <a:p>
            <a:endParaRPr lang="en-US"/>
          </a:p>
        </p:txBody>
      </p:sp>
      <p:sp>
        <p:nvSpPr>
          <p:cNvPr id="12" name="AutoShape 14" descr="Image result for us flag"/>
          <p:cNvSpPr>
            <a:spLocks noChangeAspect="1" noChangeArrowheads="1"/>
          </p:cNvSpPr>
          <p:nvPr/>
        </p:nvSpPr>
        <p:spPr bwMode="auto">
          <a:xfrm>
            <a:off x="545405" y="329249"/>
            <a:ext cx="319261" cy="3454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9038" tIns="49520" rIns="99038" bIns="49520" numCol="1" anchor="t" anchorCtr="0" compatLnSpc="1">
            <a:prstTxWarp prst="textNoShape">
              <a:avLst/>
            </a:prstTxWarp>
          </a:bodyPr>
          <a:lstStyle/>
          <a:p>
            <a:endParaRPr lang="en-US"/>
          </a:p>
        </p:txBody>
      </p:sp>
      <p:sp>
        <p:nvSpPr>
          <p:cNvPr id="13" name="AutoShape 16" descr="Image result for us flag"/>
          <p:cNvSpPr>
            <a:spLocks noChangeAspect="1" noChangeArrowheads="1"/>
          </p:cNvSpPr>
          <p:nvPr/>
        </p:nvSpPr>
        <p:spPr bwMode="auto">
          <a:xfrm>
            <a:off x="705036" y="501969"/>
            <a:ext cx="319261" cy="3454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9038" tIns="49520" rIns="99038" bIns="49520" numCol="1" anchor="t" anchorCtr="0" compatLnSpc="1">
            <a:prstTxWarp prst="textNoShape">
              <a:avLst/>
            </a:prstTxWarp>
          </a:bodyPr>
          <a:lstStyle/>
          <a:p>
            <a:endParaRPr lang="en-US"/>
          </a:p>
        </p:txBody>
      </p:sp>
      <p:sp>
        <p:nvSpPr>
          <p:cNvPr id="14" name="AutoShape 18" descr="Image result for us flag"/>
          <p:cNvSpPr>
            <a:spLocks noChangeAspect="1" noChangeArrowheads="1"/>
          </p:cNvSpPr>
          <p:nvPr/>
        </p:nvSpPr>
        <p:spPr bwMode="auto">
          <a:xfrm>
            <a:off x="66514" y="-1320587"/>
            <a:ext cx="3950861" cy="270954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9038" tIns="49520" rIns="99038" bIns="49520" numCol="1" anchor="t" anchorCtr="0" compatLnSpc="1">
            <a:prstTxWarp prst="textNoShape">
              <a:avLst/>
            </a:prstTxWarp>
          </a:bodyPr>
          <a:lstStyle/>
          <a:p>
            <a:endParaRPr lang="en-US"/>
          </a:p>
        </p:txBody>
      </p:sp>
      <p:cxnSp>
        <p:nvCxnSpPr>
          <p:cNvPr id="16" name="Straight Arrow Connector 15"/>
          <p:cNvCxnSpPr/>
          <p:nvPr/>
        </p:nvCxnSpPr>
        <p:spPr bwMode="auto">
          <a:xfrm>
            <a:off x="4260185" y="4304126"/>
            <a:ext cx="1007631" cy="0"/>
          </a:xfrm>
          <a:prstGeom prst="straightConnector1">
            <a:avLst/>
          </a:prstGeom>
          <a:noFill/>
          <a:ln w="38100" cap="flat" cmpd="sng" algn="ctr">
            <a:solidFill>
              <a:schemeClr val="tx1"/>
            </a:solidFill>
            <a:prstDash val="solid"/>
            <a:round/>
            <a:headEnd type="none" w="med" len="med"/>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481" y="1747694"/>
            <a:ext cx="3797702" cy="532364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67815" y="1998314"/>
            <a:ext cx="4354922" cy="461162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aphicFrame>
        <p:nvGraphicFramePr>
          <p:cNvPr id="17" name="Content Placeholder 5"/>
          <p:cNvGraphicFramePr>
            <a:graphicFrameLocks/>
          </p:cNvGraphicFramePr>
          <p:nvPr>
            <p:extLst>
              <p:ext uri="{D42A27DB-BD31-4B8C-83A1-F6EECF244321}">
                <p14:modId xmlns:p14="http://schemas.microsoft.com/office/powerpoint/2010/main" val="2292900209"/>
              </p:ext>
            </p:extLst>
          </p:nvPr>
        </p:nvGraphicFramePr>
        <p:xfrm>
          <a:off x="5192234" y="542607"/>
          <a:ext cx="4469928" cy="5972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14709726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429462" y="3983409"/>
            <a:ext cx="5940401" cy="2629492"/>
          </a:xfrm>
          <a:prstGeom prst="rect">
            <a:avLst/>
          </a:prstGeom>
          <a:solidFill>
            <a:srgbClr val="008075"/>
          </a:solidFill>
          <a:effectLst/>
        </p:spPr>
        <p:txBody>
          <a:bodyPr wrap="square" lIns="107182" tIns="107182" rIns="107182" bIns="107182" rtlCol="0" anchor="t">
            <a:normAutofit/>
          </a:bodyPr>
          <a:lstStyle/>
          <a:p>
            <a:pPr algn="ctr" defTabSz="1071834">
              <a:lnSpc>
                <a:spcPct val="90000"/>
              </a:lnSpc>
              <a:spcBef>
                <a:spcPts val="117"/>
              </a:spcBef>
              <a:spcAft>
                <a:spcPts val="117"/>
              </a:spcAft>
            </a:pPr>
            <a:r>
              <a:rPr lang="en-US" sz="3000" b="1" kern="0" dirty="0">
                <a:solidFill>
                  <a:srgbClr val="FFFFFF"/>
                </a:solidFill>
                <a:latin typeface="Arial"/>
              </a:rPr>
              <a:t>Any business that uses;</a:t>
            </a:r>
          </a:p>
          <a:p>
            <a:pPr algn="ctr" defTabSz="1071834">
              <a:lnSpc>
                <a:spcPct val="90000"/>
              </a:lnSpc>
              <a:spcBef>
                <a:spcPts val="117"/>
              </a:spcBef>
              <a:spcAft>
                <a:spcPts val="117"/>
              </a:spcAft>
            </a:pPr>
            <a:endParaRPr lang="en-US" sz="3000" b="1" kern="0" dirty="0">
              <a:solidFill>
                <a:srgbClr val="FFFFFF"/>
              </a:solidFill>
              <a:latin typeface="Arial"/>
            </a:endParaRPr>
          </a:p>
          <a:p>
            <a:pPr algn="ctr" defTabSz="1071834">
              <a:lnSpc>
                <a:spcPct val="90000"/>
              </a:lnSpc>
              <a:spcBef>
                <a:spcPts val="117"/>
              </a:spcBef>
              <a:spcAft>
                <a:spcPts val="117"/>
              </a:spcAft>
            </a:pPr>
            <a:r>
              <a:rPr lang="en-US" sz="3000" b="1" kern="0" dirty="0">
                <a:solidFill>
                  <a:srgbClr val="FFFFFF"/>
                </a:solidFill>
                <a:latin typeface="Arial"/>
              </a:rPr>
              <a:t># computer network</a:t>
            </a:r>
          </a:p>
          <a:p>
            <a:pPr algn="ctr" defTabSz="1071834">
              <a:lnSpc>
                <a:spcPct val="90000"/>
              </a:lnSpc>
              <a:spcBef>
                <a:spcPts val="117"/>
              </a:spcBef>
              <a:spcAft>
                <a:spcPts val="117"/>
              </a:spcAft>
            </a:pPr>
            <a:endParaRPr lang="en-US" sz="3000" b="1" kern="0" dirty="0">
              <a:solidFill>
                <a:srgbClr val="FFFFFF"/>
              </a:solidFill>
              <a:latin typeface="Arial"/>
            </a:endParaRPr>
          </a:p>
          <a:p>
            <a:pPr algn="ctr" defTabSz="1071834">
              <a:lnSpc>
                <a:spcPct val="90000"/>
              </a:lnSpc>
              <a:spcBef>
                <a:spcPts val="117"/>
              </a:spcBef>
              <a:spcAft>
                <a:spcPts val="117"/>
              </a:spcAft>
            </a:pPr>
            <a:r>
              <a:rPr lang="en-US" sz="3000" b="1" kern="0" dirty="0">
                <a:solidFill>
                  <a:srgbClr val="FFFFFF"/>
                </a:solidFill>
                <a:latin typeface="Arial"/>
              </a:rPr>
              <a:t># confidential information</a:t>
            </a:r>
          </a:p>
        </p:txBody>
      </p:sp>
      <p:grpSp>
        <p:nvGrpSpPr>
          <p:cNvPr id="9" name="Group 8"/>
          <p:cNvGrpSpPr/>
          <p:nvPr/>
        </p:nvGrpSpPr>
        <p:grpSpPr>
          <a:xfrm>
            <a:off x="691568" y="1325883"/>
            <a:ext cx="8636854" cy="5268067"/>
            <a:chOff x="641192" y="1074220"/>
            <a:chExt cx="8341817" cy="5318442"/>
          </a:xfrm>
        </p:grpSpPr>
        <p:pic>
          <p:nvPicPr>
            <p:cNvPr id="6"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t="20376" r="6265" b="22289"/>
            <a:stretch/>
          </p:blipFill>
          <p:spPr bwMode="auto">
            <a:xfrm>
              <a:off x="641192" y="1077098"/>
              <a:ext cx="2405919" cy="2562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l="6892" t="20832" r="50000" b="22665"/>
            <a:stretch/>
          </p:blipFill>
          <p:spPr bwMode="auto">
            <a:xfrm>
              <a:off x="675351" y="3882552"/>
              <a:ext cx="2357303" cy="2510110"/>
            </a:xfrm>
            <a:prstGeom prst="rect">
              <a:avLst/>
            </a:prstGeom>
            <a:solidFill>
              <a:srgbClr val="008175"/>
            </a:solidFill>
            <a:effectLst/>
            <a:extLst/>
          </p:spPr>
        </p:pic>
        <p:sp>
          <p:nvSpPr>
            <p:cNvPr id="8" name="Rectangle 7"/>
            <p:cNvSpPr/>
            <p:nvPr/>
          </p:nvSpPr>
          <p:spPr>
            <a:xfrm>
              <a:off x="3275912" y="1074220"/>
              <a:ext cx="5707097" cy="2397865"/>
            </a:xfrm>
            <a:prstGeom prst="rect">
              <a:avLst/>
            </a:prstGeom>
            <a:solidFill>
              <a:srgbClr val="C00000"/>
            </a:solidFill>
            <a:effectLst/>
          </p:spPr>
          <p:txBody>
            <a:bodyPr wrap="square" lIns="99048" tIns="49524" rIns="99048" bIns="49524" rtlCol="0" anchor="ctr" anchorCtr="0">
              <a:normAutofit/>
            </a:bodyPr>
            <a:lstStyle/>
            <a:p>
              <a:pPr algn="ctr" defTabSz="1071834">
                <a:lnSpc>
                  <a:spcPct val="90000"/>
                </a:lnSpc>
                <a:spcBef>
                  <a:spcPts val="117"/>
                </a:spcBef>
                <a:spcAft>
                  <a:spcPts val="117"/>
                </a:spcAft>
                <a:defRPr/>
              </a:pPr>
              <a:r>
                <a:rPr lang="en-US" sz="5800" kern="0" dirty="0">
                  <a:solidFill>
                    <a:srgbClr val="FFFFFF"/>
                  </a:solidFill>
                  <a:latin typeface="Arial"/>
                </a:rPr>
                <a:t>Cyber = internet</a:t>
              </a:r>
            </a:p>
          </p:txBody>
        </p:sp>
      </p:grpSp>
    </p:spTree>
    <p:extLst>
      <p:ext uri="{BB962C8B-B14F-4D97-AF65-F5344CB8AC3E}">
        <p14:creationId xmlns:p14="http://schemas.microsoft.com/office/powerpoint/2010/main" val="20376502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4B535D6-6036-4096-A960-252CEC9ED9F2}" type="slidenum">
              <a:rPr lang="en-US" altLang="en-US" smtClean="0"/>
              <a:pPr/>
              <a:t>30</a:t>
            </a:fld>
            <a:endParaRPr lang="en-US" altLang="en-US"/>
          </a:p>
        </p:txBody>
      </p:sp>
      <p:sp>
        <p:nvSpPr>
          <p:cNvPr id="5" name="Date Placeholder 4"/>
          <p:cNvSpPr>
            <a:spLocks noGrp="1"/>
          </p:cNvSpPr>
          <p:nvPr>
            <p:ph type="dt" sz="half" idx="11"/>
          </p:nvPr>
        </p:nvSpPr>
        <p:spPr/>
        <p:txBody>
          <a:bodyPr/>
          <a:lstStyle/>
          <a:p>
            <a:fld id="{D7605C7B-61EA-4165-8342-D864EA5FAF31}" type="datetime4">
              <a:rPr lang="en-US" altLang="en-US" smtClean="0"/>
              <a:pPr/>
              <a:t>March 10, 2017</a:t>
            </a:fld>
            <a:endParaRPr lang="en-US" altLang="en-US"/>
          </a:p>
        </p:txBody>
      </p:sp>
      <p:pic>
        <p:nvPicPr>
          <p:cNvPr id="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000" y="2103120"/>
            <a:ext cx="4399120" cy="4766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Content Placeholder 5"/>
          <p:cNvGraphicFramePr>
            <a:graphicFrameLocks/>
          </p:cNvGraphicFramePr>
          <p:nvPr>
            <p:extLst>
              <p:ext uri="{D42A27DB-BD31-4B8C-83A1-F6EECF244321}">
                <p14:modId xmlns:p14="http://schemas.microsoft.com/office/powerpoint/2010/main" val="1029042239"/>
              </p:ext>
            </p:extLst>
          </p:nvPr>
        </p:nvGraphicFramePr>
        <p:xfrm>
          <a:off x="3814790" y="1494580"/>
          <a:ext cx="7142770" cy="5652982"/>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12"/>
          <p:cNvSpPr>
            <a:spLocks noGrp="1" noChangeArrowheads="1"/>
          </p:cNvSpPr>
          <p:nvPr>
            <p:ph type="title"/>
          </p:nvPr>
        </p:nvSpPr>
        <p:spPr>
          <a:xfrm>
            <a:off x="477230" y="464082"/>
            <a:ext cx="9098952" cy="782637"/>
          </a:xfrm>
        </p:spPr>
        <p:txBody>
          <a:bodyPr>
            <a:noAutofit/>
          </a:bodyPr>
          <a:lstStyle/>
          <a:p>
            <a:r>
              <a:rPr lang="en-US" altLang="en-US" sz="2400" b="1" dirty="0" smtClean="0">
                <a:solidFill>
                  <a:srgbClr val="006D9E"/>
                </a:solidFill>
              </a:rPr>
              <a:t>Cyber Threat Analytics</a:t>
            </a:r>
            <a:r>
              <a:rPr lang="en-US" altLang="en-US" sz="2400" b="1" dirty="0" smtClean="0"/>
              <a:t/>
            </a:r>
            <a:br>
              <a:rPr lang="en-US" altLang="en-US" sz="2400" b="1" dirty="0" smtClean="0"/>
            </a:br>
            <a:r>
              <a:rPr lang="en-US" altLang="en-US" sz="2400" b="1" dirty="0" smtClean="0">
                <a:solidFill>
                  <a:schemeClr val="accent2"/>
                </a:solidFill>
              </a:rPr>
              <a:t>Quantified Threat Analysis</a:t>
            </a:r>
            <a:r>
              <a:rPr lang="en-US" altLang="en-US" sz="2400" b="1" dirty="0" smtClean="0"/>
              <a:t/>
            </a:r>
            <a:br>
              <a:rPr lang="en-US" altLang="en-US" sz="2400" b="1" dirty="0" smtClean="0"/>
            </a:br>
            <a:r>
              <a:rPr lang="en-US" altLang="en-US" sz="2400" b="1" dirty="0"/>
              <a:t/>
            </a:r>
            <a:br>
              <a:rPr lang="en-US" altLang="en-US" sz="2400" b="1" dirty="0"/>
            </a:br>
            <a:endParaRPr lang="en-US" altLang="en-US" sz="2400" b="1" dirty="0">
              <a:solidFill>
                <a:schemeClr val="accent2"/>
              </a:solidFill>
            </a:endParaRPr>
          </a:p>
        </p:txBody>
      </p:sp>
      <p:graphicFrame>
        <p:nvGraphicFramePr>
          <p:cNvPr id="9" name="Content Placeholder 5"/>
          <p:cNvGraphicFramePr>
            <a:graphicFrameLocks/>
          </p:cNvGraphicFramePr>
          <p:nvPr>
            <p:extLst>
              <p:ext uri="{D42A27DB-BD31-4B8C-83A1-F6EECF244321}">
                <p14:modId xmlns:p14="http://schemas.microsoft.com/office/powerpoint/2010/main" val="1732280148"/>
              </p:ext>
            </p:extLst>
          </p:nvPr>
        </p:nvGraphicFramePr>
        <p:xfrm>
          <a:off x="5192234" y="542607"/>
          <a:ext cx="4469928" cy="597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255178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4294967295"/>
          </p:nvPr>
        </p:nvSpPr>
        <p:spPr>
          <a:xfrm>
            <a:off x="9590088" y="7348538"/>
            <a:ext cx="468312" cy="190500"/>
          </a:xfrm>
          <a:prstGeom prst="rect">
            <a:avLst/>
          </a:prstGeom>
        </p:spPr>
        <p:txBody>
          <a:bodyPr/>
          <a:lstStyle>
            <a:lvl1pPr eaLnBrk="0" hangingPunct="0">
              <a:defRPr sz="2200">
                <a:solidFill>
                  <a:schemeClr val="tx1"/>
                </a:solidFill>
                <a:latin typeface="Arial" charset="0"/>
                <a:ea typeface="ＭＳ Ｐゴシック" charset="-128"/>
              </a:defRPr>
            </a:lvl1pPr>
            <a:lvl2pPr marL="804763" indent="-309524" eaLnBrk="0" hangingPunct="0">
              <a:defRPr sz="2200">
                <a:solidFill>
                  <a:schemeClr val="tx1"/>
                </a:solidFill>
                <a:latin typeface="Arial" charset="0"/>
                <a:ea typeface="ＭＳ Ｐゴシック" charset="-128"/>
              </a:defRPr>
            </a:lvl2pPr>
            <a:lvl3pPr marL="1238098" indent="-247620" eaLnBrk="0" hangingPunct="0">
              <a:defRPr sz="2200">
                <a:solidFill>
                  <a:schemeClr val="tx1"/>
                </a:solidFill>
                <a:latin typeface="Arial" charset="0"/>
                <a:ea typeface="ＭＳ Ｐゴシック" charset="-128"/>
              </a:defRPr>
            </a:lvl3pPr>
            <a:lvl4pPr marL="1733337" indent="-247620" eaLnBrk="0" hangingPunct="0">
              <a:defRPr sz="2200">
                <a:solidFill>
                  <a:schemeClr val="tx1"/>
                </a:solidFill>
                <a:latin typeface="Arial" charset="0"/>
                <a:ea typeface="ＭＳ Ｐゴシック" charset="-128"/>
              </a:defRPr>
            </a:lvl4pPr>
            <a:lvl5pPr marL="2228576" indent="-247620" eaLnBrk="0" hangingPunct="0">
              <a:defRPr sz="2200">
                <a:solidFill>
                  <a:schemeClr val="tx1"/>
                </a:solidFill>
                <a:latin typeface="Arial" charset="0"/>
                <a:ea typeface="ＭＳ Ｐゴシック" charset="-128"/>
              </a:defRPr>
            </a:lvl5pPr>
            <a:lvl6pPr marL="2723815" indent="-247620" eaLnBrk="0" fontAlgn="base" hangingPunct="0">
              <a:spcBef>
                <a:spcPct val="0"/>
              </a:spcBef>
              <a:spcAft>
                <a:spcPct val="0"/>
              </a:spcAft>
              <a:defRPr sz="2200">
                <a:solidFill>
                  <a:schemeClr val="tx1"/>
                </a:solidFill>
                <a:latin typeface="Arial" charset="0"/>
                <a:ea typeface="ＭＳ Ｐゴシック" charset="-128"/>
              </a:defRPr>
            </a:lvl6pPr>
            <a:lvl7pPr marL="3219054" indent="-247620" eaLnBrk="0" fontAlgn="base" hangingPunct="0">
              <a:spcBef>
                <a:spcPct val="0"/>
              </a:spcBef>
              <a:spcAft>
                <a:spcPct val="0"/>
              </a:spcAft>
              <a:defRPr sz="2200">
                <a:solidFill>
                  <a:schemeClr val="tx1"/>
                </a:solidFill>
                <a:latin typeface="Arial" charset="0"/>
                <a:ea typeface="ＭＳ Ｐゴシック" charset="-128"/>
              </a:defRPr>
            </a:lvl7pPr>
            <a:lvl8pPr marL="3714293" indent="-247620" eaLnBrk="0" fontAlgn="base" hangingPunct="0">
              <a:spcBef>
                <a:spcPct val="0"/>
              </a:spcBef>
              <a:spcAft>
                <a:spcPct val="0"/>
              </a:spcAft>
              <a:defRPr sz="2200">
                <a:solidFill>
                  <a:schemeClr val="tx1"/>
                </a:solidFill>
                <a:latin typeface="Arial" charset="0"/>
                <a:ea typeface="ＭＳ Ｐゴシック" charset="-128"/>
              </a:defRPr>
            </a:lvl8pPr>
            <a:lvl9pPr marL="4209532" indent="-247620" eaLnBrk="0" fontAlgn="base" hangingPunct="0">
              <a:spcBef>
                <a:spcPct val="0"/>
              </a:spcBef>
              <a:spcAft>
                <a:spcPct val="0"/>
              </a:spcAft>
              <a:defRPr sz="2200">
                <a:solidFill>
                  <a:schemeClr val="tx1"/>
                </a:solidFill>
                <a:latin typeface="Arial" charset="0"/>
                <a:ea typeface="ＭＳ Ｐゴシック" charset="-128"/>
              </a:defRPr>
            </a:lvl9pPr>
          </a:lstStyle>
          <a:p>
            <a:pPr eaLnBrk="1" hangingPunct="1">
              <a:defRPr/>
            </a:pPr>
            <a:fld id="{7CB07133-4B82-4D16-9D5E-7E0480E5DC47}" type="slidenum">
              <a:rPr lang="en-GB" sz="1200">
                <a:solidFill>
                  <a:schemeClr val="accent1"/>
                </a:solidFill>
              </a:rPr>
              <a:pPr eaLnBrk="1" hangingPunct="1">
                <a:defRPr/>
              </a:pPr>
              <a:t>31</a:t>
            </a:fld>
            <a:endParaRPr lang="en-GB" sz="1200">
              <a:solidFill>
                <a:schemeClr val="accent1"/>
              </a:solidFill>
            </a:endParaRPr>
          </a:p>
        </p:txBody>
      </p:sp>
      <p:sp>
        <p:nvSpPr>
          <p:cNvPr id="7" name="Rectangle 13"/>
          <p:cNvSpPr>
            <a:spLocks noGrp="1" noChangeArrowheads="1"/>
          </p:cNvSpPr>
          <p:nvPr>
            <p:ph type="title" idx="4294967295"/>
          </p:nvPr>
        </p:nvSpPr>
        <p:spPr>
          <a:xfrm>
            <a:off x="491442" y="422724"/>
            <a:ext cx="9447212" cy="568325"/>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r>
              <a:rPr lang="en-US" b="1" dirty="0" smtClean="0">
                <a:solidFill>
                  <a:srgbClr val="006D9E"/>
                </a:solidFill>
              </a:rPr>
              <a:t>MARSH CYBER IDEAL: </a:t>
            </a:r>
            <a:r>
              <a:rPr lang="en-US" b="1" dirty="0" smtClean="0">
                <a:solidFill>
                  <a:srgbClr val="006D9E"/>
                </a:solidFill>
              </a:rPr>
              <a:t/>
            </a:r>
            <a:br>
              <a:rPr lang="en-US" b="1" dirty="0" smtClean="0">
                <a:solidFill>
                  <a:srgbClr val="006D9E"/>
                </a:solidFill>
              </a:rPr>
            </a:br>
            <a:r>
              <a:rPr lang="en-US" sz="1800" dirty="0" smtClean="0">
                <a:solidFill>
                  <a:srgbClr val="006D9E"/>
                </a:solidFill>
              </a:rPr>
              <a:t>MONTE </a:t>
            </a:r>
            <a:r>
              <a:rPr lang="en-US" sz="1800" dirty="0" smtClean="0">
                <a:solidFill>
                  <a:srgbClr val="006D9E"/>
                </a:solidFill>
              </a:rPr>
              <a:t>CARLO SIMULATION FOR DATA LIABILITY COSTS</a:t>
            </a:r>
            <a:r>
              <a:rPr lang="en-US" b="1" dirty="0" smtClean="0">
                <a:solidFill>
                  <a:srgbClr val="006D9E"/>
                </a:solidFill>
              </a:rPr>
              <a:t> </a:t>
            </a:r>
            <a:endParaRPr lang="en-US" b="1" dirty="0">
              <a:solidFill>
                <a:srgbClr val="006D9E"/>
              </a:solidFill>
            </a:endParaRPr>
          </a:p>
        </p:txBody>
      </p:sp>
      <p:sp>
        <p:nvSpPr>
          <p:cNvPr id="8" name="Rectangle 15"/>
          <p:cNvSpPr>
            <a:spLocks noChangeArrowheads="1"/>
          </p:cNvSpPr>
          <p:nvPr/>
        </p:nvSpPr>
        <p:spPr bwMode="gray">
          <a:xfrm>
            <a:off x="221155" y="2596198"/>
            <a:ext cx="4396497" cy="1529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marL="371429" indent="-371429">
              <a:lnSpc>
                <a:spcPct val="86000"/>
              </a:lnSpc>
              <a:buFont typeface="Arial" panose="020B0604020202020204" pitchFamily="34" charset="0"/>
              <a:buChar char="•"/>
              <a:defRPr/>
            </a:pPr>
            <a:r>
              <a:rPr lang="en-US" dirty="0">
                <a:latin typeface="Calibri" panose="020F0502020204030204" pitchFamily="34" charset="0"/>
                <a:ea typeface="ＭＳ Ｐゴシック" pitchFamily="34" charset="-128"/>
              </a:rPr>
              <a:t>It mathematically and objectively computes and tracks many different possible future breach scenarios, then tells the probabilities and costs associated with each different one.</a:t>
            </a:r>
          </a:p>
          <a:p>
            <a:pPr>
              <a:lnSpc>
                <a:spcPct val="86000"/>
              </a:lnSpc>
              <a:defRPr/>
            </a:pPr>
            <a:endParaRPr lang="en-US" dirty="0">
              <a:ea typeface="ＭＳ Ｐゴシック" pitchFamily="34" charset="-128"/>
            </a:endParaRPr>
          </a:p>
        </p:txBody>
      </p:sp>
      <p:pic>
        <p:nvPicPr>
          <p:cNvPr id="6149" name="Picture 3" descr="C:\Users\gspore\AppData\Local\Microsoft\Windows\Temporary Internet Files\Content.Outlook\RRLBZS1X\image (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5875" y="1561677"/>
            <a:ext cx="4428090" cy="2695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5"/>
          <p:cNvSpPr>
            <a:spLocks noChangeArrowheads="1"/>
          </p:cNvSpPr>
          <p:nvPr/>
        </p:nvSpPr>
        <p:spPr bwMode="gray">
          <a:xfrm>
            <a:off x="236121" y="1649837"/>
            <a:ext cx="4639268" cy="800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42900" indent="-342900" eaLnBrk="0" hangingPunct="0">
              <a:defRPr sz="2000">
                <a:solidFill>
                  <a:schemeClr val="tx1"/>
                </a:solidFill>
                <a:latin typeface="Arial" pitchFamily="34" charset="0"/>
                <a:ea typeface="MS PGothic" pitchFamily="34" charset="-128"/>
              </a:defRPr>
            </a:lvl1pPr>
            <a:lvl2pPr marL="742950" indent="-285750" eaLnBrk="0" hangingPunct="0">
              <a:defRPr sz="2000">
                <a:solidFill>
                  <a:schemeClr val="tx1"/>
                </a:solidFill>
                <a:latin typeface="Arial" pitchFamily="34" charset="0"/>
                <a:ea typeface="MS PGothic" pitchFamily="34" charset="-128"/>
              </a:defRPr>
            </a:lvl2pPr>
            <a:lvl3pPr marL="1143000" indent="-228600" eaLnBrk="0" hangingPunct="0">
              <a:defRPr sz="2000">
                <a:solidFill>
                  <a:schemeClr val="tx1"/>
                </a:solidFill>
                <a:latin typeface="Arial" pitchFamily="34" charset="0"/>
                <a:ea typeface="MS PGothic" pitchFamily="34" charset="-128"/>
              </a:defRPr>
            </a:lvl3pPr>
            <a:lvl4pPr marL="1600200" indent="-228600" eaLnBrk="0" hangingPunct="0">
              <a:defRPr sz="2000">
                <a:solidFill>
                  <a:schemeClr val="tx1"/>
                </a:solidFill>
                <a:latin typeface="Arial" pitchFamily="34" charset="0"/>
                <a:ea typeface="MS PGothic" pitchFamily="34" charset="-128"/>
              </a:defRPr>
            </a:lvl4pPr>
            <a:lvl5pPr marL="2057400" indent="-228600" eaLnBrk="0" hangingPunct="0">
              <a:defRPr sz="20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MS PGothic" pitchFamily="34" charset="-128"/>
              </a:defRPr>
            </a:lvl9pPr>
          </a:lstStyle>
          <a:p>
            <a:pPr eaLnBrk="1" hangingPunct="1">
              <a:lnSpc>
                <a:spcPct val="86000"/>
              </a:lnSpc>
              <a:buFont typeface="Arial" pitchFamily="34" charset="0"/>
              <a:buChar char="•"/>
            </a:pPr>
            <a:r>
              <a:rPr lang="en-US" altLang="en-US">
                <a:latin typeface="Calibri" pitchFamily="34" charset="0"/>
              </a:rPr>
              <a:t>The model performs breach analysis using Monte Carlo Simulation software.</a:t>
            </a:r>
            <a:endParaRPr lang="en-US" altLang="en-US"/>
          </a:p>
        </p:txBody>
      </p:sp>
      <p:sp>
        <p:nvSpPr>
          <p:cNvPr id="6151" name="Rectangle 15"/>
          <p:cNvSpPr>
            <a:spLocks noChangeArrowheads="1"/>
          </p:cNvSpPr>
          <p:nvPr/>
        </p:nvSpPr>
        <p:spPr bwMode="gray">
          <a:xfrm>
            <a:off x="5252849" y="5098838"/>
            <a:ext cx="4334972" cy="14627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42900" indent="-342900" eaLnBrk="0" hangingPunct="0">
              <a:defRPr sz="2000">
                <a:solidFill>
                  <a:schemeClr val="tx1"/>
                </a:solidFill>
                <a:latin typeface="Arial" pitchFamily="34" charset="0"/>
                <a:ea typeface="MS PGothic" pitchFamily="34" charset="-128"/>
              </a:defRPr>
            </a:lvl1pPr>
            <a:lvl2pPr marL="742950" indent="-285750" eaLnBrk="0" hangingPunct="0">
              <a:defRPr sz="2000">
                <a:solidFill>
                  <a:schemeClr val="tx1"/>
                </a:solidFill>
                <a:latin typeface="Arial" pitchFamily="34" charset="0"/>
                <a:ea typeface="MS PGothic" pitchFamily="34" charset="-128"/>
              </a:defRPr>
            </a:lvl2pPr>
            <a:lvl3pPr marL="1143000" indent="-228600" eaLnBrk="0" hangingPunct="0">
              <a:defRPr sz="2000">
                <a:solidFill>
                  <a:schemeClr val="tx1"/>
                </a:solidFill>
                <a:latin typeface="Arial" pitchFamily="34" charset="0"/>
                <a:ea typeface="MS PGothic" pitchFamily="34" charset="-128"/>
              </a:defRPr>
            </a:lvl3pPr>
            <a:lvl4pPr marL="1600200" indent="-228600" eaLnBrk="0" hangingPunct="0">
              <a:defRPr sz="2000">
                <a:solidFill>
                  <a:schemeClr val="tx1"/>
                </a:solidFill>
                <a:latin typeface="Arial" pitchFamily="34" charset="0"/>
                <a:ea typeface="MS PGothic" pitchFamily="34" charset="-128"/>
              </a:defRPr>
            </a:lvl4pPr>
            <a:lvl5pPr marL="2057400" indent="-228600" eaLnBrk="0" hangingPunct="0">
              <a:defRPr sz="20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MS PGothic" pitchFamily="34" charset="-128"/>
              </a:defRPr>
            </a:lvl9pPr>
          </a:lstStyle>
          <a:p>
            <a:pPr eaLnBrk="1" hangingPunct="1">
              <a:lnSpc>
                <a:spcPct val="86000"/>
              </a:lnSpc>
              <a:buFont typeface="Arial" pitchFamily="34" charset="0"/>
              <a:buChar char="•"/>
            </a:pPr>
            <a:r>
              <a:rPr lang="en-US" altLang="en-US">
                <a:latin typeface="Calibri" pitchFamily="34" charset="0"/>
              </a:rPr>
              <a:t>The name comes from the resemblance of the technique to the act of playing and recording your results in a real gambling casino. </a:t>
            </a:r>
            <a:endParaRPr lang="en-US" altLang="en-US"/>
          </a:p>
        </p:txBody>
      </p:sp>
      <p:sp>
        <p:nvSpPr>
          <p:cNvPr id="6152" name="AutoShape 16" descr="data:image/jpeg;base64,/9j/4AAQSkZJRgABAQAAAQABAAD/2wCEAAkGBw0PDw0PDRANDA8PDw0MDQ8ODQ8NDQ8NFBEXFxURFRQYHTQhGRwlGxQTITIhKSkrLy8uFyAzOTU4OCgtMCwBCgoKDgwOFBAPFSwcFRksNzc3KywrNywrLCsrLCwrLCwsLDcrNywrLDc3NywsKywsNywsLCssKzcrKywrLCs3K//AABEIAMIBAwMBIgACEQEDEQH/xAAbAAEAAgMBAQAAAAAAAAAAAAAAAQIDBQYEB//EADcQAAICAQMCBAMGAwkBAAAAAAABAgMRBBIhBTEGE0FRImFxFDKBkaHBByOxFTNSYnKC0eHwQv/EABYBAQEBAAAAAAAAAAAAAAAAAAABAv/EABURAQEAAAAAAAAAAAAAAAAAAAAR/9oADAMBAAIRAxEAPwD7iAAAAAAAAAAAAAAAAAAAAAAAAAAAAAAAAAAAAAAAAAAAAAAAAAAAAAAAAAAABDaXL4AkHnnf7cL9TU3dZ0q1EdLPUUx1M474UStirpR55UG8vs/yYG+Bz/WuovS6bUamNVuodNcrfKp/vJpd0v6/RMp4O8V09S0sdTVGcYuc6pxntc4WRxlZi8SXKeV7++Ug6MEJkgAAAAAAAAAAAAAAAAAAAAAAAAAAAAAAAAAAANJ1XqkYb5SlCuqpSlOdklGCUfvSbbwkueTdSeE37Js4vq+ghqtPqNPY2o31zqlJYco7l97n1XDA32n1SmvTOMrDymvdM5Xxx0fp8V/a2o09992hVNyWmnsnONdqlHcm8bYt7m+Gkn6cHu6Jo3pdPpqN/mOimqnft2btkVHO3PC47ZN5Xan+JRrPC3iGjqWmjqtOpwjvnVOFm1TrtjjMXhtPunlPs19DWT/tuvqsdvkW9IsXxLFNctNivl5ypuTs/wBSal6GOvUdYp6qqI6WiXSbPuWUwjW6V5eZSk933vMTWNvKawbfxV0CnqWls0t0pwjNwmpQw3GcJZTw+GvRr2fo+QOg0lnO1/h9fY9RzPh/QPQ6XSaaV09U6VGvzbFic47m8Yy8JJqK5fCXLOmIAAAAAAAAAAAAAAAAAAAAAAAAAAAAAAAAAAAM+faLoctP1DqGp8zdDVLTqVTTzC2mOzPtjCXz5fyPoJpOsafbPevuz7/KX/v3A5Xxl1a/RaOzU6euN0qpVOcZqTiqd6U5fDz29fTv6G+qtzFPlZSeH3WfRmj8M9anq46rzK/Is02rv0kopt5UMOMufVqS/r2Zsb71HOfQo2EdS12f5mG3rEY8LEn/AJVn9zS36qU+Oy9l+549TUrIThJyipxcW4TcJpPviS5X1QG+0fUVfbCK5bmoZTTw0+U8djsDlvBnhyvSwg41qmMU1TUk0457zlnnLy+/PLydSQAAAAAAAAAAAAAAAAAAAAAAAAAAAAAAAAAAAKW1xknGSyn3RcAc51LQX15dUPOj8n8a+sfX8Dk+q3ahRn5UIyu4UIXSlVBNvly4zx3wl6YPp5AHzzpHSdbbCCnFSnj+ZYoOmlv/ACptvHp6nWdK6BXS1Of82xcptfBF/Je/zNwAAAAAAAAAAAAAAAAAAAAAAAAAAAAAAAAAAAAAACGyHIMqwDkRuIZVgX3EqRiLIDImWTMaLIC4IRIAAAAAAAAAAAAAAAAAAAAAAAAAAAAAAAAEYIwWAFGiNpkIwBj2lZNItdPHC7v9EePW6uuiq266SrqprndbJptRrim5Pj5JlGv8UeJtJ02hX6yU1GUlVXCuG+22xpvZGP0T5bS+Zg8JeK9J1Sqy3TK6t1yULar61XbBtZi2k2mmuU0zjI+KejeIrqdBqNLrYKU53aK6TVebYVyk+YSe3MFJ4eU8e+DvegdB0mgqdOkr8uLlvm3JznOe1R3Sk+/CS/ADZl42tfP6nh6v1GvSafUam7d5dFU7p7VmTjFZwl7nC+D/AOKK6hrKtLPRT0yv837NatRG7LhW7Gpx2rb8MXys88fMo+nQsT7fl6ljwyeGmuD00XKX1XdfuZGUAAAAAAAAAAAAAAAAAAAAAAAAAAAAAAAAhvBJ59fZtrfzaj+ff9MgYa57t0vd/p6HznxP/FPQVX6rRS0d+uordum104utV4xiyEYS++l8SeXHs/qfQdLPuvxRo7PAnSJaqeslpYO6yfnWZnZ5U7fWbqztbfd8cvl8lF/Dng3pegl5uio2TcWoznZZbKMJc4jvb2/19DoQcZ/EDx9X0l0VRolq9RfGdkK/MVNcaovDlKeH3ecJL0fb1o0Hif8AixVTqtVo4aH7bp6JW6bWSsujXvccxuhGuUWpJYkuXzh+nJ2/h/w903TKN2i0tendsFJS2vzFCaT2/E249o5S9l7Gg8J0dI6zGXUp9Prq1UbpafUxsbsj9orUW28YhZxKPxOP9DuW/cDHc+x5PtsYSXdtPnHPHqimv1Pou7/RGuIOujJNJrlNZX0JPP07+5q/0r8j0EAAAAAAAAAAAAAAAAAAAAAAAAAAAAAANd1qeIQb4W7n8mbE13XqHOie3lxasS98d/0yBrKtdX/iS/Bo2NOpjJd19VymclkvVbKLzFuP0KOxTT7cmm8R+Fun9R8v7dQrnVny5Kc6pxT7x3RazF+z4MGn6inxPEX7rt/0ezeWjP0/S6bSVRp00I1VwzthDL5by22+W22223li6/OW+EucHn3ms8RdVhpNNdqLOY1x3bcqO+WUoQy+zcnFfiQZpybbb9TDPUVqcK3KKssU5Vwclvmo43NL1xlfmjkupazqGq0fSq4Rnp79fKmzVToU4Ro06Sss+LOYZTS5fPK9ToukdDnZ1aettlGUYUQo00FnMIZU7JS9MueEsemfwDu6IbYwj/hjGP5IyFEyyZBIAAAAAAAAAAAAAAAAAAAAAAAAAAENhkMCGyrkGzFNgc11rp3lyc61/Lk+Uv8A4b/Y5zpXW9PqvMVMnvqk4W1zhKu2Ek8PMX8/VcHfXy4afOeGn2aOO6l4f061C1ddaV0U1ui5RlhxccPDxNYbwpZx6Aefq32l0WfY3XHUJJ1eas1tp5cX7ZWVn5lPCfiG66M69TRbprqtqthKucYZbeJVt8NfC+E33XLPQrDIpFG6VnseHq2ho1Vbp1EI3VN1ylCWdrcJqUc47rKXHqY6LscenoelSysgS2bfpMNsdz7y5/2+hqqYbnz29f8Ag3NLINhGRkTPNWzNFgZUSUTLICQAAAAAAAAAAAAAAAAAAAAAAAQyrLFWBSRhsM0jFNAeWxHivpybGUTFKAHOazp77rhmvlCce6f4HXSqPNZpE/QDm1Y/RNv6Hq0rsfDxj6cm0+wL2M9WjwBi0tTNlVEiurB6IRAtBGaJSMTIkBZFkVRZAWBBIAAAAAAAAAAAAAAAAAAAAABBDLEAY2ijRlaKtAYXExuB6Wiu0DzOBHlnp2jYB5lUXVZn2kqIGKMC6iXSJSAhIskSkSARIAEgAAAAAAAAAAAAAAAAAAAAAAAEAAQQABBAAAAAAABJIAEkoAASAAAAAAAAAAAAH//Z"/>
          <p:cNvSpPr>
            <a:spLocks noChangeAspect="1" noChangeArrowheads="1"/>
          </p:cNvSpPr>
          <p:nvPr/>
        </p:nvSpPr>
        <p:spPr bwMode="auto">
          <a:xfrm>
            <a:off x="4993450" y="-147532"/>
            <a:ext cx="319261" cy="345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lstStyle>
            <a:lvl1pPr eaLnBrk="0" hangingPunct="0">
              <a:defRPr sz="2000">
                <a:solidFill>
                  <a:schemeClr val="tx1"/>
                </a:solidFill>
                <a:latin typeface="Arial" pitchFamily="34" charset="0"/>
                <a:ea typeface="MS PGothic" pitchFamily="34" charset="-128"/>
              </a:defRPr>
            </a:lvl1pPr>
            <a:lvl2pPr marL="742950" indent="-285750" eaLnBrk="0" hangingPunct="0">
              <a:defRPr sz="2000">
                <a:solidFill>
                  <a:schemeClr val="tx1"/>
                </a:solidFill>
                <a:latin typeface="Arial" pitchFamily="34" charset="0"/>
                <a:ea typeface="MS PGothic" pitchFamily="34" charset="-128"/>
              </a:defRPr>
            </a:lvl2pPr>
            <a:lvl3pPr marL="1143000" indent="-228600" eaLnBrk="0" hangingPunct="0">
              <a:defRPr sz="2000">
                <a:solidFill>
                  <a:schemeClr val="tx1"/>
                </a:solidFill>
                <a:latin typeface="Arial" pitchFamily="34" charset="0"/>
                <a:ea typeface="MS PGothic" pitchFamily="34" charset="-128"/>
              </a:defRPr>
            </a:lvl3pPr>
            <a:lvl4pPr marL="1600200" indent="-228600" eaLnBrk="0" hangingPunct="0">
              <a:defRPr sz="2000">
                <a:solidFill>
                  <a:schemeClr val="tx1"/>
                </a:solidFill>
                <a:latin typeface="Arial" pitchFamily="34" charset="0"/>
                <a:ea typeface="MS PGothic" pitchFamily="34" charset="-128"/>
              </a:defRPr>
            </a:lvl4pPr>
            <a:lvl5pPr marL="2057400" indent="-228600" eaLnBrk="0" hangingPunct="0">
              <a:defRPr sz="20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MS PGothic" pitchFamily="34" charset="-128"/>
              </a:defRPr>
            </a:lvl9pPr>
          </a:lstStyle>
          <a:p>
            <a:pPr algn="ctr" eaLnBrk="1" hangingPunct="1">
              <a:lnSpc>
                <a:spcPct val="86000"/>
              </a:lnSpc>
            </a:pPr>
            <a:endParaRPr lang="en-US" altLang="en-US"/>
          </a:p>
        </p:txBody>
      </p:sp>
      <p:sp>
        <p:nvSpPr>
          <p:cNvPr id="6153" name="AutoShape 18" descr="data:image/jpeg;base64,/9j/4AAQSkZJRgABAQAAAQABAAD/2wCEAAkGBw0PDw0PDRANDA8PDw0MDQ8ODQ8NDQ8NFBEXFxURFRQYHTQhGRwlGxQTITIhKSkrLy8uFyAzOTU4OCgtMCwBCgoKDgwOFBAPFSwcFRksNzc3KywrNywrLCsrLCwrLCwsLDcrNywrLDc3NywsKywsNywsLCssKzcrKywrLCs3K//AABEIAMIBAwMBIgACEQEDEQH/xAAbAAEAAgMBAQAAAAAAAAAAAAAAAQIDBQYEB//EADcQAAICAQMCBAMGAwkBAAAAAAABAgMRBBIhBTEGE0FRImFxFDKBkaHBByOxFTNSYnKC0eHwQv/EABYBAQEBAAAAAAAAAAAAAAAAAAABAv/EABURAQEAAAAAAAAAAAAAAAAAAAAR/9oADAMBAAIRAxEAPwD7iAAAAAAAAAAAAAAAAAAAAAAAAAAAAAAAAAAAAAAAAAAAAAAAAAAAAAAAAAAABDaXL4AkHnnf7cL9TU3dZ0q1EdLPUUx1M474UStirpR55UG8vs/yYG+Bz/WuovS6bUamNVuodNcrfKp/vJpd0v6/RMp4O8V09S0sdTVGcYuc6pxntc4WRxlZi8SXKeV7++Ug6MEJkgAAAAAAAAAAAAAAAAAAAAAAAAAAAAAAAAAAANJ1XqkYb5SlCuqpSlOdklGCUfvSbbwkueTdSeE37Js4vq+ghqtPqNPY2o31zqlJYco7l97n1XDA32n1SmvTOMrDymvdM5Xxx0fp8V/a2o09992hVNyWmnsnONdqlHcm8bYt7m+Gkn6cHu6Jo3pdPpqN/mOimqnft2btkVHO3PC47ZN5Xan+JRrPC3iGjqWmjqtOpwjvnVOFm1TrtjjMXhtPunlPs19DWT/tuvqsdvkW9IsXxLFNctNivl5ypuTs/wBSal6GOvUdYp6qqI6WiXSbPuWUwjW6V5eZSk933vMTWNvKawbfxV0CnqWls0t0pwjNwmpQw3GcJZTw+GvRr2fo+QOg0lnO1/h9fY9RzPh/QPQ6XSaaV09U6VGvzbFic47m8Yy8JJqK5fCXLOmIAAAAAAAAAAAAAAAAAAAAAAAAAAAAAAAAAAAM+faLoctP1DqGp8zdDVLTqVTTzC2mOzPtjCXz5fyPoJpOsafbPevuz7/KX/v3A5Xxl1a/RaOzU6euN0qpVOcZqTiqd6U5fDz29fTv6G+qtzFPlZSeH3WfRmj8M9anq46rzK/Is02rv0kopt5UMOMufVqS/r2Zsb71HOfQo2EdS12f5mG3rEY8LEn/AJVn9zS36qU+Oy9l+549TUrIThJyipxcW4TcJpPviS5X1QG+0fUVfbCK5bmoZTTw0+U8djsDlvBnhyvSwg41qmMU1TUk0457zlnnLy+/PLydSQAAAAAAAAAAAAAAAAAAAAAAAAAAAAAAAAAAAKW1xknGSyn3RcAc51LQX15dUPOj8n8a+sfX8Dk+q3ahRn5UIyu4UIXSlVBNvly4zx3wl6YPp5AHzzpHSdbbCCnFSnj+ZYoOmlv/ACptvHp6nWdK6BXS1Of82xcptfBF/Je/zNwAAAAAAAAAAAAAAAAAAAAAAAAAAAAAAAAAAAAAACGyHIMqwDkRuIZVgX3EqRiLIDImWTMaLIC4IRIAAAAAAAAAAAAAAAAAAAAAAAAAAAAAAAAEYIwWAFGiNpkIwBj2lZNItdPHC7v9EePW6uuiq266SrqprndbJptRrim5Pj5JlGv8UeJtJ02hX6yU1GUlVXCuG+22xpvZGP0T5bS+Zg8JeK9J1Sqy3TK6t1yULar61XbBtZi2k2mmuU0zjI+KejeIrqdBqNLrYKU53aK6TVebYVyk+YSe3MFJ4eU8e+DvegdB0mgqdOkr8uLlvm3JznOe1R3Sk+/CS/ADZl42tfP6nh6v1GvSafUam7d5dFU7p7VmTjFZwl7nC+D/AOKK6hrKtLPRT0yv837NatRG7LhW7Gpx2rb8MXys88fMo+nQsT7fl6ljwyeGmuD00XKX1XdfuZGUAAAAAAAAAAAAAAAAAAAAAAAAAAAAAAAAhvBJ59fZtrfzaj+ff9MgYa57t0vd/p6HznxP/FPQVX6rRS0d+uordum104utV4xiyEYS++l8SeXHs/qfQdLPuvxRo7PAnSJaqeslpYO6yfnWZnZ5U7fWbqztbfd8cvl8lF/Dng3pegl5uio2TcWoznZZbKMJc4jvb2/19DoQcZ/EDx9X0l0VRolq9RfGdkK/MVNcaovDlKeH3ecJL0fb1o0Hif8AixVTqtVo4aH7bp6JW6bWSsujXvccxuhGuUWpJYkuXzh+nJ2/h/w903TKN2i0tendsFJS2vzFCaT2/E249o5S9l7Gg8J0dI6zGXUp9Prq1UbpafUxsbsj9orUW28YhZxKPxOP9DuW/cDHc+x5PtsYSXdtPnHPHqimv1Pou7/RGuIOujJNJrlNZX0JPP07+5q/0r8j0EAAAAAAAAAAAAAAAAAAAAAAAAAAAAAANd1qeIQb4W7n8mbE13XqHOie3lxasS98d/0yBrKtdX/iS/Bo2NOpjJd19VymclkvVbKLzFuP0KOxTT7cmm8R+Fun9R8v7dQrnVny5Kc6pxT7x3RazF+z4MGn6inxPEX7rt/0ezeWjP0/S6bSVRp00I1VwzthDL5by22+W22223li6/OW+EucHn3ms8RdVhpNNdqLOY1x3bcqO+WUoQy+zcnFfiQZpybbb9TDPUVqcK3KKssU5Vwclvmo43NL1xlfmjkupazqGq0fSq4Rnp79fKmzVToU4Ro06Sss+LOYZTS5fPK9ToukdDnZ1aettlGUYUQo00FnMIZU7JS9MueEsemfwDu6IbYwj/hjGP5IyFEyyZBIAAAAAAAAAAAAAAAAAAAAAAAAAAENhkMCGyrkGzFNgc11rp3lyc61/Lk+Uv8A4b/Y5zpXW9PqvMVMnvqk4W1zhKu2Ek8PMX8/VcHfXy4afOeGn2aOO6l4f061C1ddaV0U1ui5RlhxccPDxNYbwpZx6Aefq32l0WfY3XHUJJ1eas1tp5cX7ZWVn5lPCfiG66M69TRbprqtqthKucYZbeJVt8NfC+E33XLPQrDIpFG6VnseHq2ho1Vbp1EI3VN1ylCWdrcJqUc47rKXHqY6LscenoelSysgS2bfpMNsdz7y5/2+hqqYbnz29f8Ag3NLINhGRkTPNWzNFgZUSUTLICQAAAAAAAAAAAAAAAAAAAAAAAQyrLFWBSRhsM0jFNAeWxHivpybGUTFKAHOazp77rhmvlCce6f4HXSqPNZpE/QDm1Y/RNv6Hq0rsfDxj6cm0+wL2M9WjwBi0tTNlVEiurB6IRAtBGaJSMTIkBZFkVRZAWBBIAAAAAAAAAAAAAAAAAAAAABBDLEAY2ijRlaKtAYXExuB6Wiu0DzOBHlnp2jYB5lUXVZn2kqIGKMC6iXSJSAhIskSkSARIAEgAAAAAAAAAAAAAAAAAAAAAAAEAAQQABBAAAAAAABJIAEkoAASAAAAAAAAAAAAH//Z"/>
          <p:cNvSpPr>
            <a:spLocks noChangeAspect="1" noChangeArrowheads="1"/>
          </p:cNvSpPr>
          <p:nvPr/>
        </p:nvSpPr>
        <p:spPr bwMode="auto">
          <a:xfrm>
            <a:off x="5153081" y="25188"/>
            <a:ext cx="319261" cy="345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lstStyle>
            <a:lvl1pPr eaLnBrk="0" hangingPunct="0">
              <a:defRPr sz="2000">
                <a:solidFill>
                  <a:schemeClr val="tx1"/>
                </a:solidFill>
                <a:latin typeface="Arial" pitchFamily="34" charset="0"/>
                <a:ea typeface="MS PGothic" pitchFamily="34" charset="-128"/>
              </a:defRPr>
            </a:lvl1pPr>
            <a:lvl2pPr marL="742950" indent="-285750" eaLnBrk="0" hangingPunct="0">
              <a:defRPr sz="2000">
                <a:solidFill>
                  <a:schemeClr val="tx1"/>
                </a:solidFill>
                <a:latin typeface="Arial" pitchFamily="34" charset="0"/>
                <a:ea typeface="MS PGothic" pitchFamily="34" charset="-128"/>
              </a:defRPr>
            </a:lvl2pPr>
            <a:lvl3pPr marL="1143000" indent="-228600" eaLnBrk="0" hangingPunct="0">
              <a:defRPr sz="2000">
                <a:solidFill>
                  <a:schemeClr val="tx1"/>
                </a:solidFill>
                <a:latin typeface="Arial" pitchFamily="34" charset="0"/>
                <a:ea typeface="MS PGothic" pitchFamily="34" charset="-128"/>
              </a:defRPr>
            </a:lvl3pPr>
            <a:lvl4pPr marL="1600200" indent="-228600" eaLnBrk="0" hangingPunct="0">
              <a:defRPr sz="2000">
                <a:solidFill>
                  <a:schemeClr val="tx1"/>
                </a:solidFill>
                <a:latin typeface="Arial" pitchFamily="34" charset="0"/>
                <a:ea typeface="MS PGothic" pitchFamily="34" charset="-128"/>
              </a:defRPr>
            </a:lvl4pPr>
            <a:lvl5pPr marL="2057400" indent="-228600" eaLnBrk="0" hangingPunct="0">
              <a:defRPr sz="20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MS PGothic" pitchFamily="34" charset="-128"/>
              </a:defRPr>
            </a:lvl9pPr>
          </a:lstStyle>
          <a:p>
            <a:pPr algn="ctr" eaLnBrk="1" hangingPunct="1">
              <a:lnSpc>
                <a:spcPct val="86000"/>
              </a:lnSpc>
            </a:pPr>
            <a:endParaRPr lang="en-US" altLang="en-US"/>
          </a:p>
        </p:txBody>
      </p:sp>
      <p:pic>
        <p:nvPicPr>
          <p:cNvPr id="6154" name="Picture 20" descr="https://encrypted-tbn1.gstatic.com/images?q=tbn:ANd9GcT4e7h7f0MkFPaLoN8qLwivFYJtKzb1-dgUMa7he-IO3cNElBv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2223" y="5280555"/>
            <a:ext cx="1408409" cy="103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5" name="Picture 22" descr="https://encrypted-tbn1.gstatic.com/images?q=tbn:ANd9GcT4e7h7f0MkFPaLoN8qLwivFYJtKzb1-dgUMa7he-IO3cNElBv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164" y="4156075"/>
            <a:ext cx="1406746" cy="103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6" name="TextBox 15"/>
          <p:cNvSpPr txBox="1">
            <a:spLocks noChangeArrowheads="1"/>
          </p:cNvSpPr>
          <p:nvPr/>
        </p:nvSpPr>
        <p:spPr bwMode="auto">
          <a:xfrm>
            <a:off x="2173969" y="4386368"/>
            <a:ext cx="2296695" cy="550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9048" tIns="49524" rIns="99048" bIns="49524">
            <a:spAutoFit/>
          </a:bodyPr>
          <a:lstStyle>
            <a:lvl1pPr eaLnBrk="0" hangingPunct="0">
              <a:defRPr sz="2000">
                <a:solidFill>
                  <a:schemeClr val="tx1"/>
                </a:solidFill>
                <a:latin typeface="Arial" pitchFamily="34" charset="0"/>
                <a:ea typeface="MS PGothic" pitchFamily="34" charset="-128"/>
              </a:defRPr>
            </a:lvl1pPr>
            <a:lvl2pPr marL="742950" indent="-285750" eaLnBrk="0" hangingPunct="0">
              <a:defRPr sz="2000">
                <a:solidFill>
                  <a:schemeClr val="tx1"/>
                </a:solidFill>
                <a:latin typeface="Arial" pitchFamily="34" charset="0"/>
                <a:ea typeface="MS PGothic" pitchFamily="34" charset="-128"/>
              </a:defRPr>
            </a:lvl2pPr>
            <a:lvl3pPr marL="1143000" indent="-228600" eaLnBrk="0" hangingPunct="0">
              <a:defRPr sz="2000">
                <a:solidFill>
                  <a:schemeClr val="tx1"/>
                </a:solidFill>
                <a:latin typeface="Arial" pitchFamily="34" charset="0"/>
                <a:ea typeface="MS PGothic" pitchFamily="34" charset="-128"/>
              </a:defRPr>
            </a:lvl3pPr>
            <a:lvl4pPr marL="1600200" indent="-228600" eaLnBrk="0" hangingPunct="0">
              <a:defRPr sz="2000">
                <a:solidFill>
                  <a:schemeClr val="tx1"/>
                </a:solidFill>
                <a:latin typeface="Arial" pitchFamily="34" charset="0"/>
                <a:ea typeface="MS PGothic" pitchFamily="34" charset="-128"/>
              </a:defRPr>
            </a:lvl4pPr>
            <a:lvl5pPr marL="2057400" indent="-228600" eaLnBrk="0" hangingPunct="0">
              <a:defRPr sz="20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MS PGothic" pitchFamily="34" charset="-128"/>
              </a:defRPr>
            </a:lvl9pPr>
          </a:lstStyle>
          <a:p>
            <a:pPr algn="ctr" eaLnBrk="1" hangingPunct="1">
              <a:lnSpc>
                <a:spcPct val="86000"/>
              </a:lnSpc>
            </a:pPr>
            <a:r>
              <a:rPr lang="en-US" altLang="en-US" sz="1700">
                <a:solidFill>
                  <a:srgbClr val="FF0000"/>
                </a:solidFill>
                <a:latin typeface="Calibri" pitchFamily="34" charset="0"/>
              </a:rPr>
              <a:t>Monte Carlo Simulation</a:t>
            </a:r>
          </a:p>
          <a:p>
            <a:pPr algn="ctr" eaLnBrk="1" hangingPunct="1">
              <a:lnSpc>
                <a:spcPct val="86000"/>
              </a:lnSpc>
            </a:pPr>
            <a:r>
              <a:rPr lang="en-US" altLang="en-US" sz="1700">
                <a:solidFill>
                  <a:srgbClr val="FF0000"/>
                </a:solidFill>
                <a:latin typeface="Calibri" pitchFamily="34" charset="0"/>
              </a:rPr>
              <a:t>Random Sampling</a:t>
            </a:r>
          </a:p>
        </p:txBody>
      </p:sp>
      <p:sp>
        <p:nvSpPr>
          <p:cNvPr id="6157" name="AutoShape 15" descr="https://encrypted-tbn0.gstatic.com/images?q=tbn:ANd9GcQWlUZCZIzOStZjpJ40VY4vxWyihoaRkklByrQfOcloPWd87fYZLg"/>
          <p:cNvSpPr>
            <a:spLocks noChangeAspect="1" noChangeArrowheads="1"/>
          </p:cNvSpPr>
          <p:nvPr/>
        </p:nvSpPr>
        <p:spPr bwMode="auto">
          <a:xfrm>
            <a:off x="5312711" y="197908"/>
            <a:ext cx="319261" cy="345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lstStyle>
            <a:lvl1pPr eaLnBrk="0" hangingPunct="0">
              <a:defRPr sz="2000">
                <a:solidFill>
                  <a:schemeClr val="tx1"/>
                </a:solidFill>
                <a:latin typeface="Arial" pitchFamily="34" charset="0"/>
                <a:ea typeface="MS PGothic" pitchFamily="34" charset="-128"/>
              </a:defRPr>
            </a:lvl1pPr>
            <a:lvl2pPr marL="742950" indent="-285750" eaLnBrk="0" hangingPunct="0">
              <a:defRPr sz="2000">
                <a:solidFill>
                  <a:schemeClr val="tx1"/>
                </a:solidFill>
                <a:latin typeface="Arial" pitchFamily="34" charset="0"/>
                <a:ea typeface="MS PGothic" pitchFamily="34" charset="-128"/>
              </a:defRPr>
            </a:lvl2pPr>
            <a:lvl3pPr marL="1143000" indent="-228600" eaLnBrk="0" hangingPunct="0">
              <a:defRPr sz="2000">
                <a:solidFill>
                  <a:schemeClr val="tx1"/>
                </a:solidFill>
                <a:latin typeface="Arial" pitchFamily="34" charset="0"/>
                <a:ea typeface="MS PGothic" pitchFamily="34" charset="-128"/>
              </a:defRPr>
            </a:lvl3pPr>
            <a:lvl4pPr marL="1600200" indent="-228600" eaLnBrk="0" hangingPunct="0">
              <a:defRPr sz="2000">
                <a:solidFill>
                  <a:schemeClr val="tx1"/>
                </a:solidFill>
                <a:latin typeface="Arial" pitchFamily="34" charset="0"/>
                <a:ea typeface="MS PGothic" pitchFamily="34" charset="-128"/>
              </a:defRPr>
            </a:lvl4pPr>
            <a:lvl5pPr marL="2057400" indent="-228600" eaLnBrk="0" hangingPunct="0">
              <a:defRPr sz="20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MS PGothic" pitchFamily="34" charset="-128"/>
              </a:defRPr>
            </a:lvl9pPr>
          </a:lstStyle>
          <a:p>
            <a:pPr algn="ctr" eaLnBrk="1" hangingPunct="1">
              <a:lnSpc>
                <a:spcPct val="86000"/>
              </a:lnSpc>
            </a:pPr>
            <a:endParaRPr lang="en-US" altLang="en-US"/>
          </a:p>
        </p:txBody>
      </p:sp>
      <p:pic>
        <p:nvPicPr>
          <p:cNvPr id="6158"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310948" y="5327333"/>
            <a:ext cx="2584023" cy="2094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59" name="TextBox 15"/>
          <p:cNvSpPr txBox="1">
            <a:spLocks noChangeArrowheads="1"/>
          </p:cNvSpPr>
          <p:nvPr/>
        </p:nvSpPr>
        <p:spPr bwMode="auto">
          <a:xfrm>
            <a:off x="3079502" y="6426623"/>
            <a:ext cx="2296438" cy="550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9048" tIns="49524" rIns="99048" bIns="49524">
            <a:spAutoFit/>
          </a:bodyPr>
          <a:lstStyle>
            <a:lvl1pPr eaLnBrk="0" hangingPunct="0">
              <a:defRPr sz="2000">
                <a:solidFill>
                  <a:schemeClr val="tx1"/>
                </a:solidFill>
                <a:latin typeface="Arial" pitchFamily="34" charset="0"/>
                <a:ea typeface="MS PGothic" pitchFamily="34" charset="-128"/>
              </a:defRPr>
            </a:lvl1pPr>
            <a:lvl2pPr marL="742950" indent="-285750" eaLnBrk="0" hangingPunct="0">
              <a:defRPr sz="2000">
                <a:solidFill>
                  <a:schemeClr val="tx1"/>
                </a:solidFill>
                <a:latin typeface="Arial" pitchFamily="34" charset="0"/>
                <a:ea typeface="MS PGothic" pitchFamily="34" charset="-128"/>
              </a:defRPr>
            </a:lvl2pPr>
            <a:lvl3pPr marL="1143000" indent="-228600" eaLnBrk="0" hangingPunct="0">
              <a:defRPr sz="2000">
                <a:solidFill>
                  <a:schemeClr val="tx1"/>
                </a:solidFill>
                <a:latin typeface="Arial" pitchFamily="34" charset="0"/>
                <a:ea typeface="MS PGothic" pitchFamily="34" charset="-128"/>
              </a:defRPr>
            </a:lvl3pPr>
            <a:lvl4pPr marL="1600200" indent="-228600" eaLnBrk="0" hangingPunct="0">
              <a:defRPr sz="2000">
                <a:solidFill>
                  <a:schemeClr val="tx1"/>
                </a:solidFill>
                <a:latin typeface="Arial" pitchFamily="34" charset="0"/>
                <a:ea typeface="MS PGothic" pitchFamily="34" charset="-128"/>
              </a:defRPr>
            </a:lvl4pPr>
            <a:lvl5pPr marL="2057400" indent="-228600" eaLnBrk="0" hangingPunct="0">
              <a:defRPr sz="20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MS PGothic" pitchFamily="34" charset="-128"/>
              </a:defRPr>
            </a:lvl9pPr>
          </a:lstStyle>
          <a:p>
            <a:pPr algn="ctr" eaLnBrk="1" hangingPunct="1">
              <a:lnSpc>
                <a:spcPct val="86000"/>
              </a:lnSpc>
            </a:pPr>
            <a:r>
              <a:rPr lang="en-US" altLang="en-US" sz="1700">
                <a:solidFill>
                  <a:srgbClr val="FF0000"/>
                </a:solidFill>
                <a:latin typeface="Calibri" pitchFamily="34" charset="0"/>
              </a:rPr>
              <a:t>Simulated 10,000 Trials </a:t>
            </a:r>
          </a:p>
          <a:p>
            <a:pPr algn="ctr" eaLnBrk="1" hangingPunct="1">
              <a:lnSpc>
                <a:spcPct val="86000"/>
              </a:lnSpc>
            </a:pPr>
            <a:r>
              <a:rPr lang="en-US" altLang="en-US" sz="1700">
                <a:solidFill>
                  <a:srgbClr val="FF0000"/>
                </a:solidFill>
                <a:latin typeface="Calibri" pitchFamily="34" charset="0"/>
              </a:rPr>
              <a:t>of the Rolling of 2 Dice</a:t>
            </a:r>
          </a:p>
        </p:txBody>
      </p:sp>
      <p:graphicFrame>
        <p:nvGraphicFramePr>
          <p:cNvPr id="16" name="Content Placeholder 5"/>
          <p:cNvGraphicFramePr>
            <a:graphicFrameLocks/>
          </p:cNvGraphicFramePr>
          <p:nvPr>
            <p:extLst>
              <p:ext uri="{D42A27DB-BD31-4B8C-83A1-F6EECF244321}">
                <p14:modId xmlns:p14="http://schemas.microsoft.com/office/powerpoint/2010/main" val="3290115159"/>
              </p:ext>
            </p:extLst>
          </p:nvPr>
        </p:nvGraphicFramePr>
        <p:xfrm>
          <a:off x="5192234" y="405447"/>
          <a:ext cx="4469928" cy="597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202567878"/>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4294967295"/>
          </p:nvPr>
        </p:nvSpPr>
        <p:spPr>
          <a:xfrm>
            <a:off x="9590088" y="7348538"/>
            <a:ext cx="468312" cy="190500"/>
          </a:xfrm>
          <a:prstGeom prst="rect">
            <a:avLst/>
          </a:prstGeom>
        </p:spPr>
        <p:txBody>
          <a:bodyPr/>
          <a:lstStyle>
            <a:lvl1pPr eaLnBrk="0" hangingPunct="0">
              <a:defRPr sz="2200">
                <a:solidFill>
                  <a:schemeClr val="tx1"/>
                </a:solidFill>
                <a:latin typeface="Arial" charset="0"/>
                <a:ea typeface="ＭＳ Ｐゴシック" charset="-128"/>
              </a:defRPr>
            </a:lvl1pPr>
            <a:lvl2pPr marL="804763" indent="-309524" eaLnBrk="0" hangingPunct="0">
              <a:defRPr sz="2200">
                <a:solidFill>
                  <a:schemeClr val="tx1"/>
                </a:solidFill>
                <a:latin typeface="Arial" charset="0"/>
                <a:ea typeface="ＭＳ Ｐゴシック" charset="-128"/>
              </a:defRPr>
            </a:lvl2pPr>
            <a:lvl3pPr marL="1238098" indent="-247620" eaLnBrk="0" hangingPunct="0">
              <a:defRPr sz="2200">
                <a:solidFill>
                  <a:schemeClr val="tx1"/>
                </a:solidFill>
                <a:latin typeface="Arial" charset="0"/>
                <a:ea typeface="ＭＳ Ｐゴシック" charset="-128"/>
              </a:defRPr>
            </a:lvl3pPr>
            <a:lvl4pPr marL="1733337" indent="-247620" eaLnBrk="0" hangingPunct="0">
              <a:defRPr sz="2200">
                <a:solidFill>
                  <a:schemeClr val="tx1"/>
                </a:solidFill>
                <a:latin typeface="Arial" charset="0"/>
                <a:ea typeface="ＭＳ Ｐゴシック" charset="-128"/>
              </a:defRPr>
            </a:lvl4pPr>
            <a:lvl5pPr marL="2228576" indent="-247620" eaLnBrk="0" hangingPunct="0">
              <a:defRPr sz="2200">
                <a:solidFill>
                  <a:schemeClr val="tx1"/>
                </a:solidFill>
                <a:latin typeface="Arial" charset="0"/>
                <a:ea typeface="ＭＳ Ｐゴシック" charset="-128"/>
              </a:defRPr>
            </a:lvl5pPr>
            <a:lvl6pPr marL="2723815" indent="-247620" eaLnBrk="0" fontAlgn="base" hangingPunct="0">
              <a:spcBef>
                <a:spcPct val="0"/>
              </a:spcBef>
              <a:spcAft>
                <a:spcPct val="0"/>
              </a:spcAft>
              <a:defRPr sz="2200">
                <a:solidFill>
                  <a:schemeClr val="tx1"/>
                </a:solidFill>
                <a:latin typeface="Arial" charset="0"/>
                <a:ea typeface="ＭＳ Ｐゴシック" charset="-128"/>
              </a:defRPr>
            </a:lvl6pPr>
            <a:lvl7pPr marL="3219054" indent="-247620" eaLnBrk="0" fontAlgn="base" hangingPunct="0">
              <a:spcBef>
                <a:spcPct val="0"/>
              </a:spcBef>
              <a:spcAft>
                <a:spcPct val="0"/>
              </a:spcAft>
              <a:defRPr sz="2200">
                <a:solidFill>
                  <a:schemeClr val="tx1"/>
                </a:solidFill>
                <a:latin typeface="Arial" charset="0"/>
                <a:ea typeface="ＭＳ Ｐゴシック" charset="-128"/>
              </a:defRPr>
            </a:lvl7pPr>
            <a:lvl8pPr marL="3714293" indent="-247620" eaLnBrk="0" fontAlgn="base" hangingPunct="0">
              <a:spcBef>
                <a:spcPct val="0"/>
              </a:spcBef>
              <a:spcAft>
                <a:spcPct val="0"/>
              </a:spcAft>
              <a:defRPr sz="2200">
                <a:solidFill>
                  <a:schemeClr val="tx1"/>
                </a:solidFill>
                <a:latin typeface="Arial" charset="0"/>
                <a:ea typeface="ＭＳ Ｐゴシック" charset="-128"/>
              </a:defRPr>
            </a:lvl8pPr>
            <a:lvl9pPr marL="4209532" indent="-247620" eaLnBrk="0" fontAlgn="base" hangingPunct="0">
              <a:spcBef>
                <a:spcPct val="0"/>
              </a:spcBef>
              <a:spcAft>
                <a:spcPct val="0"/>
              </a:spcAft>
              <a:defRPr sz="2200">
                <a:solidFill>
                  <a:schemeClr val="tx1"/>
                </a:solidFill>
                <a:latin typeface="Arial" charset="0"/>
                <a:ea typeface="ＭＳ Ｐゴシック" charset="-128"/>
              </a:defRPr>
            </a:lvl9pPr>
          </a:lstStyle>
          <a:p>
            <a:pPr eaLnBrk="1" hangingPunct="1">
              <a:defRPr/>
            </a:pPr>
            <a:fld id="{F6D202F6-2705-4A40-BFFD-2B3CCDF00DFF}" type="slidenum">
              <a:rPr lang="en-GB" sz="1200">
                <a:solidFill>
                  <a:schemeClr val="accent1"/>
                </a:solidFill>
              </a:rPr>
              <a:pPr eaLnBrk="1" hangingPunct="1">
                <a:defRPr/>
              </a:pPr>
              <a:t>32</a:t>
            </a:fld>
            <a:endParaRPr lang="en-GB" sz="1200">
              <a:solidFill>
                <a:schemeClr val="accent1"/>
              </a:solidFill>
            </a:endParaRPr>
          </a:p>
        </p:txBody>
      </p:sp>
      <p:sp>
        <p:nvSpPr>
          <p:cNvPr id="7" name="Rectangle 13"/>
          <p:cNvSpPr>
            <a:spLocks noGrp="1" noChangeArrowheads="1"/>
          </p:cNvSpPr>
          <p:nvPr>
            <p:ph type="title" idx="4294967295"/>
          </p:nvPr>
        </p:nvSpPr>
        <p:spPr>
          <a:xfrm>
            <a:off x="485131" y="444500"/>
            <a:ext cx="9094788" cy="488950"/>
          </a:xfrm>
        </p:spPr>
        <p:txBody>
          <a:bodyPr/>
          <a:lstStyle/>
          <a:p>
            <a:pPr eaLnBrk="1" hangingPunct="1">
              <a:defRPr/>
            </a:pPr>
            <a:r>
              <a:rPr lang="en-US" b="1" dirty="0" smtClean="0">
                <a:solidFill>
                  <a:srgbClr val="006D9E"/>
                </a:solidFill>
              </a:rPr>
              <a:t>CYBER IDEAL: </a:t>
            </a:r>
            <a:r>
              <a:rPr lang="en-US" b="1" dirty="0" smtClean="0">
                <a:solidFill>
                  <a:srgbClr val="006D9E"/>
                </a:solidFill>
              </a:rPr>
              <a:t/>
            </a:r>
            <a:br>
              <a:rPr lang="en-US" b="1" dirty="0" smtClean="0">
                <a:solidFill>
                  <a:srgbClr val="006D9E"/>
                </a:solidFill>
              </a:rPr>
            </a:br>
            <a:r>
              <a:rPr lang="en-US" sz="1800" dirty="0" smtClean="0">
                <a:solidFill>
                  <a:srgbClr val="006D9E"/>
                </a:solidFill>
              </a:rPr>
              <a:t>FIRST </a:t>
            </a:r>
            <a:r>
              <a:rPr lang="en-US" sz="1800" dirty="0" smtClean="0">
                <a:solidFill>
                  <a:srgbClr val="006D9E"/>
                </a:solidFill>
              </a:rPr>
              <a:t>PARTY COSTS</a:t>
            </a:r>
            <a:endParaRPr lang="en-US" dirty="0">
              <a:solidFill>
                <a:srgbClr val="006D9E"/>
              </a:solidFill>
            </a:endParaRPr>
          </a:p>
        </p:txBody>
      </p:sp>
      <p:sp>
        <p:nvSpPr>
          <p:cNvPr id="16388" name="TextBox 1"/>
          <p:cNvSpPr txBox="1">
            <a:spLocks noChangeArrowheads="1"/>
          </p:cNvSpPr>
          <p:nvPr/>
        </p:nvSpPr>
        <p:spPr bwMode="auto">
          <a:xfrm>
            <a:off x="239446" y="5140220"/>
            <a:ext cx="2708735" cy="1105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spAutoFit/>
          </a:bodyPr>
          <a:lstStyle>
            <a:lvl1pPr eaLnBrk="0" hangingPunct="0">
              <a:defRPr sz="2000">
                <a:solidFill>
                  <a:schemeClr val="tx1"/>
                </a:solidFill>
                <a:latin typeface="Arial" pitchFamily="34" charset="0"/>
                <a:ea typeface="MS PGothic" pitchFamily="34" charset="-128"/>
              </a:defRPr>
            </a:lvl1pPr>
            <a:lvl2pPr marL="742950" indent="-285750" eaLnBrk="0" hangingPunct="0">
              <a:defRPr sz="2000">
                <a:solidFill>
                  <a:schemeClr val="tx1"/>
                </a:solidFill>
                <a:latin typeface="Arial" pitchFamily="34" charset="0"/>
                <a:ea typeface="MS PGothic" pitchFamily="34" charset="-128"/>
              </a:defRPr>
            </a:lvl2pPr>
            <a:lvl3pPr marL="1143000" indent="-228600" eaLnBrk="0" hangingPunct="0">
              <a:defRPr sz="2000">
                <a:solidFill>
                  <a:schemeClr val="tx1"/>
                </a:solidFill>
                <a:latin typeface="Arial" pitchFamily="34" charset="0"/>
                <a:ea typeface="MS PGothic" pitchFamily="34" charset="-128"/>
              </a:defRPr>
            </a:lvl3pPr>
            <a:lvl4pPr marL="1600200" indent="-228600" eaLnBrk="0" hangingPunct="0">
              <a:defRPr sz="2000">
                <a:solidFill>
                  <a:schemeClr val="tx1"/>
                </a:solidFill>
                <a:latin typeface="Arial" pitchFamily="34" charset="0"/>
                <a:ea typeface="MS PGothic" pitchFamily="34" charset="-128"/>
              </a:defRPr>
            </a:lvl4pPr>
            <a:lvl5pPr marL="2057400" indent="-228600" eaLnBrk="0" hangingPunct="0">
              <a:defRPr sz="20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MS PGothic" pitchFamily="34" charset="-128"/>
              </a:defRPr>
            </a:lvl9pPr>
          </a:lstStyle>
          <a:p>
            <a:pPr algn="ctr" eaLnBrk="1" hangingPunct="1">
              <a:lnSpc>
                <a:spcPct val="86000"/>
              </a:lnSpc>
            </a:pPr>
            <a:r>
              <a:rPr lang="en-US" altLang="en-US" sz="1900">
                <a:solidFill>
                  <a:srgbClr val="FF0000"/>
                </a:solidFill>
                <a:latin typeface="Calibri" pitchFamily="34" charset="0"/>
              </a:rPr>
              <a:t>Note: Costs do not include Business Interruption and/or costs to recreate the data</a:t>
            </a:r>
            <a:r>
              <a:rPr lang="en-US" altLang="en-US" sz="1900">
                <a:latin typeface="Calibri" pitchFamily="34" charset="0"/>
              </a:rPr>
              <a:t>.</a:t>
            </a:r>
          </a:p>
        </p:txBody>
      </p:sp>
      <p:pic>
        <p:nvPicPr>
          <p:cNvPr id="1638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86" y="1200045"/>
            <a:ext cx="8265879" cy="3108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9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1207" y="4271222"/>
            <a:ext cx="2560743" cy="286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8" name="Content Placeholder 5"/>
          <p:cNvGraphicFramePr>
            <a:graphicFrameLocks/>
          </p:cNvGraphicFramePr>
          <p:nvPr>
            <p:extLst>
              <p:ext uri="{D42A27DB-BD31-4B8C-83A1-F6EECF244321}">
                <p14:modId xmlns:p14="http://schemas.microsoft.com/office/powerpoint/2010/main" val="2439971697"/>
              </p:ext>
            </p:extLst>
          </p:nvPr>
        </p:nvGraphicFramePr>
        <p:xfrm>
          <a:off x="5192234" y="298767"/>
          <a:ext cx="4469928" cy="597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20034386"/>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3"/>
          <p:cNvSpPr>
            <a:spLocks noGrp="1"/>
          </p:cNvSpPr>
          <p:nvPr>
            <p:ph type="sldNum" sz="quarter" idx="4294967295"/>
          </p:nvPr>
        </p:nvSpPr>
        <p:spPr>
          <a:xfrm>
            <a:off x="9590088" y="7348538"/>
            <a:ext cx="468312" cy="190500"/>
          </a:xfrm>
          <a:prstGeom prst="rect">
            <a:avLst/>
          </a:prstGeom>
        </p:spPr>
        <p:txBody>
          <a:bodyPr/>
          <a:lstStyle>
            <a:lvl1pPr eaLnBrk="0" hangingPunct="0">
              <a:defRPr sz="2200">
                <a:solidFill>
                  <a:schemeClr val="tx1"/>
                </a:solidFill>
                <a:latin typeface="Arial" charset="0"/>
                <a:ea typeface="ＭＳ Ｐゴシック" charset="-128"/>
              </a:defRPr>
            </a:lvl1pPr>
            <a:lvl2pPr marL="804763" indent="-309524" eaLnBrk="0" hangingPunct="0">
              <a:defRPr sz="2200">
                <a:solidFill>
                  <a:schemeClr val="tx1"/>
                </a:solidFill>
                <a:latin typeface="Arial" charset="0"/>
                <a:ea typeface="ＭＳ Ｐゴシック" charset="-128"/>
              </a:defRPr>
            </a:lvl2pPr>
            <a:lvl3pPr marL="1238098" indent="-247620" eaLnBrk="0" hangingPunct="0">
              <a:defRPr sz="2200">
                <a:solidFill>
                  <a:schemeClr val="tx1"/>
                </a:solidFill>
                <a:latin typeface="Arial" charset="0"/>
                <a:ea typeface="ＭＳ Ｐゴシック" charset="-128"/>
              </a:defRPr>
            </a:lvl3pPr>
            <a:lvl4pPr marL="1733337" indent="-247620" eaLnBrk="0" hangingPunct="0">
              <a:defRPr sz="2200">
                <a:solidFill>
                  <a:schemeClr val="tx1"/>
                </a:solidFill>
                <a:latin typeface="Arial" charset="0"/>
                <a:ea typeface="ＭＳ Ｐゴシック" charset="-128"/>
              </a:defRPr>
            </a:lvl4pPr>
            <a:lvl5pPr marL="2228576" indent="-247620" eaLnBrk="0" hangingPunct="0">
              <a:defRPr sz="2200">
                <a:solidFill>
                  <a:schemeClr val="tx1"/>
                </a:solidFill>
                <a:latin typeface="Arial" charset="0"/>
                <a:ea typeface="ＭＳ Ｐゴシック" charset="-128"/>
              </a:defRPr>
            </a:lvl5pPr>
            <a:lvl6pPr marL="2723815" indent="-247620" eaLnBrk="0" fontAlgn="base" hangingPunct="0">
              <a:spcBef>
                <a:spcPct val="0"/>
              </a:spcBef>
              <a:spcAft>
                <a:spcPct val="0"/>
              </a:spcAft>
              <a:defRPr sz="2200">
                <a:solidFill>
                  <a:schemeClr val="tx1"/>
                </a:solidFill>
                <a:latin typeface="Arial" charset="0"/>
                <a:ea typeface="ＭＳ Ｐゴシック" charset="-128"/>
              </a:defRPr>
            </a:lvl6pPr>
            <a:lvl7pPr marL="3219054" indent="-247620" eaLnBrk="0" fontAlgn="base" hangingPunct="0">
              <a:spcBef>
                <a:spcPct val="0"/>
              </a:spcBef>
              <a:spcAft>
                <a:spcPct val="0"/>
              </a:spcAft>
              <a:defRPr sz="2200">
                <a:solidFill>
                  <a:schemeClr val="tx1"/>
                </a:solidFill>
                <a:latin typeface="Arial" charset="0"/>
                <a:ea typeface="ＭＳ Ｐゴシック" charset="-128"/>
              </a:defRPr>
            </a:lvl7pPr>
            <a:lvl8pPr marL="3714293" indent="-247620" eaLnBrk="0" fontAlgn="base" hangingPunct="0">
              <a:spcBef>
                <a:spcPct val="0"/>
              </a:spcBef>
              <a:spcAft>
                <a:spcPct val="0"/>
              </a:spcAft>
              <a:defRPr sz="2200">
                <a:solidFill>
                  <a:schemeClr val="tx1"/>
                </a:solidFill>
                <a:latin typeface="Arial" charset="0"/>
                <a:ea typeface="ＭＳ Ｐゴシック" charset="-128"/>
              </a:defRPr>
            </a:lvl8pPr>
            <a:lvl9pPr marL="4209532" indent="-247620" eaLnBrk="0" fontAlgn="base" hangingPunct="0">
              <a:spcBef>
                <a:spcPct val="0"/>
              </a:spcBef>
              <a:spcAft>
                <a:spcPct val="0"/>
              </a:spcAft>
              <a:defRPr sz="2200">
                <a:solidFill>
                  <a:schemeClr val="tx1"/>
                </a:solidFill>
                <a:latin typeface="Arial" charset="0"/>
                <a:ea typeface="ＭＳ Ｐゴシック" charset="-128"/>
              </a:defRPr>
            </a:lvl9pPr>
          </a:lstStyle>
          <a:p>
            <a:pPr eaLnBrk="1" hangingPunct="1">
              <a:defRPr/>
            </a:pPr>
            <a:fld id="{F5DCD021-200F-4F79-A59B-3B099FC01CA7}" type="slidenum">
              <a:rPr lang="en-GB" sz="1200">
                <a:solidFill>
                  <a:schemeClr val="accent1"/>
                </a:solidFill>
              </a:rPr>
              <a:pPr eaLnBrk="1" hangingPunct="1">
                <a:defRPr/>
              </a:pPr>
              <a:t>33</a:t>
            </a:fld>
            <a:endParaRPr lang="en-GB" sz="1200">
              <a:solidFill>
                <a:schemeClr val="accent1"/>
              </a:solidFill>
            </a:endParaRPr>
          </a:p>
        </p:txBody>
      </p:sp>
      <p:sp>
        <p:nvSpPr>
          <p:cNvPr id="17412" name="TextBox 5"/>
          <p:cNvSpPr txBox="1">
            <a:spLocks noChangeArrowheads="1"/>
          </p:cNvSpPr>
          <p:nvPr/>
        </p:nvSpPr>
        <p:spPr bwMode="auto">
          <a:xfrm>
            <a:off x="239446" y="5140220"/>
            <a:ext cx="2708735" cy="1105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spAutoFit/>
          </a:bodyPr>
          <a:lstStyle>
            <a:lvl1pPr eaLnBrk="0" hangingPunct="0">
              <a:defRPr sz="2000">
                <a:solidFill>
                  <a:schemeClr val="tx1"/>
                </a:solidFill>
                <a:latin typeface="Arial" pitchFamily="34" charset="0"/>
                <a:ea typeface="MS PGothic" pitchFamily="34" charset="-128"/>
              </a:defRPr>
            </a:lvl1pPr>
            <a:lvl2pPr marL="742950" indent="-285750" eaLnBrk="0" hangingPunct="0">
              <a:defRPr sz="2000">
                <a:solidFill>
                  <a:schemeClr val="tx1"/>
                </a:solidFill>
                <a:latin typeface="Arial" pitchFamily="34" charset="0"/>
                <a:ea typeface="MS PGothic" pitchFamily="34" charset="-128"/>
              </a:defRPr>
            </a:lvl2pPr>
            <a:lvl3pPr marL="1143000" indent="-228600" eaLnBrk="0" hangingPunct="0">
              <a:defRPr sz="2000">
                <a:solidFill>
                  <a:schemeClr val="tx1"/>
                </a:solidFill>
                <a:latin typeface="Arial" pitchFamily="34" charset="0"/>
                <a:ea typeface="MS PGothic" pitchFamily="34" charset="-128"/>
              </a:defRPr>
            </a:lvl3pPr>
            <a:lvl4pPr marL="1600200" indent="-228600" eaLnBrk="0" hangingPunct="0">
              <a:defRPr sz="2000">
                <a:solidFill>
                  <a:schemeClr val="tx1"/>
                </a:solidFill>
                <a:latin typeface="Arial" pitchFamily="34" charset="0"/>
                <a:ea typeface="MS PGothic" pitchFamily="34" charset="-128"/>
              </a:defRPr>
            </a:lvl4pPr>
            <a:lvl5pPr marL="2057400" indent="-228600" eaLnBrk="0" hangingPunct="0">
              <a:defRPr sz="20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0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0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0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000">
                <a:solidFill>
                  <a:schemeClr val="tx1"/>
                </a:solidFill>
                <a:latin typeface="Arial" pitchFamily="34" charset="0"/>
                <a:ea typeface="MS PGothic" pitchFamily="34" charset="-128"/>
              </a:defRPr>
            </a:lvl9pPr>
          </a:lstStyle>
          <a:p>
            <a:pPr algn="ctr" eaLnBrk="1" hangingPunct="1">
              <a:lnSpc>
                <a:spcPct val="86000"/>
              </a:lnSpc>
            </a:pPr>
            <a:r>
              <a:rPr lang="en-US" altLang="en-US" sz="1900">
                <a:solidFill>
                  <a:srgbClr val="FF0000"/>
                </a:solidFill>
                <a:latin typeface="Calibri" pitchFamily="34" charset="0"/>
              </a:rPr>
              <a:t>Note: Card Reissuance Liability will only be displayed with PCI and PHI as the Record Type</a:t>
            </a:r>
          </a:p>
        </p:txBody>
      </p:sp>
      <p:pic>
        <p:nvPicPr>
          <p:cNvPr id="1741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9287" y="1237827"/>
            <a:ext cx="6470034" cy="3108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6358" y="4379172"/>
            <a:ext cx="2589011" cy="2902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13"/>
          <p:cNvSpPr txBox="1">
            <a:spLocks noChangeArrowheads="1"/>
          </p:cNvSpPr>
          <p:nvPr/>
        </p:nvSpPr>
        <p:spPr bwMode="auto">
          <a:xfrm>
            <a:off x="485131" y="353060"/>
            <a:ext cx="9094788"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1463675" rtl="0" eaLnBrk="0" fontAlgn="base" hangingPunct="0">
              <a:spcBef>
                <a:spcPct val="50000"/>
              </a:spcBef>
              <a:spcAft>
                <a:spcPct val="0"/>
              </a:spcAft>
              <a:defRPr sz="2000">
                <a:solidFill>
                  <a:srgbClr val="002C77"/>
                </a:solidFill>
                <a:latin typeface="Arial"/>
                <a:ea typeface="+mj-ea"/>
                <a:cs typeface="+mj-cs"/>
              </a:defRPr>
            </a:lvl1pPr>
            <a:lvl2pPr algn="l" defTabSz="1463675" rtl="0" eaLnBrk="0" fontAlgn="base" hangingPunct="0">
              <a:spcBef>
                <a:spcPct val="50000"/>
              </a:spcBef>
              <a:spcAft>
                <a:spcPct val="0"/>
              </a:spcAft>
              <a:defRPr sz="2000">
                <a:solidFill>
                  <a:srgbClr val="002C77"/>
                </a:solidFill>
                <a:latin typeface="Slate Pro Light" pitchFamily="50" charset="0"/>
              </a:defRPr>
            </a:lvl2pPr>
            <a:lvl3pPr algn="l" defTabSz="1463675" rtl="0" eaLnBrk="0" fontAlgn="base" hangingPunct="0">
              <a:spcBef>
                <a:spcPct val="50000"/>
              </a:spcBef>
              <a:spcAft>
                <a:spcPct val="0"/>
              </a:spcAft>
              <a:defRPr sz="2000">
                <a:solidFill>
                  <a:srgbClr val="002C77"/>
                </a:solidFill>
                <a:latin typeface="Slate Pro Light" pitchFamily="50" charset="0"/>
              </a:defRPr>
            </a:lvl3pPr>
            <a:lvl4pPr algn="l" defTabSz="1463675" rtl="0" eaLnBrk="0" fontAlgn="base" hangingPunct="0">
              <a:spcBef>
                <a:spcPct val="50000"/>
              </a:spcBef>
              <a:spcAft>
                <a:spcPct val="0"/>
              </a:spcAft>
              <a:defRPr sz="2000">
                <a:solidFill>
                  <a:srgbClr val="002C77"/>
                </a:solidFill>
                <a:latin typeface="Slate Pro Light" pitchFamily="50" charset="0"/>
              </a:defRPr>
            </a:lvl4pPr>
            <a:lvl5pPr algn="l" defTabSz="1463675" rtl="0" eaLnBrk="0" fontAlgn="base" hangingPunct="0">
              <a:spcBef>
                <a:spcPct val="50000"/>
              </a:spcBef>
              <a:spcAft>
                <a:spcPct val="0"/>
              </a:spcAft>
              <a:defRPr sz="2000">
                <a:solidFill>
                  <a:srgbClr val="002C77"/>
                </a:solidFill>
                <a:latin typeface="Slate Pro Light" pitchFamily="50" charset="0"/>
              </a:defRPr>
            </a:lvl5pPr>
            <a:lvl6pPr marL="457200" algn="l" defTabSz="1463675" rtl="0" fontAlgn="base">
              <a:spcBef>
                <a:spcPct val="50000"/>
              </a:spcBef>
              <a:spcAft>
                <a:spcPct val="0"/>
              </a:spcAft>
              <a:defRPr sz="2000">
                <a:solidFill>
                  <a:schemeClr val="accent1"/>
                </a:solidFill>
                <a:latin typeface="Slate Pro Light" pitchFamily="50" charset="0"/>
              </a:defRPr>
            </a:lvl6pPr>
            <a:lvl7pPr marL="914400" algn="l" defTabSz="1463675" rtl="0" fontAlgn="base">
              <a:spcBef>
                <a:spcPct val="50000"/>
              </a:spcBef>
              <a:spcAft>
                <a:spcPct val="0"/>
              </a:spcAft>
              <a:defRPr sz="2000">
                <a:solidFill>
                  <a:schemeClr val="accent1"/>
                </a:solidFill>
                <a:latin typeface="Slate Pro Light" pitchFamily="50" charset="0"/>
              </a:defRPr>
            </a:lvl7pPr>
            <a:lvl8pPr marL="1371600" algn="l" defTabSz="1463675" rtl="0" fontAlgn="base">
              <a:spcBef>
                <a:spcPct val="50000"/>
              </a:spcBef>
              <a:spcAft>
                <a:spcPct val="0"/>
              </a:spcAft>
              <a:defRPr sz="2000">
                <a:solidFill>
                  <a:schemeClr val="accent1"/>
                </a:solidFill>
                <a:latin typeface="Slate Pro Light" pitchFamily="50" charset="0"/>
              </a:defRPr>
            </a:lvl8pPr>
            <a:lvl9pPr marL="1828800" algn="l" defTabSz="1463675" rtl="0" fontAlgn="base">
              <a:spcBef>
                <a:spcPct val="50000"/>
              </a:spcBef>
              <a:spcAft>
                <a:spcPct val="0"/>
              </a:spcAft>
              <a:defRPr sz="2000">
                <a:solidFill>
                  <a:schemeClr val="accent1"/>
                </a:solidFill>
                <a:latin typeface="Slate Pro Light" pitchFamily="50" charset="0"/>
              </a:defRPr>
            </a:lvl9pPr>
          </a:lstStyle>
          <a:p>
            <a:pPr eaLnBrk="1" hangingPunct="1">
              <a:defRPr/>
            </a:pPr>
            <a:r>
              <a:rPr lang="en-US" b="1" kern="0" dirty="0" smtClean="0">
                <a:solidFill>
                  <a:srgbClr val="006D9E"/>
                </a:solidFill>
              </a:rPr>
              <a:t>CYBER IDEAL: </a:t>
            </a:r>
            <a:endParaRPr lang="en-US" b="1" kern="0" dirty="0">
              <a:solidFill>
                <a:srgbClr val="006D9E"/>
              </a:solidFill>
            </a:endParaRPr>
          </a:p>
          <a:p>
            <a:pPr eaLnBrk="1" hangingPunct="1">
              <a:defRPr/>
            </a:pPr>
            <a:r>
              <a:rPr lang="en-US" sz="1800" kern="0" dirty="0" smtClean="0">
                <a:solidFill>
                  <a:srgbClr val="006D9E"/>
                </a:solidFill>
              </a:rPr>
              <a:t>THIRD </a:t>
            </a:r>
            <a:r>
              <a:rPr lang="en-US" sz="1800" kern="0" dirty="0" smtClean="0">
                <a:solidFill>
                  <a:srgbClr val="006D9E"/>
                </a:solidFill>
              </a:rPr>
              <a:t>PARTY COSTS</a:t>
            </a:r>
            <a:r>
              <a:rPr lang="en-US" b="1" kern="0" dirty="0" smtClean="0">
                <a:solidFill>
                  <a:srgbClr val="006D9E"/>
                </a:solidFill>
              </a:rPr>
              <a:t> </a:t>
            </a:r>
            <a:endParaRPr lang="en-US" b="1" kern="0" dirty="0">
              <a:solidFill>
                <a:srgbClr val="006D9E"/>
              </a:solidFill>
            </a:endParaRPr>
          </a:p>
        </p:txBody>
      </p:sp>
      <p:graphicFrame>
        <p:nvGraphicFramePr>
          <p:cNvPr id="7" name="Content Placeholder 5"/>
          <p:cNvGraphicFramePr>
            <a:graphicFrameLocks/>
          </p:cNvGraphicFramePr>
          <p:nvPr>
            <p:extLst>
              <p:ext uri="{D42A27DB-BD31-4B8C-83A1-F6EECF244321}">
                <p14:modId xmlns:p14="http://schemas.microsoft.com/office/powerpoint/2010/main" val="3741363015"/>
              </p:ext>
            </p:extLst>
          </p:nvPr>
        </p:nvGraphicFramePr>
        <p:xfrm>
          <a:off x="5192234" y="405447"/>
          <a:ext cx="4469928" cy="597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03142719"/>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5547169" y="1094197"/>
            <a:ext cx="4035665" cy="4120058"/>
          </a:xfrm>
          <a:prstGeom prst="rect">
            <a:avLst/>
          </a:prstGeom>
          <a:solidFill>
            <a:srgbClr val="C5EBF6">
              <a:alpha val="60000"/>
            </a:srgbClr>
          </a:solidFill>
          <a:ln w="9525" cap="flat" cmpd="sng" algn="ctr">
            <a:noFill/>
            <a:prstDash val="solid"/>
            <a:round/>
            <a:headEnd type="none" w="med" len="med"/>
            <a:tailEnd type="none" w="med" len="med"/>
          </a:ln>
          <a:effectLst/>
          <a:extLst/>
        </p:spPr>
        <p:txBody>
          <a:bodyPr vert="horz" wrap="square" lIns="198096" tIns="99048" rIns="198096" bIns="148572" numCol="1" rtlCol="0" anchor="ctr" anchorCtr="0" compatLnSpc="1">
            <a:prstTxWarp prst="textNoShape">
              <a:avLst/>
            </a:prstTxWarp>
          </a:bodyPr>
          <a:lstStyle/>
          <a:p>
            <a:pPr algn="l">
              <a:lnSpc>
                <a:spcPct val="110000"/>
              </a:lnSpc>
            </a:pPr>
            <a:r>
              <a:rPr lang="en-US" sz="1100" b="1" dirty="0">
                <a:latin typeface="Arial"/>
                <a:cs typeface="Arial"/>
              </a:rPr>
              <a:t>Who It’s For:</a:t>
            </a:r>
          </a:p>
          <a:p>
            <a:pPr marL="309524" indent="-309524">
              <a:lnSpc>
                <a:spcPct val="110000"/>
              </a:lnSpc>
              <a:buFont typeface="Arial"/>
              <a:buChar char="•"/>
            </a:pPr>
            <a:r>
              <a:rPr lang="en-US" sz="1100" dirty="0">
                <a:latin typeface="Arial"/>
                <a:cs typeface="Arial"/>
              </a:rPr>
              <a:t>Organizations that want to understand their cyber risk weaknesses and the impact a breach or failure could </a:t>
            </a:r>
            <a:br>
              <a:rPr lang="en-US" sz="1100" dirty="0">
                <a:latin typeface="Arial"/>
                <a:cs typeface="Arial"/>
              </a:rPr>
            </a:br>
            <a:r>
              <a:rPr lang="en-US" sz="1100" dirty="0">
                <a:latin typeface="Arial"/>
                <a:cs typeface="Arial"/>
              </a:rPr>
              <a:t>have on operations. </a:t>
            </a:r>
          </a:p>
          <a:p>
            <a:pPr algn="l">
              <a:lnSpc>
                <a:spcPct val="110000"/>
              </a:lnSpc>
            </a:pPr>
            <a:endParaRPr lang="en-US" sz="1100" dirty="0">
              <a:latin typeface="Arial"/>
              <a:cs typeface="Arial"/>
            </a:endParaRPr>
          </a:p>
          <a:p>
            <a:pPr algn="l">
              <a:lnSpc>
                <a:spcPct val="110000"/>
              </a:lnSpc>
            </a:pPr>
            <a:r>
              <a:rPr lang="en-US" sz="1100" b="1" dirty="0">
                <a:latin typeface="Arial"/>
                <a:cs typeface="Arial"/>
              </a:rPr>
              <a:t>What You Get:</a:t>
            </a:r>
          </a:p>
          <a:p>
            <a:pPr marL="309524" indent="-309524">
              <a:lnSpc>
                <a:spcPct val="110000"/>
              </a:lnSpc>
              <a:buFont typeface="Arial"/>
              <a:buChar char="•"/>
            </a:pPr>
            <a:r>
              <a:rPr lang="en-US" sz="1100" dirty="0">
                <a:latin typeface="Arial"/>
                <a:cs typeface="Arial"/>
              </a:rPr>
              <a:t>The amount of insurance required given your cyber risks.</a:t>
            </a:r>
          </a:p>
          <a:p>
            <a:pPr marL="309524" indent="-309524">
              <a:lnSpc>
                <a:spcPct val="110000"/>
              </a:lnSpc>
              <a:buFont typeface="Arial"/>
              <a:buChar char="•"/>
            </a:pPr>
            <a:r>
              <a:rPr lang="en-US" sz="1100" dirty="0">
                <a:latin typeface="Arial"/>
                <a:cs typeface="Arial"/>
              </a:rPr>
              <a:t>A prioritized listing of risk retention and transfer options. </a:t>
            </a:r>
          </a:p>
          <a:p>
            <a:pPr marL="309524" indent="-309524">
              <a:lnSpc>
                <a:spcPct val="110000"/>
              </a:lnSpc>
              <a:buFont typeface="Arial"/>
              <a:buChar char="•"/>
            </a:pPr>
            <a:r>
              <a:rPr lang="en-US" sz="1100" dirty="0">
                <a:latin typeface="Arial"/>
                <a:cs typeface="Arial"/>
              </a:rPr>
              <a:t>An inventory of business interruption costs </a:t>
            </a:r>
            <a:br>
              <a:rPr lang="en-US" sz="1100" dirty="0">
                <a:latin typeface="Arial"/>
                <a:cs typeface="Arial"/>
              </a:rPr>
            </a:br>
            <a:r>
              <a:rPr lang="en-US" sz="1100" dirty="0">
                <a:latin typeface="Arial"/>
                <a:cs typeface="Arial"/>
              </a:rPr>
              <a:t>based on scenarios.</a:t>
            </a:r>
          </a:p>
          <a:p>
            <a:pPr marL="309524" indent="-309524">
              <a:lnSpc>
                <a:spcPct val="110000"/>
              </a:lnSpc>
              <a:buFont typeface="Arial"/>
              <a:buChar char="•"/>
            </a:pPr>
            <a:r>
              <a:rPr lang="en-US" sz="1100" dirty="0">
                <a:latin typeface="Arial"/>
                <a:cs typeface="Arial"/>
              </a:rPr>
              <a:t>An evaluation of the effectiveness of incident </a:t>
            </a:r>
            <a:br>
              <a:rPr lang="en-US" sz="1100" dirty="0">
                <a:latin typeface="Arial"/>
                <a:cs typeface="Arial"/>
              </a:rPr>
            </a:br>
            <a:r>
              <a:rPr lang="en-US" sz="1100" dirty="0">
                <a:latin typeface="Arial"/>
                <a:cs typeface="Arial"/>
              </a:rPr>
              <a:t>response capabilities.</a:t>
            </a:r>
          </a:p>
          <a:p>
            <a:pPr marL="309524" indent="-309524">
              <a:lnSpc>
                <a:spcPct val="110000"/>
              </a:lnSpc>
              <a:buFont typeface="Arial"/>
              <a:buChar char="•"/>
            </a:pPr>
            <a:r>
              <a:rPr lang="en-US" sz="1100" dirty="0">
                <a:latin typeface="Arial"/>
                <a:cs typeface="Arial"/>
              </a:rPr>
              <a:t>A listing of recovery requirements and a roadmap to restore pre-incident operational status.</a:t>
            </a:r>
          </a:p>
          <a:p>
            <a:pPr marL="309524" indent="-309524">
              <a:lnSpc>
                <a:spcPct val="110000"/>
              </a:lnSpc>
              <a:buFont typeface="Arial"/>
              <a:buChar char="•"/>
            </a:pPr>
            <a:endParaRPr lang="en-US" sz="1100" dirty="0">
              <a:latin typeface="Arial"/>
              <a:cs typeface="Arial"/>
            </a:endParaRPr>
          </a:p>
          <a:p>
            <a:pPr algn="l">
              <a:lnSpc>
                <a:spcPct val="110000"/>
              </a:lnSpc>
            </a:pPr>
            <a:r>
              <a:rPr lang="en-US" sz="1100" b="1" dirty="0">
                <a:latin typeface="Arial"/>
                <a:cs typeface="Arial"/>
              </a:rPr>
              <a:t>Why Marsh?</a:t>
            </a:r>
          </a:p>
          <a:p>
            <a:pPr algn="l">
              <a:lnSpc>
                <a:spcPct val="110000"/>
              </a:lnSpc>
            </a:pPr>
            <a:r>
              <a:rPr lang="en-US" sz="1100" dirty="0">
                <a:latin typeface="Arial"/>
                <a:cs typeface="Arial"/>
              </a:rPr>
              <a:t>Only Marsh provides clients with award-winning and industry-leading expertise expertise in: technical </a:t>
            </a:r>
            <a:r>
              <a:rPr lang="en-US" sz="1100" dirty="0" err="1">
                <a:latin typeface="Arial"/>
                <a:cs typeface="Arial"/>
              </a:rPr>
              <a:t>cybersecurity</a:t>
            </a:r>
            <a:r>
              <a:rPr lang="en-US" sz="1100" dirty="0">
                <a:latin typeface="Arial"/>
                <a:cs typeface="Arial"/>
              </a:rPr>
              <a:t>, forensic accounting, and economic modeling and analytics.</a:t>
            </a:r>
          </a:p>
        </p:txBody>
      </p:sp>
      <p:sp>
        <p:nvSpPr>
          <p:cNvPr id="5132" name="Rectangle 12"/>
          <p:cNvSpPr>
            <a:spLocks noGrp="1" noChangeArrowheads="1"/>
          </p:cNvSpPr>
          <p:nvPr>
            <p:ph type="title" idx="4294967295"/>
          </p:nvPr>
        </p:nvSpPr>
        <p:spPr>
          <a:xfrm>
            <a:off x="248194" y="402908"/>
            <a:ext cx="5253255" cy="584200"/>
          </a:xfrm>
        </p:spPr>
        <p:txBody>
          <a:bodyPr/>
          <a:lstStyle/>
          <a:p>
            <a:r>
              <a:rPr lang="fr-FR" altLang="en-US" sz="2000" b="1" dirty="0" smtClean="0">
                <a:solidFill>
                  <a:srgbClr val="006D9E"/>
                </a:solidFill>
              </a:rPr>
              <a:t>MARSH CYBER BUSINESS INTERRUPTION </a:t>
            </a:r>
            <a:r>
              <a:rPr lang="fr-FR" altLang="en-US" sz="2000" b="1" dirty="0" smtClean="0">
                <a:solidFill>
                  <a:srgbClr val="006D9E"/>
                </a:solidFill>
              </a:rPr>
              <a:t>QUANTIFICATION (CBIQ</a:t>
            </a:r>
            <a:r>
              <a:rPr lang="fr-FR" altLang="en-US" sz="2000" b="1" dirty="0" smtClean="0">
                <a:solidFill>
                  <a:srgbClr val="006D9E"/>
                </a:solidFill>
              </a:rPr>
              <a:t>)</a:t>
            </a:r>
            <a:endParaRPr lang="en-US" altLang="en-US" sz="2000" b="1" dirty="0">
              <a:solidFill>
                <a:srgbClr val="006D9E"/>
              </a:solidFill>
            </a:endParaRPr>
          </a:p>
        </p:txBody>
      </p:sp>
      <p:sp>
        <p:nvSpPr>
          <p:cNvPr id="7" name="Rectangle 6"/>
          <p:cNvSpPr/>
          <p:nvPr/>
        </p:nvSpPr>
        <p:spPr>
          <a:xfrm>
            <a:off x="482216" y="1066139"/>
            <a:ext cx="4905322" cy="1758931"/>
          </a:xfrm>
          <a:prstGeom prst="rect">
            <a:avLst/>
          </a:prstGeom>
          <a:noFill/>
          <a:ln>
            <a:noFill/>
          </a:ln>
        </p:spPr>
        <p:txBody>
          <a:bodyPr wrap="square" lIns="99048" tIns="49524" rIns="99048" bIns="49524">
            <a:spAutoFit/>
          </a:bodyPr>
          <a:lstStyle/>
          <a:p>
            <a:pPr algn="l">
              <a:lnSpc>
                <a:spcPct val="110000"/>
              </a:lnSpc>
            </a:pPr>
            <a:r>
              <a:rPr lang="en-US" sz="1300" dirty="0">
                <a:solidFill>
                  <a:srgbClr val="0E6CA2"/>
                </a:solidFill>
                <a:latin typeface="Arial"/>
                <a:cs typeface="Arial"/>
              </a:rPr>
              <a:t>Marsh’s Cyber Business Interruption Quantification (CBIQ) service provides you with a detailed financial loss quantification based on key cyber threats your organization faces. CBIQ delivers:</a:t>
            </a:r>
          </a:p>
          <a:p>
            <a:pPr algn="l">
              <a:lnSpc>
                <a:spcPct val="110000"/>
              </a:lnSpc>
            </a:pPr>
            <a:endParaRPr lang="en-US" sz="1300" dirty="0">
              <a:latin typeface="Arial"/>
              <a:cs typeface="Arial"/>
            </a:endParaRPr>
          </a:p>
          <a:p>
            <a:pPr marL="309524" indent="-309524">
              <a:lnSpc>
                <a:spcPct val="110000"/>
              </a:lnSpc>
              <a:buFont typeface="Arial"/>
              <a:buChar char="•"/>
            </a:pPr>
            <a:r>
              <a:rPr lang="en-US" sz="1100" dirty="0">
                <a:latin typeface="Arial"/>
                <a:cs typeface="Arial"/>
              </a:rPr>
              <a:t>Tailored scenarios to support insurance program design.</a:t>
            </a:r>
          </a:p>
          <a:p>
            <a:pPr marL="309524" indent="-309524">
              <a:lnSpc>
                <a:spcPct val="110000"/>
              </a:lnSpc>
              <a:buFont typeface="Arial"/>
              <a:buChar char="•"/>
            </a:pPr>
            <a:r>
              <a:rPr lang="en-US" sz="1100" dirty="0">
                <a:latin typeface="Arial"/>
                <a:cs typeface="Arial"/>
              </a:rPr>
              <a:t>Justification for remediation and mitigation strategies/efforts.</a:t>
            </a:r>
          </a:p>
          <a:p>
            <a:pPr marL="309524" indent="-309524">
              <a:lnSpc>
                <a:spcPct val="110000"/>
              </a:lnSpc>
              <a:buFont typeface="Arial"/>
              <a:buChar char="•"/>
            </a:pPr>
            <a:r>
              <a:rPr lang="en-US" sz="1100" dirty="0">
                <a:latin typeface="Arial"/>
                <a:cs typeface="Arial"/>
              </a:rPr>
              <a:t>Incident response and risk management decision support data.</a:t>
            </a:r>
          </a:p>
        </p:txBody>
      </p:sp>
      <p:sp>
        <p:nvSpPr>
          <p:cNvPr id="100" name="Content Placeholder 2"/>
          <p:cNvSpPr txBox="1">
            <a:spLocks/>
          </p:cNvSpPr>
          <p:nvPr/>
        </p:nvSpPr>
        <p:spPr bwMode="gray">
          <a:xfrm>
            <a:off x="1132165" y="4627842"/>
            <a:ext cx="2980479" cy="575542"/>
          </a:xfrm>
          <a:prstGeom prst="rect">
            <a:avLst/>
          </a:prstGeom>
          <a:noFill/>
          <a:ln>
            <a:noFill/>
          </a:ln>
          <a:effectLst/>
          <a:extLst/>
        </p:spPr>
        <p:txBody>
          <a:bodyPr wrap="square" lIns="0" tIns="0" rIns="0" bIns="0">
            <a:spAutoFit/>
          </a:bodyPr>
          <a:lstStyle>
            <a:lvl1pPr marL="203200" indent="-203200" algn="l" rtl="0" eaLnBrk="1" fontAlgn="base" hangingPunct="1">
              <a:spcBef>
                <a:spcPct val="60000"/>
              </a:spcBef>
              <a:spcAft>
                <a:spcPct val="0"/>
              </a:spcAft>
              <a:buChar char="•"/>
              <a:defRPr sz="1000">
                <a:solidFill>
                  <a:schemeClr val="accent4"/>
                </a:solidFill>
                <a:latin typeface="+mn-lt"/>
                <a:ea typeface="+mn-ea"/>
                <a:cs typeface="+mn-cs"/>
              </a:defRPr>
            </a:lvl1pPr>
            <a:lvl2pPr marL="508000" indent="-279400" algn="l" rtl="0" eaLnBrk="1" fontAlgn="base" hangingPunct="1">
              <a:spcBef>
                <a:spcPct val="20000"/>
              </a:spcBef>
              <a:spcAft>
                <a:spcPct val="0"/>
              </a:spcAft>
              <a:buChar char="–"/>
              <a:defRPr sz="1000">
                <a:solidFill>
                  <a:schemeClr val="accent4"/>
                </a:solidFill>
                <a:latin typeface="+mn-lt"/>
                <a:ea typeface="+mn-ea"/>
              </a:defRPr>
            </a:lvl2pPr>
            <a:lvl3pPr marL="685800" indent="-177800" algn="l" rtl="0" eaLnBrk="1" fontAlgn="base" hangingPunct="1">
              <a:spcBef>
                <a:spcPct val="20000"/>
              </a:spcBef>
              <a:spcAft>
                <a:spcPct val="0"/>
              </a:spcAft>
              <a:buFont typeface="Arial" charset="0"/>
              <a:buChar char="­"/>
              <a:defRPr sz="1000">
                <a:solidFill>
                  <a:schemeClr val="accent4"/>
                </a:solidFill>
                <a:latin typeface="+mn-lt"/>
                <a:ea typeface="+mn-ea"/>
              </a:defRPr>
            </a:lvl3pPr>
            <a:lvl4pPr marL="863600" indent="-177800" algn="l" rtl="0" eaLnBrk="1" fontAlgn="base" hangingPunct="1">
              <a:spcBef>
                <a:spcPct val="20000"/>
              </a:spcBef>
              <a:spcAft>
                <a:spcPct val="0"/>
              </a:spcAft>
              <a:buFont typeface="Arial" charset="0"/>
              <a:buChar char="­"/>
              <a:defRPr sz="1000">
                <a:solidFill>
                  <a:schemeClr val="accent4"/>
                </a:solidFill>
                <a:latin typeface="+mn-lt"/>
                <a:ea typeface="+mn-ea"/>
              </a:defRPr>
            </a:lvl4pPr>
            <a:lvl5pPr marL="1041400" indent="-177800" algn="l" rtl="0" eaLnBrk="1" fontAlgn="base" hangingPunct="1">
              <a:spcBef>
                <a:spcPct val="20000"/>
              </a:spcBef>
              <a:spcAft>
                <a:spcPct val="0"/>
              </a:spcAft>
              <a:buFont typeface="Arial" charset="0"/>
              <a:buChar char="-"/>
              <a:defRPr sz="1200">
                <a:solidFill>
                  <a:schemeClr val="accent4"/>
                </a:solidFill>
                <a:latin typeface="+mn-lt"/>
                <a:ea typeface="+mn-ea"/>
              </a:defRPr>
            </a:lvl5pPr>
            <a:lvl6pPr marL="1498600" indent="-177800" algn="l" rtl="0" eaLnBrk="1" fontAlgn="base" hangingPunct="1">
              <a:spcBef>
                <a:spcPct val="20000"/>
              </a:spcBef>
              <a:spcAft>
                <a:spcPct val="0"/>
              </a:spcAft>
              <a:buFont typeface="Arial" charset="0"/>
              <a:buChar char="-"/>
              <a:defRPr sz="2000">
                <a:solidFill>
                  <a:schemeClr val="tx1"/>
                </a:solidFill>
                <a:latin typeface="+mn-lt"/>
                <a:ea typeface="+mn-ea"/>
              </a:defRPr>
            </a:lvl6pPr>
            <a:lvl7pPr marL="1955800" indent="-177800" algn="l" rtl="0" eaLnBrk="1" fontAlgn="base" hangingPunct="1">
              <a:spcBef>
                <a:spcPct val="20000"/>
              </a:spcBef>
              <a:spcAft>
                <a:spcPct val="0"/>
              </a:spcAft>
              <a:buFont typeface="Arial" charset="0"/>
              <a:buChar char="-"/>
              <a:defRPr sz="2000">
                <a:solidFill>
                  <a:schemeClr val="tx1"/>
                </a:solidFill>
                <a:latin typeface="+mn-lt"/>
                <a:ea typeface="+mn-ea"/>
              </a:defRPr>
            </a:lvl7pPr>
            <a:lvl8pPr marL="2413000" indent="-177800" algn="l" rtl="0" eaLnBrk="1" fontAlgn="base" hangingPunct="1">
              <a:spcBef>
                <a:spcPct val="20000"/>
              </a:spcBef>
              <a:spcAft>
                <a:spcPct val="0"/>
              </a:spcAft>
              <a:buFont typeface="Arial" charset="0"/>
              <a:buChar char="-"/>
              <a:defRPr sz="2000">
                <a:solidFill>
                  <a:schemeClr val="tx1"/>
                </a:solidFill>
                <a:latin typeface="+mn-lt"/>
                <a:ea typeface="+mn-ea"/>
              </a:defRPr>
            </a:lvl8pPr>
            <a:lvl9pPr marL="2870200" indent="-177800" algn="l" rtl="0" eaLnBrk="1" fontAlgn="base" hangingPunct="1">
              <a:spcBef>
                <a:spcPct val="20000"/>
              </a:spcBef>
              <a:spcAft>
                <a:spcPct val="0"/>
              </a:spcAft>
              <a:buFont typeface="Arial" charset="0"/>
              <a:buChar char="-"/>
              <a:defRPr sz="2000">
                <a:solidFill>
                  <a:schemeClr val="tx1"/>
                </a:solidFill>
                <a:latin typeface="+mn-lt"/>
                <a:ea typeface="+mn-ea"/>
              </a:defRPr>
            </a:lvl9pPr>
          </a:lstStyle>
          <a:p>
            <a:pPr marL="0" indent="0">
              <a:spcBef>
                <a:spcPts val="0"/>
              </a:spcBef>
              <a:spcAft>
                <a:spcPts val="0"/>
              </a:spcAft>
              <a:buNone/>
              <a:defRPr/>
            </a:pPr>
            <a:r>
              <a:rPr lang="en-US" sz="1200" b="1" dirty="0">
                <a:solidFill>
                  <a:srgbClr val="00A8C9"/>
                </a:solidFill>
                <a:latin typeface="Arial"/>
                <a:cs typeface="Arial"/>
              </a:rPr>
              <a:t>ANALYZE AND REPORT </a:t>
            </a:r>
            <a:r>
              <a:rPr lang="en-US" sz="1200" b="1" dirty="0">
                <a:solidFill>
                  <a:schemeClr val="tx1"/>
                </a:solidFill>
                <a:latin typeface="Arial"/>
                <a:cs typeface="Arial"/>
              </a:rPr>
              <a:t>cyber </a:t>
            </a:r>
            <a:br>
              <a:rPr lang="en-US" sz="1200" b="1" dirty="0">
                <a:solidFill>
                  <a:schemeClr val="tx1"/>
                </a:solidFill>
                <a:latin typeface="Arial"/>
                <a:cs typeface="Arial"/>
              </a:rPr>
            </a:br>
            <a:r>
              <a:rPr lang="en-US" sz="1200" b="1" dirty="0">
                <a:solidFill>
                  <a:schemeClr val="tx1"/>
                </a:solidFill>
                <a:latin typeface="Arial"/>
                <a:cs typeface="Arial"/>
              </a:rPr>
              <a:t>event scenarios that are both </a:t>
            </a:r>
            <a:br>
              <a:rPr lang="en-US" sz="1200" b="1" dirty="0">
                <a:solidFill>
                  <a:schemeClr val="tx1"/>
                </a:solidFill>
                <a:latin typeface="Arial"/>
                <a:cs typeface="Arial"/>
              </a:rPr>
            </a:br>
            <a:r>
              <a:rPr lang="en-US" sz="1200" b="1" dirty="0">
                <a:solidFill>
                  <a:schemeClr val="tx1"/>
                </a:solidFill>
                <a:latin typeface="Arial"/>
                <a:cs typeface="Arial"/>
              </a:rPr>
              <a:t>quantitative and qualitative.</a:t>
            </a:r>
          </a:p>
        </p:txBody>
      </p:sp>
      <p:sp>
        <p:nvSpPr>
          <p:cNvPr id="101" name="Content Placeholder 2"/>
          <p:cNvSpPr txBox="1">
            <a:spLocks/>
          </p:cNvSpPr>
          <p:nvPr/>
        </p:nvSpPr>
        <p:spPr bwMode="gray">
          <a:xfrm>
            <a:off x="1132164" y="3957779"/>
            <a:ext cx="2980479" cy="383695"/>
          </a:xfrm>
          <a:prstGeom prst="rect">
            <a:avLst/>
          </a:prstGeom>
          <a:noFill/>
          <a:ln>
            <a:noFill/>
          </a:ln>
          <a:effectLst/>
          <a:extLst/>
        </p:spPr>
        <p:txBody>
          <a:bodyPr wrap="square" lIns="0" tIns="0" rIns="0" bIns="0">
            <a:spAutoFit/>
          </a:bodyPr>
          <a:lstStyle>
            <a:lvl1pPr marL="203200" indent="-203200" algn="l" rtl="0" eaLnBrk="1" fontAlgn="base" hangingPunct="1">
              <a:spcBef>
                <a:spcPct val="60000"/>
              </a:spcBef>
              <a:spcAft>
                <a:spcPct val="0"/>
              </a:spcAft>
              <a:buChar char="•"/>
              <a:defRPr sz="1000">
                <a:solidFill>
                  <a:schemeClr val="accent4"/>
                </a:solidFill>
                <a:latin typeface="+mn-lt"/>
                <a:ea typeface="+mn-ea"/>
                <a:cs typeface="+mn-cs"/>
              </a:defRPr>
            </a:lvl1pPr>
            <a:lvl2pPr marL="508000" indent="-279400" algn="l" rtl="0" eaLnBrk="1" fontAlgn="base" hangingPunct="1">
              <a:spcBef>
                <a:spcPct val="20000"/>
              </a:spcBef>
              <a:spcAft>
                <a:spcPct val="0"/>
              </a:spcAft>
              <a:buChar char="–"/>
              <a:defRPr sz="1000">
                <a:solidFill>
                  <a:schemeClr val="accent4"/>
                </a:solidFill>
                <a:latin typeface="+mn-lt"/>
                <a:ea typeface="+mn-ea"/>
              </a:defRPr>
            </a:lvl2pPr>
            <a:lvl3pPr marL="685800" indent="-177800" algn="l" rtl="0" eaLnBrk="1" fontAlgn="base" hangingPunct="1">
              <a:spcBef>
                <a:spcPct val="20000"/>
              </a:spcBef>
              <a:spcAft>
                <a:spcPct val="0"/>
              </a:spcAft>
              <a:buFont typeface="Arial" charset="0"/>
              <a:buChar char="­"/>
              <a:defRPr sz="1000">
                <a:solidFill>
                  <a:schemeClr val="accent4"/>
                </a:solidFill>
                <a:latin typeface="+mn-lt"/>
                <a:ea typeface="+mn-ea"/>
              </a:defRPr>
            </a:lvl3pPr>
            <a:lvl4pPr marL="863600" indent="-177800" algn="l" rtl="0" eaLnBrk="1" fontAlgn="base" hangingPunct="1">
              <a:spcBef>
                <a:spcPct val="20000"/>
              </a:spcBef>
              <a:spcAft>
                <a:spcPct val="0"/>
              </a:spcAft>
              <a:buFont typeface="Arial" charset="0"/>
              <a:buChar char="­"/>
              <a:defRPr sz="1000">
                <a:solidFill>
                  <a:schemeClr val="accent4"/>
                </a:solidFill>
                <a:latin typeface="+mn-lt"/>
                <a:ea typeface="+mn-ea"/>
              </a:defRPr>
            </a:lvl4pPr>
            <a:lvl5pPr marL="1041400" indent="-177800" algn="l" rtl="0" eaLnBrk="1" fontAlgn="base" hangingPunct="1">
              <a:spcBef>
                <a:spcPct val="20000"/>
              </a:spcBef>
              <a:spcAft>
                <a:spcPct val="0"/>
              </a:spcAft>
              <a:buFont typeface="Arial" charset="0"/>
              <a:buChar char="-"/>
              <a:defRPr sz="1200">
                <a:solidFill>
                  <a:schemeClr val="accent4"/>
                </a:solidFill>
                <a:latin typeface="+mn-lt"/>
                <a:ea typeface="+mn-ea"/>
              </a:defRPr>
            </a:lvl5pPr>
            <a:lvl6pPr marL="1498600" indent="-177800" algn="l" rtl="0" eaLnBrk="1" fontAlgn="base" hangingPunct="1">
              <a:spcBef>
                <a:spcPct val="20000"/>
              </a:spcBef>
              <a:spcAft>
                <a:spcPct val="0"/>
              </a:spcAft>
              <a:buFont typeface="Arial" charset="0"/>
              <a:buChar char="-"/>
              <a:defRPr sz="2000">
                <a:solidFill>
                  <a:schemeClr val="tx1"/>
                </a:solidFill>
                <a:latin typeface="+mn-lt"/>
                <a:ea typeface="+mn-ea"/>
              </a:defRPr>
            </a:lvl6pPr>
            <a:lvl7pPr marL="1955800" indent="-177800" algn="l" rtl="0" eaLnBrk="1" fontAlgn="base" hangingPunct="1">
              <a:spcBef>
                <a:spcPct val="20000"/>
              </a:spcBef>
              <a:spcAft>
                <a:spcPct val="0"/>
              </a:spcAft>
              <a:buFont typeface="Arial" charset="0"/>
              <a:buChar char="-"/>
              <a:defRPr sz="2000">
                <a:solidFill>
                  <a:schemeClr val="tx1"/>
                </a:solidFill>
                <a:latin typeface="+mn-lt"/>
                <a:ea typeface="+mn-ea"/>
              </a:defRPr>
            </a:lvl7pPr>
            <a:lvl8pPr marL="2413000" indent="-177800" algn="l" rtl="0" eaLnBrk="1" fontAlgn="base" hangingPunct="1">
              <a:spcBef>
                <a:spcPct val="20000"/>
              </a:spcBef>
              <a:spcAft>
                <a:spcPct val="0"/>
              </a:spcAft>
              <a:buFont typeface="Arial" charset="0"/>
              <a:buChar char="-"/>
              <a:defRPr sz="2000">
                <a:solidFill>
                  <a:schemeClr val="tx1"/>
                </a:solidFill>
                <a:latin typeface="+mn-lt"/>
                <a:ea typeface="+mn-ea"/>
              </a:defRPr>
            </a:lvl8pPr>
            <a:lvl9pPr marL="2870200" indent="-177800" algn="l" rtl="0" eaLnBrk="1" fontAlgn="base" hangingPunct="1">
              <a:spcBef>
                <a:spcPct val="20000"/>
              </a:spcBef>
              <a:spcAft>
                <a:spcPct val="0"/>
              </a:spcAft>
              <a:buFont typeface="Arial" charset="0"/>
              <a:buChar char="-"/>
              <a:defRPr sz="2000">
                <a:solidFill>
                  <a:schemeClr val="tx1"/>
                </a:solidFill>
                <a:latin typeface="+mn-lt"/>
                <a:ea typeface="+mn-ea"/>
              </a:defRPr>
            </a:lvl9pPr>
          </a:lstStyle>
          <a:p>
            <a:pPr marL="0" indent="0">
              <a:spcBef>
                <a:spcPts val="0"/>
              </a:spcBef>
              <a:spcAft>
                <a:spcPts val="0"/>
              </a:spcAft>
              <a:buNone/>
              <a:defRPr/>
            </a:pPr>
            <a:r>
              <a:rPr lang="en-US" sz="1200" b="1" dirty="0">
                <a:solidFill>
                  <a:srgbClr val="0E6CA2"/>
                </a:solidFill>
                <a:latin typeface="Arial"/>
                <a:cs typeface="Arial"/>
              </a:rPr>
              <a:t>IDENTIFY AND DOCUMENT </a:t>
            </a:r>
            <a:r>
              <a:rPr lang="en-US" sz="1200" b="1" dirty="0">
                <a:solidFill>
                  <a:schemeClr val="tx1"/>
                </a:solidFill>
                <a:latin typeface="Arial"/>
                <a:cs typeface="Arial"/>
              </a:rPr>
              <a:t>key cyber event scenarios for in-depth analysis.</a:t>
            </a:r>
          </a:p>
        </p:txBody>
      </p:sp>
      <p:sp>
        <p:nvSpPr>
          <p:cNvPr id="102" name="Content Placeholder 2"/>
          <p:cNvSpPr txBox="1">
            <a:spLocks/>
          </p:cNvSpPr>
          <p:nvPr/>
        </p:nvSpPr>
        <p:spPr bwMode="gray">
          <a:xfrm>
            <a:off x="1132165" y="3242975"/>
            <a:ext cx="3354382" cy="383695"/>
          </a:xfrm>
          <a:prstGeom prst="rect">
            <a:avLst/>
          </a:prstGeom>
          <a:noFill/>
          <a:ln>
            <a:noFill/>
          </a:ln>
          <a:effectLst/>
          <a:extLst/>
        </p:spPr>
        <p:txBody>
          <a:bodyPr wrap="square" lIns="0" tIns="0" rIns="0" bIns="0">
            <a:spAutoFit/>
          </a:bodyPr>
          <a:lstStyle>
            <a:lvl1pPr marL="203200" indent="-203200" algn="l" rtl="0" eaLnBrk="1" fontAlgn="base" hangingPunct="1">
              <a:spcBef>
                <a:spcPct val="60000"/>
              </a:spcBef>
              <a:spcAft>
                <a:spcPct val="0"/>
              </a:spcAft>
              <a:buChar char="•"/>
              <a:defRPr sz="1000">
                <a:solidFill>
                  <a:schemeClr val="accent4"/>
                </a:solidFill>
                <a:latin typeface="+mn-lt"/>
                <a:ea typeface="+mn-ea"/>
                <a:cs typeface="+mn-cs"/>
              </a:defRPr>
            </a:lvl1pPr>
            <a:lvl2pPr marL="508000" indent="-279400" algn="l" rtl="0" eaLnBrk="1" fontAlgn="base" hangingPunct="1">
              <a:spcBef>
                <a:spcPct val="20000"/>
              </a:spcBef>
              <a:spcAft>
                <a:spcPct val="0"/>
              </a:spcAft>
              <a:buChar char="–"/>
              <a:defRPr sz="1000">
                <a:solidFill>
                  <a:schemeClr val="accent4"/>
                </a:solidFill>
                <a:latin typeface="+mn-lt"/>
                <a:ea typeface="+mn-ea"/>
              </a:defRPr>
            </a:lvl2pPr>
            <a:lvl3pPr marL="685800" indent="-177800" algn="l" rtl="0" eaLnBrk="1" fontAlgn="base" hangingPunct="1">
              <a:spcBef>
                <a:spcPct val="20000"/>
              </a:spcBef>
              <a:spcAft>
                <a:spcPct val="0"/>
              </a:spcAft>
              <a:buFont typeface="Arial" charset="0"/>
              <a:buChar char="­"/>
              <a:defRPr sz="1000">
                <a:solidFill>
                  <a:schemeClr val="accent4"/>
                </a:solidFill>
                <a:latin typeface="+mn-lt"/>
                <a:ea typeface="+mn-ea"/>
              </a:defRPr>
            </a:lvl3pPr>
            <a:lvl4pPr marL="863600" indent="-177800" algn="l" rtl="0" eaLnBrk="1" fontAlgn="base" hangingPunct="1">
              <a:spcBef>
                <a:spcPct val="20000"/>
              </a:spcBef>
              <a:spcAft>
                <a:spcPct val="0"/>
              </a:spcAft>
              <a:buFont typeface="Arial" charset="0"/>
              <a:buChar char="­"/>
              <a:defRPr sz="1000">
                <a:solidFill>
                  <a:schemeClr val="accent4"/>
                </a:solidFill>
                <a:latin typeface="+mn-lt"/>
                <a:ea typeface="+mn-ea"/>
              </a:defRPr>
            </a:lvl4pPr>
            <a:lvl5pPr marL="1041400" indent="-177800" algn="l" rtl="0" eaLnBrk="1" fontAlgn="base" hangingPunct="1">
              <a:spcBef>
                <a:spcPct val="20000"/>
              </a:spcBef>
              <a:spcAft>
                <a:spcPct val="0"/>
              </a:spcAft>
              <a:buFont typeface="Arial" charset="0"/>
              <a:buChar char="-"/>
              <a:defRPr sz="1200">
                <a:solidFill>
                  <a:schemeClr val="accent4"/>
                </a:solidFill>
                <a:latin typeface="+mn-lt"/>
                <a:ea typeface="+mn-ea"/>
              </a:defRPr>
            </a:lvl5pPr>
            <a:lvl6pPr marL="1498600" indent="-177800" algn="l" rtl="0" eaLnBrk="1" fontAlgn="base" hangingPunct="1">
              <a:spcBef>
                <a:spcPct val="20000"/>
              </a:spcBef>
              <a:spcAft>
                <a:spcPct val="0"/>
              </a:spcAft>
              <a:buFont typeface="Arial" charset="0"/>
              <a:buChar char="-"/>
              <a:defRPr sz="2000">
                <a:solidFill>
                  <a:schemeClr val="tx1"/>
                </a:solidFill>
                <a:latin typeface="+mn-lt"/>
                <a:ea typeface="+mn-ea"/>
              </a:defRPr>
            </a:lvl6pPr>
            <a:lvl7pPr marL="1955800" indent="-177800" algn="l" rtl="0" eaLnBrk="1" fontAlgn="base" hangingPunct="1">
              <a:spcBef>
                <a:spcPct val="20000"/>
              </a:spcBef>
              <a:spcAft>
                <a:spcPct val="0"/>
              </a:spcAft>
              <a:buFont typeface="Arial" charset="0"/>
              <a:buChar char="-"/>
              <a:defRPr sz="2000">
                <a:solidFill>
                  <a:schemeClr val="tx1"/>
                </a:solidFill>
                <a:latin typeface="+mn-lt"/>
                <a:ea typeface="+mn-ea"/>
              </a:defRPr>
            </a:lvl7pPr>
            <a:lvl8pPr marL="2413000" indent="-177800" algn="l" rtl="0" eaLnBrk="1" fontAlgn="base" hangingPunct="1">
              <a:spcBef>
                <a:spcPct val="20000"/>
              </a:spcBef>
              <a:spcAft>
                <a:spcPct val="0"/>
              </a:spcAft>
              <a:buFont typeface="Arial" charset="0"/>
              <a:buChar char="-"/>
              <a:defRPr sz="2000">
                <a:solidFill>
                  <a:schemeClr val="tx1"/>
                </a:solidFill>
                <a:latin typeface="+mn-lt"/>
                <a:ea typeface="+mn-ea"/>
              </a:defRPr>
            </a:lvl8pPr>
            <a:lvl9pPr marL="2870200" indent="-177800" algn="l" rtl="0" eaLnBrk="1" fontAlgn="base" hangingPunct="1">
              <a:spcBef>
                <a:spcPct val="20000"/>
              </a:spcBef>
              <a:spcAft>
                <a:spcPct val="0"/>
              </a:spcAft>
              <a:buFont typeface="Arial" charset="0"/>
              <a:buChar char="-"/>
              <a:defRPr sz="2000">
                <a:solidFill>
                  <a:schemeClr val="tx1"/>
                </a:solidFill>
                <a:latin typeface="+mn-lt"/>
                <a:ea typeface="+mn-ea"/>
              </a:defRPr>
            </a:lvl9pPr>
          </a:lstStyle>
          <a:p>
            <a:pPr marL="0" indent="0">
              <a:spcBef>
                <a:spcPts val="0"/>
              </a:spcBef>
              <a:spcAft>
                <a:spcPts val="0"/>
              </a:spcAft>
              <a:buNone/>
              <a:defRPr/>
            </a:pPr>
            <a:r>
              <a:rPr lang="en-US" sz="1200" b="1" dirty="0">
                <a:solidFill>
                  <a:srgbClr val="00377A"/>
                </a:solidFill>
                <a:latin typeface="Arial"/>
                <a:cs typeface="Arial"/>
              </a:rPr>
              <a:t>EXAMINE AND DISCOVER </a:t>
            </a:r>
            <a:r>
              <a:rPr lang="en-US" sz="1200" b="1" dirty="0">
                <a:solidFill>
                  <a:srgbClr val="006D9E"/>
                </a:solidFill>
                <a:latin typeface="Arial"/>
                <a:cs typeface="Arial"/>
              </a:rPr>
              <a:t/>
            </a:r>
            <a:br>
              <a:rPr lang="en-US" sz="1200" b="1" dirty="0">
                <a:solidFill>
                  <a:srgbClr val="006D9E"/>
                </a:solidFill>
                <a:latin typeface="Arial"/>
                <a:cs typeface="Arial"/>
              </a:rPr>
            </a:br>
            <a:r>
              <a:rPr lang="en-US" sz="1200" b="1" dirty="0">
                <a:solidFill>
                  <a:schemeClr val="tx1"/>
                </a:solidFill>
                <a:latin typeface="Arial"/>
                <a:cs typeface="Arial"/>
              </a:rPr>
              <a:t>critical </a:t>
            </a:r>
            <a:r>
              <a:rPr lang="en-US" sz="1200" b="1">
                <a:solidFill>
                  <a:schemeClr val="tx1"/>
                </a:solidFill>
                <a:latin typeface="Arial"/>
                <a:cs typeface="Arial"/>
              </a:rPr>
              <a:t>organizational elements.</a:t>
            </a:r>
            <a:endParaRPr lang="en-US" sz="1200" b="1" dirty="0">
              <a:solidFill>
                <a:schemeClr val="tx1"/>
              </a:solidFill>
              <a:latin typeface="Arial"/>
              <a:cs typeface="Arial"/>
            </a:endParaRPr>
          </a:p>
        </p:txBody>
      </p:sp>
      <p:sp>
        <p:nvSpPr>
          <p:cNvPr id="103" name="Rectangle 102"/>
          <p:cNvSpPr/>
          <p:nvPr/>
        </p:nvSpPr>
        <p:spPr>
          <a:xfrm>
            <a:off x="482218" y="2786212"/>
            <a:ext cx="4074214" cy="330848"/>
          </a:xfrm>
          <a:prstGeom prst="rect">
            <a:avLst/>
          </a:prstGeom>
          <a:noFill/>
        </p:spPr>
        <p:txBody>
          <a:bodyPr wrap="square" lIns="99048" tIns="49524" rIns="99048" bIns="49524">
            <a:spAutoFit/>
          </a:bodyPr>
          <a:lstStyle/>
          <a:p>
            <a:pPr algn="l"/>
            <a:r>
              <a:rPr lang="en-US" sz="1500" dirty="0">
                <a:solidFill>
                  <a:srgbClr val="00A8C9"/>
                </a:solidFill>
                <a:latin typeface="Arial"/>
                <a:cs typeface="Arial"/>
              </a:rPr>
              <a:t>CBIQ THREE-STEP PROCESS</a:t>
            </a:r>
          </a:p>
        </p:txBody>
      </p:sp>
      <p:sp>
        <p:nvSpPr>
          <p:cNvPr id="104" name="Oval 103"/>
          <p:cNvSpPr/>
          <p:nvPr/>
        </p:nvSpPr>
        <p:spPr bwMode="auto">
          <a:xfrm>
            <a:off x="635320" y="3267780"/>
            <a:ext cx="297847" cy="322270"/>
          </a:xfrm>
          <a:prstGeom prst="ellipse">
            <a:avLst/>
          </a:prstGeom>
          <a:solidFill>
            <a:srgbClr val="00377A"/>
          </a:solidFill>
          <a:ln w="9525" cap="flat" cmpd="sng" algn="ctr">
            <a:noFill/>
            <a:prstDash val="solid"/>
            <a:round/>
            <a:headEnd type="none" w="med" len="med"/>
            <a:tailEnd type="none" w="med" len="med"/>
          </a:ln>
          <a:effectLst/>
          <a:extLst/>
        </p:spPr>
        <p:txBody>
          <a:bodyPr vert="horz" wrap="none" lIns="0" tIns="0" rIns="0" bIns="0" numCol="1" rtlCol="0" anchor="ctr" anchorCtr="0" compatLnSpc="1">
            <a:prstTxWarp prst="textNoShape">
              <a:avLst/>
            </a:prstTxWarp>
          </a:bodyPr>
          <a:lstStyle/>
          <a:p>
            <a:pPr algn="ctr" defTabSz="990478">
              <a:lnSpc>
                <a:spcPct val="86000"/>
              </a:lnSpc>
            </a:pPr>
            <a:r>
              <a:rPr lang="en-US" sz="1300" b="1" dirty="0">
                <a:solidFill>
                  <a:schemeClr val="bg1"/>
                </a:solidFill>
                <a:latin typeface="Arial"/>
                <a:cs typeface="Arial"/>
              </a:rPr>
              <a:t>1</a:t>
            </a:r>
          </a:p>
        </p:txBody>
      </p:sp>
      <p:sp>
        <p:nvSpPr>
          <p:cNvPr id="105" name="Oval 104"/>
          <p:cNvSpPr/>
          <p:nvPr/>
        </p:nvSpPr>
        <p:spPr bwMode="auto">
          <a:xfrm>
            <a:off x="635320" y="3996539"/>
            <a:ext cx="297847" cy="322270"/>
          </a:xfrm>
          <a:prstGeom prst="ellipse">
            <a:avLst/>
          </a:prstGeom>
          <a:solidFill>
            <a:srgbClr val="0E6CA2"/>
          </a:solidFill>
          <a:ln w="9525" cap="flat" cmpd="sng" algn="ctr">
            <a:noFill/>
            <a:prstDash val="solid"/>
            <a:round/>
            <a:headEnd type="none" w="med" len="med"/>
            <a:tailEnd type="none" w="med" len="med"/>
          </a:ln>
          <a:effectLst/>
          <a:extLst/>
        </p:spPr>
        <p:txBody>
          <a:bodyPr vert="horz" wrap="none" lIns="0" tIns="0" rIns="0" bIns="0" numCol="1" rtlCol="0" anchor="ctr" anchorCtr="0" compatLnSpc="1">
            <a:prstTxWarp prst="textNoShape">
              <a:avLst/>
            </a:prstTxWarp>
          </a:bodyPr>
          <a:lstStyle/>
          <a:p>
            <a:pPr algn="ctr" defTabSz="990478">
              <a:lnSpc>
                <a:spcPct val="86000"/>
              </a:lnSpc>
            </a:pPr>
            <a:r>
              <a:rPr lang="en-US" sz="1300" b="1" dirty="0">
                <a:solidFill>
                  <a:schemeClr val="bg1"/>
                </a:solidFill>
                <a:latin typeface="Arial"/>
                <a:cs typeface="Arial"/>
              </a:rPr>
              <a:t>2</a:t>
            </a:r>
          </a:p>
        </p:txBody>
      </p:sp>
      <p:sp>
        <p:nvSpPr>
          <p:cNvPr id="106" name="Oval 105"/>
          <p:cNvSpPr/>
          <p:nvPr/>
        </p:nvSpPr>
        <p:spPr bwMode="auto">
          <a:xfrm>
            <a:off x="635320" y="4736366"/>
            <a:ext cx="297847" cy="322270"/>
          </a:xfrm>
          <a:prstGeom prst="ellipse">
            <a:avLst/>
          </a:prstGeom>
          <a:solidFill>
            <a:schemeClr val="accent2"/>
          </a:solidFill>
          <a:ln w="9525" cap="flat" cmpd="sng" algn="ctr">
            <a:noFill/>
            <a:prstDash val="solid"/>
            <a:round/>
            <a:headEnd type="none" w="med" len="med"/>
            <a:tailEnd type="none" w="med" len="med"/>
          </a:ln>
          <a:effectLst/>
          <a:extLst/>
        </p:spPr>
        <p:txBody>
          <a:bodyPr vert="horz" wrap="none" lIns="0" tIns="0" rIns="0" bIns="0" numCol="1" rtlCol="0" anchor="ctr" anchorCtr="0" compatLnSpc="1">
            <a:prstTxWarp prst="textNoShape">
              <a:avLst/>
            </a:prstTxWarp>
          </a:bodyPr>
          <a:lstStyle/>
          <a:p>
            <a:pPr algn="ctr" defTabSz="990478">
              <a:lnSpc>
                <a:spcPct val="86000"/>
              </a:lnSpc>
            </a:pPr>
            <a:r>
              <a:rPr lang="en-US" sz="1300" b="1" dirty="0">
                <a:solidFill>
                  <a:schemeClr val="bg1"/>
                </a:solidFill>
                <a:latin typeface="Arial"/>
                <a:cs typeface="Arial"/>
              </a:rPr>
              <a:t>3</a:t>
            </a:r>
          </a:p>
        </p:txBody>
      </p:sp>
      <p:sp>
        <p:nvSpPr>
          <p:cNvPr id="107" name="Rectangle 106"/>
          <p:cNvSpPr/>
          <p:nvPr/>
        </p:nvSpPr>
        <p:spPr>
          <a:xfrm>
            <a:off x="482218" y="6104182"/>
            <a:ext cx="4865412" cy="792678"/>
          </a:xfrm>
          <a:prstGeom prst="rect">
            <a:avLst/>
          </a:prstGeom>
          <a:noFill/>
        </p:spPr>
        <p:txBody>
          <a:bodyPr wrap="square" lIns="99048" tIns="49524" rIns="99048" bIns="49524">
            <a:spAutoFit/>
          </a:bodyPr>
          <a:lstStyle/>
          <a:p>
            <a:pPr algn="l">
              <a:lnSpc>
                <a:spcPct val="110000"/>
              </a:lnSpc>
            </a:pPr>
            <a:r>
              <a:rPr lang="en-US" sz="1000" dirty="0">
                <a:latin typeface="Arial"/>
                <a:cs typeface="Arial"/>
              </a:rPr>
              <a:t>Each cyber event scenario identifies a Normal Expected Loss (NEL)  and Maximum Foreseeable Loss (MFL). This data is presented within heat maps and can be used to support informed decision making regarding </a:t>
            </a:r>
            <a:r>
              <a:rPr lang="en-US" sz="1000" dirty="0" err="1">
                <a:latin typeface="Arial"/>
                <a:cs typeface="Arial"/>
              </a:rPr>
              <a:t>cybersecurity</a:t>
            </a:r>
            <a:r>
              <a:rPr lang="en-US" sz="1000" dirty="0">
                <a:latin typeface="Arial"/>
                <a:cs typeface="Arial"/>
              </a:rPr>
              <a:t> risk retention, transfer, mitigation, and management.</a:t>
            </a:r>
          </a:p>
        </p:txBody>
      </p:sp>
      <p:pic>
        <p:nvPicPr>
          <p:cNvPr id="108" name="Picture 107"/>
          <p:cNvPicPr>
            <a:picLocks noChangeAspect="1"/>
          </p:cNvPicPr>
          <p:nvPr/>
        </p:nvPicPr>
        <p:blipFill>
          <a:blip r:embed="rId4"/>
          <a:stretch>
            <a:fillRect/>
          </a:stretch>
        </p:blipFill>
        <p:spPr>
          <a:xfrm>
            <a:off x="5552540" y="5397501"/>
            <a:ext cx="4030294" cy="1592253"/>
          </a:xfrm>
          <a:prstGeom prst="rect">
            <a:avLst/>
          </a:prstGeom>
        </p:spPr>
      </p:pic>
      <p:sp>
        <p:nvSpPr>
          <p:cNvPr id="109" name="Rectangle 108"/>
          <p:cNvSpPr/>
          <p:nvPr/>
        </p:nvSpPr>
        <p:spPr>
          <a:xfrm>
            <a:off x="482218" y="5425272"/>
            <a:ext cx="4182351" cy="561680"/>
          </a:xfrm>
          <a:prstGeom prst="rect">
            <a:avLst/>
          </a:prstGeom>
          <a:noFill/>
        </p:spPr>
        <p:txBody>
          <a:bodyPr wrap="square" lIns="99048" tIns="49524" rIns="99048" bIns="49524">
            <a:spAutoFit/>
          </a:bodyPr>
          <a:lstStyle/>
          <a:p>
            <a:pPr algn="l">
              <a:lnSpc>
                <a:spcPct val="100000"/>
              </a:lnSpc>
            </a:pPr>
            <a:r>
              <a:rPr lang="en-US" sz="1500" dirty="0">
                <a:solidFill>
                  <a:srgbClr val="00A8C9"/>
                </a:solidFill>
                <a:latin typeface="Arial"/>
                <a:cs typeface="Arial"/>
              </a:rPr>
              <a:t>NORMAL EXPECTED AND </a:t>
            </a:r>
            <a:br>
              <a:rPr lang="en-US" sz="1500" dirty="0">
                <a:solidFill>
                  <a:srgbClr val="00A8C9"/>
                </a:solidFill>
                <a:latin typeface="Arial"/>
                <a:cs typeface="Arial"/>
              </a:rPr>
            </a:br>
            <a:r>
              <a:rPr lang="en-US" sz="1500" dirty="0">
                <a:solidFill>
                  <a:srgbClr val="00A8C9"/>
                </a:solidFill>
                <a:latin typeface="Arial"/>
                <a:cs typeface="Arial"/>
              </a:rPr>
              <a:t>ANTICIPATED MAXIMUM LOSS</a:t>
            </a:r>
          </a:p>
        </p:txBody>
      </p:sp>
      <p:graphicFrame>
        <p:nvGraphicFramePr>
          <p:cNvPr id="15" name="Content Placeholder 5"/>
          <p:cNvGraphicFramePr>
            <a:graphicFrameLocks/>
          </p:cNvGraphicFramePr>
          <p:nvPr>
            <p:extLst>
              <p:ext uri="{D42A27DB-BD31-4B8C-83A1-F6EECF244321}">
                <p14:modId xmlns:p14="http://schemas.microsoft.com/office/powerpoint/2010/main" val="195825849"/>
              </p:ext>
            </p:extLst>
          </p:nvPr>
        </p:nvGraphicFramePr>
        <p:xfrm>
          <a:off x="5329394" y="405447"/>
          <a:ext cx="4469928" cy="597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0237726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28"/>
          <p:cNvSpPr/>
          <p:nvPr/>
        </p:nvSpPr>
        <p:spPr>
          <a:xfrm>
            <a:off x="1856811" y="963689"/>
            <a:ext cx="525594" cy="454757"/>
          </a:xfrm>
          <a:custGeom>
            <a:avLst/>
            <a:gdLst>
              <a:gd name="connsiteX0" fmla="*/ 0 w 637083"/>
              <a:gd name="connsiteY0" fmla="*/ 0 h 535008"/>
              <a:gd name="connsiteX1" fmla="*/ 232616 w 637083"/>
              <a:gd name="connsiteY1" fmla="*/ 0 h 535008"/>
              <a:gd name="connsiteX2" fmla="*/ 260711 w 637083"/>
              <a:gd name="connsiteY2" fmla="*/ 26787 h 535008"/>
              <a:gd name="connsiteX3" fmla="*/ 572096 w 637083"/>
              <a:gd name="connsiteY3" fmla="*/ 369396 h 535008"/>
              <a:gd name="connsiteX4" fmla="*/ 637083 w 637083"/>
              <a:gd name="connsiteY4" fmla="*/ 452093 h 535008"/>
              <a:gd name="connsiteX5" fmla="*/ 627565 w 637083"/>
              <a:gd name="connsiteY5" fmla="*/ 455048 h 535008"/>
              <a:gd name="connsiteX6" fmla="*/ 532376 w 637083"/>
              <a:gd name="connsiteY6" fmla="*/ 506715 h 535008"/>
              <a:gd name="connsiteX7" fmla="*/ 498084 w 637083"/>
              <a:gd name="connsiteY7" fmla="*/ 535008 h 535008"/>
              <a:gd name="connsiteX8" fmla="*/ 448199 w 637083"/>
              <a:gd name="connsiteY8" fmla="*/ 471528 h 535008"/>
              <a:gd name="connsiteX9" fmla="*/ 147177 w 637083"/>
              <a:gd name="connsiteY9" fmla="*/ 140321 h 53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083" h="535008">
                <a:moveTo>
                  <a:pt x="0" y="0"/>
                </a:moveTo>
                <a:lnTo>
                  <a:pt x="232616" y="0"/>
                </a:lnTo>
                <a:lnTo>
                  <a:pt x="260711" y="26787"/>
                </a:lnTo>
                <a:cubicBezTo>
                  <a:pt x="369845" y="135921"/>
                  <a:pt x="473774" y="250259"/>
                  <a:pt x="572096" y="369396"/>
                </a:cubicBezTo>
                <a:lnTo>
                  <a:pt x="637083" y="452093"/>
                </a:lnTo>
                <a:lnTo>
                  <a:pt x="627565" y="455048"/>
                </a:lnTo>
                <a:cubicBezTo>
                  <a:pt x="594043" y="469227"/>
                  <a:pt x="562188" y="486574"/>
                  <a:pt x="532376" y="506715"/>
                </a:cubicBezTo>
                <a:lnTo>
                  <a:pt x="498084" y="535008"/>
                </a:lnTo>
                <a:lnTo>
                  <a:pt x="448199" y="471528"/>
                </a:lnTo>
                <a:cubicBezTo>
                  <a:pt x="353150" y="356356"/>
                  <a:pt x="252679" y="245823"/>
                  <a:pt x="147177" y="14032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9048" tIns="49524" rIns="99048" bIns="49524" rtlCol="0" anchor="ctr"/>
          <a:lstStyle/>
          <a:p>
            <a:pPr algn="ctr"/>
            <a:endParaRPr lang="en-US" sz="1500">
              <a:solidFill>
                <a:schemeClr val="tx1"/>
              </a:solidFill>
            </a:endParaRPr>
          </a:p>
        </p:txBody>
      </p:sp>
      <p:sp>
        <p:nvSpPr>
          <p:cNvPr id="34" name="Freeform 33"/>
          <p:cNvSpPr/>
          <p:nvPr/>
        </p:nvSpPr>
        <p:spPr>
          <a:xfrm>
            <a:off x="2748914" y="2143761"/>
            <a:ext cx="323340" cy="603242"/>
          </a:xfrm>
          <a:custGeom>
            <a:avLst/>
            <a:gdLst>
              <a:gd name="connsiteX0" fmla="*/ 135550 w 391928"/>
              <a:gd name="connsiteY0" fmla="*/ 0 h 709696"/>
              <a:gd name="connsiteX1" fmla="*/ 213310 w 391928"/>
              <a:gd name="connsiteY1" fmla="*/ 172002 h 709696"/>
              <a:gd name="connsiteX2" fmla="*/ 375545 w 391928"/>
              <a:gd name="connsiteY2" fmla="*/ 615260 h 709696"/>
              <a:gd name="connsiteX3" fmla="*/ 391928 w 391928"/>
              <a:gd name="connsiteY3" fmla="*/ 672955 h 709696"/>
              <a:gd name="connsiteX4" fmla="*/ 335492 w 391928"/>
              <a:gd name="connsiteY4" fmla="*/ 678644 h 709696"/>
              <a:gd name="connsiteX5" fmla="*/ 235461 w 391928"/>
              <a:gd name="connsiteY5" fmla="*/ 709696 h 709696"/>
              <a:gd name="connsiteX6" fmla="*/ 222202 w 391928"/>
              <a:gd name="connsiteY6" fmla="*/ 663006 h 709696"/>
              <a:gd name="connsiteX7" fmla="*/ 65367 w 391928"/>
              <a:gd name="connsiteY7" fmla="*/ 234500 h 709696"/>
              <a:gd name="connsiteX8" fmla="*/ 0 w 391928"/>
              <a:gd name="connsiteY8" fmla="*/ 89913 h 709696"/>
              <a:gd name="connsiteX9" fmla="*/ 77670 w 391928"/>
              <a:gd name="connsiteY9" fmla="*/ 47755 h 709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28" h="709696">
                <a:moveTo>
                  <a:pt x="135550" y="0"/>
                </a:moveTo>
                <a:lnTo>
                  <a:pt x="213310" y="172002"/>
                </a:lnTo>
                <a:cubicBezTo>
                  <a:pt x="274344" y="316302"/>
                  <a:pt x="328557" y="464190"/>
                  <a:pt x="375545" y="615260"/>
                </a:cubicBezTo>
                <a:lnTo>
                  <a:pt x="391928" y="672955"/>
                </a:lnTo>
                <a:lnTo>
                  <a:pt x="335492" y="678644"/>
                </a:lnTo>
                <a:lnTo>
                  <a:pt x="235461" y="709696"/>
                </a:lnTo>
                <a:lnTo>
                  <a:pt x="222202" y="663006"/>
                </a:lnTo>
                <a:cubicBezTo>
                  <a:pt x="176778" y="516963"/>
                  <a:pt x="124370" y="373998"/>
                  <a:pt x="65367" y="234500"/>
                </a:cubicBezTo>
                <a:lnTo>
                  <a:pt x="0" y="89913"/>
                </a:lnTo>
                <a:lnTo>
                  <a:pt x="77670" y="47755"/>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9048" tIns="49524" rIns="99048" bIns="49524" rtlCol="0" anchor="ctr"/>
          <a:lstStyle/>
          <a:p>
            <a:pPr algn="ctr">
              <a:lnSpc>
                <a:spcPct val="100000"/>
              </a:lnSpc>
            </a:pPr>
            <a:endParaRPr lang="en-US" sz="1500">
              <a:solidFill>
                <a:schemeClr val="tx1"/>
              </a:solidFill>
            </a:endParaRPr>
          </a:p>
        </p:txBody>
      </p:sp>
      <p:sp>
        <p:nvSpPr>
          <p:cNvPr id="39" name="Freeform 38"/>
          <p:cNvSpPr/>
          <p:nvPr/>
        </p:nvSpPr>
        <p:spPr>
          <a:xfrm>
            <a:off x="3098685" y="3648007"/>
            <a:ext cx="138998" cy="476390"/>
          </a:xfrm>
          <a:custGeom>
            <a:avLst/>
            <a:gdLst>
              <a:gd name="connsiteX0" fmla="*/ 159774 w 168482"/>
              <a:gd name="connsiteY0" fmla="*/ 0 h 560459"/>
              <a:gd name="connsiteX1" fmla="*/ 162205 w 168482"/>
              <a:gd name="connsiteY1" fmla="*/ 31959 h 560459"/>
              <a:gd name="connsiteX2" fmla="*/ 168482 w 168482"/>
              <a:gd name="connsiteY2" fmla="*/ 280229 h 560459"/>
              <a:gd name="connsiteX3" fmla="*/ 162205 w 168482"/>
              <a:gd name="connsiteY3" fmla="*/ 528499 h 560459"/>
              <a:gd name="connsiteX4" fmla="*/ 159774 w 168482"/>
              <a:gd name="connsiteY4" fmla="*/ 560459 h 560459"/>
              <a:gd name="connsiteX5" fmla="*/ 137402 w 168482"/>
              <a:gd name="connsiteY5" fmla="*/ 553514 h 560459"/>
              <a:gd name="connsiteX6" fmla="*/ 24465 w 168482"/>
              <a:gd name="connsiteY6" fmla="*/ 542129 h 560459"/>
              <a:gd name="connsiteX7" fmla="*/ 0 w 168482"/>
              <a:gd name="connsiteY7" fmla="*/ 544595 h 560459"/>
              <a:gd name="connsiteX8" fmla="*/ 1853 w 168482"/>
              <a:gd name="connsiteY8" fmla="*/ 520237 h 560459"/>
              <a:gd name="connsiteX9" fmla="*/ 7921 w 168482"/>
              <a:gd name="connsiteY9" fmla="*/ 280229 h 560459"/>
              <a:gd name="connsiteX10" fmla="*/ 1853 w 168482"/>
              <a:gd name="connsiteY10" fmla="*/ 40222 h 560459"/>
              <a:gd name="connsiteX11" fmla="*/ 0 w 168482"/>
              <a:gd name="connsiteY11" fmla="*/ 15863 h 560459"/>
              <a:gd name="connsiteX12" fmla="*/ 24465 w 168482"/>
              <a:gd name="connsiteY12" fmla="*/ 18329 h 560459"/>
              <a:gd name="connsiteX13" fmla="*/ 137402 w 168482"/>
              <a:gd name="connsiteY13" fmla="*/ 6944 h 560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8482" h="560459">
                <a:moveTo>
                  <a:pt x="159774" y="0"/>
                </a:moveTo>
                <a:lnTo>
                  <a:pt x="162205" y="31959"/>
                </a:lnTo>
                <a:cubicBezTo>
                  <a:pt x="166373" y="114190"/>
                  <a:pt x="168482" y="196963"/>
                  <a:pt x="168482" y="280229"/>
                </a:cubicBezTo>
                <a:cubicBezTo>
                  <a:pt x="168482" y="363495"/>
                  <a:pt x="166373" y="446269"/>
                  <a:pt x="162205" y="528499"/>
                </a:cubicBezTo>
                <a:lnTo>
                  <a:pt x="159774" y="560459"/>
                </a:lnTo>
                <a:lnTo>
                  <a:pt x="137402" y="553514"/>
                </a:lnTo>
                <a:cubicBezTo>
                  <a:pt x="100923" y="546049"/>
                  <a:pt x="63152" y="542129"/>
                  <a:pt x="24465" y="542129"/>
                </a:cubicBezTo>
                <a:lnTo>
                  <a:pt x="0" y="544595"/>
                </a:lnTo>
                <a:lnTo>
                  <a:pt x="1853" y="520237"/>
                </a:lnTo>
                <a:cubicBezTo>
                  <a:pt x="5882" y="440743"/>
                  <a:pt x="7921" y="360724"/>
                  <a:pt x="7921" y="280229"/>
                </a:cubicBezTo>
                <a:cubicBezTo>
                  <a:pt x="7921" y="199734"/>
                  <a:pt x="5882" y="119716"/>
                  <a:pt x="1853" y="40222"/>
                </a:cubicBezTo>
                <a:lnTo>
                  <a:pt x="0" y="15863"/>
                </a:lnTo>
                <a:lnTo>
                  <a:pt x="24465" y="18329"/>
                </a:lnTo>
                <a:cubicBezTo>
                  <a:pt x="63152" y="18329"/>
                  <a:pt x="100923" y="14409"/>
                  <a:pt x="137402" y="6944"/>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9048" tIns="49524" rIns="99048" bIns="49524" rtlCol="0" anchor="ctr"/>
          <a:lstStyle/>
          <a:p>
            <a:pPr algn="ctr">
              <a:lnSpc>
                <a:spcPct val="100000"/>
              </a:lnSpc>
            </a:pPr>
            <a:endParaRPr lang="en-US" sz="1500">
              <a:solidFill>
                <a:schemeClr val="tx1"/>
              </a:solidFill>
            </a:endParaRPr>
          </a:p>
        </p:txBody>
      </p:sp>
      <p:sp>
        <p:nvSpPr>
          <p:cNvPr id="44" name="Freeform 43"/>
          <p:cNvSpPr/>
          <p:nvPr/>
        </p:nvSpPr>
        <p:spPr>
          <a:xfrm>
            <a:off x="2748923" y="5025401"/>
            <a:ext cx="323335" cy="602829"/>
          </a:xfrm>
          <a:custGeom>
            <a:avLst/>
            <a:gdLst>
              <a:gd name="connsiteX0" fmla="*/ 235454 w 391921"/>
              <a:gd name="connsiteY0" fmla="*/ 0 h 709210"/>
              <a:gd name="connsiteX1" fmla="*/ 335485 w 391921"/>
              <a:gd name="connsiteY1" fmla="*/ 31051 h 709210"/>
              <a:gd name="connsiteX2" fmla="*/ 391921 w 391921"/>
              <a:gd name="connsiteY2" fmla="*/ 36740 h 709210"/>
              <a:gd name="connsiteX3" fmla="*/ 375538 w 391921"/>
              <a:gd name="connsiteY3" fmla="*/ 94436 h 709210"/>
              <a:gd name="connsiteX4" fmla="*/ 166256 w 391921"/>
              <a:gd name="connsiteY4" fmla="*/ 645240 h 709210"/>
              <a:gd name="connsiteX5" fmla="*/ 134954 w 391921"/>
              <a:gd name="connsiteY5" fmla="*/ 709210 h 709210"/>
              <a:gd name="connsiteX6" fmla="*/ 77663 w 391921"/>
              <a:gd name="connsiteY6" fmla="*/ 661940 h 709210"/>
              <a:gd name="connsiteX7" fmla="*/ 0 w 391921"/>
              <a:gd name="connsiteY7" fmla="*/ 619786 h 709210"/>
              <a:gd name="connsiteX8" fmla="*/ 19878 w 391921"/>
              <a:gd name="connsiteY8" fmla="*/ 579163 h 709210"/>
              <a:gd name="connsiteX9" fmla="*/ 222195 w 391921"/>
              <a:gd name="connsiteY9" fmla="*/ 46690 h 709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21" h="709210">
                <a:moveTo>
                  <a:pt x="235454" y="0"/>
                </a:moveTo>
                <a:lnTo>
                  <a:pt x="335485" y="31051"/>
                </a:lnTo>
                <a:lnTo>
                  <a:pt x="391921" y="36740"/>
                </a:lnTo>
                <a:lnTo>
                  <a:pt x="375538" y="94436"/>
                </a:lnTo>
                <a:cubicBezTo>
                  <a:pt x="316803" y="283275"/>
                  <a:pt x="246779" y="467139"/>
                  <a:pt x="166256" y="645240"/>
                </a:cubicBezTo>
                <a:lnTo>
                  <a:pt x="134954" y="709210"/>
                </a:lnTo>
                <a:lnTo>
                  <a:pt x="77663" y="661940"/>
                </a:lnTo>
                <a:lnTo>
                  <a:pt x="0" y="619786"/>
                </a:lnTo>
                <a:lnTo>
                  <a:pt x="19878" y="579163"/>
                </a:lnTo>
                <a:cubicBezTo>
                  <a:pt x="97722" y="406989"/>
                  <a:pt x="165415" y="229244"/>
                  <a:pt x="222195" y="4669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9048" tIns="49524" rIns="99048" bIns="49524" rtlCol="0" anchor="ctr"/>
          <a:lstStyle/>
          <a:p>
            <a:pPr algn="ctr">
              <a:lnSpc>
                <a:spcPct val="100000"/>
              </a:lnSpc>
            </a:pPr>
            <a:endParaRPr lang="en-US" sz="1500">
              <a:solidFill>
                <a:schemeClr val="tx1"/>
              </a:solidFill>
            </a:endParaRPr>
          </a:p>
        </p:txBody>
      </p:sp>
      <p:sp>
        <p:nvSpPr>
          <p:cNvPr id="47" name="Freeform 46"/>
          <p:cNvSpPr/>
          <p:nvPr/>
        </p:nvSpPr>
        <p:spPr>
          <a:xfrm>
            <a:off x="1856811" y="6354181"/>
            <a:ext cx="526506" cy="454538"/>
          </a:xfrm>
          <a:custGeom>
            <a:avLst/>
            <a:gdLst>
              <a:gd name="connsiteX0" fmla="*/ 498399 w 638189"/>
              <a:gd name="connsiteY0" fmla="*/ 0 h 534751"/>
              <a:gd name="connsiteX1" fmla="*/ 532378 w 638189"/>
              <a:gd name="connsiteY1" fmla="*/ 28034 h 534751"/>
              <a:gd name="connsiteX2" fmla="*/ 627567 w 638189"/>
              <a:gd name="connsiteY2" fmla="*/ 79701 h 534751"/>
              <a:gd name="connsiteX3" fmla="*/ 638189 w 638189"/>
              <a:gd name="connsiteY3" fmla="*/ 82999 h 534751"/>
              <a:gd name="connsiteX4" fmla="*/ 459142 w 638189"/>
              <a:gd name="connsiteY4" fmla="*/ 297338 h 534751"/>
              <a:gd name="connsiteX5" fmla="*/ 260713 w 638189"/>
              <a:gd name="connsiteY5" fmla="*/ 507963 h 534751"/>
              <a:gd name="connsiteX6" fmla="*/ 232616 w 638189"/>
              <a:gd name="connsiteY6" fmla="*/ 534751 h 534751"/>
              <a:gd name="connsiteX7" fmla="*/ 0 w 638189"/>
              <a:gd name="connsiteY7" fmla="*/ 534751 h 534751"/>
              <a:gd name="connsiteX8" fmla="*/ 147179 w 638189"/>
              <a:gd name="connsiteY8" fmla="*/ 394429 h 534751"/>
              <a:gd name="connsiteX9" fmla="*/ 339004 w 638189"/>
              <a:gd name="connsiteY9" fmla="*/ 190813 h 534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8189" h="534751">
                <a:moveTo>
                  <a:pt x="498399" y="0"/>
                </a:moveTo>
                <a:lnTo>
                  <a:pt x="532378" y="28034"/>
                </a:lnTo>
                <a:cubicBezTo>
                  <a:pt x="562190" y="48175"/>
                  <a:pt x="594045" y="65523"/>
                  <a:pt x="627567" y="79701"/>
                </a:cubicBezTo>
                <a:lnTo>
                  <a:pt x="638189" y="82999"/>
                </a:lnTo>
                <a:lnTo>
                  <a:pt x="459142" y="297338"/>
                </a:lnTo>
                <a:cubicBezTo>
                  <a:pt x="395098" y="369513"/>
                  <a:pt x="328922" y="439755"/>
                  <a:pt x="260713" y="507963"/>
                </a:cubicBezTo>
                <a:lnTo>
                  <a:pt x="232616" y="534751"/>
                </a:lnTo>
                <a:lnTo>
                  <a:pt x="0" y="534751"/>
                </a:lnTo>
                <a:lnTo>
                  <a:pt x="147179" y="394429"/>
                </a:lnTo>
                <a:cubicBezTo>
                  <a:pt x="213118" y="328491"/>
                  <a:pt x="277091" y="260587"/>
                  <a:pt x="339004" y="190813"/>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9048" tIns="49524" rIns="99048" bIns="49524" rtlCol="0" anchor="ctr"/>
          <a:lstStyle/>
          <a:p>
            <a:pPr algn="ctr"/>
            <a:endParaRPr lang="en-US" sz="1500">
              <a:solidFill>
                <a:schemeClr val="tx1"/>
              </a:solidFill>
            </a:endParaRPr>
          </a:p>
        </p:txBody>
      </p:sp>
      <p:sp>
        <p:nvSpPr>
          <p:cNvPr id="6" name="Oval 5"/>
          <p:cNvSpPr/>
          <p:nvPr/>
        </p:nvSpPr>
        <p:spPr>
          <a:xfrm>
            <a:off x="1990142" y="1207910"/>
            <a:ext cx="1128726" cy="116292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9048" tIns="49524" rIns="99048" bIns="49524" rtlCol="0" anchor="ctr"/>
          <a:lstStyle/>
          <a:p>
            <a:pPr algn="ctr"/>
            <a:endParaRPr lang="en-US" sz="1500"/>
          </a:p>
        </p:txBody>
      </p:sp>
      <p:sp>
        <p:nvSpPr>
          <p:cNvPr id="9" name="Oval 8"/>
          <p:cNvSpPr/>
          <p:nvPr/>
        </p:nvSpPr>
        <p:spPr>
          <a:xfrm>
            <a:off x="2554505" y="2605794"/>
            <a:ext cx="1128726" cy="116292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9048" tIns="49524" rIns="99048" bIns="49524" rtlCol="0" anchor="ctr"/>
          <a:lstStyle/>
          <a:p>
            <a:pPr algn="ctr">
              <a:lnSpc>
                <a:spcPct val="100000"/>
              </a:lnSpc>
            </a:pPr>
            <a:endParaRPr lang="en-US" sz="1500"/>
          </a:p>
        </p:txBody>
      </p:sp>
      <p:sp>
        <p:nvSpPr>
          <p:cNvPr id="10" name="Oval 9"/>
          <p:cNvSpPr/>
          <p:nvPr/>
        </p:nvSpPr>
        <p:spPr>
          <a:xfrm>
            <a:off x="2554505" y="4003679"/>
            <a:ext cx="1128726" cy="116292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9048" tIns="49524" rIns="99048" bIns="49524" rtlCol="0" anchor="ctr"/>
          <a:lstStyle/>
          <a:p>
            <a:pPr algn="ctr">
              <a:lnSpc>
                <a:spcPct val="100000"/>
              </a:lnSpc>
            </a:pPr>
            <a:endParaRPr lang="en-US" sz="1500"/>
          </a:p>
        </p:txBody>
      </p:sp>
      <p:sp>
        <p:nvSpPr>
          <p:cNvPr id="11" name="Oval 10"/>
          <p:cNvSpPr/>
          <p:nvPr/>
        </p:nvSpPr>
        <p:spPr>
          <a:xfrm>
            <a:off x="1990142" y="5401562"/>
            <a:ext cx="1128726" cy="116292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9048" tIns="49524" rIns="99048" bIns="49524" rtlCol="0" anchor="ctr"/>
          <a:lstStyle/>
          <a:p>
            <a:pPr algn="ctr"/>
            <a:endParaRPr lang="en-US" sz="1500"/>
          </a:p>
        </p:txBody>
      </p:sp>
      <p:sp>
        <p:nvSpPr>
          <p:cNvPr id="49" name="TextBox 48"/>
          <p:cNvSpPr txBox="1"/>
          <p:nvPr/>
        </p:nvSpPr>
        <p:spPr>
          <a:xfrm>
            <a:off x="3124833" y="1281168"/>
            <a:ext cx="6890175" cy="854068"/>
          </a:xfrm>
          <a:prstGeom prst="rect">
            <a:avLst/>
          </a:prstGeom>
          <a:noFill/>
        </p:spPr>
        <p:txBody>
          <a:bodyPr wrap="square" lIns="99048" tIns="49524" rIns="99048" bIns="49524" rtlCol="0">
            <a:spAutoFit/>
          </a:bodyPr>
          <a:lstStyle/>
          <a:p>
            <a:pPr algn="just">
              <a:lnSpc>
                <a:spcPct val="100000"/>
              </a:lnSpc>
            </a:pPr>
            <a:r>
              <a:rPr lang="en-US" sz="3000" b="1" dirty="0" smtClean="0">
                <a:solidFill>
                  <a:schemeClr val="accent6"/>
                </a:solidFill>
                <a:latin typeface="Helvetica" pitchFamily="34" charset="0"/>
              </a:rPr>
              <a:t>Cyber risks growing exponentially</a:t>
            </a:r>
          </a:p>
          <a:p>
            <a:pPr>
              <a:lnSpc>
                <a:spcPct val="100000"/>
              </a:lnSpc>
            </a:pPr>
            <a:r>
              <a:rPr lang="en-US" b="1" dirty="0" smtClean="0">
                <a:solidFill>
                  <a:schemeClr val="bg2">
                    <a:lumMod val="75000"/>
                  </a:schemeClr>
                </a:solidFill>
                <a:latin typeface="Helvetica" pitchFamily="34" charset="0"/>
              </a:rPr>
              <a:t>Cannot be eliminated. Have to be managed economically.</a:t>
            </a:r>
            <a:endParaRPr lang="en-US" b="1" dirty="0" smtClean="0">
              <a:solidFill>
                <a:schemeClr val="bg2">
                  <a:lumMod val="75000"/>
                </a:schemeClr>
              </a:solidFill>
              <a:latin typeface="Helvetica" pitchFamily="34" charset="0"/>
            </a:endParaRPr>
          </a:p>
        </p:txBody>
      </p:sp>
      <p:sp>
        <p:nvSpPr>
          <p:cNvPr id="60" name="Oval 59"/>
          <p:cNvSpPr/>
          <p:nvPr/>
        </p:nvSpPr>
        <p:spPr>
          <a:xfrm>
            <a:off x="2131605" y="1353663"/>
            <a:ext cx="845802" cy="871432"/>
          </a:xfrm>
          <a:prstGeom prst="ellipse">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lIns="99048" tIns="49524" rIns="99048" bIns="49524" rtlCol="0" anchor="ctr"/>
          <a:lstStyle/>
          <a:p>
            <a:pPr algn="ctr"/>
            <a:endParaRPr lang="en-US" sz="1500"/>
          </a:p>
        </p:txBody>
      </p:sp>
      <p:sp>
        <p:nvSpPr>
          <p:cNvPr id="61" name="Oval 60"/>
          <p:cNvSpPr/>
          <p:nvPr/>
        </p:nvSpPr>
        <p:spPr>
          <a:xfrm>
            <a:off x="2695968" y="2756348"/>
            <a:ext cx="845802" cy="871432"/>
          </a:xfrm>
          <a:prstGeom prst="ellipse">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lIns="99048" tIns="49524" rIns="99048" bIns="49524" rtlCol="0" anchor="ctr"/>
          <a:lstStyle/>
          <a:p>
            <a:pPr algn="ctr">
              <a:lnSpc>
                <a:spcPct val="100000"/>
              </a:lnSpc>
            </a:pPr>
            <a:endParaRPr lang="en-US" sz="1500"/>
          </a:p>
        </p:txBody>
      </p:sp>
      <p:sp>
        <p:nvSpPr>
          <p:cNvPr id="62" name="Oval 61"/>
          <p:cNvSpPr/>
          <p:nvPr/>
        </p:nvSpPr>
        <p:spPr>
          <a:xfrm>
            <a:off x="2695968" y="4144633"/>
            <a:ext cx="845802" cy="871432"/>
          </a:xfrm>
          <a:prstGeom prst="ellipse">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lIns="99048" tIns="49524" rIns="99048" bIns="49524" rtlCol="0" anchor="ctr"/>
          <a:lstStyle/>
          <a:p>
            <a:pPr algn="ctr">
              <a:lnSpc>
                <a:spcPct val="100000"/>
              </a:lnSpc>
            </a:pPr>
            <a:endParaRPr lang="en-US" sz="1500"/>
          </a:p>
        </p:txBody>
      </p:sp>
      <p:sp>
        <p:nvSpPr>
          <p:cNvPr id="63" name="Oval 62"/>
          <p:cNvSpPr/>
          <p:nvPr/>
        </p:nvSpPr>
        <p:spPr>
          <a:xfrm>
            <a:off x="2137947" y="5547315"/>
            <a:ext cx="845802" cy="871432"/>
          </a:xfrm>
          <a:prstGeom prst="ellipse">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lIns="99048" tIns="49524" rIns="99048" bIns="49524" rtlCol="0" anchor="ctr"/>
          <a:lstStyle/>
          <a:p>
            <a:pPr algn="ctr"/>
            <a:endParaRPr lang="en-US" sz="1500"/>
          </a:p>
        </p:txBody>
      </p:sp>
      <p:sp>
        <p:nvSpPr>
          <p:cNvPr id="65" name="Shape 2587"/>
          <p:cNvSpPr/>
          <p:nvPr/>
        </p:nvSpPr>
        <p:spPr>
          <a:xfrm>
            <a:off x="2317784" y="1527901"/>
            <a:ext cx="470719" cy="484983"/>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rgbClr val="53585F"/>
          </a:solidFill>
          <a:ln w="12700">
            <a:miter lim="400000"/>
          </a:ln>
        </p:spPr>
        <p:txBody>
          <a:bodyPr lIns="15472" tIns="15472" rIns="15472" bIns="15472" anchor="ctr"/>
          <a:lstStyle/>
          <a:p>
            <a:pPr defTabSz="18565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p>
        </p:txBody>
      </p:sp>
      <p:sp>
        <p:nvSpPr>
          <p:cNvPr id="32" name="Shape 2847"/>
          <p:cNvSpPr/>
          <p:nvPr/>
        </p:nvSpPr>
        <p:spPr>
          <a:xfrm>
            <a:off x="2889934" y="2977167"/>
            <a:ext cx="417154" cy="429791"/>
          </a:xfrm>
          <a:custGeom>
            <a:avLst/>
            <a:gdLst/>
            <a:ahLst/>
            <a:cxnLst>
              <a:cxn ang="0">
                <a:pos x="wd2" y="hd2"/>
              </a:cxn>
              <a:cxn ang="5400000">
                <a:pos x="wd2" y="hd2"/>
              </a:cxn>
              <a:cxn ang="10800000">
                <a:pos x="wd2" y="hd2"/>
              </a:cxn>
              <a:cxn ang="16200000">
                <a:pos x="wd2" y="hd2"/>
              </a:cxn>
            </a:cxnLst>
            <a:rect l="0" t="0" r="r" b="b"/>
            <a:pathLst>
              <a:path w="21600" h="21600" extrusionOk="0">
                <a:moveTo>
                  <a:pt x="18634" y="6292"/>
                </a:moveTo>
                <a:cubicBezTo>
                  <a:pt x="18643" y="6159"/>
                  <a:pt x="18655" y="6026"/>
                  <a:pt x="18655" y="5891"/>
                </a:cubicBezTo>
                <a:cubicBezTo>
                  <a:pt x="18655" y="2638"/>
                  <a:pt x="16017" y="0"/>
                  <a:pt x="12764" y="0"/>
                </a:cubicBezTo>
                <a:cubicBezTo>
                  <a:pt x="10499" y="0"/>
                  <a:pt x="8536" y="1279"/>
                  <a:pt x="7550" y="3153"/>
                </a:cubicBezTo>
                <a:cubicBezTo>
                  <a:pt x="7185" y="3021"/>
                  <a:pt x="6793" y="2945"/>
                  <a:pt x="6382" y="2945"/>
                </a:cubicBezTo>
                <a:cubicBezTo>
                  <a:pt x="4484" y="2945"/>
                  <a:pt x="2945" y="4484"/>
                  <a:pt x="2945" y="6382"/>
                </a:cubicBezTo>
                <a:cubicBezTo>
                  <a:pt x="2945" y="6629"/>
                  <a:pt x="2973" y="6869"/>
                  <a:pt x="3022" y="7101"/>
                </a:cubicBezTo>
                <a:cubicBezTo>
                  <a:pt x="1267" y="7686"/>
                  <a:pt x="0" y="9339"/>
                  <a:pt x="0" y="11291"/>
                </a:cubicBezTo>
                <a:cubicBezTo>
                  <a:pt x="0" y="13731"/>
                  <a:pt x="1978" y="15709"/>
                  <a:pt x="4418" y="15709"/>
                </a:cubicBezTo>
                <a:lnTo>
                  <a:pt x="8836" y="15709"/>
                </a:lnTo>
                <a:cubicBezTo>
                  <a:pt x="9108" y="15709"/>
                  <a:pt x="9327" y="15489"/>
                  <a:pt x="9327" y="15218"/>
                </a:cubicBezTo>
                <a:cubicBezTo>
                  <a:pt x="9327" y="14947"/>
                  <a:pt x="9108" y="14727"/>
                  <a:pt x="8836" y="14727"/>
                </a:cubicBezTo>
                <a:lnTo>
                  <a:pt x="4418" y="14727"/>
                </a:lnTo>
                <a:cubicBezTo>
                  <a:pt x="2524" y="14727"/>
                  <a:pt x="982" y="13185"/>
                  <a:pt x="982" y="11291"/>
                </a:cubicBezTo>
                <a:cubicBezTo>
                  <a:pt x="982" y="9810"/>
                  <a:pt x="1926" y="8502"/>
                  <a:pt x="3333" y="8033"/>
                </a:cubicBezTo>
                <a:lnTo>
                  <a:pt x="4165" y="7756"/>
                </a:lnTo>
                <a:lnTo>
                  <a:pt x="3982" y="6897"/>
                </a:lnTo>
                <a:cubicBezTo>
                  <a:pt x="3946" y="6725"/>
                  <a:pt x="3927" y="6551"/>
                  <a:pt x="3927" y="6382"/>
                </a:cubicBezTo>
                <a:cubicBezTo>
                  <a:pt x="3927" y="5028"/>
                  <a:pt x="5028" y="3927"/>
                  <a:pt x="6382" y="3927"/>
                </a:cubicBezTo>
                <a:cubicBezTo>
                  <a:pt x="6662" y="3927"/>
                  <a:pt x="6942" y="3977"/>
                  <a:pt x="7215" y="4077"/>
                </a:cubicBezTo>
                <a:lnTo>
                  <a:pt x="8019" y="4368"/>
                </a:lnTo>
                <a:lnTo>
                  <a:pt x="8418" y="3611"/>
                </a:lnTo>
                <a:cubicBezTo>
                  <a:pt x="9272" y="1989"/>
                  <a:pt x="10937" y="982"/>
                  <a:pt x="12764" y="982"/>
                </a:cubicBezTo>
                <a:cubicBezTo>
                  <a:pt x="15470" y="982"/>
                  <a:pt x="17673" y="3184"/>
                  <a:pt x="17673" y="5891"/>
                </a:cubicBezTo>
                <a:cubicBezTo>
                  <a:pt x="17673" y="5977"/>
                  <a:pt x="17666" y="6060"/>
                  <a:pt x="17660" y="6145"/>
                </a:cubicBezTo>
                <a:lnTo>
                  <a:pt x="17655" y="6229"/>
                </a:lnTo>
                <a:lnTo>
                  <a:pt x="17610" y="6920"/>
                </a:lnTo>
                <a:lnTo>
                  <a:pt x="18245" y="7194"/>
                </a:lnTo>
                <a:cubicBezTo>
                  <a:pt x="19686" y="7816"/>
                  <a:pt x="20618" y="9232"/>
                  <a:pt x="20618" y="10800"/>
                </a:cubicBezTo>
                <a:cubicBezTo>
                  <a:pt x="20618" y="12965"/>
                  <a:pt x="18856" y="14727"/>
                  <a:pt x="16691" y="14727"/>
                </a:cubicBezTo>
                <a:lnTo>
                  <a:pt x="12764" y="14727"/>
                </a:lnTo>
                <a:cubicBezTo>
                  <a:pt x="12492" y="14727"/>
                  <a:pt x="12273" y="14947"/>
                  <a:pt x="12273" y="15218"/>
                </a:cubicBezTo>
                <a:cubicBezTo>
                  <a:pt x="12273" y="15489"/>
                  <a:pt x="12492" y="15709"/>
                  <a:pt x="12764" y="15709"/>
                </a:cubicBezTo>
                <a:lnTo>
                  <a:pt x="16691" y="15709"/>
                </a:lnTo>
                <a:cubicBezTo>
                  <a:pt x="19401" y="15709"/>
                  <a:pt x="21600" y="13511"/>
                  <a:pt x="21600" y="10800"/>
                </a:cubicBezTo>
                <a:cubicBezTo>
                  <a:pt x="21600" y="8780"/>
                  <a:pt x="20378" y="7045"/>
                  <a:pt x="18634" y="6292"/>
                </a:cubicBezTo>
                <a:moveTo>
                  <a:pt x="13745" y="17673"/>
                </a:moveTo>
                <a:cubicBezTo>
                  <a:pt x="13610" y="17673"/>
                  <a:pt x="13488" y="17728"/>
                  <a:pt x="13398" y="17817"/>
                </a:cubicBezTo>
                <a:lnTo>
                  <a:pt x="11291" y="19924"/>
                </a:lnTo>
                <a:lnTo>
                  <a:pt x="11291" y="8346"/>
                </a:lnTo>
                <a:cubicBezTo>
                  <a:pt x="11291" y="8074"/>
                  <a:pt x="11071" y="7855"/>
                  <a:pt x="10800" y="7855"/>
                </a:cubicBezTo>
                <a:cubicBezTo>
                  <a:pt x="10529" y="7855"/>
                  <a:pt x="10309" y="8074"/>
                  <a:pt x="10309" y="8346"/>
                </a:cubicBezTo>
                <a:lnTo>
                  <a:pt x="10309" y="19924"/>
                </a:lnTo>
                <a:lnTo>
                  <a:pt x="8202" y="17817"/>
                </a:lnTo>
                <a:cubicBezTo>
                  <a:pt x="8113" y="17728"/>
                  <a:pt x="7990" y="17673"/>
                  <a:pt x="7855" y="17673"/>
                </a:cubicBezTo>
                <a:cubicBezTo>
                  <a:pt x="7583" y="17673"/>
                  <a:pt x="7364" y="17893"/>
                  <a:pt x="7364" y="18164"/>
                </a:cubicBezTo>
                <a:cubicBezTo>
                  <a:pt x="7364" y="18300"/>
                  <a:pt x="7419" y="18422"/>
                  <a:pt x="7507" y="18511"/>
                </a:cubicBezTo>
                <a:lnTo>
                  <a:pt x="10453" y="21456"/>
                </a:lnTo>
                <a:cubicBezTo>
                  <a:pt x="10542" y="21545"/>
                  <a:pt x="10664" y="21600"/>
                  <a:pt x="10800" y="21600"/>
                </a:cubicBezTo>
                <a:cubicBezTo>
                  <a:pt x="10936" y="21600"/>
                  <a:pt x="11058" y="21545"/>
                  <a:pt x="11147" y="21456"/>
                </a:cubicBezTo>
                <a:lnTo>
                  <a:pt x="14093" y="18511"/>
                </a:lnTo>
                <a:cubicBezTo>
                  <a:pt x="14182" y="18422"/>
                  <a:pt x="14236" y="18300"/>
                  <a:pt x="14236" y="18164"/>
                </a:cubicBezTo>
                <a:cubicBezTo>
                  <a:pt x="14236" y="17893"/>
                  <a:pt x="14017" y="17673"/>
                  <a:pt x="13745" y="17673"/>
                </a:cubicBezTo>
              </a:path>
            </a:pathLst>
          </a:custGeom>
          <a:solidFill>
            <a:srgbClr val="53585F"/>
          </a:solidFill>
          <a:ln w="12700">
            <a:miter lim="400000"/>
          </a:ln>
        </p:spPr>
        <p:txBody>
          <a:bodyPr lIns="15472" tIns="15472" rIns="15472" bIns="15472" anchor="ctr"/>
          <a:lstStyle/>
          <a:p>
            <a:pPr defTabSz="18565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p>
        </p:txBody>
      </p:sp>
      <p:sp>
        <p:nvSpPr>
          <p:cNvPr id="33" name="Shape 2617"/>
          <p:cNvSpPr/>
          <p:nvPr/>
        </p:nvSpPr>
        <p:spPr>
          <a:xfrm>
            <a:off x="2852914" y="4356130"/>
            <a:ext cx="531910" cy="448435"/>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1"/>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2"/>
                  <a:pt x="8380" y="7241"/>
                  <a:pt x="8380" y="7241"/>
                </a:cubicBezTo>
                <a:cubicBezTo>
                  <a:pt x="8112" y="6505"/>
                  <a:pt x="7614" y="5133"/>
                  <a:pt x="7988" y="4025"/>
                </a:cubicBezTo>
                <a:cubicBezTo>
                  <a:pt x="8490" y="2492"/>
                  <a:pt x="8935" y="2190"/>
                  <a:pt x="9741" y="1747"/>
                </a:cubicBezTo>
                <a:cubicBezTo>
                  <a:pt x="9788" y="1721"/>
                  <a:pt x="9834" y="1691"/>
                  <a:pt x="9877" y="1657"/>
                </a:cubicBezTo>
                <a:cubicBezTo>
                  <a:pt x="10029" y="1535"/>
                  <a:pt x="10674" y="1200"/>
                  <a:pt x="11403" y="1200"/>
                </a:cubicBezTo>
                <a:cubicBezTo>
                  <a:pt x="11768" y="1200"/>
                  <a:pt x="12075" y="1285"/>
                  <a:pt x="12318" y="1454"/>
                </a:cubicBezTo>
                <a:cubicBezTo>
                  <a:pt x="12610" y="1655"/>
                  <a:pt x="12890" y="2039"/>
                  <a:pt x="13313" y="3271"/>
                </a:cubicBezTo>
                <a:cubicBezTo>
                  <a:pt x="14101" y="5469"/>
                  <a:pt x="13602" y="6698"/>
                  <a:pt x="13350" y="7124"/>
                </a:cubicBezTo>
                <a:cubicBezTo>
                  <a:pt x="13183" y="7407"/>
                  <a:pt x="13126" y="7764"/>
                  <a:pt x="13191" y="8102"/>
                </a:cubicBezTo>
                <a:cubicBezTo>
                  <a:pt x="13386" y="9109"/>
                  <a:pt x="13260" y="9534"/>
                  <a:pt x="13227" y="9619"/>
                </a:cubicBezTo>
                <a:cubicBezTo>
                  <a:pt x="13219" y="9631"/>
                  <a:pt x="13101" y="9814"/>
                  <a:pt x="13041" y="9902"/>
                </a:cubicBezTo>
                <a:cubicBezTo>
                  <a:pt x="12668" y="10452"/>
                  <a:pt x="11973" y="11474"/>
                  <a:pt x="11973" y="13569"/>
                </a:cubicBezTo>
                <a:cubicBezTo>
                  <a:pt x="11973" y="16039"/>
                  <a:pt x="13545" y="17190"/>
                  <a:pt x="14427" y="17477"/>
                </a:cubicBezTo>
                <a:lnTo>
                  <a:pt x="14466" y="17493"/>
                </a:lnTo>
                <a:cubicBezTo>
                  <a:pt x="15703" y="18036"/>
                  <a:pt x="16914" y="18711"/>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1"/>
                </a:cubicBezTo>
                <a:cubicBezTo>
                  <a:pt x="13957" y="10421"/>
                  <a:pt x="14531" y="9807"/>
                  <a:pt x="14146" y="7826"/>
                </a:cubicBezTo>
                <a:cubicBezTo>
                  <a:pt x="14787" y="6740"/>
                  <a:pt x="14995" y="4972"/>
                  <a:pt x="14211" y="2789"/>
                </a:cubicBezTo>
                <a:cubicBezTo>
                  <a:pt x="13774" y="1514"/>
                  <a:pt x="13389" y="815"/>
                  <a:pt x="12801" y="409"/>
                </a:cubicBezTo>
                <a:cubicBezTo>
                  <a:pt x="12370" y="110"/>
                  <a:pt x="11880" y="0"/>
                  <a:pt x="11403" y="0"/>
                </a:cubicBezTo>
                <a:cubicBezTo>
                  <a:pt x="10516" y="0"/>
                  <a:pt x="9675" y="384"/>
                  <a:pt x="9339" y="653"/>
                </a:cubicBezTo>
                <a:cubicBezTo>
                  <a:pt x="8357" y="1192"/>
                  <a:pt x="7697" y="1688"/>
                  <a:pt x="7077" y="3579"/>
                </a:cubicBezTo>
                <a:cubicBezTo>
                  <a:pt x="6540" y="5168"/>
                  <a:pt x="7179" y="6892"/>
                  <a:pt x="7494" y="7758"/>
                </a:cubicBezTo>
                <a:cubicBezTo>
                  <a:pt x="7110" y="9740"/>
                  <a:pt x="7642" y="10421"/>
                  <a:pt x="7642" y="10421"/>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6"/>
                </a:moveTo>
                <a:cubicBezTo>
                  <a:pt x="19516" y="15006"/>
                  <a:pt x="18416" y="14701"/>
                  <a:pt x="18416" y="12954"/>
                </a:cubicBezTo>
                <a:cubicBezTo>
                  <a:pt x="18416" y="11419"/>
                  <a:pt x="18794" y="10879"/>
                  <a:pt x="19017" y="10506"/>
                </a:cubicBezTo>
                <a:cubicBezTo>
                  <a:pt x="19017" y="10506"/>
                  <a:pt x="19443" y="9975"/>
                  <a:pt x="19136" y="8435"/>
                </a:cubicBezTo>
                <a:cubicBezTo>
                  <a:pt x="19388" y="7760"/>
                  <a:pt x="19900" y="6419"/>
                  <a:pt x="19470" y="5184"/>
                </a:cubicBezTo>
                <a:cubicBezTo>
                  <a:pt x="18974" y="3714"/>
                  <a:pt x="18645" y="3327"/>
                  <a:pt x="17860" y="2908"/>
                </a:cubicBezTo>
                <a:cubicBezTo>
                  <a:pt x="17591" y="2699"/>
                  <a:pt x="16918" y="2400"/>
                  <a:pt x="16208" y="2400"/>
                </a:cubicBezTo>
                <a:cubicBezTo>
                  <a:pt x="15873" y="2400"/>
                  <a:pt x="15531" y="2473"/>
                  <a:pt x="15218" y="2647"/>
                </a:cubicBezTo>
                <a:cubicBezTo>
                  <a:pt x="15343" y="3035"/>
                  <a:pt x="15449" y="3420"/>
                  <a:pt x="15525" y="3799"/>
                </a:cubicBezTo>
                <a:cubicBezTo>
                  <a:pt x="15537" y="3790"/>
                  <a:pt x="15550" y="3779"/>
                  <a:pt x="15563" y="3770"/>
                </a:cubicBezTo>
                <a:cubicBezTo>
                  <a:pt x="15730" y="3657"/>
                  <a:pt x="15948" y="3600"/>
                  <a:pt x="16208" y="3600"/>
                </a:cubicBezTo>
                <a:cubicBezTo>
                  <a:pt x="16716" y="3600"/>
                  <a:pt x="17211" y="3825"/>
                  <a:pt x="17332" y="3919"/>
                </a:cubicBezTo>
                <a:cubicBezTo>
                  <a:pt x="17375" y="3953"/>
                  <a:pt x="17421" y="3983"/>
                  <a:pt x="17467" y="4008"/>
                </a:cubicBezTo>
                <a:cubicBezTo>
                  <a:pt x="17950" y="4265"/>
                  <a:pt x="18131" y="4362"/>
                  <a:pt x="18562" y="5641"/>
                </a:cubicBezTo>
                <a:cubicBezTo>
                  <a:pt x="18822" y="6387"/>
                  <a:pt x="18452" y="7378"/>
                  <a:pt x="18253" y="7911"/>
                </a:cubicBezTo>
                <a:cubicBezTo>
                  <a:pt x="18161" y="8156"/>
                  <a:pt x="18130" y="8457"/>
                  <a:pt x="18182" y="8718"/>
                </a:cubicBezTo>
                <a:cubicBezTo>
                  <a:pt x="18316" y="9392"/>
                  <a:pt x="18254" y="9706"/>
                  <a:pt x="18232" y="9784"/>
                </a:cubicBezTo>
                <a:cubicBezTo>
                  <a:pt x="18230" y="9788"/>
                  <a:pt x="18227" y="9793"/>
                  <a:pt x="18224" y="9798"/>
                </a:cubicBezTo>
                <a:lnTo>
                  <a:pt x="18191" y="9853"/>
                </a:lnTo>
                <a:cubicBezTo>
                  <a:pt x="17926" y="10290"/>
                  <a:pt x="17434" y="11106"/>
                  <a:pt x="17434" y="12954"/>
                </a:cubicBezTo>
                <a:cubicBezTo>
                  <a:pt x="17434" y="15019"/>
                  <a:pt x="18570" y="15933"/>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8"/>
                  <a:pt x="19516" y="15006"/>
                </a:cubicBezTo>
                <a:moveTo>
                  <a:pt x="2371" y="16155"/>
                </a:moveTo>
                <a:cubicBezTo>
                  <a:pt x="3030" y="15933"/>
                  <a:pt x="4166" y="15019"/>
                  <a:pt x="4166" y="12954"/>
                </a:cubicBezTo>
                <a:cubicBezTo>
                  <a:pt x="4166" y="11106"/>
                  <a:pt x="3673" y="10290"/>
                  <a:pt x="3409" y="9853"/>
                </a:cubicBezTo>
                <a:lnTo>
                  <a:pt x="3376" y="9798"/>
                </a:lnTo>
                <a:cubicBezTo>
                  <a:pt x="3373" y="9793"/>
                  <a:pt x="3370" y="9788"/>
                  <a:pt x="3367" y="9784"/>
                </a:cubicBezTo>
                <a:cubicBezTo>
                  <a:pt x="3346" y="9706"/>
                  <a:pt x="3283" y="9392"/>
                  <a:pt x="3418" y="8718"/>
                </a:cubicBezTo>
                <a:cubicBezTo>
                  <a:pt x="3470" y="8457"/>
                  <a:pt x="3439" y="8156"/>
                  <a:pt x="3347" y="7911"/>
                </a:cubicBezTo>
                <a:cubicBezTo>
                  <a:pt x="3148" y="7378"/>
                  <a:pt x="2778" y="6387"/>
                  <a:pt x="3038" y="5641"/>
                </a:cubicBezTo>
                <a:cubicBezTo>
                  <a:pt x="3469" y="4362"/>
                  <a:pt x="3649" y="4265"/>
                  <a:pt x="4133" y="4008"/>
                </a:cubicBezTo>
                <a:cubicBezTo>
                  <a:pt x="4180" y="3983"/>
                  <a:pt x="4225" y="3953"/>
                  <a:pt x="4268" y="3919"/>
                </a:cubicBezTo>
                <a:cubicBezTo>
                  <a:pt x="4389" y="3825"/>
                  <a:pt x="4884" y="3600"/>
                  <a:pt x="5392" y="3600"/>
                </a:cubicBezTo>
                <a:cubicBezTo>
                  <a:pt x="5636" y="3600"/>
                  <a:pt x="5839" y="3655"/>
                  <a:pt x="6002" y="3755"/>
                </a:cubicBezTo>
                <a:cubicBezTo>
                  <a:pt x="6045" y="3548"/>
                  <a:pt x="6096" y="3341"/>
                  <a:pt x="6165" y="3134"/>
                </a:cubicBezTo>
                <a:cubicBezTo>
                  <a:pt x="6225" y="2950"/>
                  <a:pt x="6289" y="2793"/>
                  <a:pt x="6351" y="2630"/>
                </a:cubicBezTo>
                <a:cubicBezTo>
                  <a:pt x="6046" y="2468"/>
                  <a:pt x="5716" y="2400"/>
                  <a:pt x="5392" y="2400"/>
                </a:cubicBezTo>
                <a:cubicBezTo>
                  <a:pt x="4682" y="2400"/>
                  <a:pt x="4009" y="2699"/>
                  <a:pt x="3740" y="2908"/>
                </a:cubicBezTo>
                <a:cubicBezTo>
                  <a:pt x="2955" y="3327"/>
                  <a:pt x="2625" y="3714"/>
                  <a:pt x="2130" y="5184"/>
                </a:cubicBezTo>
                <a:cubicBezTo>
                  <a:pt x="1700" y="6419"/>
                  <a:pt x="2212" y="7760"/>
                  <a:pt x="2464" y="8435"/>
                </a:cubicBezTo>
                <a:cubicBezTo>
                  <a:pt x="2156" y="9975"/>
                  <a:pt x="2583" y="10506"/>
                  <a:pt x="2583" y="10506"/>
                </a:cubicBezTo>
                <a:cubicBezTo>
                  <a:pt x="2806" y="10879"/>
                  <a:pt x="3185" y="11419"/>
                  <a:pt x="3185" y="12954"/>
                </a:cubicBezTo>
                <a:cubicBezTo>
                  <a:pt x="3185" y="14701"/>
                  <a:pt x="2084" y="15006"/>
                  <a:pt x="2084" y="15006"/>
                </a:cubicBezTo>
                <a:cubicBezTo>
                  <a:pt x="1191" y="15388"/>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rgbClr val="53585F"/>
          </a:solidFill>
          <a:ln w="12700">
            <a:miter lim="400000"/>
          </a:ln>
        </p:spPr>
        <p:txBody>
          <a:bodyPr lIns="15472" tIns="15472" rIns="15472" bIns="15472" anchor="ctr"/>
          <a:lstStyle/>
          <a:p>
            <a:pPr defTabSz="18565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p>
        </p:txBody>
      </p:sp>
      <p:sp>
        <p:nvSpPr>
          <p:cNvPr id="35" name="Shape 2808"/>
          <p:cNvSpPr/>
          <p:nvPr/>
        </p:nvSpPr>
        <p:spPr>
          <a:xfrm>
            <a:off x="2345929" y="5768129"/>
            <a:ext cx="417154" cy="429795"/>
          </a:xfrm>
          <a:custGeom>
            <a:avLst/>
            <a:gdLst/>
            <a:ahLst/>
            <a:cxnLst>
              <a:cxn ang="0">
                <a:pos x="wd2" y="hd2"/>
              </a:cxn>
              <a:cxn ang="5400000">
                <a:pos x="wd2" y="hd2"/>
              </a:cxn>
              <a:cxn ang="10800000">
                <a:pos x="wd2" y="hd2"/>
              </a:cxn>
              <a:cxn ang="16200000">
                <a:pos x="wd2" y="hd2"/>
              </a:cxn>
            </a:cxnLst>
            <a:rect l="0" t="0" r="r" b="b"/>
            <a:pathLst>
              <a:path w="21600" h="21600" extrusionOk="0">
                <a:moveTo>
                  <a:pt x="17075" y="14727"/>
                </a:moveTo>
                <a:lnTo>
                  <a:pt x="17294" y="12764"/>
                </a:lnTo>
                <a:lnTo>
                  <a:pt x="19843" y="12764"/>
                </a:lnTo>
                <a:lnTo>
                  <a:pt x="19406" y="14727"/>
                </a:lnTo>
                <a:cubicBezTo>
                  <a:pt x="19406" y="14727"/>
                  <a:pt x="17075" y="14727"/>
                  <a:pt x="17075" y="14727"/>
                </a:cubicBezTo>
                <a:close/>
                <a:moveTo>
                  <a:pt x="18752" y="17673"/>
                </a:moveTo>
                <a:lnTo>
                  <a:pt x="16748" y="17673"/>
                </a:lnTo>
                <a:lnTo>
                  <a:pt x="16967" y="15709"/>
                </a:lnTo>
                <a:lnTo>
                  <a:pt x="19188" y="15709"/>
                </a:lnTo>
                <a:cubicBezTo>
                  <a:pt x="19188" y="15709"/>
                  <a:pt x="18752" y="17673"/>
                  <a:pt x="18752" y="17673"/>
                </a:cubicBezTo>
                <a:close/>
                <a:moveTo>
                  <a:pt x="17673" y="20618"/>
                </a:moveTo>
                <a:cubicBezTo>
                  <a:pt x="17131" y="20618"/>
                  <a:pt x="16691" y="20179"/>
                  <a:pt x="16691" y="19636"/>
                </a:cubicBezTo>
                <a:cubicBezTo>
                  <a:pt x="16691" y="19095"/>
                  <a:pt x="17131" y="18655"/>
                  <a:pt x="17673" y="18655"/>
                </a:cubicBezTo>
                <a:cubicBezTo>
                  <a:pt x="18215" y="18655"/>
                  <a:pt x="18655" y="19095"/>
                  <a:pt x="18655" y="19636"/>
                </a:cubicBezTo>
                <a:cubicBezTo>
                  <a:pt x="18655" y="20179"/>
                  <a:pt x="18215" y="20618"/>
                  <a:pt x="17673" y="20618"/>
                </a:cubicBezTo>
                <a:moveTo>
                  <a:pt x="16415" y="11782"/>
                </a:moveTo>
                <a:lnTo>
                  <a:pt x="13745" y="11782"/>
                </a:lnTo>
                <a:lnTo>
                  <a:pt x="13745" y="9818"/>
                </a:lnTo>
                <a:lnTo>
                  <a:pt x="16633" y="9818"/>
                </a:lnTo>
                <a:cubicBezTo>
                  <a:pt x="16633" y="9818"/>
                  <a:pt x="16415" y="11782"/>
                  <a:pt x="16415" y="11782"/>
                </a:cubicBezTo>
                <a:close/>
                <a:moveTo>
                  <a:pt x="16088" y="14727"/>
                </a:moveTo>
                <a:lnTo>
                  <a:pt x="13745" y="14727"/>
                </a:lnTo>
                <a:lnTo>
                  <a:pt x="13745" y="12764"/>
                </a:lnTo>
                <a:lnTo>
                  <a:pt x="16306" y="12764"/>
                </a:lnTo>
                <a:cubicBezTo>
                  <a:pt x="16306" y="12764"/>
                  <a:pt x="16088" y="14727"/>
                  <a:pt x="16088" y="14727"/>
                </a:cubicBezTo>
                <a:close/>
                <a:moveTo>
                  <a:pt x="15761" y="17673"/>
                </a:moveTo>
                <a:lnTo>
                  <a:pt x="13745" y="17673"/>
                </a:lnTo>
                <a:lnTo>
                  <a:pt x="13745" y="15709"/>
                </a:lnTo>
                <a:lnTo>
                  <a:pt x="15979" y="15709"/>
                </a:lnTo>
                <a:cubicBezTo>
                  <a:pt x="15979" y="15709"/>
                  <a:pt x="15761" y="17673"/>
                  <a:pt x="15761" y="17673"/>
                </a:cubicBezTo>
                <a:close/>
                <a:moveTo>
                  <a:pt x="12764" y="11782"/>
                </a:moveTo>
                <a:lnTo>
                  <a:pt x="10094" y="11782"/>
                </a:lnTo>
                <a:lnTo>
                  <a:pt x="9876" y="9818"/>
                </a:lnTo>
                <a:lnTo>
                  <a:pt x="12764" y="9818"/>
                </a:lnTo>
                <a:cubicBezTo>
                  <a:pt x="12764" y="9818"/>
                  <a:pt x="12764" y="11782"/>
                  <a:pt x="12764" y="11782"/>
                </a:cubicBezTo>
                <a:close/>
                <a:moveTo>
                  <a:pt x="12764" y="14727"/>
                </a:moveTo>
                <a:lnTo>
                  <a:pt x="10421" y="14727"/>
                </a:lnTo>
                <a:lnTo>
                  <a:pt x="10203" y="12764"/>
                </a:lnTo>
                <a:lnTo>
                  <a:pt x="12764" y="12764"/>
                </a:lnTo>
                <a:cubicBezTo>
                  <a:pt x="12764" y="12764"/>
                  <a:pt x="12764" y="14727"/>
                  <a:pt x="12764" y="14727"/>
                </a:cubicBezTo>
                <a:close/>
                <a:moveTo>
                  <a:pt x="12764" y="17673"/>
                </a:moveTo>
                <a:lnTo>
                  <a:pt x="10748" y="17673"/>
                </a:lnTo>
                <a:lnTo>
                  <a:pt x="10531" y="15709"/>
                </a:lnTo>
                <a:lnTo>
                  <a:pt x="12764" y="15709"/>
                </a:lnTo>
                <a:cubicBezTo>
                  <a:pt x="12764" y="15709"/>
                  <a:pt x="12764" y="17673"/>
                  <a:pt x="12764" y="17673"/>
                </a:cubicBezTo>
                <a:close/>
                <a:moveTo>
                  <a:pt x="8836" y="20618"/>
                </a:moveTo>
                <a:cubicBezTo>
                  <a:pt x="8294" y="20618"/>
                  <a:pt x="7855" y="20179"/>
                  <a:pt x="7855" y="19636"/>
                </a:cubicBezTo>
                <a:cubicBezTo>
                  <a:pt x="7855" y="19095"/>
                  <a:pt x="8294" y="18655"/>
                  <a:pt x="8836" y="18655"/>
                </a:cubicBezTo>
                <a:cubicBezTo>
                  <a:pt x="9379" y="18655"/>
                  <a:pt x="9818" y="19095"/>
                  <a:pt x="9818" y="19636"/>
                </a:cubicBezTo>
                <a:cubicBezTo>
                  <a:pt x="9818" y="20179"/>
                  <a:pt x="9379" y="20618"/>
                  <a:pt x="8836" y="20618"/>
                </a:cubicBezTo>
                <a:moveTo>
                  <a:pt x="7213" y="15709"/>
                </a:moveTo>
                <a:lnTo>
                  <a:pt x="9543" y="15709"/>
                </a:lnTo>
                <a:lnTo>
                  <a:pt x="9761" y="17673"/>
                </a:lnTo>
                <a:lnTo>
                  <a:pt x="7740" y="17673"/>
                </a:lnTo>
                <a:cubicBezTo>
                  <a:pt x="7740" y="17673"/>
                  <a:pt x="7213" y="15709"/>
                  <a:pt x="7213" y="15709"/>
                </a:cubicBezTo>
                <a:close/>
                <a:moveTo>
                  <a:pt x="6950" y="14727"/>
                </a:moveTo>
                <a:lnTo>
                  <a:pt x="6423" y="12764"/>
                </a:lnTo>
                <a:lnTo>
                  <a:pt x="9215" y="12764"/>
                </a:lnTo>
                <a:lnTo>
                  <a:pt x="9434" y="14727"/>
                </a:lnTo>
                <a:cubicBezTo>
                  <a:pt x="9434" y="14727"/>
                  <a:pt x="6950" y="14727"/>
                  <a:pt x="6950" y="14727"/>
                </a:cubicBezTo>
                <a:close/>
                <a:moveTo>
                  <a:pt x="5633" y="9818"/>
                </a:moveTo>
                <a:lnTo>
                  <a:pt x="8888" y="9818"/>
                </a:lnTo>
                <a:lnTo>
                  <a:pt x="9106" y="11782"/>
                </a:lnTo>
                <a:lnTo>
                  <a:pt x="6160" y="11782"/>
                </a:lnTo>
                <a:cubicBezTo>
                  <a:pt x="6160" y="11782"/>
                  <a:pt x="5633" y="9818"/>
                  <a:pt x="5633" y="9818"/>
                </a:cubicBezTo>
                <a:close/>
                <a:moveTo>
                  <a:pt x="17621" y="9818"/>
                </a:moveTo>
                <a:lnTo>
                  <a:pt x="20497" y="9818"/>
                </a:lnTo>
                <a:lnTo>
                  <a:pt x="20061" y="11782"/>
                </a:lnTo>
                <a:lnTo>
                  <a:pt x="17403" y="11782"/>
                </a:lnTo>
                <a:cubicBezTo>
                  <a:pt x="17403" y="11782"/>
                  <a:pt x="17621" y="9818"/>
                  <a:pt x="17621" y="9818"/>
                </a:cubicBezTo>
                <a:close/>
                <a:moveTo>
                  <a:pt x="19619" y="18282"/>
                </a:moveTo>
                <a:lnTo>
                  <a:pt x="19622" y="18283"/>
                </a:lnTo>
                <a:lnTo>
                  <a:pt x="21586" y="9447"/>
                </a:lnTo>
                <a:lnTo>
                  <a:pt x="21577" y="9444"/>
                </a:lnTo>
                <a:cubicBezTo>
                  <a:pt x="21586" y="9406"/>
                  <a:pt x="21600" y="9369"/>
                  <a:pt x="21600" y="9327"/>
                </a:cubicBezTo>
                <a:cubicBezTo>
                  <a:pt x="21600" y="9056"/>
                  <a:pt x="21380" y="8836"/>
                  <a:pt x="21109" y="8836"/>
                </a:cubicBezTo>
                <a:lnTo>
                  <a:pt x="5370" y="8836"/>
                </a:lnTo>
                <a:lnTo>
                  <a:pt x="4674" y="6241"/>
                </a:lnTo>
                <a:lnTo>
                  <a:pt x="4667" y="6243"/>
                </a:lnTo>
                <a:cubicBezTo>
                  <a:pt x="4606" y="6041"/>
                  <a:pt x="4425" y="5891"/>
                  <a:pt x="4203" y="5891"/>
                </a:cubicBezTo>
                <a:lnTo>
                  <a:pt x="491" y="5891"/>
                </a:lnTo>
                <a:cubicBezTo>
                  <a:pt x="220" y="5891"/>
                  <a:pt x="0" y="6110"/>
                  <a:pt x="0" y="6382"/>
                </a:cubicBezTo>
                <a:cubicBezTo>
                  <a:pt x="0" y="6653"/>
                  <a:pt x="220" y="6873"/>
                  <a:pt x="491" y="6873"/>
                </a:cubicBezTo>
                <a:lnTo>
                  <a:pt x="3827" y="6873"/>
                </a:lnTo>
                <a:lnTo>
                  <a:pt x="6893" y="18305"/>
                </a:lnTo>
                <a:lnTo>
                  <a:pt x="6894" y="18305"/>
                </a:lnTo>
                <a:cubicBezTo>
                  <a:pt x="6936" y="18443"/>
                  <a:pt x="7037" y="18555"/>
                  <a:pt x="7168" y="18613"/>
                </a:cubicBezTo>
                <a:cubicBezTo>
                  <a:pt x="6984" y="18912"/>
                  <a:pt x="6873" y="19260"/>
                  <a:pt x="6873" y="19636"/>
                </a:cubicBezTo>
                <a:cubicBezTo>
                  <a:pt x="6873" y="20721"/>
                  <a:pt x="7752" y="21600"/>
                  <a:pt x="8836" y="21600"/>
                </a:cubicBezTo>
                <a:cubicBezTo>
                  <a:pt x="9921" y="21600"/>
                  <a:pt x="10800" y="20721"/>
                  <a:pt x="10800" y="19636"/>
                </a:cubicBezTo>
                <a:cubicBezTo>
                  <a:pt x="10800" y="19277"/>
                  <a:pt x="10696" y="18945"/>
                  <a:pt x="10528" y="18655"/>
                </a:cubicBezTo>
                <a:lnTo>
                  <a:pt x="15981" y="18655"/>
                </a:lnTo>
                <a:cubicBezTo>
                  <a:pt x="15813" y="18945"/>
                  <a:pt x="15709" y="19277"/>
                  <a:pt x="15709" y="19636"/>
                </a:cubicBezTo>
                <a:cubicBezTo>
                  <a:pt x="15709" y="20721"/>
                  <a:pt x="16588" y="21600"/>
                  <a:pt x="17673" y="21600"/>
                </a:cubicBezTo>
                <a:cubicBezTo>
                  <a:pt x="18757" y="21600"/>
                  <a:pt x="19636" y="20721"/>
                  <a:pt x="19636" y="19636"/>
                </a:cubicBezTo>
                <a:cubicBezTo>
                  <a:pt x="19636" y="19260"/>
                  <a:pt x="19525" y="18912"/>
                  <a:pt x="19341" y="18613"/>
                </a:cubicBezTo>
                <a:cubicBezTo>
                  <a:pt x="19479" y="18552"/>
                  <a:pt x="19581" y="18430"/>
                  <a:pt x="19619" y="18282"/>
                </a:cubicBezTo>
                <a:moveTo>
                  <a:pt x="12907" y="7711"/>
                </a:moveTo>
                <a:cubicBezTo>
                  <a:pt x="12996" y="7800"/>
                  <a:pt x="13119" y="7855"/>
                  <a:pt x="13255" y="7855"/>
                </a:cubicBezTo>
                <a:cubicBezTo>
                  <a:pt x="13390" y="7855"/>
                  <a:pt x="13513" y="7800"/>
                  <a:pt x="13602" y="7711"/>
                </a:cubicBezTo>
                <a:lnTo>
                  <a:pt x="15565" y="5747"/>
                </a:lnTo>
                <a:cubicBezTo>
                  <a:pt x="15654" y="5658"/>
                  <a:pt x="15709" y="5536"/>
                  <a:pt x="15709" y="5400"/>
                </a:cubicBezTo>
                <a:cubicBezTo>
                  <a:pt x="15709" y="5129"/>
                  <a:pt x="15490" y="4910"/>
                  <a:pt x="15218" y="4910"/>
                </a:cubicBezTo>
                <a:cubicBezTo>
                  <a:pt x="15083" y="4910"/>
                  <a:pt x="14960" y="4964"/>
                  <a:pt x="14871" y="5053"/>
                </a:cubicBezTo>
                <a:lnTo>
                  <a:pt x="13745" y="6179"/>
                </a:lnTo>
                <a:lnTo>
                  <a:pt x="13745" y="491"/>
                </a:lnTo>
                <a:lnTo>
                  <a:pt x="13745" y="491"/>
                </a:lnTo>
                <a:cubicBezTo>
                  <a:pt x="13745" y="220"/>
                  <a:pt x="13526" y="0"/>
                  <a:pt x="13255" y="0"/>
                </a:cubicBezTo>
                <a:cubicBezTo>
                  <a:pt x="12983" y="0"/>
                  <a:pt x="12764" y="220"/>
                  <a:pt x="12764" y="491"/>
                </a:cubicBezTo>
                <a:lnTo>
                  <a:pt x="12764" y="6179"/>
                </a:lnTo>
                <a:lnTo>
                  <a:pt x="11638" y="5053"/>
                </a:lnTo>
                <a:cubicBezTo>
                  <a:pt x="11549" y="4964"/>
                  <a:pt x="11427" y="4910"/>
                  <a:pt x="11291" y="4910"/>
                </a:cubicBezTo>
                <a:cubicBezTo>
                  <a:pt x="11020" y="4910"/>
                  <a:pt x="10800" y="5129"/>
                  <a:pt x="10800" y="5400"/>
                </a:cubicBezTo>
                <a:cubicBezTo>
                  <a:pt x="10800" y="5536"/>
                  <a:pt x="10855" y="5658"/>
                  <a:pt x="10944" y="5747"/>
                </a:cubicBezTo>
                <a:cubicBezTo>
                  <a:pt x="10944" y="5747"/>
                  <a:pt x="12907" y="7711"/>
                  <a:pt x="12907" y="7711"/>
                </a:cubicBezTo>
                <a:close/>
              </a:path>
            </a:pathLst>
          </a:custGeom>
          <a:solidFill>
            <a:srgbClr val="53585F"/>
          </a:solidFill>
          <a:ln w="12700">
            <a:miter lim="400000"/>
          </a:ln>
        </p:spPr>
        <p:txBody>
          <a:bodyPr lIns="15472" tIns="15472" rIns="15472" bIns="15472" anchor="ctr"/>
          <a:lstStyle/>
          <a:p>
            <a:pPr defTabSz="18565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p>
        </p:txBody>
      </p:sp>
      <p:sp>
        <p:nvSpPr>
          <p:cNvPr id="36" name="Rectangle 35"/>
          <p:cNvSpPr/>
          <p:nvPr/>
        </p:nvSpPr>
        <p:spPr bwMode="auto">
          <a:xfrm>
            <a:off x="-411480" y="2898818"/>
            <a:ext cx="3383913" cy="1869734"/>
          </a:xfrm>
          <a:prstGeom prst="rect">
            <a:avLst/>
          </a:prstGeom>
          <a:noFill/>
          <a:ln w="9525" cap="flat" cmpd="sng" algn="ctr">
            <a:noFill/>
            <a:prstDash val="solid"/>
            <a:round/>
            <a:headEnd type="none" w="med" len="med"/>
            <a:tailEnd type="none" w="med" len="med"/>
          </a:ln>
          <a:effectLst/>
          <a:extLst/>
        </p:spPr>
        <p:txBody>
          <a:bodyPr vert="horz" wrap="square" lIns="198096" tIns="198096" rIns="198096" bIns="49524" numCol="1" rtlCol="0" anchor="ctr" anchorCtr="1" compatLnSpc="1">
            <a:prstTxWarp prst="textNoShape">
              <a:avLst/>
            </a:prstTxWarp>
          </a:bodyPr>
          <a:lstStyle/>
          <a:p>
            <a:r>
              <a:rPr lang="en-US" sz="4400" b="1" dirty="0" smtClean="0">
                <a:solidFill>
                  <a:schemeClr val="accent2"/>
                </a:solidFill>
                <a:latin typeface="+mj-lt"/>
              </a:rPr>
              <a:t>What it means?</a:t>
            </a:r>
            <a:endParaRPr lang="en-US" sz="4000" b="1" dirty="0">
              <a:solidFill>
                <a:schemeClr val="accent2"/>
              </a:solidFill>
              <a:latin typeface="+mj-lt"/>
            </a:endParaRPr>
          </a:p>
        </p:txBody>
      </p:sp>
      <p:sp>
        <p:nvSpPr>
          <p:cNvPr id="37" name="TextBox 36"/>
          <p:cNvSpPr txBox="1"/>
          <p:nvPr/>
        </p:nvSpPr>
        <p:spPr>
          <a:xfrm>
            <a:off x="3711815" y="2662288"/>
            <a:ext cx="6303194" cy="854068"/>
          </a:xfrm>
          <a:prstGeom prst="rect">
            <a:avLst/>
          </a:prstGeom>
          <a:noFill/>
        </p:spPr>
        <p:txBody>
          <a:bodyPr wrap="square" lIns="99048" tIns="49524" rIns="99048" bIns="49524" rtlCol="0">
            <a:spAutoFit/>
          </a:bodyPr>
          <a:lstStyle/>
          <a:p>
            <a:pPr algn="just">
              <a:lnSpc>
                <a:spcPct val="100000"/>
              </a:lnSpc>
            </a:pPr>
            <a:r>
              <a:rPr lang="en-US" sz="3000" b="1" dirty="0" smtClean="0">
                <a:solidFill>
                  <a:schemeClr val="accent6"/>
                </a:solidFill>
                <a:latin typeface="Helvetica" pitchFamily="34" charset="0"/>
              </a:rPr>
              <a:t>Value chains becoming complex</a:t>
            </a:r>
            <a:endParaRPr lang="en-US" sz="3000" b="1" dirty="0">
              <a:solidFill>
                <a:schemeClr val="accent6"/>
              </a:solidFill>
              <a:latin typeface="Helvetica" pitchFamily="34" charset="0"/>
            </a:endParaRPr>
          </a:p>
          <a:p>
            <a:pPr algn="just">
              <a:lnSpc>
                <a:spcPct val="100000"/>
              </a:lnSpc>
            </a:pPr>
            <a:r>
              <a:rPr lang="en-US" b="1" dirty="0" smtClean="0">
                <a:solidFill>
                  <a:schemeClr val="bg2">
                    <a:lumMod val="75000"/>
                  </a:schemeClr>
                </a:solidFill>
                <a:latin typeface="Helvetica" pitchFamily="34" charset="0"/>
              </a:rPr>
              <a:t>Outsourcing work &amp; risk is not a perfect solution.</a:t>
            </a:r>
            <a:endParaRPr lang="en-US" b="1" dirty="0">
              <a:solidFill>
                <a:schemeClr val="bg2">
                  <a:lumMod val="75000"/>
                </a:schemeClr>
              </a:solidFill>
              <a:latin typeface="Helvetica" pitchFamily="34" charset="0"/>
            </a:endParaRPr>
          </a:p>
        </p:txBody>
      </p:sp>
      <p:sp>
        <p:nvSpPr>
          <p:cNvPr id="38" name="TextBox 37"/>
          <p:cNvSpPr txBox="1"/>
          <p:nvPr/>
        </p:nvSpPr>
        <p:spPr>
          <a:xfrm>
            <a:off x="3685604" y="4056959"/>
            <a:ext cx="6303194" cy="854068"/>
          </a:xfrm>
          <a:prstGeom prst="rect">
            <a:avLst/>
          </a:prstGeom>
          <a:noFill/>
        </p:spPr>
        <p:txBody>
          <a:bodyPr wrap="square" lIns="99048" tIns="49524" rIns="99048" bIns="49524" rtlCol="0">
            <a:spAutoFit/>
          </a:bodyPr>
          <a:lstStyle/>
          <a:p>
            <a:pPr algn="just">
              <a:lnSpc>
                <a:spcPct val="100000"/>
              </a:lnSpc>
            </a:pPr>
            <a:r>
              <a:rPr lang="en-US" sz="3000" b="1" dirty="0" smtClean="0">
                <a:solidFill>
                  <a:schemeClr val="accent6"/>
                </a:solidFill>
                <a:latin typeface="Helvetica" pitchFamily="34" charset="0"/>
              </a:rPr>
              <a:t>Risk quantification difficult</a:t>
            </a:r>
            <a:endParaRPr lang="en-US" sz="3000" b="1" dirty="0">
              <a:solidFill>
                <a:schemeClr val="accent6"/>
              </a:solidFill>
              <a:latin typeface="Helvetica" pitchFamily="34" charset="0"/>
            </a:endParaRPr>
          </a:p>
          <a:p>
            <a:pPr algn="just">
              <a:lnSpc>
                <a:spcPct val="100000"/>
              </a:lnSpc>
            </a:pPr>
            <a:r>
              <a:rPr lang="en-US" b="1" dirty="0" smtClean="0">
                <a:solidFill>
                  <a:schemeClr val="bg2">
                    <a:lumMod val="75000"/>
                  </a:schemeClr>
                </a:solidFill>
                <a:latin typeface="Helvetica" pitchFamily="34" charset="0"/>
              </a:rPr>
              <a:t>People </a:t>
            </a:r>
            <a:r>
              <a:rPr lang="en-US" b="1" dirty="0" smtClean="0">
                <a:solidFill>
                  <a:schemeClr val="bg2">
                    <a:lumMod val="75000"/>
                  </a:schemeClr>
                </a:solidFill>
                <a:latin typeface="Helvetica" pitchFamily="34" charset="0"/>
              </a:rPr>
              <a:t>are </a:t>
            </a:r>
            <a:r>
              <a:rPr lang="en-US" b="1" dirty="0" smtClean="0">
                <a:solidFill>
                  <a:schemeClr val="bg2">
                    <a:lumMod val="75000"/>
                  </a:schemeClr>
                </a:solidFill>
                <a:latin typeface="Helvetica" pitchFamily="34" charset="0"/>
              </a:rPr>
              <a:t>the weak link. Actuarial tools not perfect. </a:t>
            </a:r>
            <a:endParaRPr lang="en-US" b="1" dirty="0">
              <a:solidFill>
                <a:schemeClr val="bg2">
                  <a:lumMod val="75000"/>
                </a:schemeClr>
              </a:solidFill>
              <a:latin typeface="Helvetica" pitchFamily="34" charset="0"/>
            </a:endParaRPr>
          </a:p>
        </p:txBody>
      </p:sp>
      <p:sp>
        <p:nvSpPr>
          <p:cNvPr id="40" name="TextBox 39"/>
          <p:cNvSpPr txBox="1"/>
          <p:nvPr/>
        </p:nvSpPr>
        <p:spPr>
          <a:xfrm>
            <a:off x="3130458" y="5467097"/>
            <a:ext cx="6851742" cy="854068"/>
          </a:xfrm>
          <a:prstGeom prst="rect">
            <a:avLst/>
          </a:prstGeom>
          <a:noFill/>
        </p:spPr>
        <p:txBody>
          <a:bodyPr wrap="square" lIns="99048" tIns="49524" rIns="99048" bIns="49524" rtlCol="0">
            <a:spAutoFit/>
          </a:bodyPr>
          <a:lstStyle/>
          <a:p>
            <a:pPr algn="just">
              <a:lnSpc>
                <a:spcPct val="100000"/>
              </a:lnSpc>
            </a:pPr>
            <a:r>
              <a:rPr lang="en-US" sz="3000" b="1" dirty="0" smtClean="0">
                <a:solidFill>
                  <a:schemeClr val="accent6"/>
                </a:solidFill>
                <a:latin typeface="Helvetica" pitchFamily="34" charset="0"/>
              </a:rPr>
              <a:t>Cyber Insurance</a:t>
            </a:r>
            <a:endParaRPr lang="en-US" sz="3000" b="1" dirty="0">
              <a:solidFill>
                <a:schemeClr val="accent6"/>
              </a:solidFill>
              <a:latin typeface="Helvetica" pitchFamily="34" charset="0"/>
            </a:endParaRPr>
          </a:p>
          <a:p>
            <a:pPr algn="just">
              <a:lnSpc>
                <a:spcPct val="100000"/>
              </a:lnSpc>
            </a:pPr>
            <a:r>
              <a:rPr lang="en-US" b="1" dirty="0" smtClean="0">
                <a:solidFill>
                  <a:schemeClr val="bg2">
                    <a:lumMod val="75000"/>
                  </a:schemeClr>
                </a:solidFill>
                <a:latin typeface="Helvetica" pitchFamily="34" charset="0"/>
              </a:rPr>
              <a:t>Healthy uptake with FIs in India, but no standard solution.</a:t>
            </a:r>
            <a:endParaRPr lang="en-US" b="1" dirty="0">
              <a:solidFill>
                <a:schemeClr val="bg2">
                  <a:lumMod val="75000"/>
                </a:schemeClr>
              </a:solidFill>
              <a:latin typeface="Helvetica" pitchFamily="34" charset="0"/>
            </a:endParaRPr>
          </a:p>
        </p:txBody>
      </p:sp>
    </p:spTree>
    <p:extLst>
      <p:ext uri="{BB962C8B-B14F-4D97-AF65-F5344CB8AC3E}">
        <p14:creationId xmlns:p14="http://schemas.microsoft.com/office/powerpoint/2010/main" val="3718095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36" grpId="0"/>
      <p:bldP spid="37" grpId="0"/>
      <p:bldP spid="38" grpId="0"/>
      <p:bldP spid="40"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no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3" y="0"/>
            <a:ext cx="10056737" cy="7772400"/>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56979" y="3261817"/>
            <a:ext cx="3339475" cy="549250"/>
          </a:xfrm>
          <a:prstGeom prst="rect">
            <a:avLst/>
          </a:prstGeom>
        </p:spPr>
      </p:pic>
      <p:sp>
        <p:nvSpPr>
          <p:cNvPr id="4" name="Rectangle 3"/>
          <p:cNvSpPr/>
          <p:nvPr/>
        </p:nvSpPr>
        <p:spPr>
          <a:xfrm>
            <a:off x="666803" y="5821524"/>
            <a:ext cx="8906065" cy="1690695"/>
          </a:xfrm>
          <a:prstGeom prst="rect">
            <a:avLst/>
          </a:prstGeom>
        </p:spPr>
        <p:txBody>
          <a:bodyPr wrap="square" lIns="101772" tIns="50883" rIns="101772" bIns="50883">
            <a:spAutoFit/>
          </a:bodyPr>
          <a:lstStyle/>
          <a:p>
            <a:pPr defTabSz="1017709">
              <a:lnSpc>
                <a:spcPct val="86000"/>
              </a:lnSpc>
            </a:pPr>
            <a:r>
              <a:rPr lang="en-US" sz="800" dirty="0">
                <a:solidFill>
                  <a:srgbClr val="595959"/>
                </a:solidFill>
                <a:latin typeface="Arial"/>
              </a:rPr>
              <a:t>Marsh is one of the Marsh &amp; McLennan Companies, together with Guy Carpenter, Mercer and Oliver Wyman.  This document is not intended to be taken as advice regarding any individual situation and should not be relied upon as such. The information contained herein is based on sources we believe reliable, but we make no representation or warranty as to its accuracy.  Marsh shall have no obligation to update this publication and shall have no liability to you or any other party arising out of this publication or any matter contained herein.  Any statements concerning actuarial, tax, accounting or legal matters are based solely on our experience as insurance brokers and risk consultants and are not to be relied upon as actuarial, tax, accounting or legal advice, for which you should consult your own professional advisors.  Any modeling, analytics, or projections are subject to inherent uncertainty, and the Marsh Analysis could be materially affected if any underlying assumptions, conditions, information, or factors are inaccurate or incomplete or should change.  Marsh makes no representation or warranty concerning the application of policy wording or the financial condition or solvency of insurers or re-insurers.  Marsh makes no assurances regarding the availability, cost, or terms of insurance coverage.  Although Marsh may provide advice and recommendations, all decisions regarding the amount, type or terms of coverage are the sole responsibility of the insurance purchaser, who must decide on the specific coverage that is appropriate to its particular circumstances and financial position.</a:t>
            </a:r>
          </a:p>
          <a:p>
            <a:pPr defTabSz="1017709">
              <a:lnSpc>
                <a:spcPct val="86000"/>
              </a:lnSpc>
            </a:pPr>
            <a:endParaRPr lang="en-US" sz="800" dirty="0">
              <a:solidFill>
                <a:srgbClr val="595959"/>
              </a:solidFill>
              <a:latin typeface="Arial"/>
            </a:endParaRPr>
          </a:p>
          <a:p>
            <a:pPr defTabSz="1017709">
              <a:lnSpc>
                <a:spcPct val="86000"/>
              </a:lnSpc>
            </a:pPr>
            <a:r>
              <a:rPr lang="en-US" sz="800" dirty="0">
                <a:solidFill>
                  <a:srgbClr val="595959"/>
                </a:solidFill>
                <a:latin typeface="Arial"/>
              </a:rPr>
              <a:t>Marsh India Insurance Brokers Pvt. Ltd. having corporate and the registered office at 1201-02, Tower 2, One Indiabulls Centre, Jupiter Mills Compound, Senapati Bapat Marg, Elphinstone Road (W), Mumbai 400 013 is registered as composite broker with Insurance and Regulatory Development Authority of India (IRDAI). It’s license no. is 120 and is valid from 03/03/20125 to 02/03/2018. CIN U66010MH2002PTC138276</a:t>
            </a:r>
          </a:p>
          <a:p>
            <a:pPr defTabSz="1017709">
              <a:lnSpc>
                <a:spcPct val="86000"/>
              </a:lnSpc>
            </a:pPr>
            <a:r>
              <a:rPr lang="en-US" sz="800" dirty="0">
                <a:solidFill>
                  <a:srgbClr val="595959"/>
                </a:solidFill>
                <a:latin typeface="Arial"/>
              </a:rPr>
              <a:t/>
            </a:r>
            <a:br>
              <a:rPr lang="en-US" sz="800" dirty="0">
                <a:solidFill>
                  <a:srgbClr val="595959"/>
                </a:solidFill>
                <a:latin typeface="Arial"/>
              </a:rPr>
            </a:br>
            <a:r>
              <a:rPr lang="en-US" sz="800" dirty="0">
                <a:solidFill>
                  <a:srgbClr val="595959"/>
                </a:solidFill>
                <a:latin typeface="Arial"/>
              </a:rPr>
              <a:t>Copyright © 2015 Marsh India. </a:t>
            </a:r>
            <a:endParaRPr lang="en-US" sz="800" dirty="0">
              <a:solidFill>
                <a:srgbClr val="000000">
                  <a:lumMod val="65000"/>
                  <a:lumOff val="35000"/>
                </a:srgbClr>
              </a:solidFill>
              <a:latin typeface="Arial"/>
            </a:endParaRPr>
          </a:p>
        </p:txBody>
      </p:sp>
    </p:spTree>
    <p:custDataLst>
      <p:tags r:id="rId1"/>
    </p:custDataLst>
    <p:extLst>
      <p:ext uri="{BB962C8B-B14F-4D97-AF65-F5344CB8AC3E}">
        <p14:creationId xmlns:p14="http://schemas.microsoft.com/office/powerpoint/2010/main" val="1670289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661035"/>
            <a:ext cx="9681434" cy="57854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Rectangle 2"/>
          <p:cNvSpPr txBox="1">
            <a:spLocks noChangeArrowheads="1"/>
          </p:cNvSpPr>
          <p:nvPr/>
        </p:nvSpPr>
        <p:spPr bwMode="auto">
          <a:xfrm>
            <a:off x="310525" y="319666"/>
            <a:ext cx="4474845" cy="661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1463675" rtl="0" eaLnBrk="0" fontAlgn="base" hangingPunct="0">
              <a:spcBef>
                <a:spcPct val="50000"/>
              </a:spcBef>
              <a:spcAft>
                <a:spcPct val="0"/>
              </a:spcAft>
              <a:defRPr sz="2000">
                <a:solidFill>
                  <a:schemeClr val="accent6"/>
                </a:solidFill>
                <a:latin typeface="Arial"/>
                <a:ea typeface="+mj-ea"/>
                <a:cs typeface="+mj-cs"/>
              </a:defRPr>
            </a:lvl1pPr>
            <a:lvl2pPr algn="l" defTabSz="1463675" rtl="0" eaLnBrk="0" fontAlgn="base" hangingPunct="0">
              <a:spcBef>
                <a:spcPct val="50000"/>
              </a:spcBef>
              <a:spcAft>
                <a:spcPct val="0"/>
              </a:spcAft>
              <a:defRPr sz="2000">
                <a:solidFill>
                  <a:srgbClr val="002C77"/>
                </a:solidFill>
                <a:latin typeface="Slate Pro Light" pitchFamily="50" charset="0"/>
              </a:defRPr>
            </a:lvl2pPr>
            <a:lvl3pPr algn="l" defTabSz="1463675" rtl="0" eaLnBrk="0" fontAlgn="base" hangingPunct="0">
              <a:spcBef>
                <a:spcPct val="50000"/>
              </a:spcBef>
              <a:spcAft>
                <a:spcPct val="0"/>
              </a:spcAft>
              <a:defRPr sz="2000">
                <a:solidFill>
                  <a:srgbClr val="002C77"/>
                </a:solidFill>
                <a:latin typeface="Slate Pro Light" pitchFamily="50" charset="0"/>
              </a:defRPr>
            </a:lvl3pPr>
            <a:lvl4pPr algn="l" defTabSz="1463675" rtl="0" eaLnBrk="0" fontAlgn="base" hangingPunct="0">
              <a:spcBef>
                <a:spcPct val="50000"/>
              </a:spcBef>
              <a:spcAft>
                <a:spcPct val="0"/>
              </a:spcAft>
              <a:defRPr sz="2000">
                <a:solidFill>
                  <a:srgbClr val="002C77"/>
                </a:solidFill>
                <a:latin typeface="Slate Pro Light" pitchFamily="50" charset="0"/>
              </a:defRPr>
            </a:lvl4pPr>
            <a:lvl5pPr algn="l" defTabSz="1463675" rtl="0" eaLnBrk="0" fontAlgn="base" hangingPunct="0">
              <a:spcBef>
                <a:spcPct val="50000"/>
              </a:spcBef>
              <a:spcAft>
                <a:spcPct val="0"/>
              </a:spcAft>
              <a:defRPr sz="2000">
                <a:solidFill>
                  <a:srgbClr val="002C77"/>
                </a:solidFill>
                <a:latin typeface="Slate Pro Light" pitchFamily="50" charset="0"/>
              </a:defRPr>
            </a:lvl5pPr>
            <a:lvl6pPr marL="457200" algn="l" defTabSz="1463675" rtl="0" fontAlgn="base">
              <a:spcBef>
                <a:spcPct val="50000"/>
              </a:spcBef>
              <a:spcAft>
                <a:spcPct val="0"/>
              </a:spcAft>
              <a:defRPr sz="2000">
                <a:solidFill>
                  <a:schemeClr val="accent1"/>
                </a:solidFill>
                <a:latin typeface="Slate Pro Light" pitchFamily="50" charset="0"/>
              </a:defRPr>
            </a:lvl6pPr>
            <a:lvl7pPr marL="914400" algn="l" defTabSz="1463675" rtl="0" fontAlgn="base">
              <a:spcBef>
                <a:spcPct val="50000"/>
              </a:spcBef>
              <a:spcAft>
                <a:spcPct val="0"/>
              </a:spcAft>
              <a:defRPr sz="2000">
                <a:solidFill>
                  <a:schemeClr val="accent1"/>
                </a:solidFill>
                <a:latin typeface="Slate Pro Light" pitchFamily="50" charset="0"/>
              </a:defRPr>
            </a:lvl7pPr>
            <a:lvl8pPr marL="1371600" algn="l" defTabSz="1463675" rtl="0" fontAlgn="base">
              <a:spcBef>
                <a:spcPct val="50000"/>
              </a:spcBef>
              <a:spcAft>
                <a:spcPct val="0"/>
              </a:spcAft>
              <a:defRPr sz="2000">
                <a:solidFill>
                  <a:schemeClr val="accent1"/>
                </a:solidFill>
                <a:latin typeface="Slate Pro Light" pitchFamily="50" charset="0"/>
              </a:defRPr>
            </a:lvl8pPr>
            <a:lvl9pPr marL="1828800" algn="l" defTabSz="1463675" rtl="0" fontAlgn="base">
              <a:spcBef>
                <a:spcPct val="50000"/>
              </a:spcBef>
              <a:spcAft>
                <a:spcPct val="0"/>
              </a:spcAft>
              <a:defRPr sz="2000">
                <a:solidFill>
                  <a:schemeClr val="accent1"/>
                </a:solidFill>
                <a:latin typeface="Slate Pro Light" pitchFamily="50" charset="0"/>
              </a:defRPr>
            </a:lvl9pPr>
          </a:lstStyle>
          <a:p>
            <a:r>
              <a:rPr lang="en-US" altLang="en-US" sz="2600" b="1" kern="0" dirty="0">
                <a:solidFill>
                  <a:srgbClr val="006D9E"/>
                </a:solidFill>
              </a:rPr>
              <a:t>What’s driving change?</a:t>
            </a:r>
          </a:p>
        </p:txBody>
      </p:sp>
    </p:spTree>
    <p:extLst>
      <p:ext uri="{BB962C8B-B14F-4D97-AF65-F5344CB8AC3E}">
        <p14:creationId xmlns:p14="http://schemas.microsoft.com/office/powerpoint/2010/main" val="71067724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he Great Bank Robbery Carbanak cybergang steals $1bn from 1-1.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160" y="1051564"/>
            <a:ext cx="9997440" cy="5623560"/>
          </a:xfrm>
          <a:prstGeom prst="rect">
            <a:avLst/>
          </a:prstGeom>
        </p:spPr>
      </p:pic>
    </p:spTree>
    <p:extLst>
      <p:ext uri="{BB962C8B-B14F-4D97-AF65-F5344CB8AC3E}">
        <p14:creationId xmlns:p14="http://schemas.microsoft.com/office/powerpoint/2010/main" val="4339397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 y="1129313"/>
            <a:ext cx="10071927" cy="62891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21232" y="398201"/>
            <a:ext cx="9733935" cy="430887"/>
          </a:xfrm>
          <a:prstGeom prst="rect">
            <a:avLst/>
          </a:prstGeom>
          <a:noFill/>
        </p:spPr>
        <p:txBody>
          <a:bodyPr wrap="square" lIns="0" tIns="0" rIns="0" bIns="0" rtlCol="0">
            <a:spAutoFit/>
          </a:bodyPr>
          <a:lstStyle/>
          <a:p>
            <a:r>
              <a:rPr lang="en-GB" sz="2800" b="1" dirty="0">
                <a:solidFill>
                  <a:schemeClr val="accent2"/>
                </a:solidFill>
                <a:latin typeface="Arial" panose="020B0604020202020204" pitchFamily="34" charset="0"/>
                <a:cs typeface="Arial" panose="020B0604020202020204" pitchFamily="34" charset="0"/>
              </a:rPr>
              <a:t>but </a:t>
            </a:r>
            <a:r>
              <a:rPr lang="en-GB" sz="2800" b="1" dirty="0">
                <a:solidFill>
                  <a:srgbClr val="006D9E"/>
                </a:solidFill>
                <a:latin typeface="Arial" panose="020B0604020202020204" pitchFamily="34" charset="0"/>
                <a:cs typeface="Arial" panose="020B0604020202020204" pitchFamily="34" charset="0"/>
              </a:rPr>
              <a:t>levels</a:t>
            </a:r>
            <a:r>
              <a:rPr lang="en-GB" sz="2800" b="1" dirty="0">
                <a:solidFill>
                  <a:schemeClr val="accent2"/>
                </a:solidFill>
                <a:latin typeface="Arial" panose="020B0604020202020204" pitchFamily="34" charset="0"/>
                <a:cs typeface="Arial" panose="020B0604020202020204" pitchFamily="34" charset="0"/>
              </a:rPr>
              <a:t> of sophistication still vary!</a:t>
            </a:r>
          </a:p>
        </p:txBody>
      </p:sp>
    </p:spTree>
    <p:extLst>
      <p:ext uri="{BB962C8B-B14F-4D97-AF65-F5344CB8AC3E}">
        <p14:creationId xmlns:p14="http://schemas.microsoft.com/office/powerpoint/2010/main" val="21727645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B789CBF-EA7D-486C-9E4A-140D578B56E2}" type="slidenum">
              <a:rPr lang="en-GB" smtClean="0">
                <a:solidFill>
                  <a:srgbClr val="002C77"/>
                </a:solidFill>
              </a:rPr>
              <a:pPr/>
              <a:t>7</a:t>
            </a:fld>
            <a:endParaRPr lang="en-GB">
              <a:solidFill>
                <a:srgbClr val="002C77"/>
              </a:solidFill>
            </a:endParaRPr>
          </a:p>
        </p:txBody>
      </p:sp>
      <p:sp>
        <p:nvSpPr>
          <p:cNvPr id="4" name="Rectangle 2"/>
          <p:cNvSpPr txBox="1">
            <a:spLocks noChangeArrowheads="1"/>
          </p:cNvSpPr>
          <p:nvPr/>
        </p:nvSpPr>
        <p:spPr bwMode="auto">
          <a:xfrm>
            <a:off x="436989" y="654948"/>
            <a:ext cx="9481205" cy="661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1463675" rtl="0" eaLnBrk="0" fontAlgn="base" hangingPunct="0">
              <a:spcBef>
                <a:spcPct val="50000"/>
              </a:spcBef>
              <a:spcAft>
                <a:spcPct val="0"/>
              </a:spcAft>
              <a:defRPr sz="2000">
                <a:solidFill>
                  <a:schemeClr val="accent6"/>
                </a:solidFill>
                <a:latin typeface="Arial"/>
                <a:ea typeface="+mj-ea"/>
                <a:cs typeface="+mj-cs"/>
              </a:defRPr>
            </a:lvl1pPr>
            <a:lvl2pPr algn="l" defTabSz="1463675" rtl="0" eaLnBrk="0" fontAlgn="base" hangingPunct="0">
              <a:spcBef>
                <a:spcPct val="50000"/>
              </a:spcBef>
              <a:spcAft>
                <a:spcPct val="0"/>
              </a:spcAft>
              <a:defRPr sz="2000">
                <a:solidFill>
                  <a:srgbClr val="002C77"/>
                </a:solidFill>
                <a:latin typeface="Slate Pro Light" pitchFamily="50" charset="0"/>
              </a:defRPr>
            </a:lvl2pPr>
            <a:lvl3pPr algn="l" defTabSz="1463675" rtl="0" eaLnBrk="0" fontAlgn="base" hangingPunct="0">
              <a:spcBef>
                <a:spcPct val="50000"/>
              </a:spcBef>
              <a:spcAft>
                <a:spcPct val="0"/>
              </a:spcAft>
              <a:defRPr sz="2000">
                <a:solidFill>
                  <a:srgbClr val="002C77"/>
                </a:solidFill>
                <a:latin typeface="Slate Pro Light" pitchFamily="50" charset="0"/>
              </a:defRPr>
            </a:lvl3pPr>
            <a:lvl4pPr algn="l" defTabSz="1463675" rtl="0" eaLnBrk="0" fontAlgn="base" hangingPunct="0">
              <a:spcBef>
                <a:spcPct val="50000"/>
              </a:spcBef>
              <a:spcAft>
                <a:spcPct val="0"/>
              </a:spcAft>
              <a:defRPr sz="2000">
                <a:solidFill>
                  <a:srgbClr val="002C77"/>
                </a:solidFill>
                <a:latin typeface="Slate Pro Light" pitchFamily="50" charset="0"/>
              </a:defRPr>
            </a:lvl4pPr>
            <a:lvl5pPr algn="l" defTabSz="1463675" rtl="0" eaLnBrk="0" fontAlgn="base" hangingPunct="0">
              <a:spcBef>
                <a:spcPct val="50000"/>
              </a:spcBef>
              <a:spcAft>
                <a:spcPct val="0"/>
              </a:spcAft>
              <a:defRPr sz="2000">
                <a:solidFill>
                  <a:srgbClr val="002C77"/>
                </a:solidFill>
                <a:latin typeface="Slate Pro Light" pitchFamily="50" charset="0"/>
              </a:defRPr>
            </a:lvl5pPr>
            <a:lvl6pPr marL="457200" algn="l" defTabSz="1463675" rtl="0" fontAlgn="base">
              <a:spcBef>
                <a:spcPct val="50000"/>
              </a:spcBef>
              <a:spcAft>
                <a:spcPct val="0"/>
              </a:spcAft>
              <a:defRPr sz="2000">
                <a:solidFill>
                  <a:schemeClr val="accent1"/>
                </a:solidFill>
                <a:latin typeface="Slate Pro Light" pitchFamily="50" charset="0"/>
              </a:defRPr>
            </a:lvl6pPr>
            <a:lvl7pPr marL="914400" algn="l" defTabSz="1463675" rtl="0" fontAlgn="base">
              <a:spcBef>
                <a:spcPct val="50000"/>
              </a:spcBef>
              <a:spcAft>
                <a:spcPct val="0"/>
              </a:spcAft>
              <a:defRPr sz="2000">
                <a:solidFill>
                  <a:schemeClr val="accent1"/>
                </a:solidFill>
                <a:latin typeface="Slate Pro Light" pitchFamily="50" charset="0"/>
              </a:defRPr>
            </a:lvl7pPr>
            <a:lvl8pPr marL="1371600" algn="l" defTabSz="1463675" rtl="0" fontAlgn="base">
              <a:spcBef>
                <a:spcPct val="50000"/>
              </a:spcBef>
              <a:spcAft>
                <a:spcPct val="0"/>
              </a:spcAft>
              <a:defRPr sz="2000">
                <a:solidFill>
                  <a:schemeClr val="accent1"/>
                </a:solidFill>
                <a:latin typeface="Slate Pro Light" pitchFamily="50" charset="0"/>
              </a:defRPr>
            </a:lvl8pPr>
            <a:lvl9pPr marL="1828800" algn="l" defTabSz="1463675" rtl="0" fontAlgn="base">
              <a:spcBef>
                <a:spcPct val="50000"/>
              </a:spcBef>
              <a:spcAft>
                <a:spcPct val="0"/>
              </a:spcAft>
              <a:defRPr sz="2000">
                <a:solidFill>
                  <a:schemeClr val="accent1"/>
                </a:solidFill>
                <a:latin typeface="Slate Pro Light" pitchFamily="50" charset="0"/>
              </a:defRPr>
            </a:lvl9pPr>
          </a:lstStyle>
          <a:p>
            <a:pPr algn="ctr"/>
            <a:r>
              <a:rPr lang="en-US" altLang="en-US" sz="2600" b="1" kern="0" dirty="0">
                <a:solidFill>
                  <a:srgbClr val="006D9E"/>
                </a:solidFill>
              </a:rPr>
              <a:t>MORE THAN </a:t>
            </a:r>
            <a:r>
              <a:rPr lang="en-US" altLang="en-US" sz="2600" b="1" u="sng" kern="0" dirty="0">
                <a:solidFill>
                  <a:srgbClr val="006D9E"/>
                </a:solidFill>
              </a:rPr>
              <a:t>HALF</a:t>
            </a:r>
            <a:r>
              <a:rPr lang="en-US" altLang="en-US" sz="2600" b="1" kern="0" dirty="0">
                <a:solidFill>
                  <a:srgbClr val="006D9E"/>
                </a:solidFill>
              </a:rPr>
              <a:t> THE WORLD POPULATION IS NOT SAFE!</a:t>
            </a:r>
          </a:p>
        </p:txBody>
      </p:sp>
      <p:graphicFrame>
        <p:nvGraphicFramePr>
          <p:cNvPr id="5" name="Table 4"/>
          <p:cNvGraphicFramePr>
            <a:graphicFrameLocks noGrp="1"/>
          </p:cNvGraphicFramePr>
          <p:nvPr>
            <p:extLst>
              <p:ext uri="{D42A27DB-BD31-4B8C-83A1-F6EECF244321}">
                <p14:modId xmlns:p14="http://schemas.microsoft.com/office/powerpoint/2010/main" val="663206546"/>
              </p:ext>
            </p:extLst>
          </p:nvPr>
        </p:nvGraphicFramePr>
        <p:xfrm>
          <a:off x="914399" y="2449001"/>
          <a:ext cx="8295651" cy="1216152"/>
        </p:xfrm>
        <a:graphic>
          <a:graphicData uri="http://schemas.openxmlformats.org/drawingml/2006/table">
            <a:tbl>
              <a:tblPr firstRow="1" bandRow="1">
                <a:tableStyleId>{5C22544A-7EE6-4342-B048-85BDC9FD1C3A}</a:tableStyleId>
              </a:tblPr>
              <a:tblGrid>
                <a:gridCol w="638127"/>
                <a:gridCol w="638127"/>
                <a:gridCol w="638127"/>
                <a:gridCol w="638127"/>
                <a:gridCol w="638127"/>
                <a:gridCol w="638127"/>
                <a:gridCol w="638127"/>
                <a:gridCol w="638127"/>
                <a:gridCol w="638127"/>
                <a:gridCol w="638127"/>
                <a:gridCol w="638127"/>
                <a:gridCol w="638127"/>
                <a:gridCol w="638127"/>
              </a:tblGrid>
              <a:tr h="1216152">
                <a:tc>
                  <a:txBody>
                    <a:bodyPr/>
                    <a:lstStyle/>
                    <a:p>
                      <a:pPr algn="ctr"/>
                      <a:r>
                        <a:rPr lang="en-US" sz="7300" dirty="0" smtClean="0">
                          <a:solidFill>
                            <a:schemeClr val="bg1"/>
                          </a:solidFill>
                        </a:rPr>
                        <a:t>5</a:t>
                      </a:r>
                      <a:endParaRPr lang="en-US" sz="7300" dirty="0">
                        <a:solidFill>
                          <a:schemeClr val="bg1"/>
                        </a:solidFill>
                      </a:endParaRPr>
                    </a:p>
                  </a:txBody>
                  <a:tcPr marL="95778" marR="95778" marT="51816" marB="51816"/>
                </a:tc>
                <a:tc>
                  <a:txBody>
                    <a:bodyPr/>
                    <a:lstStyle/>
                    <a:p>
                      <a:pPr algn="ctr"/>
                      <a:r>
                        <a:rPr lang="en-US" sz="7300" dirty="0" smtClean="0">
                          <a:solidFill>
                            <a:schemeClr val="bg1"/>
                          </a:solidFill>
                        </a:rPr>
                        <a:t>,</a:t>
                      </a:r>
                      <a:endParaRPr lang="en-US" sz="7300" dirty="0">
                        <a:solidFill>
                          <a:schemeClr val="bg1"/>
                        </a:solidFill>
                      </a:endParaRPr>
                    </a:p>
                  </a:txBody>
                  <a:tcPr marL="95778" marR="95778" marT="51816" marB="51816">
                    <a:solidFill>
                      <a:schemeClr val="accent5">
                        <a:lumMod val="60000"/>
                        <a:lumOff val="40000"/>
                      </a:schemeClr>
                    </a:solidFill>
                  </a:tcPr>
                </a:tc>
                <a:tc>
                  <a:txBody>
                    <a:bodyPr/>
                    <a:lstStyle/>
                    <a:p>
                      <a:pPr algn="ctr"/>
                      <a:r>
                        <a:rPr lang="en-US" sz="7300" dirty="0" smtClean="0">
                          <a:solidFill>
                            <a:schemeClr val="bg1"/>
                          </a:solidFill>
                        </a:rPr>
                        <a:t>8</a:t>
                      </a:r>
                      <a:endParaRPr lang="en-US" sz="7300" dirty="0">
                        <a:solidFill>
                          <a:schemeClr val="bg1"/>
                        </a:solidFill>
                      </a:endParaRPr>
                    </a:p>
                  </a:txBody>
                  <a:tcPr marL="95778" marR="95778" marT="51816" marB="51816"/>
                </a:tc>
                <a:tc>
                  <a:txBody>
                    <a:bodyPr/>
                    <a:lstStyle/>
                    <a:p>
                      <a:pPr algn="ctr"/>
                      <a:r>
                        <a:rPr lang="en-US" sz="7300" dirty="0" smtClean="0">
                          <a:solidFill>
                            <a:schemeClr val="bg1"/>
                          </a:solidFill>
                        </a:rPr>
                        <a:t>8</a:t>
                      </a:r>
                      <a:endParaRPr lang="en-US" sz="7300" dirty="0">
                        <a:solidFill>
                          <a:schemeClr val="bg1"/>
                        </a:solidFill>
                      </a:endParaRPr>
                    </a:p>
                  </a:txBody>
                  <a:tcPr marL="95778" marR="95778" marT="51816" marB="51816"/>
                </a:tc>
                <a:tc>
                  <a:txBody>
                    <a:bodyPr/>
                    <a:lstStyle/>
                    <a:p>
                      <a:pPr algn="ctr"/>
                      <a:r>
                        <a:rPr lang="en-US" sz="7300" dirty="0" smtClean="0">
                          <a:solidFill>
                            <a:schemeClr val="bg1"/>
                          </a:solidFill>
                        </a:rPr>
                        <a:t>0</a:t>
                      </a:r>
                      <a:endParaRPr lang="en-US" sz="7300" dirty="0">
                        <a:solidFill>
                          <a:schemeClr val="bg1"/>
                        </a:solidFill>
                      </a:endParaRPr>
                    </a:p>
                  </a:txBody>
                  <a:tcPr marL="95778" marR="95778" marT="51816" marB="51816"/>
                </a:tc>
                <a:tc>
                  <a:txBody>
                    <a:bodyPr/>
                    <a:lstStyle/>
                    <a:p>
                      <a:pPr marL="0" algn="ctr" defTabSz="914400" rtl="0" eaLnBrk="1" latinLnBrk="0" hangingPunct="1"/>
                      <a:r>
                        <a:rPr lang="en-US" sz="7300" b="1" kern="1200" dirty="0" smtClean="0">
                          <a:solidFill>
                            <a:schemeClr val="bg1"/>
                          </a:solidFill>
                          <a:latin typeface="+mn-lt"/>
                          <a:ea typeface="+mn-ea"/>
                          <a:cs typeface="+mn-cs"/>
                        </a:rPr>
                        <a:t>,</a:t>
                      </a:r>
                      <a:endParaRPr lang="en-US" sz="7300" b="1" kern="1200" dirty="0">
                        <a:solidFill>
                          <a:schemeClr val="bg1"/>
                        </a:solidFill>
                        <a:latin typeface="+mn-lt"/>
                        <a:ea typeface="+mn-ea"/>
                        <a:cs typeface="+mn-cs"/>
                      </a:endParaRPr>
                    </a:p>
                  </a:txBody>
                  <a:tcPr marL="95778" marR="95778" marT="51816" marB="51816">
                    <a:solidFill>
                      <a:srgbClr val="CBE1EB"/>
                    </a:solidFill>
                  </a:tcPr>
                </a:tc>
                <a:tc>
                  <a:txBody>
                    <a:bodyPr/>
                    <a:lstStyle/>
                    <a:p>
                      <a:pPr algn="ctr"/>
                      <a:r>
                        <a:rPr lang="en-US" sz="7300" dirty="0" smtClean="0">
                          <a:solidFill>
                            <a:schemeClr val="bg1"/>
                          </a:solidFill>
                        </a:rPr>
                        <a:t>7</a:t>
                      </a:r>
                      <a:endParaRPr lang="en-US" sz="7300" dirty="0">
                        <a:solidFill>
                          <a:schemeClr val="bg1"/>
                        </a:solidFill>
                      </a:endParaRPr>
                    </a:p>
                  </a:txBody>
                  <a:tcPr marL="95778" marR="95778" marT="51816" marB="51816"/>
                </a:tc>
                <a:tc>
                  <a:txBody>
                    <a:bodyPr/>
                    <a:lstStyle/>
                    <a:p>
                      <a:pPr algn="ctr"/>
                      <a:r>
                        <a:rPr lang="en-US" sz="7300" dirty="0" smtClean="0">
                          <a:solidFill>
                            <a:schemeClr val="bg1"/>
                          </a:solidFill>
                        </a:rPr>
                        <a:t>6</a:t>
                      </a:r>
                      <a:endParaRPr lang="en-US" sz="7300" dirty="0">
                        <a:solidFill>
                          <a:schemeClr val="bg1"/>
                        </a:solidFill>
                      </a:endParaRPr>
                    </a:p>
                  </a:txBody>
                  <a:tcPr marL="95778" marR="95778" marT="51816" marB="51816"/>
                </a:tc>
                <a:tc>
                  <a:txBody>
                    <a:bodyPr/>
                    <a:lstStyle/>
                    <a:p>
                      <a:pPr algn="ctr"/>
                      <a:r>
                        <a:rPr lang="en-US" sz="7300" dirty="0" smtClean="0">
                          <a:solidFill>
                            <a:schemeClr val="bg1"/>
                          </a:solidFill>
                        </a:rPr>
                        <a:t>7</a:t>
                      </a:r>
                      <a:endParaRPr lang="en-US" sz="7300" dirty="0">
                        <a:solidFill>
                          <a:schemeClr val="bg1"/>
                        </a:solidFill>
                      </a:endParaRPr>
                    </a:p>
                  </a:txBody>
                  <a:tcPr marL="95778" marR="95778" marT="51816" marB="51816"/>
                </a:tc>
                <a:tc>
                  <a:txBody>
                    <a:bodyPr/>
                    <a:lstStyle/>
                    <a:p>
                      <a:pPr algn="ctr"/>
                      <a:r>
                        <a:rPr lang="en-US" sz="7300" dirty="0" smtClean="0">
                          <a:solidFill>
                            <a:schemeClr val="bg1"/>
                          </a:solidFill>
                        </a:rPr>
                        <a:t>,</a:t>
                      </a:r>
                      <a:endParaRPr lang="en-US" sz="7300" dirty="0">
                        <a:solidFill>
                          <a:schemeClr val="bg1"/>
                        </a:solidFill>
                      </a:endParaRPr>
                    </a:p>
                  </a:txBody>
                  <a:tcPr marL="95778" marR="95778" marT="51816" marB="51816">
                    <a:solidFill>
                      <a:srgbClr val="CBE1EB"/>
                    </a:solidFill>
                  </a:tcPr>
                </a:tc>
                <a:tc>
                  <a:txBody>
                    <a:bodyPr/>
                    <a:lstStyle/>
                    <a:p>
                      <a:pPr algn="ctr"/>
                      <a:r>
                        <a:rPr lang="en-US" sz="7300" dirty="0" smtClean="0">
                          <a:solidFill>
                            <a:schemeClr val="bg1"/>
                          </a:solidFill>
                        </a:rPr>
                        <a:t>0</a:t>
                      </a:r>
                      <a:endParaRPr lang="en-US" sz="7300" dirty="0">
                        <a:solidFill>
                          <a:schemeClr val="bg1"/>
                        </a:solidFill>
                      </a:endParaRPr>
                    </a:p>
                  </a:txBody>
                  <a:tcPr marL="95778" marR="95778" marT="51816" marB="51816"/>
                </a:tc>
                <a:tc>
                  <a:txBody>
                    <a:bodyPr/>
                    <a:lstStyle/>
                    <a:p>
                      <a:pPr algn="ctr"/>
                      <a:r>
                        <a:rPr lang="en-US" sz="7300" dirty="0" smtClean="0">
                          <a:solidFill>
                            <a:schemeClr val="bg1"/>
                          </a:solidFill>
                        </a:rPr>
                        <a:t>8</a:t>
                      </a:r>
                      <a:endParaRPr lang="en-US" sz="7300" dirty="0">
                        <a:solidFill>
                          <a:schemeClr val="bg1"/>
                        </a:solidFill>
                      </a:endParaRPr>
                    </a:p>
                  </a:txBody>
                  <a:tcPr marL="95778" marR="95778" marT="51816" marB="51816"/>
                </a:tc>
                <a:tc>
                  <a:txBody>
                    <a:bodyPr/>
                    <a:lstStyle/>
                    <a:p>
                      <a:pPr algn="ctr"/>
                      <a:r>
                        <a:rPr lang="en-US" sz="7300" dirty="0" smtClean="0">
                          <a:solidFill>
                            <a:schemeClr val="bg1"/>
                          </a:solidFill>
                        </a:rPr>
                        <a:t>6</a:t>
                      </a:r>
                      <a:endParaRPr lang="en-US" sz="7300" dirty="0">
                        <a:solidFill>
                          <a:schemeClr val="bg1"/>
                        </a:solidFill>
                      </a:endParaRPr>
                    </a:p>
                  </a:txBody>
                  <a:tcPr marL="95778" marR="95778" marT="51816" marB="51816"/>
                </a:tc>
              </a:tr>
            </a:tbl>
          </a:graphicData>
        </a:graphic>
      </p:graphicFrame>
      <p:sp>
        <p:nvSpPr>
          <p:cNvPr id="6" name="Rectangle 5"/>
          <p:cNvSpPr/>
          <p:nvPr/>
        </p:nvSpPr>
        <p:spPr>
          <a:xfrm>
            <a:off x="946140" y="1807842"/>
            <a:ext cx="8263917" cy="515417"/>
          </a:xfrm>
          <a:prstGeom prst="rect">
            <a:avLst/>
          </a:prstGeom>
        </p:spPr>
        <p:txBody>
          <a:bodyPr wrap="square" lIns="98950" tIns="49476" rIns="98950" bIns="49476">
            <a:spAutoFit/>
          </a:bodyPr>
          <a:lstStyle/>
          <a:p>
            <a:pPr algn="ctr"/>
            <a:r>
              <a:rPr lang="en-US" sz="2700" b="1" dirty="0">
                <a:solidFill>
                  <a:srgbClr val="006D9E"/>
                </a:solidFill>
                <a:latin typeface="Arial"/>
                <a:cs typeface="Arial" panose="020B0604020202020204" pitchFamily="34" charset="0"/>
              </a:rPr>
              <a:t>DATA RECORDS LOST OR STOLEN SINCE 2013</a:t>
            </a:r>
          </a:p>
        </p:txBody>
      </p:sp>
      <p:sp>
        <p:nvSpPr>
          <p:cNvPr id="7" name="TextBox 6"/>
          <p:cNvSpPr txBox="1"/>
          <p:nvPr/>
        </p:nvSpPr>
        <p:spPr>
          <a:xfrm>
            <a:off x="914400" y="6288667"/>
            <a:ext cx="1575801" cy="400110"/>
          </a:xfrm>
          <a:prstGeom prst="rect">
            <a:avLst/>
          </a:prstGeom>
          <a:noFill/>
        </p:spPr>
        <p:txBody>
          <a:bodyPr wrap="square" lIns="0" tIns="0" rIns="0" bIns="0" rtlCol="0">
            <a:spAutoFit/>
          </a:bodyPr>
          <a:lstStyle/>
          <a:p>
            <a:r>
              <a:rPr lang="en-US" sz="2600" b="1" dirty="0">
                <a:solidFill>
                  <a:srgbClr val="006D9E"/>
                </a:solidFill>
              </a:rPr>
              <a:t>4,075,653</a:t>
            </a:r>
          </a:p>
        </p:txBody>
      </p:sp>
      <p:sp>
        <p:nvSpPr>
          <p:cNvPr id="8" name="TextBox 7"/>
          <p:cNvSpPr txBox="1"/>
          <p:nvPr/>
        </p:nvSpPr>
        <p:spPr>
          <a:xfrm>
            <a:off x="3417436" y="6288666"/>
            <a:ext cx="1263461" cy="400110"/>
          </a:xfrm>
          <a:prstGeom prst="rect">
            <a:avLst/>
          </a:prstGeom>
          <a:noFill/>
        </p:spPr>
        <p:txBody>
          <a:bodyPr wrap="square" lIns="0" tIns="0" rIns="0" bIns="0" rtlCol="0">
            <a:spAutoFit/>
          </a:bodyPr>
          <a:lstStyle/>
          <a:p>
            <a:r>
              <a:rPr lang="en-US" sz="2600" b="1" dirty="0">
                <a:solidFill>
                  <a:srgbClr val="006D9E"/>
                </a:solidFill>
              </a:rPr>
              <a:t>169,527</a:t>
            </a:r>
          </a:p>
        </p:txBody>
      </p:sp>
      <p:sp>
        <p:nvSpPr>
          <p:cNvPr id="9" name="TextBox 8"/>
          <p:cNvSpPr txBox="1"/>
          <p:nvPr/>
        </p:nvSpPr>
        <p:spPr>
          <a:xfrm>
            <a:off x="5839116" y="6288668"/>
            <a:ext cx="849056" cy="400110"/>
          </a:xfrm>
          <a:prstGeom prst="rect">
            <a:avLst/>
          </a:prstGeom>
          <a:noFill/>
        </p:spPr>
        <p:txBody>
          <a:bodyPr wrap="square" lIns="0" tIns="0" rIns="0" bIns="0" rtlCol="0">
            <a:spAutoFit/>
          </a:bodyPr>
          <a:lstStyle/>
          <a:p>
            <a:r>
              <a:rPr lang="en-US" sz="2600" b="1" dirty="0">
                <a:solidFill>
                  <a:srgbClr val="006D9E"/>
                </a:solidFill>
              </a:rPr>
              <a:t>2,830</a:t>
            </a:r>
          </a:p>
        </p:txBody>
      </p:sp>
      <p:sp>
        <p:nvSpPr>
          <p:cNvPr id="10" name="TextBox 9"/>
          <p:cNvSpPr txBox="1"/>
          <p:nvPr/>
        </p:nvSpPr>
        <p:spPr>
          <a:xfrm>
            <a:off x="8121524" y="6288667"/>
            <a:ext cx="522998" cy="400110"/>
          </a:xfrm>
          <a:prstGeom prst="rect">
            <a:avLst/>
          </a:prstGeom>
          <a:noFill/>
        </p:spPr>
        <p:txBody>
          <a:bodyPr wrap="square" lIns="0" tIns="0" rIns="0" bIns="0" rtlCol="0">
            <a:spAutoFit/>
          </a:bodyPr>
          <a:lstStyle/>
          <a:p>
            <a:r>
              <a:rPr lang="en-US" sz="2600" b="1" dirty="0">
                <a:solidFill>
                  <a:srgbClr val="006D9E"/>
                </a:solidFill>
              </a:rPr>
              <a:t>47</a:t>
            </a:r>
          </a:p>
        </p:txBody>
      </p:sp>
      <p:pic>
        <p:nvPicPr>
          <p:cNvPr id="11" name="Picture 4" descr="Image result for wall clock silhouett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6584" y="4406388"/>
            <a:ext cx="1137369" cy="123063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1145217" y="5875903"/>
            <a:ext cx="1263461" cy="261610"/>
          </a:xfrm>
          <a:prstGeom prst="rect">
            <a:avLst/>
          </a:prstGeom>
          <a:noFill/>
        </p:spPr>
        <p:txBody>
          <a:bodyPr wrap="square" lIns="0" tIns="0" rIns="0" bIns="0" rtlCol="0">
            <a:spAutoFit/>
          </a:bodyPr>
          <a:lstStyle/>
          <a:p>
            <a:r>
              <a:rPr lang="en-US" sz="1700" dirty="0">
                <a:solidFill>
                  <a:srgbClr val="003366"/>
                </a:solidFill>
              </a:rPr>
              <a:t>EVERYDAY</a:t>
            </a:r>
            <a:endParaRPr lang="en-US" dirty="0">
              <a:solidFill>
                <a:srgbClr val="003366"/>
              </a:solidFill>
            </a:endParaRPr>
          </a:p>
        </p:txBody>
      </p:sp>
      <p:pic>
        <p:nvPicPr>
          <p:cNvPr id="13" name="Picture 6" descr="Image result for wrist watch silhouette">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5743" y="4331743"/>
            <a:ext cx="1356861" cy="134937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Image result for alarm clock silhouette">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01515" y="4420899"/>
            <a:ext cx="1179604" cy="116922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Image result for calendar silhouette">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06733" y="4459857"/>
            <a:ext cx="1038534" cy="1123691"/>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3233926" y="5875903"/>
            <a:ext cx="1426592" cy="261610"/>
          </a:xfrm>
          <a:prstGeom prst="rect">
            <a:avLst/>
          </a:prstGeom>
          <a:noFill/>
        </p:spPr>
        <p:txBody>
          <a:bodyPr wrap="square" lIns="0" tIns="0" rIns="0" bIns="0" rtlCol="0">
            <a:spAutoFit/>
          </a:bodyPr>
          <a:lstStyle/>
          <a:p>
            <a:r>
              <a:rPr lang="en-US" sz="1700" dirty="0">
                <a:solidFill>
                  <a:srgbClr val="003366"/>
                </a:solidFill>
              </a:rPr>
              <a:t>EVERY HOUR</a:t>
            </a:r>
            <a:endParaRPr lang="en-US" dirty="0">
              <a:solidFill>
                <a:srgbClr val="003366"/>
              </a:solidFill>
            </a:endParaRPr>
          </a:p>
        </p:txBody>
      </p:sp>
      <p:sp>
        <p:nvSpPr>
          <p:cNvPr id="17" name="TextBox 16"/>
          <p:cNvSpPr txBox="1"/>
          <p:nvPr/>
        </p:nvSpPr>
        <p:spPr>
          <a:xfrm>
            <a:off x="5405925" y="5875903"/>
            <a:ext cx="1696839" cy="261610"/>
          </a:xfrm>
          <a:prstGeom prst="rect">
            <a:avLst/>
          </a:prstGeom>
          <a:noFill/>
        </p:spPr>
        <p:txBody>
          <a:bodyPr wrap="square" lIns="0" tIns="0" rIns="0" bIns="0" rtlCol="0">
            <a:spAutoFit/>
          </a:bodyPr>
          <a:lstStyle/>
          <a:p>
            <a:r>
              <a:rPr lang="en-US" sz="1700" dirty="0">
                <a:solidFill>
                  <a:srgbClr val="003366"/>
                </a:solidFill>
              </a:rPr>
              <a:t>EVERY MINUTE</a:t>
            </a:r>
            <a:endParaRPr lang="en-US" dirty="0">
              <a:solidFill>
                <a:srgbClr val="003366"/>
              </a:solidFill>
            </a:endParaRPr>
          </a:p>
        </p:txBody>
      </p:sp>
      <p:sp>
        <p:nvSpPr>
          <p:cNvPr id="18" name="TextBox 17"/>
          <p:cNvSpPr txBox="1"/>
          <p:nvPr/>
        </p:nvSpPr>
        <p:spPr>
          <a:xfrm>
            <a:off x="7520277" y="5875903"/>
            <a:ext cx="1735560" cy="261610"/>
          </a:xfrm>
          <a:prstGeom prst="rect">
            <a:avLst/>
          </a:prstGeom>
          <a:noFill/>
        </p:spPr>
        <p:txBody>
          <a:bodyPr wrap="square" lIns="0" tIns="0" rIns="0" bIns="0" rtlCol="0">
            <a:spAutoFit/>
          </a:bodyPr>
          <a:lstStyle/>
          <a:p>
            <a:r>
              <a:rPr lang="en-US" sz="1700" dirty="0">
                <a:solidFill>
                  <a:srgbClr val="003366"/>
                </a:solidFill>
              </a:rPr>
              <a:t>EVERY SECOND</a:t>
            </a:r>
            <a:endParaRPr lang="en-US" dirty="0">
              <a:solidFill>
                <a:srgbClr val="003366"/>
              </a:solidFill>
            </a:endParaRPr>
          </a:p>
        </p:txBody>
      </p:sp>
    </p:spTree>
    <p:extLst>
      <p:ext uri="{BB962C8B-B14F-4D97-AF65-F5344CB8AC3E}">
        <p14:creationId xmlns:p14="http://schemas.microsoft.com/office/powerpoint/2010/main" val="26994912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9103953" y="7448556"/>
            <a:ext cx="468915" cy="284574"/>
          </a:xfrm>
          <a:prstGeom prst="rect">
            <a:avLst/>
          </a:prstGeom>
        </p:spPr>
        <p:txBody>
          <a:bodyPr lIns="98941" tIns="49471" rIns="98941" bIns="49471"/>
          <a:lstStyle/>
          <a:p>
            <a:fld id="{DB789CBF-EA7D-486C-9E4A-140D578B56E2}" type="slidenum">
              <a:rPr lang="en-GB" smtClean="0">
                <a:solidFill>
                  <a:srgbClr val="002C77"/>
                </a:solidFill>
              </a:rPr>
              <a:pPr/>
              <a:t>8</a:t>
            </a:fld>
            <a:endParaRPr lang="en-GB">
              <a:solidFill>
                <a:srgbClr val="002C77"/>
              </a:solidFill>
            </a:endParaRPr>
          </a:p>
        </p:txBody>
      </p:sp>
      <p:sp>
        <p:nvSpPr>
          <p:cNvPr id="3" name="Date Placeholder 2"/>
          <p:cNvSpPr>
            <a:spLocks noGrp="1"/>
          </p:cNvSpPr>
          <p:nvPr>
            <p:ph type="dt" sz="half" idx="4294967295"/>
          </p:nvPr>
        </p:nvSpPr>
        <p:spPr>
          <a:xfrm>
            <a:off x="4464673" y="7399952"/>
            <a:ext cx="1130718" cy="226720"/>
          </a:xfrm>
          <a:prstGeom prst="rect">
            <a:avLst/>
          </a:prstGeom>
        </p:spPr>
        <p:txBody>
          <a:bodyPr lIns="98941" tIns="49471" rIns="98941" bIns="49471"/>
          <a:lstStyle/>
          <a:p>
            <a:fld id="{F8F7EC9A-3846-499D-BCC0-0955DCF06C0C}" type="datetime4">
              <a:rPr lang="en-GB" smtClean="0"/>
              <a:pPr/>
              <a:t>10 March 2017</a:t>
            </a:fld>
            <a:endParaRPr lang="en-GB"/>
          </a:p>
        </p:txBody>
      </p:sp>
      <p:graphicFrame>
        <p:nvGraphicFramePr>
          <p:cNvPr id="6" name="Chart 5"/>
          <p:cNvGraphicFramePr>
            <a:graphicFrameLocks/>
          </p:cNvGraphicFramePr>
          <p:nvPr>
            <p:extLst>
              <p:ext uri="{D42A27DB-BD31-4B8C-83A1-F6EECF244321}">
                <p14:modId xmlns:p14="http://schemas.microsoft.com/office/powerpoint/2010/main" val="2125228278"/>
              </p:ext>
            </p:extLst>
          </p:nvPr>
        </p:nvGraphicFramePr>
        <p:xfrm>
          <a:off x="623984" y="1456726"/>
          <a:ext cx="6044375" cy="514982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723483" y="6896781"/>
            <a:ext cx="6105876" cy="299963"/>
          </a:xfrm>
          <a:prstGeom prst="rect">
            <a:avLst/>
          </a:prstGeom>
          <a:noFill/>
        </p:spPr>
        <p:txBody>
          <a:bodyPr wrap="square" lIns="98941" tIns="49471" rIns="98941" bIns="49471" rtlCol="0">
            <a:spAutoFit/>
          </a:bodyPr>
          <a:lstStyle/>
          <a:p>
            <a:r>
              <a:rPr lang="en-US" sz="1300" dirty="0"/>
              <a:t>Allianz risk barometer report 2016</a:t>
            </a:r>
          </a:p>
        </p:txBody>
      </p:sp>
      <p:sp>
        <p:nvSpPr>
          <p:cNvPr id="11" name="Rectangle 10"/>
          <p:cNvSpPr/>
          <p:nvPr/>
        </p:nvSpPr>
        <p:spPr>
          <a:xfrm>
            <a:off x="6829359" y="1658767"/>
            <a:ext cx="2735183" cy="1299752"/>
          </a:xfrm>
          <a:prstGeom prst="rect">
            <a:avLst/>
          </a:prstGeom>
          <a:solidFill>
            <a:schemeClr val="accent2"/>
          </a:solidFill>
          <a:effectLst/>
        </p:spPr>
        <p:txBody>
          <a:bodyPr wrap="square" lIns="98941" tIns="98941" rIns="98941" bIns="98941" rtlCol="0" anchor="t">
            <a:normAutofit fontScale="92500"/>
          </a:bodyPr>
          <a:lstStyle/>
          <a:p>
            <a:pPr defTabSz="989409">
              <a:lnSpc>
                <a:spcPct val="90000"/>
              </a:lnSpc>
              <a:spcBef>
                <a:spcPts val="108"/>
              </a:spcBef>
              <a:spcAft>
                <a:spcPts val="108"/>
              </a:spcAft>
              <a:defRPr/>
            </a:pPr>
            <a:r>
              <a:rPr lang="en-US" sz="3500" b="1" kern="0" dirty="0">
                <a:solidFill>
                  <a:srgbClr val="FFFFFF"/>
                </a:solidFill>
                <a:latin typeface="Arial"/>
              </a:rPr>
              <a:t>USD 500 BB</a:t>
            </a:r>
          </a:p>
          <a:p>
            <a:pPr defTabSz="989409">
              <a:lnSpc>
                <a:spcPct val="110000"/>
              </a:lnSpc>
              <a:spcBef>
                <a:spcPts val="108"/>
              </a:spcBef>
              <a:spcAft>
                <a:spcPts val="108"/>
              </a:spcAft>
              <a:defRPr/>
            </a:pPr>
            <a:r>
              <a:rPr lang="en-US" sz="1700" kern="0" dirty="0">
                <a:solidFill>
                  <a:srgbClr val="FFFFFF"/>
                </a:solidFill>
                <a:latin typeface="Arial"/>
              </a:rPr>
              <a:t>est. cost of cybercrime to global economy - 2016</a:t>
            </a:r>
          </a:p>
        </p:txBody>
      </p:sp>
      <p:sp>
        <p:nvSpPr>
          <p:cNvPr id="12" name="Rectangle 11"/>
          <p:cNvSpPr/>
          <p:nvPr/>
        </p:nvSpPr>
        <p:spPr>
          <a:xfrm>
            <a:off x="6840599" y="3251928"/>
            <a:ext cx="2735183" cy="1443834"/>
          </a:xfrm>
          <a:prstGeom prst="rect">
            <a:avLst/>
          </a:prstGeom>
          <a:solidFill>
            <a:srgbClr val="008075"/>
          </a:solidFill>
          <a:effectLst/>
        </p:spPr>
        <p:txBody>
          <a:bodyPr wrap="square" lIns="98941" tIns="98941" rIns="98941" bIns="98941" rtlCol="0" anchor="t">
            <a:normAutofit/>
          </a:bodyPr>
          <a:lstStyle/>
          <a:p>
            <a:pPr defTabSz="989409">
              <a:lnSpc>
                <a:spcPct val="90000"/>
              </a:lnSpc>
              <a:spcBef>
                <a:spcPts val="108"/>
              </a:spcBef>
              <a:spcAft>
                <a:spcPts val="108"/>
              </a:spcAft>
              <a:defRPr/>
            </a:pPr>
            <a:r>
              <a:rPr lang="en-US" sz="3200" b="1" kern="0" dirty="0">
                <a:solidFill>
                  <a:srgbClr val="FFFFFF"/>
                </a:solidFill>
                <a:latin typeface="Arial"/>
              </a:rPr>
              <a:t>107% CAGR</a:t>
            </a:r>
          </a:p>
          <a:p>
            <a:pPr defTabSz="989409">
              <a:lnSpc>
                <a:spcPct val="90000"/>
              </a:lnSpc>
              <a:spcBef>
                <a:spcPts val="108"/>
              </a:spcBef>
              <a:spcAft>
                <a:spcPts val="108"/>
              </a:spcAft>
              <a:defRPr/>
            </a:pPr>
            <a:r>
              <a:rPr lang="en-US" sz="1600" kern="0" dirty="0">
                <a:solidFill>
                  <a:srgbClr val="FFFFFF"/>
                </a:solidFill>
                <a:latin typeface="Arial"/>
              </a:rPr>
              <a:t>Rate at which Cyber-crimes are growing in India, having touched 300,000 in 2015</a:t>
            </a:r>
          </a:p>
        </p:txBody>
      </p:sp>
      <p:sp>
        <p:nvSpPr>
          <p:cNvPr id="13" name="Rectangle 12"/>
          <p:cNvSpPr/>
          <p:nvPr/>
        </p:nvSpPr>
        <p:spPr>
          <a:xfrm>
            <a:off x="6838349" y="5045637"/>
            <a:ext cx="2735183" cy="1406111"/>
          </a:xfrm>
          <a:prstGeom prst="rect">
            <a:avLst/>
          </a:prstGeom>
          <a:solidFill>
            <a:srgbClr val="595997"/>
          </a:solidFill>
          <a:effectLst/>
        </p:spPr>
        <p:txBody>
          <a:bodyPr wrap="square" lIns="98941" tIns="98941" rIns="98941" bIns="98941" rtlCol="0" anchor="t">
            <a:noAutofit/>
          </a:bodyPr>
          <a:lstStyle/>
          <a:p>
            <a:pPr defTabSz="989409">
              <a:lnSpc>
                <a:spcPct val="90000"/>
              </a:lnSpc>
              <a:spcBef>
                <a:spcPts val="108"/>
              </a:spcBef>
              <a:spcAft>
                <a:spcPts val="108"/>
              </a:spcAft>
              <a:defRPr/>
            </a:pPr>
            <a:r>
              <a:rPr lang="en-US" sz="1700" b="1" kern="0" dirty="0">
                <a:solidFill>
                  <a:srgbClr val="FFFFFF"/>
                </a:solidFill>
                <a:latin typeface="Arial"/>
              </a:rPr>
              <a:t>#1 </a:t>
            </a:r>
            <a:r>
              <a:rPr lang="en-US" sz="1300" kern="0" dirty="0">
                <a:solidFill>
                  <a:srgbClr val="FFFFFF"/>
                </a:solidFill>
                <a:latin typeface="Arial"/>
              </a:rPr>
              <a:t>cause - hackers</a:t>
            </a:r>
          </a:p>
          <a:p>
            <a:pPr defTabSz="989409">
              <a:lnSpc>
                <a:spcPct val="90000"/>
              </a:lnSpc>
              <a:spcBef>
                <a:spcPts val="108"/>
              </a:spcBef>
              <a:spcAft>
                <a:spcPts val="108"/>
              </a:spcAft>
              <a:defRPr/>
            </a:pPr>
            <a:r>
              <a:rPr lang="en-US" sz="1700" b="1" kern="0" dirty="0">
                <a:solidFill>
                  <a:srgbClr val="FFFFFF"/>
                </a:solidFill>
                <a:latin typeface="Arial"/>
              </a:rPr>
              <a:t>32% </a:t>
            </a:r>
            <a:r>
              <a:rPr lang="en-US" sz="1300" kern="0" dirty="0">
                <a:solidFill>
                  <a:srgbClr val="FFFFFF"/>
                </a:solidFill>
                <a:latin typeface="Arial"/>
              </a:rPr>
              <a:t>- insider involvement</a:t>
            </a:r>
          </a:p>
          <a:p>
            <a:pPr defTabSz="989409">
              <a:lnSpc>
                <a:spcPct val="90000"/>
              </a:lnSpc>
              <a:spcBef>
                <a:spcPts val="108"/>
              </a:spcBef>
              <a:spcAft>
                <a:spcPts val="108"/>
              </a:spcAft>
              <a:defRPr/>
            </a:pPr>
            <a:r>
              <a:rPr lang="en-US" sz="1700" b="1" kern="0" dirty="0">
                <a:solidFill>
                  <a:srgbClr val="FFFFFF"/>
                </a:solidFill>
                <a:latin typeface="Arial"/>
              </a:rPr>
              <a:t>$ 674,000 </a:t>
            </a:r>
            <a:r>
              <a:rPr lang="en-US" sz="1300" kern="0" dirty="0">
                <a:solidFill>
                  <a:srgbClr val="FFFFFF"/>
                </a:solidFill>
                <a:latin typeface="Arial"/>
              </a:rPr>
              <a:t>– avg. insured loss</a:t>
            </a:r>
          </a:p>
          <a:p>
            <a:pPr defTabSz="989409">
              <a:lnSpc>
                <a:spcPct val="90000"/>
              </a:lnSpc>
              <a:spcBef>
                <a:spcPts val="108"/>
              </a:spcBef>
              <a:spcAft>
                <a:spcPts val="108"/>
              </a:spcAft>
              <a:defRPr/>
            </a:pPr>
            <a:r>
              <a:rPr lang="en-US" sz="1700" b="1" kern="0" dirty="0">
                <a:solidFill>
                  <a:srgbClr val="FFFFFF"/>
                </a:solidFill>
                <a:latin typeface="Arial"/>
              </a:rPr>
              <a:t>30%</a:t>
            </a:r>
            <a:r>
              <a:rPr lang="en-US" sz="1300" kern="0" dirty="0">
                <a:solidFill>
                  <a:srgbClr val="FFFFFF"/>
                </a:solidFill>
                <a:latin typeface="Arial"/>
              </a:rPr>
              <a:t> - lower than uninsured entity</a:t>
            </a:r>
          </a:p>
          <a:p>
            <a:pPr defTabSz="989409">
              <a:lnSpc>
                <a:spcPct val="90000"/>
              </a:lnSpc>
              <a:spcBef>
                <a:spcPts val="108"/>
              </a:spcBef>
              <a:spcAft>
                <a:spcPts val="108"/>
              </a:spcAft>
              <a:defRPr/>
            </a:pPr>
            <a:endParaRPr lang="en-US" sz="1300" kern="0" dirty="0">
              <a:solidFill>
                <a:srgbClr val="FFFFFF"/>
              </a:solidFill>
              <a:latin typeface="Arial"/>
            </a:endParaRPr>
          </a:p>
        </p:txBody>
      </p:sp>
      <p:sp>
        <p:nvSpPr>
          <p:cNvPr id="10" name="Rectangle 2"/>
          <p:cNvSpPr txBox="1">
            <a:spLocks noChangeArrowheads="1"/>
          </p:cNvSpPr>
          <p:nvPr/>
        </p:nvSpPr>
        <p:spPr bwMode="auto">
          <a:xfrm>
            <a:off x="701040" y="641544"/>
            <a:ext cx="9051738" cy="583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1463675" rtl="0" eaLnBrk="0" fontAlgn="base" hangingPunct="0">
              <a:spcBef>
                <a:spcPct val="50000"/>
              </a:spcBef>
              <a:spcAft>
                <a:spcPct val="0"/>
              </a:spcAft>
              <a:defRPr sz="2000">
                <a:solidFill>
                  <a:schemeClr val="accent6"/>
                </a:solidFill>
                <a:latin typeface="Arial"/>
                <a:ea typeface="+mj-ea"/>
                <a:cs typeface="+mj-cs"/>
              </a:defRPr>
            </a:lvl1pPr>
            <a:lvl2pPr algn="l" defTabSz="1463675" rtl="0" eaLnBrk="0" fontAlgn="base" hangingPunct="0">
              <a:spcBef>
                <a:spcPct val="50000"/>
              </a:spcBef>
              <a:spcAft>
                <a:spcPct val="0"/>
              </a:spcAft>
              <a:defRPr sz="2000">
                <a:solidFill>
                  <a:srgbClr val="002C77"/>
                </a:solidFill>
                <a:latin typeface="Slate Pro Light" pitchFamily="50" charset="0"/>
              </a:defRPr>
            </a:lvl2pPr>
            <a:lvl3pPr algn="l" defTabSz="1463675" rtl="0" eaLnBrk="0" fontAlgn="base" hangingPunct="0">
              <a:spcBef>
                <a:spcPct val="50000"/>
              </a:spcBef>
              <a:spcAft>
                <a:spcPct val="0"/>
              </a:spcAft>
              <a:defRPr sz="2000">
                <a:solidFill>
                  <a:srgbClr val="002C77"/>
                </a:solidFill>
                <a:latin typeface="Slate Pro Light" pitchFamily="50" charset="0"/>
              </a:defRPr>
            </a:lvl3pPr>
            <a:lvl4pPr algn="l" defTabSz="1463675" rtl="0" eaLnBrk="0" fontAlgn="base" hangingPunct="0">
              <a:spcBef>
                <a:spcPct val="50000"/>
              </a:spcBef>
              <a:spcAft>
                <a:spcPct val="0"/>
              </a:spcAft>
              <a:defRPr sz="2000">
                <a:solidFill>
                  <a:srgbClr val="002C77"/>
                </a:solidFill>
                <a:latin typeface="Slate Pro Light" pitchFamily="50" charset="0"/>
              </a:defRPr>
            </a:lvl4pPr>
            <a:lvl5pPr algn="l" defTabSz="1463675" rtl="0" eaLnBrk="0" fontAlgn="base" hangingPunct="0">
              <a:spcBef>
                <a:spcPct val="50000"/>
              </a:spcBef>
              <a:spcAft>
                <a:spcPct val="0"/>
              </a:spcAft>
              <a:defRPr sz="2000">
                <a:solidFill>
                  <a:srgbClr val="002C77"/>
                </a:solidFill>
                <a:latin typeface="Slate Pro Light" pitchFamily="50" charset="0"/>
              </a:defRPr>
            </a:lvl5pPr>
            <a:lvl6pPr marL="457200" algn="l" defTabSz="1463675" rtl="0" fontAlgn="base">
              <a:spcBef>
                <a:spcPct val="50000"/>
              </a:spcBef>
              <a:spcAft>
                <a:spcPct val="0"/>
              </a:spcAft>
              <a:defRPr sz="2000">
                <a:solidFill>
                  <a:schemeClr val="accent1"/>
                </a:solidFill>
                <a:latin typeface="Slate Pro Light" pitchFamily="50" charset="0"/>
              </a:defRPr>
            </a:lvl6pPr>
            <a:lvl7pPr marL="914400" algn="l" defTabSz="1463675" rtl="0" fontAlgn="base">
              <a:spcBef>
                <a:spcPct val="50000"/>
              </a:spcBef>
              <a:spcAft>
                <a:spcPct val="0"/>
              </a:spcAft>
              <a:defRPr sz="2000">
                <a:solidFill>
                  <a:schemeClr val="accent1"/>
                </a:solidFill>
                <a:latin typeface="Slate Pro Light" pitchFamily="50" charset="0"/>
              </a:defRPr>
            </a:lvl7pPr>
            <a:lvl8pPr marL="1371600" algn="l" defTabSz="1463675" rtl="0" fontAlgn="base">
              <a:spcBef>
                <a:spcPct val="50000"/>
              </a:spcBef>
              <a:spcAft>
                <a:spcPct val="0"/>
              </a:spcAft>
              <a:defRPr sz="2000">
                <a:solidFill>
                  <a:schemeClr val="accent1"/>
                </a:solidFill>
                <a:latin typeface="Slate Pro Light" pitchFamily="50" charset="0"/>
              </a:defRPr>
            </a:lvl8pPr>
            <a:lvl9pPr marL="1828800" algn="l" defTabSz="1463675" rtl="0" fontAlgn="base">
              <a:spcBef>
                <a:spcPct val="50000"/>
              </a:spcBef>
              <a:spcAft>
                <a:spcPct val="0"/>
              </a:spcAft>
              <a:defRPr sz="2000">
                <a:solidFill>
                  <a:schemeClr val="accent1"/>
                </a:solidFill>
                <a:latin typeface="Slate Pro Light" pitchFamily="50" charset="0"/>
              </a:defRPr>
            </a:lvl9pPr>
          </a:lstStyle>
          <a:p>
            <a:r>
              <a:rPr lang="en-US" altLang="en-US" sz="2400" b="1" dirty="0">
                <a:solidFill>
                  <a:srgbClr val="006D9E"/>
                </a:solidFill>
              </a:rPr>
              <a:t>CYBER CRIMES: 3</a:t>
            </a:r>
            <a:r>
              <a:rPr lang="en-US" altLang="en-US" sz="2400" b="1" baseline="30000" dirty="0">
                <a:solidFill>
                  <a:srgbClr val="006D9E"/>
                </a:solidFill>
              </a:rPr>
              <a:t>rd</a:t>
            </a:r>
            <a:r>
              <a:rPr lang="en-US" altLang="en-US" sz="2400" b="1" dirty="0">
                <a:solidFill>
                  <a:srgbClr val="006D9E"/>
                </a:solidFill>
              </a:rPr>
              <a:t> Largest Risk for Organizations in 2016</a:t>
            </a:r>
          </a:p>
        </p:txBody>
      </p:sp>
    </p:spTree>
    <p:extLst>
      <p:ext uri="{BB962C8B-B14F-4D97-AF65-F5344CB8AC3E}">
        <p14:creationId xmlns:p14="http://schemas.microsoft.com/office/powerpoint/2010/main" val="20072814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2263" y="532189"/>
            <a:ext cx="8908370" cy="782637"/>
          </a:xfrm>
        </p:spPr>
        <p:txBody>
          <a:bodyPr/>
          <a:lstStyle/>
          <a:p>
            <a:r>
              <a:rPr lang="en-US" altLang="en-US" sz="2800" b="1" dirty="0">
                <a:solidFill>
                  <a:srgbClr val="006D9E"/>
                </a:solidFill>
              </a:rPr>
              <a:t>CYBER BY NUMBERS - INDIA</a:t>
            </a:r>
            <a:r>
              <a:rPr lang="en-US" altLang="en-US" sz="2400" b="1" dirty="0">
                <a:solidFill>
                  <a:srgbClr val="006D9E"/>
                </a:solidFill>
              </a:rPr>
              <a:t/>
            </a:r>
            <a:br>
              <a:rPr lang="en-US" altLang="en-US" sz="2400" b="1" dirty="0">
                <a:solidFill>
                  <a:srgbClr val="006D9E"/>
                </a:solidFill>
              </a:rPr>
            </a:br>
            <a:endParaRPr lang="en-US" sz="2800" b="1" dirty="0">
              <a:solidFill>
                <a:srgbClr val="006D9E"/>
              </a:solidFill>
            </a:endParaRPr>
          </a:p>
        </p:txBody>
      </p:sp>
      <p:sp>
        <p:nvSpPr>
          <p:cNvPr id="4" name="Slide Number Placeholder 3"/>
          <p:cNvSpPr>
            <a:spLocks noGrp="1"/>
          </p:cNvSpPr>
          <p:nvPr>
            <p:ph type="sldNum" sz="quarter" idx="10"/>
          </p:nvPr>
        </p:nvSpPr>
        <p:spPr>
          <a:xfrm>
            <a:off x="9180141" y="7347798"/>
            <a:ext cx="468916" cy="190712"/>
          </a:xfrm>
        </p:spPr>
        <p:txBody>
          <a:bodyPr/>
          <a:lstStyle/>
          <a:p>
            <a:fld id="{D46FC5CF-89A8-4135-AD33-3118CCD149F7}" type="slidenum">
              <a:rPr lang="en-US" smtClean="0">
                <a:solidFill>
                  <a:srgbClr val="002C77"/>
                </a:solidFill>
              </a:rPr>
              <a:pPr/>
              <a:t>9</a:t>
            </a:fld>
            <a:endParaRPr lang="en-US" dirty="0">
              <a:solidFill>
                <a:srgbClr val="002C77"/>
              </a:solidFill>
            </a:endParaRPr>
          </a:p>
        </p:txBody>
      </p:sp>
      <p:pic>
        <p:nvPicPr>
          <p:cNvPr id="5" name="Picture 2" descr="http://1.bp.blogspot.com/-_didTJzq2z0/U3mjVygWQGI/AAAAAAAAACU/zwCyz7t6RQA/s1600/cybercrime-top-20-countries-pie-chart.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783" y="1578488"/>
            <a:ext cx="5169744" cy="4953001"/>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a:xfrm>
            <a:off x="5892932" y="1587713"/>
            <a:ext cx="1084171" cy="1072151"/>
          </a:xfrm>
          <a:prstGeom prst="ellipse">
            <a:avLst/>
          </a:prstGeom>
          <a:solidFill>
            <a:srgbClr val="006D9E"/>
          </a:solidFill>
          <a:ln>
            <a:noFill/>
          </a:ln>
        </p:spPr>
        <p:txBody>
          <a:bodyPr lIns="0" tIns="0" rIns="0" bIns="0" rtlCol="0" anchor="ctr">
            <a:noAutofit/>
          </a:bodyPr>
          <a:lstStyle/>
          <a:p>
            <a:pPr algn="ctr"/>
            <a:r>
              <a:rPr lang="en-US" sz="3600" b="1" dirty="0">
                <a:solidFill>
                  <a:srgbClr val="FFFFFF"/>
                </a:solidFill>
                <a:latin typeface="Arial"/>
              </a:rPr>
              <a:t>$5</a:t>
            </a:r>
          </a:p>
          <a:p>
            <a:pPr algn="ctr"/>
            <a:r>
              <a:rPr lang="en-US" sz="1800" b="1" dirty="0">
                <a:solidFill>
                  <a:srgbClr val="FFFFFF"/>
                </a:solidFill>
                <a:latin typeface="Arial"/>
              </a:rPr>
              <a:t>Billion</a:t>
            </a:r>
          </a:p>
        </p:txBody>
      </p:sp>
      <p:sp>
        <p:nvSpPr>
          <p:cNvPr id="7" name="TextBox 6"/>
          <p:cNvSpPr txBox="1"/>
          <p:nvPr/>
        </p:nvSpPr>
        <p:spPr>
          <a:xfrm>
            <a:off x="7168821" y="1754456"/>
            <a:ext cx="2758801" cy="738664"/>
          </a:xfrm>
          <a:prstGeom prst="rect">
            <a:avLst/>
          </a:prstGeom>
          <a:noFill/>
        </p:spPr>
        <p:txBody>
          <a:bodyPr wrap="square" lIns="0" tIns="0" rIns="0" bIns="0" rtlCol="0">
            <a:spAutoFit/>
          </a:bodyPr>
          <a:lstStyle/>
          <a:p>
            <a:r>
              <a:rPr lang="en-US" sz="2400" dirty="0" smtClean="0">
                <a:solidFill>
                  <a:srgbClr val="006D9E"/>
                </a:solidFill>
              </a:rPr>
              <a:t>Global share in cost of cyber crime</a:t>
            </a:r>
            <a:endParaRPr lang="en-US" sz="2400" dirty="0">
              <a:solidFill>
                <a:srgbClr val="006D9E"/>
              </a:solidFill>
            </a:endParaRPr>
          </a:p>
        </p:txBody>
      </p:sp>
      <p:sp>
        <p:nvSpPr>
          <p:cNvPr id="8" name="Oval 7"/>
          <p:cNvSpPr/>
          <p:nvPr/>
        </p:nvSpPr>
        <p:spPr>
          <a:xfrm>
            <a:off x="5945047" y="2819287"/>
            <a:ext cx="1084171" cy="1072151"/>
          </a:xfrm>
          <a:prstGeom prst="ellipse">
            <a:avLst/>
          </a:prstGeom>
          <a:solidFill>
            <a:srgbClr val="006D9E"/>
          </a:solidFill>
          <a:ln>
            <a:noFill/>
          </a:ln>
        </p:spPr>
        <p:txBody>
          <a:bodyPr lIns="0" tIns="0" rIns="0" bIns="0" rtlCol="0" anchor="ctr">
            <a:noAutofit/>
          </a:bodyPr>
          <a:lstStyle/>
          <a:p>
            <a:pPr algn="ctr"/>
            <a:r>
              <a:rPr lang="en-US" sz="3600" b="1" dirty="0">
                <a:solidFill>
                  <a:srgbClr val="FFFFFF"/>
                </a:solidFill>
                <a:latin typeface="Arial"/>
              </a:rPr>
              <a:t>2</a:t>
            </a:r>
            <a:r>
              <a:rPr lang="en-US" sz="3600" b="1" baseline="30000" dirty="0">
                <a:solidFill>
                  <a:srgbClr val="FFFFFF"/>
                </a:solidFill>
                <a:latin typeface="Arial"/>
              </a:rPr>
              <a:t>nd</a:t>
            </a:r>
            <a:endParaRPr lang="en-US" sz="2000" b="1" dirty="0">
              <a:solidFill>
                <a:srgbClr val="FFFFFF"/>
              </a:solidFill>
              <a:latin typeface="Arial"/>
            </a:endParaRPr>
          </a:p>
        </p:txBody>
      </p:sp>
      <p:sp>
        <p:nvSpPr>
          <p:cNvPr id="9" name="TextBox 8"/>
          <p:cNvSpPr txBox="1"/>
          <p:nvPr/>
        </p:nvSpPr>
        <p:spPr>
          <a:xfrm>
            <a:off x="7168821" y="2993368"/>
            <a:ext cx="2525452" cy="738664"/>
          </a:xfrm>
          <a:prstGeom prst="rect">
            <a:avLst/>
          </a:prstGeom>
          <a:noFill/>
        </p:spPr>
        <p:txBody>
          <a:bodyPr wrap="square" lIns="0" tIns="0" rIns="0" bIns="0" rtlCol="0">
            <a:spAutoFit/>
          </a:bodyPr>
          <a:lstStyle/>
          <a:p>
            <a:r>
              <a:rPr lang="en-US" sz="2400" dirty="0" smtClean="0">
                <a:solidFill>
                  <a:srgbClr val="006D9E"/>
                </a:solidFill>
              </a:rPr>
              <a:t>Source of malicious codes</a:t>
            </a:r>
            <a:endParaRPr lang="en-US" sz="2400" dirty="0">
              <a:solidFill>
                <a:srgbClr val="006D9E"/>
              </a:solidFill>
            </a:endParaRPr>
          </a:p>
        </p:txBody>
      </p:sp>
      <p:sp>
        <p:nvSpPr>
          <p:cNvPr id="10" name="Oval 9"/>
          <p:cNvSpPr/>
          <p:nvPr/>
        </p:nvSpPr>
        <p:spPr>
          <a:xfrm>
            <a:off x="5954894" y="4015262"/>
            <a:ext cx="1084171" cy="1072151"/>
          </a:xfrm>
          <a:prstGeom prst="ellipse">
            <a:avLst/>
          </a:prstGeom>
          <a:solidFill>
            <a:srgbClr val="006D9E"/>
          </a:solidFill>
          <a:ln>
            <a:noFill/>
          </a:ln>
        </p:spPr>
        <p:txBody>
          <a:bodyPr lIns="0" tIns="0" rIns="0" bIns="0" rtlCol="0" anchor="ctr">
            <a:noAutofit/>
          </a:bodyPr>
          <a:lstStyle/>
          <a:p>
            <a:pPr algn="ctr"/>
            <a:r>
              <a:rPr lang="en-US" sz="3600" b="1" dirty="0">
                <a:solidFill>
                  <a:srgbClr val="FFFFFF"/>
                </a:solidFill>
                <a:latin typeface="Arial"/>
              </a:rPr>
              <a:t>3</a:t>
            </a:r>
            <a:r>
              <a:rPr lang="en-US" sz="3600" b="1" baseline="30000" dirty="0">
                <a:solidFill>
                  <a:srgbClr val="FFFFFF"/>
                </a:solidFill>
                <a:latin typeface="Arial"/>
              </a:rPr>
              <a:t>rd</a:t>
            </a:r>
            <a:endParaRPr lang="en-US" sz="2000" b="1" dirty="0">
              <a:solidFill>
                <a:srgbClr val="FFFFFF"/>
              </a:solidFill>
              <a:latin typeface="Arial"/>
            </a:endParaRPr>
          </a:p>
        </p:txBody>
      </p:sp>
      <p:sp>
        <p:nvSpPr>
          <p:cNvPr id="11" name="TextBox 10"/>
          <p:cNvSpPr txBox="1"/>
          <p:nvPr/>
        </p:nvSpPr>
        <p:spPr>
          <a:xfrm>
            <a:off x="7193916" y="4182005"/>
            <a:ext cx="2525452" cy="738664"/>
          </a:xfrm>
          <a:prstGeom prst="rect">
            <a:avLst/>
          </a:prstGeom>
          <a:noFill/>
        </p:spPr>
        <p:txBody>
          <a:bodyPr wrap="square" lIns="0" tIns="0" rIns="0" bIns="0" rtlCol="0">
            <a:spAutoFit/>
          </a:bodyPr>
          <a:lstStyle/>
          <a:p>
            <a:r>
              <a:rPr lang="en-US" sz="2400" dirty="0" smtClean="0">
                <a:solidFill>
                  <a:srgbClr val="006D9E"/>
                </a:solidFill>
              </a:rPr>
              <a:t>Target for phishing frauds</a:t>
            </a:r>
            <a:endParaRPr lang="en-US" sz="2400" dirty="0">
              <a:solidFill>
                <a:srgbClr val="006D9E"/>
              </a:solidFill>
            </a:endParaRPr>
          </a:p>
        </p:txBody>
      </p:sp>
      <p:sp>
        <p:nvSpPr>
          <p:cNvPr id="12" name="Oval 11"/>
          <p:cNvSpPr/>
          <p:nvPr/>
        </p:nvSpPr>
        <p:spPr>
          <a:xfrm>
            <a:off x="5954894" y="5258863"/>
            <a:ext cx="1084171" cy="1072151"/>
          </a:xfrm>
          <a:prstGeom prst="ellipse">
            <a:avLst/>
          </a:prstGeom>
          <a:solidFill>
            <a:srgbClr val="006D9E"/>
          </a:solidFill>
          <a:ln>
            <a:noFill/>
          </a:ln>
        </p:spPr>
        <p:txBody>
          <a:bodyPr lIns="0" tIns="0" rIns="0" bIns="0" rtlCol="0" anchor="ctr">
            <a:noAutofit/>
          </a:bodyPr>
          <a:lstStyle/>
          <a:p>
            <a:pPr algn="ctr"/>
            <a:r>
              <a:rPr lang="en-US" sz="3600" b="1" dirty="0">
                <a:solidFill>
                  <a:srgbClr val="FFFFFF"/>
                </a:solidFill>
                <a:latin typeface="Arial"/>
              </a:rPr>
              <a:t>3</a:t>
            </a:r>
            <a:r>
              <a:rPr lang="en-US" sz="3600" b="1" baseline="30000" dirty="0">
                <a:solidFill>
                  <a:srgbClr val="FFFFFF"/>
                </a:solidFill>
                <a:latin typeface="Arial"/>
              </a:rPr>
              <a:t>rd</a:t>
            </a:r>
            <a:endParaRPr lang="en-US" sz="2000" b="1" dirty="0">
              <a:solidFill>
                <a:srgbClr val="FFFFFF"/>
              </a:solidFill>
              <a:latin typeface="Arial"/>
            </a:endParaRPr>
          </a:p>
        </p:txBody>
      </p:sp>
      <p:sp>
        <p:nvSpPr>
          <p:cNvPr id="13" name="TextBox 12"/>
          <p:cNvSpPr txBox="1"/>
          <p:nvPr/>
        </p:nvSpPr>
        <p:spPr>
          <a:xfrm>
            <a:off x="7193916" y="5410532"/>
            <a:ext cx="2815080" cy="738664"/>
          </a:xfrm>
          <a:prstGeom prst="rect">
            <a:avLst/>
          </a:prstGeom>
          <a:noFill/>
        </p:spPr>
        <p:txBody>
          <a:bodyPr wrap="square" lIns="0" tIns="0" rIns="0" bIns="0" rtlCol="0">
            <a:spAutoFit/>
          </a:bodyPr>
          <a:lstStyle/>
          <a:p>
            <a:r>
              <a:rPr lang="en-US" sz="2400" dirty="0" smtClean="0">
                <a:solidFill>
                  <a:srgbClr val="006D9E"/>
                </a:solidFill>
              </a:rPr>
              <a:t>Target for ransomware attacks</a:t>
            </a:r>
            <a:endParaRPr lang="en-US" sz="2400" dirty="0">
              <a:solidFill>
                <a:srgbClr val="006D9E"/>
              </a:solidFill>
            </a:endParaRPr>
          </a:p>
        </p:txBody>
      </p:sp>
    </p:spTree>
    <p:extLst>
      <p:ext uri="{BB962C8B-B14F-4D97-AF65-F5344CB8AC3E}">
        <p14:creationId xmlns:p14="http://schemas.microsoft.com/office/powerpoint/2010/main" val="79743083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0.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1.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7.625;514.5;8;227.5"/>
  <p:tag name="MMCOA_POSITION_M" val="37.625;514.5;8;227.5"/>
  <p:tag name="MMCOA_POSITION_S" val="37.625;514.5;8;227.5"/>
  <p:tag name="MMCOA_POSITION_T" val="37.625;514.5;8;227.5"/>
  <p:tag name="MMCOA_HIDEONCOLOUR" val="N"/>
  <p:tag name="MMCOA_HIDEONWHITE" val="N"/>
  <p:tag name="MMCOA_HIDEONBALLROOM" val="N"/>
  <p:tag name="MMCOA_HIDEONCLASSIC" val="N"/>
  <p:tag name="MMCOA_HIDEONTEXT" val="N"/>
  <p:tag name="MMCOA_HIDEONECO" val="N"/>
</p:tagLst>
</file>

<file path=ppt/tags/tag13.xml><?xml version="1.0" encoding="utf-8"?>
<p:tagLst xmlns:a="http://schemas.openxmlformats.org/drawingml/2006/main" xmlns:r="http://schemas.openxmlformats.org/officeDocument/2006/relationships" xmlns:p="http://schemas.openxmlformats.org/presentationml/2006/main">
  <p:tag name="MMCOA_POSITION_L" val=";;;"/>
  <p:tag name="MMCOA_POSITION_M" val=";;;"/>
  <p:tag name="MMCOA_POSITION_S" val=";;;"/>
  <p:tag name="MMCOA_POSITION_T" val=";;;"/>
  <p:tag name="MMCOA_HIDEONCOLOUR" val="N"/>
  <p:tag name="MMCOA_HIDEONWHITE" val="N"/>
  <p:tag name="MMCOA_HIDEONBALLROOM" val="N"/>
  <p:tag name="MMCOA_HIDEONCLASSIC" val="N"/>
  <p:tag name="MMCOA_HIDEONTEXT" val="N"/>
  <p:tag name="MMCOA_HIDEONECO" val="N"/>
  <p:tag name="MMCOA_SMARTSHAPE" val="N"/>
</p:tagLst>
</file>

<file path=ppt/tags/tag14.xml><?xml version="1.0" encoding="utf-8"?>
<p:tagLst xmlns:a="http://schemas.openxmlformats.org/drawingml/2006/main" xmlns:r="http://schemas.openxmlformats.org/officeDocument/2006/relationships" xmlns:p="http://schemas.openxmlformats.org/presentationml/2006/main">
  <p:tag name="MMC_COVERDESIGN" val="&lt;?xml version=&quot;1.0&quot; encoding=&quot;utf-16&quot;?&gt;&#10;&lt;ImageControl xmlns:xsi=&quot;http://www.w3.org/2001/XMLSchema-instance&quot; xmlns:xsd=&quot;http://www.w3.org/2001/XMLSchema&quot;&gt;&#10;  &lt;TypeOfImage&gt;SolidColour&lt;/TypeOfImage&gt;&#10;  &lt;ImageFile&gt;M1000001.jpg&lt;/ImageFile&gt;&#10;  &lt;ThumbNailFile&gt;D:\Documents and Settings\e-Working-4\Local Settings\Application Data\MMC\ILM\Recent\T0D1000002.jpg&lt;/ThumbNailFile&gt;&#10;  &lt;Usage&gt;PowerPointTitle&lt;/Usage&gt;&#10;  &lt;PaletteName&gt;Sapphire&lt;/PaletteName&gt;&#10;  &lt;Design&gt;&#10;    &lt;FocalNumber&gt;1&lt;/FocalNumber&gt;&#10;    &lt;Facets&gt;&#10;      &lt;SideOfTick&gt;Left&lt;/SideOfTick&gt;&#10;      &lt;TickPosition&gt;&#10;        &lt;X&gt;0&lt;/X&gt;&#10;        &lt;Y&gt;2&lt;/Y&gt;&#10;      &lt;/TickPosition&gt;&#10;      &lt;EndTickPosition&gt;&#10;        &lt;X&gt;0&lt;/X&gt;&#10;        &lt;Y&gt;0&lt;/Y&gt;&#10;      &lt;/EndTickPosition&gt;&#10;      &lt;FacetNumber&gt;0&lt;/FacetNumber&gt;&#10;      &lt;Brightness&gt;0&lt;/Brightness&gt;&#10;      &lt;Colour&gt;#006D9E&lt;/Colour&gt;&#10;      &lt;ColourNumber&gt;1&lt;/ColourNumber&gt;&#10;    &lt;/Facets&gt;&#10;    &lt;Facets&gt;&#10;      &lt;SideOfTick&gt;Left&lt;/SideOfTick&gt;&#10;      &lt;TickPosition&gt;&#10;        &lt;X&gt;0&lt;/X&gt;&#10;        &lt;Y&gt;4&lt;/Y&gt;&#10;      &lt;/TickPosition&gt;&#10;      &lt;EndTickPosition&gt;&#10;        &lt;X&gt;0&lt;/X&gt;&#10;        &lt;Y&gt;0&lt;/Y&gt;&#10;      &lt;/EndTickPosition&gt;&#10;      &lt;FacetNumber&gt;1&lt;/FacetNumber&gt;&#10;      &lt;Brightness&gt;0&lt;/Brightness&gt;&#10;      &lt;Colour&gt;#00A8C8&lt;/Colour&gt;&#10;      &lt;ColourNumber&gt;2&lt;/ColourNumber&gt;&#10;    &lt;/Facets&gt;&#10;    &lt;Facets&gt;&#10;      &lt;SideOfTick&gt;Left&lt;/SideOfTick&gt;&#10;      &lt;TickPosition&gt;&#10;        &lt;X&gt;0&lt;/X&gt;&#10;        &lt;Y&gt;7&lt;/Y&gt;&#10;      &lt;/TickPosition&gt;&#10;      &lt;EndTickPosition&gt;&#10;        &lt;X&gt;0&lt;/X&gt;&#10;        &lt;Y&gt;0&lt;/Y&gt;&#10;      &lt;/EndTickPosition&gt;&#10;      &lt;FacetNumber&gt;2&lt;/FacetNumber&gt;&#10;      &lt;Brightness&gt;0&lt;/Brightness&gt;&#10;      &lt;Colour&gt;#002C77&lt;/Colour&gt;&#10;      &lt;ColourNumber&gt;0&lt;/ColourNumber&gt;&#10;    &lt;/Facets&gt;&#10;    &lt;Facets&gt;&#10;      &lt;SideOfTick&gt;Bottom&lt;/SideOfTick&gt;&#10;      &lt;TickPosition&gt;&#10;        &lt;X&gt;18&lt;/X&gt;&#10;        &lt;Y&gt;10&lt;/Y&gt;&#10;      &lt;/TickPosition&gt;&#10;      &lt;EndTickPosition&gt;&#10;        &lt;X&gt;0&lt;/X&gt;&#10;        &lt;Y&gt;0&lt;/Y&gt;&#10;      &lt;/EndTickPosition&gt;&#10;      &lt;FacetNumber&gt;3&lt;/FacetNumber&gt;&#10;      &lt;Brightness&gt;0&lt;/Brightness&gt;&#10;      &lt;Colour&gt;#006D9E&lt;/Colour&gt;&#10;      &lt;ColourNumber&gt;1&lt;/ColourNumber&gt;&#10;    &lt;/Facets&gt;&#10;    &lt;Facets&gt;&#10;      &lt;SideOfTick&gt;Right&lt;/SideOfTick&gt;&#10;      &lt;TickPosition&gt;&#10;        &lt;X&gt;21&lt;/X&gt;&#10;        &lt;Y&gt;4&lt;/Y&gt;&#10;      &lt;/TickPosition&gt;&#10;      &lt;EndTickPosition&gt;&#10;        &lt;X&gt;0&lt;/X&gt;&#10;        &lt;Y&gt;0&lt;/Y&gt;&#10;      &lt;/EndTickPosition&gt;&#10;      &lt;FacetNumber&gt;4&lt;/FacetNumber&gt;&#10;      &lt;Brightness&gt;0&lt;/Brightness&gt;&#10;      &lt;Colour&gt;#A6E2EF&lt;/Colour&gt;&#10;      &lt;ColourNumber&gt;3&lt;/ColourNumber&gt;&#10;    &lt;/Facets&gt;&#10;    &lt;Facets&gt;&#10;      &lt;SideOfTick&gt;Right&lt;/SideOfTick&gt;&#10;      &lt;TickPosition&gt;&#10;        &lt;X&gt;21&lt;/X&gt;&#10;        &lt;Y&gt;2&lt;/Y&gt;&#10;      &lt;/TickPosition&gt;&#10;      &lt;EndTickPosition&gt;&#10;        &lt;X&gt;0&lt;/X&gt;&#10;        &lt;Y&gt;0&lt;/Y&gt;&#10;      &lt;/EndTickPosition&gt;&#10;      &lt;FacetNumber&gt;5&lt;/FacetNumber&gt;&#10;      &lt;Brightness&gt;0&lt;/Brightness&gt;&#10;      &lt;Colour&gt;#00A8C8&lt;/Colour&gt;&#10;      &lt;ColourNumber&gt;2&lt;/ColourNumber&gt;&#10;    &lt;/Facets&gt;&#10;    &lt;Facets&gt;&#10;      &lt;SideOfTick&gt;Right&lt;/SideOfTick&gt;&#10;      &lt;TickPosition&gt;&#10;        &lt;X&gt;21&lt;/X&gt;&#10;        &lt;Y&gt;1&lt;/Y&gt;&#10;      &lt;/TickPosition&gt;&#10;      &lt;EndTickPosition&gt;&#10;        &lt;X&gt;0&lt;/X&gt;&#10;        &lt;Y&gt;0&lt;/Y&gt;&#10;      &lt;/EndTickPosition&gt;&#10;      &lt;FacetNumber&gt;6&lt;/FacetNumber&gt;&#10;      &lt;Brightness&gt;0&lt;/Brightness&gt;&#10;      &lt;Colour&gt;#002C77&lt;/Colour&gt;&#10;      &lt;ColourNumber&gt;0&lt;/ColourNumber&gt;&#10;    &lt;/Facets&gt;&#10;    &lt;SectionColour /&gt;&#10;    &lt;SectionColourNumber&gt;0&lt;/SectionColourNumber&gt;&#10;    &lt;SectionBrightness&gt;0&lt;/SectionBrightness&gt;&#10;  &lt;/Design&gt;&#10;&lt;/ImageControl&gt;"/>
  <p:tag name="MMC_PRESENTATIONTYPE" val="2"/>
</p:tagLst>
</file>

<file path=ppt/tags/tag15.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8"/>
  <p:tag name="MMCOA_FONTSIZE_S" val="28"/>
  <p:tag name="MMCOA_FONTSIZE_T" val="28"/>
  <p:tag name="MMCOA_POSITION_L" val="70.625;97.875;28.875;648.375"/>
  <p:tag name="MMCOA_POSITION_M" val="70.625;97.875;28.875;648.375"/>
  <p:tag name="MMCOA_POSITION_S" val="70.625;97.875;28.875;648.375"/>
  <p:tag name="MMCOA_POSITION_T" val="70.625;97.875;28.875;648.375"/>
  <p:tag name="MMCOA_HIDEONCOLOUR" val="N"/>
  <p:tag name="MMCOA_HIDEONWHITE" val="N"/>
  <p:tag name="MMCOA_HIDEONBALLROOM" val="N"/>
  <p:tag name="MMCOA_HIDEONCLASSIC" val="N"/>
  <p:tag name="MMCOA_HIDEONTEXT" val="N"/>
  <p:tag name="MMCOA_HIDEONECO" val="N"/>
</p:tagLst>
</file>

<file path=ppt/tags/tag16.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18"/>
  <p:tag name="MMCOA_FONTSIZE_M" val="18"/>
  <p:tag name="MMCOA_FONTSIZE_S" val="18"/>
  <p:tag name="MMCOA_FONTSIZE_T" val="18"/>
  <p:tag name="MMCOA_POSITION_L" val="71.25;157.375;18;382.125"/>
  <p:tag name="MMCOA_POSITION_M" val="71.25;157.375;18;382.125"/>
  <p:tag name="MMCOA_POSITION_S" val="71.25;157.375;18;382.125"/>
  <p:tag name="MMCOA_POSITION_T" val="71.25;157.375;18;382.125"/>
  <p:tag name="MMCOA_HIDEONCOLOUR" val="N"/>
  <p:tag name="MMCOA_HIDEONWHITE" val="N"/>
  <p:tag name="MMCOA_HIDEONBALLROOM" val="N"/>
  <p:tag name="MMCOA_HIDEONCLASSIC" val="N"/>
  <p:tag name="MMCOA_HIDEONTEXT" val="N"/>
  <p:tag name="MMCOA_HIDEONECO" val="N"/>
</p:tagLst>
</file>

<file path=ppt/tags/tag17.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1"/>
  <p:tag name="MMCOA_FONTSIZE_S" val="14"/>
  <p:tag name="MMCOA_FONTSIZE_T" val="14"/>
  <p:tag name="MMCOA_POSITION_L" val="35.875;30.125;54.375;683.875"/>
  <p:tag name="MMCOA_POSITION_M" val="35.875;30.125;54.375;683.875"/>
  <p:tag name="MMCOA_POSITION_S" val="35.875;30.125;54.375;683.875"/>
  <p:tag name="MMCOA_POSITION_T" val="35.875;30.125;54.375;683.875"/>
  <p:tag name="MMCOA_HIDEONCOLOUR" val="N"/>
  <p:tag name="MMCOA_HIDEONWHITE" val="N"/>
  <p:tag name="MMCOA_HIDEONBALLROOM" val="N"/>
  <p:tag name="MMCOA_HIDEONCLASSIC" val="N"/>
  <p:tag name="MMCOA_HIDEONTEXT" val="N"/>
  <p:tag name="MMCOA_HIDEONECO" val="N"/>
</p:tagLst>
</file>

<file path=ppt/tags/tag18.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0"/>
  <p:tag name="MMCOA_FONTSIZE_S" val="14"/>
  <p:tag name="MMCOA_FONTSIZE_T" val="14"/>
  <p:tag name="MMCOA_POSITION_L" val="35.875;100.625;392.75;684"/>
  <p:tag name="MMCOA_POSITION_M" val="35.875;100.625;392.75;684"/>
  <p:tag name="MMCOA_POSITION_S" val="35.875;100.625;392.75;684"/>
  <p:tag name="MMCOA_POSITION_T" val="35.875;100.625;392.75;684"/>
  <p:tag name="MMCOA_HIDEONCOLOUR" val="N"/>
  <p:tag name="MMCOA_HIDEONWHITE" val="N"/>
  <p:tag name="MMCOA_HIDEONBALLROOM" val="N"/>
  <p:tag name="MMCOA_HIDEONCLASSIC" val="N"/>
  <p:tag name="MMCOA_HIDEONTEXT" val="N"/>
  <p:tag name="MMCOA_HIDEONECO" val="N"/>
</p:tagLst>
</file>

<file path=ppt/tags/tag19.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7"/>
  <p:tag name="MMCOA_FONTSIZE_M" val="7"/>
  <p:tag name="MMCOA_FONTSIZE_S" val="7"/>
  <p:tag name="MMCOA_FONTSIZE_T" val="7"/>
  <p:tag name="MMCOA_POSITION_L" val="37.625;514.5;8;228.125"/>
  <p:tag name="MMCOA_POSITION_M" val="37.625;514.5;8;228.125"/>
  <p:tag name="MMCOA_POSITION_S" val="37.625;514.5;8;228.125"/>
  <p:tag name="MMCOA_POSITION_T" val="37.625;514.5;8;228.125"/>
  <p:tag name="MMCOA_HIDEONCOLOUR" val="N"/>
  <p:tag name="MMCOA_HIDEONWHITE" val="N"/>
  <p:tag name="MMCOA_HIDEONBALLROOM" val="N"/>
  <p:tag name="MMCOA_HIDEONCLASSIC" val="Y"/>
  <p:tag name="MMCOA_HIDEONTEXT" val="Y"/>
  <p:tag name="MMCOA_HIDEONECO" val="Y"/>
</p:tagLst>
</file>

<file path=ppt/tags/tag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0.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1.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7.625;514.5;8;227.5"/>
  <p:tag name="MMCOA_POSITION_M" val="37.625;514.5;8;227.5"/>
  <p:tag name="MMCOA_POSITION_S" val="37.625;514.5;8;227.5"/>
  <p:tag name="MMCOA_POSITION_T" val="37.625;514.5;8;227.5"/>
  <p:tag name="MMCOA_HIDEONCOLOUR" val="N"/>
  <p:tag name="MMCOA_HIDEONWHITE" val="N"/>
  <p:tag name="MMCOA_HIDEONBALLROOM" val="N"/>
  <p:tag name="MMCOA_HIDEONCLASSIC" val="N"/>
  <p:tag name="MMCOA_HIDEONTEXT" val="N"/>
  <p:tag name="MMCOA_HIDEONECO" val="N"/>
</p:tagLst>
</file>

<file path=ppt/tags/tag23.xml><?xml version="1.0" encoding="utf-8"?>
<p:tagLst xmlns:a="http://schemas.openxmlformats.org/drawingml/2006/main" xmlns:r="http://schemas.openxmlformats.org/officeDocument/2006/relationships" xmlns:p="http://schemas.openxmlformats.org/presentationml/2006/main">
  <p:tag name="MMCOA_POSITION_L" val=";;;"/>
  <p:tag name="MMCOA_POSITION_M" val=";;;"/>
  <p:tag name="MMCOA_POSITION_S" val=";;;"/>
  <p:tag name="MMCOA_POSITION_T" val=";;;"/>
  <p:tag name="MMCOA_HIDEONCOLOUR" val="N"/>
  <p:tag name="MMCOA_HIDEONWHITE" val="N"/>
  <p:tag name="MMCOA_HIDEONBALLROOM" val="N"/>
  <p:tag name="MMCOA_HIDEONCLASSIC" val="N"/>
  <p:tag name="MMCOA_HIDEONTEXT" val="N"/>
  <p:tag name="MMCOA_HIDEONECO" val="N"/>
  <p:tag name="MMCOA_SMARTSHAPE" val="N"/>
</p:tagLst>
</file>

<file path=ppt/tags/tag24.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8"/>
  <p:tag name="MMCOA_FONTSIZE_S" val="28"/>
  <p:tag name="MMCOA_FONTSIZE_T" val="28"/>
  <p:tag name="MMCOA_POSITION_L" val="70.625;97.875;28.875;648.375"/>
  <p:tag name="MMCOA_POSITION_M" val="70.625;97.875;28.875;648.375"/>
  <p:tag name="MMCOA_POSITION_S" val="70.625;97.875;28.875;648.375"/>
  <p:tag name="MMCOA_POSITION_T" val="70.625;97.875;28.875;648.375"/>
  <p:tag name="MMCOA_HIDEONCOLOUR" val="N"/>
  <p:tag name="MMCOA_HIDEONWHITE" val="N"/>
  <p:tag name="MMCOA_HIDEONBALLROOM" val="N"/>
  <p:tag name="MMCOA_HIDEONCLASSIC" val="N"/>
  <p:tag name="MMCOA_HIDEONTEXT" val="N"/>
  <p:tag name="MMCOA_HIDEONECO" val="N"/>
</p:tagLst>
</file>

<file path=ppt/tags/tag25.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18"/>
  <p:tag name="MMCOA_FONTSIZE_M" val="18"/>
  <p:tag name="MMCOA_FONTSIZE_S" val="18"/>
  <p:tag name="MMCOA_FONTSIZE_T" val="18"/>
  <p:tag name="MMCOA_POSITION_L" val="71.25;157.375;18;382.125"/>
  <p:tag name="MMCOA_POSITION_M" val="71.25;157.375;18;382.125"/>
  <p:tag name="MMCOA_POSITION_S" val="71.25;157.375;18;382.125"/>
  <p:tag name="MMCOA_POSITION_T" val="71.25;157.375;18;382.125"/>
  <p:tag name="MMCOA_HIDEONCOLOUR" val="N"/>
  <p:tag name="MMCOA_HIDEONWHITE" val="N"/>
  <p:tag name="MMCOA_HIDEONBALLROOM" val="N"/>
  <p:tag name="MMCOA_HIDEONCLASSIC" val="N"/>
  <p:tag name="MMCOA_HIDEONTEXT" val="N"/>
  <p:tag name="MMCOA_HIDEONECO" val="N"/>
</p:tagLst>
</file>

<file path=ppt/tags/tag26.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7.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8.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9.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3.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30.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31.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32.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1"/>
  <p:tag name="MMCOA_FONTSIZE_S" val="14"/>
  <p:tag name="MMCOA_FONTSIZE_T" val="14"/>
  <p:tag name="MMCOA_POSITION_L" val="35.875;30.125;54.375;683.875"/>
  <p:tag name="MMCOA_POSITION_M" val="35.875;30.125;54.375;683.875"/>
  <p:tag name="MMCOA_POSITION_S" val="35.875;30.125;54.375;683.875"/>
  <p:tag name="MMCOA_POSITION_T" val="35.875;30.125;54.375;683.875"/>
  <p:tag name="MMCOA_HIDEONCOLOUR" val="N"/>
  <p:tag name="MMCOA_HIDEONWHITE" val="N"/>
  <p:tag name="MMCOA_HIDEONBALLROOM" val="N"/>
  <p:tag name="MMCOA_HIDEONCLASSIC" val="N"/>
  <p:tag name="MMCOA_HIDEONTEXT" val="N"/>
  <p:tag name="MMCOA_HIDEONECO" val="N"/>
</p:tagLst>
</file>

<file path=ppt/tags/tag33.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0"/>
  <p:tag name="MMCOA_FONTSIZE_S" val="14"/>
  <p:tag name="MMCOA_FONTSIZE_T" val="14"/>
  <p:tag name="MMCOA_POSITION_L" val="35.875;100.625;392.75;684"/>
  <p:tag name="MMCOA_POSITION_M" val="35.875;100.625;392.75;684"/>
  <p:tag name="MMCOA_POSITION_S" val="35.875;100.625;392.75;684"/>
  <p:tag name="MMCOA_POSITION_T" val="35.875;100.625;392.75;684"/>
  <p:tag name="MMCOA_HIDEONCOLOUR" val="N"/>
  <p:tag name="MMCOA_HIDEONWHITE" val="N"/>
  <p:tag name="MMCOA_HIDEONBALLROOM" val="N"/>
  <p:tag name="MMCOA_HIDEONCLASSIC" val="N"/>
  <p:tag name="MMCOA_HIDEONTEXT" val="N"/>
  <p:tag name="MMCOA_HIDEONECO" val="N"/>
</p:tagLst>
</file>

<file path=ppt/tags/tag34.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7"/>
  <p:tag name="MMCOA_FONTSIZE_M" val="7"/>
  <p:tag name="MMCOA_FONTSIZE_S" val="7"/>
  <p:tag name="MMCOA_FONTSIZE_T" val="7"/>
  <p:tag name="MMCOA_POSITION_L" val="37.625;514.5;8;228.125"/>
  <p:tag name="MMCOA_POSITION_M" val="37.625;514.5;8;228.125"/>
  <p:tag name="MMCOA_POSITION_S" val="37.625;514.5;8;228.125"/>
  <p:tag name="MMCOA_POSITION_T" val="37.625;514.5;8;228.125"/>
  <p:tag name="MMCOA_HIDEONCOLOUR" val="N"/>
  <p:tag name="MMCOA_HIDEONWHITE" val="N"/>
  <p:tag name="MMCOA_HIDEONBALLROOM" val="N"/>
  <p:tag name="MMCOA_HIDEONCLASSIC" val="Y"/>
  <p:tag name="MMCOA_HIDEONTEXT" val="Y"/>
  <p:tag name="MMCOA_HIDEONECO" val="Y"/>
</p:tagLst>
</file>

<file path=ppt/tags/tag35.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3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37.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7.625;514.5;8;227.5"/>
  <p:tag name="MMCOA_POSITION_M" val="37.625;514.5;8;227.5"/>
  <p:tag name="MMCOA_POSITION_S" val="37.625;514.5;8;227.5"/>
  <p:tag name="MMCOA_POSITION_T" val="37.625;514.5;8;227.5"/>
  <p:tag name="MMCOA_HIDEONCOLOUR" val="N"/>
  <p:tag name="MMCOA_HIDEONWHITE" val="N"/>
  <p:tag name="MMCOA_HIDEONBALLROOM" val="N"/>
  <p:tag name="MMCOA_HIDEONCLASSIC" val="N"/>
  <p:tag name="MMCOA_HIDEONTEXT" val="N"/>
  <p:tag name="MMCOA_HIDEONECO" val="N"/>
</p:tagLst>
</file>

<file path=ppt/tags/tag38.xml><?xml version="1.0" encoding="utf-8"?>
<p:tagLst xmlns:a="http://schemas.openxmlformats.org/drawingml/2006/main" xmlns:r="http://schemas.openxmlformats.org/officeDocument/2006/relationships" xmlns:p="http://schemas.openxmlformats.org/presentationml/2006/main">
  <p:tag name="MMCOA_POSITION_L" val=";;;"/>
  <p:tag name="MMCOA_POSITION_M" val=";;;"/>
  <p:tag name="MMCOA_POSITION_S" val=";;;"/>
  <p:tag name="MMCOA_POSITION_T" val=";;;"/>
  <p:tag name="MMCOA_HIDEONCOLOUR" val="N"/>
  <p:tag name="MMCOA_HIDEONWHITE" val="N"/>
  <p:tag name="MMCOA_HIDEONBALLROOM" val="N"/>
  <p:tag name="MMCOA_HIDEONCLASSIC" val="N"/>
  <p:tag name="MMCOA_HIDEONTEXT" val="N"/>
  <p:tag name="MMCOA_HIDEONECO" val="N"/>
  <p:tag name="MMCOA_SMARTSHAPE" val="N"/>
</p:tagLst>
</file>

<file path=ppt/tags/tag39.xml><?xml version="1.0" encoding="utf-8"?>
<p:tagLst xmlns:a="http://schemas.openxmlformats.org/drawingml/2006/main" xmlns:r="http://schemas.openxmlformats.org/officeDocument/2006/relationships" xmlns:p="http://schemas.openxmlformats.org/presentationml/2006/main">
  <p:tag name="MMC_COVERDESIGN" val="&lt;?xml version=&quot;1.0&quot; encoding=&quot;utf-16&quot;?&gt;&#10;&lt;ImageControl xmlns:xsi=&quot;http://www.w3.org/2001/XMLSchema-instance&quot; xmlns:xsd=&quot;http://www.w3.org/2001/XMLSchema&quot;&gt;&#10;  &lt;TypeOfImage&gt;Image&lt;/TypeOfImage&gt;&#10;  &lt;ImageFile&gt;C:\Users\adhingra\Desktop\MOM2.jpg&lt;/ImageFile&gt;&#10;  &lt;ThumbNailFile&gt;C:\Users\adhingra\Local Settings\Application Data\MMC\Office Automation\Cache\T1000004D1000004.jpg&lt;/ThumbNailFile&gt;&#10;  &lt;Usage&gt;PowerPointTitle&lt;/Usage&gt;&#10;  &lt;PaletteName&gt;Sapphire&lt;/PaletteName&gt;&#10;  &lt;Design&gt;&#10;    &lt;FocalNumber&gt;1&lt;/FocalNumber&gt;&#10;    &lt;Facets&gt;&#10;      &lt;SideOfTick&gt;Left&lt;/SideOfTick&gt;&#10;      &lt;TickPosition&gt;&#10;        &lt;X&gt;0&lt;/X&gt;&#10;        &lt;Y&gt;3&lt;/Y&gt;&#10;      &lt;/TickPosition&gt;&#10;      &lt;EndTickPosition&gt;&#10;        &lt;X&gt;0&lt;/X&gt;&#10;        &lt;Y&gt;0&lt;/Y&gt;&#10;      &lt;/EndTickPosition&gt;&#10;      &lt;FacetNumber&gt;1&lt;/FacetNumber&gt;&#10;      &lt;Brightness&gt;0&lt;/Brightness&gt;&#10;      &lt;Colour&gt;#002C77&lt;/Colour&gt;&#10;      &lt;ColourNumber&gt;0&lt;/ColourNumber&gt;&#10;    &lt;/Facets&gt;&#10;    &lt;Facets&gt;&#10;      &lt;SideOfTick&gt;RightTop&lt;/SideOfTick&gt;&#10;      &lt;TickPosition&gt;&#10;        &lt;X&gt;21&lt;/X&gt;&#10;        &lt;Y&gt;0&lt;/Y&gt;&#10;      &lt;/TickPosition&gt;&#10;      &lt;EndTickPosition&gt;&#10;        &lt;X&gt;0&lt;/X&gt;&#10;        &lt;Y&gt;0&lt;/Y&gt;&#10;      &lt;/EndTickPosition&gt;&#10;      &lt;FacetNumber&gt;5&lt;/FacetNumber&gt;&#10;      &lt;Brightness&gt;10&lt;/Brightness&gt;&#10;      &lt;Colour /&gt;&#10;      &lt;ColourNumber&gt;-1&lt;/ColourNumber&gt;&#10;    &lt;/Facets&gt;&#10;    &lt;Facets&gt;&#10;      &lt;SideOfTick&gt;Right&lt;/SideOfTick&gt;&#10;      &lt;TickPosition&gt;&#10;        &lt;X&gt;21&lt;/X&gt;&#10;        &lt;Y&gt;5&lt;/Y&gt;&#10;      &lt;/TickPosition&gt;&#10;      &lt;EndTickPosition&gt;&#10;        &lt;X&gt;0&lt;/X&gt;&#10;        &lt;Y&gt;0&lt;/Y&gt;&#10;      &lt;/EndTickPosition&gt;&#10;      &lt;FacetNumber&gt;4&lt;/FacetNumber&gt;&#10;      &lt;Brightness&gt;41&lt;/Brightness&gt;&#10;      &lt;Colour&gt;#002C77&lt;/Colour&gt;&#10;      &lt;ColourNumber&gt;0&lt;/ColourNumber&gt;&#10;    &lt;/Facets&gt;&#10;    &lt;Facets&gt;&#10;      &lt;SideOfTick&gt;Bottom&lt;/SideOfTick&gt;&#10;      &lt;TickPosition&gt;&#10;        &lt;X&gt;7&lt;/X&gt;&#10;        &lt;Y&gt;10&lt;/Y&gt;&#10;      &lt;/TickPosition&gt;&#10;      &lt;EndTickPosition&gt;&#10;        &lt;X&gt;0&lt;/X&gt;&#10;        &lt;Y&gt;0&lt;/Y&gt;&#10;      &lt;/EndTickPosition&gt;&#10;      &lt;FacetNumber&gt;3&lt;/FacetNumber&gt;&#10;      &lt;Brightness&gt;10&lt;/Brightness&gt;&#10;      &lt;Colour /&gt;&#10;      &lt;ColourNumber&gt;-1&lt;/ColourNumber&gt;&#10;    &lt;/Facets&gt;&#10;    &lt;Facets&gt;&#10;      &lt;SideOfTick&gt;Left&lt;/SideOfTick&gt;&#10;      &lt;TickPosition&gt;&#10;        &lt;X&gt;0&lt;/X&gt;&#10;        &lt;Y&gt;8&lt;/Y&gt;&#10;      &lt;/TickPosition&gt;&#10;      &lt;EndTickPosition&gt;&#10;        &lt;X&gt;0&lt;/X&gt;&#10;        &lt;Y&gt;0&lt;/Y&gt;&#10;      &lt;/EndTickPosition&gt;&#10;      &lt;FacetNumber&gt;2&lt;/FacetNumber&gt;&#10;      &lt;Brightness&gt;25&lt;/Brightness&gt;&#10;      &lt;Colour&gt;#00A8C8&lt;/Colour&gt;&#10;      &lt;ColourNumber&gt;2&lt;/ColourNumber&gt;&#10;    &lt;/Facets&gt;&#10;    &lt;Facets&gt;&#10;      &lt;SideOfTick&gt;Left&lt;/SideOfTick&gt;&#10;      &lt;TickPosition&gt;&#10;        &lt;X&gt;0&lt;/X&gt;&#10;        &lt;Y&gt;1&lt;/Y&gt;&#10;      &lt;/TickPosition&gt;&#10;      &lt;EndTickPosition&gt;&#10;        &lt;X&gt;0&lt;/X&gt;&#10;        &lt;Y&gt;0&lt;/Y&gt;&#10;      &lt;/EndTickPosition&gt;&#10;      &lt;FacetNumber&gt;0&lt;/FacetNumber&gt;&#10;      &lt;Brightness&gt;43&lt;/Brightness&gt;&#10;      &lt;Colour&gt;#006D9E&lt;/Colour&gt;&#10;      &lt;ColourNumber&gt;1&lt;/ColourNumber&gt;&#10;    &lt;/Facets&gt;&#10;    &lt;SectionColour&gt;#002C77&lt;/SectionColour&gt;&#10;    &lt;SectionColourNumber&gt;0&lt;/SectionColourNumber&gt;&#10;    &lt;SectionBrightness&gt;0&lt;/SectionBrightness&gt;&#10;  &lt;/Design&gt;&#10;&lt;/ImageControl&gt;"/>
  <p:tag name="MMC_PRESENTATIONTYPE" val="2"/>
</p:tagLst>
</file>

<file path=ppt/tags/tag4.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40.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8"/>
  <p:tag name="MMCOA_FONTSIZE_S" val="28"/>
  <p:tag name="MMCOA_FONTSIZE_T" val="28"/>
  <p:tag name="MMCOA_POSITION_L" val="70.625;97.875;28.875;648.375"/>
  <p:tag name="MMCOA_POSITION_M" val="70.625;97.875;28.875;648.375"/>
  <p:tag name="MMCOA_POSITION_S" val="70.625;97.875;28.875;648.375"/>
  <p:tag name="MMCOA_POSITION_T" val="70.625;97.875;28.875;648.375"/>
  <p:tag name="MMCOA_HIDEONCOLOUR" val="N"/>
  <p:tag name="MMCOA_HIDEONWHITE" val="N"/>
  <p:tag name="MMCOA_HIDEONBALLROOM" val="N"/>
  <p:tag name="MMCOA_HIDEONCLASSIC" val="N"/>
  <p:tag name="MMCOA_HIDEONTEXT" val="N"/>
  <p:tag name="MMCOA_HIDEONECO" val="N"/>
</p:tagLst>
</file>

<file path=ppt/tags/tag41.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18"/>
  <p:tag name="MMCOA_FONTSIZE_M" val="18"/>
  <p:tag name="MMCOA_FONTSIZE_S" val="18"/>
  <p:tag name="MMCOA_FONTSIZE_T" val="18"/>
  <p:tag name="MMCOA_POSITION_L" val="71.25;157.375;18;382.125"/>
  <p:tag name="MMCOA_POSITION_M" val="71.25;157.375;18;382.125"/>
  <p:tag name="MMCOA_POSITION_S" val="71.25;157.375;18;382.125"/>
  <p:tag name="MMCOA_POSITION_T" val="71.25;157.375;18;382.125"/>
  <p:tag name="MMCOA_HIDEONCOLOUR" val="N"/>
  <p:tag name="MMCOA_HIDEONWHITE" val="N"/>
  <p:tag name="MMCOA_HIDEONBALLROOM" val="N"/>
  <p:tag name="MMCOA_HIDEONCLASSIC" val="N"/>
  <p:tag name="MMCOA_HIDEONTEXT" val="N"/>
  <p:tag name="MMCOA_HIDEONECO" val="N"/>
</p:tagLst>
</file>

<file path=ppt/tags/tag42.xml><?xml version="1.0" encoding="utf-8"?>
<p:tagLst xmlns:a="http://schemas.openxmlformats.org/drawingml/2006/main" xmlns:r="http://schemas.openxmlformats.org/officeDocument/2006/relationships" xmlns:p="http://schemas.openxmlformats.org/presentationml/2006/main">
  <p:tag name="MMCOA_DISPLAYMASTERSHAPES" val="Y"/>
  <p:tag name="MMCOA_FOLLOWMASTERBACKGROUND" val="Y"/>
  <p:tag name="MMCOA_FORCESCHEME" val="N"/>
  <p:tag name="MMCOA_CANACTASDIVIDER" val="N"/>
  <p:tag name="MMCOA_PROMPTCOLOUR" val="N"/>
  <p:tag name="MMCOA_TRANSPARENT" val="False"/>
  <p:tag name="MMC_SLIDETYPE" val="Cover"/>
  <p:tag name="QQL_IR_TYPE" val="0"/>
  <p:tag name="DE_SCORE" val="10"/>
  <p:tag name="DECSCOREFORALL" val="0"/>
  <p:tag name="DIFFICULTY_LEVEL" val="EASY"/>
  <p:tag name="TIME_LIMIT" val="15"/>
  <p:tag name="QUESTION_SCORE" val="10"/>
  <p:tag name="QTIME_LIMIT" val="10"/>
  <p:tag name="QACTMODE" val="0"/>
  <p:tag name="DIS_BAR" val="1"/>
  <p:tag name="IR_TYPE" val="0"/>
  <p:tag name="RESULT_EXCLUDEGIVEUP" val="1"/>
  <p:tag name="RESULT_VALIDOPTIONNO" val="6"/>
  <p:tag name="RESULT_VALIDMINNO" val="0"/>
  <p:tag name="RESULT_VALIDMAXNO" val="10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Lst>
</file>

<file path=ppt/tags/tag43.xml><?xml version="1.0" encoding="utf-8"?>
<p:tagLst xmlns:a="http://schemas.openxmlformats.org/drawingml/2006/main" xmlns:r="http://schemas.openxmlformats.org/officeDocument/2006/relationships" xmlns:p="http://schemas.openxmlformats.org/presentationml/2006/main">
  <p:tag name="MMCOA_DISPLAYMASTERSHAPES" val="Y"/>
  <p:tag name="MMCOA_FOLLOWMASTERBACKGROUND" val="Y"/>
  <p:tag name="MMCOA_FORCESCHEME" val="N"/>
  <p:tag name="MMCOA_CANACTASDIVIDER" val="N"/>
  <p:tag name="MMCOA_PROMPTCOLOUR" val="N"/>
</p:tagLst>
</file>

<file path=ppt/tags/tag44.xml><?xml version="1.0" encoding="utf-8"?>
<p:tagLst xmlns:a="http://schemas.openxmlformats.org/drawingml/2006/main" xmlns:r="http://schemas.openxmlformats.org/officeDocument/2006/relationships" xmlns:p="http://schemas.openxmlformats.org/presentationml/2006/main">
  <p:tag name="MMCOA_DISPLAYMASTERSHAPES" val="Y"/>
  <p:tag name="MMCOA_FOLLOWMASTERBACKGROUND" val="Y"/>
  <p:tag name="MMCOA_FORCESCHEME" val="N"/>
  <p:tag name="MMCOA_CANACTASDIVIDER" val="N"/>
  <p:tag name="MMCOA_PROMPTCOLOUR" val="N"/>
</p:tagLst>
</file>

<file path=ppt/tags/tag45.xml><?xml version="1.0" encoding="utf-8"?>
<p:tagLst xmlns:a="http://schemas.openxmlformats.org/drawingml/2006/main" xmlns:r="http://schemas.openxmlformats.org/officeDocument/2006/relationships" xmlns:p="http://schemas.openxmlformats.org/presentationml/2006/main">
  <p:tag name="MMCOA_DISPLAYMASTERSHAPES" val="Y"/>
  <p:tag name="MMCOA_FOLLOWMASTERBACKGROUND" val="Y"/>
  <p:tag name="MMCOA_FORCESCHEME" val="N"/>
  <p:tag name="MMCOA_CANACTASDIVIDER" val="N"/>
  <p:tag name="MMCOA_PROMPTCOLOUR" val="N"/>
</p:tagLst>
</file>

<file path=ppt/tags/tag46.xml><?xml version="1.0" encoding="utf-8"?>
<p:tagLst xmlns:a="http://schemas.openxmlformats.org/drawingml/2006/main" xmlns:r="http://schemas.openxmlformats.org/officeDocument/2006/relationships" xmlns:p="http://schemas.openxmlformats.org/presentationml/2006/main">
  <p:tag name="MMCOA_DISPLAYMASTERSHAPES" val="N"/>
  <p:tag name="MMCOA_FOLLOWMASTERBACKGROUND" val="N"/>
  <p:tag name="MMCOA_FORCESCHEME" val="N"/>
  <p:tag name="MMCOA_CANACTASDIVIDER" val="N"/>
  <p:tag name="MMCOA_PROMPTCOLOUR" val="N"/>
  <p:tag name="DE_SCORE" val="10"/>
  <p:tag name="DECSCOREFORALL" val="0"/>
  <p:tag name="TIME_LIMIT" val="15"/>
  <p:tag name="QUESTION_SCORE" val="10"/>
  <p:tag name="QTIME_LIMIT" val="10"/>
  <p:tag name="DIS_BAR" val="1"/>
  <p:tag name="IR_TYPE" val="0"/>
  <p:tag name="RESULT_EXCLUDEGIVEUP" val="1"/>
  <p:tag name="RESULT_VALIDOPTIONNO" val="6"/>
  <p:tag name="RESULT_VALIDMINNO" val="0"/>
  <p:tag name="RESULT_VALIDMAXNO" val="10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Lst>
</file>

<file path=ppt/tags/tag5.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7.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1"/>
  <p:tag name="MMCOA_FONTSIZE_S" val="14"/>
  <p:tag name="MMCOA_FONTSIZE_T" val="14"/>
  <p:tag name="MMCOA_POSITION_L" val="35.875;30.125;54.375;683.875"/>
  <p:tag name="MMCOA_POSITION_M" val="35.875;30.125;54.375;683.875"/>
  <p:tag name="MMCOA_POSITION_S" val="35.875;30.125;54.375;683.875"/>
  <p:tag name="MMCOA_POSITION_T" val="35.875;30.125;54.375;683.875"/>
  <p:tag name="MMCOA_HIDEONCOLOUR" val="N"/>
  <p:tag name="MMCOA_HIDEONWHITE" val="N"/>
  <p:tag name="MMCOA_HIDEONBALLROOM" val="N"/>
  <p:tag name="MMCOA_HIDEONCLASSIC" val="N"/>
  <p:tag name="MMCOA_HIDEONTEXT" val="N"/>
  <p:tag name="MMCOA_HIDEONECO" val="N"/>
</p:tagLst>
</file>

<file path=ppt/tags/tag8.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0"/>
  <p:tag name="MMCOA_FONTSIZE_S" val="14"/>
  <p:tag name="MMCOA_FONTSIZE_T" val="14"/>
  <p:tag name="MMCOA_POSITION_L" val="35.875;100.625;392.75;684"/>
  <p:tag name="MMCOA_POSITION_M" val="35.875;100.625;392.75;684"/>
  <p:tag name="MMCOA_POSITION_S" val="35.875;100.625;392.75;684"/>
  <p:tag name="MMCOA_POSITION_T" val="35.875;100.625;392.75;684"/>
  <p:tag name="MMCOA_HIDEONCOLOUR" val="N"/>
  <p:tag name="MMCOA_HIDEONWHITE" val="N"/>
  <p:tag name="MMCOA_HIDEONBALLROOM" val="N"/>
  <p:tag name="MMCOA_HIDEONCLASSIC" val="N"/>
  <p:tag name="MMCOA_HIDEONTEXT" val="N"/>
  <p:tag name="MMCOA_HIDEONECO" val="N"/>
</p:tagLst>
</file>

<file path=ppt/tags/tag9.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7"/>
  <p:tag name="MMCOA_FONTSIZE_M" val="7"/>
  <p:tag name="MMCOA_FONTSIZE_S" val="7"/>
  <p:tag name="MMCOA_FONTSIZE_T" val="7"/>
  <p:tag name="MMCOA_POSITION_L" val="37.625;514.5;8;228.125"/>
  <p:tag name="MMCOA_POSITION_M" val="37.625;514.5;8;228.125"/>
  <p:tag name="MMCOA_POSITION_S" val="37.625;514.5;8;228.125"/>
  <p:tag name="MMCOA_POSITION_T" val="37.625;514.5;8;228.125"/>
  <p:tag name="MMCOA_HIDEONCOLOUR" val="N"/>
  <p:tag name="MMCOA_HIDEONWHITE" val="N"/>
  <p:tag name="MMCOA_HIDEONBALLROOM" val="N"/>
  <p:tag name="MMCOA_HIDEONCLASSIC" val="Y"/>
  <p:tag name="MMCOA_HIDEONTEXT" val="Y"/>
  <p:tag name="MMCOA_HIDEONECO" val="Y"/>
</p:tagLst>
</file>

<file path=ppt/theme/theme1.xml><?xml version="1.0" encoding="utf-8"?>
<a:theme xmlns:a="http://schemas.openxmlformats.org/drawingml/2006/main" name="Booklet Template_NA">
  <a:themeElements>
    <a:clrScheme name="Custom 1">
      <a:dk1>
        <a:srgbClr val="000000"/>
      </a:dk1>
      <a:lt1>
        <a:srgbClr val="FFFFFF"/>
      </a:lt1>
      <a:dk2>
        <a:srgbClr val="000000"/>
      </a:dk2>
      <a:lt2>
        <a:srgbClr val="B2B2B2"/>
      </a:lt2>
      <a:accent1>
        <a:srgbClr val="00A8C8"/>
      </a:accent1>
      <a:accent2>
        <a:srgbClr val="006D9E"/>
      </a:accent2>
      <a:accent3>
        <a:srgbClr val="FFFFFF"/>
      </a:accent3>
      <a:accent4>
        <a:srgbClr val="000000"/>
      </a:accent4>
      <a:accent5>
        <a:srgbClr val="A6E2EF"/>
      </a:accent5>
      <a:accent6>
        <a:srgbClr val="002C77"/>
      </a:accent6>
      <a:hlink>
        <a:srgbClr val="7D7366"/>
      </a:hlink>
      <a:folHlink>
        <a:srgbClr val="7FABD2"/>
      </a:folHlink>
    </a:clrScheme>
    <a:fontScheme name="Booklet Template_NA">
      <a:majorFont>
        <a:latin typeface="Slate Pro Light"/>
        <a:ea typeface=""/>
        <a:cs typeface=""/>
      </a:majorFont>
      <a:minorFont>
        <a:latin typeface="Slate Pro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lIns="0" tIns="0" rIns="0" bIns="0">
        <a:spAutoFit/>
      </a:bodyPr>
      <a:lstStyle>
        <a:defPPr algn="ctr">
          <a:defRPr sz="1400" dirty="0">
            <a:latin typeface="Arial"/>
          </a:defRPr>
        </a:defPPr>
      </a:lstStyle>
    </a:spDef>
    <a:lnDef>
      <a:spPr bwMode="auto">
        <a:xfrm>
          <a:off x="0" y="0"/>
          <a:ext cx="1" cy="1"/>
        </a:xfrm>
        <a:custGeom>
          <a:avLst/>
          <a:gdLst/>
          <a:ahLst/>
          <a:cxnLst/>
          <a:rect l="0" t="0" r="0" b="0"/>
          <a:pathLst/>
        </a:custGeom>
        <a:solidFill>
          <a:srgbClr val="045FE6"/>
        </a:solidFill>
        <a:ln w="635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1463675"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rgbClr val="002C77"/>
            </a:solidFill>
            <a:effectLst/>
            <a:latin typeface="Slate Pro Light" pitchFamily="50" charset="0"/>
          </a:defRPr>
        </a:defPPr>
      </a:lstStyle>
    </a:lnDef>
    <a:txDef>
      <a:spPr>
        <a:noFill/>
      </a:spPr>
      <a:bodyPr wrap="square" lIns="0" tIns="0" rIns="0" bIns="0" rtlCol="0">
        <a:spAutoFit/>
      </a:bodyPr>
      <a:lstStyle>
        <a:defPPr>
          <a:defRPr sz="1100" dirty="0">
            <a:solidFill>
              <a:schemeClr val="tx1"/>
            </a:solidFill>
          </a:defRPr>
        </a:defPPr>
      </a:lstStyle>
    </a:txDef>
  </a:objectDefaults>
  <a:extraClrSchemeLst>
    <a:extraClrScheme>
      <a:clrScheme name="Booklet Template_N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ooklet Template_N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ooklet Template_N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ooklet Template_N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ooklet Template_N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ooklet Template_N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ooklet Template_N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ooklet Template_N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ooklet Template_N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ooklet Template_N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ooklet Template_N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ooklet Template_N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ooklet Template_NA 13">
        <a:dk1>
          <a:srgbClr val="000000"/>
        </a:dk1>
        <a:lt1>
          <a:srgbClr val="FFFFFF"/>
        </a:lt1>
        <a:dk2>
          <a:srgbClr val="000000"/>
        </a:dk2>
        <a:lt2>
          <a:srgbClr val="B2B2B2"/>
        </a:lt2>
        <a:accent1>
          <a:srgbClr val="00A2DF"/>
        </a:accent1>
        <a:accent2>
          <a:srgbClr val="0057A6"/>
        </a:accent2>
        <a:accent3>
          <a:srgbClr val="FFFFFF"/>
        </a:accent3>
        <a:accent4>
          <a:srgbClr val="000000"/>
        </a:accent4>
        <a:accent5>
          <a:srgbClr val="AACEEC"/>
        </a:accent5>
        <a:accent6>
          <a:srgbClr val="004E96"/>
        </a:accent6>
        <a:hlink>
          <a:srgbClr val="7D7366"/>
        </a:hlink>
        <a:folHlink>
          <a:srgbClr val="7FABD2"/>
        </a:folHlink>
      </a:clrScheme>
      <a:clrMap bg1="lt1" tx1="dk1" bg2="lt2" tx2="dk2" accent1="accent1" accent2="accent2" accent3="accent3" accent4="accent4" accent5="accent5" accent6="accent6" hlink="hlink" folHlink="folHlink"/>
    </a:extraClrScheme>
    <a:extraClrScheme>
      <a:clrScheme name="Booklet Template_NA 14">
        <a:dk1>
          <a:srgbClr val="000000"/>
        </a:dk1>
        <a:lt1>
          <a:srgbClr val="FFFFFF"/>
        </a:lt1>
        <a:dk2>
          <a:srgbClr val="000000"/>
        </a:dk2>
        <a:lt2>
          <a:srgbClr val="B2B2B2"/>
        </a:lt2>
        <a:accent1>
          <a:srgbClr val="00A2DF"/>
        </a:accent1>
        <a:accent2>
          <a:srgbClr val="0057A6"/>
        </a:accent2>
        <a:accent3>
          <a:srgbClr val="FFFFFF"/>
        </a:accent3>
        <a:accent4>
          <a:srgbClr val="000000"/>
        </a:accent4>
        <a:accent5>
          <a:srgbClr val="AACEEC"/>
        </a:accent5>
        <a:accent6>
          <a:srgbClr val="004E96"/>
        </a:accent6>
        <a:hlink>
          <a:srgbClr val="521C78"/>
        </a:hlink>
        <a:folHlink>
          <a:srgbClr val="7FABD2"/>
        </a:folHlink>
      </a:clrScheme>
      <a:clrMap bg1="lt1" tx1="dk1" bg2="lt2" tx2="dk2" accent1="accent1" accent2="accent2" accent3="accent3" accent4="accent4" accent5="accent5" accent6="accent6" hlink="hlink" folHlink="folHlink"/>
    </a:extraClrScheme>
    <a:extraClrScheme>
      <a:clrScheme name="Booklet Template_NA 15">
        <a:dk1>
          <a:srgbClr val="000000"/>
        </a:dk1>
        <a:lt1>
          <a:srgbClr val="FFFFFF"/>
        </a:lt1>
        <a:dk2>
          <a:srgbClr val="54616E"/>
        </a:dk2>
        <a:lt2>
          <a:srgbClr val="DEE2E7"/>
        </a:lt2>
        <a:accent1>
          <a:srgbClr val="00A2DF"/>
        </a:accent1>
        <a:accent2>
          <a:srgbClr val="0057A6"/>
        </a:accent2>
        <a:accent3>
          <a:srgbClr val="FFFFFF"/>
        </a:accent3>
        <a:accent4>
          <a:srgbClr val="000000"/>
        </a:accent4>
        <a:accent5>
          <a:srgbClr val="AACEEC"/>
        </a:accent5>
        <a:accent6>
          <a:srgbClr val="004E96"/>
        </a:accent6>
        <a:hlink>
          <a:srgbClr val="521C78"/>
        </a:hlink>
        <a:folHlink>
          <a:srgbClr val="7FABD2"/>
        </a:folHlink>
      </a:clrScheme>
      <a:clrMap bg1="lt1" tx1="dk1" bg2="lt2" tx2="dk2" accent1="accent1" accent2="accent2" accent3="accent3" accent4="accent4" accent5="accent5" accent6="accent6" hlink="hlink" folHlink="folHlink"/>
    </a:extraClrScheme>
    <a:extraClrScheme>
      <a:clrScheme name="Booklet Template_NA 16">
        <a:dk1>
          <a:srgbClr val="000000"/>
        </a:dk1>
        <a:lt1>
          <a:srgbClr val="FFFFFF"/>
        </a:lt1>
        <a:dk2>
          <a:srgbClr val="7C848A"/>
        </a:dk2>
        <a:lt2>
          <a:srgbClr val="DEE2E7"/>
        </a:lt2>
        <a:accent1>
          <a:srgbClr val="00A8C8"/>
        </a:accent1>
        <a:accent2>
          <a:srgbClr val="006D9E"/>
        </a:accent2>
        <a:accent3>
          <a:srgbClr val="FFFFFF"/>
        </a:accent3>
        <a:accent4>
          <a:srgbClr val="000000"/>
        </a:accent4>
        <a:accent5>
          <a:srgbClr val="AAD1E0"/>
        </a:accent5>
        <a:accent6>
          <a:srgbClr val="00628F"/>
        </a:accent6>
        <a:hlink>
          <a:srgbClr val="595997"/>
        </a:hlink>
        <a:folHlink>
          <a:srgbClr val="6F83C1"/>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fontScheme name="Default Design">
      <a:majorFont>
        <a:latin typeface="Arial"/>
        <a:ea typeface=""/>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BFBFBF"/>
        </a:dk2>
        <a:lt2>
          <a:srgbClr val="7C848A"/>
        </a:lt2>
        <a:accent1>
          <a:srgbClr val="43276D"/>
        </a:accent1>
        <a:accent2>
          <a:srgbClr val="6F83C1"/>
        </a:accent2>
        <a:accent3>
          <a:srgbClr val="FFFFFF"/>
        </a:accent3>
        <a:accent4>
          <a:srgbClr val="000000"/>
        </a:accent4>
        <a:accent5>
          <a:srgbClr val="B0ACBA"/>
        </a:accent5>
        <a:accent6>
          <a:srgbClr val="6476AF"/>
        </a:accent6>
        <a:hlink>
          <a:srgbClr val="595997"/>
        </a:hlink>
        <a:folHlink>
          <a:srgbClr val="C4CAE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BFBFBF"/>
        </a:dk2>
        <a:lt2>
          <a:srgbClr val="7C848A"/>
        </a:lt2>
        <a:accent1>
          <a:srgbClr val="560054"/>
        </a:accent1>
        <a:accent2>
          <a:srgbClr val="CE3D95"/>
        </a:accent2>
        <a:accent3>
          <a:srgbClr val="FFFFFF"/>
        </a:accent3>
        <a:accent4>
          <a:srgbClr val="000000"/>
        </a:accent4>
        <a:accent5>
          <a:srgbClr val="B4AAB3"/>
        </a:accent5>
        <a:accent6>
          <a:srgbClr val="BA3687"/>
        </a:accent6>
        <a:hlink>
          <a:srgbClr val="932077"/>
        </a:hlink>
        <a:folHlink>
          <a:srgbClr val="E7B8D5"/>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BFBFBF"/>
        </a:dk2>
        <a:lt2>
          <a:srgbClr val="7C848A"/>
        </a:lt2>
        <a:accent1>
          <a:srgbClr val="690031"/>
        </a:accent1>
        <a:accent2>
          <a:srgbClr val="ED2C67"/>
        </a:accent2>
        <a:accent3>
          <a:srgbClr val="FFFFFF"/>
        </a:accent3>
        <a:accent4>
          <a:srgbClr val="000000"/>
        </a:accent4>
        <a:accent5>
          <a:srgbClr val="B9AAAD"/>
        </a:accent5>
        <a:accent6>
          <a:srgbClr val="D7275D"/>
        </a:accent6>
        <a:hlink>
          <a:srgbClr val="A9194F"/>
        </a:hlink>
        <a:folHlink>
          <a:srgbClr val="F7B6BB"/>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BFBFBF"/>
        </a:dk2>
        <a:lt2>
          <a:srgbClr val="7C848A"/>
        </a:lt2>
        <a:accent1>
          <a:srgbClr val="810009"/>
        </a:accent1>
        <a:accent2>
          <a:srgbClr val="EF4E45"/>
        </a:accent2>
        <a:accent3>
          <a:srgbClr val="FFFFFF"/>
        </a:accent3>
        <a:accent4>
          <a:srgbClr val="000000"/>
        </a:accent4>
        <a:accent5>
          <a:srgbClr val="C1AAAA"/>
        </a:accent5>
        <a:accent6>
          <a:srgbClr val="D9463E"/>
        </a:accent6>
        <a:hlink>
          <a:srgbClr val="BA2C2B"/>
        </a:hlink>
        <a:folHlink>
          <a:srgbClr val="F9BEAD"/>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BFBFBF"/>
        </a:dk2>
        <a:lt2>
          <a:srgbClr val="7C848A"/>
        </a:lt2>
        <a:accent1>
          <a:srgbClr val="8C3709"/>
        </a:accent1>
        <a:accent2>
          <a:srgbClr val="F48132"/>
        </a:accent2>
        <a:accent3>
          <a:srgbClr val="FFFFFF"/>
        </a:accent3>
        <a:accent4>
          <a:srgbClr val="000000"/>
        </a:accent4>
        <a:accent5>
          <a:srgbClr val="C5AEAA"/>
        </a:accent5>
        <a:accent6>
          <a:srgbClr val="DD742C"/>
        </a:accent6>
        <a:hlink>
          <a:srgbClr val="C45F24"/>
        </a:hlink>
        <a:folHlink>
          <a:srgbClr val="FCCFAB"/>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BFBFBF"/>
        </a:dk2>
        <a:lt2>
          <a:srgbClr val="7C848A"/>
        </a:lt2>
        <a:accent1>
          <a:srgbClr val="8E5501"/>
        </a:accent1>
        <a:accent2>
          <a:srgbClr val="FBAE17"/>
        </a:accent2>
        <a:accent3>
          <a:srgbClr val="FFFFFF"/>
        </a:accent3>
        <a:accent4>
          <a:srgbClr val="000000"/>
        </a:accent4>
        <a:accent5>
          <a:srgbClr val="C6B4AA"/>
        </a:accent5>
        <a:accent6>
          <a:srgbClr val="E39D14"/>
        </a:accent6>
        <a:hlink>
          <a:srgbClr val="C98314"/>
        </a:hlink>
        <a:folHlink>
          <a:srgbClr val="FFDDAC"/>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BFBFBF"/>
        </a:dk2>
        <a:lt2>
          <a:srgbClr val="7C848A"/>
        </a:lt2>
        <a:accent1>
          <a:srgbClr val="505F21"/>
        </a:accent1>
        <a:accent2>
          <a:srgbClr val="B2B935"/>
        </a:accent2>
        <a:accent3>
          <a:srgbClr val="FFFFFF"/>
        </a:accent3>
        <a:accent4>
          <a:srgbClr val="000000"/>
        </a:accent4>
        <a:accent5>
          <a:srgbClr val="B3B6AB"/>
        </a:accent5>
        <a:accent6>
          <a:srgbClr val="A1A72F"/>
        </a:accent6>
        <a:hlink>
          <a:srgbClr val="828D30"/>
        </a:hlink>
        <a:folHlink>
          <a:srgbClr val="D9D99E"/>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BFBFBF"/>
        </a:dk2>
        <a:lt2>
          <a:srgbClr val="7C848A"/>
        </a:lt2>
        <a:accent1>
          <a:srgbClr val="00582D"/>
        </a:accent1>
        <a:accent2>
          <a:srgbClr val="72BE44"/>
        </a:accent2>
        <a:accent3>
          <a:srgbClr val="FFFFFF"/>
        </a:accent3>
        <a:accent4>
          <a:srgbClr val="000000"/>
        </a:accent4>
        <a:accent5>
          <a:srgbClr val="AAB4AD"/>
        </a:accent5>
        <a:accent6>
          <a:srgbClr val="67AC3D"/>
        </a:accent6>
        <a:hlink>
          <a:srgbClr val="118B3F"/>
        </a:hlink>
        <a:folHlink>
          <a:srgbClr val="BDDDA3"/>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BFBFBF"/>
        </a:dk2>
        <a:lt2>
          <a:srgbClr val="7C848A"/>
        </a:lt2>
        <a:accent1>
          <a:srgbClr val="004C4F"/>
        </a:accent1>
        <a:accent2>
          <a:srgbClr val="0FB694"/>
        </a:accent2>
        <a:accent3>
          <a:srgbClr val="FFFFFF"/>
        </a:accent3>
        <a:accent4>
          <a:srgbClr val="000000"/>
        </a:accent4>
        <a:accent5>
          <a:srgbClr val="AAB2B2"/>
        </a:accent5>
        <a:accent6>
          <a:srgbClr val="0CA586"/>
        </a:accent6>
        <a:hlink>
          <a:srgbClr val="008075"/>
        </a:hlink>
        <a:folHlink>
          <a:srgbClr val="A7D9C8"/>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BFBFBF"/>
        </a:dk2>
        <a:lt2>
          <a:srgbClr val="7C848A"/>
        </a:lt2>
        <a:accent1>
          <a:srgbClr val="000000"/>
        </a:accent1>
        <a:accent2>
          <a:srgbClr val="808080"/>
        </a:accent2>
        <a:accent3>
          <a:srgbClr val="FFFFFF"/>
        </a:accent3>
        <a:accent4>
          <a:srgbClr val="000000"/>
        </a:accent4>
        <a:accent5>
          <a:srgbClr val="AAAAAA"/>
        </a:accent5>
        <a:accent6>
          <a:srgbClr val="737373"/>
        </a:accent6>
        <a:hlink>
          <a:srgbClr val="404040"/>
        </a:hlink>
        <a:folHlink>
          <a:srgbClr val="BFBFB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Default Design">
  <a:themeElements>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fontScheme name="Default Design">
      <a:majorFont>
        <a:latin typeface="Arial"/>
        <a:ea typeface=""/>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BFBFBF"/>
        </a:dk2>
        <a:lt2>
          <a:srgbClr val="7C848A"/>
        </a:lt2>
        <a:accent1>
          <a:srgbClr val="43276D"/>
        </a:accent1>
        <a:accent2>
          <a:srgbClr val="6F83C1"/>
        </a:accent2>
        <a:accent3>
          <a:srgbClr val="FFFFFF"/>
        </a:accent3>
        <a:accent4>
          <a:srgbClr val="000000"/>
        </a:accent4>
        <a:accent5>
          <a:srgbClr val="B0ACBA"/>
        </a:accent5>
        <a:accent6>
          <a:srgbClr val="6476AF"/>
        </a:accent6>
        <a:hlink>
          <a:srgbClr val="595997"/>
        </a:hlink>
        <a:folHlink>
          <a:srgbClr val="C4CAE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BFBFBF"/>
        </a:dk2>
        <a:lt2>
          <a:srgbClr val="7C848A"/>
        </a:lt2>
        <a:accent1>
          <a:srgbClr val="560054"/>
        </a:accent1>
        <a:accent2>
          <a:srgbClr val="CE3D95"/>
        </a:accent2>
        <a:accent3>
          <a:srgbClr val="FFFFFF"/>
        </a:accent3>
        <a:accent4>
          <a:srgbClr val="000000"/>
        </a:accent4>
        <a:accent5>
          <a:srgbClr val="B4AAB3"/>
        </a:accent5>
        <a:accent6>
          <a:srgbClr val="BA3687"/>
        </a:accent6>
        <a:hlink>
          <a:srgbClr val="932077"/>
        </a:hlink>
        <a:folHlink>
          <a:srgbClr val="E7B8D5"/>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BFBFBF"/>
        </a:dk2>
        <a:lt2>
          <a:srgbClr val="7C848A"/>
        </a:lt2>
        <a:accent1>
          <a:srgbClr val="690031"/>
        </a:accent1>
        <a:accent2>
          <a:srgbClr val="ED2C67"/>
        </a:accent2>
        <a:accent3>
          <a:srgbClr val="FFFFFF"/>
        </a:accent3>
        <a:accent4>
          <a:srgbClr val="000000"/>
        </a:accent4>
        <a:accent5>
          <a:srgbClr val="B9AAAD"/>
        </a:accent5>
        <a:accent6>
          <a:srgbClr val="D7275D"/>
        </a:accent6>
        <a:hlink>
          <a:srgbClr val="A9194F"/>
        </a:hlink>
        <a:folHlink>
          <a:srgbClr val="F7B6BB"/>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BFBFBF"/>
        </a:dk2>
        <a:lt2>
          <a:srgbClr val="7C848A"/>
        </a:lt2>
        <a:accent1>
          <a:srgbClr val="810009"/>
        </a:accent1>
        <a:accent2>
          <a:srgbClr val="EF4E45"/>
        </a:accent2>
        <a:accent3>
          <a:srgbClr val="FFFFFF"/>
        </a:accent3>
        <a:accent4>
          <a:srgbClr val="000000"/>
        </a:accent4>
        <a:accent5>
          <a:srgbClr val="C1AAAA"/>
        </a:accent5>
        <a:accent6>
          <a:srgbClr val="D9463E"/>
        </a:accent6>
        <a:hlink>
          <a:srgbClr val="BA2C2B"/>
        </a:hlink>
        <a:folHlink>
          <a:srgbClr val="F9BEAD"/>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BFBFBF"/>
        </a:dk2>
        <a:lt2>
          <a:srgbClr val="7C848A"/>
        </a:lt2>
        <a:accent1>
          <a:srgbClr val="8C3709"/>
        </a:accent1>
        <a:accent2>
          <a:srgbClr val="F48132"/>
        </a:accent2>
        <a:accent3>
          <a:srgbClr val="FFFFFF"/>
        </a:accent3>
        <a:accent4>
          <a:srgbClr val="000000"/>
        </a:accent4>
        <a:accent5>
          <a:srgbClr val="C5AEAA"/>
        </a:accent5>
        <a:accent6>
          <a:srgbClr val="DD742C"/>
        </a:accent6>
        <a:hlink>
          <a:srgbClr val="C45F24"/>
        </a:hlink>
        <a:folHlink>
          <a:srgbClr val="FCCFAB"/>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BFBFBF"/>
        </a:dk2>
        <a:lt2>
          <a:srgbClr val="7C848A"/>
        </a:lt2>
        <a:accent1>
          <a:srgbClr val="8E5501"/>
        </a:accent1>
        <a:accent2>
          <a:srgbClr val="FBAE17"/>
        </a:accent2>
        <a:accent3>
          <a:srgbClr val="FFFFFF"/>
        </a:accent3>
        <a:accent4>
          <a:srgbClr val="000000"/>
        </a:accent4>
        <a:accent5>
          <a:srgbClr val="C6B4AA"/>
        </a:accent5>
        <a:accent6>
          <a:srgbClr val="E39D14"/>
        </a:accent6>
        <a:hlink>
          <a:srgbClr val="C98314"/>
        </a:hlink>
        <a:folHlink>
          <a:srgbClr val="FFDDAC"/>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BFBFBF"/>
        </a:dk2>
        <a:lt2>
          <a:srgbClr val="7C848A"/>
        </a:lt2>
        <a:accent1>
          <a:srgbClr val="505F21"/>
        </a:accent1>
        <a:accent2>
          <a:srgbClr val="B2B935"/>
        </a:accent2>
        <a:accent3>
          <a:srgbClr val="FFFFFF"/>
        </a:accent3>
        <a:accent4>
          <a:srgbClr val="000000"/>
        </a:accent4>
        <a:accent5>
          <a:srgbClr val="B3B6AB"/>
        </a:accent5>
        <a:accent6>
          <a:srgbClr val="A1A72F"/>
        </a:accent6>
        <a:hlink>
          <a:srgbClr val="828D30"/>
        </a:hlink>
        <a:folHlink>
          <a:srgbClr val="D9D99E"/>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BFBFBF"/>
        </a:dk2>
        <a:lt2>
          <a:srgbClr val="7C848A"/>
        </a:lt2>
        <a:accent1>
          <a:srgbClr val="00582D"/>
        </a:accent1>
        <a:accent2>
          <a:srgbClr val="72BE44"/>
        </a:accent2>
        <a:accent3>
          <a:srgbClr val="FFFFFF"/>
        </a:accent3>
        <a:accent4>
          <a:srgbClr val="000000"/>
        </a:accent4>
        <a:accent5>
          <a:srgbClr val="AAB4AD"/>
        </a:accent5>
        <a:accent6>
          <a:srgbClr val="67AC3D"/>
        </a:accent6>
        <a:hlink>
          <a:srgbClr val="118B3F"/>
        </a:hlink>
        <a:folHlink>
          <a:srgbClr val="BDDDA3"/>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BFBFBF"/>
        </a:dk2>
        <a:lt2>
          <a:srgbClr val="7C848A"/>
        </a:lt2>
        <a:accent1>
          <a:srgbClr val="004C4F"/>
        </a:accent1>
        <a:accent2>
          <a:srgbClr val="0FB694"/>
        </a:accent2>
        <a:accent3>
          <a:srgbClr val="FFFFFF"/>
        </a:accent3>
        <a:accent4>
          <a:srgbClr val="000000"/>
        </a:accent4>
        <a:accent5>
          <a:srgbClr val="AAB2B2"/>
        </a:accent5>
        <a:accent6>
          <a:srgbClr val="0CA586"/>
        </a:accent6>
        <a:hlink>
          <a:srgbClr val="008075"/>
        </a:hlink>
        <a:folHlink>
          <a:srgbClr val="A7D9C8"/>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BFBFBF"/>
        </a:dk2>
        <a:lt2>
          <a:srgbClr val="7C848A"/>
        </a:lt2>
        <a:accent1>
          <a:srgbClr val="000000"/>
        </a:accent1>
        <a:accent2>
          <a:srgbClr val="808080"/>
        </a:accent2>
        <a:accent3>
          <a:srgbClr val="FFFFFF"/>
        </a:accent3>
        <a:accent4>
          <a:srgbClr val="000000"/>
        </a:accent4>
        <a:accent5>
          <a:srgbClr val="AAAAAA"/>
        </a:accent5>
        <a:accent6>
          <a:srgbClr val="737373"/>
        </a:accent6>
        <a:hlink>
          <a:srgbClr val="404040"/>
        </a:hlink>
        <a:folHlink>
          <a:srgbClr val="BFBFB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Default Design">
  <a:themeElements>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fontScheme name="Default Design">
      <a:majorFont>
        <a:latin typeface="Arial"/>
        <a:ea typeface=""/>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BFBFBF"/>
        </a:dk2>
        <a:lt2>
          <a:srgbClr val="7C848A"/>
        </a:lt2>
        <a:accent1>
          <a:srgbClr val="43276D"/>
        </a:accent1>
        <a:accent2>
          <a:srgbClr val="6F83C1"/>
        </a:accent2>
        <a:accent3>
          <a:srgbClr val="FFFFFF"/>
        </a:accent3>
        <a:accent4>
          <a:srgbClr val="000000"/>
        </a:accent4>
        <a:accent5>
          <a:srgbClr val="B0ACBA"/>
        </a:accent5>
        <a:accent6>
          <a:srgbClr val="6476AF"/>
        </a:accent6>
        <a:hlink>
          <a:srgbClr val="595997"/>
        </a:hlink>
        <a:folHlink>
          <a:srgbClr val="C4CAE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BFBFBF"/>
        </a:dk2>
        <a:lt2>
          <a:srgbClr val="7C848A"/>
        </a:lt2>
        <a:accent1>
          <a:srgbClr val="560054"/>
        </a:accent1>
        <a:accent2>
          <a:srgbClr val="CE3D95"/>
        </a:accent2>
        <a:accent3>
          <a:srgbClr val="FFFFFF"/>
        </a:accent3>
        <a:accent4>
          <a:srgbClr val="000000"/>
        </a:accent4>
        <a:accent5>
          <a:srgbClr val="B4AAB3"/>
        </a:accent5>
        <a:accent6>
          <a:srgbClr val="BA3687"/>
        </a:accent6>
        <a:hlink>
          <a:srgbClr val="932077"/>
        </a:hlink>
        <a:folHlink>
          <a:srgbClr val="E7B8D5"/>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BFBFBF"/>
        </a:dk2>
        <a:lt2>
          <a:srgbClr val="7C848A"/>
        </a:lt2>
        <a:accent1>
          <a:srgbClr val="690031"/>
        </a:accent1>
        <a:accent2>
          <a:srgbClr val="ED2C67"/>
        </a:accent2>
        <a:accent3>
          <a:srgbClr val="FFFFFF"/>
        </a:accent3>
        <a:accent4>
          <a:srgbClr val="000000"/>
        </a:accent4>
        <a:accent5>
          <a:srgbClr val="B9AAAD"/>
        </a:accent5>
        <a:accent6>
          <a:srgbClr val="D7275D"/>
        </a:accent6>
        <a:hlink>
          <a:srgbClr val="A9194F"/>
        </a:hlink>
        <a:folHlink>
          <a:srgbClr val="F7B6BB"/>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BFBFBF"/>
        </a:dk2>
        <a:lt2>
          <a:srgbClr val="7C848A"/>
        </a:lt2>
        <a:accent1>
          <a:srgbClr val="810009"/>
        </a:accent1>
        <a:accent2>
          <a:srgbClr val="EF4E45"/>
        </a:accent2>
        <a:accent3>
          <a:srgbClr val="FFFFFF"/>
        </a:accent3>
        <a:accent4>
          <a:srgbClr val="000000"/>
        </a:accent4>
        <a:accent5>
          <a:srgbClr val="C1AAAA"/>
        </a:accent5>
        <a:accent6>
          <a:srgbClr val="D9463E"/>
        </a:accent6>
        <a:hlink>
          <a:srgbClr val="BA2C2B"/>
        </a:hlink>
        <a:folHlink>
          <a:srgbClr val="F9BEAD"/>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BFBFBF"/>
        </a:dk2>
        <a:lt2>
          <a:srgbClr val="7C848A"/>
        </a:lt2>
        <a:accent1>
          <a:srgbClr val="8C3709"/>
        </a:accent1>
        <a:accent2>
          <a:srgbClr val="F48132"/>
        </a:accent2>
        <a:accent3>
          <a:srgbClr val="FFFFFF"/>
        </a:accent3>
        <a:accent4>
          <a:srgbClr val="000000"/>
        </a:accent4>
        <a:accent5>
          <a:srgbClr val="C5AEAA"/>
        </a:accent5>
        <a:accent6>
          <a:srgbClr val="DD742C"/>
        </a:accent6>
        <a:hlink>
          <a:srgbClr val="C45F24"/>
        </a:hlink>
        <a:folHlink>
          <a:srgbClr val="FCCFAB"/>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BFBFBF"/>
        </a:dk2>
        <a:lt2>
          <a:srgbClr val="7C848A"/>
        </a:lt2>
        <a:accent1>
          <a:srgbClr val="8E5501"/>
        </a:accent1>
        <a:accent2>
          <a:srgbClr val="FBAE17"/>
        </a:accent2>
        <a:accent3>
          <a:srgbClr val="FFFFFF"/>
        </a:accent3>
        <a:accent4>
          <a:srgbClr val="000000"/>
        </a:accent4>
        <a:accent5>
          <a:srgbClr val="C6B4AA"/>
        </a:accent5>
        <a:accent6>
          <a:srgbClr val="E39D14"/>
        </a:accent6>
        <a:hlink>
          <a:srgbClr val="C98314"/>
        </a:hlink>
        <a:folHlink>
          <a:srgbClr val="FFDDAC"/>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BFBFBF"/>
        </a:dk2>
        <a:lt2>
          <a:srgbClr val="7C848A"/>
        </a:lt2>
        <a:accent1>
          <a:srgbClr val="505F21"/>
        </a:accent1>
        <a:accent2>
          <a:srgbClr val="B2B935"/>
        </a:accent2>
        <a:accent3>
          <a:srgbClr val="FFFFFF"/>
        </a:accent3>
        <a:accent4>
          <a:srgbClr val="000000"/>
        </a:accent4>
        <a:accent5>
          <a:srgbClr val="B3B6AB"/>
        </a:accent5>
        <a:accent6>
          <a:srgbClr val="A1A72F"/>
        </a:accent6>
        <a:hlink>
          <a:srgbClr val="828D30"/>
        </a:hlink>
        <a:folHlink>
          <a:srgbClr val="D9D99E"/>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BFBFBF"/>
        </a:dk2>
        <a:lt2>
          <a:srgbClr val="7C848A"/>
        </a:lt2>
        <a:accent1>
          <a:srgbClr val="00582D"/>
        </a:accent1>
        <a:accent2>
          <a:srgbClr val="72BE44"/>
        </a:accent2>
        <a:accent3>
          <a:srgbClr val="FFFFFF"/>
        </a:accent3>
        <a:accent4>
          <a:srgbClr val="000000"/>
        </a:accent4>
        <a:accent5>
          <a:srgbClr val="AAB4AD"/>
        </a:accent5>
        <a:accent6>
          <a:srgbClr val="67AC3D"/>
        </a:accent6>
        <a:hlink>
          <a:srgbClr val="118B3F"/>
        </a:hlink>
        <a:folHlink>
          <a:srgbClr val="BDDDA3"/>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BFBFBF"/>
        </a:dk2>
        <a:lt2>
          <a:srgbClr val="7C848A"/>
        </a:lt2>
        <a:accent1>
          <a:srgbClr val="004C4F"/>
        </a:accent1>
        <a:accent2>
          <a:srgbClr val="0FB694"/>
        </a:accent2>
        <a:accent3>
          <a:srgbClr val="FFFFFF"/>
        </a:accent3>
        <a:accent4>
          <a:srgbClr val="000000"/>
        </a:accent4>
        <a:accent5>
          <a:srgbClr val="AAB2B2"/>
        </a:accent5>
        <a:accent6>
          <a:srgbClr val="0CA586"/>
        </a:accent6>
        <a:hlink>
          <a:srgbClr val="008075"/>
        </a:hlink>
        <a:folHlink>
          <a:srgbClr val="A7D9C8"/>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BFBFBF"/>
        </a:dk2>
        <a:lt2>
          <a:srgbClr val="7C848A"/>
        </a:lt2>
        <a:accent1>
          <a:srgbClr val="000000"/>
        </a:accent1>
        <a:accent2>
          <a:srgbClr val="808080"/>
        </a:accent2>
        <a:accent3>
          <a:srgbClr val="FFFFFF"/>
        </a:accent3>
        <a:accent4>
          <a:srgbClr val="000000"/>
        </a:accent4>
        <a:accent5>
          <a:srgbClr val="AAAAAA"/>
        </a:accent5>
        <a:accent6>
          <a:srgbClr val="737373"/>
        </a:accent6>
        <a:hlink>
          <a:srgbClr val="404040"/>
        </a:hlink>
        <a:folHlink>
          <a:srgbClr val="BFBFBF"/>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000000"/>
    </a:dk2>
    <a:lt2>
      <a:srgbClr val="B2B2B2"/>
    </a:lt2>
    <a:accent1>
      <a:srgbClr val="00A8C8"/>
    </a:accent1>
    <a:accent2>
      <a:srgbClr val="006D9E"/>
    </a:accent2>
    <a:accent3>
      <a:srgbClr val="FFFFFF"/>
    </a:accent3>
    <a:accent4>
      <a:srgbClr val="000000"/>
    </a:accent4>
    <a:accent5>
      <a:srgbClr val="AAD1E0"/>
    </a:accent5>
    <a:accent6>
      <a:srgbClr val="00628F"/>
    </a:accent6>
    <a:hlink>
      <a:srgbClr val="7D7366"/>
    </a:hlink>
    <a:folHlink>
      <a:srgbClr val="7FABD2"/>
    </a:folHlink>
  </a:clrScheme>
</a:themeOverride>
</file>

<file path=docProps/app.xml><?xml version="1.0" encoding="utf-8"?>
<Properties xmlns="http://schemas.openxmlformats.org/officeDocument/2006/extended-properties" xmlns:vt="http://schemas.openxmlformats.org/officeDocument/2006/docPropsVTypes">
  <Template>Booklet Template_NA</Template>
  <TotalTime>12690</TotalTime>
  <Words>1952</Words>
  <Application>Microsoft Office PowerPoint</Application>
  <PresentationFormat>Custom</PresentationFormat>
  <Paragraphs>427</Paragraphs>
  <Slides>36</Slides>
  <Notes>16</Notes>
  <HiddenSlides>0</HiddenSlides>
  <MMClips>1</MMClips>
  <ScaleCrop>false</ScaleCrop>
  <HeadingPairs>
    <vt:vector size="4" baseType="variant">
      <vt:variant>
        <vt:lpstr>Theme</vt:lpstr>
      </vt:variant>
      <vt:variant>
        <vt:i4>4</vt:i4>
      </vt:variant>
      <vt:variant>
        <vt:lpstr>Slide Titles</vt:lpstr>
      </vt:variant>
      <vt:variant>
        <vt:i4>36</vt:i4>
      </vt:variant>
    </vt:vector>
  </HeadingPairs>
  <TitlesOfParts>
    <vt:vector size="40" baseType="lpstr">
      <vt:lpstr>Booklet Template_NA</vt:lpstr>
      <vt:lpstr>Default Design</vt:lpstr>
      <vt:lpstr>2_Default Design</vt:lpstr>
      <vt:lpstr>1_Default Design</vt:lpstr>
      <vt:lpstr> Digital risks for insurance and FIs in India 5th Seminar on Enterprise Risk Management (ERM)</vt:lpstr>
      <vt:lpstr>Marsh - Global Fortune 500 professional services firm Leader in Risk and Insurance Services</vt:lpstr>
      <vt:lpstr>PowerPoint Presentation</vt:lpstr>
      <vt:lpstr>PowerPoint Presentation</vt:lpstr>
      <vt:lpstr>PowerPoint Presentation</vt:lpstr>
      <vt:lpstr>PowerPoint Presentation</vt:lpstr>
      <vt:lpstr>PowerPoint Presentation</vt:lpstr>
      <vt:lpstr>PowerPoint Presentation</vt:lpstr>
      <vt:lpstr>CYBER BY NUMBERS - INDIA </vt:lpstr>
      <vt:lpstr>PowerPoint Presentation</vt:lpstr>
      <vt:lpstr>CYBER EXPOSURES – WHAT’S @ RISK?</vt:lpstr>
      <vt:lpstr>CYBER EXPOSUREs – SOME COMMON MISCONCEPTIONS</vt:lpstr>
      <vt:lpstr>PowerPoint Presentation</vt:lpstr>
      <vt:lpstr>PowerPoint Presentation</vt:lpstr>
      <vt:lpstr>PowerPoint Presentation</vt:lpstr>
      <vt:lpstr>LIVING WITH CYBER RISKS</vt:lpstr>
      <vt:lpstr>PowerPoint Presentation</vt:lpstr>
      <vt:lpstr>PowerPoint Presentation</vt:lpstr>
      <vt:lpstr>PowerPoint Presentation</vt:lpstr>
      <vt:lpstr>PowerPoint Presentation</vt:lpstr>
      <vt:lpstr>PowerPoint Presentation</vt:lpstr>
      <vt:lpstr>PowerPoint Presentation</vt:lpstr>
      <vt:lpstr>CYBER POLICY COVERS IN DETAIL</vt:lpstr>
      <vt:lpstr>Note: All insurance coverage is subject to the terms, conditions, and exclusions of the applicable individual policies. Marsh cannot provide any assurance that insurance can be obtained for any particular client or for any particular risk.</vt:lpstr>
      <vt:lpstr>UNDERWRTING FACTORS</vt:lpstr>
      <vt:lpstr>CURRENT HOT BUTTONS FOR INSURERS</vt:lpstr>
      <vt:lpstr>Traditional actuarial approach to risk quantification</vt:lpstr>
      <vt:lpstr>New tools to Assess &amp; Analyze  A client’s risk is considered to be comprised of 3 parts: threat, vulnerability, and impact.</vt:lpstr>
      <vt:lpstr>Cyber Threat Analytics Quantified Threat Analysis  </vt:lpstr>
      <vt:lpstr>Cyber Threat Analytics Quantified Threat Analysis  </vt:lpstr>
      <vt:lpstr>MARSH CYBER IDEAL:  MONTE CARLO SIMULATION FOR DATA LIABILITY COSTS </vt:lpstr>
      <vt:lpstr>CYBER IDEAL:  FIRST PARTY COSTS</vt:lpstr>
      <vt:lpstr>PowerPoint Presentation</vt:lpstr>
      <vt:lpstr>MARSH CYBER BUSINESS INTERRUPTION QUANTIFICATION (CBIQ)</vt:lpstr>
      <vt:lpstr>PowerPoint Presentation</vt:lpstr>
      <vt:lpstr>PowerPoint Presentation</vt:lpstr>
    </vt:vector>
  </TitlesOfParts>
  <Company>Marsh USA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Jemma.S.Ham@marsh.com</dc:creator>
  <cp:lastModifiedBy>Anup Dhingra</cp:lastModifiedBy>
  <cp:revision>1046</cp:revision>
  <cp:lastPrinted>2017-03-09T07:23:51Z</cp:lastPrinted>
  <dcterms:created xsi:type="dcterms:W3CDTF">2011-10-14T17:48:52Z</dcterms:created>
  <dcterms:modified xsi:type="dcterms:W3CDTF">2017-03-10T05:25:48Z</dcterms:modified>
</cp:coreProperties>
</file>