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9"/>
  </p:notesMasterIdLst>
  <p:handoutMasterIdLst>
    <p:handoutMasterId r:id="rId50"/>
  </p:handoutMasterIdLst>
  <p:sldIdLst>
    <p:sldId id="256" r:id="rId5"/>
    <p:sldId id="329" r:id="rId6"/>
    <p:sldId id="365" r:id="rId7"/>
    <p:sldId id="366" r:id="rId8"/>
    <p:sldId id="393" r:id="rId9"/>
    <p:sldId id="331" r:id="rId10"/>
    <p:sldId id="333" r:id="rId11"/>
    <p:sldId id="338" r:id="rId12"/>
    <p:sldId id="339" r:id="rId13"/>
    <p:sldId id="434" r:id="rId14"/>
    <p:sldId id="373" r:id="rId15"/>
    <p:sldId id="415" r:id="rId16"/>
    <p:sldId id="416" r:id="rId17"/>
    <p:sldId id="417" r:id="rId18"/>
    <p:sldId id="418" r:id="rId19"/>
    <p:sldId id="435" r:id="rId20"/>
    <p:sldId id="419" r:id="rId21"/>
    <p:sldId id="421" r:id="rId22"/>
    <p:sldId id="420" r:id="rId23"/>
    <p:sldId id="394" r:id="rId24"/>
    <p:sldId id="375" r:id="rId25"/>
    <p:sldId id="403" r:id="rId26"/>
    <p:sldId id="395" r:id="rId27"/>
    <p:sldId id="436" r:id="rId28"/>
    <p:sldId id="404" r:id="rId29"/>
    <p:sldId id="397" r:id="rId30"/>
    <p:sldId id="412" r:id="rId31"/>
    <p:sldId id="399" r:id="rId32"/>
    <p:sldId id="361" r:id="rId33"/>
    <p:sldId id="386" r:id="rId34"/>
    <p:sldId id="355" r:id="rId35"/>
    <p:sldId id="407" r:id="rId36"/>
    <p:sldId id="406" r:id="rId37"/>
    <p:sldId id="409" r:id="rId38"/>
    <p:sldId id="410" r:id="rId39"/>
    <p:sldId id="424" r:id="rId40"/>
    <p:sldId id="426" r:id="rId41"/>
    <p:sldId id="427" r:id="rId42"/>
    <p:sldId id="401" r:id="rId43"/>
    <p:sldId id="429" r:id="rId44"/>
    <p:sldId id="430" r:id="rId45"/>
    <p:sldId id="431" r:id="rId46"/>
    <p:sldId id="432" r:id="rId47"/>
    <p:sldId id="433" r:id="rId48"/>
  </p:sldIdLst>
  <p:sldSz cx="12192000" cy="6858000"/>
  <p:notesSz cx="6858000" cy="9144000"/>
  <p:custDataLst>
    <p:tags r:id="rId5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guide id="3" orient="horz" pos="4184">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1B23"/>
    <a:srgbClr val="B2BFD0"/>
    <a:srgbClr val="9D1C20"/>
    <a:srgbClr val="4F799B"/>
    <a:srgbClr val="F1B830"/>
    <a:srgbClr val="006086"/>
    <a:srgbClr val="9B9E7D"/>
    <a:srgbClr val="CEC7B1"/>
    <a:srgbClr val="E1F0C2"/>
    <a:srgbClr val="EE1A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63" autoAdjust="0"/>
    <p:restoredTop sz="72773" autoAdjust="0"/>
  </p:normalViewPr>
  <p:slideViewPr>
    <p:cSldViewPr snapToGrid="0">
      <p:cViewPr varScale="1">
        <p:scale>
          <a:sx n="66" d="100"/>
          <a:sy n="66" d="100"/>
        </p:scale>
        <p:origin x="750" y="72"/>
      </p:cViewPr>
      <p:guideLst>
        <p:guide orient="horz" pos="2160"/>
        <p:guide pos="3840"/>
        <p:guide orient="horz" pos="4184"/>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5515"/>
    </p:cViewPr>
  </p:sorterViewPr>
  <p:notesViewPr>
    <p:cSldViewPr snapToGrid="0">
      <p:cViewPr>
        <p:scale>
          <a:sx n="100" d="100"/>
          <a:sy n="100" d="100"/>
        </p:scale>
        <p:origin x="-3468" y="-6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tags" Target="tags/tag1.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0F0462-22D7-47E5-AE25-4982F72FE1A7}" type="doc">
      <dgm:prSet loTypeId="urn:microsoft.com/office/officeart/2005/8/layout/orgChart1" loCatId="hierarchy" qsTypeId="urn:microsoft.com/office/officeart/2005/8/quickstyle/simple1" qsCatId="simple" csTypeId="urn:microsoft.com/office/officeart/2005/8/colors/colorful1" csCatId="colorful" phldr="1"/>
      <dgm:spPr/>
      <dgm:t>
        <a:bodyPr/>
        <a:lstStyle/>
        <a:p>
          <a:endParaRPr lang="en-US"/>
        </a:p>
      </dgm:t>
    </dgm:pt>
    <dgm:pt modelId="{BA2E0ADA-5DBF-4BA9-A7F4-08C63D3493D9}">
      <dgm:prSet phldrT="[Text]" custT="1"/>
      <dgm:spPr/>
      <dgm:t>
        <a:bodyPr/>
        <a:lstStyle/>
        <a:p>
          <a:r>
            <a:rPr lang="en-US" sz="2800" b="0" dirty="0" smtClean="0"/>
            <a:t>Antimicrobials</a:t>
          </a:r>
          <a:endParaRPr lang="en-US" sz="2800" b="0" dirty="0"/>
        </a:p>
      </dgm:t>
    </dgm:pt>
    <dgm:pt modelId="{430A49BA-7C4C-4B5C-B1BB-81A6776704A9}" type="parTrans" cxnId="{B15B036E-618B-49D8-A620-798848E4D117}">
      <dgm:prSet/>
      <dgm:spPr/>
      <dgm:t>
        <a:bodyPr/>
        <a:lstStyle/>
        <a:p>
          <a:endParaRPr lang="en-US" sz="900" b="1"/>
        </a:p>
      </dgm:t>
    </dgm:pt>
    <dgm:pt modelId="{7C8B1BE5-176E-49B8-ABF2-626949F9818C}" type="sibTrans" cxnId="{B15B036E-618B-49D8-A620-798848E4D117}">
      <dgm:prSet/>
      <dgm:spPr/>
      <dgm:t>
        <a:bodyPr/>
        <a:lstStyle/>
        <a:p>
          <a:endParaRPr lang="en-US" sz="900" b="1"/>
        </a:p>
      </dgm:t>
    </dgm:pt>
    <dgm:pt modelId="{F7249A5B-B39E-4828-B706-CA4A241E5EEB}">
      <dgm:prSet custT="1"/>
      <dgm:spPr/>
      <dgm:t>
        <a:bodyPr/>
        <a:lstStyle/>
        <a:p>
          <a:r>
            <a:rPr lang="en-US" sz="2400" b="0" dirty="0" smtClean="0"/>
            <a:t>Antivirals</a:t>
          </a:r>
          <a:endParaRPr lang="en-US" sz="2400" b="0" dirty="0"/>
        </a:p>
      </dgm:t>
    </dgm:pt>
    <dgm:pt modelId="{960AD22B-1050-4652-941C-CCB1F9B56C2E}" type="parTrans" cxnId="{1B628A0E-7A3C-42FB-B412-9D172283A949}">
      <dgm:prSet/>
      <dgm:spPr>
        <a:ln>
          <a:solidFill>
            <a:schemeClr val="tx2"/>
          </a:solidFill>
        </a:ln>
      </dgm:spPr>
      <dgm:t>
        <a:bodyPr/>
        <a:lstStyle/>
        <a:p>
          <a:endParaRPr lang="en-US" sz="2400"/>
        </a:p>
      </dgm:t>
    </dgm:pt>
    <dgm:pt modelId="{38ABA83F-46DB-4ADE-85C0-B5DFAFADC140}" type="sibTrans" cxnId="{1B628A0E-7A3C-42FB-B412-9D172283A949}">
      <dgm:prSet/>
      <dgm:spPr/>
      <dgm:t>
        <a:bodyPr/>
        <a:lstStyle/>
        <a:p>
          <a:endParaRPr lang="en-US" sz="2400"/>
        </a:p>
      </dgm:t>
    </dgm:pt>
    <dgm:pt modelId="{E99A6AD1-3686-4A99-B4A7-5C28000CF822}">
      <dgm:prSet custT="1"/>
      <dgm:spPr/>
      <dgm:t>
        <a:bodyPr/>
        <a:lstStyle/>
        <a:p>
          <a:r>
            <a:rPr lang="en-US" sz="2400" b="0" dirty="0" smtClean="0"/>
            <a:t>Antifungals</a:t>
          </a:r>
          <a:endParaRPr lang="en-US" sz="2400" b="0" dirty="0"/>
        </a:p>
      </dgm:t>
    </dgm:pt>
    <dgm:pt modelId="{2C1517BC-E3D3-4676-B96D-4EB7AC8A6D3E}" type="parTrans" cxnId="{5D819FC5-EE8C-43CF-8A21-C4B19CF49944}">
      <dgm:prSet/>
      <dgm:spPr>
        <a:ln>
          <a:solidFill>
            <a:schemeClr val="tx2"/>
          </a:solidFill>
        </a:ln>
      </dgm:spPr>
      <dgm:t>
        <a:bodyPr/>
        <a:lstStyle/>
        <a:p>
          <a:endParaRPr lang="en-US" sz="2400"/>
        </a:p>
      </dgm:t>
    </dgm:pt>
    <dgm:pt modelId="{37F5A640-299D-4480-AA2F-72C6F85D1E80}" type="sibTrans" cxnId="{5D819FC5-EE8C-43CF-8A21-C4B19CF49944}">
      <dgm:prSet/>
      <dgm:spPr/>
      <dgm:t>
        <a:bodyPr/>
        <a:lstStyle/>
        <a:p>
          <a:endParaRPr lang="en-US" sz="2400"/>
        </a:p>
      </dgm:t>
    </dgm:pt>
    <dgm:pt modelId="{7D3FB7BE-3B33-4FC8-B4A7-80429EA58A5C}">
      <dgm:prSet phldrT="[Text]" custT="1"/>
      <dgm:spPr/>
      <dgm:t>
        <a:bodyPr/>
        <a:lstStyle/>
        <a:p>
          <a:r>
            <a:rPr lang="en-US" sz="2400" b="0" dirty="0" smtClean="0"/>
            <a:t>Antibacterials</a:t>
          </a:r>
          <a:endParaRPr lang="en-US" sz="2400" b="0" dirty="0"/>
        </a:p>
      </dgm:t>
    </dgm:pt>
    <dgm:pt modelId="{BD9F9D78-1E0F-4238-BDF5-43E25AC84C24}" type="sibTrans" cxnId="{90775C0E-9B99-48A3-9139-D1EEC88C5546}">
      <dgm:prSet/>
      <dgm:spPr/>
      <dgm:t>
        <a:bodyPr/>
        <a:lstStyle/>
        <a:p>
          <a:endParaRPr lang="en-US" sz="900" b="1"/>
        </a:p>
      </dgm:t>
    </dgm:pt>
    <dgm:pt modelId="{4A2F7620-B876-4C11-B6DC-9F767AF7C40D}" type="parTrans" cxnId="{90775C0E-9B99-48A3-9139-D1EEC88C5546}">
      <dgm:prSet/>
      <dgm:spPr>
        <a:ln>
          <a:solidFill>
            <a:schemeClr val="tx2"/>
          </a:solidFill>
        </a:ln>
      </dgm:spPr>
      <dgm:t>
        <a:bodyPr/>
        <a:lstStyle/>
        <a:p>
          <a:endParaRPr lang="en-US" sz="900" b="1"/>
        </a:p>
      </dgm:t>
    </dgm:pt>
    <dgm:pt modelId="{9F0EBA92-190B-4D18-AFA6-FF1E37FD005C}">
      <dgm:prSet custT="1"/>
      <dgm:spPr/>
      <dgm:t>
        <a:bodyPr/>
        <a:lstStyle/>
        <a:p>
          <a:r>
            <a:rPr lang="en-US" sz="2400" b="0" dirty="0" smtClean="0"/>
            <a:t>Antiparasitic</a:t>
          </a:r>
          <a:endParaRPr lang="en-US" sz="2400" b="0" dirty="0"/>
        </a:p>
      </dgm:t>
    </dgm:pt>
    <dgm:pt modelId="{1C837AAE-3E81-4FA4-A8F0-5DA4A871BFB7}" type="parTrans" cxnId="{7379DEF2-61A3-41A2-B04D-CE41CCF0663E}">
      <dgm:prSet/>
      <dgm:spPr>
        <a:solidFill>
          <a:srgbClr val="4F799B"/>
        </a:solidFill>
      </dgm:spPr>
      <dgm:t>
        <a:bodyPr/>
        <a:lstStyle/>
        <a:p>
          <a:endParaRPr lang="en-US"/>
        </a:p>
      </dgm:t>
    </dgm:pt>
    <dgm:pt modelId="{F47B9FC8-8624-4995-8F65-28DBDBA37779}" type="sibTrans" cxnId="{7379DEF2-61A3-41A2-B04D-CE41CCF0663E}">
      <dgm:prSet/>
      <dgm:spPr/>
      <dgm:t>
        <a:bodyPr/>
        <a:lstStyle/>
        <a:p>
          <a:endParaRPr lang="en-US"/>
        </a:p>
      </dgm:t>
    </dgm:pt>
    <dgm:pt modelId="{8425EA98-D495-480A-B4A4-72BB26FF0135}" type="pres">
      <dgm:prSet presAssocID="{140F0462-22D7-47E5-AE25-4982F72FE1A7}" presName="hierChild1" presStyleCnt="0">
        <dgm:presLayoutVars>
          <dgm:orgChart val="1"/>
          <dgm:chPref val="1"/>
          <dgm:dir/>
          <dgm:animOne val="branch"/>
          <dgm:animLvl val="lvl"/>
          <dgm:resizeHandles/>
        </dgm:presLayoutVars>
      </dgm:prSet>
      <dgm:spPr/>
      <dgm:t>
        <a:bodyPr/>
        <a:lstStyle/>
        <a:p>
          <a:endParaRPr lang="en-US"/>
        </a:p>
      </dgm:t>
    </dgm:pt>
    <dgm:pt modelId="{D2D1F020-C6D2-4365-8072-AC067DA4E2C2}" type="pres">
      <dgm:prSet presAssocID="{BA2E0ADA-5DBF-4BA9-A7F4-08C63D3493D9}" presName="hierRoot1" presStyleCnt="0">
        <dgm:presLayoutVars>
          <dgm:hierBranch val="init"/>
        </dgm:presLayoutVars>
      </dgm:prSet>
      <dgm:spPr/>
      <dgm:t>
        <a:bodyPr/>
        <a:lstStyle/>
        <a:p>
          <a:endParaRPr lang="en-US"/>
        </a:p>
      </dgm:t>
    </dgm:pt>
    <dgm:pt modelId="{E6A4361D-77B4-4081-8348-92742036035E}" type="pres">
      <dgm:prSet presAssocID="{BA2E0ADA-5DBF-4BA9-A7F4-08C63D3493D9}" presName="rootComposite1" presStyleCnt="0"/>
      <dgm:spPr/>
      <dgm:t>
        <a:bodyPr/>
        <a:lstStyle/>
        <a:p>
          <a:endParaRPr lang="en-US"/>
        </a:p>
      </dgm:t>
    </dgm:pt>
    <dgm:pt modelId="{387A0B4D-C772-4526-A446-33193785FB00}" type="pres">
      <dgm:prSet presAssocID="{BA2E0ADA-5DBF-4BA9-A7F4-08C63D3493D9}" presName="rootText1" presStyleLbl="node0" presStyleIdx="0" presStyleCnt="1" custAng="0" custScaleX="453706" custScaleY="145883" custLinFactY="-99492" custLinFactNeighborY="-100000">
        <dgm:presLayoutVars>
          <dgm:chPref val="3"/>
        </dgm:presLayoutVars>
      </dgm:prSet>
      <dgm:spPr/>
      <dgm:t>
        <a:bodyPr/>
        <a:lstStyle/>
        <a:p>
          <a:endParaRPr lang="en-US"/>
        </a:p>
      </dgm:t>
    </dgm:pt>
    <dgm:pt modelId="{E5B1021B-8D20-48A7-A824-EAB0A77F7934}" type="pres">
      <dgm:prSet presAssocID="{BA2E0ADA-5DBF-4BA9-A7F4-08C63D3493D9}" presName="rootConnector1" presStyleLbl="node1" presStyleIdx="0" presStyleCnt="0"/>
      <dgm:spPr/>
      <dgm:t>
        <a:bodyPr/>
        <a:lstStyle/>
        <a:p>
          <a:endParaRPr lang="en-US"/>
        </a:p>
      </dgm:t>
    </dgm:pt>
    <dgm:pt modelId="{F46B5EE0-4E09-465F-827C-482973966423}" type="pres">
      <dgm:prSet presAssocID="{BA2E0ADA-5DBF-4BA9-A7F4-08C63D3493D9}" presName="hierChild2" presStyleCnt="0"/>
      <dgm:spPr/>
      <dgm:t>
        <a:bodyPr/>
        <a:lstStyle/>
        <a:p>
          <a:endParaRPr lang="en-US"/>
        </a:p>
      </dgm:t>
    </dgm:pt>
    <dgm:pt modelId="{C209733B-960B-4185-9DF1-4EAD59D0AFB5}" type="pres">
      <dgm:prSet presAssocID="{4A2F7620-B876-4C11-B6DC-9F767AF7C40D}" presName="Name37" presStyleLbl="parChTrans1D2" presStyleIdx="0" presStyleCnt="4"/>
      <dgm:spPr/>
      <dgm:t>
        <a:bodyPr/>
        <a:lstStyle/>
        <a:p>
          <a:endParaRPr lang="en-US"/>
        </a:p>
      </dgm:t>
    </dgm:pt>
    <dgm:pt modelId="{48CA7C6E-0B7C-4C88-BCC5-FE6EAFD1443A}" type="pres">
      <dgm:prSet presAssocID="{7D3FB7BE-3B33-4FC8-B4A7-80429EA58A5C}" presName="hierRoot2" presStyleCnt="0">
        <dgm:presLayoutVars>
          <dgm:hierBranch val="init"/>
        </dgm:presLayoutVars>
      </dgm:prSet>
      <dgm:spPr/>
      <dgm:t>
        <a:bodyPr/>
        <a:lstStyle/>
        <a:p>
          <a:endParaRPr lang="en-US"/>
        </a:p>
      </dgm:t>
    </dgm:pt>
    <dgm:pt modelId="{E7DE23CD-D4F2-4146-A27E-1C4CEB585ACF}" type="pres">
      <dgm:prSet presAssocID="{7D3FB7BE-3B33-4FC8-B4A7-80429EA58A5C}" presName="rootComposite" presStyleCnt="0"/>
      <dgm:spPr/>
      <dgm:t>
        <a:bodyPr/>
        <a:lstStyle/>
        <a:p>
          <a:endParaRPr lang="en-US"/>
        </a:p>
      </dgm:t>
    </dgm:pt>
    <dgm:pt modelId="{F939EAFF-28B2-4A1C-83EF-79F6ECBBA984}" type="pres">
      <dgm:prSet presAssocID="{7D3FB7BE-3B33-4FC8-B4A7-80429EA58A5C}" presName="rootText" presStyleLbl="node2" presStyleIdx="0" presStyleCnt="4" custScaleX="163984" custScaleY="114553" custLinFactNeighborY="-70258">
        <dgm:presLayoutVars>
          <dgm:chPref val="3"/>
        </dgm:presLayoutVars>
      </dgm:prSet>
      <dgm:spPr/>
      <dgm:t>
        <a:bodyPr/>
        <a:lstStyle/>
        <a:p>
          <a:endParaRPr lang="en-US"/>
        </a:p>
      </dgm:t>
    </dgm:pt>
    <dgm:pt modelId="{724E87B5-0B9C-4DE1-928E-141AD33F0458}" type="pres">
      <dgm:prSet presAssocID="{7D3FB7BE-3B33-4FC8-B4A7-80429EA58A5C}" presName="rootConnector" presStyleLbl="node2" presStyleIdx="0" presStyleCnt="4"/>
      <dgm:spPr/>
      <dgm:t>
        <a:bodyPr/>
        <a:lstStyle/>
        <a:p>
          <a:endParaRPr lang="en-US"/>
        </a:p>
      </dgm:t>
    </dgm:pt>
    <dgm:pt modelId="{542DCD6D-F10F-45B0-92EA-5828CAA12604}" type="pres">
      <dgm:prSet presAssocID="{7D3FB7BE-3B33-4FC8-B4A7-80429EA58A5C}" presName="hierChild4" presStyleCnt="0"/>
      <dgm:spPr/>
      <dgm:t>
        <a:bodyPr/>
        <a:lstStyle/>
        <a:p>
          <a:endParaRPr lang="en-US"/>
        </a:p>
      </dgm:t>
    </dgm:pt>
    <dgm:pt modelId="{6CA4EC5E-F4B6-4929-B460-0A1C3EDCFDB2}" type="pres">
      <dgm:prSet presAssocID="{7D3FB7BE-3B33-4FC8-B4A7-80429EA58A5C}" presName="hierChild5" presStyleCnt="0"/>
      <dgm:spPr/>
      <dgm:t>
        <a:bodyPr/>
        <a:lstStyle/>
        <a:p>
          <a:endParaRPr lang="en-US"/>
        </a:p>
      </dgm:t>
    </dgm:pt>
    <dgm:pt modelId="{AE82C41D-DCE8-4301-8AEB-845899F207A2}" type="pres">
      <dgm:prSet presAssocID="{960AD22B-1050-4652-941C-CCB1F9B56C2E}" presName="Name37" presStyleLbl="parChTrans1D2" presStyleIdx="1" presStyleCnt="4"/>
      <dgm:spPr/>
      <dgm:t>
        <a:bodyPr/>
        <a:lstStyle/>
        <a:p>
          <a:endParaRPr lang="en-US"/>
        </a:p>
      </dgm:t>
    </dgm:pt>
    <dgm:pt modelId="{5EB3441E-EC30-4116-A8F8-0D80A3DD586B}" type="pres">
      <dgm:prSet presAssocID="{F7249A5B-B39E-4828-B706-CA4A241E5EEB}" presName="hierRoot2" presStyleCnt="0">
        <dgm:presLayoutVars>
          <dgm:hierBranch val="init"/>
        </dgm:presLayoutVars>
      </dgm:prSet>
      <dgm:spPr/>
      <dgm:t>
        <a:bodyPr/>
        <a:lstStyle/>
        <a:p>
          <a:endParaRPr lang="en-US"/>
        </a:p>
      </dgm:t>
    </dgm:pt>
    <dgm:pt modelId="{23F60E40-F7D9-447C-A705-FC644332B117}" type="pres">
      <dgm:prSet presAssocID="{F7249A5B-B39E-4828-B706-CA4A241E5EEB}" presName="rootComposite" presStyleCnt="0"/>
      <dgm:spPr/>
      <dgm:t>
        <a:bodyPr/>
        <a:lstStyle/>
        <a:p>
          <a:endParaRPr lang="en-US"/>
        </a:p>
      </dgm:t>
    </dgm:pt>
    <dgm:pt modelId="{391627A4-5AC4-42B7-A7BE-7FF936D1FD59}" type="pres">
      <dgm:prSet presAssocID="{F7249A5B-B39E-4828-B706-CA4A241E5EEB}" presName="rootText" presStyleLbl="node2" presStyleIdx="1" presStyleCnt="4" custScaleX="163984" custScaleY="107283" custLinFactNeighborX="3187">
        <dgm:presLayoutVars>
          <dgm:chPref val="3"/>
        </dgm:presLayoutVars>
      </dgm:prSet>
      <dgm:spPr/>
      <dgm:t>
        <a:bodyPr/>
        <a:lstStyle/>
        <a:p>
          <a:endParaRPr lang="en-US"/>
        </a:p>
      </dgm:t>
    </dgm:pt>
    <dgm:pt modelId="{753F27F5-B9CF-47DE-A8FC-1CC95D0CB6BC}" type="pres">
      <dgm:prSet presAssocID="{F7249A5B-B39E-4828-B706-CA4A241E5EEB}" presName="rootConnector" presStyleLbl="node2" presStyleIdx="1" presStyleCnt="4"/>
      <dgm:spPr/>
      <dgm:t>
        <a:bodyPr/>
        <a:lstStyle/>
        <a:p>
          <a:endParaRPr lang="en-US"/>
        </a:p>
      </dgm:t>
    </dgm:pt>
    <dgm:pt modelId="{AF0B1F0A-B057-4D9F-8977-8F82A564A615}" type="pres">
      <dgm:prSet presAssocID="{F7249A5B-B39E-4828-B706-CA4A241E5EEB}" presName="hierChild4" presStyleCnt="0"/>
      <dgm:spPr/>
      <dgm:t>
        <a:bodyPr/>
        <a:lstStyle/>
        <a:p>
          <a:endParaRPr lang="en-US"/>
        </a:p>
      </dgm:t>
    </dgm:pt>
    <dgm:pt modelId="{CB12E3EC-F779-4CA6-B1F5-66889CCD75B2}" type="pres">
      <dgm:prSet presAssocID="{F7249A5B-B39E-4828-B706-CA4A241E5EEB}" presName="hierChild5" presStyleCnt="0"/>
      <dgm:spPr/>
      <dgm:t>
        <a:bodyPr/>
        <a:lstStyle/>
        <a:p>
          <a:endParaRPr lang="en-US"/>
        </a:p>
      </dgm:t>
    </dgm:pt>
    <dgm:pt modelId="{B4CFF03D-1B3A-4A60-A4C5-56F01A115FA4}" type="pres">
      <dgm:prSet presAssocID="{2C1517BC-E3D3-4676-B96D-4EB7AC8A6D3E}" presName="Name37" presStyleLbl="parChTrans1D2" presStyleIdx="2" presStyleCnt="4"/>
      <dgm:spPr/>
      <dgm:t>
        <a:bodyPr/>
        <a:lstStyle/>
        <a:p>
          <a:endParaRPr lang="en-US"/>
        </a:p>
      </dgm:t>
    </dgm:pt>
    <dgm:pt modelId="{9313F520-0812-4218-BB57-7B947334C916}" type="pres">
      <dgm:prSet presAssocID="{E99A6AD1-3686-4A99-B4A7-5C28000CF822}" presName="hierRoot2" presStyleCnt="0">
        <dgm:presLayoutVars>
          <dgm:hierBranch val="init"/>
        </dgm:presLayoutVars>
      </dgm:prSet>
      <dgm:spPr/>
      <dgm:t>
        <a:bodyPr/>
        <a:lstStyle/>
        <a:p>
          <a:endParaRPr lang="en-US"/>
        </a:p>
      </dgm:t>
    </dgm:pt>
    <dgm:pt modelId="{21EB857D-7578-420F-AA52-4F69662C65BC}" type="pres">
      <dgm:prSet presAssocID="{E99A6AD1-3686-4A99-B4A7-5C28000CF822}" presName="rootComposite" presStyleCnt="0"/>
      <dgm:spPr/>
      <dgm:t>
        <a:bodyPr/>
        <a:lstStyle/>
        <a:p>
          <a:endParaRPr lang="en-US"/>
        </a:p>
      </dgm:t>
    </dgm:pt>
    <dgm:pt modelId="{AD088622-83F3-49DF-8061-5A437B0D69A9}" type="pres">
      <dgm:prSet presAssocID="{E99A6AD1-3686-4A99-B4A7-5C28000CF822}" presName="rootText" presStyleLbl="node2" presStyleIdx="2" presStyleCnt="4" custScaleX="170643" custScaleY="108836" custLinFactNeighborX="5008">
        <dgm:presLayoutVars>
          <dgm:chPref val="3"/>
        </dgm:presLayoutVars>
      </dgm:prSet>
      <dgm:spPr/>
      <dgm:t>
        <a:bodyPr/>
        <a:lstStyle/>
        <a:p>
          <a:endParaRPr lang="en-US"/>
        </a:p>
      </dgm:t>
    </dgm:pt>
    <dgm:pt modelId="{79427477-AA96-435A-AF01-ACAF7A252E74}" type="pres">
      <dgm:prSet presAssocID="{E99A6AD1-3686-4A99-B4A7-5C28000CF822}" presName="rootConnector" presStyleLbl="node2" presStyleIdx="2" presStyleCnt="4"/>
      <dgm:spPr/>
      <dgm:t>
        <a:bodyPr/>
        <a:lstStyle/>
        <a:p>
          <a:endParaRPr lang="en-US"/>
        </a:p>
      </dgm:t>
    </dgm:pt>
    <dgm:pt modelId="{890DD66C-34D1-45EE-A4FB-032F361C1E6F}" type="pres">
      <dgm:prSet presAssocID="{E99A6AD1-3686-4A99-B4A7-5C28000CF822}" presName="hierChild4" presStyleCnt="0"/>
      <dgm:spPr/>
      <dgm:t>
        <a:bodyPr/>
        <a:lstStyle/>
        <a:p>
          <a:endParaRPr lang="en-US"/>
        </a:p>
      </dgm:t>
    </dgm:pt>
    <dgm:pt modelId="{8A8F5054-4AED-4084-9212-7D3D58816055}" type="pres">
      <dgm:prSet presAssocID="{E99A6AD1-3686-4A99-B4A7-5C28000CF822}" presName="hierChild5" presStyleCnt="0"/>
      <dgm:spPr/>
      <dgm:t>
        <a:bodyPr/>
        <a:lstStyle/>
        <a:p>
          <a:endParaRPr lang="en-US"/>
        </a:p>
      </dgm:t>
    </dgm:pt>
    <dgm:pt modelId="{21A13A07-A026-4247-8F5E-D5AAEC54CAAB}" type="pres">
      <dgm:prSet presAssocID="{1C837AAE-3E81-4FA4-A8F0-5DA4A871BFB7}" presName="Name37" presStyleLbl="parChTrans1D2" presStyleIdx="3" presStyleCnt="4"/>
      <dgm:spPr/>
      <dgm:t>
        <a:bodyPr/>
        <a:lstStyle/>
        <a:p>
          <a:endParaRPr lang="en-US"/>
        </a:p>
      </dgm:t>
    </dgm:pt>
    <dgm:pt modelId="{6B032D9D-FC6C-41D2-A5FE-A34FB01CCD5C}" type="pres">
      <dgm:prSet presAssocID="{9F0EBA92-190B-4D18-AFA6-FF1E37FD005C}" presName="hierRoot2" presStyleCnt="0">
        <dgm:presLayoutVars>
          <dgm:hierBranch val="init"/>
        </dgm:presLayoutVars>
      </dgm:prSet>
      <dgm:spPr/>
    </dgm:pt>
    <dgm:pt modelId="{727AAFE3-FBAF-4946-8D3A-10231CB2B19F}" type="pres">
      <dgm:prSet presAssocID="{9F0EBA92-190B-4D18-AFA6-FF1E37FD005C}" presName="rootComposite" presStyleCnt="0"/>
      <dgm:spPr/>
    </dgm:pt>
    <dgm:pt modelId="{9F55AE8D-D29B-4CA8-8421-41FF9D9C6DFA}" type="pres">
      <dgm:prSet presAssocID="{9F0EBA92-190B-4D18-AFA6-FF1E37FD005C}" presName="rootText" presStyleLbl="node2" presStyleIdx="3" presStyleCnt="4" custAng="0" custScaleX="170643" custScaleY="95155" custLinFactNeighborX="405" custLinFactNeighborY="-70267">
        <dgm:presLayoutVars>
          <dgm:chPref val="3"/>
        </dgm:presLayoutVars>
      </dgm:prSet>
      <dgm:spPr/>
      <dgm:t>
        <a:bodyPr/>
        <a:lstStyle/>
        <a:p>
          <a:endParaRPr lang="en-US"/>
        </a:p>
      </dgm:t>
    </dgm:pt>
    <dgm:pt modelId="{36C20E36-66A6-4D56-A4EE-A5B1F29CBDA4}" type="pres">
      <dgm:prSet presAssocID="{9F0EBA92-190B-4D18-AFA6-FF1E37FD005C}" presName="rootConnector" presStyleLbl="node2" presStyleIdx="3" presStyleCnt="4"/>
      <dgm:spPr/>
      <dgm:t>
        <a:bodyPr/>
        <a:lstStyle/>
        <a:p>
          <a:endParaRPr lang="en-US"/>
        </a:p>
      </dgm:t>
    </dgm:pt>
    <dgm:pt modelId="{27464FDA-42F9-4262-BD89-A2CA0DD40B0D}" type="pres">
      <dgm:prSet presAssocID="{9F0EBA92-190B-4D18-AFA6-FF1E37FD005C}" presName="hierChild4" presStyleCnt="0"/>
      <dgm:spPr/>
    </dgm:pt>
    <dgm:pt modelId="{9FE9FE1D-904B-4865-B988-796AB583AEEE}" type="pres">
      <dgm:prSet presAssocID="{9F0EBA92-190B-4D18-AFA6-FF1E37FD005C}" presName="hierChild5" presStyleCnt="0"/>
      <dgm:spPr/>
    </dgm:pt>
    <dgm:pt modelId="{23985F1A-5249-4677-B679-2B7DC360D0F9}" type="pres">
      <dgm:prSet presAssocID="{BA2E0ADA-5DBF-4BA9-A7F4-08C63D3493D9}" presName="hierChild3" presStyleCnt="0"/>
      <dgm:spPr/>
      <dgm:t>
        <a:bodyPr/>
        <a:lstStyle/>
        <a:p>
          <a:endParaRPr lang="en-US"/>
        </a:p>
      </dgm:t>
    </dgm:pt>
  </dgm:ptLst>
  <dgm:cxnLst>
    <dgm:cxn modelId="{7379DEF2-61A3-41A2-B04D-CE41CCF0663E}" srcId="{BA2E0ADA-5DBF-4BA9-A7F4-08C63D3493D9}" destId="{9F0EBA92-190B-4D18-AFA6-FF1E37FD005C}" srcOrd="3" destOrd="0" parTransId="{1C837AAE-3E81-4FA4-A8F0-5DA4A871BFB7}" sibTransId="{F47B9FC8-8624-4995-8F65-28DBDBA37779}"/>
    <dgm:cxn modelId="{91784A7F-53E9-4C71-8CEC-C0DD6B2BCA30}" type="presOf" srcId="{9F0EBA92-190B-4D18-AFA6-FF1E37FD005C}" destId="{36C20E36-66A6-4D56-A4EE-A5B1F29CBDA4}" srcOrd="1" destOrd="0" presId="urn:microsoft.com/office/officeart/2005/8/layout/orgChart1"/>
    <dgm:cxn modelId="{959BE964-EA99-44E6-A7D4-858B563A513D}" type="presOf" srcId="{BA2E0ADA-5DBF-4BA9-A7F4-08C63D3493D9}" destId="{387A0B4D-C772-4526-A446-33193785FB00}" srcOrd="0" destOrd="0" presId="urn:microsoft.com/office/officeart/2005/8/layout/orgChart1"/>
    <dgm:cxn modelId="{CB8B5673-B6A4-41D5-99CD-8F86E8FFD8EE}" type="presOf" srcId="{F7249A5B-B39E-4828-B706-CA4A241E5EEB}" destId="{391627A4-5AC4-42B7-A7BE-7FF936D1FD59}" srcOrd="0" destOrd="0" presId="urn:microsoft.com/office/officeart/2005/8/layout/orgChart1"/>
    <dgm:cxn modelId="{1B628A0E-7A3C-42FB-B412-9D172283A949}" srcId="{BA2E0ADA-5DBF-4BA9-A7F4-08C63D3493D9}" destId="{F7249A5B-B39E-4828-B706-CA4A241E5EEB}" srcOrd="1" destOrd="0" parTransId="{960AD22B-1050-4652-941C-CCB1F9B56C2E}" sibTransId="{38ABA83F-46DB-4ADE-85C0-B5DFAFADC140}"/>
    <dgm:cxn modelId="{F21CBC0E-66CA-427C-A6D9-7B326EBD3BBD}" type="presOf" srcId="{140F0462-22D7-47E5-AE25-4982F72FE1A7}" destId="{8425EA98-D495-480A-B4A4-72BB26FF0135}" srcOrd="0" destOrd="0" presId="urn:microsoft.com/office/officeart/2005/8/layout/orgChart1"/>
    <dgm:cxn modelId="{4D2F22AC-3C38-4C02-B200-2ACA5DBCF177}" type="presOf" srcId="{BA2E0ADA-5DBF-4BA9-A7F4-08C63D3493D9}" destId="{E5B1021B-8D20-48A7-A824-EAB0A77F7934}" srcOrd="1" destOrd="0" presId="urn:microsoft.com/office/officeart/2005/8/layout/orgChart1"/>
    <dgm:cxn modelId="{154E4A02-CB35-4EF3-9C28-99C2AFDDF29D}" type="presOf" srcId="{4A2F7620-B876-4C11-B6DC-9F767AF7C40D}" destId="{C209733B-960B-4185-9DF1-4EAD59D0AFB5}" srcOrd="0" destOrd="0" presId="urn:microsoft.com/office/officeart/2005/8/layout/orgChart1"/>
    <dgm:cxn modelId="{9B21EFDA-FF62-4277-9A9A-1F0C9DC622E3}" type="presOf" srcId="{2C1517BC-E3D3-4676-B96D-4EB7AC8A6D3E}" destId="{B4CFF03D-1B3A-4A60-A4C5-56F01A115FA4}" srcOrd="0" destOrd="0" presId="urn:microsoft.com/office/officeart/2005/8/layout/orgChart1"/>
    <dgm:cxn modelId="{90775C0E-9B99-48A3-9139-D1EEC88C5546}" srcId="{BA2E0ADA-5DBF-4BA9-A7F4-08C63D3493D9}" destId="{7D3FB7BE-3B33-4FC8-B4A7-80429EA58A5C}" srcOrd="0" destOrd="0" parTransId="{4A2F7620-B876-4C11-B6DC-9F767AF7C40D}" sibTransId="{BD9F9D78-1E0F-4238-BDF5-43E25AC84C24}"/>
    <dgm:cxn modelId="{B15B036E-618B-49D8-A620-798848E4D117}" srcId="{140F0462-22D7-47E5-AE25-4982F72FE1A7}" destId="{BA2E0ADA-5DBF-4BA9-A7F4-08C63D3493D9}" srcOrd="0" destOrd="0" parTransId="{430A49BA-7C4C-4B5C-B1BB-81A6776704A9}" sibTransId="{7C8B1BE5-176E-49B8-ABF2-626949F9818C}"/>
    <dgm:cxn modelId="{DC1AFC0E-4D14-4B8C-AA6B-4951FA331AF6}" type="presOf" srcId="{E99A6AD1-3686-4A99-B4A7-5C28000CF822}" destId="{AD088622-83F3-49DF-8061-5A437B0D69A9}" srcOrd="0" destOrd="0" presId="urn:microsoft.com/office/officeart/2005/8/layout/orgChart1"/>
    <dgm:cxn modelId="{D900CA2E-243D-4E33-ACBE-FABB2DEE4A7B}" type="presOf" srcId="{1C837AAE-3E81-4FA4-A8F0-5DA4A871BFB7}" destId="{21A13A07-A026-4247-8F5E-D5AAEC54CAAB}" srcOrd="0" destOrd="0" presId="urn:microsoft.com/office/officeart/2005/8/layout/orgChart1"/>
    <dgm:cxn modelId="{7DD31934-4817-4711-8E96-68C16FAA0533}" type="presOf" srcId="{7D3FB7BE-3B33-4FC8-B4A7-80429EA58A5C}" destId="{724E87B5-0B9C-4DE1-928E-141AD33F0458}" srcOrd="1" destOrd="0" presId="urn:microsoft.com/office/officeart/2005/8/layout/orgChart1"/>
    <dgm:cxn modelId="{5D819FC5-EE8C-43CF-8A21-C4B19CF49944}" srcId="{BA2E0ADA-5DBF-4BA9-A7F4-08C63D3493D9}" destId="{E99A6AD1-3686-4A99-B4A7-5C28000CF822}" srcOrd="2" destOrd="0" parTransId="{2C1517BC-E3D3-4676-B96D-4EB7AC8A6D3E}" sibTransId="{37F5A640-299D-4480-AA2F-72C6F85D1E80}"/>
    <dgm:cxn modelId="{4EA8C979-015F-4CE0-84BE-935110F9BCD6}" type="presOf" srcId="{9F0EBA92-190B-4D18-AFA6-FF1E37FD005C}" destId="{9F55AE8D-D29B-4CA8-8421-41FF9D9C6DFA}" srcOrd="0" destOrd="0" presId="urn:microsoft.com/office/officeart/2005/8/layout/orgChart1"/>
    <dgm:cxn modelId="{7E5B5007-5470-486F-8CFB-C9469A781971}" type="presOf" srcId="{960AD22B-1050-4652-941C-CCB1F9B56C2E}" destId="{AE82C41D-DCE8-4301-8AEB-845899F207A2}" srcOrd="0" destOrd="0" presId="urn:microsoft.com/office/officeart/2005/8/layout/orgChart1"/>
    <dgm:cxn modelId="{4EB7F3EB-EC6F-4833-9215-D617496B57ED}" type="presOf" srcId="{E99A6AD1-3686-4A99-B4A7-5C28000CF822}" destId="{79427477-AA96-435A-AF01-ACAF7A252E74}" srcOrd="1" destOrd="0" presId="urn:microsoft.com/office/officeart/2005/8/layout/orgChart1"/>
    <dgm:cxn modelId="{04836673-2EB6-46F2-AB9F-57533138A9A1}" type="presOf" srcId="{7D3FB7BE-3B33-4FC8-B4A7-80429EA58A5C}" destId="{F939EAFF-28B2-4A1C-83EF-79F6ECBBA984}" srcOrd="0" destOrd="0" presId="urn:microsoft.com/office/officeart/2005/8/layout/orgChart1"/>
    <dgm:cxn modelId="{11DDC9D5-1A29-4FCB-A035-066342EB6F17}" type="presOf" srcId="{F7249A5B-B39E-4828-B706-CA4A241E5EEB}" destId="{753F27F5-B9CF-47DE-A8FC-1CC95D0CB6BC}" srcOrd="1" destOrd="0" presId="urn:microsoft.com/office/officeart/2005/8/layout/orgChart1"/>
    <dgm:cxn modelId="{B3A01FB8-64EB-4C15-86D7-AA6BF6B799C3}" type="presParOf" srcId="{8425EA98-D495-480A-B4A4-72BB26FF0135}" destId="{D2D1F020-C6D2-4365-8072-AC067DA4E2C2}" srcOrd="0" destOrd="0" presId="urn:microsoft.com/office/officeart/2005/8/layout/orgChart1"/>
    <dgm:cxn modelId="{81D1F66F-368F-4AFC-96A2-2F7C66F7A64F}" type="presParOf" srcId="{D2D1F020-C6D2-4365-8072-AC067DA4E2C2}" destId="{E6A4361D-77B4-4081-8348-92742036035E}" srcOrd="0" destOrd="0" presId="urn:microsoft.com/office/officeart/2005/8/layout/orgChart1"/>
    <dgm:cxn modelId="{D2671DF8-B173-45DC-8567-C13A0395D9D1}" type="presParOf" srcId="{E6A4361D-77B4-4081-8348-92742036035E}" destId="{387A0B4D-C772-4526-A446-33193785FB00}" srcOrd="0" destOrd="0" presId="urn:microsoft.com/office/officeart/2005/8/layout/orgChart1"/>
    <dgm:cxn modelId="{95032080-FA09-4FCA-8B84-96DA2ABC96D7}" type="presParOf" srcId="{E6A4361D-77B4-4081-8348-92742036035E}" destId="{E5B1021B-8D20-48A7-A824-EAB0A77F7934}" srcOrd="1" destOrd="0" presId="urn:microsoft.com/office/officeart/2005/8/layout/orgChart1"/>
    <dgm:cxn modelId="{A2CF1F55-1153-4F55-8AFC-4062304134E9}" type="presParOf" srcId="{D2D1F020-C6D2-4365-8072-AC067DA4E2C2}" destId="{F46B5EE0-4E09-465F-827C-482973966423}" srcOrd="1" destOrd="0" presId="urn:microsoft.com/office/officeart/2005/8/layout/orgChart1"/>
    <dgm:cxn modelId="{1ACDC162-0E68-4836-8CCF-CADE621E47CC}" type="presParOf" srcId="{F46B5EE0-4E09-465F-827C-482973966423}" destId="{C209733B-960B-4185-9DF1-4EAD59D0AFB5}" srcOrd="0" destOrd="0" presId="urn:microsoft.com/office/officeart/2005/8/layout/orgChart1"/>
    <dgm:cxn modelId="{82DA5048-B71B-40D7-AE89-7BCDDD65531C}" type="presParOf" srcId="{F46B5EE0-4E09-465F-827C-482973966423}" destId="{48CA7C6E-0B7C-4C88-BCC5-FE6EAFD1443A}" srcOrd="1" destOrd="0" presId="urn:microsoft.com/office/officeart/2005/8/layout/orgChart1"/>
    <dgm:cxn modelId="{6EFF0DD9-78E3-433D-8B96-311633548AF6}" type="presParOf" srcId="{48CA7C6E-0B7C-4C88-BCC5-FE6EAFD1443A}" destId="{E7DE23CD-D4F2-4146-A27E-1C4CEB585ACF}" srcOrd="0" destOrd="0" presId="urn:microsoft.com/office/officeart/2005/8/layout/orgChart1"/>
    <dgm:cxn modelId="{E272AF26-09ED-46A6-B3A1-D57B827CE50C}" type="presParOf" srcId="{E7DE23CD-D4F2-4146-A27E-1C4CEB585ACF}" destId="{F939EAFF-28B2-4A1C-83EF-79F6ECBBA984}" srcOrd="0" destOrd="0" presId="urn:microsoft.com/office/officeart/2005/8/layout/orgChart1"/>
    <dgm:cxn modelId="{A8F73759-B8EE-422F-894A-505DE43C7175}" type="presParOf" srcId="{E7DE23CD-D4F2-4146-A27E-1C4CEB585ACF}" destId="{724E87B5-0B9C-4DE1-928E-141AD33F0458}" srcOrd="1" destOrd="0" presId="urn:microsoft.com/office/officeart/2005/8/layout/orgChart1"/>
    <dgm:cxn modelId="{2F5CA384-9CF4-45FA-A677-0634396A25C6}" type="presParOf" srcId="{48CA7C6E-0B7C-4C88-BCC5-FE6EAFD1443A}" destId="{542DCD6D-F10F-45B0-92EA-5828CAA12604}" srcOrd="1" destOrd="0" presId="urn:microsoft.com/office/officeart/2005/8/layout/orgChart1"/>
    <dgm:cxn modelId="{CCE67DDF-100E-480A-88FC-EE617C9B7CF4}" type="presParOf" srcId="{48CA7C6E-0B7C-4C88-BCC5-FE6EAFD1443A}" destId="{6CA4EC5E-F4B6-4929-B460-0A1C3EDCFDB2}" srcOrd="2" destOrd="0" presId="urn:microsoft.com/office/officeart/2005/8/layout/orgChart1"/>
    <dgm:cxn modelId="{439E4D67-AEF4-424D-94F3-BA85B5842D04}" type="presParOf" srcId="{F46B5EE0-4E09-465F-827C-482973966423}" destId="{AE82C41D-DCE8-4301-8AEB-845899F207A2}" srcOrd="2" destOrd="0" presId="urn:microsoft.com/office/officeart/2005/8/layout/orgChart1"/>
    <dgm:cxn modelId="{11AF3232-28AA-49A6-BEFC-D3C7E2ECFB95}" type="presParOf" srcId="{F46B5EE0-4E09-465F-827C-482973966423}" destId="{5EB3441E-EC30-4116-A8F8-0D80A3DD586B}" srcOrd="3" destOrd="0" presId="urn:microsoft.com/office/officeart/2005/8/layout/orgChart1"/>
    <dgm:cxn modelId="{4CF652E4-8CBF-4E8A-AFFC-F30BAC5BAF41}" type="presParOf" srcId="{5EB3441E-EC30-4116-A8F8-0D80A3DD586B}" destId="{23F60E40-F7D9-447C-A705-FC644332B117}" srcOrd="0" destOrd="0" presId="urn:microsoft.com/office/officeart/2005/8/layout/orgChart1"/>
    <dgm:cxn modelId="{57D9A7F0-A31B-4563-B0B0-2CFD3A23A162}" type="presParOf" srcId="{23F60E40-F7D9-447C-A705-FC644332B117}" destId="{391627A4-5AC4-42B7-A7BE-7FF936D1FD59}" srcOrd="0" destOrd="0" presId="urn:microsoft.com/office/officeart/2005/8/layout/orgChart1"/>
    <dgm:cxn modelId="{4C603351-B0ED-4F74-BEFD-FC1AA8C2B10B}" type="presParOf" srcId="{23F60E40-F7D9-447C-A705-FC644332B117}" destId="{753F27F5-B9CF-47DE-A8FC-1CC95D0CB6BC}" srcOrd="1" destOrd="0" presId="urn:microsoft.com/office/officeart/2005/8/layout/orgChart1"/>
    <dgm:cxn modelId="{9AE11E68-9249-4BD9-AB82-BCA401C70AE0}" type="presParOf" srcId="{5EB3441E-EC30-4116-A8F8-0D80A3DD586B}" destId="{AF0B1F0A-B057-4D9F-8977-8F82A564A615}" srcOrd="1" destOrd="0" presId="urn:microsoft.com/office/officeart/2005/8/layout/orgChart1"/>
    <dgm:cxn modelId="{EB8CE327-E579-4B2C-B654-486F065B7065}" type="presParOf" srcId="{5EB3441E-EC30-4116-A8F8-0D80A3DD586B}" destId="{CB12E3EC-F779-4CA6-B1F5-66889CCD75B2}" srcOrd="2" destOrd="0" presId="urn:microsoft.com/office/officeart/2005/8/layout/orgChart1"/>
    <dgm:cxn modelId="{D34C8BB6-470A-4A2E-8171-A8344DE87E08}" type="presParOf" srcId="{F46B5EE0-4E09-465F-827C-482973966423}" destId="{B4CFF03D-1B3A-4A60-A4C5-56F01A115FA4}" srcOrd="4" destOrd="0" presId="urn:microsoft.com/office/officeart/2005/8/layout/orgChart1"/>
    <dgm:cxn modelId="{C7657E4A-9C2B-4825-A264-140B86AF4FA8}" type="presParOf" srcId="{F46B5EE0-4E09-465F-827C-482973966423}" destId="{9313F520-0812-4218-BB57-7B947334C916}" srcOrd="5" destOrd="0" presId="urn:microsoft.com/office/officeart/2005/8/layout/orgChart1"/>
    <dgm:cxn modelId="{90D0AF01-588F-4DD2-8479-50921EE49C68}" type="presParOf" srcId="{9313F520-0812-4218-BB57-7B947334C916}" destId="{21EB857D-7578-420F-AA52-4F69662C65BC}" srcOrd="0" destOrd="0" presId="urn:microsoft.com/office/officeart/2005/8/layout/orgChart1"/>
    <dgm:cxn modelId="{B69B998C-47C5-45F9-B943-408A5F8274C5}" type="presParOf" srcId="{21EB857D-7578-420F-AA52-4F69662C65BC}" destId="{AD088622-83F3-49DF-8061-5A437B0D69A9}" srcOrd="0" destOrd="0" presId="urn:microsoft.com/office/officeart/2005/8/layout/orgChart1"/>
    <dgm:cxn modelId="{534E4EC7-3DFF-4EE2-83D8-5C55835F4094}" type="presParOf" srcId="{21EB857D-7578-420F-AA52-4F69662C65BC}" destId="{79427477-AA96-435A-AF01-ACAF7A252E74}" srcOrd="1" destOrd="0" presId="urn:microsoft.com/office/officeart/2005/8/layout/orgChart1"/>
    <dgm:cxn modelId="{67665ABF-B19C-4975-8BA0-99324C11F417}" type="presParOf" srcId="{9313F520-0812-4218-BB57-7B947334C916}" destId="{890DD66C-34D1-45EE-A4FB-032F361C1E6F}" srcOrd="1" destOrd="0" presId="urn:microsoft.com/office/officeart/2005/8/layout/orgChart1"/>
    <dgm:cxn modelId="{EA7F2033-4E41-4446-8962-231F11F41D17}" type="presParOf" srcId="{9313F520-0812-4218-BB57-7B947334C916}" destId="{8A8F5054-4AED-4084-9212-7D3D58816055}" srcOrd="2" destOrd="0" presId="urn:microsoft.com/office/officeart/2005/8/layout/orgChart1"/>
    <dgm:cxn modelId="{63428EE1-BC92-47D8-B4FD-161BDFDD6A0C}" type="presParOf" srcId="{F46B5EE0-4E09-465F-827C-482973966423}" destId="{21A13A07-A026-4247-8F5E-D5AAEC54CAAB}" srcOrd="6" destOrd="0" presId="urn:microsoft.com/office/officeart/2005/8/layout/orgChart1"/>
    <dgm:cxn modelId="{7D06F3FF-16CB-4CAF-8500-D52D0F4DE904}" type="presParOf" srcId="{F46B5EE0-4E09-465F-827C-482973966423}" destId="{6B032D9D-FC6C-41D2-A5FE-A34FB01CCD5C}" srcOrd="7" destOrd="0" presId="urn:microsoft.com/office/officeart/2005/8/layout/orgChart1"/>
    <dgm:cxn modelId="{309F1A26-6064-4471-BD48-91D7B646C054}" type="presParOf" srcId="{6B032D9D-FC6C-41D2-A5FE-A34FB01CCD5C}" destId="{727AAFE3-FBAF-4946-8D3A-10231CB2B19F}" srcOrd="0" destOrd="0" presId="urn:microsoft.com/office/officeart/2005/8/layout/orgChart1"/>
    <dgm:cxn modelId="{5370AB1E-ED7D-40F4-BD8C-AD4D03FFE48C}" type="presParOf" srcId="{727AAFE3-FBAF-4946-8D3A-10231CB2B19F}" destId="{9F55AE8D-D29B-4CA8-8421-41FF9D9C6DFA}" srcOrd="0" destOrd="0" presId="urn:microsoft.com/office/officeart/2005/8/layout/orgChart1"/>
    <dgm:cxn modelId="{8BC4A8A9-81A3-49DA-8C33-5528E1946101}" type="presParOf" srcId="{727AAFE3-FBAF-4946-8D3A-10231CB2B19F}" destId="{36C20E36-66A6-4D56-A4EE-A5B1F29CBDA4}" srcOrd="1" destOrd="0" presId="urn:microsoft.com/office/officeart/2005/8/layout/orgChart1"/>
    <dgm:cxn modelId="{438E0D55-3204-4EAB-907B-BE6F76DAB4AC}" type="presParOf" srcId="{6B032D9D-FC6C-41D2-A5FE-A34FB01CCD5C}" destId="{27464FDA-42F9-4262-BD89-A2CA0DD40B0D}" srcOrd="1" destOrd="0" presId="urn:microsoft.com/office/officeart/2005/8/layout/orgChart1"/>
    <dgm:cxn modelId="{AF420205-858E-46E5-87BF-B50F5BE2CDC0}" type="presParOf" srcId="{6B032D9D-FC6C-41D2-A5FE-A34FB01CCD5C}" destId="{9FE9FE1D-904B-4865-B988-796AB583AEEE}" srcOrd="2" destOrd="0" presId="urn:microsoft.com/office/officeart/2005/8/layout/orgChart1"/>
    <dgm:cxn modelId="{F7480130-A5AA-4530-9908-CACF4F3D6DCF}" type="presParOf" srcId="{D2D1F020-C6D2-4365-8072-AC067DA4E2C2}" destId="{23985F1A-5249-4677-B679-2B7DC360D0F9}" srcOrd="2" destOrd="0" presId="urn:microsoft.com/office/officeart/2005/8/layout/orgChart1"/>
  </dgm:cxnLst>
  <dgm:bg>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90D53B4-B4FE-442B-BCF3-9023F49641CC}" type="datetimeFigureOut">
              <a:rPr lang="en-US" smtClean="0"/>
              <a:t>3/10/2017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5E3EEC0-60C9-482C-B113-4433E60F7642}" type="slidenum">
              <a:rPr lang="en-US" smtClean="0"/>
              <a:t>‹#›</a:t>
            </a:fld>
            <a:endParaRPr lang="en-US"/>
          </a:p>
        </p:txBody>
      </p:sp>
    </p:spTree>
    <p:extLst>
      <p:ext uri="{BB962C8B-B14F-4D97-AF65-F5344CB8AC3E}">
        <p14:creationId xmlns:p14="http://schemas.microsoft.com/office/powerpoint/2010/main" val="12625604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685800" y="320675"/>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9" name="Notes Placeholder 1"/>
          <p:cNvSpPr>
            <a:spLocks noGrp="1"/>
          </p:cNvSpPr>
          <p:nvPr>
            <p:ph type="body" sz="quarter" idx="3"/>
          </p:nvPr>
        </p:nvSpPr>
        <p:spPr>
          <a:xfrm>
            <a:off x="581025" y="3609975"/>
            <a:ext cx="5695950" cy="5219700"/>
          </a:xfrm>
          <a:prstGeom prst="rect">
            <a:avLst/>
          </a:prstGeom>
        </p:spPr>
        <p:txBody>
          <a:bodyPr vert="horz" lIns="91440" tIns="45720" rIns="91440" bIns="45720"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5"/>
          <p:cNvSpPr txBox="1">
            <a:spLocks/>
          </p:cNvSpPr>
          <p:nvPr/>
        </p:nvSpPr>
        <p:spPr bwMode="gray">
          <a:xfrm>
            <a:off x="3136900" y="8919802"/>
            <a:ext cx="584200" cy="120184"/>
          </a:xfrm>
          <a:prstGeom prst="rect">
            <a:avLst/>
          </a:prstGeom>
        </p:spPr>
        <p:txBody>
          <a:bodyPr wrap="none" lIns="0" tIns="0" rIns="0" bIns="0" anchor="b" anchorCtr="0"/>
          <a:lstStyle>
            <a:defPPr>
              <a:defRPr lang="en-US"/>
            </a:defPPr>
            <a:lvl1pPr marL="0" algn="r" defTabSz="914400" rtl="0" eaLnBrk="1" fontAlgn="base" latinLnBrk="0" hangingPunct="1">
              <a:lnSpc>
                <a:spcPct val="90000"/>
              </a:lnSpc>
              <a:spcBef>
                <a:spcPct val="0"/>
              </a:spcBef>
              <a:spcAft>
                <a:spcPct val="0"/>
              </a:spcAft>
              <a:defRPr lang="en-US" sz="900" b="0" kern="1200" smtClean="0">
                <a:solidFill>
                  <a:schemeClr val="tx1">
                    <a:lumMod val="75000"/>
                    <a:lumOff val="2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5C0926A-889A-463A-A5EA-682F15689EEF}" type="slidenum">
              <a:rPr lang="en-US" sz="900" smtClean="0">
                <a:solidFill>
                  <a:schemeClr val="tx1"/>
                </a:solidFill>
              </a:rPr>
              <a:pPr algn="ctr"/>
              <a:t>‹#›</a:t>
            </a:fld>
            <a:endParaRPr lang="en-US" sz="900" dirty="0">
              <a:solidFill>
                <a:schemeClr val="tx1"/>
              </a:solidFill>
            </a:endParaRPr>
          </a:p>
        </p:txBody>
      </p:sp>
    </p:spTree>
    <p:extLst>
      <p:ext uri="{BB962C8B-B14F-4D97-AF65-F5344CB8AC3E}">
        <p14:creationId xmlns:p14="http://schemas.microsoft.com/office/powerpoint/2010/main" val="4134842946"/>
      </p:ext>
    </p:extLst>
  </p:cSld>
  <p:clrMap bg1="lt1" tx1="dk1" bg2="lt2" tx2="dk2" accent1="accent1" accent2="accent2" accent3="accent3" accent4="accent4" accent5="accent5" accent6="accent6" hlink="hlink" folHlink="folHlink"/>
  <p:hf hdr="0" ftr="0" dt="0"/>
  <p:notesStyle>
    <a:lvl1pPr marL="138113" indent="-138113" algn="l" defTabSz="914400" rtl="0" eaLnBrk="1" latinLnBrk="0" hangingPunct="1">
      <a:lnSpc>
        <a:spcPct val="90000"/>
      </a:lnSpc>
      <a:spcBef>
        <a:spcPts val="800"/>
      </a:spcBef>
      <a:buClr>
        <a:schemeClr val="accent1"/>
      </a:buClr>
      <a:buSzPct val="85000"/>
      <a:buFont typeface="Wingdings 2" panose="05020102010507070707" pitchFamily="18" charset="2"/>
      <a:buChar char="¡"/>
      <a:defRPr lang="en-US" sz="1200" kern="1200" dirty="0" smtClean="0">
        <a:solidFill>
          <a:schemeClr val="tx1"/>
        </a:solidFill>
        <a:effectLst/>
        <a:latin typeface="+mn-lt"/>
        <a:ea typeface="+mn-ea"/>
        <a:cs typeface="+mn-cs"/>
      </a:defRPr>
    </a:lvl1pPr>
    <a:lvl2pPr marL="304800" indent="-95250" algn="l" defTabSz="914400" rtl="0" eaLnBrk="1" latinLnBrk="0" hangingPunct="1">
      <a:lnSpc>
        <a:spcPct val="90000"/>
      </a:lnSpc>
      <a:spcBef>
        <a:spcPts val="400"/>
      </a:spcBef>
      <a:buClr>
        <a:schemeClr val="accent1"/>
      </a:buClr>
      <a:buFont typeface="Arial" pitchFamily="34" charset="0"/>
      <a:buChar char="•"/>
      <a:defRPr lang="en-US" sz="1100" kern="1200" dirty="0" smtClean="0">
        <a:solidFill>
          <a:schemeClr val="tx1"/>
        </a:solidFill>
        <a:effectLst/>
        <a:latin typeface="+mn-lt"/>
        <a:ea typeface="+mn-ea"/>
        <a:cs typeface="+mn-cs"/>
      </a:defRPr>
    </a:lvl2pPr>
    <a:lvl3pPr marL="485775" indent="-119063" algn="l" defTabSz="914400" rtl="0" eaLnBrk="1" latinLnBrk="0" hangingPunct="1">
      <a:lnSpc>
        <a:spcPct val="90000"/>
      </a:lnSpc>
      <a:spcBef>
        <a:spcPts val="200"/>
      </a:spcBef>
      <a:buClr>
        <a:schemeClr val="accent1"/>
      </a:buClr>
      <a:buFont typeface="Courier New" panose="02070309020205020404" pitchFamily="49" charset="0"/>
      <a:buChar char="o"/>
      <a:defRPr lang="en-US" sz="1000" kern="1200" dirty="0" smtClean="0">
        <a:solidFill>
          <a:schemeClr val="tx1"/>
        </a:solidFill>
        <a:effectLst/>
        <a:latin typeface="+mn-lt"/>
        <a:ea typeface="+mn-ea"/>
        <a:cs typeface="+mn-cs"/>
      </a:defRPr>
    </a:lvl3pPr>
    <a:lvl4pPr marL="676275" indent="-107950" algn="l" defTabSz="914400" rtl="0" eaLnBrk="1" latinLnBrk="0" hangingPunct="1">
      <a:lnSpc>
        <a:spcPct val="90000"/>
      </a:lnSpc>
      <a:spcBef>
        <a:spcPts val="100"/>
      </a:spcBef>
      <a:buClr>
        <a:schemeClr val="accent1"/>
      </a:buClr>
      <a:buFont typeface="Arial" panose="020B0604020202020204" pitchFamily="34" charset="0"/>
      <a:buChar char="•"/>
      <a:defRPr lang="en-US" sz="900" kern="1200" dirty="0" smtClean="0">
        <a:solidFill>
          <a:schemeClr val="tx1"/>
        </a:solidFill>
        <a:effectLst/>
        <a:latin typeface="+mn-lt"/>
        <a:ea typeface="+mn-ea"/>
        <a:cs typeface="+mn-cs"/>
      </a:defRPr>
    </a:lvl4pPr>
    <a:lvl5pPr marL="828675" indent="-95250" algn="l" defTabSz="914400" rtl="0" eaLnBrk="1" latinLnBrk="0" hangingPunct="1">
      <a:lnSpc>
        <a:spcPct val="90000"/>
      </a:lnSpc>
      <a:spcBef>
        <a:spcPts val="100"/>
      </a:spcBef>
      <a:buClr>
        <a:schemeClr val="accent1"/>
      </a:buClr>
      <a:buSzPct val="100000"/>
      <a:buFont typeface="Courier New" panose="02070309020205020404" pitchFamily="49" charset="0"/>
      <a:buChar char="o"/>
      <a:defRPr lang="en-US" sz="800" kern="1200" dirty="0">
        <a:solidFill>
          <a:schemeClr val="tx1"/>
        </a:solidFill>
        <a:effectLst/>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ncbi.nlm.nih.gov/pubmed/23599308"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www.nejm.org/doi/full/10.1056/NEJMcibr1500292#ref2" TargetMode="External"/><Relationship Id="rId5" Type="http://schemas.openxmlformats.org/officeDocument/2006/relationships/hyperlink" Target="http://www.nejm.org/doi/full/10.1056/NEJMcibr1500292#ref3" TargetMode="External"/><Relationship Id="rId4" Type="http://schemas.openxmlformats.org/officeDocument/2006/relationships/hyperlink" Target="https://www.ncbi.nlm.nih.gov/pubmed/?term=Boucher%20HW%5bAuthor%5d&amp;cauthor=true&amp;cauthor_uid=23599308"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journals.plos.org/plosone/article?id=10.1371/journal.pone.0119332"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dx.doi.org/10.1038/nature18634"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Image Placeholder 9"/>
          <p:cNvSpPr>
            <a:spLocks noGrp="1" noRot="1" noChangeAspect="1"/>
          </p:cNvSpPr>
          <p:nvPr>
            <p:ph type="sldImg"/>
          </p:nvPr>
        </p:nvSpPr>
        <p:spPr>
          <a:xfrm>
            <a:off x="685800" y="320675"/>
            <a:ext cx="5486400" cy="3086100"/>
          </a:xfrm>
        </p:spPr>
      </p:sp>
      <p:sp>
        <p:nvSpPr>
          <p:cNvPr id="11" name="Notes Placeholder 10"/>
          <p:cNvSpPr>
            <a:spLocks noGrp="1"/>
          </p:cNvSpPr>
          <p:nvPr>
            <p:ph type="body" idx="1"/>
          </p:nvPr>
        </p:nvSpPr>
        <p:spPr/>
        <p:txBody>
          <a:bodyPr/>
          <a:lstStyle/>
          <a:p>
            <a:endParaRPr lang="en-US"/>
          </a:p>
        </p:txBody>
      </p:sp>
    </p:spTree>
    <p:extLst>
      <p:ext uri="{BB962C8B-B14F-4D97-AF65-F5344CB8AC3E}">
        <p14:creationId xmlns:p14="http://schemas.microsoft.com/office/powerpoint/2010/main" val="28132563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90000"/>
              </a:lnSpc>
              <a:spcBef>
                <a:spcPts val="800"/>
              </a:spcBef>
              <a:spcAft>
                <a:spcPts val="0"/>
              </a:spcAft>
              <a:buClr>
                <a:schemeClr val="accent1"/>
              </a:buClr>
              <a:buSzPct val="85000"/>
              <a:buFont typeface="Wingdings 2" panose="05020102010507070707" pitchFamily="18" charset="2"/>
              <a:buNone/>
              <a:tabLst/>
              <a:defRPr/>
            </a:pPr>
            <a:r>
              <a:rPr lang="en-US" sz="1200" dirty="0" smtClean="0">
                <a:solidFill>
                  <a:schemeClr val="tx1"/>
                </a:solidFill>
              </a:rPr>
              <a:t>Van </a:t>
            </a:r>
            <a:r>
              <a:rPr lang="en-US" sz="1200" dirty="0" err="1" smtClean="0">
                <a:solidFill>
                  <a:schemeClr val="tx1"/>
                </a:solidFill>
              </a:rPr>
              <a:t>Boeckel</a:t>
            </a:r>
            <a:r>
              <a:rPr lang="en-US" sz="1200" dirty="0" smtClean="0">
                <a:solidFill>
                  <a:schemeClr val="tx1"/>
                </a:solidFill>
              </a:rPr>
              <a:t>, T.P. et al. </a:t>
            </a:r>
            <a:r>
              <a:rPr lang="en-US" sz="1200" b="1" kern="1200" dirty="0" smtClean="0">
                <a:solidFill>
                  <a:schemeClr val="tx1"/>
                </a:solidFill>
                <a:effectLst/>
                <a:latin typeface="+mn-lt"/>
                <a:ea typeface="+mn-ea"/>
                <a:cs typeface="+mn-cs"/>
              </a:rPr>
              <a:t>Global antibiotic consumption 2000 to 2010: an analysis of national pharmaceutical sales data</a:t>
            </a:r>
            <a:r>
              <a:rPr lang="en-US" sz="1200" dirty="0" smtClean="0">
                <a:solidFill>
                  <a:schemeClr val="tx1"/>
                </a:solidFill>
              </a:rPr>
              <a:t> </a:t>
            </a:r>
            <a:r>
              <a:rPr lang="en-US" sz="1200" i="1" dirty="0" smtClean="0">
                <a:solidFill>
                  <a:schemeClr val="tx1"/>
                </a:solidFill>
              </a:rPr>
              <a:t>Lancet Infect Dis </a:t>
            </a:r>
            <a:r>
              <a:rPr lang="en-US" sz="1200" dirty="0" smtClean="0">
                <a:solidFill>
                  <a:schemeClr val="tx1"/>
                </a:solidFill>
              </a:rPr>
              <a:t>2014.14:742–50. </a:t>
            </a:r>
          </a:p>
          <a:p>
            <a:pPr marL="0" indent="0">
              <a:buNone/>
            </a:pPr>
            <a:endParaRPr lang="en-US" dirty="0"/>
          </a:p>
        </p:txBody>
      </p:sp>
    </p:spTree>
    <p:extLst>
      <p:ext uri="{BB962C8B-B14F-4D97-AF65-F5344CB8AC3E}">
        <p14:creationId xmlns:p14="http://schemas.microsoft.com/office/powerpoint/2010/main" val="26709424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907658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90000"/>
              </a:lnSpc>
              <a:spcBef>
                <a:spcPts val="800"/>
              </a:spcBef>
              <a:spcAft>
                <a:spcPts val="0"/>
              </a:spcAft>
              <a:buClr>
                <a:schemeClr val="accent1"/>
              </a:buClr>
              <a:buSzPct val="85000"/>
              <a:buFont typeface="Wingdings 2" panose="05020102010507070707" pitchFamily="18" charset="2"/>
              <a:buNone/>
              <a:tabLst/>
              <a:defRPr/>
            </a:pPr>
            <a:r>
              <a:rPr lang="en-US" sz="1200" dirty="0" smtClean="0"/>
              <a:t>Fleming-Dutra, K et al. </a:t>
            </a:r>
            <a:r>
              <a:rPr lang="en-US" b="1" dirty="0" smtClean="0"/>
              <a:t>Prevalence of Inappropriate Antibiotic Prescriptions Among US Ambulatory Care Visits, 2010-2011</a:t>
            </a:r>
            <a:r>
              <a:rPr lang="en-US" sz="1200" dirty="0" smtClean="0"/>
              <a:t> </a:t>
            </a:r>
            <a:r>
              <a:rPr lang="en-US" sz="1200" i="1" dirty="0" smtClean="0"/>
              <a:t>JAMA.</a:t>
            </a:r>
            <a:r>
              <a:rPr lang="en-US" sz="1200" dirty="0" smtClean="0"/>
              <a:t> 2016.315(17):1864-1873. </a:t>
            </a:r>
          </a:p>
          <a:p>
            <a:pPr marL="0" indent="0">
              <a:buNone/>
            </a:pPr>
            <a:endParaRPr lang="en-US" dirty="0"/>
          </a:p>
        </p:txBody>
      </p:sp>
    </p:spTree>
    <p:extLst>
      <p:ext uri="{BB962C8B-B14F-4D97-AF65-F5344CB8AC3E}">
        <p14:creationId xmlns:p14="http://schemas.microsoft.com/office/powerpoint/2010/main" val="8581508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Morgan DJ,</a:t>
            </a:r>
            <a:r>
              <a:rPr lang="en-US" baseline="0" dirty="0" smtClean="0"/>
              <a:t> et al</a:t>
            </a:r>
            <a:r>
              <a:rPr lang="en-US" dirty="0" smtClean="0"/>
              <a:t>. </a:t>
            </a:r>
            <a:r>
              <a:rPr lang="en-US" b="1" dirty="0" smtClean="0"/>
              <a:t>Non-prescription antimicrobial use worldwide: a systematic review</a:t>
            </a:r>
            <a:r>
              <a:rPr lang="en-US" dirty="0" smtClean="0"/>
              <a:t>. </a:t>
            </a:r>
            <a:r>
              <a:rPr lang="en-US" i="1" dirty="0" smtClean="0"/>
              <a:t>The Lancet infectious diseases</a:t>
            </a:r>
            <a:r>
              <a:rPr lang="en-US" dirty="0" smtClean="0"/>
              <a:t>. 2011;11(9):692-701. doi:10.1016/S1473-3099(11)70054-8.</a:t>
            </a:r>
          </a:p>
          <a:p>
            <a:pPr marL="0" indent="0">
              <a:buNone/>
            </a:pPr>
            <a:endParaRPr lang="en-US" dirty="0" smtClean="0"/>
          </a:p>
          <a:p>
            <a:pPr marL="0" indent="0">
              <a:buNone/>
            </a:pPr>
            <a:r>
              <a:rPr lang="en-US" sz="1200" dirty="0" err="1" smtClean="0"/>
              <a:t>Rathnakar</a:t>
            </a:r>
            <a:r>
              <a:rPr lang="en-US" sz="1200" dirty="0" smtClean="0"/>
              <a:t> UP et al. </a:t>
            </a:r>
            <a:r>
              <a:rPr lang="en-US" sz="1200" i="1" dirty="0" smtClean="0"/>
              <a:t>Journal of Clinical and Diagnostic research </a:t>
            </a:r>
            <a:r>
              <a:rPr lang="en-US" sz="1200" dirty="0" smtClean="0"/>
              <a:t>2012; August ,6:951-954</a:t>
            </a:r>
            <a:endParaRPr lang="en-US" dirty="0" smtClean="0"/>
          </a:p>
          <a:p>
            <a:r>
              <a:rPr lang="en-US" dirty="0" err="1" smtClean="0"/>
              <a:t>Ratnakar</a:t>
            </a:r>
            <a:r>
              <a:rPr lang="en-US" baseline="0" dirty="0" smtClean="0"/>
              <a:t> – amoxicillin was the major drug sold OTC</a:t>
            </a:r>
          </a:p>
          <a:p>
            <a:endParaRPr lang="en-US" dirty="0" smtClean="0"/>
          </a:p>
        </p:txBody>
      </p:sp>
    </p:spTree>
    <p:extLst>
      <p:ext uri="{BB962C8B-B14F-4D97-AF65-F5344CB8AC3E}">
        <p14:creationId xmlns:p14="http://schemas.microsoft.com/office/powerpoint/2010/main" val="2737712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90000"/>
              </a:lnSpc>
              <a:spcBef>
                <a:spcPts val="800"/>
              </a:spcBef>
              <a:spcAft>
                <a:spcPts val="0"/>
              </a:spcAft>
              <a:buClr>
                <a:schemeClr val="accent1"/>
              </a:buClr>
              <a:buSzPct val="85000"/>
              <a:buFont typeface="Wingdings 2" panose="05020102010507070707" pitchFamily="18" charset="2"/>
              <a:buNone/>
              <a:tabLst/>
              <a:defRPr/>
            </a:pPr>
            <a:r>
              <a:rPr lang="en-US" sz="1200" dirty="0" smtClean="0"/>
              <a:t>Boucher, H.W. et al. </a:t>
            </a:r>
            <a:r>
              <a:rPr lang="en-US" b="1" dirty="0" smtClean="0"/>
              <a:t>10 x '20 Progress--development of new drugs active against gram-negative bacilli: an update from the Infectious Diseases Society of America </a:t>
            </a:r>
            <a:r>
              <a:rPr lang="en-US" sz="1200" i="1" dirty="0" err="1" smtClean="0"/>
              <a:t>Clin</a:t>
            </a:r>
            <a:r>
              <a:rPr lang="en-US" sz="1200" i="1" dirty="0" smtClean="0"/>
              <a:t> Infect Dis </a:t>
            </a:r>
            <a:r>
              <a:rPr lang="en-US" sz="1200" dirty="0" smtClean="0"/>
              <a:t>2013 Jun;56(12):1685-94. </a:t>
            </a:r>
            <a:r>
              <a:rPr lang="en-US" sz="1200" dirty="0" err="1" smtClean="0"/>
              <a:t>doi</a:t>
            </a:r>
            <a:r>
              <a:rPr lang="en-US" sz="1200" dirty="0" smtClean="0"/>
              <a:t>: 10.1093/</a:t>
            </a:r>
            <a:r>
              <a:rPr lang="en-US" sz="1200" dirty="0" err="1" smtClean="0"/>
              <a:t>cid</a:t>
            </a:r>
            <a:r>
              <a:rPr lang="en-US" sz="1200" dirty="0" smtClean="0"/>
              <a:t>/cit152. </a:t>
            </a:r>
            <a:r>
              <a:rPr lang="en-US" sz="1200" dirty="0" err="1" smtClean="0"/>
              <a:t>Epub</a:t>
            </a:r>
            <a:r>
              <a:rPr lang="en-US" sz="1200" dirty="0" smtClean="0"/>
              <a:t> 2013 Apr 17.</a:t>
            </a:r>
          </a:p>
          <a:p>
            <a:pPr marL="0" marR="0" lvl="0" indent="0" algn="l" defTabSz="914400" rtl="0" eaLnBrk="1" fontAlgn="auto" latinLnBrk="0" hangingPunct="1">
              <a:lnSpc>
                <a:spcPct val="90000"/>
              </a:lnSpc>
              <a:spcBef>
                <a:spcPts val="800"/>
              </a:spcBef>
              <a:spcAft>
                <a:spcPts val="0"/>
              </a:spcAft>
              <a:buClr>
                <a:schemeClr val="accent1"/>
              </a:buClr>
              <a:buSzPct val="85000"/>
              <a:buFont typeface="Wingdings 2" panose="05020102010507070707" pitchFamily="18" charset="2"/>
              <a:buNone/>
              <a:tabLst/>
              <a:defRPr/>
            </a:pPr>
            <a:endParaRPr lang="en-US" sz="1200" dirty="0" smtClean="0"/>
          </a:p>
          <a:p>
            <a:pPr marL="0" marR="0" lvl="0" indent="0" algn="l" defTabSz="914400" rtl="0" eaLnBrk="1" fontAlgn="auto" latinLnBrk="0" hangingPunct="1">
              <a:lnSpc>
                <a:spcPct val="90000"/>
              </a:lnSpc>
              <a:spcBef>
                <a:spcPts val="800"/>
              </a:spcBef>
              <a:spcAft>
                <a:spcPts val="0"/>
              </a:spcAft>
              <a:buClr>
                <a:schemeClr val="accent1"/>
              </a:buClr>
              <a:buSzPct val="85000"/>
              <a:buFont typeface="Wingdings 2" panose="05020102010507070707" pitchFamily="18" charset="2"/>
              <a:buNone/>
              <a:tabLst/>
              <a:defRPr/>
            </a:pPr>
            <a:endParaRPr lang="en-US" sz="1200" dirty="0" smtClean="0"/>
          </a:p>
          <a:p>
            <a:r>
              <a:rPr lang="en-US" dirty="0" err="1" smtClean="0">
                <a:hlinkClick r:id="rId3" tooltip="Clinical infectious diseases : an official publication of the Infectious Diseases Society of America."/>
              </a:rPr>
              <a:t>Clin</a:t>
            </a:r>
            <a:r>
              <a:rPr lang="en-US" dirty="0" smtClean="0">
                <a:hlinkClick r:id="rId3" tooltip="Clinical infectious diseases : an official publication of the Infectious Diseases Society of America."/>
              </a:rPr>
              <a:t> Infect Dis.</a:t>
            </a:r>
            <a:r>
              <a:rPr lang="en-US" dirty="0" smtClean="0"/>
              <a:t> 2013 Jun;56(12):1685-94. </a:t>
            </a:r>
            <a:r>
              <a:rPr lang="en-US" dirty="0" err="1" smtClean="0"/>
              <a:t>doi</a:t>
            </a:r>
            <a:r>
              <a:rPr lang="en-US" dirty="0" smtClean="0"/>
              <a:t>: 10.1093/</a:t>
            </a:r>
            <a:r>
              <a:rPr lang="en-US" dirty="0" err="1" smtClean="0"/>
              <a:t>cid</a:t>
            </a:r>
            <a:r>
              <a:rPr lang="en-US" dirty="0" smtClean="0"/>
              <a:t>/cit152. </a:t>
            </a:r>
            <a:r>
              <a:rPr lang="en-US" dirty="0" err="1" smtClean="0"/>
              <a:t>Epub</a:t>
            </a:r>
            <a:r>
              <a:rPr lang="en-US" dirty="0" smtClean="0"/>
              <a:t> 2013 Apr 17.</a:t>
            </a:r>
          </a:p>
          <a:p>
            <a:r>
              <a:rPr lang="en-US" b="1" dirty="0" smtClean="0"/>
              <a:t>10 x '20 Progress--development of new drugs active against gram-negative bacilli: an update from the Infectious Diseases Society of America.</a:t>
            </a:r>
          </a:p>
          <a:p>
            <a:r>
              <a:rPr lang="en-US" dirty="0" smtClean="0">
                <a:hlinkClick r:id="rId4"/>
              </a:rPr>
              <a:t>Boucher HW</a:t>
            </a:r>
            <a:r>
              <a:rPr lang="en-US" baseline="30000" dirty="0" smtClean="0"/>
              <a:t> et</a:t>
            </a:r>
            <a:r>
              <a:rPr lang="en-US" dirty="0" smtClean="0"/>
              <a:t> al </a:t>
            </a:r>
          </a:p>
          <a:p>
            <a:r>
              <a:rPr lang="en-US" dirty="0" smtClean="0"/>
              <a:t>Producing new antibiotics in the 21st century has been a daunting task. In the very successful era of the mid-20th century, antibiotic discovery typically consisted of screening cultures of soil-derived organisms such as </a:t>
            </a:r>
            <a:r>
              <a:rPr lang="en-US" dirty="0" err="1" smtClean="0"/>
              <a:t>streptomyces</a:t>
            </a:r>
            <a:r>
              <a:rPr lang="en-US" dirty="0" smtClean="0"/>
              <a:t> for activity against other microorganisms. This approach produced a plethora of “hits” between 1940 and 1960, from which multiple new antibiotics with expanded activity and potency were developed. However, by the 1970s, this golden era of antibiotic discovery started to fade, with the repeated identification of the same compounds. By the 1990s, with antibiotic resistance increasing, several antibiotic-discovery programs were launched that used genomics, high-tech chemical approaches, and high-throughput screening, but these proved expensive and inefficient. For example, the high-throughput screening approach of GlaxoSmithKline required 14 runs to discover one lead, at a cost of $1 million per campaign,</a:t>
            </a:r>
            <a:r>
              <a:rPr lang="en-US" dirty="0" smtClean="0">
                <a:hlinkClick r:id="rId5"/>
              </a:rPr>
              <a:t>3</a:t>
            </a:r>
            <a:r>
              <a:rPr lang="en-US" dirty="0" smtClean="0"/>
              <a:t> and not one compound advanced to the final stage of clinical development; this has also been the experience of other pharmaceutical companies. As a result, and because of the poor economic return on investment of antibiotics,</a:t>
            </a:r>
            <a:r>
              <a:rPr lang="en-US" dirty="0" smtClean="0">
                <a:hlinkClick r:id="rId6"/>
              </a:rPr>
              <a:t>2</a:t>
            </a:r>
            <a:r>
              <a:rPr lang="en-US" dirty="0" smtClean="0"/>
              <a:t> many companies halted their antibiotic research and development programs to focus on more economically favorable areas.</a:t>
            </a:r>
          </a:p>
          <a:p>
            <a:pPr marL="0" indent="0">
              <a:buNone/>
            </a:pPr>
            <a:endParaRPr lang="en-US" dirty="0" smtClean="0"/>
          </a:p>
          <a:p>
            <a:pPr marL="138113" marR="0" lvl="0" indent="-138113" algn="l" defTabSz="914400" rtl="0" eaLnBrk="1" fontAlgn="auto" latinLnBrk="0" hangingPunct="1">
              <a:lnSpc>
                <a:spcPct val="90000"/>
              </a:lnSpc>
              <a:spcBef>
                <a:spcPts val="800"/>
              </a:spcBef>
              <a:spcAft>
                <a:spcPts val="0"/>
              </a:spcAft>
              <a:buClr>
                <a:schemeClr val="accent1"/>
              </a:buClr>
              <a:buSzPct val="85000"/>
              <a:buFont typeface="Wingdings 2" panose="05020102010507070707" pitchFamily="18" charset="2"/>
              <a:buChar char="¡"/>
              <a:tabLst/>
              <a:defRPr/>
            </a:pPr>
            <a:endParaRPr lang="en-US" sz="1200" dirty="0" smtClean="0"/>
          </a:p>
          <a:p>
            <a:endParaRPr lang="en-US" dirty="0"/>
          </a:p>
        </p:txBody>
      </p:sp>
    </p:spTree>
    <p:extLst>
      <p:ext uri="{BB962C8B-B14F-4D97-AF65-F5344CB8AC3E}">
        <p14:creationId xmlns:p14="http://schemas.microsoft.com/office/powerpoint/2010/main" val="11739194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202144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519234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ffectLst/>
            </a:endParaRPr>
          </a:p>
        </p:txBody>
      </p:sp>
    </p:spTree>
    <p:extLst>
      <p:ext uri="{BB962C8B-B14F-4D97-AF65-F5344CB8AC3E}">
        <p14:creationId xmlns:p14="http://schemas.microsoft.com/office/powerpoint/2010/main" val="3282743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943882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704983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dirty="0"/>
          </a:p>
        </p:txBody>
      </p:sp>
    </p:spTree>
    <p:extLst>
      <p:ext uri="{BB962C8B-B14F-4D97-AF65-F5344CB8AC3E}">
        <p14:creationId xmlns:p14="http://schemas.microsoft.com/office/powerpoint/2010/main" val="38015823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138113" marR="0" indent="-138113" algn="l" defTabSz="914400" rtl="0" eaLnBrk="1" fontAlgn="auto" latinLnBrk="0" hangingPunct="1">
              <a:lnSpc>
                <a:spcPct val="90000"/>
              </a:lnSpc>
              <a:spcBef>
                <a:spcPts val="800"/>
              </a:spcBef>
              <a:spcAft>
                <a:spcPts val="0"/>
              </a:spcAft>
              <a:buClr>
                <a:schemeClr val="accent1"/>
              </a:buClr>
              <a:buSzPct val="85000"/>
              <a:buFont typeface="Wingdings 2" panose="05020102010507070707" pitchFamily="18" charset="2"/>
              <a:buChar char="¡"/>
              <a:tabLst/>
              <a:defRPr/>
            </a:pPr>
            <a:r>
              <a:rPr lang="en-US" dirty="0" smtClean="0"/>
              <a:t>Kumar SG, </a:t>
            </a:r>
            <a:r>
              <a:rPr lang="en-US" dirty="0" err="1" smtClean="0"/>
              <a:t>Adithan</a:t>
            </a:r>
            <a:r>
              <a:rPr lang="en-US" dirty="0" smtClean="0"/>
              <a:t> C, Harish BN, </a:t>
            </a:r>
            <a:r>
              <a:rPr lang="en-US" dirty="0" err="1" smtClean="0"/>
              <a:t>Sujatha</a:t>
            </a:r>
            <a:r>
              <a:rPr lang="en-US" dirty="0" smtClean="0"/>
              <a:t> S, Roy G, </a:t>
            </a:r>
            <a:r>
              <a:rPr lang="en-US" dirty="0" err="1" smtClean="0"/>
              <a:t>Malini</a:t>
            </a:r>
            <a:r>
              <a:rPr lang="en-US" dirty="0" smtClean="0"/>
              <a:t> A. Antimicrobial resistance in India: A review. </a:t>
            </a:r>
            <a:r>
              <a:rPr lang="en-US" i="1" dirty="0" smtClean="0"/>
              <a:t>Journal of Natural Science, Biology, and Medicine</a:t>
            </a:r>
            <a:r>
              <a:rPr lang="en-US" dirty="0" smtClean="0"/>
              <a:t>. 2013;4(2):286-291. doi:10.4103/0976-9668.116970.</a:t>
            </a:r>
          </a:p>
          <a:p>
            <a:pPr marL="0" indent="0">
              <a:buNone/>
            </a:pPr>
            <a:endParaRPr lang="en-US" dirty="0" smtClean="0"/>
          </a:p>
        </p:txBody>
      </p:sp>
    </p:spTree>
    <p:extLst>
      <p:ext uri="{BB962C8B-B14F-4D97-AF65-F5344CB8AC3E}">
        <p14:creationId xmlns:p14="http://schemas.microsoft.com/office/powerpoint/2010/main" val="30531244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204226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772648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965945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err="1" smtClean="0"/>
              <a:t>Hyle</a:t>
            </a:r>
            <a:r>
              <a:rPr lang="en-US" sz="1200" dirty="0" smtClean="0"/>
              <a:t> EP et al . </a:t>
            </a:r>
            <a:r>
              <a:rPr lang="en-US" sz="1200" b="1" dirty="0" smtClean="0"/>
              <a:t>Impact of Inadequate Initial Antimicrobial Therapy on Mortality in Infections Due to Extended-Spectrum β-Lactamase–Producing </a:t>
            </a:r>
            <a:r>
              <a:rPr lang="en-US" sz="1200" b="1" dirty="0" err="1" smtClean="0"/>
              <a:t>Enterobacteriaceae</a:t>
            </a:r>
            <a:r>
              <a:rPr lang="en-US" sz="1200" b="1" baseline="0" dirty="0" smtClean="0"/>
              <a:t> </a:t>
            </a:r>
            <a:r>
              <a:rPr lang="en-US" sz="1200" b="1" dirty="0" smtClean="0"/>
              <a:t>Variability by Site of Infection </a:t>
            </a:r>
            <a:r>
              <a:rPr lang="en-US" sz="1200" i="1" dirty="0" smtClean="0"/>
              <a:t>Arch Intern Med.</a:t>
            </a:r>
            <a:r>
              <a:rPr lang="en-US" sz="1200" dirty="0" smtClean="0"/>
              <a:t> 2005;165(12):1375-1380</a:t>
            </a:r>
            <a:endParaRPr lang="en-US" dirty="0"/>
          </a:p>
        </p:txBody>
      </p:sp>
    </p:spTree>
    <p:extLst>
      <p:ext uri="{BB962C8B-B14F-4D97-AF65-F5344CB8AC3E}">
        <p14:creationId xmlns:p14="http://schemas.microsoft.com/office/powerpoint/2010/main" val="37384230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585136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215430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230439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altLang="en-US" b="0" dirty="0" smtClean="0"/>
              <a:t>Chung-Delgado K, Guillen-Bravo S, Revilla-Montag A, </a:t>
            </a:r>
            <a:r>
              <a:rPr lang="en-US" altLang="en-US" b="0" dirty="0" err="1" smtClean="0"/>
              <a:t>Bernabe</a:t>
            </a:r>
            <a:r>
              <a:rPr lang="en-US" altLang="en-US" b="0" dirty="0" smtClean="0"/>
              <a:t>-Ortiz A.</a:t>
            </a:r>
            <a:r>
              <a:rPr lang="en-US" altLang="en-US" b="0" baseline="0" dirty="0" smtClean="0"/>
              <a:t> </a:t>
            </a:r>
            <a:r>
              <a:rPr lang="en-US" altLang="en-US" b="1" dirty="0" smtClean="0"/>
              <a:t>Mortality among MDR-TB Cases: Comparison with Drug-Susceptible Tuberculosis and Associated Factors.</a:t>
            </a:r>
            <a:r>
              <a:rPr lang="en-US" altLang="en-US" b="0" dirty="0" smtClean="0"/>
              <a:t> </a:t>
            </a:r>
            <a:r>
              <a:rPr lang="en-US" altLang="en-US" b="0" i="1" dirty="0" smtClean="0"/>
              <a:t>PLOS ONE</a:t>
            </a:r>
            <a:r>
              <a:rPr lang="en-US" altLang="en-US" b="0" i="0" baseline="0" dirty="0" smtClean="0"/>
              <a:t> </a:t>
            </a:r>
            <a:r>
              <a:rPr lang="en-US" altLang="en-US" b="0" dirty="0" smtClean="0"/>
              <a:t>2015; 10(3): e0119332. doi:10.1371/journal.pone.0119332</a:t>
            </a:r>
          </a:p>
          <a:p>
            <a:pPr marL="0" indent="0">
              <a:buNone/>
            </a:pPr>
            <a:r>
              <a:rPr lang="en-US" altLang="en-US" b="1" dirty="0" smtClean="0">
                <a:hlinkClick r:id="rId3"/>
              </a:rPr>
              <a:t>http://journals.plos.org/plosone/article?id=10.1371/journal.pone.0119332</a:t>
            </a:r>
            <a:endParaRPr lang="en-US" altLang="en-US" b="1" dirty="0" smtClean="0"/>
          </a:p>
          <a:p>
            <a:pPr marL="0" indent="0">
              <a:buNone/>
            </a:pPr>
            <a:endParaRPr lang="en-US" dirty="0"/>
          </a:p>
        </p:txBody>
      </p:sp>
    </p:spTree>
    <p:extLst>
      <p:ext uri="{BB962C8B-B14F-4D97-AF65-F5344CB8AC3E}">
        <p14:creationId xmlns:p14="http://schemas.microsoft.com/office/powerpoint/2010/main" val="1219690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90000"/>
              </a:lnSpc>
              <a:spcBef>
                <a:spcPts val="800"/>
              </a:spcBef>
              <a:spcAft>
                <a:spcPts val="0"/>
              </a:spcAft>
              <a:buClr>
                <a:schemeClr val="accent1"/>
              </a:buClr>
              <a:buSzPct val="85000"/>
              <a:buFont typeface="Wingdings 2" panose="05020102010507070707" pitchFamily="18" charset="2"/>
              <a:buNone/>
              <a:tabLst/>
              <a:defRPr/>
            </a:pPr>
            <a:r>
              <a:rPr lang="en-US" dirty="0" err="1" smtClean="0"/>
              <a:t>Udwadia</a:t>
            </a:r>
            <a:r>
              <a:rPr lang="en-US" dirty="0" smtClean="0"/>
              <a:t>, Z et al.  Jai </a:t>
            </a:r>
            <a:r>
              <a:rPr lang="en-US" dirty="0" err="1" smtClean="0"/>
              <a:t>Mullerpattan</a:t>
            </a:r>
            <a:r>
              <a:rPr lang="en-US" dirty="0" smtClean="0"/>
              <a:t>.</a:t>
            </a:r>
            <a:r>
              <a:rPr lang="en-US" baseline="0" dirty="0" smtClean="0"/>
              <a:t> </a:t>
            </a:r>
            <a:r>
              <a:rPr lang="en-US" b="1" dirty="0" smtClean="0"/>
              <a:t>The health economics of treating MDR-TB in the Indian private sector</a:t>
            </a:r>
            <a:r>
              <a:rPr lang="en-US" b="1" baseline="0" dirty="0" smtClean="0"/>
              <a:t> </a:t>
            </a:r>
            <a:r>
              <a:rPr lang="en-US" i="1" dirty="0" smtClean="0"/>
              <a:t>European Respiratory Journal </a:t>
            </a:r>
            <a:r>
              <a:rPr lang="en-US" dirty="0" smtClean="0"/>
              <a:t>Sep 2016, 48 (</a:t>
            </a:r>
            <a:r>
              <a:rPr lang="en-US" dirty="0" err="1" smtClean="0"/>
              <a:t>suppl</a:t>
            </a:r>
            <a:r>
              <a:rPr lang="en-US" dirty="0" smtClean="0"/>
              <a:t> 60) PA1536; DOI: 10.1183/13993003.congress-2016.PA1536 </a:t>
            </a:r>
          </a:p>
          <a:p>
            <a:endParaRPr lang="en-US" dirty="0"/>
          </a:p>
        </p:txBody>
      </p:sp>
    </p:spTree>
    <p:extLst>
      <p:ext uri="{BB962C8B-B14F-4D97-AF65-F5344CB8AC3E}">
        <p14:creationId xmlns:p14="http://schemas.microsoft.com/office/powerpoint/2010/main" val="714389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Image Placeholder 7"/>
          <p:cNvSpPr>
            <a:spLocks noGrp="1" noRot="1" noChangeAspect="1"/>
          </p:cNvSpPr>
          <p:nvPr>
            <p:ph type="sldImg"/>
          </p:nvPr>
        </p:nvSpPr>
        <p:spPr>
          <a:xfrm>
            <a:off x="685800" y="320675"/>
            <a:ext cx="5486400" cy="3086100"/>
          </a:xfrm>
        </p:spPr>
      </p:sp>
      <p:sp>
        <p:nvSpPr>
          <p:cNvPr id="9" name="Notes Placeholder 8"/>
          <p:cNvSpPr>
            <a:spLocks noGrp="1"/>
          </p:cNvSpPr>
          <p:nvPr>
            <p:ph type="body" idx="1"/>
          </p:nvPr>
        </p:nvSpPr>
        <p:spPr/>
        <p:txBody>
          <a:bodyPr/>
          <a:lstStyle/>
          <a:p>
            <a:endParaRPr lang="en-US"/>
          </a:p>
        </p:txBody>
      </p:sp>
    </p:spTree>
    <p:extLst>
      <p:ext uri="{BB962C8B-B14F-4D97-AF65-F5344CB8AC3E}">
        <p14:creationId xmlns:p14="http://schemas.microsoft.com/office/powerpoint/2010/main" val="35547918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025987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Image Placeholder 7"/>
          <p:cNvSpPr>
            <a:spLocks noGrp="1" noRot="1" noChangeAspect="1"/>
          </p:cNvSpPr>
          <p:nvPr>
            <p:ph type="sldImg"/>
          </p:nvPr>
        </p:nvSpPr>
        <p:spPr>
          <a:xfrm>
            <a:off x="685800" y="320675"/>
            <a:ext cx="5486400" cy="3086100"/>
          </a:xfrm>
        </p:spPr>
      </p:sp>
      <p:sp>
        <p:nvSpPr>
          <p:cNvPr id="9" name="Notes Placeholder 8"/>
          <p:cNvSpPr>
            <a:spLocks noGrp="1"/>
          </p:cNvSpPr>
          <p:nvPr>
            <p:ph type="body" idx="1"/>
          </p:nvPr>
        </p:nvSpPr>
        <p:spPr/>
        <p:txBody>
          <a:bodyPr/>
          <a:lstStyle/>
          <a:p>
            <a:pPr marL="0" indent="0">
              <a:buNone/>
            </a:pPr>
            <a:r>
              <a:rPr lang="en-US" i="0" dirty="0" smtClean="0"/>
              <a:t>Davey P, Marwick CA, Scott CL, </a:t>
            </a:r>
            <a:r>
              <a:rPr lang="en-US" i="0" dirty="0" err="1" smtClean="0"/>
              <a:t>Charani</a:t>
            </a:r>
            <a:r>
              <a:rPr lang="en-US" i="0" dirty="0" smtClean="0"/>
              <a:t> E, McNeil K, Brown E, Gould IM, Ramsay CR, </a:t>
            </a:r>
            <a:r>
              <a:rPr lang="en-US" i="0" dirty="0" err="1" smtClean="0"/>
              <a:t>Michie</a:t>
            </a:r>
            <a:r>
              <a:rPr lang="en-US" i="0" dirty="0" smtClean="0"/>
              <a:t> S. </a:t>
            </a:r>
            <a:r>
              <a:rPr lang="en-US" b="1" i="0" dirty="0" smtClean="0"/>
              <a:t>Interventions to improve antibiotic prescribing practices for hospital inpatients</a:t>
            </a:r>
            <a:r>
              <a:rPr lang="en-US" i="0" dirty="0" smtClean="0"/>
              <a:t>. </a:t>
            </a:r>
            <a:r>
              <a:rPr lang="en-US" i="1" dirty="0" smtClean="0"/>
              <a:t>Cochrane Database of Systematic Reviews </a:t>
            </a:r>
            <a:r>
              <a:rPr lang="en-US" i="0" dirty="0" smtClean="0"/>
              <a:t>2017, Issue 2. Art. No.: CD003543. DOI: 10.1002/14651858.CD003543.pub4</a:t>
            </a:r>
            <a:endParaRPr lang="en-US" i="0" dirty="0"/>
          </a:p>
        </p:txBody>
      </p:sp>
    </p:spTree>
    <p:extLst>
      <p:ext uri="{BB962C8B-B14F-4D97-AF65-F5344CB8AC3E}">
        <p14:creationId xmlns:p14="http://schemas.microsoft.com/office/powerpoint/2010/main" val="36744089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90000"/>
              </a:lnSpc>
              <a:spcBef>
                <a:spcPts val="800"/>
              </a:spcBef>
              <a:spcAft>
                <a:spcPts val="0"/>
              </a:spcAft>
              <a:buClr>
                <a:schemeClr val="accent1"/>
              </a:buClr>
              <a:buSzPct val="85000"/>
              <a:buFont typeface="Wingdings 2" panose="05020102010507070707" pitchFamily="18" charset="2"/>
              <a:buNone/>
              <a:tabLst/>
              <a:defRPr/>
            </a:pPr>
            <a:r>
              <a:rPr lang="en-US" dirty="0" smtClean="0"/>
              <a:t>Ling LL, Schneider T, Peoples AJ, et al. A new antibiotic kills pathogens without detectable resistance. Nature 2015;517:455-459</a:t>
            </a:r>
          </a:p>
          <a:p>
            <a:pPr marL="0" indent="0">
              <a:buNone/>
            </a:pPr>
            <a:endParaRPr lang="en-US" dirty="0"/>
          </a:p>
        </p:txBody>
      </p:sp>
    </p:spTree>
    <p:extLst>
      <p:ext uri="{BB962C8B-B14F-4D97-AF65-F5344CB8AC3E}">
        <p14:creationId xmlns:p14="http://schemas.microsoft.com/office/powerpoint/2010/main" val="22832796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90000"/>
              </a:lnSpc>
              <a:spcBef>
                <a:spcPts val="800"/>
              </a:spcBef>
              <a:spcAft>
                <a:spcPts val="0"/>
              </a:spcAft>
              <a:buClr>
                <a:schemeClr val="accent1"/>
              </a:buClr>
              <a:buSzPct val="85000"/>
              <a:buFont typeface="Wingdings 2" panose="05020102010507070707" pitchFamily="18" charset="2"/>
              <a:buNone/>
              <a:tabLst/>
              <a:defRPr/>
            </a:pPr>
            <a:r>
              <a:rPr lang="en-US" sz="1200" dirty="0" err="1" smtClean="0"/>
              <a:t>Zipperer</a:t>
            </a:r>
            <a:r>
              <a:rPr lang="en-US" sz="1200" dirty="0" smtClean="0"/>
              <a:t> A, </a:t>
            </a:r>
            <a:r>
              <a:rPr lang="en-US" sz="1200" dirty="0" err="1" smtClean="0"/>
              <a:t>Konnerth</a:t>
            </a:r>
            <a:r>
              <a:rPr lang="en-US" sz="1200" dirty="0" smtClean="0"/>
              <a:t> MC, </a:t>
            </a:r>
            <a:r>
              <a:rPr lang="en-US" sz="1200" dirty="0" err="1" smtClean="0"/>
              <a:t>Laux</a:t>
            </a:r>
            <a:r>
              <a:rPr lang="en-US" sz="1200" dirty="0" smtClean="0"/>
              <a:t> C </a:t>
            </a:r>
            <a:r>
              <a:rPr lang="en-US" sz="1200" i="1" dirty="0" smtClean="0"/>
              <a:t>et al</a:t>
            </a:r>
            <a:r>
              <a:rPr lang="en-US" sz="1200" dirty="0" smtClean="0"/>
              <a:t>. Human commensals producing a novel antibiotic impair pathogen colonization. </a:t>
            </a:r>
            <a:r>
              <a:rPr lang="en-US" sz="1200" i="1" dirty="0" smtClean="0"/>
              <a:t>Nature </a:t>
            </a:r>
            <a:r>
              <a:rPr lang="en-US" sz="1200" dirty="0" smtClean="0"/>
              <a:t>2016. </a:t>
            </a:r>
            <a:r>
              <a:rPr lang="en-US" sz="1200" dirty="0" err="1" smtClean="0">
                <a:hlinkClick r:id="rId3" tooltip="Human commensals producing a novel antibiotic impair pathogen colonization"/>
              </a:rPr>
              <a:t>doi</a:t>
            </a:r>
            <a:r>
              <a:rPr lang="en-US" sz="1200" dirty="0" smtClean="0">
                <a:hlinkClick r:id="rId3" tooltip="Human commensals producing a novel antibiotic impair pathogen colonization"/>
              </a:rPr>
              <a:t>: 10.1038/nature18634</a:t>
            </a:r>
            <a:endParaRPr lang="en-US" sz="1200" dirty="0" smtClean="0"/>
          </a:p>
          <a:p>
            <a:pPr marL="0" indent="0">
              <a:buNone/>
            </a:pPr>
            <a:endParaRPr lang="en-US" dirty="0"/>
          </a:p>
        </p:txBody>
      </p:sp>
    </p:spTree>
    <p:extLst>
      <p:ext uri="{BB962C8B-B14F-4D97-AF65-F5344CB8AC3E}">
        <p14:creationId xmlns:p14="http://schemas.microsoft.com/office/powerpoint/2010/main" val="26476535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35185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90000"/>
              </a:lnSpc>
              <a:spcBef>
                <a:spcPts val="800"/>
              </a:spcBef>
              <a:spcAft>
                <a:spcPts val="0"/>
              </a:spcAft>
              <a:buClr>
                <a:schemeClr val="accent1"/>
              </a:buClr>
              <a:buSzPct val="85000"/>
              <a:buFont typeface="Wingdings 2" panose="05020102010507070707" pitchFamily="18" charset="2"/>
              <a:buNone/>
              <a:tabLst/>
              <a:defRPr/>
            </a:pPr>
            <a:r>
              <a:rPr lang="en-US" dirty="0" smtClean="0"/>
              <a:t>Chan, B. K. et al. </a:t>
            </a:r>
            <a:r>
              <a:rPr lang="en-US" b="1" dirty="0" smtClean="0"/>
              <a:t>Phage selection restores antibiotic sensitivity in MDR Pseudomonas </a:t>
            </a:r>
            <a:r>
              <a:rPr lang="en-US" b="1" dirty="0" err="1" smtClean="0"/>
              <a:t>aeruginosa</a:t>
            </a:r>
            <a:r>
              <a:rPr lang="en-US" b="1" dirty="0" smtClean="0"/>
              <a:t>.</a:t>
            </a:r>
            <a:r>
              <a:rPr lang="en-US" dirty="0" smtClean="0"/>
              <a:t> </a:t>
            </a:r>
            <a:r>
              <a:rPr lang="en-US" i="1" dirty="0" smtClean="0"/>
              <a:t>Sci. Rep</a:t>
            </a:r>
            <a:r>
              <a:rPr lang="en-US" dirty="0" smtClean="0"/>
              <a:t>. 6, 26717; </a:t>
            </a:r>
            <a:r>
              <a:rPr lang="en-US" dirty="0" err="1" smtClean="0"/>
              <a:t>doi</a:t>
            </a:r>
            <a:r>
              <a:rPr lang="en-US" dirty="0" smtClean="0"/>
              <a:t>: 10.1038/srep26717 (2016).</a:t>
            </a:r>
          </a:p>
          <a:p>
            <a:pPr marL="0" indent="0">
              <a:buNone/>
            </a:pPr>
            <a:endParaRPr lang="en-US" dirty="0"/>
          </a:p>
        </p:txBody>
      </p:sp>
    </p:spTree>
    <p:extLst>
      <p:ext uri="{BB962C8B-B14F-4D97-AF65-F5344CB8AC3E}">
        <p14:creationId xmlns:p14="http://schemas.microsoft.com/office/powerpoint/2010/main" val="20467105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54430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820073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121322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90000"/>
              </a:lnSpc>
              <a:spcBef>
                <a:spcPts val="800"/>
              </a:spcBef>
              <a:spcAft>
                <a:spcPts val="0"/>
              </a:spcAft>
              <a:buClr>
                <a:schemeClr val="accent1"/>
              </a:buClr>
              <a:buSzPct val="85000"/>
              <a:buFont typeface="Wingdings 2" panose="05020102010507070707" pitchFamily="18" charset="2"/>
              <a:buNone/>
              <a:tabLst/>
              <a:defRPr/>
            </a:pPr>
            <a:r>
              <a:rPr lang="en-US" dirty="0" smtClean="0"/>
              <a:t>Armstrong, G. et al. </a:t>
            </a:r>
            <a:r>
              <a:rPr lang="en-US" b="1" dirty="0" smtClean="0"/>
              <a:t>Trends in infectious disease mortality in the United States during the 20th century</a:t>
            </a:r>
            <a:r>
              <a:rPr lang="en-US" dirty="0" smtClean="0"/>
              <a:t>. </a:t>
            </a:r>
            <a:r>
              <a:rPr lang="en-US" i="1" dirty="0" smtClean="0"/>
              <a:t>JAMA </a:t>
            </a:r>
            <a:r>
              <a:rPr lang="en-US" dirty="0" smtClean="0"/>
              <a:t>1999;281(1): 61–66.</a:t>
            </a:r>
            <a:endParaRPr lang="en-US" dirty="0"/>
          </a:p>
        </p:txBody>
      </p:sp>
    </p:spTree>
    <p:extLst>
      <p:ext uri="{BB962C8B-B14F-4D97-AF65-F5344CB8AC3E}">
        <p14:creationId xmlns:p14="http://schemas.microsoft.com/office/powerpoint/2010/main" val="2275089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075654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Tree>
    <p:extLst>
      <p:ext uri="{BB962C8B-B14F-4D97-AF65-F5344CB8AC3E}">
        <p14:creationId xmlns:p14="http://schemas.microsoft.com/office/powerpoint/2010/main" val="40913971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548942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3" name="Rectangle 12"/>
          <p:cNvSpPr/>
          <p:nvPr userDrawn="1"/>
        </p:nvSpPr>
        <p:spPr bwMode="gray">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6" name="Freeform 5"/>
          <p:cNvSpPr>
            <a:spLocks noEditPoints="1"/>
          </p:cNvSpPr>
          <p:nvPr userDrawn="1"/>
        </p:nvSpPr>
        <p:spPr bwMode="gray">
          <a:xfrm>
            <a:off x="5084064" y="694944"/>
            <a:ext cx="1311443" cy="471714"/>
          </a:xfrm>
          <a:custGeom>
            <a:avLst/>
            <a:gdLst>
              <a:gd name="T0" fmla="*/ 2400 w 2814"/>
              <a:gd name="T1" fmla="*/ 18 h 1010"/>
              <a:gd name="T2" fmla="*/ 2124 w 2814"/>
              <a:gd name="T3" fmla="*/ 18 h 1010"/>
              <a:gd name="T4" fmla="*/ 1799 w 2814"/>
              <a:gd name="T5" fmla="*/ 783 h 1010"/>
              <a:gd name="T6" fmla="*/ 1799 w 2814"/>
              <a:gd name="T7" fmla="*/ 414 h 1010"/>
              <a:gd name="T8" fmla="*/ 1273 w 2814"/>
              <a:gd name="T9" fmla="*/ 414 h 1010"/>
              <a:gd name="T10" fmla="*/ 1273 w 2814"/>
              <a:gd name="T11" fmla="*/ 630 h 1010"/>
              <a:gd name="T12" fmla="*/ 1536 w 2814"/>
              <a:gd name="T13" fmla="*/ 630 h 1010"/>
              <a:gd name="T14" fmla="*/ 1309 w 2814"/>
              <a:gd name="T15" fmla="*/ 764 h 1010"/>
              <a:gd name="T16" fmla="*/ 1050 w 2814"/>
              <a:gd name="T17" fmla="*/ 504 h 1010"/>
              <a:gd name="T18" fmla="*/ 1309 w 2814"/>
              <a:gd name="T19" fmla="*/ 245 h 1010"/>
              <a:gd name="T20" fmla="*/ 1521 w 2814"/>
              <a:gd name="T21" fmla="*/ 355 h 1010"/>
              <a:gd name="T22" fmla="*/ 1679 w 2814"/>
              <a:gd name="T23" fmla="*/ 163 h 1010"/>
              <a:gd name="T24" fmla="*/ 1309 w 2814"/>
              <a:gd name="T25" fmla="*/ 0 h 1010"/>
              <a:gd name="T26" fmla="*/ 857 w 2814"/>
              <a:gd name="T27" fmla="*/ 282 h 1010"/>
              <a:gd name="T28" fmla="*/ 776 w 2814"/>
              <a:gd name="T29" fmla="*/ 126 h 1010"/>
              <a:gd name="T30" fmla="*/ 461 w 2814"/>
              <a:gd name="T31" fmla="*/ 20 h 1010"/>
              <a:gd name="T32" fmla="*/ 0 w 2814"/>
              <a:gd name="T33" fmla="*/ 20 h 1010"/>
              <a:gd name="T34" fmla="*/ 0 w 2814"/>
              <a:gd name="T35" fmla="*/ 990 h 1010"/>
              <a:gd name="T36" fmla="*/ 287 w 2814"/>
              <a:gd name="T37" fmla="*/ 990 h 1010"/>
              <a:gd name="T38" fmla="*/ 287 w 2814"/>
              <a:gd name="T39" fmla="*/ 678 h 1010"/>
              <a:gd name="T40" fmla="*/ 585 w 2814"/>
              <a:gd name="T41" fmla="*/ 990 h 1010"/>
              <a:gd name="T42" fmla="*/ 935 w 2814"/>
              <a:gd name="T43" fmla="*/ 990 h 1010"/>
              <a:gd name="T44" fmla="*/ 646 w 2814"/>
              <a:gd name="T45" fmla="*/ 688 h 1010"/>
              <a:gd name="T46" fmla="*/ 776 w 2814"/>
              <a:gd name="T47" fmla="*/ 612 h 1010"/>
              <a:gd name="T48" fmla="*/ 810 w 2814"/>
              <a:gd name="T49" fmla="*/ 572 h 1010"/>
              <a:gd name="T50" fmla="*/ 1309 w 2814"/>
              <a:gd name="T51" fmla="*/ 1010 h 1010"/>
              <a:gd name="T52" fmla="*/ 1583 w 2814"/>
              <a:gd name="T53" fmla="*/ 928 h 1010"/>
              <a:gd name="T54" fmla="*/ 1583 w 2814"/>
              <a:gd name="T55" fmla="*/ 990 h 1010"/>
              <a:gd name="T56" fmla="*/ 2021 w 2814"/>
              <a:gd name="T57" fmla="*/ 990 h 1010"/>
              <a:gd name="T58" fmla="*/ 2081 w 2814"/>
              <a:gd name="T59" fmla="*/ 848 h 1010"/>
              <a:gd name="T60" fmla="*/ 2443 w 2814"/>
              <a:gd name="T61" fmla="*/ 848 h 1010"/>
              <a:gd name="T62" fmla="*/ 2504 w 2814"/>
              <a:gd name="T63" fmla="*/ 990 h 1010"/>
              <a:gd name="T64" fmla="*/ 2814 w 2814"/>
              <a:gd name="T65" fmla="*/ 990 h 1010"/>
              <a:gd name="T66" fmla="*/ 2400 w 2814"/>
              <a:gd name="T67" fmla="*/ 18 h 1010"/>
              <a:gd name="T68" fmla="*/ 574 w 2814"/>
              <a:gd name="T69" fmla="*/ 365 h 1010"/>
              <a:gd name="T70" fmla="*/ 447 w 2814"/>
              <a:gd name="T71" fmla="*/ 463 h 1010"/>
              <a:gd name="T72" fmla="*/ 287 w 2814"/>
              <a:gd name="T73" fmla="*/ 463 h 1010"/>
              <a:gd name="T74" fmla="*/ 287 w 2814"/>
              <a:gd name="T75" fmla="*/ 264 h 1010"/>
              <a:gd name="T76" fmla="*/ 446 w 2814"/>
              <a:gd name="T77" fmla="*/ 264 h 1010"/>
              <a:gd name="T78" fmla="*/ 574 w 2814"/>
              <a:gd name="T79" fmla="*/ 362 h 1010"/>
              <a:gd name="T80" fmla="*/ 574 w 2814"/>
              <a:gd name="T81" fmla="*/ 365 h 1010"/>
              <a:gd name="T82" fmla="*/ 2166 w 2814"/>
              <a:gd name="T83" fmla="*/ 629 h 1010"/>
              <a:gd name="T84" fmla="*/ 2262 w 2814"/>
              <a:gd name="T85" fmla="*/ 386 h 1010"/>
              <a:gd name="T86" fmla="*/ 2361 w 2814"/>
              <a:gd name="T87" fmla="*/ 629 h 1010"/>
              <a:gd name="T88" fmla="*/ 2166 w 2814"/>
              <a:gd name="T89" fmla="*/ 629 h 1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814" h="1010">
                <a:moveTo>
                  <a:pt x="2400" y="18"/>
                </a:moveTo>
                <a:cubicBezTo>
                  <a:pt x="2124" y="18"/>
                  <a:pt x="2124" y="18"/>
                  <a:pt x="2124" y="18"/>
                </a:cubicBezTo>
                <a:cubicBezTo>
                  <a:pt x="1799" y="783"/>
                  <a:pt x="1799" y="783"/>
                  <a:pt x="1799" y="783"/>
                </a:cubicBezTo>
                <a:cubicBezTo>
                  <a:pt x="1799" y="414"/>
                  <a:pt x="1799" y="414"/>
                  <a:pt x="1799" y="414"/>
                </a:cubicBezTo>
                <a:cubicBezTo>
                  <a:pt x="1273" y="414"/>
                  <a:pt x="1273" y="414"/>
                  <a:pt x="1273" y="414"/>
                </a:cubicBezTo>
                <a:cubicBezTo>
                  <a:pt x="1273" y="630"/>
                  <a:pt x="1273" y="630"/>
                  <a:pt x="1273" y="630"/>
                </a:cubicBezTo>
                <a:cubicBezTo>
                  <a:pt x="1536" y="630"/>
                  <a:pt x="1536" y="630"/>
                  <a:pt x="1536" y="630"/>
                </a:cubicBezTo>
                <a:cubicBezTo>
                  <a:pt x="1492" y="710"/>
                  <a:pt x="1407" y="764"/>
                  <a:pt x="1309" y="764"/>
                </a:cubicBezTo>
                <a:cubicBezTo>
                  <a:pt x="1166" y="764"/>
                  <a:pt x="1050" y="648"/>
                  <a:pt x="1050" y="504"/>
                </a:cubicBezTo>
                <a:cubicBezTo>
                  <a:pt x="1050" y="361"/>
                  <a:pt x="1166" y="245"/>
                  <a:pt x="1309" y="245"/>
                </a:cubicBezTo>
                <a:cubicBezTo>
                  <a:pt x="1396" y="245"/>
                  <a:pt x="1474" y="289"/>
                  <a:pt x="1521" y="355"/>
                </a:cubicBezTo>
                <a:cubicBezTo>
                  <a:pt x="1679" y="163"/>
                  <a:pt x="1679" y="163"/>
                  <a:pt x="1679" y="163"/>
                </a:cubicBezTo>
                <a:cubicBezTo>
                  <a:pt x="1587" y="63"/>
                  <a:pt x="1455" y="0"/>
                  <a:pt x="1309" y="0"/>
                </a:cubicBezTo>
                <a:cubicBezTo>
                  <a:pt x="1110" y="0"/>
                  <a:pt x="939" y="115"/>
                  <a:pt x="857" y="282"/>
                </a:cubicBezTo>
                <a:cubicBezTo>
                  <a:pt x="845" y="220"/>
                  <a:pt x="818" y="168"/>
                  <a:pt x="776" y="126"/>
                </a:cubicBezTo>
                <a:cubicBezTo>
                  <a:pt x="707" y="56"/>
                  <a:pt x="601" y="21"/>
                  <a:pt x="461" y="20"/>
                </a:cubicBezTo>
                <a:cubicBezTo>
                  <a:pt x="0" y="20"/>
                  <a:pt x="0" y="20"/>
                  <a:pt x="0" y="20"/>
                </a:cubicBezTo>
                <a:cubicBezTo>
                  <a:pt x="0" y="990"/>
                  <a:pt x="0" y="990"/>
                  <a:pt x="0" y="990"/>
                </a:cubicBezTo>
                <a:cubicBezTo>
                  <a:pt x="287" y="990"/>
                  <a:pt x="287" y="990"/>
                  <a:pt x="287" y="990"/>
                </a:cubicBezTo>
                <a:cubicBezTo>
                  <a:pt x="287" y="678"/>
                  <a:pt x="287" y="678"/>
                  <a:pt x="287" y="678"/>
                </a:cubicBezTo>
                <a:cubicBezTo>
                  <a:pt x="585" y="990"/>
                  <a:pt x="585" y="990"/>
                  <a:pt x="585" y="990"/>
                </a:cubicBezTo>
                <a:cubicBezTo>
                  <a:pt x="935" y="990"/>
                  <a:pt x="935" y="990"/>
                  <a:pt x="935" y="990"/>
                </a:cubicBezTo>
                <a:cubicBezTo>
                  <a:pt x="646" y="688"/>
                  <a:pt x="646" y="688"/>
                  <a:pt x="646" y="688"/>
                </a:cubicBezTo>
                <a:cubicBezTo>
                  <a:pt x="695" y="670"/>
                  <a:pt x="743" y="645"/>
                  <a:pt x="776" y="612"/>
                </a:cubicBezTo>
                <a:cubicBezTo>
                  <a:pt x="788" y="599"/>
                  <a:pt x="800" y="586"/>
                  <a:pt x="810" y="572"/>
                </a:cubicBezTo>
                <a:cubicBezTo>
                  <a:pt x="842" y="819"/>
                  <a:pt x="1053" y="1010"/>
                  <a:pt x="1309" y="1010"/>
                </a:cubicBezTo>
                <a:cubicBezTo>
                  <a:pt x="1410" y="1010"/>
                  <a:pt x="1504" y="980"/>
                  <a:pt x="1583" y="928"/>
                </a:cubicBezTo>
                <a:cubicBezTo>
                  <a:pt x="1583" y="990"/>
                  <a:pt x="1583" y="990"/>
                  <a:pt x="1583" y="990"/>
                </a:cubicBezTo>
                <a:cubicBezTo>
                  <a:pt x="2021" y="990"/>
                  <a:pt x="2021" y="990"/>
                  <a:pt x="2021" y="990"/>
                </a:cubicBezTo>
                <a:cubicBezTo>
                  <a:pt x="2081" y="848"/>
                  <a:pt x="2081" y="848"/>
                  <a:pt x="2081" y="848"/>
                </a:cubicBezTo>
                <a:cubicBezTo>
                  <a:pt x="2443" y="848"/>
                  <a:pt x="2443" y="848"/>
                  <a:pt x="2443" y="848"/>
                </a:cubicBezTo>
                <a:cubicBezTo>
                  <a:pt x="2504" y="990"/>
                  <a:pt x="2504" y="990"/>
                  <a:pt x="2504" y="990"/>
                </a:cubicBezTo>
                <a:cubicBezTo>
                  <a:pt x="2814" y="990"/>
                  <a:pt x="2814" y="990"/>
                  <a:pt x="2814" y="990"/>
                </a:cubicBezTo>
                <a:lnTo>
                  <a:pt x="2400" y="18"/>
                </a:lnTo>
                <a:close/>
                <a:moveTo>
                  <a:pt x="574" y="365"/>
                </a:moveTo>
                <a:cubicBezTo>
                  <a:pt x="574" y="427"/>
                  <a:pt x="528" y="463"/>
                  <a:pt x="447" y="463"/>
                </a:cubicBezTo>
                <a:cubicBezTo>
                  <a:pt x="287" y="463"/>
                  <a:pt x="287" y="463"/>
                  <a:pt x="287" y="463"/>
                </a:cubicBezTo>
                <a:cubicBezTo>
                  <a:pt x="287" y="264"/>
                  <a:pt x="287" y="264"/>
                  <a:pt x="287" y="264"/>
                </a:cubicBezTo>
                <a:cubicBezTo>
                  <a:pt x="446" y="264"/>
                  <a:pt x="446" y="264"/>
                  <a:pt x="446" y="264"/>
                </a:cubicBezTo>
                <a:cubicBezTo>
                  <a:pt x="504" y="264"/>
                  <a:pt x="574" y="281"/>
                  <a:pt x="574" y="362"/>
                </a:cubicBezTo>
                <a:lnTo>
                  <a:pt x="574" y="365"/>
                </a:lnTo>
                <a:close/>
                <a:moveTo>
                  <a:pt x="2166" y="629"/>
                </a:moveTo>
                <a:cubicBezTo>
                  <a:pt x="2262" y="386"/>
                  <a:pt x="2262" y="386"/>
                  <a:pt x="2262" y="386"/>
                </a:cubicBezTo>
                <a:cubicBezTo>
                  <a:pt x="2361" y="629"/>
                  <a:pt x="2361" y="629"/>
                  <a:pt x="2361" y="629"/>
                </a:cubicBezTo>
                <a:lnTo>
                  <a:pt x="2166" y="62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2" name="Title 1"/>
          <p:cNvSpPr>
            <a:spLocks noGrp="1"/>
          </p:cNvSpPr>
          <p:nvPr>
            <p:ph type="ctrTitle" hasCustomPrompt="1"/>
          </p:nvPr>
        </p:nvSpPr>
        <p:spPr bwMode="gray">
          <a:xfrm>
            <a:off x="5075708" y="2738628"/>
            <a:ext cx="6620991" cy="1380744"/>
          </a:xfrm>
        </p:spPr>
        <p:txBody>
          <a:bodyPr lIns="0" tIns="0" rIns="0" bIns="0" anchor="ctr"/>
          <a:lstStyle>
            <a:lvl1pPr algn="l">
              <a:defRPr sz="3200">
                <a:solidFill>
                  <a:schemeClr val="bg1"/>
                </a:solidFill>
              </a:defRPr>
            </a:lvl1pPr>
          </a:lstStyle>
          <a:p>
            <a:r>
              <a:rPr lang="en-US" dirty="0" smtClean="0"/>
              <a:t>Presentation Title Here</a:t>
            </a:r>
            <a:endParaRPr lang="en-US" dirty="0"/>
          </a:p>
        </p:txBody>
      </p:sp>
      <p:sp>
        <p:nvSpPr>
          <p:cNvPr id="3" name="Subtitle 2"/>
          <p:cNvSpPr>
            <a:spLocks noGrp="1"/>
          </p:cNvSpPr>
          <p:nvPr>
            <p:ph type="subTitle" idx="1" hasCustomPrompt="1"/>
          </p:nvPr>
        </p:nvSpPr>
        <p:spPr bwMode="gray">
          <a:xfrm>
            <a:off x="5081296" y="5139028"/>
            <a:ext cx="6613728" cy="309272"/>
          </a:xfrm>
        </p:spPr>
        <p:txBody>
          <a:bodyPr lIns="0" tIns="0" rIns="0" bIns="0"/>
          <a:lstStyle>
            <a:lvl1pPr marL="0" indent="0" algn="l">
              <a:spcBef>
                <a:spcPts val="600"/>
              </a:spcBef>
              <a:buNone/>
              <a:defRPr sz="1800" b="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a:t>
            </a:r>
          </a:p>
        </p:txBody>
      </p:sp>
      <p:sp>
        <p:nvSpPr>
          <p:cNvPr id="19" name="Picture Placeholder 18"/>
          <p:cNvSpPr>
            <a:spLocks noGrp="1"/>
          </p:cNvSpPr>
          <p:nvPr>
            <p:ph type="pic" sz="quarter" idx="10" hasCustomPrompt="1"/>
          </p:nvPr>
        </p:nvSpPr>
        <p:spPr bwMode="gray">
          <a:xfrm>
            <a:off x="0" y="0"/>
            <a:ext cx="4453129" cy="6858000"/>
          </a:xfrm>
          <a:solidFill>
            <a:schemeClr val="bg2"/>
          </a:solidFill>
        </p:spPr>
        <p:txBody>
          <a:bodyPr anchor="ctr"/>
          <a:lstStyle>
            <a:lvl1pPr marL="0" indent="0" algn="ctr">
              <a:buNone/>
              <a:defRPr sz="1600" baseline="0"/>
            </a:lvl1pPr>
          </a:lstStyle>
          <a:p>
            <a:r>
              <a:rPr lang="en-US" dirty="0" smtClean="0"/>
              <a:t>Click icon to insert photo</a:t>
            </a:r>
          </a:p>
          <a:p>
            <a:endParaRPr lang="en-US" dirty="0" smtClean="0"/>
          </a:p>
          <a:p>
            <a:endParaRPr lang="en-US" dirty="0" smtClean="0"/>
          </a:p>
        </p:txBody>
      </p:sp>
      <p:grpSp>
        <p:nvGrpSpPr>
          <p:cNvPr id="20" name="Group 19"/>
          <p:cNvGrpSpPr/>
          <p:nvPr userDrawn="1"/>
        </p:nvGrpSpPr>
        <p:grpSpPr>
          <a:xfrm>
            <a:off x="-1847850" y="0"/>
            <a:ext cx="1752600" cy="3554819"/>
            <a:chOff x="-1847850" y="1598386"/>
            <a:chExt cx="1752600" cy="3554819"/>
          </a:xfrm>
        </p:grpSpPr>
        <p:sp>
          <p:nvSpPr>
            <p:cNvPr id="7" name="TextBox 6"/>
            <p:cNvSpPr txBox="1"/>
            <p:nvPr userDrawn="1"/>
          </p:nvSpPr>
          <p:spPr bwMode="gray">
            <a:xfrm>
              <a:off x="-1847850" y="1598386"/>
              <a:ext cx="1752600" cy="3554819"/>
            </a:xfrm>
            <a:prstGeom prst="rect">
              <a:avLst/>
            </a:prstGeom>
            <a:solidFill>
              <a:schemeClr val="tx2"/>
            </a:solidFill>
          </p:spPr>
          <p:txBody>
            <a:bodyPr wrap="square" rtlCol="0">
              <a:spAutoFit/>
            </a:bodyPr>
            <a:lstStyle/>
            <a:p>
              <a:r>
                <a:rPr lang="en-US" sz="1100" b="1" dirty="0" smtClean="0">
                  <a:solidFill>
                    <a:schemeClr val="bg1"/>
                  </a:solidFill>
                </a:rPr>
                <a:t>To change photo:</a:t>
              </a:r>
            </a:p>
            <a:p>
              <a:pPr marL="171450" indent="-171450">
                <a:spcBef>
                  <a:spcPts val="300"/>
                </a:spcBef>
                <a:buFont typeface="+mj-lt"/>
                <a:buAutoNum type="arabicPeriod"/>
              </a:pPr>
              <a:r>
                <a:rPr lang="en-US" sz="1100" dirty="0" smtClean="0">
                  <a:solidFill>
                    <a:schemeClr val="bg1"/>
                  </a:solidFill>
                </a:rPr>
                <a:t>Delet</a:t>
              </a:r>
              <a:r>
                <a:rPr lang="en-US" sz="1100" baseline="0" dirty="0" smtClean="0">
                  <a:solidFill>
                    <a:schemeClr val="bg1"/>
                  </a:solidFill>
                </a:rPr>
                <a:t>e the</a:t>
              </a:r>
              <a:r>
                <a:rPr lang="en-US" sz="1100" dirty="0" smtClean="0">
                  <a:solidFill>
                    <a:schemeClr val="bg1"/>
                  </a:solidFill>
                </a:rPr>
                <a:t> current image. This will leave</a:t>
              </a:r>
              <a:r>
                <a:rPr lang="en-US" sz="1100" baseline="0" dirty="0" smtClean="0">
                  <a:solidFill>
                    <a:schemeClr val="bg1"/>
                  </a:solidFill>
                </a:rPr>
                <a:t> a blank placeholder with a picture icon.</a:t>
              </a:r>
            </a:p>
            <a:p>
              <a:pPr marL="171450" indent="-171450">
                <a:spcBef>
                  <a:spcPts val="300"/>
                </a:spcBef>
                <a:buFont typeface="+mj-lt"/>
                <a:buAutoNum type="arabicPeriod"/>
              </a:pPr>
              <a:r>
                <a:rPr lang="en-US" sz="1100" dirty="0" smtClean="0">
                  <a:solidFill>
                    <a:schemeClr val="bg1"/>
                  </a:solidFill>
                </a:rPr>
                <a:t>Click the icon to add a new image. The photo will be automatically</a:t>
              </a:r>
              <a:r>
                <a:rPr lang="en-US" sz="1100" baseline="0" dirty="0" smtClean="0">
                  <a:solidFill>
                    <a:schemeClr val="bg1"/>
                  </a:solidFill>
                </a:rPr>
                <a:t> </a:t>
              </a:r>
              <a:r>
                <a:rPr lang="en-US" sz="1100" dirty="0" smtClean="0">
                  <a:solidFill>
                    <a:schemeClr val="bg1"/>
                  </a:solidFill>
                </a:rPr>
                <a:t>be cropped to fit the placeholder.</a:t>
              </a:r>
            </a:p>
            <a:p>
              <a:endParaRPr lang="en-US" sz="1100" dirty="0" smtClean="0">
                <a:solidFill>
                  <a:schemeClr val="bg1"/>
                </a:solidFill>
              </a:endParaRPr>
            </a:p>
            <a:p>
              <a:r>
                <a:rPr lang="en-US" sz="1100" b="1" dirty="0" smtClean="0">
                  <a:solidFill>
                    <a:schemeClr val="bg1"/>
                  </a:solidFill>
                </a:rPr>
                <a:t>NOTE: </a:t>
              </a:r>
              <a:r>
                <a:rPr lang="en-US" sz="1100" dirty="0" smtClean="0">
                  <a:solidFill>
                    <a:schemeClr val="bg1"/>
                  </a:solidFill>
                </a:rPr>
                <a:t>If you </a:t>
              </a:r>
              <a:r>
                <a:rPr lang="en-US" sz="1100" baseline="0" dirty="0" smtClean="0">
                  <a:solidFill>
                    <a:schemeClr val="bg1"/>
                  </a:solidFill>
                </a:rPr>
                <a:t>use the  “Change Picture” function,</a:t>
              </a:r>
              <a:br>
                <a:rPr lang="en-US" sz="1100" baseline="0" dirty="0" smtClean="0">
                  <a:solidFill>
                    <a:schemeClr val="bg1"/>
                  </a:solidFill>
                </a:rPr>
              </a:br>
              <a:r>
                <a:rPr lang="en-US" sz="1100" baseline="0" dirty="0" smtClean="0">
                  <a:solidFill>
                    <a:schemeClr val="bg1"/>
                  </a:solidFill>
                </a:rPr>
                <a:t>the image will be imported in its original proportions and won’t fill the placeholder completely and will need to be cropped. </a:t>
              </a:r>
              <a:endParaRPr lang="en-US" sz="1100" dirty="0" smtClean="0">
                <a:solidFill>
                  <a:schemeClr val="bg1"/>
                </a:solidFill>
              </a:endParaRPr>
            </a:p>
          </p:txBody>
        </p:sp>
        <p:pic>
          <p:nvPicPr>
            <p:cNvPr id="5" name="Picture 4"/>
            <p:cNvPicPr>
              <a:picLocks noChangeAspect="1"/>
            </p:cNvPicPr>
            <p:nvPr userDrawn="1"/>
          </p:nvPicPr>
          <p:blipFill rotWithShape="1">
            <a:blip r:embed="rId2"/>
            <a:srcRect t="9894" r="8548" b="9892"/>
            <a:stretch/>
          </p:blipFill>
          <p:spPr>
            <a:xfrm>
              <a:off x="-1182295" y="3914776"/>
              <a:ext cx="911406" cy="157260"/>
            </a:xfrm>
            <a:prstGeom prst="rect">
              <a:avLst/>
            </a:prstGeom>
          </p:spPr>
        </p:pic>
        <p:pic>
          <p:nvPicPr>
            <p:cNvPr id="8" name="Picture 7"/>
            <p:cNvPicPr>
              <a:picLocks noChangeAspect="1"/>
            </p:cNvPicPr>
            <p:nvPr userDrawn="1"/>
          </p:nvPicPr>
          <p:blipFill rotWithShape="1">
            <a:blip r:embed="rId3"/>
            <a:srcRect l="7228" t="8542" r="7228" b="8542"/>
            <a:stretch/>
          </p:blipFill>
          <p:spPr>
            <a:xfrm>
              <a:off x="-386486" y="2338388"/>
              <a:ext cx="207772" cy="176212"/>
            </a:xfrm>
            <a:prstGeom prst="rect">
              <a:avLst/>
            </a:prstGeom>
          </p:spPr>
        </p:pic>
      </p:grpSp>
      <p:sp>
        <p:nvSpPr>
          <p:cNvPr id="15" name="Text Placeholder 14"/>
          <p:cNvSpPr>
            <a:spLocks noGrp="1"/>
          </p:cNvSpPr>
          <p:nvPr>
            <p:ph type="body" sz="quarter" idx="11" hasCustomPrompt="1"/>
          </p:nvPr>
        </p:nvSpPr>
        <p:spPr>
          <a:xfrm>
            <a:off x="5075238" y="6321906"/>
            <a:ext cx="6619875" cy="292100"/>
          </a:xfrm>
        </p:spPr>
        <p:txBody>
          <a:bodyPr lIns="0" tIns="0" rIns="0" bIns="0"/>
          <a:lstStyle>
            <a:lvl1pPr marL="0" indent="0">
              <a:buNone/>
              <a:defRPr sz="1600">
                <a:solidFill>
                  <a:schemeClr val="bg1"/>
                </a:solidFill>
              </a:defRPr>
            </a:lvl1pPr>
            <a:lvl2pPr marL="338328" indent="0">
              <a:buNone/>
              <a:defRPr sz="1800"/>
            </a:lvl2pPr>
            <a:lvl3pPr marL="685800" indent="0">
              <a:buNone/>
              <a:defRPr sz="1600"/>
            </a:lvl3pPr>
            <a:lvl4pPr marL="1033272" indent="0">
              <a:buNone/>
              <a:defRPr sz="1400"/>
            </a:lvl4pPr>
            <a:lvl5pPr marL="1307592" indent="0">
              <a:buNone/>
              <a:defRPr sz="1200"/>
            </a:lvl5pPr>
          </a:lstStyle>
          <a:p>
            <a:pPr lvl="0"/>
            <a:r>
              <a:rPr lang="en-US" dirty="0" smtClean="0"/>
              <a:t>Date</a:t>
            </a:r>
            <a:endParaRPr lang="en-US" dirty="0"/>
          </a:p>
        </p:txBody>
      </p:sp>
      <p:sp>
        <p:nvSpPr>
          <p:cNvPr id="18" name="Text Placeholder 17"/>
          <p:cNvSpPr>
            <a:spLocks noGrp="1"/>
          </p:cNvSpPr>
          <p:nvPr>
            <p:ph type="body" sz="quarter" idx="12" hasCustomPrompt="1"/>
          </p:nvPr>
        </p:nvSpPr>
        <p:spPr>
          <a:xfrm>
            <a:off x="5075238" y="5524499"/>
            <a:ext cx="6619875" cy="600529"/>
          </a:xfrm>
        </p:spPr>
        <p:txBody>
          <a:bodyPr lIns="0" tIns="0" rIns="0" bIns="0"/>
          <a:lstStyle>
            <a:lvl1pPr marL="0" indent="0">
              <a:buNone/>
              <a:defRPr sz="1800" i="1">
                <a:solidFill>
                  <a:schemeClr val="bg1"/>
                </a:solidFill>
              </a:defRPr>
            </a:lvl1pPr>
            <a:lvl2pPr marL="0" indent="0">
              <a:buNone/>
              <a:defRPr sz="1800"/>
            </a:lvl2pPr>
            <a:lvl3pPr marL="0" indent="0">
              <a:buNone/>
              <a:defRPr sz="1800"/>
            </a:lvl3pPr>
            <a:lvl4pPr marL="0" indent="0">
              <a:buNone/>
              <a:defRPr sz="1800"/>
            </a:lvl4pPr>
            <a:lvl5pPr marL="0" indent="0">
              <a:buNone/>
              <a:defRPr sz="1800"/>
            </a:lvl5pPr>
          </a:lstStyle>
          <a:p>
            <a:pPr lvl="0"/>
            <a:r>
              <a:rPr lang="en-US" dirty="0" smtClean="0"/>
              <a:t>Presenter’s Title</a:t>
            </a:r>
            <a:endParaRPr lang="en-US" dirty="0"/>
          </a:p>
        </p:txBody>
      </p:sp>
      <p:sp>
        <p:nvSpPr>
          <p:cNvPr id="21" name="Rectangle 20"/>
          <p:cNvSpPr/>
          <p:nvPr userDrawn="1"/>
        </p:nvSpPr>
        <p:spPr bwMode="gray">
          <a:xfrm>
            <a:off x="4453129" y="0"/>
            <a:ext cx="118872" cy="68580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5151434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smtClean="0"/>
              <a:t>Click to edit Master title style</a:t>
            </a:r>
            <a:endParaRPr lang="en-US"/>
          </a:p>
        </p:txBody>
      </p:sp>
      <p:sp>
        <p:nvSpPr>
          <p:cNvPr id="3" name="Text Placeholder 12"/>
          <p:cNvSpPr>
            <a:spLocks noGrp="1"/>
          </p:cNvSpPr>
          <p:nvPr>
            <p:ph type="body" sz="quarter" idx="16" hasCustomPrompt="1"/>
          </p:nvPr>
        </p:nvSpPr>
        <p:spPr bwMode="gray">
          <a:xfrm>
            <a:off x="891704" y="6252482"/>
            <a:ext cx="8956240" cy="415018"/>
          </a:xfrm>
          <a:prstGeom prst="rect">
            <a:avLst/>
          </a:prstGeom>
        </p:spPr>
        <p:txBody>
          <a:bodyPr lIns="91440" tIns="0" rIns="0" bIns="0" anchor="b" anchorCtr="0">
            <a:noAutofit/>
          </a:bodyPr>
          <a:lstStyle>
            <a:lvl1pPr marL="0" indent="0">
              <a:spcBef>
                <a:spcPts val="600"/>
              </a:spcBef>
              <a:buNone/>
              <a:defRPr sz="1000">
                <a:solidFill>
                  <a:schemeClr val="tx1"/>
                </a:solidFill>
                <a:latin typeface="Arial" pitchFamily="34" charset="0"/>
                <a:cs typeface="Arial" pitchFamily="34" charset="0"/>
              </a:defRPr>
            </a:lvl1pPr>
          </a:lstStyle>
          <a:p>
            <a:pPr lvl="0"/>
            <a:r>
              <a:rPr lang="en-US" dirty="0" smtClean="0"/>
              <a:t>Click to edit source</a:t>
            </a:r>
            <a:endParaRPr lang="en-US" dirty="0"/>
          </a:p>
        </p:txBody>
      </p:sp>
      <p:sp>
        <p:nvSpPr>
          <p:cNvPr id="4" name="Text Placeholder 9"/>
          <p:cNvSpPr>
            <a:spLocks noGrp="1"/>
          </p:cNvSpPr>
          <p:nvPr>
            <p:ph type="body" sz="quarter" idx="15" hasCustomPrompt="1"/>
          </p:nvPr>
        </p:nvSpPr>
        <p:spPr bwMode="gray">
          <a:xfrm>
            <a:off x="891704" y="1185767"/>
            <a:ext cx="10690696" cy="383292"/>
          </a:xfrm>
          <a:prstGeom prst="rect">
            <a:avLst/>
          </a:prstGeom>
          <a:noFill/>
        </p:spPr>
        <p:txBody>
          <a:bodyPr wrap="square" rtlCol="0">
            <a:noAutofit/>
          </a:bodyPr>
          <a:lstStyle>
            <a:lvl1pPr marL="0" indent="0" algn="l" rtl="0" fontAlgn="base">
              <a:lnSpc>
                <a:spcPct val="90000"/>
              </a:lnSpc>
              <a:spcBef>
                <a:spcPct val="0"/>
              </a:spcBef>
              <a:spcAft>
                <a:spcPct val="0"/>
              </a:spcAft>
              <a:buNone/>
              <a:defRPr lang="en-US" sz="2000" b="1" kern="1200" smtClean="0">
                <a:solidFill>
                  <a:schemeClr val="tx1"/>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smtClean="0"/>
              <a:t>Click to edit subtitle</a:t>
            </a:r>
            <a:endParaRPr lang="en-US" dirty="0"/>
          </a:p>
        </p:txBody>
      </p:sp>
      <p:sp>
        <p:nvSpPr>
          <p:cNvPr id="6" name="Picture Placeholder 5"/>
          <p:cNvSpPr>
            <a:spLocks noGrp="1"/>
          </p:cNvSpPr>
          <p:nvPr>
            <p:ph type="pic" sz="quarter" idx="17" hasCustomPrompt="1"/>
          </p:nvPr>
        </p:nvSpPr>
        <p:spPr bwMode="gray">
          <a:xfrm>
            <a:off x="1714500" y="1752600"/>
            <a:ext cx="9029700" cy="4178300"/>
          </a:xfrm>
          <a:solidFill>
            <a:schemeClr val="tx2">
              <a:lumMod val="20000"/>
              <a:lumOff val="80000"/>
            </a:schemeClr>
          </a:solidFill>
          <a:ln w="6350">
            <a:solidFill>
              <a:schemeClr val="tx1"/>
            </a:solidFill>
          </a:ln>
        </p:spPr>
        <p:txBody>
          <a:bodyPr anchor="ctr"/>
          <a:lstStyle>
            <a:lvl1pPr marL="0" indent="0" algn="ctr">
              <a:buNone/>
              <a:defRPr sz="1400">
                <a:solidFill>
                  <a:schemeClr val="tx1"/>
                </a:solidFill>
              </a:defRPr>
            </a:lvl1pPr>
          </a:lstStyle>
          <a:p>
            <a:r>
              <a:rPr lang="en-US" dirty="0" smtClean="0"/>
              <a:t>Click icon to insert photo</a:t>
            </a:r>
          </a:p>
          <a:p>
            <a:endParaRPr lang="en-US" dirty="0" smtClean="0"/>
          </a:p>
          <a:p>
            <a:endParaRPr lang="en-US" dirty="0" smtClean="0"/>
          </a:p>
        </p:txBody>
      </p:sp>
    </p:spTree>
    <p:extLst>
      <p:ext uri="{BB962C8B-B14F-4D97-AF65-F5344CB8AC3E}">
        <p14:creationId xmlns:p14="http://schemas.microsoft.com/office/powerpoint/2010/main" val="137176965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ull-bleed Photo Slide">
    <p:spTree>
      <p:nvGrpSpPr>
        <p:cNvPr id="1" name=""/>
        <p:cNvGrpSpPr/>
        <p:nvPr/>
      </p:nvGrpSpPr>
      <p:grpSpPr>
        <a:xfrm>
          <a:off x="0" y="0"/>
          <a:ext cx="0" cy="0"/>
          <a:chOff x="0" y="0"/>
          <a:chExt cx="0" cy="0"/>
        </a:xfrm>
      </p:grpSpPr>
      <p:sp>
        <p:nvSpPr>
          <p:cNvPr id="6" name="Picture Placeholder 5"/>
          <p:cNvSpPr>
            <a:spLocks noGrp="1"/>
          </p:cNvSpPr>
          <p:nvPr>
            <p:ph type="pic" sz="quarter" idx="17" hasCustomPrompt="1"/>
          </p:nvPr>
        </p:nvSpPr>
        <p:spPr bwMode="gray">
          <a:xfrm>
            <a:off x="0" y="0"/>
            <a:ext cx="12192000" cy="6858000"/>
          </a:xfrm>
          <a:solidFill>
            <a:schemeClr val="tx2">
              <a:lumMod val="20000"/>
              <a:lumOff val="80000"/>
            </a:schemeClr>
          </a:solidFill>
          <a:ln w="6350">
            <a:noFill/>
          </a:ln>
        </p:spPr>
        <p:txBody>
          <a:bodyPr anchor="ctr"/>
          <a:lstStyle>
            <a:lvl1pPr marL="0" indent="0" algn="ctr">
              <a:buNone/>
              <a:defRPr sz="1400">
                <a:solidFill>
                  <a:schemeClr val="tx1"/>
                </a:solidFill>
              </a:defRPr>
            </a:lvl1pPr>
          </a:lstStyle>
          <a:p>
            <a:r>
              <a:rPr lang="en-US" dirty="0" smtClean="0"/>
              <a:t>Click icon to insert photo</a:t>
            </a:r>
          </a:p>
          <a:p>
            <a:endParaRPr lang="en-US" dirty="0" smtClean="0"/>
          </a:p>
          <a:p>
            <a:endParaRPr lang="en-US" dirty="0"/>
          </a:p>
        </p:txBody>
      </p:sp>
      <p:sp>
        <p:nvSpPr>
          <p:cNvPr id="5" name="Title 4"/>
          <p:cNvSpPr>
            <a:spLocks noGrp="1"/>
          </p:cNvSpPr>
          <p:nvPr>
            <p:ph type="title"/>
          </p:nvPr>
        </p:nvSpPr>
        <p:spPr bwMode="gray"/>
        <p:txBody>
          <a:bodyPr/>
          <a:lstStyle>
            <a:lvl1pPr>
              <a:defRPr>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3906528290"/>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sp>
        <p:nvSpPr>
          <p:cNvPr id="3" name="Rectangle 2"/>
          <p:cNvSpPr/>
          <p:nvPr userDrawn="1"/>
        </p:nvSpPr>
        <p:spPr bwMode="gray">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5"/>
          <p:cNvSpPr>
            <a:spLocks noEditPoints="1"/>
          </p:cNvSpPr>
          <p:nvPr userDrawn="1"/>
        </p:nvSpPr>
        <p:spPr bwMode="gray">
          <a:xfrm>
            <a:off x="3441700" y="2125583"/>
            <a:ext cx="5308600" cy="1909452"/>
          </a:xfrm>
          <a:custGeom>
            <a:avLst/>
            <a:gdLst>
              <a:gd name="T0" fmla="*/ 2400 w 2814"/>
              <a:gd name="T1" fmla="*/ 18 h 1010"/>
              <a:gd name="T2" fmla="*/ 2124 w 2814"/>
              <a:gd name="T3" fmla="*/ 18 h 1010"/>
              <a:gd name="T4" fmla="*/ 1799 w 2814"/>
              <a:gd name="T5" fmla="*/ 783 h 1010"/>
              <a:gd name="T6" fmla="*/ 1799 w 2814"/>
              <a:gd name="T7" fmla="*/ 414 h 1010"/>
              <a:gd name="T8" fmla="*/ 1273 w 2814"/>
              <a:gd name="T9" fmla="*/ 414 h 1010"/>
              <a:gd name="T10" fmla="*/ 1273 w 2814"/>
              <a:gd name="T11" fmla="*/ 630 h 1010"/>
              <a:gd name="T12" fmla="*/ 1536 w 2814"/>
              <a:gd name="T13" fmla="*/ 630 h 1010"/>
              <a:gd name="T14" fmla="*/ 1309 w 2814"/>
              <a:gd name="T15" fmla="*/ 764 h 1010"/>
              <a:gd name="T16" fmla="*/ 1050 w 2814"/>
              <a:gd name="T17" fmla="*/ 504 h 1010"/>
              <a:gd name="T18" fmla="*/ 1309 w 2814"/>
              <a:gd name="T19" fmla="*/ 245 h 1010"/>
              <a:gd name="T20" fmla="*/ 1521 w 2814"/>
              <a:gd name="T21" fmla="*/ 355 h 1010"/>
              <a:gd name="T22" fmla="*/ 1679 w 2814"/>
              <a:gd name="T23" fmla="*/ 163 h 1010"/>
              <a:gd name="T24" fmla="*/ 1309 w 2814"/>
              <a:gd name="T25" fmla="*/ 0 h 1010"/>
              <a:gd name="T26" fmla="*/ 857 w 2814"/>
              <a:gd name="T27" fmla="*/ 282 h 1010"/>
              <a:gd name="T28" fmla="*/ 776 w 2814"/>
              <a:gd name="T29" fmla="*/ 126 h 1010"/>
              <a:gd name="T30" fmla="*/ 461 w 2814"/>
              <a:gd name="T31" fmla="*/ 20 h 1010"/>
              <a:gd name="T32" fmla="*/ 0 w 2814"/>
              <a:gd name="T33" fmla="*/ 20 h 1010"/>
              <a:gd name="T34" fmla="*/ 0 w 2814"/>
              <a:gd name="T35" fmla="*/ 990 h 1010"/>
              <a:gd name="T36" fmla="*/ 287 w 2814"/>
              <a:gd name="T37" fmla="*/ 990 h 1010"/>
              <a:gd name="T38" fmla="*/ 287 w 2814"/>
              <a:gd name="T39" fmla="*/ 678 h 1010"/>
              <a:gd name="T40" fmla="*/ 585 w 2814"/>
              <a:gd name="T41" fmla="*/ 990 h 1010"/>
              <a:gd name="T42" fmla="*/ 935 w 2814"/>
              <a:gd name="T43" fmla="*/ 990 h 1010"/>
              <a:gd name="T44" fmla="*/ 646 w 2814"/>
              <a:gd name="T45" fmla="*/ 688 h 1010"/>
              <a:gd name="T46" fmla="*/ 776 w 2814"/>
              <a:gd name="T47" fmla="*/ 612 h 1010"/>
              <a:gd name="T48" fmla="*/ 810 w 2814"/>
              <a:gd name="T49" fmla="*/ 572 h 1010"/>
              <a:gd name="T50" fmla="*/ 1309 w 2814"/>
              <a:gd name="T51" fmla="*/ 1010 h 1010"/>
              <a:gd name="T52" fmla="*/ 1583 w 2814"/>
              <a:gd name="T53" fmla="*/ 928 h 1010"/>
              <a:gd name="T54" fmla="*/ 1583 w 2814"/>
              <a:gd name="T55" fmla="*/ 990 h 1010"/>
              <a:gd name="T56" fmla="*/ 2021 w 2814"/>
              <a:gd name="T57" fmla="*/ 990 h 1010"/>
              <a:gd name="T58" fmla="*/ 2081 w 2814"/>
              <a:gd name="T59" fmla="*/ 848 h 1010"/>
              <a:gd name="T60" fmla="*/ 2443 w 2814"/>
              <a:gd name="T61" fmla="*/ 848 h 1010"/>
              <a:gd name="T62" fmla="*/ 2504 w 2814"/>
              <a:gd name="T63" fmla="*/ 990 h 1010"/>
              <a:gd name="T64" fmla="*/ 2814 w 2814"/>
              <a:gd name="T65" fmla="*/ 990 h 1010"/>
              <a:gd name="T66" fmla="*/ 2400 w 2814"/>
              <a:gd name="T67" fmla="*/ 18 h 1010"/>
              <a:gd name="T68" fmla="*/ 574 w 2814"/>
              <a:gd name="T69" fmla="*/ 365 h 1010"/>
              <a:gd name="T70" fmla="*/ 447 w 2814"/>
              <a:gd name="T71" fmla="*/ 463 h 1010"/>
              <a:gd name="T72" fmla="*/ 287 w 2814"/>
              <a:gd name="T73" fmla="*/ 463 h 1010"/>
              <a:gd name="T74" fmla="*/ 287 w 2814"/>
              <a:gd name="T75" fmla="*/ 264 h 1010"/>
              <a:gd name="T76" fmla="*/ 446 w 2814"/>
              <a:gd name="T77" fmla="*/ 264 h 1010"/>
              <a:gd name="T78" fmla="*/ 574 w 2814"/>
              <a:gd name="T79" fmla="*/ 362 h 1010"/>
              <a:gd name="T80" fmla="*/ 574 w 2814"/>
              <a:gd name="T81" fmla="*/ 365 h 1010"/>
              <a:gd name="T82" fmla="*/ 2166 w 2814"/>
              <a:gd name="T83" fmla="*/ 629 h 1010"/>
              <a:gd name="T84" fmla="*/ 2262 w 2814"/>
              <a:gd name="T85" fmla="*/ 386 h 1010"/>
              <a:gd name="T86" fmla="*/ 2361 w 2814"/>
              <a:gd name="T87" fmla="*/ 629 h 1010"/>
              <a:gd name="T88" fmla="*/ 2166 w 2814"/>
              <a:gd name="T89" fmla="*/ 629 h 1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814" h="1010">
                <a:moveTo>
                  <a:pt x="2400" y="18"/>
                </a:moveTo>
                <a:cubicBezTo>
                  <a:pt x="2124" y="18"/>
                  <a:pt x="2124" y="18"/>
                  <a:pt x="2124" y="18"/>
                </a:cubicBezTo>
                <a:cubicBezTo>
                  <a:pt x="1799" y="783"/>
                  <a:pt x="1799" y="783"/>
                  <a:pt x="1799" y="783"/>
                </a:cubicBezTo>
                <a:cubicBezTo>
                  <a:pt x="1799" y="414"/>
                  <a:pt x="1799" y="414"/>
                  <a:pt x="1799" y="414"/>
                </a:cubicBezTo>
                <a:cubicBezTo>
                  <a:pt x="1273" y="414"/>
                  <a:pt x="1273" y="414"/>
                  <a:pt x="1273" y="414"/>
                </a:cubicBezTo>
                <a:cubicBezTo>
                  <a:pt x="1273" y="630"/>
                  <a:pt x="1273" y="630"/>
                  <a:pt x="1273" y="630"/>
                </a:cubicBezTo>
                <a:cubicBezTo>
                  <a:pt x="1536" y="630"/>
                  <a:pt x="1536" y="630"/>
                  <a:pt x="1536" y="630"/>
                </a:cubicBezTo>
                <a:cubicBezTo>
                  <a:pt x="1492" y="710"/>
                  <a:pt x="1407" y="764"/>
                  <a:pt x="1309" y="764"/>
                </a:cubicBezTo>
                <a:cubicBezTo>
                  <a:pt x="1166" y="764"/>
                  <a:pt x="1050" y="648"/>
                  <a:pt x="1050" y="504"/>
                </a:cubicBezTo>
                <a:cubicBezTo>
                  <a:pt x="1050" y="361"/>
                  <a:pt x="1166" y="245"/>
                  <a:pt x="1309" y="245"/>
                </a:cubicBezTo>
                <a:cubicBezTo>
                  <a:pt x="1396" y="245"/>
                  <a:pt x="1474" y="289"/>
                  <a:pt x="1521" y="355"/>
                </a:cubicBezTo>
                <a:cubicBezTo>
                  <a:pt x="1679" y="163"/>
                  <a:pt x="1679" y="163"/>
                  <a:pt x="1679" y="163"/>
                </a:cubicBezTo>
                <a:cubicBezTo>
                  <a:pt x="1587" y="63"/>
                  <a:pt x="1455" y="0"/>
                  <a:pt x="1309" y="0"/>
                </a:cubicBezTo>
                <a:cubicBezTo>
                  <a:pt x="1110" y="0"/>
                  <a:pt x="939" y="115"/>
                  <a:pt x="857" y="282"/>
                </a:cubicBezTo>
                <a:cubicBezTo>
                  <a:pt x="845" y="220"/>
                  <a:pt x="818" y="168"/>
                  <a:pt x="776" y="126"/>
                </a:cubicBezTo>
                <a:cubicBezTo>
                  <a:pt x="707" y="56"/>
                  <a:pt x="601" y="21"/>
                  <a:pt x="461" y="20"/>
                </a:cubicBezTo>
                <a:cubicBezTo>
                  <a:pt x="0" y="20"/>
                  <a:pt x="0" y="20"/>
                  <a:pt x="0" y="20"/>
                </a:cubicBezTo>
                <a:cubicBezTo>
                  <a:pt x="0" y="990"/>
                  <a:pt x="0" y="990"/>
                  <a:pt x="0" y="990"/>
                </a:cubicBezTo>
                <a:cubicBezTo>
                  <a:pt x="287" y="990"/>
                  <a:pt x="287" y="990"/>
                  <a:pt x="287" y="990"/>
                </a:cubicBezTo>
                <a:cubicBezTo>
                  <a:pt x="287" y="678"/>
                  <a:pt x="287" y="678"/>
                  <a:pt x="287" y="678"/>
                </a:cubicBezTo>
                <a:cubicBezTo>
                  <a:pt x="585" y="990"/>
                  <a:pt x="585" y="990"/>
                  <a:pt x="585" y="990"/>
                </a:cubicBezTo>
                <a:cubicBezTo>
                  <a:pt x="935" y="990"/>
                  <a:pt x="935" y="990"/>
                  <a:pt x="935" y="990"/>
                </a:cubicBezTo>
                <a:cubicBezTo>
                  <a:pt x="646" y="688"/>
                  <a:pt x="646" y="688"/>
                  <a:pt x="646" y="688"/>
                </a:cubicBezTo>
                <a:cubicBezTo>
                  <a:pt x="695" y="670"/>
                  <a:pt x="743" y="645"/>
                  <a:pt x="776" y="612"/>
                </a:cubicBezTo>
                <a:cubicBezTo>
                  <a:pt x="788" y="599"/>
                  <a:pt x="800" y="586"/>
                  <a:pt x="810" y="572"/>
                </a:cubicBezTo>
                <a:cubicBezTo>
                  <a:pt x="842" y="819"/>
                  <a:pt x="1053" y="1010"/>
                  <a:pt x="1309" y="1010"/>
                </a:cubicBezTo>
                <a:cubicBezTo>
                  <a:pt x="1410" y="1010"/>
                  <a:pt x="1504" y="980"/>
                  <a:pt x="1583" y="928"/>
                </a:cubicBezTo>
                <a:cubicBezTo>
                  <a:pt x="1583" y="990"/>
                  <a:pt x="1583" y="990"/>
                  <a:pt x="1583" y="990"/>
                </a:cubicBezTo>
                <a:cubicBezTo>
                  <a:pt x="2021" y="990"/>
                  <a:pt x="2021" y="990"/>
                  <a:pt x="2021" y="990"/>
                </a:cubicBezTo>
                <a:cubicBezTo>
                  <a:pt x="2081" y="848"/>
                  <a:pt x="2081" y="848"/>
                  <a:pt x="2081" y="848"/>
                </a:cubicBezTo>
                <a:cubicBezTo>
                  <a:pt x="2443" y="848"/>
                  <a:pt x="2443" y="848"/>
                  <a:pt x="2443" y="848"/>
                </a:cubicBezTo>
                <a:cubicBezTo>
                  <a:pt x="2504" y="990"/>
                  <a:pt x="2504" y="990"/>
                  <a:pt x="2504" y="990"/>
                </a:cubicBezTo>
                <a:cubicBezTo>
                  <a:pt x="2814" y="990"/>
                  <a:pt x="2814" y="990"/>
                  <a:pt x="2814" y="990"/>
                </a:cubicBezTo>
                <a:lnTo>
                  <a:pt x="2400" y="18"/>
                </a:lnTo>
                <a:close/>
                <a:moveTo>
                  <a:pt x="574" y="365"/>
                </a:moveTo>
                <a:cubicBezTo>
                  <a:pt x="574" y="427"/>
                  <a:pt x="528" y="463"/>
                  <a:pt x="447" y="463"/>
                </a:cubicBezTo>
                <a:cubicBezTo>
                  <a:pt x="287" y="463"/>
                  <a:pt x="287" y="463"/>
                  <a:pt x="287" y="463"/>
                </a:cubicBezTo>
                <a:cubicBezTo>
                  <a:pt x="287" y="264"/>
                  <a:pt x="287" y="264"/>
                  <a:pt x="287" y="264"/>
                </a:cubicBezTo>
                <a:cubicBezTo>
                  <a:pt x="446" y="264"/>
                  <a:pt x="446" y="264"/>
                  <a:pt x="446" y="264"/>
                </a:cubicBezTo>
                <a:cubicBezTo>
                  <a:pt x="504" y="264"/>
                  <a:pt x="574" y="281"/>
                  <a:pt x="574" y="362"/>
                </a:cubicBezTo>
                <a:lnTo>
                  <a:pt x="574" y="365"/>
                </a:lnTo>
                <a:close/>
                <a:moveTo>
                  <a:pt x="2166" y="629"/>
                </a:moveTo>
                <a:cubicBezTo>
                  <a:pt x="2262" y="386"/>
                  <a:pt x="2262" y="386"/>
                  <a:pt x="2262" y="386"/>
                </a:cubicBezTo>
                <a:cubicBezTo>
                  <a:pt x="2361" y="629"/>
                  <a:pt x="2361" y="629"/>
                  <a:pt x="2361" y="629"/>
                </a:cubicBezTo>
                <a:lnTo>
                  <a:pt x="2166" y="62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8" name="Rectangle 7"/>
          <p:cNvSpPr/>
          <p:nvPr userDrawn="1"/>
        </p:nvSpPr>
        <p:spPr bwMode="gray">
          <a:xfrm>
            <a:off x="510704" y="6045013"/>
            <a:ext cx="8956240" cy="415018"/>
          </a:xfrm>
          <a:prstGeom prst="rect">
            <a:avLst/>
          </a:prstGeom>
        </p:spPr>
        <p:txBody>
          <a:bodyPr vert="horz" lIns="91440" tIns="0" rIns="0" bIns="0" rtlCol="0" anchor="b" anchorCtr="0">
            <a:noAutofit/>
          </a:bodyPr>
          <a:lstStyle/>
          <a:p>
            <a:pPr lvl="0" indent="0">
              <a:lnSpc>
                <a:spcPct val="90000"/>
              </a:lnSpc>
              <a:spcBef>
                <a:spcPts val="600"/>
              </a:spcBef>
              <a:buClr>
                <a:schemeClr val="bg2"/>
              </a:buClr>
              <a:buSzPct val="100000"/>
              <a:buFont typeface="Wingdings" panose="05000000000000000000" pitchFamily="2" charset="2"/>
              <a:buNone/>
            </a:pPr>
            <a:r>
              <a:rPr lang="en-US" sz="1000" dirty="0" smtClean="0">
                <a:solidFill>
                  <a:schemeClr val="bg1"/>
                </a:solidFill>
                <a:latin typeface="Arial" pitchFamily="34" charset="0"/>
                <a:cs typeface="Arial" pitchFamily="34" charset="0"/>
              </a:rPr>
              <a:t>©2015 RGA. All rights reserved.</a:t>
            </a:r>
          </a:p>
        </p:txBody>
      </p:sp>
    </p:spTree>
    <p:extLst>
      <p:ext uri="{BB962C8B-B14F-4D97-AF65-F5344CB8AC3E}">
        <p14:creationId xmlns:p14="http://schemas.microsoft.com/office/powerpoint/2010/main" val="42215636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Divider">
    <p:spTree>
      <p:nvGrpSpPr>
        <p:cNvPr id="1" name=""/>
        <p:cNvGrpSpPr/>
        <p:nvPr/>
      </p:nvGrpSpPr>
      <p:grpSpPr>
        <a:xfrm>
          <a:off x="0" y="0"/>
          <a:ext cx="0" cy="0"/>
          <a:chOff x="0" y="0"/>
          <a:chExt cx="0" cy="0"/>
        </a:xfrm>
      </p:grpSpPr>
      <p:sp>
        <p:nvSpPr>
          <p:cNvPr id="23" name="Picture Placeholder 18"/>
          <p:cNvSpPr>
            <a:spLocks noGrp="1"/>
          </p:cNvSpPr>
          <p:nvPr>
            <p:ph type="pic" sz="quarter" idx="10" hasCustomPrompt="1"/>
          </p:nvPr>
        </p:nvSpPr>
        <p:spPr bwMode="gray">
          <a:xfrm>
            <a:off x="0" y="0"/>
            <a:ext cx="4453129" cy="6858000"/>
          </a:xfrm>
          <a:solidFill>
            <a:schemeClr val="tx2">
              <a:lumMod val="40000"/>
              <a:lumOff val="60000"/>
            </a:schemeClr>
          </a:solidFill>
        </p:spPr>
        <p:txBody>
          <a:bodyPr anchor="ctr"/>
          <a:lstStyle>
            <a:lvl1pPr marL="0" indent="0" algn="ctr">
              <a:buNone/>
              <a:defRPr sz="1600" baseline="0"/>
            </a:lvl1pPr>
          </a:lstStyle>
          <a:p>
            <a:r>
              <a:rPr lang="en-US" dirty="0" smtClean="0"/>
              <a:t>Click icon to insert photo</a:t>
            </a:r>
          </a:p>
          <a:p>
            <a:endParaRPr lang="en-US" dirty="0" smtClean="0"/>
          </a:p>
          <a:p>
            <a:endParaRPr lang="en-US" dirty="0" smtClean="0"/>
          </a:p>
        </p:txBody>
      </p:sp>
      <p:sp>
        <p:nvSpPr>
          <p:cNvPr id="4" name="Freeform 5" hidden="1"/>
          <p:cNvSpPr>
            <a:spLocks noEditPoints="1"/>
          </p:cNvSpPr>
          <p:nvPr userDrawn="1"/>
        </p:nvSpPr>
        <p:spPr bwMode="auto">
          <a:xfrm>
            <a:off x="5081295" y="694872"/>
            <a:ext cx="1311443" cy="471714"/>
          </a:xfrm>
          <a:custGeom>
            <a:avLst/>
            <a:gdLst>
              <a:gd name="T0" fmla="*/ 2400 w 2814"/>
              <a:gd name="T1" fmla="*/ 18 h 1010"/>
              <a:gd name="T2" fmla="*/ 2124 w 2814"/>
              <a:gd name="T3" fmla="*/ 18 h 1010"/>
              <a:gd name="T4" fmla="*/ 1799 w 2814"/>
              <a:gd name="T5" fmla="*/ 783 h 1010"/>
              <a:gd name="T6" fmla="*/ 1799 w 2814"/>
              <a:gd name="T7" fmla="*/ 414 h 1010"/>
              <a:gd name="T8" fmla="*/ 1273 w 2814"/>
              <a:gd name="T9" fmla="*/ 414 h 1010"/>
              <a:gd name="T10" fmla="*/ 1273 w 2814"/>
              <a:gd name="T11" fmla="*/ 630 h 1010"/>
              <a:gd name="T12" fmla="*/ 1536 w 2814"/>
              <a:gd name="T13" fmla="*/ 630 h 1010"/>
              <a:gd name="T14" fmla="*/ 1309 w 2814"/>
              <a:gd name="T15" fmla="*/ 764 h 1010"/>
              <a:gd name="T16" fmla="*/ 1050 w 2814"/>
              <a:gd name="T17" fmla="*/ 504 h 1010"/>
              <a:gd name="T18" fmla="*/ 1309 w 2814"/>
              <a:gd name="T19" fmla="*/ 245 h 1010"/>
              <a:gd name="T20" fmla="*/ 1521 w 2814"/>
              <a:gd name="T21" fmla="*/ 355 h 1010"/>
              <a:gd name="T22" fmla="*/ 1679 w 2814"/>
              <a:gd name="T23" fmla="*/ 163 h 1010"/>
              <a:gd name="T24" fmla="*/ 1309 w 2814"/>
              <a:gd name="T25" fmla="*/ 0 h 1010"/>
              <a:gd name="T26" fmla="*/ 857 w 2814"/>
              <a:gd name="T27" fmla="*/ 282 h 1010"/>
              <a:gd name="T28" fmla="*/ 776 w 2814"/>
              <a:gd name="T29" fmla="*/ 126 h 1010"/>
              <a:gd name="T30" fmla="*/ 461 w 2814"/>
              <a:gd name="T31" fmla="*/ 20 h 1010"/>
              <a:gd name="T32" fmla="*/ 0 w 2814"/>
              <a:gd name="T33" fmla="*/ 20 h 1010"/>
              <a:gd name="T34" fmla="*/ 0 w 2814"/>
              <a:gd name="T35" fmla="*/ 990 h 1010"/>
              <a:gd name="T36" fmla="*/ 287 w 2814"/>
              <a:gd name="T37" fmla="*/ 990 h 1010"/>
              <a:gd name="T38" fmla="*/ 287 w 2814"/>
              <a:gd name="T39" fmla="*/ 678 h 1010"/>
              <a:gd name="T40" fmla="*/ 585 w 2814"/>
              <a:gd name="T41" fmla="*/ 990 h 1010"/>
              <a:gd name="T42" fmla="*/ 935 w 2814"/>
              <a:gd name="T43" fmla="*/ 990 h 1010"/>
              <a:gd name="T44" fmla="*/ 646 w 2814"/>
              <a:gd name="T45" fmla="*/ 688 h 1010"/>
              <a:gd name="T46" fmla="*/ 776 w 2814"/>
              <a:gd name="T47" fmla="*/ 612 h 1010"/>
              <a:gd name="T48" fmla="*/ 810 w 2814"/>
              <a:gd name="T49" fmla="*/ 572 h 1010"/>
              <a:gd name="T50" fmla="*/ 1309 w 2814"/>
              <a:gd name="T51" fmla="*/ 1010 h 1010"/>
              <a:gd name="T52" fmla="*/ 1583 w 2814"/>
              <a:gd name="T53" fmla="*/ 928 h 1010"/>
              <a:gd name="T54" fmla="*/ 1583 w 2814"/>
              <a:gd name="T55" fmla="*/ 990 h 1010"/>
              <a:gd name="T56" fmla="*/ 2021 w 2814"/>
              <a:gd name="T57" fmla="*/ 990 h 1010"/>
              <a:gd name="T58" fmla="*/ 2081 w 2814"/>
              <a:gd name="T59" fmla="*/ 848 h 1010"/>
              <a:gd name="T60" fmla="*/ 2443 w 2814"/>
              <a:gd name="T61" fmla="*/ 848 h 1010"/>
              <a:gd name="T62" fmla="*/ 2504 w 2814"/>
              <a:gd name="T63" fmla="*/ 990 h 1010"/>
              <a:gd name="T64" fmla="*/ 2814 w 2814"/>
              <a:gd name="T65" fmla="*/ 990 h 1010"/>
              <a:gd name="T66" fmla="*/ 2400 w 2814"/>
              <a:gd name="T67" fmla="*/ 18 h 1010"/>
              <a:gd name="T68" fmla="*/ 574 w 2814"/>
              <a:gd name="T69" fmla="*/ 365 h 1010"/>
              <a:gd name="T70" fmla="*/ 447 w 2814"/>
              <a:gd name="T71" fmla="*/ 463 h 1010"/>
              <a:gd name="T72" fmla="*/ 287 w 2814"/>
              <a:gd name="T73" fmla="*/ 463 h 1010"/>
              <a:gd name="T74" fmla="*/ 287 w 2814"/>
              <a:gd name="T75" fmla="*/ 264 h 1010"/>
              <a:gd name="T76" fmla="*/ 446 w 2814"/>
              <a:gd name="T77" fmla="*/ 264 h 1010"/>
              <a:gd name="T78" fmla="*/ 574 w 2814"/>
              <a:gd name="T79" fmla="*/ 362 h 1010"/>
              <a:gd name="T80" fmla="*/ 574 w 2814"/>
              <a:gd name="T81" fmla="*/ 365 h 1010"/>
              <a:gd name="T82" fmla="*/ 2166 w 2814"/>
              <a:gd name="T83" fmla="*/ 629 h 1010"/>
              <a:gd name="T84" fmla="*/ 2262 w 2814"/>
              <a:gd name="T85" fmla="*/ 386 h 1010"/>
              <a:gd name="T86" fmla="*/ 2361 w 2814"/>
              <a:gd name="T87" fmla="*/ 629 h 1010"/>
              <a:gd name="T88" fmla="*/ 2166 w 2814"/>
              <a:gd name="T89" fmla="*/ 629 h 1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814" h="1010">
                <a:moveTo>
                  <a:pt x="2400" y="18"/>
                </a:moveTo>
                <a:cubicBezTo>
                  <a:pt x="2124" y="18"/>
                  <a:pt x="2124" y="18"/>
                  <a:pt x="2124" y="18"/>
                </a:cubicBezTo>
                <a:cubicBezTo>
                  <a:pt x="1799" y="783"/>
                  <a:pt x="1799" y="783"/>
                  <a:pt x="1799" y="783"/>
                </a:cubicBezTo>
                <a:cubicBezTo>
                  <a:pt x="1799" y="414"/>
                  <a:pt x="1799" y="414"/>
                  <a:pt x="1799" y="414"/>
                </a:cubicBezTo>
                <a:cubicBezTo>
                  <a:pt x="1273" y="414"/>
                  <a:pt x="1273" y="414"/>
                  <a:pt x="1273" y="414"/>
                </a:cubicBezTo>
                <a:cubicBezTo>
                  <a:pt x="1273" y="630"/>
                  <a:pt x="1273" y="630"/>
                  <a:pt x="1273" y="630"/>
                </a:cubicBezTo>
                <a:cubicBezTo>
                  <a:pt x="1536" y="630"/>
                  <a:pt x="1536" y="630"/>
                  <a:pt x="1536" y="630"/>
                </a:cubicBezTo>
                <a:cubicBezTo>
                  <a:pt x="1492" y="710"/>
                  <a:pt x="1407" y="764"/>
                  <a:pt x="1309" y="764"/>
                </a:cubicBezTo>
                <a:cubicBezTo>
                  <a:pt x="1166" y="764"/>
                  <a:pt x="1050" y="648"/>
                  <a:pt x="1050" y="504"/>
                </a:cubicBezTo>
                <a:cubicBezTo>
                  <a:pt x="1050" y="361"/>
                  <a:pt x="1166" y="245"/>
                  <a:pt x="1309" y="245"/>
                </a:cubicBezTo>
                <a:cubicBezTo>
                  <a:pt x="1396" y="245"/>
                  <a:pt x="1474" y="289"/>
                  <a:pt x="1521" y="355"/>
                </a:cubicBezTo>
                <a:cubicBezTo>
                  <a:pt x="1679" y="163"/>
                  <a:pt x="1679" y="163"/>
                  <a:pt x="1679" y="163"/>
                </a:cubicBezTo>
                <a:cubicBezTo>
                  <a:pt x="1587" y="63"/>
                  <a:pt x="1455" y="0"/>
                  <a:pt x="1309" y="0"/>
                </a:cubicBezTo>
                <a:cubicBezTo>
                  <a:pt x="1110" y="0"/>
                  <a:pt x="939" y="115"/>
                  <a:pt x="857" y="282"/>
                </a:cubicBezTo>
                <a:cubicBezTo>
                  <a:pt x="845" y="220"/>
                  <a:pt x="818" y="168"/>
                  <a:pt x="776" y="126"/>
                </a:cubicBezTo>
                <a:cubicBezTo>
                  <a:pt x="707" y="56"/>
                  <a:pt x="601" y="21"/>
                  <a:pt x="461" y="20"/>
                </a:cubicBezTo>
                <a:cubicBezTo>
                  <a:pt x="0" y="20"/>
                  <a:pt x="0" y="20"/>
                  <a:pt x="0" y="20"/>
                </a:cubicBezTo>
                <a:cubicBezTo>
                  <a:pt x="0" y="990"/>
                  <a:pt x="0" y="990"/>
                  <a:pt x="0" y="990"/>
                </a:cubicBezTo>
                <a:cubicBezTo>
                  <a:pt x="287" y="990"/>
                  <a:pt x="287" y="990"/>
                  <a:pt x="287" y="990"/>
                </a:cubicBezTo>
                <a:cubicBezTo>
                  <a:pt x="287" y="678"/>
                  <a:pt x="287" y="678"/>
                  <a:pt x="287" y="678"/>
                </a:cubicBezTo>
                <a:cubicBezTo>
                  <a:pt x="585" y="990"/>
                  <a:pt x="585" y="990"/>
                  <a:pt x="585" y="990"/>
                </a:cubicBezTo>
                <a:cubicBezTo>
                  <a:pt x="935" y="990"/>
                  <a:pt x="935" y="990"/>
                  <a:pt x="935" y="990"/>
                </a:cubicBezTo>
                <a:cubicBezTo>
                  <a:pt x="646" y="688"/>
                  <a:pt x="646" y="688"/>
                  <a:pt x="646" y="688"/>
                </a:cubicBezTo>
                <a:cubicBezTo>
                  <a:pt x="695" y="670"/>
                  <a:pt x="743" y="645"/>
                  <a:pt x="776" y="612"/>
                </a:cubicBezTo>
                <a:cubicBezTo>
                  <a:pt x="788" y="599"/>
                  <a:pt x="800" y="586"/>
                  <a:pt x="810" y="572"/>
                </a:cubicBezTo>
                <a:cubicBezTo>
                  <a:pt x="842" y="819"/>
                  <a:pt x="1053" y="1010"/>
                  <a:pt x="1309" y="1010"/>
                </a:cubicBezTo>
                <a:cubicBezTo>
                  <a:pt x="1410" y="1010"/>
                  <a:pt x="1504" y="980"/>
                  <a:pt x="1583" y="928"/>
                </a:cubicBezTo>
                <a:cubicBezTo>
                  <a:pt x="1583" y="990"/>
                  <a:pt x="1583" y="990"/>
                  <a:pt x="1583" y="990"/>
                </a:cubicBezTo>
                <a:cubicBezTo>
                  <a:pt x="2021" y="990"/>
                  <a:pt x="2021" y="990"/>
                  <a:pt x="2021" y="990"/>
                </a:cubicBezTo>
                <a:cubicBezTo>
                  <a:pt x="2081" y="848"/>
                  <a:pt x="2081" y="848"/>
                  <a:pt x="2081" y="848"/>
                </a:cubicBezTo>
                <a:cubicBezTo>
                  <a:pt x="2443" y="848"/>
                  <a:pt x="2443" y="848"/>
                  <a:pt x="2443" y="848"/>
                </a:cubicBezTo>
                <a:cubicBezTo>
                  <a:pt x="2504" y="990"/>
                  <a:pt x="2504" y="990"/>
                  <a:pt x="2504" y="990"/>
                </a:cubicBezTo>
                <a:cubicBezTo>
                  <a:pt x="2814" y="990"/>
                  <a:pt x="2814" y="990"/>
                  <a:pt x="2814" y="990"/>
                </a:cubicBezTo>
                <a:lnTo>
                  <a:pt x="2400" y="18"/>
                </a:lnTo>
                <a:close/>
                <a:moveTo>
                  <a:pt x="574" y="365"/>
                </a:moveTo>
                <a:cubicBezTo>
                  <a:pt x="574" y="427"/>
                  <a:pt x="528" y="463"/>
                  <a:pt x="447" y="463"/>
                </a:cubicBezTo>
                <a:cubicBezTo>
                  <a:pt x="287" y="463"/>
                  <a:pt x="287" y="463"/>
                  <a:pt x="287" y="463"/>
                </a:cubicBezTo>
                <a:cubicBezTo>
                  <a:pt x="287" y="264"/>
                  <a:pt x="287" y="264"/>
                  <a:pt x="287" y="264"/>
                </a:cubicBezTo>
                <a:cubicBezTo>
                  <a:pt x="446" y="264"/>
                  <a:pt x="446" y="264"/>
                  <a:pt x="446" y="264"/>
                </a:cubicBezTo>
                <a:cubicBezTo>
                  <a:pt x="504" y="264"/>
                  <a:pt x="574" y="281"/>
                  <a:pt x="574" y="362"/>
                </a:cubicBezTo>
                <a:lnTo>
                  <a:pt x="574" y="365"/>
                </a:lnTo>
                <a:close/>
                <a:moveTo>
                  <a:pt x="2166" y="629"/>
                </a:moveTo>
                <a:cubicBezTo>
                  <a:pt x="2262" y="386"/>
                  <a:pt x="2262" y="386"/>
                  <a:pt x="2262" y="386"/>
                </a:cubicBezTo>
                <a:cubicBezTo>
                  <a:pt x="2361" y="629"/>
                  <a:pt x="2361" y="629"/>
                  <a:pt x="2361" y="629"/>
                </a:cubicBezTo>
                <a:lnTo>
                  <a:pt x="2166" y="629"/>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Title 1"/>
          <p:cNvSpPr>
            <a:spLocks noGrp="1"/>
          </p:cNvSpPr>
          <p:nvPr>
            <p:ph type="ctrTitle" hasCustomPrompt="1"/>
          </p:nvPr>
        </p:nvSpPr>
        <p:spPr bwMode="gray">
          <a:xfrm>
            <a:off x="5075708" y="2738628"/>
            <a:ext cx="6620991" cy="1380744"/>
          </a:xfrm>
        </p:spPr>
        <p:txBody>
          <a:bodyPr lIns="0" tIns="0" rIns="0" bIns="0" anchor="ctr"/>
          <a:lstStyle>
            <a:lvl1pPr algn="l">
              <a:defRPr sz="3200">
                <a:solidFill>
                  <a:schemeClr val="tx1"/>
                </a:solidFill>
              </a:defRPr>
            </a:lvl1pPr>
          </a:lstStyle>
          <a:p>
            <a:r>
              <a:rPr lang="en-US" dirty="0" smtClean="0"/>
              <a:t>Section Divider</a:t>
            </a:r>
            <a:endParaRPr lang="en-US" dirty="0"/>
          </a:p>
        </p:txBody>
      </p:sp>
      <p:sp>
        <p:nvSpPr>
          <p:cNvPr id="22" name="Subtitle 2"/>
          <p:cNvSpPr>
            <a:spLocks noGrp="1"/>
          </p:cNvSpPr>
          <p:nvPr>
            <p:ph type="subTitle" idx="1"/>
          </p:nvPr>
        </p:nvSpPr>
        <p:spPr bwMode="gray">
          <a:xfrm>
            <a:off x="5081296" y="4491328"/>
            <a:ext cx="6613728" cy="813816"/>
          </a:xfrm>
        </p:spPr>
        <p:txBody>
          <a:bodyPr lIns="0" tIns="0" rIns="0" bIns="0"/>
          <a:lstStyle>
            <a:lvl1pPr marL="0" indent="0" algn="l">
              <a:spcBef>
                <a:spcPts val="600"/>
              </a:spcBef>
              <a:buNone/>
              <a:defRPr sz="1800" b="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a:p>
        </p:txBody>
      </p:sp>
      <p:grpSp>
        <p:nvGrpSpPr>
          <p:cNvPr id="2" name="Group 1"/>
          <p:cNvGrpSpPr/>
          <p:nvPr userDrawn="1"/>
        </p:nvGrpSpPr>
        <p:grpSpPr>
          <a:xfrm>
            <a:off x="-1847850" y="0"/>
            <a:ext cx="1752600" cy="3554819"/>
            <a:chOff x="-1847850" y="1598386"/>
            <a:chExt cx="1752600" cy="3554819"/>
          </a:xfrm>
        </p:grpSpPr>
        <p:sp>
          <p:nvSpPr>
            <p:cNvPr id="15" name="TextBox 14"/>
            <p:cNvSpPr txBox="1"/>
            <p:nvPr userDrawn="1"/>
          </p:nvSpPr>
          <p:spPr bwMode="gray">
            <a:xfrm>
              <a:off x="-1847850" y="1598386"/>
              <a:ext cx="1752600" cy="3554819"/>
            </a:xfrm>
            <a:prstGeom prst="rect">
              <a:avLst/>
            </a:prstGeom>
            <a:solidFill>
              <a:schemeClr val="tx2"/>
            </a:solidFill>
          </p:spPr>
          <p:txBody>
            <a:bodyPr wrap="square" rtlCol="0">
              <a:spAutoFit/>
            </a:bodyPr>
            <a:lstStyle/>
            <a:p>
              <a:r>
                <a:rPr lang="en-US" sz="1100" b="1" dirty="0" smtClean="0">
                  <a:solidFill>
                    <a:schemeClr val="bg1"/>
                  </a:solidFill>
                </a:rPr>
                <a:t>To change photo:</a:t>
              </a:r>
            </a:p>
            <a:p>
              <a:pPr marL="171450" indent="-171450">
                <a:spcBef>
                  <a:spcPts val="300"/>
                </a:spcBef>
                <a:buFont typeface="+mj-lt"/>
                <a:buAutoNum type="arabicPeriod"/>
              </a:pPr>
              <a:r>
                <a:rPr lang="en-US" sz="1100" dirty="0" smtClean="0">
                  <a:solidFill>
                    <a:schemeClr val="bg1"/>
                  </a:solidFill>
                </a:rPr>
                <a:t>Delet</a:t>
              </a:r>
              <a:r>
                <a:rPr lang="en-US" sz="1100" baseline="0" dirty="0" smtClean="0">
                  <a:solidFill>
                    <a:schemeClr val="bg1"/>
                  </a:solidFill>
                </a:rPr>
                <a:t>e the</a:t>
              </a:r>
              <a:r>
                <a:rPr lang="en-US" sz="1100" dirty="0" smtClean="0">
                  <a:solidFill>
                    <a:schemeClr val="bg1"/>
                  </a:solidFill>
                </a:rPr>
                <a:t> current image. This will leave</a:t>
              </a:r>
              <a:r>
                <a:rPr lang="en-US" sz="1100" baseline="0" dirty="0" smtClean="0">
                  <a:solidFill>
                    <a:schemeClr val="bg1"/>
                  </a:solidFill>
                </a:rPr>
                <a:t> a blank placeholder with a picture icon.</a:t>
              </a:r>
            </a:p>
            <a:p>
              <a:pPr marL="171450" indent="-171450">
                <a:spcBef>
                  <a:spcPts val="300"/>
                </a:spcBef>
                <a:buFont typeface="+mj-lt"/>
                <a:buAutoNum type="arabicPeriod"/>
              </a:pPr>
              <a:r>
                <a:rPr lang="en-US" sz="1100" dirty="0" smtClean="0">
                  <a:solidFill>
                    <a:schemeClr val="bg1"/>
                  </a:solidFill>
                </a:rPr>
                <a:t>Click the icon to add a new image. The photo will be automatically</a:t>
              </a:r>
              <a:r>
                <a:rPr lang="en-US" sz="1100" baseline="0" dirty="0" smtClean="0">
                  <a:solidFill>
                    <a:schemeClr val="bg1"/>
                  </a:solidFill>
                </a:rPr>
                <a:t> </a:t>
              </a:r>
              <a:r>
                <a:rPr lang="en-US" sz="1100" dirty="0" smtClean="0">
                  <a:solidFill>
                    <a:schemeClr val="bg1"/>
                  </a:solidFill>
                </a:rPr>
                <a:t>be cropped to fit the placeholder.</a:t>
              </a:r>
            </a:p>
            <a:p>
              <a:endParaRPr lang="en-US" sz="1100" dirty="0" smtClean="0">
                <a:solidFill>
                  <a:schemeClr val="bg1"/>
                </a:solidFill>
              </a:endParaRPr>
            </a:p>
            <a:p>
              <a:r>
                <a:rPr lang="en-US" sz="1100" b="1" dirty="0" smtClean="0">
                  <a:solidFill>
                    <a:schemeClr val="bg1"/>
                  </a:solidFill>
                </a:rPr>
                <a:t>NOTE: </a:t>
              </a:r>
              <a:r>
                <a:rPr lang="en-US" sz="1100" dirty="0" smtClean="0">
                  <a:solidFill>
                    <a:schemeClr val="bg1"/>
                  </a:solidFill>
                </a:rPr>
                <a:t>If you </a:t>
              </a:r>
              <a:r>
                <a:rPr lang="en-US" sz="1100" baseline="0" dirty="0" smtClean="0">
                  <a:solidFill>
                    <a:schemeClr val="bg1"/>
                  </a:solidFill>
                </a:rPr>
                <a:t>use the  “Change Picture” function,</a:t>
              </a:r>
              <a:br>
                <a:rPr lang="en-US" sz="1100" baseline="0" dirty="0" smtClean="0">
                  <a:solidFill>
                    <a:schemeClr val="bg1"/>
                  </a:solidFill>
                </a:rPr>
              </a:br>
              <a:r>
                <a:rPr lang="en-US" sz="1100" baseline="0" dirty="0" smtClean="0">
                  <a:solidFill>
                    <a:schemeClr val="bg1"/>
                  </a:solidFill>
                </a:rPr>
                <a:t>the image will be imported in its original proportions and won’t fill the placeholder completely and will need to be cropped. </a:t>
              </a:r>
              <a:endParaRPr lang="en-US" sz="1100" dirty="0" smtClean="0">
                <a:solidFill>
                  <a:schemeClr val="bg1"/>
                </a:solidFill>
              </a:endParaRPr>
            </a:p>
          </p:txBody>
        </p:sp>
        <p:pic>
          <p:nvPicPr>
            <p:cNvPr id="16" name="Picture 15"/>
            <p:cNvPicPr>
              <a:picLocks noChangeAspect="1"/>
            </p:cNvPicPr>
            <p:nvPr userDrawn="1"/>
          </p:nvPicPr>
          <p:blipFill rotWithShape="1">
            <a:blip r:embed="rId2"/>
            <a:srcRect t="9894" r="8548" b="9892"/>
            <a:stretch/>
          </p:blipFill>
          <p:spPr>
            <a:xfrm>
              <a:off x="-1182295" y="3914776"/>
              <a:ext cx="911406" cy="157260"/>
            </a:xfrm>
            <a:prstGeom prst="rect">
              <a:avLst/>
            </a:prstGeom>
          </p:spPr>
        </p:pic>
        <p:pic>
          <p:nvPicPr>
            <p:cNvPr id="18" name="Picture 17"/>
            <p:cNvPicPr>
              <a:picLocks noChangeAspect="1"/>
            </p:cNvPicPr>
            <p:nvPr userDrawn="1"/>
          </p:nvPicPr>
          <p:blipFill rotWithShape="1">
            <a:blip r:embed="rId3"/>
            <a:srcRect l="7228" t="8542" r="7228" b="8542"/>
            <a:stretch/>
          </p:blipFill>
          <p:spPr>
            <a:xfrm>
              <a:off x="-386486" y="2338388"/>
              <a:ext cx="207772" cy="176212"/>
            </a:xfrm>
            <a:prstGeom prst="rect">
              <a:avLst/>
            </a:prstGeom>
          </p:spPr>
        </p:pic>
      </p:grpSp>
      <p:sp>
        <p:nvSpPr>
          <p:cNvPr id="14" name="Freeform 5"/>
          <p:cNvSpPr>
            <a:spLocks noEditPoints="1"/>
          </p:cNvSpPr>
          <p:nvPr userDrawn="1"/>
        </p:nvSpPr>
        <p:spPr bwMode="gray">
          <a:xfrm>
            <a:off x="5084064" y="694944"/>
            <a:ext cx="1311443" cy="471714"/>
          </a:xfrm>
          <a:custGeom>
            <a:avLst/>
            <a:gdLst>
              <a:gd name="T0" fmla="*/ 2400 w 2814"/>
              <a:gd name="T1" fmla="*/ 18 h 1010"/>
              <a:gd name="T2" fmla="*/ 2124 w 2814"/>
              <a:gd name="T3" fmla="*/ 18 h 1010"/>
              <a:gd name="T4" fmla="*/ 1799 w 2814"/>
              <a:gd name="T5" fmla="*/ 783 h 1010"/>
              <a:gd name="T6" fmla="*/ 1799 w 2814"/>
              <a:gd name="T7" fmla="*/ 414 h 1010"/>
              <a:gd name="T8" fmla="*/ 1273 w 2814"/>
              <a:gd name="T9" fmla="*/ 414 h 1010"/>
              <a:gd name="T10" fmla="*/ 1273 w 2814"/>
              <a:gd name="T11" fmla="*/ 630 h 1010"/>
              <a:gd name="T12" fmla="*/ 1536 w 2814"/>
              <a:gd name="T13" fmla="*/ 630 h 1010"/>
              <a:gd name="T14" fmla="*/ 1309 w 2814"/>
              <a:gd name="T15" fmla="*/ 764 h 1010"/>
              <a:gd name="T16" fmla="*/ 1050 w 2814"/>
              <a:gd name="T17" fmla="*/ 504 h 1010"/>
              <a:gd name="T18" fmla="*/ 1309 w 2814"/>
              <a:gd name="T19" fmla="*/ 245 h 1010"/>
              <a:gd name="T20" fmla="*/ 1521 w 2814"/>
              <a:gd name="T21" fmla="*/ 355 h 1010"/>
              <a:gd name="T22" fmla="*/ 1679 w 2814"/>
              <a:gd name="T23" fmla="*/ 163 h 1010"/>
              <a:gd name="T24" fmla="*/ 1309 w 2814"/>
              <a:gd name="T25" fmla="*/ 0 h 1010"/>
              <a:gd name="T26" fmla="*/ 857 w 2814"/>
              <a:gd name="T27" fmla="*/ 282 h 1010"/>
              <a:gd name="T28" fmla="*/ 776 w 2814"/>
              <a:gd name="T29" fmla="*/ 126 h 1010"/>
              <a:gd name="T30" fmla="*/ 461 w 2814"/>
              <a:gd name="T31" fmla="*/ 20 h 1010"/>
              <a:gd name="T32" fmla="*/ 0 w 2814"/>
              <a:gd name="T33" fmla="*/ 20 h 1010"/>
              <a:gd name="T34" fmla="*/ 0 w 2814"/>
              <a:gd name="T35" fmla="*/ 990 h 1010"/>
              <a:gd name="T36" fmla="*/ 287 w 2814"/>
              <a:gd name="T37" fmla="*/ 990 h 1010"/>
              <a:gd name="T38" fmla="*/ 287 w 2814"/>
              <a:gd name="T39" fmla="*/ 678 h 1010"/>
              <a:gd name="T40" fmla="*/ 585 w 2814"/>
              <a:gd name="T41" fmla="*/ 990 h 1010"/>
              <a:gd name="T42" fmla="*/ 935 w 2814"/>
              <a:gd name="T43" fmla="*/ 990 h 1010"/>
              <a:gd name="T44" fmla="*/ 646 w 2814"/>
              <a:gd name="T45" fmla="*/ 688 h 1010"/>
              <a:gd name="T46" fmla="*/ 776 w 2814"/>
              <a:gd name="T47" fmla="*/ 612 h 1010"/>
              <a:gd name="T48" fmla="*/ 810 w 2814"/>
              <a:gd name="T49" fmla="*/ 572 h 1010"/>
              <a:gd name="T50" fmla="*/ 1309 w 2814"/>
              <a:gd name="T51" fmla="*/ 1010 h 1010"/>
              <a:gd name="T52" fmla="*/ 1583 w 2814"/>
              <a:gd name="T53" fmla="*/ 928 h 1010"/>
              <a:gd name="T54" fmla="*/ 1583 w 2814"/>
              <a:gd name="T55" fmla="*/ 990 h 1010"/>
              <a:gd name="T56" fmla="*/ 2021 w 2814"/>
              <a:gd name="T57" fmla="*/ 990 h 1010"/>
              <a:gd name="T58" fmla="*/ 2081 w 2814"/>
              <a:gd name="T59" fmla="*/ 848 h 1010"/>
              <a:gd name="T60" fmla="*/ 2443 w 2814"/>
              <a:gd name="T61" fmla="*/ 848 h 1010"/>
              <a:gd name="T62" fmla="*/ 2504 w 2814"/>
              <a:gd name="T63" fmla="*/ 990 h 1010"/>
              <a:gd name="T64" fmla="*/ 2814 w 2814"/>
              <a:gd name="T65" fmla="*/ 990 h 1010"/>
              <a:gd name="T66" fmla="*/ 2400 w 2814"/>
              <a:gd name="T67" fmla="*/ 18 h 1010"/>
              <a:gd name="T68" fmla="*/ 574 w 2814"/>
              <a:gd name="T69" fmla="*/ 365 h 1010"/>
              <a:gd name="T70" fmla="*/ 447 w 2814"/>
              <a:gd name="T71" fmla="*/ 463 h 1010"/>
              <a:gd name="T72" fmla="*/ 287 w 2814"/>
              <a:gd name="T73" fmla="*/ 463 h 1010"/>
              <a:gd name="T74" fmla="*/ 287 w 2814"/>
              <a:gd name="T75" fmla="*/ 264 h 1010"/>
              <a:gd name="T76" fmla="*/ 446 w 2814"/>
              <a:gd name="T77" fmla="*/ 264 h 1010"/>
              <a:gd name="T78" fmla="*/ 574 w 2814"/>
              <a:gd name="T79" fmla="*/ 362 h 1010"/>
              <a:gd name="T80" fmla="*/ 574 w 2814"/>
              <a:gd name="T81" fmla="*/ 365 h 1010"/>
              <a:gd name="T82" fmla="*/ 2166 w 2814"/>
              <a:gd name="T83" fmla="*/ 629 h 1010"/>
              <a:gd name="T84" fmla="*/ 2262 w 2814"/>
              <a:gd name="T85" fmla="*/ 386 h 1010"/>
              <a:gd name="T86" fmla="*/ 2361 w 2814"/>
              <a:gd name="T87" fmla="*/ 629 h 1010"/>
              <a:gd name="T88" fmla="*/ 2166 w 2814"/>
              <a:gd name="T89" fmla="*/ 629 h 1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814" h="1010">
                <a:moveTo>
                  <a:pt x="2400" y="18"/>
                </a:moveTo>
                <a:cubicBezTo>
                  <a:pt x="2124" y="18"/>
                  <a:pt x="2124" y="18"/>
                  <a:pt x="2124" y="18"/>
                </a:cubicBezTo>
                <a:cubicBezTo>
                  <a:pt x="1799" y="783"/>
                  <a:pt x="1799" y="783"/>
                  <a:pt x="1799" y="783"/>
                </a:cubicBezTo>
                <a:cubicBezTo>
                  <a:pt x="1799" y="414"/>
                  <a:pt x="1799" y="414"/>
                  <a:pt x="1799" y="414"/>
                </a:cubicBezTo>
                <a:cubicBezTo>
                  <a:pt x="1273" y="414"/>
                  <a:pt x="1273" y="414"/>
                  <a:pt x="1273" y="414"/>
                </a:cubicBezTo>
                <a:cubicBezTo>
                  <a:pt x="1273" y="630"/>
                  <a:pt x="1273" y="630"/>
                  <a:pt x="1273" y="630"/>
                </a:cubicBezTo>
                <a:cubicBezTo>
                  <a:pt x="1536" y="630"/>
                  <a:pt x="1536" y="630"/>
                  <a:pt x="1536" y="630"/>
                </a:cubicBezTo>
                <a:cubicBezTo>
                  <a:pt x="1492" y="710"/>
                  <a:pt x="1407" y="764"/>
                  <a:pt x="1309" y="764"/>
                </a:cubicBezTo>
                <a:cubicBezTo>
                  <a:pt x="1166" y="764"/>
                  <a:pt x="1050" y="648"/>
                  <a:pt x="1050" y="504"/>
                </a:cubicBezTo>
                <a:cubicBezTo>
                  <a:pt x="1050" y="361"/>
                  <a:pt x="1166" y="245"/>
                  <a:pt x="1309" y="245"/>
                </a:cubicBezTo>
                <a:cubicBezTo>
                  <a:pt x="1396" y="245"/>
                  <a:pt x="1474" y="289"/>
                  <a:pt x="1521" y="355"/>
                </a:cubicBezTo>
                <a:cubicBezTo>
                  <a:pt x="1679" y="163"/>
                  <a:pt x="1679" y="163"/>
                  <a:pt x="1679" y="163"/>
                </a:cubicBezTo>
                <a:cubicBezTo>
                  <a:pt x="1587" y="63"/>
                  <a:pt x="1455" y="0"/>
                  <a:pt x="1309" y="0"/>
                </a:cubicBezTo>
                <a:cubicBezTo>
                  <a:pt x="1110" y="0"/>
                  <a:pt x="939" y="115"/>
                  <a:pt x="857" y="282"/>
                </a:cubicBezTo>
                <a:cubicBezTo>
                  <a:pt x="845" y="220"/>
                  <a:pt x="818" y="168"/>
                  <a:pt x="776" y="126"/>
                </a:cubicBezTo>
                <a:cubicBezTo>
                  <a:pt x="707" y="56"/>
                  <a:pt x="601" y="21"/>
                  <a:pt x="461" y="20"/>
                </a:cubicBezTo>
                <a:cubicBezTo>
                  <a:pt x="0" y="20"/>
                  <a:pt x="0" y="20"/>
                  <a:pt x="0" y="20"/>
                </a:cubicBezTo>
                <a:cubicBezTo>
                  <a:pt x="0" y="990"/>
                  <a:pt x="0" y="990"/>
                  <a:pt x="0" y="990"/>
                </a:cubicBezTo>
                <a:cubicBezTo>
                  <a:pt x="287" y="990"/>
                  <a:pt x="287" y="990"/>
                  <a:pt x="287" y="990"/>
                </a:cubicBezTo>
                <a:cubicBezTo>
                  <a:pt x="287" y="678"/>
                  <a:pt x="287" y="678"/>
                  <a:pt x="287" y="678"/>
                </a:cubicBezTo>
                <a:cubicBezTo>
                  <a:pt x="585" y="990"/>
                  <a:pt x="585" y="990"/>
                  <a:pt x="585" y="990"/>
                </a:cubicBezTo>
                <a:cubicBezTo>
                  <a:pt x="935" y="990"/>
                  <a:pt x="935" y="990"/>
                  <a:pt x="935" y="990"/>
                </a:cubicBezTo>
                <a:cubicBezTo>
                  <a:pt x="646" y="688"/>
                  <a:pt x="646" y="688"/>
                  <a:pt x="646" y="688"/>
                </a:cubicBezTo>
                <a:cubicBezTo>
                  <a:pt x="695" y="670"/>
                  <a:pt x="743" y="645"/>
                  <a:pt x="776" y="612"/>
                </a:cubicBezTo>
                <a:cubicBezTo>
                  <a:pt x="788" y="599"/>
                  <a:pt x="800" y="586"/>
                  <a:pt x="810" y="572"/>
                </a:cubicBezTo>
                <a:cubicBezTo>
                  <a:pt x="842" y="819"/>
                  <a:pt x="1053" y="1010"/>
                  <a:pt x="1309" y="1010"/>
                </a:cubicBezTo>
                <a:cubicBezTo>
                  <a:pt x="1410" y="1010"/>
                  <a:pt x="1504" y="980"/>
                  <a:pt x="1583" y="928"/>
                </a:cubicBezTo>
                <a:cubicBezTo>
                  <a:pt x="1583" y="990"/>
                  <a:pt x="1583" y="990"/>
                  <a:pt x="1583" y="990"/>
                </a:cubicBezTo>
                <a:cubicBezTo>
                  <a:pt x="2021" y="990"/>
                  <a:pt x="2021" y="990"/>
                  <a:pt x="2021" y="990"/>
                </a:cubicBezTo>
                <a:cubicBezTo>
                  <a:pt x="2081" y="848"/>
                  <a:pt x="2081" y="848"/>
                  <a:pt x="2081" y="848"/>
                </a:cubicBezTo>
                <a:cubicBezTo>
                  <a:pt x="2443" y="848"/>
                  <a:pt x="2443" y="848"/>
                  <a:pt x="2443" y="848"/>
                </a:cubicBezTo>
                <a:cubicBezTo>
                  <a:pt x="2504" y="990"/>
                  <a:pt x="2504" y="990"/>
                  <a:pt x="2504" y="990"/>
                </a:cubicBezTo>
                <a:cubicBezTo>
                  <a:pt x="2814" y="990"/>
                  <a:pt x="2814" y="990"/>
                  <a:pt x="2814" y="990"/>
                </a:cubicBezTo>
                <a:lnTo>
                  <a:pt x="2400" y="18"/>
                </a:lnTo>
                <a:close/>
                <a:moveTo>
                  <a:pt x="574" y="365"/>
                </a:moveTo>
                <a:cubicBezTo>
                  <a:pt x="574" y="427"/>
                  <a:pt x="528" y="463"/>
                  <a:pt x="447" y="463"/>
                </a:cubicBezTo>
                <a:cubicBezTo>
                  <a:pt x="287" y="463"/>
                  <a:pt x="287" y="463"/>
                  <a:pt x="287" y="463"/>
                </a:cubicBezTo>
                <a:cubicBezTo>
                  <a:pt x="287" y="264"/>
                  <a:pt x="287" y="264"/>
                  <a:pt x="287" y="264"/>
                </a:cubicBezTo>
                <a:cubicBezTo>
                  <a:pt x="446" y="264"/>
                  <a:pt x="446" y="264"/>
                  <a:pt x="446" y="264"/>
                </a:cubicBezTo>
                <a:cubicBezTo>
                  <a:pt x="504" y="264"/>
                  <a:pt x="574" y="281"/>
                  <a:pt x="574" y="362"/>
                </a:cubicBezTo>
                <a:lnTo>
                  <a:pt x="574" y="365"/>
                </a:lnTo>
                <a:close/>
                <a:moveTo>
                  <a:pt x="2166" y="629"/>
                </a:moveTo>
                <a:cubicBezTo>
                  <a:pt x="2262" y="386"/>
                  <a:pt x="2262" y="386"/>
                  <a:pt x="2262" y="386"/>
                </a:cubicBezTo>
                <a:cubicBezTo>
                  <a:pt x="2361" y="629"/>
                  <a:pt x="2361" y="629"/>
                  <a:pt x="2361" y="629"/>
                </a:cubicBezTo>
                <a:lnTo>
                  <a:pt x="2166" y="629"/>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Rectangle 18"/>
          <p:cNvSpPr/>
          <p:nvPr userDrawn="1"/>
        </p:nvSpPr>
        <p:spPr bwMode="gray">
          <a:xfrm>
            <a:off x="4453129" y="0"/>
            <a:ext cx="11887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5"/>
          <p:cNvSpPr txBox="1">
            <a:spLocks/>
          </p:cNvSpPr>
          <p:nvPr userDrawn="1"/>
        </p:nvSpPr>
        <p:spPr bwMode="gray">
          <a:xfrm>
            <a:off x="11391900" y="6567127"/>
            <a:ext cx="584200" cy="120184"/>
          </a:xfrm>
          <a:prstGeom prst="rect">
            <a:avLst/>
          </a:prstGeom>
        </p:spPr>
        <p:txBody>
          <a:bodyPr wrap="none" lIns="0" tIns="0" rIns="0" bIns="0" anchor="b" anchorCtr="0"/>
          <a:lstStyle>
            <a:defPPr>
              <a:defRPr lang="en-US"/>
            </a:defPPr>
            <a:lvl1pPr marL="0" algn="r" defTabSz="914400" rtl="0" eaLnBrk="1" fontAlgn="base" latinLnBrk="0" hangingPunct="1">
              <a:lnSpc>
                <a:spcPct val="90000"/>
              </a:lnSpc>
              <a:spcBef>
                <a:spcPct val="0"/>
              </a:spcBef>
              <a:spcAft>
                <a:spcPct val="0"/>
              </a:spcAft>
              <a:defRPr lang="en-US" sz="900" b="0" kern="1200" smtClean="0">
                <a:solidFill>
                  <a:schemeClr val="tx1">
                    <a:lumMod val="75000"/>
                    <a:lumOff val="2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C0926A-889A-463A-A5EA-682F15689EEF}" type="slidenum">
              <a:rPr lang="en-US" sz="900" smtClean="0">
                <a:solidFill>
                  <a:schemeClr val="tx1"/>
                </a:solidFill>
              </a:rPr>
              <a:pPr/>
              <a:t>‹#›</a:t>
            </a:fld>
            <a:endParaRPr lang="en-US" sz="900" dirty="0">
              <a:solidFill>
                <a:schemeClr val="tx1"/>
              </a:solidFill>
            </a:endParaRPr>
          </a:p>
        </p:txBody>
      </p:sp>
    </p:spTree>
    <p:extLst>
      <p:ext uri="{BB962C8B-B14F-4D97-AF65-F5344CB8AC3E}">
        <p14:creationId xmlns:p14="http://schemas.microsoft.com/office/powerpoint/2010/main" val="266687239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smtClean="0"/>
              <a:t>Click to edit Master title style</a:t>
            </a:r>
            <a:endParaRPr lang="en-US"/>
          </a:p>
        </p:txBody>
      </p:sp>
      <p:sp>
        <p:nvSpPr>
          <p:cNvPr id="9" name="Text Placeholder 12"/>
          <p:cNvSpPr>
            <a:spLocks noGrp="1"/>
          </p:cNvSpPr>
          <p:nvPr>
            <p:ph type="body" sz="quarter" idx="16" hasCustomPrompt="1"/>
          </p:nvPr>
        </p:nvSpPr>
        <p:spPr bwMode="gray">
          <a:xfrm>
            <a:off x="891704" y="6252482"/>
            <a:ext cx="8956240" cy="415018"/>
          </a:xfrm>
          <a:prstGeom prst="rect">
            <a:avLst/>
          </a:prstGeom>
        </p:spPr>
        <p:txBody>
          <a:bodyPr lIns="91440" tIns="0" rIns="0" bIns="0" anchor="b" anchorCtr="0">
            <a:noAutofit/>
          </a:bodyPr>
          <a:lstStyle>
            <a:lvl1pPr marL="0" indent="0">
              <a:spcBef>
                <a:spcPts val="600"/>
              </a:spcBef>
              <a:buNone/>
              <a:defRPr sz="1000">
                <a:solidFill>
                  <a:schemeClr val="tx1"/>
                </a:solidFill>
                <a:latin typeface="Arial" pitchFamily="34" charset="0"/>
                <a:cs typeface="Arial" pitchFamily="34" charset="0"/>
              </a:defRPr>
            </a:lvl1pPr>
          </a:lstStyle>
          <a:p>
            <a:pPr lvl="0"/>
            <a:r>
              <a:rPr lang="en-US" dirty="0" smtClean="0"/>
              <a:t>Click to edit source</a:t>
            </a:r>
            <a:endParaRPr lang="en-US" dirty="0"/>
          </a:p>
        </p:txBody>
      </p:sp>
      <p:sp>
        <p:nvSpPr>
          <p:cNvPr id="6" name="Text Placeholder 9"/>
          <p:cNvSpPr>
            <a:spLocks noGrp="1"/>
          </p:cNvSpPr>
          <p:nvPr>
            <p:ph type="body" sz="quarter" idx="15" hasCustomPrompt="1"/>
          </p:nvPr>
        </p:nvSpPr>
        <p:spPr bwMode="gray">
          <a:xfrm>
            <a:off x="891704" y="1185767"/>
            <a:ext cx="10690697" cy="383292"/>
          </a:xfrm>
          <a:prstGeom prst="rect">
            <a:avLst/>
          </a:prstGeom>
          <a:noFill/>
        </p:spPr>
        <p:txBody>
          <a:bodyPr wrap="square" rtlCol="0">
            <a:noAutofit/>
          </a:bodyPr>
          <a:lstStyle>
            <a:lvl1pPr marL="0" indent="0" algn="l" rtl="0" fontAlgn="base">
              <a:lnSpc>
                <a:spcPct val="90000"/>
              </a:lnSpc>
              <a:spcBef>
                <a:spcPct val="0"/>
              </a:spcBef>
              <a:spcAft>
                <a:spcPct val="0"/>
              </a:spcAft>
              <a:buNone/>
              <a:defRPr lang="en-US" sz="2000" b="1" kern="1200" smtClean="0">
                <a:solidFill>
                  <a:schemeClr val="tx1"/>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smtClean="0"/>
              <a:t>Click to edit subtitle</a:t>
            </a:r>
            <a:endParaRPr lang="en-US" dirty="0"/>
          </a:p>
        </p:txBody>
      </p:sp>
    </p:spTree>
    <p:extLst>
      <p:ext uri="{BB962C8B-B14F-4D97-AF65-F5344CB8AC3E}">
        <p14:creationId xmlns:p14="http://schemas.microsoft.com/office/powerpoint/2010/main" val="282841652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dirty="0" smtClean="0"/>
              <a:t>Click to edit Master title style</a:t>
            </a:r>
            <a:endParaRPr lang="en-US" dirty="0"/>
          </a:p>
        </p:txBody>
      </p:sp>
      <p:sp>
        <p:nvSpPr>
          <p:cNvPr id="3" name="Content Placeholder 2"/>
          <p:cNvSpPr>
            <a:spLocks noGrp="1"/>
          </p:cNvSpPr>
          <p:nvPr>
            <p:ph idx="1"/>
          </p:nvPr>
        </p:nvSpPr>
        <p:spPr bwMode="gray">
          <a:xfrm>
            <a:off x="891705" y="1752600"/>
            <a:ext cx="10690696" cy="4172711"/>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12"/>
          <p:cNvSpPr>
            <a:spLocks noGrp="1"/>
          </p:cNvSpPr>
          <p:nvPr>
            <p:ph type="body" sz="quarter" idx="16" hasCustomPrompt="1"/>
          </p:nvPr>
        </p:nvSpPr>
        <p:spPr bwMode="gray">
          <a:xfrm>
            <a:off x="891704" y="6252482"/>
            <a:ext cx="8956240" cy="415018"/>
          </a:xfrm>
          <a:prstGeom prst="rect">
            <a:avLst/>
          </a:prstGeom>
        </p:spPr>
        <p:txBody>
          <a:bodyPr lIns="91440" tIns="0" rIns="0" bIns="0" anchor="b" anchorCtr="0">
            <a:noAutofit/>
          </a:bodyPr>
          <a:lstStyle>
            <a:lvl1pPr marL="0" indent="0">
              <a:spcBef>
                <a:spcPts val="600"/>
              </a:spcBef>
              <a:buNone/>
              <a:defRPr sz="1000">
                <a:solidFill>
                  <a:schemeClr val="tx1"/>
                </a:solidFill>
                <a:latin typeface="Arial" pitchFamily="34" charset="0"/>
                <a:cs typeface="Arial" pitchFamily="34" charset="0"/>
              </a:defRPr>
            </a:lvl1pPr>
          </a:lstStyle>
          <a:p>
            <a:pPr lvl="0"/>
            <a:r>
              <a:rPr lang="en-US" dirty="0" smtClean="0"/>
              <a:t>Click to edit source</a:t>
            </a:r>
            <a:endParaRPr lang="en-US" dirty="0"/>
          </a:p>
        </p:txBody>
      </p:sp>
      <p:sp>
        <p:nvSpPr>
          <p:cNvPr id="11" name="Text Placeholder 9"/>
          <p:cNvSpPr>
            <a:spLocks noGrp="1"/>
          </p:cNvSpPr>
          <p:nvPr>
            <p:ph type="body" sz="quarter" idx="15" hasCustomPrompt="1"/>
          </p:nvPr>
        </p:nvSpPr>
        <p:spPr bwMode="gray">
          <a:xfrm>
            <a:off x="891705" y="1185767"/>
            <a:ext cx="10690696" cy="383292"/>
          </a:xfrm>
          <a:prstGeom prst="rect">
            <a:avLst/>
          </a:prstGeom>
          <a:noFill/>
        </p:spPr>
        <p:txBody>
          <a:bodyPr wrap="square" rtlCol="0">
            <a:noAutofit/>
          </a:bodyPr>
          <a:lstStyle>
            <a:lvl1pPr marL="0" indent="0" algn="l" rtl="0" fontAlgn="base">
              <a:lnSpc>
                <a:spcPct val="90000"/>
              </a:lnSpc>
              <a:spcBef>
                <a:spcPct val="0"/>
              </a:spcBef>
              <a:spcAft>
                <a:spcPct val="0"/>
              </a:spcAft>
              <a:buNone/>
              <a:defRPr lang="en-US" sz="2000" b="1" kern="1200" smtClean="0">
                <a:solidFill>
                  <a:schemeClr val="tx1"/>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smtClean="0"/>
              <a:t>Click to edit subtitle</a:t>
            </a:r>
            <a:endParaRPr lang="en-US" dirty="0"/>
          </a:p>
        </p:txBody>
      </p:sp>
    </p:spTree>
    <p:extLst>
      <p:ext uri="{BB962C8B-B14F-4D97-AF65-F5344CB8AC3E}">
        <p14:creationId xmlns:p14="http://schemas.microsoft.com/office/powerpoint/2010/main" val="288882853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1008"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Box">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smtClean="0"/>
              <a:t>Click to edit Master title style</a:t>
            </a:r>
            <a:endParaRPr lang="en-US"/>
          </a:p>
        </p:txBody>
      </p:sp>
      <p:sp>
        <p:nvSpPr>
          <p:cNvPr id="6" name="Text Placeholder 9"/>
          <p:cNvSpPr>
            <a:spLocks noGrp="1"/>
          </p:cNvSpPr>
          <p:nvPr>
            <p:ph type="body" sz="quarter" idx="30"/>
          </p:nvPr>
        </p:nvSpPr>
        <p:spPr bwMode="gray">
          <a:xfrm>
            <a:off x="1729942" y="1752600"/>
            <a:ext cx="9014218" cy="487680"/>
          </a:xfrm>
          <a:prstGeom prst="rect">
            <a:avLst/>
          </a:prstGeom>
          <a:solidFill>
            <a:schemeClr val="accent1"/>
          </a:solidFill>
          <a:ln>
            <a:noFill/>
          </a:ln>
          <a:effectLst/>
        </p:spPr>
        <p:txBody>
          <a:bodyPr anchor="ctr" anchorCtr="0">
            <a:noAutofit/>
          </a:bodyPr>
          <a:lstStyle>
            <a:lvl1pPr marL="0" indent="0" algn="ctr">
              <a:spcBef>
                <a:spcPts val="0"/>
              </a:spcBef>
              <a:buFontTx/>
              <a:buNone/>
              <a:defRPr sz="2000" b="1">
                <a:solidFill>
                  <a:schemeClr val="bg1"/>
                </a:solidFill>
                <a:latin typeface="+mj-lt"/>
              </a:defRPr>
            </a:lvl1pPr>
          </a:lstStyle>
          <a:p>
            <a:pPr lvl="0"/>
            <a:r>
              <a:rPr lang="en-US" dirty="0" smtClean="0"/>
              <a:t>Click to edit Master text styles</a:t>
            </a:r>
            <a:endParaRPr lang="en-US" dirty="0"/>
          </a:p>
        </p:txBody>
      </p:sp>
      <p:sp>
        <p:nvSpPr>
          <p:cNvPr id="7" name="Content Placeholder 4"/>
          <p:cNvSpPr>
            <a:spLocks noGrp="1"/>
          </p:cNvSpPr>
          <p:nvPr>
            <p:ph sz="quarter" idx="35"/>
          </p:nvPr>
        </p:nvSpPr>
        <p:spPr bwMode="gray">
          <a:xfrm>
            <a:off x="1730375" y="2298701"/>
            <a:ext cx="9013826" cy="3692524"/>
          </a:xfrm>
        </p:spPr>
        <p:txBody>
          <a:bodyPr/>
          <a:lstStyle>
            <a:lvl1pPr marL="228600" indent="-228600">
              <a:defRPr sz="2000"/>
            </a:lvl1pPr>
            <a:lvl2pPr marL="517525" indent="-179388">
              <a:defRPr sz="1800"/>
            </a:lvl2pPr>
            <a:lvl3pPr marL="860425" indent="-174625">
              <a:defRPr sz="1600"/>
            </a:lvl3pPr>
            <a:lvl4pPr marL="1203325" indent="-169863">
              <a:defRPr sz="14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hasCustomPrompt="1"/>
          </p:nvPr>
        </p:nvSpPr>
        <p:spPr bwMode="gray">
          <a:xfrm>
            <a:off x="891704" y="1185767"/>
            <a:ext cx="10690696" cy="383292"/>
          </a:xfrm>
          <a:prstGeom prst="rect">
            <a:avLst/>
          </a:prstGeom>
          <a:noFill/>
        </p:spPr>
        <p:txBody>
          <a:bodyPr wrap="square" rtlCol="0">
            <a:noAutofit/>
          </a:bodyPr>
          <a:lstStyle>
            <a:lvl1pPr marL="0" indent="0" algn="l" rtl="0" fontAlgn="base">
              <a:lnSpc>
                <a:spcPct val="90000"/>
              </a:lnSpc>
              <a:spcBef>
                <a:spcPct val="0"/>
              </a:spcBef>
              <a:spcAft>
                <a:spcPct val="0"/>
              </a:spcAft>
              <a:buNone/>
              <a:defRPr lang="en-US" sz="2000" b="1" kern="1200" smtClean="0">
                <a:solidFill>
                  <a:schemeClr val="tx1"/>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smtClean="0"/>
              <a:t>Click to edit subtitle</a:t>
            </a:r>
            <a:endParaRPr lang="en-US" dirty="0"/>
          </a:p>
        </p:txBody>
      </p:sp>
      <p:sp>
        <p:nvSpPr>
          <p:cNvPr id="8" name="Text Placeholder 12"/>
          <p:cNvSpPr>
            <a:spLocks noGrp="1"/>
          </p:cNvSpPr>
          <p:nvPr>
            <p:ph type="body" sz="quarter" idx="16" hasCustomPrompt="1"/>
          </p:nvPr>
        </p:nvSpPr>
        <p:spPr bwMode="gray">
          <a:xfrm>
            <a:off x="891704" y="6252482"/>
            <a:ext cx="8956240" cy="415018"/>
          </a:xfrm>
          <a:prstGeom prst="rect">
            <a:avLst/>
          </a:prstGeom>
        </p:spPr>
        <p:txBody>
          <a:bodyPr lIns="91440" tIns="0" rIns="0" bIns="0" anchor="b" anchorCtr="0">
            <a:noAutofit/>
          </a:bodyPr>
          <a:lstStyle>
            <a:lvl1pPr marL="0" indent="0">
              <a:spcBef>
                <a:spcPts val="600"/>
              </a:spcBef>
              <a:buNone/>
              <a:defRPr sz="1000">
                <a:solidFill>
                  <a:schemeClr val="tx1"/>
                </a:solidFill>
                <a:latin typeface="Arial" pitchFamily="34" charset="0"/>
                <a:cs typeface="Arial" pitchFamily="34" charset="0"/>
              </a:defRPr>
            </a:lvl1pPr>
          </a:lstStyle>
          <a:p>
            <a:pPr lvl="0"/>
            <a:r>
              <a:rPr lang="en-US" dirty="0" smtClean="0"/>
              <a:t>Click to edit source</a:t>
            </a:r>
            <a:endParaRPr lang="en-US" dirty="0"/>
          </a:p>
        </p:txBody>
      </p:sp>
    </p:spTree>
    <p:extLst>
      <p:ext uri="{BB962C8B-B14F-4D97-AF65-F5344CB8AC3E}">
        <p14:creationId xmlns:p14="http://schemas.microsoft.com/office/powerpoint/2010/main" val="369193651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2" pos="552"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smtClean="0"/>
              <a:t>Click to edit Master title style</a:t>
            </a:r>
            <a:endParaRPr lang="en-US"/>
          </a:p>
        </p:txBody>
      </p:sp>
      <p:sp>
        <p:nvSpPr>
          <p:cNvPr id="12" name="Text Placeholder 12"/>
          <p:cNvSpPr>
            <a:spLocks noGrp="1"/>
          </p:cNvSpPr>
          <p:nvPr>
            <p:ph type="body" sz="quarter" idx="16" hasCustomPrompt="1"/>
          </p:nvPr>
        </p:nvSpPr>
        <p:spPr bwMode="gray">
          <a:xfrm>
            <a:off x="891704" y="6252482"/>
            <a:ext cx="8956240" cy="415018"/>
          </a:xfrm>
          <a:prstGeom prst="rect">
            <a:avLst/>
          </a:prstGeom>
        </p:spPr>
        <p:txBody>
          <a:bodyPr lIns="91440" tIns="0" rIns="0" bIns="0" anchor="b" anchorCtr="0">
            <a:noAutofit/>
          </a:bodyPr>
          <a:lstStyle>
            <a:lvl1pPr marL="0" indent="0">
              <a:spcBef>
                <a:spcPts val="600"/>
              </a:spcBef>
              <a:buNone/>
              <a:defRPr sz="1000">
                <a:solidFill>
                  <a:schemeClr val="tx1"/>
                </a:solidFill>
                <a:latin typeface="Arial" pitchFamily="34" charset="0"/>
                <a:cs typeface="Arial" pitchFamily="34" charset="0"/>
              </a:defRPr>
            </a:lvl1pPr>
          </a:lstStyle>
          <a:p>
            <a:pPr lvl="0"/>
            <a:r>
              <a:rPr lang="en-US" dirty="0" smtClean="0"/>
              <a:t>Click to edit source</a:t>
            </a:r>
            <a:endParaRPr lang="en-US" dirty="0"/>
          </a:p>
        </p:txBody>
      </p:sp>
      <p:sp>
        <p:nvSpPr>
          <p:cNvPr id="21" name="Text Placeholder 9"/>
          <p:cNvSpPr>
            <a:spLocks noGrp="1"/>
          </p:cNvSpPr>
          <p:nvPr>
            <p:ph type="body" sz="quarter" idx="30"/>
          </p:nvPr>
        </p:nvSpPr>
        <p:spPr bwMode="gray">
          <a:xfrm>
            <a:off x="891704" y="1752599"/>
            <a:ext cx="5212080" cy="498617"/>
          </a:xfrm>
          <a:prstGeom prst="rect">
            <a:avLst/>
          </a:prstGeom>
          <a:solidFill>
            <a:schemeClr val="accent1"/>
          </a:solidFill>
          <a:ln>
            <a:noFill/>
          </a:ln>
          <a:effectLst/>
        </p:spPr>
        <p:txBody>
          <a:bodyPr anchor="ctr" anchorCtr="0">
            <a:noAutofit/>
          </a:bodyPr>
          <a:lstStyle>
            <a:lvl1pPr marL="0" indent="0" algn="ctr">
              <a:spcBef>
                <a:spcPts val="0"/>
              </a:spcBef>
              <a:buFontTx/>
              <a:buNone/>
              <a:defRPr sz="2000" b="1">
                <a:solidFill>
                  <a:schemeClr val="bg1"/>
                </a:solidFill>
                <a:latin typeface="+mj-lt"/>
              </a:defRPr>
            </a:lvl1pPr>
          </a:lstStyle>
          <a:p>
            <a:pPr lvl="0"/>
            <a:r>
              <a:rPr lang="en-US" dirty="0" smtClean="0"/>
              <a:t>Click to edit Master text styles</a:t>
            </a:r>
            <a:endParaRPr lang="en-US" dirty="0"/>
          </a:p>
        </p:txBody>
      </p:sp>
      <p:sp>
        <p:nvSpPr>
          <p:cNvPr id="22" name="Content Placeholder 4"/>
          <p:cNvSpPr>
            <a:spLocks noGrp="1"/>
          </p:cNvSpPr>
          <p:nvPr>
            <p:ph sz="quarter" idx="35"/>
          </p:nvPr>
        </p:nvSpPr>
        <p:spPr bwMode="gray">
          <a:xfrm>
            <a:off x="892175" y="2298701"/>
            <a:ext cx="5212080" cy="3632200"/>
          </a:xfrm>
          <a:noFill/>
        </p:spPr>
        <p:txBody>
          <a:bodyPr/>
          <a:lstStyle>
            <a:lvl1pPr marL="228600" indent="-228600">
              <a:spcBef>
                <a:spcPts val="1600"/>
              </a:spcBef>
              <a:defRPr sz="1800"/>
            </a:lvl1pPr>
            <a:lvl2pPr marL="517525" indent="-179388">
              <a:spcBef>
                <a:spcPts val="800"/>
              </a:spcBef>
              <a:defRPr sz="1600"/>
            </a:lvl2pPr>
            <a:lvl3pPr marL="860425" indent="-174625">
              <a:spcBef>
                <a:spcPts val="400"/>
              </a:spcBef>
              <a:defRPr sz="1400"/>
            </a:lvl3pPr>
            <a:lvl4pPr marL="1203325" indent="-169863">
              <a:spcBef>
                <a:spcPts val="200"/>
              </a:spcBef>
              <a:defRPr sz="1200"/>
            </a:lvl4pPr>
            <a:lvl5pPr>
              <a:spcBef>
                <a:spcPts val="100"/>
              </a:spcBef>
              <a:defRPr sz="11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3" name="Text Placeholder 9"/>
          <p:cNvSpPr>
            <a:spLocks noGrp="1"/>
          </p:cNvSpPr>
          <p:nvPr>
            <p:ph type="body" sz="quarter" idx="32"/>
          </p:nvPr>
        </p:nvSpPr>
        <p:spPr bwMode="gray">
          <a:xfrm>
            <a:off x="6370789" y="1752599"/>
            <a:ext cx="5212080" cy="498617"/>
          </a:xfrm>
          <a:prstGeom prst="rect">
            <a:avLst/>
          </a:prstGeom>
          <a:solidFill>
            <a:schemeClr val="accent1"/>
          </a:solidFill>
          <a:ln>
            <a:noFill/>
          </a:ln>
          <a:effectLst/>
        </p:spPr>
        <p:txBody>
          <a:bodyPr anchor="ctr" anchorCtr="0">
            <a:noAutofit/>
          </a:bodyPr>
          <a:lstStyle>
            <a:lvl1pPr marL="0" indent="0" algn="ctr">
              <a:spcBef>
                <a:spcPts val="0"/>
              </a:spcBef>
              <a:buFontTx/>
              <a:buNone/>
              <a:defRPr sz="2000" b="1">
                <a:solidFill>
                  <a:schemeClr val="bg1"/>
                </a:solidFill>
                <a:latin typeface="+mj-lt"/>
              </a:defRPr>
            </a:lvl1pPr>
          </a:lstStyle>
          <a:p>
            <a:pPr lvl="0"/>
            <a:r>
              <a:rPr lang="en-US" dirty="0" smtClean="0"/>
              <a:t>Click to edit Master text styles</a:t>
            </a:r>
            <a:endParaRPr lang="en-US" dirty="0"/>
          </a:p>
        </p:txBody>
      </p:sp>
      <p:sp>
        <p:nvSpPr>
          <p:cNvPr id="24" name="Content Placeholder 4"/>
          <p:cNvSpPr>
            <a:spLocks noGrp="1"/>
          </p:cNvSpPr>
          <p:nvPr>
            <p:ph sz="quarter" idx="36"/>
          </p:nvPr>
        </p:nvSpPr>
        <p:spPr bwMode="gray">
          <a:xfrm>
            <a:off x="6370320" y="2298701"/>
            <a:ext cx="5212080" cy="3632200"/>
          </a:xfrm>
          <a:noFill/>
        </p:spPr>
        <p:txBody>
          <a:bodyPr/>
          <a:lstStyle>
            <a:lvl1pPr marL="228600" indent="-228600">
              <a:spcBef>
                <a:spcPts val="1600"/>
              </a:spcBef>
              <a:defRPr sz="1800"/>
            </a:lvl1pPr>
            <a:lvl2pPr marL="517525" indent="-179388">
              <a:spcBef>
                <a:spcPts val="800"/>
              </a:spcBef>
              <a:defRPr sz="1600"/>
            </a:lvl2pPr>
            <a:lvl3pPr marL="860425" indent="-174625">
              <a:spcBef>
                <a:spcPts val="400"/>
              </a:spcBef>
              <a:defRPr sz="1400"/>
            </a:lvl3pPr>
            <a:lvl4pPr marL="1203325" indent="-169863">
              <a:spcBef>
                <a:spcPts val="200"/>
              </a:spcBef>
              <a:defRPr sz="1200"/>
            </a:lvl4pPr>
            <a:lvl5pPr>
              <a:spcBef>
                <a:spcPts val="100"/>
              </a:spcBef>
              <a:defRPr sz="11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5" name="Text Placeholder 9"/>
          <p:cNvSpPr>
            <a:spLocks noGrp="1"/>
          </p:cNvSpPr>
          <p:nvPr>
            <p:ph type="body" sz="quarter" idx="15" hasCustomPrompt="1"/>
          </p:nvPr>
        </p:nvSpPr>
        <p:spPr bwMode="gray">
          <a:xfrm>
            <a:off x="891704" y="1185767"/>
            <a:ext cx="10690696" cy="383292"/>
          </a:xfrm>
          <a:prstGeom prst="rect">
            <a:avLst/>
          </a:prstGeom>
          <a:noFill/>
        </p:spPr>
        <p:txBody>
          <a:bodyPr wrap="square" rtlCol="0">
            <a:noAutofit/>
          </a:bodyPr>
          <a:lstStyle>
            <a:lvl1pPr marL="0" indent="0" algn="l" rtl="0" fontAlgn="base">
              <a:lnSpc>
                <a:spcPct val="90000"/>
              </a:lnSpc>
              <a:spcBef>
                <a:spcPct val="0"/>
              </a:spcBef>
              <a:spcAft>
                <a:spcPct val="0"/>
              </a:spcAft>
              <a:buNone/>
              <a:defRPr lang="en-US" sz="2000" b="1" kern="1200" smtClean="0">
                <a:solidFill>
                  <a:schemeClr val="tx1"/>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smtClean="0"/>
              <a:t>Click to edit subtitle</a:t>
            </a:r>
            <a:endParaRPr lang="en-US" dirty="0"/>
          </a:p>
        </p:txBody>
      </p:sp>
    </p:spTree>
    <p:extLst>
      <p:ext uri="{BB962C8B-B14F-4D97-AF65-F5344CB8AC3E}">
        <p14:creationId xmlns:p14="http://schemas.microsoft.com/office/powerpoint/2010/main" val="185937677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ne Left Two Right Content">
    <p:spTree>
      <p:nvGrpSpPr>
        <p:cNvPr id="1" name=""/>
        <p:cNvGrpSpPr/>
        <p:nvPr/>
      </p:nvGrpSpPr>
      <p:grpSpPr>
        <a:xfrm>
          <a:off x="0" y="0"/>
          <a:ext cx="0" cy="0"/>
          <a:chOff x="0" y="0"/>
          <a:chExt cx="0" cy="0"/>
        </a:xfrm>
      </p:grpSpPr>
      <p:sp>
        <p:nvSpPr>
          <p:cNvPr id="14" name="Content Placeholder 4"/>
          <p:cNvSpPr>
            <a:spLocks noGrp="1"/>
          </p:cNvSpPr>
          <p:nvPr>
            <p:ph sz="quarter" idx="36"/>
          </p:nvPr>
        </p:nvSpPr>
        <p:spPr bwMode="gray">
          <a:xfrm>
            <a:off x="6369851" y="2298701"/>
            <a:ext cx="5212080" cy="1499616"/>
          </a:xfrm>
          <a:noFill/>
        </p:spPr>
        <p:txBody>
          <a:bodyPr/>
          <a:lstStyle>
            <a:lvl1pPr marL="228600" indent="-228600">
              <a:spcBef>
                <a:spcPts val="800"/>
              </a:spcBef>
              <a:defRPr sz="1800"/>
            </a:lvl1pPr>
            <a:lvl2pPr marL="517525" indent="-179388">
              <a:spcBef>
                <a:spcPts val="400"/>
              </a:spcBef>
              <a:defRPr sz="1600"/>
            </a:lvl2pPr>
            <a:lvl3pPr marL="860425" indent="-174625">
              <a:spcBef>
                <a:spcPts val="200"/>
              </a:spcBef>
              <a:defRPr sz="1400"/>
            </a:lvl3pPr>
            <a:lvl4pPr marL="1203325" indent="-169863">
              <a:spcBef>
                <a:spcPts val="100"/>
              </a:spcBef>
              <a:defRPr sz="1200"/>
            </a:lvl4pPr>
            <a:lvl5pPr>
              <a:spcBef>
                <a:spcPts val="100"/>
              </a:spcBef>
              <a:defRPr sz="11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bwMode="gray"/>
        <p:txBody>
          <a:bodyPr/>
          <a:lstStyle/>
          <a:p>
            <a:r>
              <a:rPr lang="en-US" smtClean="0"/>
              <a:t>Click to edit Master title style</a:t>
            </a:r>
            <a:endParaRPr lang="en-US"/>
          </a:p>
        </p:txBody>
      </p:sp>
      <p:sp>
        <p:nvSpPr>
          <p:cNvPr id="11" name="Text Placeholder 9"/>
          <p:cNvSpPr>
            <a:spLocks noGrp="1"/>
          </p:cNvSpPr>
          <p:nvPr>
            <p:ph type="body" sz="quarter" idx="30"/>
          </p:nvPr>
        </p:nvSpPr>
        <p:spPr bwMode="gray">
          <a:xfrm>
            <a:off x="891704" y="1752599"/>
            <a:ext cx="5212080" cy="498617"/>
          </a:xfrm>
          <a:prstGeom prst="rect">
            <a:avLst/>
          </a:prstGeom>
          <a:solidFill>
            <a:schemeClr val="accent1"/>
          </a:solidFill>
          <a:ln>
            <a:noFill/>
          </a:ln>
          <a:effectLst/>
        </p:spPr>
        <p:txBody>
          <a:bodyPr anchor="ctr" anchorCtr="0">
            <a:noAutofit/>
          </a:bodyPr>
          <a:lstStyle>
            <a:lvl1pPr marL="0" indent="0" algn="ctr">
              <a:spcBef>
                <a:spcPts val="0"/>
              </a:spcBef>
              <a:buFontTx/>
              <a:buNone/>
              <a:defRPr sz="2000" b="1">
                <a:solidFill>
                  <a:schemeClr val="bg1"/>
                </a:solidFill>
                <a:latin typeface="+mj-lt"/>
              </a:defRPr>
            </a:lvl1pPr>
          </a:lstStyle>
          <a:p>
            <a:pPr lvl="0"/>
            <a:r>
              <a:rPr lang="en-US" dirty="0" smtClean="0"/>
              <a:t>Click to edit Master text styles</a:t>
            </a:r>
            <a:endParaRPr lang="en-US" dirty="0"/>
          </a:p>
        </p:txBody>
      </p:sp>
      <p:sp>
        <p:nvSpPr>
          <p:cNvPr id="12" name="Text Placeholder 9"/>
          <p:cNvSpPr>
            <a:spLocks noGrp="1"/>
          </p:cNvSpPr>
          <p:nvPr>
            <p:ph type="body" sz="quarter" idx="32"/>
          </p:nvPr>
        </p:nvSpPr>
        <p:spPr bwMode="gray">
          <a:xfrm>
            <a:off x="6370320" y="1752599"/>
            <a:ext cx="5212080" cy="498617"/>
          </a:xfrm>
          <a:prstGeom prst="rect">
            <a:avLst/>
          </a:prstGeom>
          <a:solidFill>
            <a:schemeClr val="accent1"/>
          </a:solidFill>
          <a:ln>
            <a:noFill/>
          </a:ln>
          <a:effectLst/>
        </p:spPr>
        <p:txBody>
          <a:bodyPr anchor="ctr" anchorCtr="0">
            <a:noAutofit/>
          </a:bodyPr>
          <a:lstStyle>
            <a:lvl1pPr marL="0" indent="0" algn="ctr">
              <a:spcBef>
                <a:spcPts val="0"/>
              </a:spcBef>
              <a:buFontTx/>
              <a:buNone/>
              <a:defRPr sz="2000" b="1">
                <a:solidFill>
                  <a:schemeClr val="bg1"/>
                </a:solidFill>
                <a:latin typeface="+mj-lt"/>
              </a:defRPr>
            </a:lvl1pPr>
          </a:lstStyle>
          <a:p>
            <a:pPr lvl="0"/>
            <a:r>
              <a:rPr lang="en-US" dirty="0" smtClean="0"/>
              <a:t>Click to edit Master text styles</a:t>
            </a:r>
            <a:endParaRPr lang="en-US" dirty="0"/>
          </a:p>
        </p:txBody>
      </p:sp>
      <p:sp>
        <p:nvSpPr>
          <p:cNvPr id="24" name="Text Placeholder 9"/>
          <p:cNvSpPr>
            <a:spLocks noGrp="1"/>
          </p:cNvSpPr>
          <p:nvPr>
            <p:ph type="body" sz="quarter" idx="15" hasCustomPrompt="1"/>
          </p:nvPr>
        </p:nvSpPr>
        <p:spPr bwMode="gray">
          <a:xfrm>
            <a:off x="891704" y="1185767"/>
            <a:ext cx="10690696" cy="383292"/>
          </a:xfrm>
          <a:prstGeom prst="rect">
            <a:avLst/>
          </a:prstGeom>
          <a:noFill/>
        </p:spPr>
        <p:txBody>
          <a:bodyPr wrap="square" rtlCol="0">
            <a:noAutofit/>
          </a:bodyPr>
          <a:lstStyle>
            <a:lvl1pPr marL="0" indent="0" algn="l" rtl="0" fontAlgn="base">
              <a:lnSpc>
                <a:spcPct val="90000"/>
              </a:lnSpc>
              <a:spcBef>
                <a:spcPct val="0"/>
              </a:spcBef>
              <a:spcAft>
                <a:spcPct val="0"/>
              </a:spcAft>
              <a:buNone/>
              <a:defRPr lang="en-US" sz="2000" b="1" kern="1200" smtClean="0">
                <a:solidFill>
                  <a:schemeClr val="tx1"/>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smtClean="0"/>
              <a:t>Click to edit subtitle</a:t>
            </a:r>
            <a:endParaRPr lang="en-US" dirty="0"/>
          </a:p>
        </p:txBody>
      </p:sp>
      <p:sp>
        <p:nvSpPr>
          <p:cNvPr id="10" name="Text Placeholder 12"/>
          <p:cNvSpPr>
            <a:spLocks noGrp="1"/>
          </p:cNvSpPr>
          <p:nvPr>
            <p:ph type="body" sz="quarter" idx="16" hasCustomPrompt="1"/>
          </p:nvPr>
        </p:nvSpPr>
        <p:spPr bwMode="gray">
          <a:xfrm>
            <a:off x="891704" y="6252482"/>
            <a:ext cx="8956240" cy="415018"/>
          </a:xfrm>
          <a:prstGeom prst="rect">
            <a:avLst/>
          </a:prstGeom>
        </p:spPr>
        <p:txBody>
          <a:bodyPr lIns="91440" tIns="0" rIns="0" bIns="0" anchor="b" anchorCtr="0">
            <a:noAutofit/>
          </a:bodyPr>
          <a:lstStyle>
            <a:lvl1pPr marL="0" indent="0">
              <a:spcBef>
                <a:spcPts val="600"/>
              </a:spcBef>
              <a:buNone/>
              <a:defRPr sz="1000">
                <a:solidFill>
                  <a:schemeClr val="tx1"/>
                </a:solidFill>
                <a:latin typeface="Arial" pitchFamily="34" charset="0"/>
                <a:cs typeface="Arial" pitchFamily="34" charset="0"/>
              </a:defRPr>
            </a:lvl1pPr>
          </a:lstStyle>
          <a:p>
            <a:pPr lvl="0"/>
            <a:r>
              <a:rPr lang="en-US" dirty="0" smtClean="0"/>
              <a:t>Click to edit source</a:t>
            </a:r>
            <a:endParaRPr lang="en-US" dirty="0"/>
          </a:p>
        </p:txBody>
      </p:sp>
      <p:sp>
        <p:nvSpPr>
          <p:cNvPr id="13" name="Content Placeholder 4"/>
          <p:cNvSpPr>
            <a:spLocks noGrp="1"/>
          </p:cNvSpPr>
          <p:nvPr>
            <p:ph sz="quarter" idx="35"/>
          </p:nvPr>
        </p:nvSpPr>
        <p:spPr bwMode="gray">
          <a:xfrm>
            <a:off x="892175" y="2298701"/>
            <a:ext cx="5212080" cy="3632200"/>
          </a:xfrm>
          <a:noFill/>
        </p:spPr>
        <p:txBody>
          <a:bodyPr/>
          <a:lstStyle>
            <a:lvl1pPr marL="228600" indent="-228600">
              <a:spcBef>
                <a:spcPts val="800"/>
              </a:spcBef>
              <a:defRPr sz="1800"/>
            </a:lvl1pPr>
            <a:lvl2pPr marL="517525" indent="-179388">
              <a:spcBef>
                <a:spcPts val="400"/>
              </a:spcBef>
              <a:defRPr sz="1600"/>
            </a:lvl2pPr>
            <a:lvl3pPr marL="860425" indent="-174625">
              <a:spcBef>
                <a:spcPts val="200"/>
              </a:spcBef>
              <a:defRPr sz="1400"/>
            </a:lvl3pPr>
            <a:lvl4pPr marL="1203325" indent="-169863">
              <a:spcBef>
                <a:spcPts val="100"/>
              </a:spcBef>
              <a:defRPr sz="1200"/>
            </a:lvl4pPr>
            <a:lvl5pPr>
              <a:spcBef>
                <a:spcPts val="100"/>
              </a:spcBef>
              <a:defRPr sz="11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4"/>
          <p:cNvSpPr>
            <a:spLocks noGrp="1"/>
          </p:cNvSpPr>
          <p:nvPr>
            <p:ph sz="quarter" idx="37"/>
          </p:nvPr>
        </p:nvSpPr>
        <p:spPr bwMode="gray">
          <a:xfrm>
            <a:off x="6369851" y="4433255"/>
            <a:ext cx="5212080" cy="1499616"/>
          </a:xfrm>
          <a:noFill/>
        </p:spPr>
        <p:txBody>
          <a:bodyPr/>
          <a:lstStyle>
            <a:lvl1pPr marL="228600" indent="-228600">
              <a:spcBef>
                <a:spcPts val="800"/>
              </a:spcBef>
              <a:defRPr sz="1800"/>
            </a:lvl1pPr>
            <a:lvl2pPr marL="517525" indent="-179388">
              <a:spcBef>
                <a:spcPts val="400"/>
              </a:spcBef>
              <a:defRPr sz="1600"/>
            </a:lvl2pPr>
            <a:lvl3pPr marL="860425" indent="-174625">
              <a:spcBef>
                <a:spcPts val="200"/>
              </a:spcBef>
              <a:defRPr sz="1400"/>
            </a:lvl3pPr>
            <a:lvl4pPr marL="1203325" indent="-169863">
              <a:spcBef>
                <a:spcPts val="100"/>
              </a:spcBef>
              <a:defRPr sz="1200"/>
            </a:lvl4pPr>
            <a:lvl5pPr>
              <a:spcBef>
                <a:spcPts val="100"/>
              </a:spcBef>
              <a:defRPr sz="11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3" name="Text Placeholder 9"/>
          <p:cNvSpPr>
            <a:spLocks noGrp="1"/>
          </p:cNvSpPr>
          <p:nvPr>
            <p:ph type="body" sz="quarter" idx="38"/>
          </p:nvPr>
        </p:nvSpPr>
        <p:spPr bwMode="gray">
          <a:xfrm>
            <a:off x="6370320" y="3887153"/>
            <a:ext cx="5212080" cy="498617"/>
          </a:xfrm>
          <a:prstGeom prst="rect">
            <a:avLst/>
          </a:prstGeom>
          <a:solidFill>
            <a:schemeClr val="accent1"/>
          </a:solidFill>
          <a:ln>
            <a:noFill/>
          </a:ln>
          <a:effectLst/>
        </p:spPr>
        <p:txBody>
          <a:bodyPr anchor="ctr" anchorCtr="0">
            <a:noAutofit/>
          </a:bodyPr>
          <a:lstStyle>
            <a:lvl1pPr marL="0" indent="0" algn="ctr">
              <a:spcBef>
                <a:spcPts val="0"/>
              </a:spcBef>
              <a:buFontTx/>
              <a:buNone/>
              <a:defRPr sz="2000" b="1">
                <a:solidFill>
                  <a:schemeClr val="bg1"/>
                </a:solidFill>
                <a:latin typeface="+mj-lt"/>
              </a:defRPr>
            </a:lvl1pPr>
          </a:lstStyle>
          <a:p>
            <a:pPr lvl="0"/>
            <a:r>
              <a:rPr lang="en-US" dirty="0" smtClean="0"/>
              <a:t>Click to edit Master text styles</a:t>
            </a:r>
            <a:endParaRPr lang="en-US" dirty="0"/>
          </a:p>
        </p:txBody>
      </p:sp>
    </p:spTree>
    <p:extLst>
      <p:ext uri="{BB962C8B-B14F-4D97-AF65-F5344CB8AC3E}">
        <p14:creationId xmlns:p14="http://schemas.microsoft.com/office/powerpoint/2010/main" val="381752025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Left One Right Content">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smtClean="0"/>
              <a:t>Click to edit Master title style</a:t>
            </a:r>
            <a:endParaRPr lang="en-US"/>
          </a:p>
        </p:txBody>
      </p:sp>
      <p:sp>
        <p:nvSpPr>
          <p:cNvPr id="14" name="Text Placeholder 12"/>
          <p:cNvSpPr>
            <a:spLocks noGrp="1"/>
          </p:cNvSpPr>
          <p:nvPr>
            <p:ph type="body" sz="quarter" idx="16" hasCustomPrompt="1"/>
          </p:nvPr>
        </p:nvSpPr>
        <p:spPr bwMode="gray">
          <a:xfrm>
            <a:off x="891704" y="6252482"/>
            <a:ext cx="8956240" cy="415018"/>
          </a:xfrm>
          <a:prstGeom prst="rect">
            <a:avLst/>
          </a:prstGeom>
        </p:spPr>
        <p:txBody>
          <a:bodyPr lIns="91440" tIns="0" rIns="0" bIns="0" anchor="b" anchorCtr="0">
            <a:noAutofit/>
          </a:bodyPr>
          <a:lstStyle>
            <a:lvl1pPr marL="0" indent="0">
              <a:spcBef>
                <a:spcPts val="600"/>
              </a:spcBef>
              <a:buNone/>
              <a:defRPr sz="1000">
                <a:solidFill>
                  <a:schemeClr val="tx1"/>
                </a:solidFill>
                <a:latin typeface="Arial" pitchFamily="34" charset="0"/>
                <a:cs typeface="Arial" pitchFamily="34" charset="0"/>
              </a:defRPr>
            </a:lvl1pPr>
          </a:lstStyle>
          <a:p>
            <a:pPr lvl="0"/>
            <a:r>
              <a:rPr lang="en-US" dirty="0" smtClean="0"/>
              <a:t>Click to edit source</a:t>
            </a:r>
            <a:endParaRPr lang="en-US" dirty="0"/>
          </a:p>
        </p:txBody>
      </p:sp>
      <p:sp>
        <p:nvSpPr>
          <p:cNvPr id="17" name="Text Placeholder 9"/>
          <p:cNvSpPr>
            <a:spLocks noGrp="1"/>
          </p:cNvSpPr>
          <p:nvPr>
            <p:ph type="body" sz="quarter" idx="30"/>
          </p:nvPr>
        </p:nvSpPr>
        <p:spPr bwMode="gray">
          <a:xfrm>
            <a:off x="891704" y="1752599"/>
            <a:ext cx="5212080" cy="498617"/>
          </a:xfrm>
          <a:prstGeom prst="rect">
            <a:avLst/>
          </a:prstGeom>
          <a:solidFill>
            <a:schemeClr val="accent1"/>
          </a:solidFill>
          <a:ln>
            <a:noFill/>
          </a:ln>
          <a:effectLst/>
        </p:spPr>
        <p:txBody>
          <a:bodyPr anchor="ctr" anchorCtr="0">
            <a:noAutofit/>
          </a:bodyPr>
          <a:lstStyle>
            <a:lvl1pPr marL="0" indent="0" algn="ctr">
              <a:spcBef>
                <a:spcPts val="0"/>
              </a:spcBef>
              <a:buFontTx/>
              <a:buNone/>
              <a:defRPr sz="2000" b="1">
                <a:solidFill>
                  <a:schemeClr val="bg1"/>
                </a:solidFill>
                <a:latin typeface="+mj-lt"/>
              </a:defRPr>
            </a:lvl1pPr>
          </a:lstStyle>
          <a:p>
            <a:pPr lvl="0"/>
            <a:r>
              <a:rPr lang="en-US" dirty="0" smtClean="0"/>
              <a:t>Click to edit Master text styles</a:t>
            </a:r>
            <a:endParaRPr lang="en-US" dirty="0"/>
          </a:p>
        </p:txBody>
      </p:sp>
      <p:sp>
        <p:nvSpPr>
          <p:cNvPr id="18" name="Text Placeholder 9"/>
          <p:cNvSpPr>
            <a:spLocks noGrp="1"/>
          </p:cNvSpPr>
          <p:nvPr>
            <p:ph type="body" sz="quarter" idx="32"/>
          </p:nvPr>
        </p:nvSpPr>
        <p:spPr bwMode="gray">
          <a:xfrm>
            <a:off x="6370789" y="1752599"/>
            <a:ext cx="5212080" cy="498617"/>
          </a:xfrm>
          <a:prstGeom prst="rect">
            <a:avLst/>
          </a:prstGeom>
          <a:solidFill>
            <a:schemeClr val="accent1"/>
          </a:solidFill>
          <a:ln>
            <a:noFill/>
          </a:ln>
          <a:effectLst/>
        </p:spPr>
        <p:txBody>
          <a:bodyPr anchor="ctr" anchorCtr="0">
            <a:noAutofit/>
          </a:bodyPr>
          <a:lstStyle>
            <a:lvl1pPr marL="0" indent="0" algn="ctr">
              <a:spcBef>
                <a:spcPts val="0"/>
              </a:spcBef>
              <a:buFontTx/>
              <a:buNone/>
              <a:defRPr sz="2000" b="1">
                <a:solidFill>
                  <a:schemeClr val="bg1"/>
                </a:solidFill>
                <a:latin typeface="+mj-lt"/>
              </a:defRPr>
            </a:lvl1pPr>
          </a:lstStyle>
          <a:p>
            <a:pPr lvl="0"/>
            <a:r>
              <a:rPr lang="en-US" dirty="0" smtClean="0"/>
              <a:t>Click to edit Master text styles</a:t>
            </a:r>
            <a:endParaRPr lang="en-US" dirty="0"/>
          </a:p>
        </p:txBody>
      </p:sp>
      <p:sp>
        <p:nvSpPr>
          <p:cNvPr id="26" name="Text Placeholder 9"/>
          <p:cNvSpPr>
            <a:spLocks noGrp="1"/>
          </p:cNvSpPr>
          <p:nvPr>
            <p:ph type="body" sz="quarter" idx="15" hasCustomPrompt="1"/>
          </p:nvPr>
        </p:nvSpPr>
        <p:spPr bwMode="gray">
          <a:xfrm>
            <a:off x="891704" y="1185767"/>
            <a:ext cx="10690696" cy="383292"/>
          </a:xfrm>
          <a:prstGeom prst="rect">
            <a:avLst/>
          </a:prstGeom>
          <a:noFill/>
        </p:spPr>
        <p:txBody>
          <a:bodyPr wrap="square" rtlCol="0">
            <a:noAutofit/>
          </a:bodyPr>
          <a:lstStyle>
            <a:lvl1pPr marL="0" indent="0" algn="l" rtl="0" fontAlgn="base">
              <a:lnSpc>
                <a:spcPct val="90000"/>
              </a:lnSpc>
              <a:spcBef>
                <a:spcPct val="0"/>
              </a:spcBef>
              <a:spcAft>
                <a:spcPct val="0"/>
              </a:spcAft>
              <a:buNone/>
              <a:defRPr lang="en-US" sz="2000" b="1" kern="1200" smtClean="0">
                <a:solidFill>
                  <a:schemeClr val="tx1"/>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smtClean="0"/>
              <a:t>Click to edit subtitle</a:t>
            </a:r>
            <a:endParaRPr lang="en-US" dirty="0"/>
          </a:p>
        </p:txBody>
      </p:sp>
      <p:sp>
        <p:nvSpPr>
          <p:cNvPr id="11" name="Content Placeholder 4"/>
          <p:cNvSpPr>
            <a:spLocks noGrp="1"/>
          </p:cNvSpPr>
          <p:nvPr>
            <p:ph sz="quarter" idx="35"/>
          </p:nvPr>
        </p:nvSpPr>
        <p:spPr bwMode="gray">
          <a:xfrm>
            <a:off x="892175" y="2298701"/>
            <a:ext cx="5212080" cy="1499616"/>
          </a:xfrm>
          <a:noFill/>
        </p:spPr>
        <p:txBody>
          <a:bodyPr/>
          <a:lstStyle>
            <a:lvl1pPr marL="228600" indent="-228600">
              <a:spcBef>
                <a:spcPts val="800"/>
              </a:spcBef>
              <a:defRPr sz="1800"/>
            </a:lvl1pPr>
            <a:lvl2pPr marL="517525" indent="-179388">
              <a:spcBef>
                <a:spcPts val="400"/>
              </a:spcBef>
              <a:defRPr sz="1600"/>
            </a:lvl2pPr>
            <a:lvl3pPr marL="860425" indent="-174625">
              <a:spcBef>
                <a:spcPts val="200"/>
              </a:spcBef>
              <a:defRPr sz="1400"/>
            </a:lvl3pPr>
            <a:lvl4pPr marL="1203325" indent="-169863">
              <a:spcBef>
                <a:spcPts val="100"/>
              </a:spcBef>
              <a:defRPr sz="1200"/>
            </a:lvl4pPr>
            <a:lvl5pPr>
              <a:spcBef>
                <a:spcPts val="100"/>
              </a:spcBef>
              <a:defRPr sz="11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4"/>
          <p:cNvSpPr>
            <a:spLocks noGrp="1"/>
          </p:cNvSpPr>
          <p:nvPr>
            <p:ph sz="quarter" idx="37"/>
          </p:nvPr>
        </p:nvSpPr>
        <p:spPr bwMode="gray">
          <a:xfrm>
            <a:off x="6370320" y="2298701"/>
            <a:ext cx="5212080" cy="3632200"/>
          </a:xfrm>
          <a:noFill/>
        </p:spPr>
        <p:txBody>
          <a:bodyPr/>
          <a:lstStyle>
            <a:lvl1pPr marL="228600" indent="-228600">
              <a:spcBef>
                <a:spcPts val="800"/>
              </a:spcBef>
              <a:defRPr sz="1800"/>
            </a:lvl1pPr>
            <a:lvl2pPr marL="517525" indent="-179388">
              <a:spcBef>
                <a:spcPts val="400"/>
              </a:spcBef>
              <a:defRPr sz="1600"/>
            </a:lvl2pPr>
            <a:lvl3pPr marL="860425" indent="-174625">
              <a:spcBef>
                <a:spcPts val="200"/>
              </a:spcBef>
              <a:defRPr sz="1400"/>
            </a:lvl3pPr>
            <a:lvl4pPr marL="1203325" indent="-169863">
              <a:spcBef>
                <a:spcPts val="100"/>
              </a:spcBef>
              <a:defRPr sz="1200"/>
            </a:lvl4pPr>
            <a:lvl5pPr>
              <a:spcBef>
                <a:spcPts val="100"/>
              </a:spcBef>
              <a:defRPr sz="11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38"/>
          </p:nvPr>
        </p:nvSpPr>
        <p:spPr bwMode="gray">
          <a:xfrm>
            <a:off x="891704" y="3886676"/>
            <a:ext cx="5212080" cy="498617"/>
          </a:xfrm>
          <a:prstGeom prst="rect">
            <a:avLst/>
          </a:prstGeom>
          <a:solidFill>
            <a:schemeClr val="accent1"/>
          </a:solidFill>
          <a:ln>
            <a:noFill/>
          </a:ln>
          <a:effectLst/>
        </p:spPr>
        <p:txBody>
          <a:bodyPr anchor="ctr" anchorCtr="0">
            <a:noAutofit/>
          </a:bodyPr>
          <a:lstStyle>
            <a:lvl1pPr marL="0" indent="0" algn="ctr">
              <a:spcBef>
                <a:spcPts val="0"/>
              </a:spcBef>
              <a:buFontTx/>
              <a:buNone/>
              <a:defRPr sz="2000" b="1">
                <a:solidFill>
                  <a:schemeClr val="bg1"/>
                </a:solidFill>
                <a:latin typeface="+mj-lt"/>
              </a:defRPr>
            </a:lvl1pPr>
          </a:lstStyle>
          <a:p>
            <a:pPr lvl="0"/>
            <a:r>
              <a:rPr lang="en-US" dirty="0" smtClean="0"/>
              <a:t>Click to edit Master text styles</a:t>
            </a:r>
            <a:endParaRPr lang="en-US" dirty="0"/>
          </a:p>
        </p:txBody>
      </p:sp>
      <p:sp>
        <p:nvSpPr>
          <p:cNvPr id="15" name="Content Placeholder 4"/>
          <p:cNvSpPr>
            <a:spLocks noGrp="1"/>
          </p:cNvSpPr>
          <p:nvPr>
            <p:ph sz="quarter" idx="39"/>
          </p:nvPr>
        </p:nvSpPr>
        <p:spPr bwMode="gray">
          <a:xfrm>
            <a:off x="892175" y="4432778"/>
            <a:ext cx="5212080" cy="1499616"/>
          </a:xfrm>
          <a:noFill/>
        </p:spPr>
        <p:txBody>
          <a:bodyPr/>
          <a:lstStyle>
            <a:lvl1pPr marL="228600" indent="-228600">
              <a:spcBef>
                <a:spcPts val="800"/>
              </a:spcBef>
              <a:defRPr sz="1800"/>
            </a:lvl1pPr>
            <a:lvl2pPr marL="517525" indent="-179388">
              <a:spcBef>
                <a:spcPts val="400"/>
              </a:spcBef>
              <a:defRPr sz="1600"/>
            </a:lvl2pPr>
            <a:lvl3pPr marL="860425" indent="-174625">
              <a:spcBef>
                <a:spcPts val="200"/>
              </a:spcBef>
              <a:defRPr sz="1400"/>
            </a:lvl3pPr>
            <a:lvl4pPr marL="1203325" indent="-169863">
              <a:spcBef>
                <a:spcPts val="100"/>
              </a:spcBef>
              <a:defRPr sz="1200"/>
            </a:lvl4pPr>
            <a:lvl5pPr>
              <a:spcBef>
                <a:spcPts val="100"/>
              </a:spcBef>
              <a:defRPr sz="11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9884978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smtClean="0"/>
              <a:t>Click to edit Master title style</a:t>
            </a:r>
            <a:endParaRPr lang="en-US"/>
          </a:p>
        </p:txBody>
      </p:sp>
      <p:sp>
        <p:nvSpPr>
          <p:cNvPr id="16" name="Text Placeholder 12"/>
          <p:cNvSpPr>
            <a:spLocks noGrp="1"/>
          </p:cNvSpPr>
          <p:nvPr>
            <p:ph type="body" sz="quarter" idx="16" hasCustomPrompt="1"/>
          </p:nvPr>
        </p:nvSpPr>
        <p:spPr bwMode="gray">
          <a:xfrm>
            <a:off x="891704" y="6252482"/>
            <a:ext cx="8956240" cy="415018"/>
          </a:xfrm>
          <a:prstGeom prst="rect">
            <a:avLst/>
          </a:prstGeom>
        </p:spPr>
        <p:txBody>
          <a:bodyPr lIns="91440" tIns="0" rIns="0" bIns="0" anchor="b" anchorCtr="0">
            <a:noAutofit/>
          </a:bodyPr>
          <a:lstStyle>
            <a:lvl1pPr marL="0" indent="0">
              <a:spcBef>
                <a:spcPts val="600"/>
              </a:spcBef>
              <a:buNone/>
              <a:defRPr sz="1000">
                <a:solidFill>
                  <a:schemeClr val="tx1"/>
                </a:solidFill>
                <a:latin typeface="Arial" pitchFamily="34" charset="0"/>
                <a:cs typeface="Arial" pitchFamily="34" charset="0"/>
              </a:defRPr>
            </a:lvl1pPr>
          </a:lstStyle>
          <a:p>
            <a:pPr lvl="0"/>
            <a:r>
              <a:rPr lang="en-US" dirty="0" smtClean="0"/>
              <a:t>Click to edit source</a:t>
            </a:r>
            <a:endParaRPr lang="en-US" dirty="0"/>
          </a:p>
        </p:txBody>
      </p:sp>
      <p:sp>
        <p:nvSpPr>
          <p:cNvPr id="23" name="Text Placeholder 9"/>
          <p:cNvSpPr>
            <a:spLocks noGrp="1"/>
          </p:cNvSpPr>
          <p:nvPr>
            <p:ph type="body" sz="quarter" idx="15" hasCustomPrompt="1"/>
          </p:nvPr>
        </p:nvSpPr>
        <p:spPr bwMode="gray">
          <a:xfrm>
            <a:off x="891704" y="1185767"/>
            <a:ext cx="10690696" cy="383292"/>
          </a:xfrm>
          <a:prstGeom prst="rect">
            <a:avLst/>
          </a:prstGeom>
          <a:noFill/>
        </p:spPr>
        <p:txBody>
          <a:bodyPr wrap="square" rtlCol="0">
            <a:noAutofit/>
          </a:bodyPr>
          <a:lstStyle>
            <a:lvl1pPr marL="0" indent="0" algn="l" rtl="0" fontAlgn="base">
              <a:lnSpc>
                <a:spcPct val="90000"/>
              </a:lnSpc>
              <a:spcBef>
                <a:spcPct val="0"/>
              </a:spcBef>
              <a:spcAft>
                <a:spcPct val="0"/>
              </a:spcAft>
              <a:buNone/>
              <a:defRPr lang="en-US" sz="2000" b="1" kern="1200" smtClean="0">
                <a:solidFill>
                  <a:schemeClr val="tx1"/>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smtClean="0"/>
              <a:t>Click to edit subtitle</a:t>
            </a:r>
            <a:endParaRPr lang="en-US" dirty="0"/>
          </a:p>
        </p:txBody>
      </p:sp>
      <p:sp>
        <p:nvSpPr>
          <p:cNvPr id="13" name="Text Placeholder 9"/>
          <p:cNvSpPr>
            <a:spLocks noGrp="1"/>
          </p:cNvSpPr>
          <p:nvPr>
            <p:ph type="body" sz="quarter" idx="30"/>
          </p:nvPr>
        </p:nvSpPr>
        <p:spPr bwMode="gray">
          <a:xfrm>
            <a:off x="891704" y="1752599"/>
            <a:ext cx="5212080" cy="498617"/>
          </a:xfrm>
          <a:prstGeom prst="rect">
            <a:avLst/>
          </a:prstGeom>
          <a:solidFill>
            <a:schemeClr val="accent1"/>
          </a:solidFill>
          <a:ln>
            <a:noFill/>
          </a:ln>
          <a:effectLst/>
        </p:spPr>
        <p:txBody>
          <a:bodyPr anchor="ctr" anchorCtr="0">
            <a:noAutofit/>
          </a:bodyPr>
          <a:lstStyle>
            <a:lvl1pPr marL="0" indent="0" algn="ctr">
              <a:spcBef>
                <a:spcPts val="0"/>
              </a:spcBef>
              <a:buFontTx/>
              <a:buNone/>
              <a:defRPr sz="2000" b="1">
                <a:solidFill>
                  <a:schemeClr val="bg1"/>
                </a:solidFill>
                <a:latin typeface="+mj-lt"/>
              </a:defRPr>
            </a:lvl1pPr>
          </a:lstStyle>
          <a:p>
            <a:pPr lvl="0"/>
            <a:r>
              <a:rPr lang="en-US" dirty="0" smtClean="0"/>
              <a:t>Click to edit Master text styles</a:t>
            </a:r>
            <a:endParaRPr lang="en-US" dirty="0"/>
          </a:p>
        </p:txBody>
      </p:sp>
      <p:sp>
        <p:nvSpPr>
          <p:cNvPr id="14" name="Content Placeholder 4"/>
          <p:cNvSpPr>
            <a:spLocks noGrp="1"/>
          </p:cNvSpPr>
          <p:nvPr>
            <p:ph sz="quarter" idx="35"/>
          </p:nvPr>
        </p:nvSpPr>
        <p:spPr bwMode="gray">
          <a:xfrm>
            <a:off x="892175" y="2298701"/>
            <a:ext cx="5212080" cy="1499616"/>
          </a:xfrm>
          <a:noFill/>
        </p:spPr>
        <p:txBody>
          <a:bodyPr/>
          <a:lstStyle>
            <a:lvl1pPr marL="228600" indent="-228600">
              <a:spcBef>
                <a:spcPts val="800"/>
              </a:spcBef>
              <a:defRPr sz="1800"/>
            </a:lvl1pPr>
            <a:lvl2pPr marL="517525" indent="-179388">
              <a:spcBef>
                <a:spcPts val="400"/>
              </a:spcBef>
              <a:defRPr sz="1600"/>
            </a:lvl2pPr>
            <a:lvl3pPr marL="860425" indent="-174625">
              <a:spcBef>
                <a:spcPts val="200"/>
              </a:spcBef>
              <a:defRPr sz="1400"/>
            </a:lvl3pPr>
            <a:lvl4pPr marL="1203325" indent="-169863">
              <a:spcBef>
                <a:spcPts val="100"/>
              </a:spcBef>
              <a:defRPr sz="1200"/>
            </a:lvl4pPr>
            <a:lvl5pPr>
              <a:spcBef>
                <a:spcPts val="100"/>
              </a:spcBef>
              <a:defRPr sz="11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38"/>
          </p:nvPr>
        </p:nvSpPr>
        <p:spPr bwMode="gray">
          <a:xfrm>
            <a:off x="891704" y="3886676"/>
            <a:ext cx="5212080" cy="498617"/>
          </a:xfrm>
          <a:prstGeom prst="rect">
            <a:avLst/>
          </a:prstGeom>
          <a:solidFill>
            <a:schemeClr val="accent1"/>
          </a:solidFill>
          <a:ln>
            <a:noFill/>
          </a:ln>
          <a:effectLst/>
        </p:spPr>
        <p:txBody>
          <a:bodyPr anchor="ctr" anchorCtr="0">
            <a:noAutofit/>
          </a:bodyPr>
          <a:lstStyle>
            <a:lvl1pPr marL="0" indent="0" algn="ctr">
              <a:spcBef>
                <a:spcPts val="0"/>
              </a:spcBef>
              <a:buFontTx/>
              <a:buNone/>
              <a:defRPr sz="2000" b="1">
                <a:solidFill>
                  <a:schemeClr val="bg1"/>
                </a:solidFill>
                <a:latin typeface="+mj-lt"/>
              </a:defRPr>
            </a:lvl1pPr>
          </a:lstStyle>
          <a:p>
            <a:pPr lvl="0"/>
            <a:r>
              <a:rPr lang="en-US" dirty="0" smtClean="0"/>
              <a:t>Click to edit Master text styles</a:t>
            </a:r>
            <a:endParaRPr lang="en-US" dirty="0"/>
          </a:p>
        </p:txBody>
      </p:sp>
      <p:sp>
        <p:nvSpPr>
          <p:cNvPr id="22" name="Content Placeholder 4"/>
          <p:cNvSpPr>
            <a:spLocks noGrp="1"/>
          </p:cNvSpPr>
          <p:nvPr>
            <p:ph sz="quarter" idx="39"/>
          </p:nvPr>
        </p:nvSpPr>
        <p:spPr bwMode="gray">
          <a:xfrm>
            <a:off x="892175" y="4432778"/>
            <a:ext cx="5212080" cy="1499616"/>
          </a:xfrm>
          <a:noFill/>
        </p:spPr>
        <p:txBody>
          <a:bodyPr/>
          <a:lstStyle>
            <a:lvl1pPr marL="228600" indent="-228600">
              <a:spcBef>
                <a:spcPts val="800"/>
              </a:spcBef>
              <a:defRPr sz="1800"/>
            </a:lvl1pPr>
            <a:lvl2pPr marL="517525" indent="-179388">
              <a:spcBef>
                <a:spcPts val="400"/>
              </a:spcBef>
              <a:defRPr sz="1600"/>
            </a:lvl2pPr>
            <a:lvl3pPr marL="860425" indent="-174625">
              <a:spcBef>
                <a:spcPts val="200"/>
              </a:spcBef>
              <a:defRPr sz="1400"/>
            </a:lvl3pPr>
            <a:lvl4pPr marL="1203325" indent="-169863">
              <a:spcBef>
                <a:spcPts val="100"/>
              </a:spcBef>
              <a:defRPr sz="1200"/>
            </a:lvl4pPr>
            <a:lvl5pPr>
              <a:spcBef>
                <a:spcPts val="100"/>
              </a:spcBef>
              <a:defRPr sz="11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4" name="Content Placeholder 4"/>
          <p:cNvSpPr>
            <a:spLocks noGrp="1"/>
          </p:cNvSpPr>
          <p:nvPr>
            <p:ph sz="quarter" idx="36"/>
          </p:nvPr>
        </p:nvSpPr>
        <p:spPr bwMode="gray">
          <a:xfrm>
            <a:off x="6369851" y="2298701"/>
            <a:ext cx="5212080" cy="1499616"/>
          </a:xfrm>
          <a:noFill/>
        </p:spPr>
        <p:txBody>
          <a:bodyPr/>
          <a:lstStyle>
            <a:lvl1pPr marL="228600" indent="-228600">
              <a:spcBef>
                <a:spcPts val="800"/>
              </a:spcBef>
              <a:defRPr sz="1800"/>
            </a:lvl1pPr>
            <a:lvl2pPr marL="517525" indent="-179388">
              <a:spcBef>
                <a:spcPts val="400"/>
              </a:spcBef>
              <a:defRPr sz="1600"/>
            </a:lvl2pPr>
            <a:lvl3pPr marL="860425" indent="-174625">
              <a:spcBef>
                <a:spcPts val="200"/>
              </a:spcBef>
              <a:defRPr sz="1400"/>
            </a:lvl3pPr>
            <a:lvl4pPr marL="1203325" indent="-169863">
              <a:spcBef>
                <a:spcPts val="100"/>
              </a:spcBef>
              <a:defRPr sz="1200"/>
            </a:lvl4pPr>
            <a:lvl5pPr>
              <a:spcBef>
                <a:spcPts val="100"/>
              </a:spcBef>
              <a:defRPr sz="11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5" name="Text Placeholder 9"/>
          <p:cNvSpPr>
            <a:spLocks noGrp="1"/>
          </p:cNvSpPr>
          <p:nvPr>
            <p:ph type="body" sz="quarter" idx="32"/>
          </p:nvPr>
        </p:nvSpPr>
        <p:spPr bwMode="gray">
          <a:xfrm>
            <a:off x="6370320" y="1752599"/>
            <a:ext cx="5212080" cy="498617"/>
          </a:xfrm>
          <a:prstGeom prst="rect">
            <a:avLst/>
          </a:prstGeom>
          <a:solidFill>
            <a:schemeClr val="accent1"/>
          </a:solidFill>
          <a:ln>
            <a:noFill/>
          </a:ln>
          <a:effectLst/>
        </p:spPr>
        <p:txBody>
          <a:bodyPr anchor="ctr" anchorCtr="0">
            <a:noAutofit/>
          </a:bodyPr>
          <a:lstStyle>
            <a:lvl1pPr marL="0" indent="0" algn="ctr">
              <a:spcBef>
                <a:spcPts val="0"/>
              </a:spcBef>
              <a:buFontTx/>
              <a:buNone/>
              <a:defRPr sz="2000" b="1">
                <a:solidFill>
                  <a:schemeClr val="bg1"/>
                </a:solidFill>
                <a:latin typeface="+mj-lt"/>
              </a:defRPr>
            </a:lvl1pPr>
          </a:lstStyle>
          <a:p>
            <a:pPr lvl="0"/>
            <a:r>
              <a:rPr lang="en-US" dirty="0" smtClean="0"/>
              <a:t>Click to edit Master text styles</a:t>
            </a:r>
            <a:endParaRPr lang="en-US" dirty="0"/>
          </a:p>
        </p:txBody>
      </p:sp>
      <p:sp>
        <p:nvSpPr>
          <p:cNvPr id="26" name="Content Placeholder 4"/>
          <p:cNvSpPr>
            <a:spLocks noGrp="1"/>
          </p:cNvSpPr>
          <p:nvPr>
            <p:ph sz="quarter" idx="37"/>
          </p:nvPr>
        </p:nvSpPr>
        <p:spPr bwMode="gray">
          <a:xfrm>
            <a:off x="6369851" y="4433255"/>
            <a:ext cx="5212080" cy="1499616"/>
          </a:xfrm>
          <a:noFill/>
        </p:spPr>
        <p:txBody>
          <a:bodyPr/>
          <a:lstStyle>
            <a:lvl1pPr marL="228600" indent="-228600">
              <a:spcBef>
                <a:spcPts val="800"/>
              </a:spcBef>
              <a:defRPr sz="1800"/>
            </a:lvl1pPr>
            <a:lvl2pPr marL="517525" indent="-179388">
              <a:spcBef>
                <a:spcPts val="400"/>
              </a:spcBef>
              <a:defRPr sz="1600"/>
            </a:lvl2pPr>
            <a:lvl3pPr marL="860425" indent="-174625">
              <a:spcBef>
                <a:spcPts val="200"/>
              </a:spcBef>
              <a:defRPr sz="1400"/>
            </a:lvl3pPr>
            <a:lvl4pPr marL="1203325" indent="-169863">
              <a:spcBef>
                <a:spcPts val="100"/>
              </a:spcBef>
              <a:defRPr sz="1200"/>
            </a:lvl4pPr>
            <a:lvl5pPr>
              <a:spcBef>
                <a:spcPts val="100"/>
              </a:spcBef>
              <a:defRPr sz="11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7" name="Text Placeholder 9"/>
          <p:cNvSpPr>
            <a:spLocks noGrp="1"/>
          </p:cNvSpPr>
          <p:nvPr>
            <p:ph type="body" sz="quarter" idx="40"/>
          </p:nvPr>
        </p:nvSpPr>
        <p:spPr bwMode="gray">
          <a:xfrm>
            <a:off x="6370320" y="3887153"/>
            <a:ext cx="5212080" cy="498617"/>
          </a:xfrm>
          <a:prstGeom prst="rect">
            <a:avLst/>
          </a:prstGeom>
          <a:solidFill>
            <a:schemeClr val="accent1"/>
          </a:solidFill>
          <a:ln>
            <a:noFill/>
          </a:ln>
          <a:effectLst/>
        </p:spPr>
        <p:txBody>
          <a:bodyPr anchor="ctr" anchorCtr="0">
            <a:noAutofit/>
          </a:bodyPr>
          <a:lstStyle>
            <a:lvl1pPr marL="0" indent="0" algn="ctr">
              <a:spcBef>
                <a:spcPts val="0"/>
              </a:spcBef>
              <a:buFontTx/>
              <a:buNone/>
              <a:defRPr sz="2000" b="1">
                <a:solidFill>
                  <a:schemeClr val="bg1"/>
                </a:solidFill>
                <a:latin typeface="+mj-lt"/>
              </a:defRPr>
            </a:lvl1pPr>
          </a:lstStyle>
          <a:p>
            <a:pPr lvl="0"/>
            <a:r>
              <a:rPr lang="en-US" dirty="0" smtClean="0"/>
              <a:t>Click to edit Master text styles</a:t>
            </a:r>
            <a:endParaRPr lang="en-US" dirty="0"/>
          </a:p>
        </p:txBody>
      </p:sp>
    </p:spTree>
    <p:extLst>
      <p:ext uri="{BB962C8B-B14F-4D97-AF65-F5344CB8AC3E}">
        <p14:creationId xmlns:p14="http://schemas.microsoft.com/office/powerpoint/2010/main" val="227159308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Slide Number Placeholder 5"/>
          <p:cNvSpPr txBox="1">
            <a:spLocks/>
          </p:cNvSpPr>
          <p:nvPr userDrawn="1"/>
        </p:nvSpPr>
        <p:spPr bwMode="gray">
          <a:xfrm>
            <a:off x="11402848" y="6545231"/>
            <a:ext cx="584200" cy="120184"/>
          </a:xfrm>
          <a:prstGeom prst="rect">
            <a:avLst/>
          </a:prstGeom>
        </p:spPr>
        <p:txBody>
          <a:bodyPr wrap="none" lIns="0" tIns="0" rIns="0" bIns="0" anchor="b" anchorCtr="0"/>
          <a:lstStyle>
            <a:defPPr>
              <a:defRPr lang="en-US"/>
            </a:defPPr>
            <a:lvl1pPr marL="0" algn="r" defTabSz="914400" rtl="0" eaLnBrk="1" fontAlgn="base" latinLnBrk="0" hangingPunct="1">
              <a:lnSpc>
                <a:spcPct val="90000"/>
              </a:lnSpc>
              <a:spcBef>
                <a:spcPct val="0"/>
              </a:spcBef>
              <a:spcAft>
                <a:spcPct val="0"/>
              </a:spcAft>
              <a:defRPr lang="en-US" sz="900" b="0" kern="1200" smtClean="0">
                <a:solidFill>
                  <a:schemeClr val="tx1">
                    <a:lumMod val="75000"/>
                    <a:lumOff val="2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C0926A-889A-463A-A5EA-682F15689EEF}" type="slidenum">
              <a:rPr lang="en-US" sz="800" smtClean="0">
                <a:solidFill>
                  <a:schemeClr val="tx1"/>
                </a:solidFill>
              </a:rPr>
              <a:pPr/>
              <a:t>‹#›</a:t>
            </a:fld>
            <a:endParaRPr lang="en-US" sz="800" dirty="0">
              <a:solidFill>
                <a:schemeClr val="tx1"/>
              </a:solidFill>
            </a:endParaRPr>
          </a:p>
        </p:txBody>
      </p:sp>
      <p:sp>
        <p:nvSpPr>
          <p:cNvPr id="2" name="Title Placeholder 1"/>
          <p:cNvSpPr>
            <a:spLocks noGrp="1"/>
          </p:cNvSpPr>
          <p:nvPr>
            <p:ph type="title"/>
          </p:nvPr>
        </p:nvSpPr>
        <p:spPr bwMode="gray">
          <a:xfrm>
            <a:off x="891705" y="0"/>
            <a:ext cx="10690696" cy="1114661"/>
          </a:xfrm>
          <a:prstGeom prst="rect">
            <a:avLst/>
          </a:prstGeom>
        </p:spPr>
        <p:txBody>
          <a:bodyPr vert="horz" lIns="91440" tIns="45720" rIns="91440" bIns="45720" rtlCol="0" anchor="b"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bwMode="gray">
          <a:xfrm>
            <a:off x="891705" y="1752600"/>
            <a:ext cx="10614675" cy="4172711"/>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3"/>
          <p:cNvSpPr/>
          <p:nvPr userDrawn="1"/>
        </p:nvSpPr>
        <p:spPr bwMode="gray">
          <a:xfrm>
            <a:off x="457201" y="0"/>
            <a:ext cx="11887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5"/>
          <p:cNvSpPr>
            <a:spLocks noEditPoints="1"/>
          </p:cNvSpPr>
          <p:nvPr userDrawn="1"/>
        </p:nvSpPr>
        <p:spPr bwMode="gray">
          <a:xfrm>
            <a:off x="10718157" y="6343650"/>
            <a:ext cx="860634" cy="309562"/>
          </a:xfrm>
          <a:custGeom>
            <a:avLst/>
            <a:gdLst>
              <a:gd name="T0" fmla="*/ 2400 w 2814"/>
              <a:gd name="T1" fmla="*/ 18 h 1010"/>
              <a:gd name="T2" fmla="*/ 2124 w 2814"/>
              <a:gd name="T3" fmla="*/ 18 h 1010"/>
              <a:gd name="T4" fmla="*/ 1799 w 2814"/>
              <a:gd name="T5" fmla="*/ 783 h 1010"/>
              <a:gd name="T6" fmla="*/ 1799 w 2814"/>
              <a:gd name="T7" fmla="*/ 414 h 1010"/>
              <a:gd name="T8" fmla="*/ 1273 w 2814"/>
              <a:gd name="T9" fmla="*/ 414 h 1010"/>
              <a:gd name="T10" fmla="*/ 1273 w 2814"/>
              <a:gd name="T11" fmla="*/ 630 h 1010"/>
              <a:gd name="T12" fmla="*/ 1536 w 2814"/>
              <a:gd name="T13" fmla="*/ 630 h 1010"/>
              <a:gd name="T14" fmla="*/ 1309 w 2814"/>
              <a:gd name="T15" fmla="*/ 764 h 1010"/>
              <a:gd name="T16" fmla="*/ 1050 w 2814"/>
              <a:gd name="T17" fmla="*/ 504 h 1010"/>
              <a:gd name="T18" fmla="*/ 1309 w 2814"/>
              <a:gd name="T19" fmla="*/ 245 h 1010"/>
              <a:gd name="T20" fmla="*/ 1521 w 2814"/>
              <a:gd name="T21" fmla="*/ 355 h 1010"/>
              <a:gd name="T22" fmla="*/ 1679 w 2814"/>
              <a:gd name="T23" fmla="*/ 163 h 1010"/>
              <a:gd name="T24" fmla="*/ 1309 w 2814"/>
              <a:gd name="T25" fmla="*/ 0 h 1010"/>
              <a:gd name="T26" fmla="*/ 857 w 2814"/>
              <a:gd name="T27" fmla="*/ 282 h 1010"/>
              <a:gd name="T28" fmla="*/ 776 w 2814"/>
              <a:gd name="T29" fmla="*/ 126 h 1010"/>
              <a:gd name="T30" fmla="*/ 461 w 2814"/>
              <a:gd name="T31" fmla="*/ 20 h 1010"/>
              <a:gd name="T32" fmla="*/ 0 w 2814"/>
              <a:gd name="T33" fmla="*/ 20 h 1010"/>
              <a:gd name="T34" fmla="*/ 0 w 2814"/>
              <a:gd name="T35" fmla="*/ 990 h 1010"/>
              <a:gd name="T36" fmla="*/ 287 w 2814"/>
              <a:gd name="T37" fmla="*/ 990 h 1010"/>
              <a:gd name="T38" fmla="*/ 287 w 2814"/>
              <a:gd name="T39" fmla="*/ 678 h 1010"/>
              <a:gd name="T40" fmla="*/ 585 w 2814"/>
              <a:gd name="T41" fmla="*/ 990 h 1010"/>
              <a:gd name="T42" fmla="*/ 935 w 2814"/>
              <a:gd name="T43" fmla="*/ 990 h 1010"/>
              <a:gd name="T44" fmla="*/ 646 w 2814"/>
              <a:gd name="T45" fmla="*/ 688 h 1010"/>
              <a:gd name="T46" fmla="*/ 776 w 2814"/>
              <a:gd name="T47" fmla="*/ 612 h 1010"/>
              <a:gd name="T48" fmla="*/ 810 w 2814"/>
              <a:gd name="T49" fmla="*/ 572 h 1010"/>
              <a:gd name="T50" fmla="*/ 1309 w 2814"/>
              <a:gd name="T51" fmla="*/ 1010 h 1010"/>
              <a:gd name="T52" fmla="*/ 1583 w 2814"/>
              <a:gd name="T53" fmla="*/ 928 h 1010"/>
              <a:gd name="T54" fmla="*/ 1583 w 2814"/>
              <a:gd name="T55" fmla="*/ 990 h 1010"/>
              <a:gd name="T56" fmla="*/ 2021 w 2814"/>
              <a:gd name="T57" fmla="*/ 990 h 1010"/>
              <a:gd name="T58" fmla="*/ 2081 w 2814"/>
              <a:gd name="T59" fmla="*/ 848 h 1010"/>
              <a:gd name="T60" fmla="*/ 2443 w 2814"/>
              <a:gd name="T61" fmla="*/ 848 h 1010"/>
              <a:gd name="T62" fmla="*/ 2504 w 2814"/>
              <a:gd name="T63" fmla="*/ 990 h 1010"/>
              <a:gd name="T64" fmla="*/ 2814 w 2814"/>
              <a:gd name="T65" fmla="*/ 990 h 1010"/>
              <a:gd name="T66" fmla="*/ 2400 w 2814"/>
              <a:gd name="T67" fmla="*/ 18 h 1010"/>
              <a:gd name="T68" fmla="*/ 574 w 2814"/>
              <a:gd name="T69" fmla="*/ 365 h 1010"/>
              <a:gd name="T70" fmla="*/ 447 w 2814"/>
              <a:gd name="T71" fmla="*/ 463 h 1010"/>
              <a:gd name="T72" fmla="*/ 287 w 2814"/>
              <a:gd name="T73" fmla="*/ 463 h 1010"/>
              <a:gd name="T74" fmla="*/ 287 w 2814"/>
              <a:gd name="T75" fmla="*/ 264 h 1010"/>
              <a:gd name="T76" fmla="*/ 446 w 2814"/>
              <a:gd name="T77" fmla="*/ 264 h 1010"/>
              <a:gd name="T78" fmla="*/ 574 w 2814"/>
              <a:gd name="T79" fmla="*/ 362 h 1010"/>
              <a:gd name="T80" fmla="*/ 574 w 2814"/>
              <a:gd name="T81" fmla="*/ 365 h 1010"/>
              <a:gd name="T82" fmla="*/ 2166 w 2814"/>
              <a:gd name="T83" fmla="*/ 629 h 1010"/>
              <a:gd name="T84" fmla="*/ 2262 w 2814"/>
              <a:gd name="T85" fmla="*/ 386 h 1010"/>
              <a:gd name="T86" fmla="*/ 2361 w 2814"/>
              <a:gd name="T87" fmla="*/ 629 h 1010"/>
              <a:gd name="T88" fmla="*/ 2166 w 2814"/>
              <a:gd name="T89" fmla="*/ 629 h 1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814" h="1010">
                <a:moveTo>
                  <a:pt x="2400" y="18"/>
                </a:moveTo>
                <a:cubicBezTo>
                  <a:pt x="2124" y="18"/>
                  <a:pt x="2124" y="18"/>
                  <a:pt x="2124" y="18"/>
                </a:cubicBezTo>
                <a:cubicBezTo>
                  <a:pt x="1799" y="783"/>
                  <a:pt x="1799" y="783"/>
                  <a:pt x="1799" y="783"/>
                </a:cubicBezTo>
                <a:cubicBezTo>
                  <a:pt x="1799" y="414"/>
                  <a:pt x="1799" y="414"/>
                  <a:pt x="1799" y="414"/>
                </a:cubicBezTo>
                <a:cubicBezTo>
                  <a:pt x="1273" y="414"/>
                  <a:pt x="1273" y="414"/>
                  <a:pt x="1273" y="414"/>
                </a:cubicBezTo>
                <a:cubicBezTo>
                  <a:pt x="1273" y="630"/>
                  <a:pt x="1273" y="630"/>
                  <a:pt x="1273" y="630"/>
                </a:cubicBezTo>
                <a:cubicBezTo>
                  <a:pt x="1536" y="630"/>
                  <a:pt x="1536" y="630"/>
                  <a:pt x="1536" y="630"/>
                </a:cubicBezTo>
                <a:cubicBezTo>
                  <a:pt x="1492" y="710"/>
                  <a:pt x="1407" y="764"/>
                  <a:pt x="1309" y="764"/>
                </a:cubicBezTo>
                <a:cubicBezTo>
                  <a:pt x="1166" y="764"/>
                  <a:pt x="1050" y="648"/>
                  <a:pt x="1050" y="504"/>
                </a:cubicBezTo>
                <a:cubicBezTo>
                  <a:pt x="1050" y="361"/>
                  <a:pt x="1166" y="245"/>
                  <a:pt x="1309" y="245"/>
                </a:cubicBezTo>
                <a:cubicBezTo>
                  <a:pt x="1396" y="245"/>
                  <a:pt x="1474" y="289"/>
                  <a:pt x="1521" y="355"/>
                </a:cubicBezTo>
                <a:cubicBezTo>
                  <a:pt x="1679" y="163"/>
                  <a:pt x="1679" y="163"/>
                  <a:pt x="1679" y="163"/>
                </a:cubicBezTo>
                <a:cubicBezTo>
                  <a:pt x="1587" y="63"/>
                  <a:pt x="1455" y="0"/>
                  <a:pt x="1309" y="0"/>
                </a:cubicBezTo>
                <a:cubicBezTo>
                  <a:pt x="1110" y="0"/>
                  <a:pt x="939" y="115"/>
                  <a:pt x="857" y="282"/>
                </a:cubicBezTo>
                <a:cubicBezTo>
                  <a:pt x="845" y="220"/>
                  <a:pt x="818" y="168"/>
                  <a:pt x="776" y="126"/>
                </a:cubicBezTo>
                <a:cubicBezTo>
                  <a:pt x="707" y="56"/>
                  <a:pt x="601" y="21"/>
                  <a:pt x="461" y="20"/>
                </a:cubicBezTo>
                <a:cubicBezTo>
                  <a:pt x="0" y="20"/>
                  <a:pt x="0" y="20"/>
                  <a:pt x="0" y="20"/>
                </a:cubicBezTo>
                <a:cubicBezTo>
                  <a:pt x="0" y="990"/>
                  <a:pt x="0" y="990"/>
                  <a:pt x="0" y="990"/>
                </a:cubicBezTo>
                <a:cubicBezTo>
                  <a:pt x="287" y="990"/>
                  <a:pt x="287" y="990"/>
                  <a:pt x="287" y="990"/>
                </a:cubicBezTo>
                <a:cubicBezTo>
                  <a:pt x="287" y="678"/>
                  <a:pt x="287" y="678"/>
                  <a:pt x="287" y="678"/>
                </a:cubicBezTo>
                <a:cubicBezTo>
                  <a:pt x="585" y="990"/>
                  <a:pt x="585" y="990"/>
                  <a:pt x="585" y="990"/>
                </a:cubicBezTo>
                <a:cubicBezTo>
                  <a:pt x="935" y="990"/>
                  <a:pt x="935" y="990"/>
                  <a:pt x="935" y="990"/>
                </a:cubicBezTo>
                <a:cubicBezTo>
                  <a:pt x="646" y="688"/>
                  <a:pt x="646" y="688"/>
                  <a:pt x="646" y="688"/>
                </a:cubicBezTo>
                <a:cubicBezTo>
                  <a:pt x="695" y="670"/>
                  <a:pt x="743" y="645"/>
                  <a:pt x="776" y="612"/>
                </a:cubicBezTo>
                <a:cubicBezTo>
                  <a:pt x="788" y="599"/>
                  <a:pt x="800" y="586"/>
                  <a:pt x="810" y="572"/>
                </a:cubicBezTo>
                <a:cubicBezTo>
                  <a:pt x="842" y="819"/>
                  <a:pt x="1053" y="1010"/>
                  <a:pt x="1309" y="1010"/>
                </a:cubicBezTo>
                <a:cubicBezTo>
                  <a:pt x="1410" y="1010"/>
                  <a:pt x="1504" y="980"/>
                  <a:pt x="1583" y="928"/>
                </a:cubicBezTo>
                <a:cubicBezTo>
                  <a:pt x="1583" y="990"/>
                  <a:pt x="1583" y="990"/>
                  <a:pt x="1583" y="990"/>
                </a:cubicBezTo>
                <a:cubicBezTo>
                  <a:pt x="2021" y="990"/>
                  <a:pt x="2021" y="990"/>
                  <a:pt x="2021" y="990"/>
                </a:cubicBezTo>
                <a:cubicBezTo>
                  <a:pt x="2081" y="848"/>
                  <a:pt x="2081" y="848"/>
                  <a:pt x="2081" y="848"/>
                </a:cubicBezTo>
                <a:cubicBezTo>
                  <a:pt x="2443" y="848"/>
                  <a:pt x="2443" y="848"/>
                  <a:pt x="2443" y="848"/>
                </a:cubicBezTo>
                <a:cubicBezTo>
                  <a:pt x="2504" y="990"/>
                  <a:pt x="2504" y="990"/>
                  <a:pt x="2504" y="990"/>
                </a:cubicBezTo>
                <a:cubicBezTo>
                  <a:pt x="2814" y="990"/>
                  <a:pt x="2814" y="990"/>
                  <a:pt x="2814" y="990"/>
                </a:cubicBezTo>
                <a:lnTo>
                  <a:pt x="2400" y="18"/>
                </a:lnTo>
                <a:close/>
                <a:moveTo>
                  <a:pt x="574" y="365"/>
                </a:moveTo>
                <a:cubicBezTo>
                  <a:pt x="574" y="427"/>
                  <a:pt x="528" y="463"/>
                  <a:pt x="447" y="463"/>
                </a:cubicBezTo>
                <a:cubicBezTo>
                  <a:pt x="287" y="463"/>
                  <a:pt x="287" y="463"/>
                  <a:pt x="287" y="463"/>
                </a:cubicBezTo>
                <a:cubicBezTo>
                  <a:pt x="287" y="264"/>
                  <a:pt x="287" y="264"/>
                  <a:pt x="287" y="264"/>
                </a:cubicBezTo>
                <a:cubicBezTo>
                  <a:pt x="446" y="264"/>
                  <a:pt x="446" y="264"/>
                  <a:pt x="446" y="264"/>
                </a:cubicBezTo>
                <a:cubicBezTo>
                  <a:pt x="504" y="264"/>
                  <a:pt x="574" y="281"/>
                  <a:pt x="574" y="362"/>
                </a:cubicBezTo>
                <a:lnTo>
                  <a:pt x="574" y="365"/>
                </a:lnTo>
                <a:close/>
                <a:moveTo>
                  <a:pt x="2166" y="629"/>
                </a:moveTo>
                <a:cubicBezTo>
                  <a:pt x="2262" y="386"/>
                  <a:pt x="2262" y="386"/>
                  <a:pt x="2262" y="386"/>
                </a:cubicBezTo>
                <a:cubicBezTo>
                  <a:pt x="2361" y="629"/>
                  <a:pt x="2361" y="629"/>
                  <a:pt x="2361" y="629"/>
                </a:cubicBezTo>
                <a:lnTo>
                  <a:pt x="2166" y="629"/>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TextBox 18"/>
          <p:cNvSpPr txBox="1"/>
          <p:nvPr userDrawn="1"/>
        </p:nvSpPr>
        <p:spPr bwMode="gray">
          <a:xfrm>
            <a:off x="-1689099" y="0"/>
            <a:ext cx="1570228" cy="600164"/>
          </a:xfrm>
          <a:prstGeom prst="rect">
            <a:avLst/>
          </a:prstGeom>
          <a:solidFill>
            <a:schemeClr val="tx2"/>
          </a:solidFill>
        </p:spPr>
        <p:txBody>
          <a:bodyPr wrap="square" rtlCol="0">
            <a:spAutoFit/>
          </a:bodyPr>
          <a:lstStyle/>
          <a:p>
            <a:r>
              <a:rPr lang="en-US" sz="1100" b="0" dirty="0" smtClean="0">
                <a:solidFill>
                  <a:schemeClr val="bg1"/>
                </a:solidFill>
              </a:rPr>
              <a:t>See Appendix for instructions</a:t>
            </a:r>
            <a:r>
              <a:rPr lang="en-US" sz="1100" b="0" baseline="0" dirty="0" smtClean="0">
                <a:solidFill>
                  <a:schemeClr val="bg1"/>
                </a:solidFill>
              </a:rPr>
              <a:t> on how to change sidebar photo</a:t>
            </a:r>
            <a:endParaRPr lang="en-US" sz="1100" b="0" dirty="0" smtClean="0">
              <a:solidFill>
                <a:schemeClr val="bg1"/>
              </a:solidFill>
            </a:endParaRPr>
          </a:p>
        </p:txBody>
      </p:sp>
      <p:pic>
        <p:nvPicPr>
          <p:cNvPr id="12" name="Picture Placeholder 6"/>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bwMode="gray">
          <a:xfrm>
            <a:off x="1" y="0"/>
            <a:ext cx="457200" cy="6858000"/>
          </a:xfrm>
          <a:prstGeom prst="rect">
            <a:avLst/>
          </a:prstGeom>
        </p:spPr>
      </p:pic>
    </p:spTree>
    <p:extLst>
      <p:ext uri="{BB962C8B-B14F-4D97-AF65-F5344CB8AC3E}">
        <p14:creationId xmlns:p14="http://schemas.microsoft.com/office/powerpoint/2010/main" val="1633675084"/>
      </p:ext>
    </p:extLst>
  </p:cSld>
  <p:clrMap bg1="lt1" tx1="dk1" bg2="lt2" tx2="dk2" accent1="accent1" accent2="accent2" accent3="accent3" accent4="accent4" accent5="accent5" accent6="accent6" hlink="hlink" folHlink="folHlink"/>
  <p:sldLayoutIdLst>
    <p:sldLayoutId id="2147483649" r:id="rId1"/>
    <p:sldLayoutId id="2147483663" r:id="rId2"/>
    <p:sldLayoutId id="2147483654" r:id="rId3"/>
    <p:sldLayoutId id="2147483650" r:id="rId4"/>
    <p:sldLayoutId id="2147483655" r:id="rId5"/>
    <p:sldLayoutId id="2147483656" r:id="rId6"/>
    <p:sldLayoutId id="2147483658" r:id="rId7"/>
    <p:sldLayoutId id="2147483659" r:id="rId8"/>
    <p:sldLayoutId id="2147483657" r:id="rId9"/>
    <p:sldLayoutId id="2147483664" r:id="rId10"/>
    <p:sldLayoutId id="2147483665" r:id="rId11"/>
    <p:sldLayoutId id="2147483666" r:id="rId12"/>
  </p:sldLayoutIdLst>
  <p:timing>
    <p:tnLst>
      <p:par>
        <p:cTn id="1" dur="indefinite" restart="never" nodeType="tmRoot"/>
      </p:par>
    </p:tnLst>
  </p:timing>
  <p:txStyles>
    <p:titleStyle>
      <a:lvl1pPr algn="l" defTabSz="914400" rtl="0" eaLnBrk="1" latinLnBrk="0" hangingPunct="1">
        <a:lnSpc>
          <a:spcPct val="90000"/>
        </a:lnSpc>
        <a:spcBef>
          <a:spcPts val="600"/>
        </a:spcBef>
        <a:buNone/>
        <a:defRPr sz="3200" b="1" kern="1200">
          <a:solidFill>
            <a:schemeClr val="accent1"/>
          </a:solidFill>
          <a:latin typeface="+mj-lt"/>
          <a:ea typeface="+mj-ea"/>
          <a:cs typeface="+mj-cs"/>
        </a:defRPr>
      </a:lvl1pPr>
    </p:titleStyle>
    <p:bodyStyle>
      <a:lvl1pPr marL="292608" indent="-292608" algn="l" defTabSz="914400" rtl="0" eaLnBrk="1" latinLnBrk="0" hangingPunct="1">
        <a:lnSpc>
          <a:spcPct val="90000"/>
        </a:lnSpc>
        <a:spcBef>
          <a:spcPts val="2000"/>
        </a:spcBef>
        <a:buClr>
          <a:schemeClr val="accent1"/>
        </a:buClr>
        <a:buSzPct val="100000"/>
        <a:buFont typeface="Wingdings" panose="05000000000000000000" pitchFamily="2" charset="2"/>
        <a:buChar char="§"/>
        <a:defRPr sz="2400" kern="1200">
          <a:solidFill>
            <a:schemeClr val="tx1"/>
          </a:solidFill>
          <a:latin typeface="+mn-lt"/>
          <a:ea typeface="+mn-ea"/>
          <a:cs typeface="+mn-cs"/>
        </a:defRPr>
      </a:lvl1pPr>
      <a:lvl2pPr marL="566928" indent="-228600" algn="l" defTabSz="914400" rtl="0" eaLnBrk="1" latinLnBrk="0" hangingPunct="1">
        <a:lnSpc>
          <a:spcPct val="90000"/>
        </a:lnSpc>
        <a:spcBef>
          <a:spcPts val="1000"/>
        </a:spcBef>
        <a:buClr>
          <a:schemeClr val="accent1"/>
        </a:buClr>
        <a:buSzPct val="110000"/>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lnSpc>
          <a:spcPct val="90000"/>
        </a:lnSpc>
        <a:spcBef>
          <a:spcPts val="500"/>
        </a:spcBef>
        <a:buClr>
          <a:schemeClr val="accent1"/>
        </a:buClr>
        <a:buFont typeface="Courier New" panose="02070309020205020404" pitchFamily="49" charset="0"/>
        <a:buChar char="o"/>
        <a:defRPr sz="1800" kern="1200">
          <a:solidFill>
            <a:schemeClr val="tx1"/>
          </a:solidFill>
          <a:latin typeface="+mn-lt"/>
          <a:ea typeface="+mn-ea"/>
          <a:cs typeface="+mn-cs"/>
        </a:defRPr>
      </a:lvl3pPr>
      <a:lvl4pPr marL="1252728" indent="-219456" algn="l" defTabSz="914400" rtl="0" eaLnBrk="1" latinLnBrk="0" hangingPunct="1">
        <a:lnSpc>
          <a:spcPct val="90000"/>
        </a:lnSpc>
        <a:spcBef>
          <a:spcPts val="200"/>
        </a:spcBef>
        <a:buClr>
          <a:schemeClr val="accent1"/>
        </a:buClr>
        <a:buFont typeface="Arial" panose="020B0604020202020204" pitchFamily="34" charset="0"/>
        <a:buChar char="•"/>
        <a:defRPr sz="1600" kern="1200">
          <a:solidFill>
            <a:schemeClr val="tx1"/>
          </a:solidFill>
          <a:latin typeface="+mn-lt"/>
          <a:ea typeface="+mn-ea"/>
          <a:cs typeface="+mn-cs"/>
        </a:defRPr>
      </a:lvl4pPr>
      <a:lvl5pPr marL="1481328" indent="-173736" algn="l" defTabSz="914400" rtl="0" eaLnBrk="1" latinLnBrk="0" hangingPunct="1">
        <a:lnSpc>
          <a:spcPct val="90000"/>
        </a:lnSpc>
        <a:spcBef>
          <a:spcPts val="100"/>
        </a:spcBef>
        <a:buClr>
          <a:schemeClr val="accent1"/>
        </a:buClr>
        <a:buFont typeface="Courier New" panose="02070309020205020404"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3736" userDrawn="1">
          <p15:clr>
            <a:srgbClr val="F26B43"/>
          </p15:clr>
        </p15:guide>
        <p15:guide id="2" pos="552" userDrawn="1">
          <p15:clr>
            <a:srgbClr val="F26B43"/>
          </p15:clr>
        </p15:guide>
        <p15:guide id="3" pos="7296" userDrawn="1">
          <p15:clr>
            <a:srgbClr val="F26B43"/>
          </p15:clr>
        </p15:guide>
        <p15:guide id="4" orient="horz" pos="720" userDrawn="1">
          <p15:clr>
            <a:srgbClr val="F26B43"/>
          </p15:clr>
        </p15:guide>
        <p15:guide id="5" pos="6768" userDrawn="1">
          <p15:clr>
            <a:srgbClr val="F26B43"/>
          </p15:clr>
        </p15:guide>
        <p15:guide id="6" orient="horz" pos="1104" userDrawn="1">
          <p15:clr>
            <a:srgbClr val="F26B43"/>
          </p15:clr>
        </p15:guide>
        <p15:guide id="7" pos="4008" userDrawn="1">
          <p15:clr>
            <a:srgbClr val="F26B43"/>
          </p15:clr>
        </p15:guide>
        <p15:guide id="8" pos="3840" userDrawn="1">
          <p15:clr>
            <a:srgbClr val="F26B43"/>
          </p15:clr>
        </p15:guide>
        <p15:guide id="9" pos="10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hyperlink" Target="http://www.cdc.gov/drugresistance/threat-report-2013"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hyperlink" Target="http://dx.doi.org/10.1038/nature18634" TargetMode="External"/><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Antimicrobial Resistance:</a:t>
            </a:r>
            <a:br>
              <a:rPr lang="en-US" dirty="0" smtClean="0"/>
            </a:br>
            <a:r>
              <a:rPr lang="en-US" dirty="0" smtClean="0"/>
              <a:t>“Bad Bugs, Few Drugs”</a:t>
            </a:r>
            <a:endParaRPr lang="en-US" dirty="0"/>
          </a:p>
        </p:txBody>
      </p:sp>
      <p:sp>
        <p:nvSpPr>
          <p:cNvPr id="17" name="Subtitle 16"/>
          <p:cNvSpPr>
            <a:spLocks noGrp="1"/>
          </p:cNvSpPr>
          <p:nvPr>
            <p:ph type="subTitle" idx="1"/>
          </p:nvPr>
        </p:nvSpPr>
        <p:spPr/>
        <p:txBody>
          <a:bodyPr/>
          <a:lstStyle/>
          <a:p>
            <a:r>
              <a:rPr lang="en-US" dirty="0" smtClean="0"/>
              <a:t>Dr Sheetal Salgaonkar  MD</a:t>
            </a:r>
            <a:endParaRPr lang="en-US" dirty="0"/>
          </a:p>
        </p:txBody>
      </p:sp>
      <p:sp>
        <p:nvSpPr>
          <p:cNvPr id="6" name="Text Placeholder 5"/>
          <p:cNvSpPr>
            <a:spLocks noGrp="1"/>
          </p:cNvSpPr>
          <p:nvPr>
            <p:ph type="body" sz="quarter" idx="11"/>
          </p:nvPr>
        </p:nvSpPr>
        <p:spPr/>
        <p:txBody>
          <a:bodyPr/>
          <a:lstStyle/>
          <a:p>
            <a:r>
              <a:rPr lang="en-US" dirty="0" smtClean="0"/>
              <a:t>March 10,2017</a:t>
            </a:r>
            <a:endParaRPr lang="en-US" dirty="0"/>
          </a:p>
        </p:txBody>
      </p:sp>
      <p:sp>
        <p:nvSpPr>
          <p:cNvPr id="4" name="Picture Placeholder 3"/>
          <p:cNvSpPr>
            <a:spLocks noGrp="1"/>
          </p:cNvSpPr>
          <p:nvPr>
            <p:ph type="pic" sz="quarter" idx="10"/>
          </p:nvPr>
        </p:nvSpPr>
        <p:spPr/>
      </p:sp>
      <p:pic>
        <p:nvPicPr>
          <p:cNvPr id="11" name="Picture Placeholder 3" descr="medical_ppt.jpg"/>
          <p:cNvPicPr>
            <a:picLocks noChangeAspect="1"/>
          </p:cNvPicPr>
          <p:nvPr/>
        </p:nvPicPr>
        <p:blipFill rotWithShape="1">
          <a:blip r:embed="rId3">
            <a:extLst>
              <a:ext uri="{28A0092B-C50C-407E-A947-70E740481C1C}">
                <a14:useLocalDpi xmlns:a14="http://schemas.microsoft.com/office/drawing/2010/main" val="0"/>
              </a:ext>
            </a:extLst>
          </a:blip>
          <a:srcRect l="22848" r="10724"/>
          <a:stretch/>
        </p:blipFill>
        <p:spPr bwMode="gray">
          <a:xfrm>
            <a:off x="0" y="-13511"/>
            <a:ext cx="4472145" cy="6878807"/>
          </a:xfrm>
          <a:prstGeom prst="rect">
            <a:avLst/>
          </a:prstGeom>
          <a:solidFill>
            <a:schemeClr val="bg2"/>
          </a:solidFill>
        </p:spPr>
      </p:pic>
    </p:spTree>
    <p:extLst>
      <p:ext uri="{BB962C8B-B14F-4D97-AF65-F5344CB8AC3E}">
        <p14:creationId xmlns:p14="http://schemas.microsoft.com/office/powerpoint/2010/main" val="31868005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1705" y="597784"/>
            <a:ext cx="10690696" cy="516877"/>
          </a:xfrm>
        </p:spPr>
        <p:txBody>
          <a:bodyPr/>
          <a:lstStyle/>
          <a:p>
            <a:r>
              <a:rPr lang="en-US" dirty="0" smtClean="0"/>
              <a:t>Resistance develops rapidly</a:t>
            </a:r>
            <a:endParaRPr lang="en-US" dirty="0"/>
          </a:p>
        </p:txBody>
      </p:sp>
      <p:sp>
        <p:nvSpPr>
          <p:cNvPr id="3" name="Content Placeholder 2"/>
          <p:cNvSpPr>
            <a:spLocks noGrp="1"/>
          </p:cNvSpPr>
          <p:nvPr>
            <p:ph idx="1"/>
          </p:nvPr>
        </p:nvSpPr>
        <p:spPr/>
        <p:txBody>
          <a:bodyPr/>
          <a:lstStyle/>
          <a:p>
            <a:r>
              <a:rPr lang="en-US" dirty="0" smtClean="0"/>
              <a:t>Inevitable, continuous and slow</a:t>
            </a:r>
          </a:p>
          <a:p>
            <a:r>
              <a:rPr lang="en-US" dirty="0" smtClean="0"/>
              <a:t>Inherent [Natural]</a:t>
            </a:r>
          </a:p>
          <a:p>
            <a:r>
              <a:rPr lang="en-US" dirty="0" smtClean="0"/>
              <a:t>Acquired - </a:t>
            </a:r>
            <a:r>
              <a:rPr lang="en-US" sz="2000" dirty="0"/>
              <a:t>mutation in the existing DNA</a:t>
            </a:r>
            <a:endParaRPr lang="en-US" sz="2000" dirty="0" smtClean="0"/>
          </a:p>
          <a:p>
            <a:pPr marL="0" indent="0">
              <a:buNone/>
            </a:pPr>
            <a:r>
              <a:rPr lang="en-US" dirty="0"/>
              <a:t> </a:t>
            </a:r>
            <a:r>
              <a:rPr lang="en-US" dirty="0" smtClean="0"/>
              <a:t>              </a:t>
            </a:r>
          </a:p>
          <a:p>
            <a:pPr marL="0" indent="0">
              <a:buNone/>
            </a:pPr>
            <a:endParaRPr lang="en-US" dirty="0"/>
          </a:p>
          <a:p>
            <a:pPr marL="0" indent="0">
              <a:buNone/>
            </a:pPr>
            <a:endParaRPr lang="en-US" dirty="0"/>
          </a:p>
        </p:txBody>
      </p:sp>
      <p:sp>
        <p:nvSpPr>
          <p:cNvPr id="4" name="Text Placeholder 3"/>
          <p:cNvSpPr>
            <a:spLocks noGrp="1"/>
          </p:cNvSpPr>
          <p:nvPr>
            <p:ph type="body" sz="quarter" idx="16"/>
          </p:nvPr>
        </p:nvSpPr>
        <p:spPr/>
        <p:txBody>
          <a:bodyPr/>
          <a:lstStyle/>
          <a:p>
            <a:endParaRPr lang="en-US" dirty="0"/>
          </a:p>
        </p:txBody>
      </p:sp>
      <p:sp>
        <p:nvSpPr>
          <p:cNvPr id="5" name="Text Placeholder 4"/>
          <p:cNvSpPr>
            <a:spLocks noGrp="1"/>
          </p:cNvSpPr>
          <p:nvPr>
            <p:ph type="body" sz="quarter" idx="15"/>
          </p:nvPr>
        </p:nvSpPr>
        <p:spPr/>
        <p:txBody>
          <a:bodyPr/>
          <a:lstStyle/>
          <a:p>
            <a:endParaRPr lang="en-US"/>
          </a:p>
        </p:txBody>
      </p:sp>
      <p:sp>
        <p:nvSpPr>
          <p:cNvPr id="6" name="Oval 5"/>
          <p:cNvSpPr/>
          <p:nvPr/>
        </p:nvSpPr>
        <p:spPr>
          <a:xfrm>
            <a:off x="1202260" y="3548268"/>
            <a:ext cx="1312335" cy="1269999"/>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10" name="Flowchart: Terminator 9"/>
          <p:cNvSpPr/>
          <p:nvPr/>
        </p:nvSpPr>
        <p:spPr>
          <a:xfrm>
            <a:off x="1845733" y="4013200"/>
            <a:ext cx="211668" cy="64684"/>
          </a:xfrm>
          <a:prstGeom prst="flowChartTermina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Terminator 10"/>
          <p:cNvSpPr/>
          <p:nvPr/>
        </p:nvSpPr>
        <p:spPr>
          <a:xfrm>
            <a:off x="1998133" y="4165600"/>
            <a:ext cx="211668" cy="64684"/>
          </a:xfrm>
          <a:prstGeom prst="flowChartTermina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Terminator 12"/>
          <p:cNvSpPr/>
          <p:nvPr/>
        </p:nvSpPr>
        <p:spPr>
          <a:xfrm rot="18727477">
            <a:off x="2150533" y="4318000"/>
            <a:ext cx="211668" cy="64684"/>
          </a:xfrm>
          <a:prstGeom prst="flowChartTermina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Terminator 13"/>
          <p:cNvSpPr/>
          <p:nvPr/>
        </p:nvSpPr>
        <p:spPr>
          <a:xfrm>
            <a:off x="1727200" y="4470400"/>
            <a:ext cx="211668" cy="64684"/>
          </a:xfrm>
          <a:prstGeom prst="flowChartTermina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Terminator 15"/>
          <p:cNvSpPr/>
          <p:nvPr/>
        </p:nvSpPr>
        <p:spPr>
          <a:xfrm>
            <a:off x="2142066" y="3928533"/>
            <a:ext cx="211668" cy="64684"/>
          </a:xfrm>
          <a:prstGeom prst="flowChartTermina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Terminator 16"/>
          <p:cNvSpPr/>
          <p:nvPr/>
        </p:nvSpPr>
        <p:spPr>
          <a:xfrm rot="3645621">
            <a:off x="2294466" y="4080933"/>
            <a:ext cx="211668" cy="64684"/>
          </a:xfrm>
          <a:prstGeom prst="flowChartTermina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owchart: Terminator 17"/>
          <p:cNvSpPr/>
          <p:nvPr/>
        </p:nvSpPr>
        <p:spPr>
          <a:xfrm rot="19451177">
            <a:off x="1515532" y="3632201"/>
            <a:ext cx="211668" cy="64684"/>
          </a:xfrm>
          <a:prstGeom prst="flowChartTermina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lowchart: Terminator 19"/>
          <p:cNvSpPr/>
          <p:nvPr/>
        </p:nvSpPr>
        <p:spPr>
          <a:xfrm rot="6094003">
            <a:off x="1227665" y="4047069"/>
            <a:ext cx="211668" cy="64684"/>
          </a:xfrm>
          <a:prstGeom prst="flowChartTermina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lowchart: Terminator 20"/>
          <p:cNvSpPr/>
          <p:nvPr/>
        </p:nvSpPr>
        <p:spPr>
          <a:xfrm rot="19033420">
            <a:off x="1523998" y="4174066"/>
            <a:ext cx="211668" cy="64684"/>
          </a:xfrm>
          <a:prstGeom prst="flowChartTermina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lowchart: Terminator 21"/>
          <p:cNvSpPr/>
          <p:nvPr/>
        </p:nvSpPr>
        <p:spPr>
          <a:xfrm rot="12844827">
            <a:off x="1684865" y="3725332"/>
            <a:ext cx="211668" cy="64684"/>
          </a:xfrm>
          <a:prstGeom prst="flowChartTermina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lowchart: Terminator 22"/>
          <p:cNvSpPr/>
          <p:nvPr/>
        </p:nvSpPr>
        <p:spPr>
          <a:xfrm>
            <a:off x="1964265" y="3615266"/>
            <a:ext cx="211668" cy="64684"/>
          </a:xfrm>
          <a:prstGeom prst="flowChartTermina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lowchart: Terminator 23"/>
          <p:cNvSpPr/>
          <p:nvPr/>
        </p:nvSpPr>
        <p:spPr>
          <a:xfrm rot="1940946">
            <a:off x="1794931" y="4284133"/>
            <a:ext cx="211668" cy="64684"/>
          </a:xfrm>
          <a:prstGeom prst="flowChartTerminator">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3197820" y="3530229"/>
            <a:ext cx="1312335" cy="1269999"/>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7" name="Flowchart: Terminator 26"/>
          <p:cNvSpPr/>
          <p:nvPr/>
        </p:nvSpPr>
        <p:spPr>
          <a:xfrm rot="12844827">
            <a:off x="3920069" y="3877732"/>
            <a:ext cx="211668" cy="64684"/>
          </a:xfrm>
          <a:prstGeom prst="flowChartTermina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lowchart: Terminator 27"/>
          <p:cNvSpPr/>
          <p:nvPr/>
        </p:nvSpPr>
        <p:spPr>
          <a:xfrm rot="1940946">
            <a:off x="4030135" y="4089399"/>
            <a:ext cx="211668" cy="64684"/>
          </a:xfrm>
          <a:prstGeom prst="flowChartTerminator">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lowchart: Terminator 28"/>
          <p:cNvSpPr/>
          <p:nvPr/>
        </p:nvSpPr>
        <p:spPr>
          <a:xfrm rot="1940946">
            <a:off x="3302000" y="4241799"/>
            <a:ext cx="211668" cy="64684"/>
          </a:xfrm>
          <a:prstGeom prst="flowChartTerminator">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lowchart: Terminator 29"/>
          <p:cNvSpPr/>
          <p:nvPr/>
        </p:nvSpPr>
        <p:spPr>
          <a:xfrm rot="6049291">
            <a:off x="3454400" y="3801532"/>
            <a:ext cx="211668" cy="64684"/>
          </a:xfrm>
          <a:prstGeom prst="flowChartTerminator">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lowchart: Terminator 30"/>
          <p:cNvSpPr/>
          <p:nvPr/>
        </p:nvSpPr>
        <p:spPr>
          <a:xfrm rot="1940946">
            <a:off x="3454400" y="4394199"/>
            <a:ext cx="211668" cy="64684"/>
          </a:xfrm>
          <a:prstGeom prst="flowChartTerminator">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lowchart: Terminator 31"/>
          <p:cNvSpPr/>
          <p:nvPr/>
        </p:nvSpPr>
        <p:spPr>
          <a:xfrm rot="12844827">
            <a:off x="4211537" y="4078371"/>
            <a:ext cx="190578" cy="50628"/>
          </a:xfrm>
          <a:prstGeom prst="flowChartTermina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lowchart: Terminator 32"/>
          <p:cNvSpPr/>
          <p:nvPr/>
        </p:nvSpPr>
        <p:spPr>
          <a:xfrm rot="12844827">
            <a:off x="3919850" y="4201982"/>
            <a:ext cx="75693" cy="193975"/>
          </a:xfrm>
          <a:prstGeom prst="flowChartTermina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Flowchart: Terminator 33"/>
          <p:cNvSpPr/>
          <p:nvPr/>
        </p:nvSpPr>
        <p:spPr>
          <a:xfrm rot="12844827">
            <a:off x="3537246" y="4240896"/>
            <a:ext cx="197167" cy="45719"/>
          </a:xfrm>
          <a:prstGeom prst="flowChartTermina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lowchart: Terminator 34"/>
          <p:cNvSpPr/>
          <p:nvPr/>
        </p:nvSpPr>
        <p:spPr>
          <a:xfrm rot="9938216">
            <a:off x="3877735" y="3623732"/>
            <a:ext cx="211668" cy="64684"/>
          </a:xfrm>
          <a:prstGeom prst="flowChartTermina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Oval 35"/>
          <p:cNvSpPr/>
          <p:nvPr/>
        </p:nvSpPr>
        <p:spPr>
          <a:xfrm>
            <a:off x="5348521" y="3530229"/>
            <a:ext cx="1322599" cy="1354713"/>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37" name="Flowchart: Terminator 36"/>
          <p:cNvSpPr/>
          <p:nvPr/>
        </p:nvSpPr>
        <p:spPr>
          <a:xfrm rot="2477030">
            <a:off x="5638805" y="3953932"/>
            <a:ext cx="211668" cy="64684"/>
          </a:xfrm>
          <a:prstGeom prst="flowChartTerminator">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lowchart: Terminator 37"/>
          <p:cNvSpPr/>
          <p:nvPr/>
        </p:nvSpPr>
        <p:spPr>
          <a:xfrm rot="9339191">
            <a:off x="6180672" y="4106332"/>
            <a:ext cx="211668" cy="64684"/>
          </a:xfrm>
          <a:prstGeom prst="flowChartTerminator">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lowchart: Terminator 38"/>
          <p:cNvSpPr/>
          <p:nvPr/>
        </p:nvSpPr>
        <p:spPr>
          <a:xfrm rot="4061110">
            <a:off x="6333072" y="4258732"/>
            <a:ext cx="211668" cy="64684"/>
          </a:xfrm>
          <a:prstGeom prst="flowChartTerminator">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lowchart: Terminator 39"/>
          <p:cNvSpPr/>
          <p:nvPr/>
        </p:nvSpPr>
        <p:spPr>
          <a:xfrm rot="9339191">
            <a:off x="5588004" y="4411132"/>
            <a:ext cx="211668" cy="64684"/>
          </a:xfrm>
          <a:prstGeom prst="flowChartTerminator">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lowchart: Terminator 40"/>
          <p:cNvSpPr/>
          <p:nvPr/>
        </p:nvSpPr>
        <p:spPr>
          <a:xfrm rot="9339191">
            <a:off x="5765804" y="3716866"/>
            <a:ext cx="211668" cy="64684"/>
          </a:xfrm>
          <a:prstGeom prst="flowChartTerminator">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lowchart: Terminator 41"/>
          <p:cNvSpPr/>
          <p:nvPr/>
        </p:nvSpPr>
        <p:spPr>
          <a:xfrm rot="9339191">
            <a:off x="6045205" y="4013198"/>
            <a:ext cx="211668" cy="64684"/>
          </a:xfrm>
          <a:prstGeom prst="flowChartTerminator">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lowchart: Terminator 42"/>
          <p:cNvSpPr/>
          <p:nvPr/>
        </p:nvSpPr>
        <p:spPr>
          <a:xfrm rot="9339191">
            <a:off x="5545671" y="4165598"/>
            <a:ext cx="211668" cy="64684"/>
          </a:xfrm>
          <a:prstGeom prst="flowChartTerminator">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lowchart: Terminator 43"/>
          <p:cNvSpPr/>
          <p:nvPr/>
        </p:nvSpPr>
        <p:spPr>
          <a:xfrm rot="9339191">
            <a:off x="5918204" y="3869266"/>
            <a:ext cx="211668" cy="64684"/>
          </a:xfrm>
          <a:prstGeom prst="flowChartTerminator">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lowchart: Terminator 44"/>
          <p:cNvSpPr/>
          <p:nvPr/>
        </p:nvSpPr>
        <p:spPr>
          <a:xfrm rot="9339191">
            <a:off x="6070604" y="4021666"/>
            <a:ext cx="211668" cy="64684"/>
          </a:xfrm>
          <a:prstGeom prst="flowChartTerminator">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lowchart: Terminator 45"/>
          <p:cNvSpPr/>
          <p:nvPr/>
        </p:nvSpPr>
        <p:spPr>
          <a:xfrm rot="9339191">
            <a:off x="5943605" y="4411132"/>
            <a:ext cx="211668" cy="64684"/>
          </a:xfrm>
          <a:prstGeom prst="flowChartTerminator">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lowchart: Terminator 46"/>
          <p:cNvSpPr/>
          <p:nvPr/>
        </p:nvSpPr>
        <p:spPr>
          <a:xfrm rot="2477030">
            <a:off x="5791205" y="4267199"/>
            <a:ext cx="211668" cy="64684"/>
          </a:xfrm>
          <a:prstGeom prst="flowChartTerminator">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lowchart: Terminator 47"/>
          <p:cNvSpPr/>
          <p:nvPr/>
        </p:nvSpPr>
        <p:spPr>
          <a:xfrm rot="9339191">
            <a:off x="6223004" y="3742270"/>
            <a:ext cx="211668" cy="64684"/>
          </a:xfrm>
          <a:prstGeom prst="flowChartTerminator">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ight Arrow 48"/>
          <p:cNvSpPr/>
          <p:nvPr/>
        </p:nvSpPr>
        <p:spPr>
          <a:xfrm>
            <a:off x="1280593" y="5068484"/>
            <a:ext cx="6610340" cy="484632"/>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Susceptible                                                                Resistant </a:t>
            </a:r>
            <a:endParaRPr lang="en-US" dirty="0"/>
          </a:p>
        </p:txBody>
      </p:sp>
      <p:sp>
        <p:nvSpPr>
          <p:cNvPr id="50" name="Down Arrow 49"/>
          <p:cNvSpPr/>
          <p:nvPr/>
        </p:nvSpPr>
        <p:spPr>
          <a:xfrm rot="10800000">
            <a:off x="2613262" y="3966859"/>
            <a:ext cx="450527" cy="719667"/>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ounded Rectangle 50"/>
          <p:cNvSpPr/>
          <p:nvPr/>
        </p:nvSpPr>
        <p:spPr>
          <a:xfrm>
            <a:off x="2209801" y="4756783"/>
            <a:ext cx="1402071" cy="29765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Antibiotic</a:t>
            </a:r>
            <a:endParaRPr lang="en-US" dirty="0">
              <a:solidFill>
                <a:schemeClr val="tx1"/>
              </a:solidFill>
            </a:endParaRPr>
          </a:p>
        </p:txBody>
      </p:sp>
      <p:sp>
        <p:nvSpPr>
          <p:cNvPr id="7" name="Right Arrow 6"/>
          <p:cNvSpPr/>
          <p:nvPr/>
        </p:nvSpPr>
        <p:spPr>
          <a:xfrm>
            <a:off x="4608822" y="4004774"/>
            <a:ext cx="689793" cy="333157"/>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Multiply 7"/>
          <p:cNvSpPr/>
          <p:nvPr/>
        </p:nvSpPr>
        <p:spPr>
          <a:xfrm>
            <a:off x="3863032" y="3499080"/>
            <a:ext cx="228116" cy="374209"/>
          </a:xfrm>
          <a:prstGeom prst="mathMultiply">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Multiply 51"/>
          <p:cNvSpPr/>
          <p:nvPr/>
        </p:nvSpPr>
        <p:spPr>
          <a:xfrm>
            <a:off x="4265715" y="3993217"/>
            <a:ext cx="152644" cy="328306"/>
          </a:xfrm>
          <a:prstGeom prst="mathMultiply">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Multiply 53"/>
          <p:cNvSpPr/>
          <p:nvPr/>
        </p:nvSpPr>
        <p:spPr>
          <a:xfrm>
            <a:off x="4015432" y="3745609"/>
            <a:ext cx="228116" cy="374209"/>
          </a:xfrm>
          <a:prstGeom prst="mathMultiply">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Multiply 55"/>
          <p:cNvSpPr/>
          <p:nvPr/>
        </p:nvSpPr>
        <p:spPr>
          <a:xfrm>
            <a:off x="3831657" y="4180396"/>
            <a:ext cx="228116" cy="374209"/>
          </a:xfrm>
          <a:prstGeom prst="mathMultiply">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Multiply 56"/>
          <p:cNvSpPr/>
          <p:nvPr/>
        </p:nvSpPr>
        <p:spPr>
          <a:xfrm>
            <a:off x="3562717" y="4072820"/>
            <a:ext cx="228116" cy="374209"/>
          </a:xfrm>
          <a:prstGeom prst="mathMultiply">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lowchart: Terminator 52"/>
          <p:cNvSpPr/>
          <p:nvPr/>
        </p:nvSpPr>
        <p:spPr>
          <a:xfrm rot="5400000">
            <a:off x="7172836" y="3860610"/>
            <a:ext cx="886176" cy="374428"/>
          </a:xfrm>
          <a:prstGeom prst="flowChartTerminator">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a:off x="7641772" y="3928533"/>
            <a:ext cx="423765" cy="298959"/>
          </a:xfrm>
          <a:prstGeom prst="rightArrow">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lowchart: Terminator 57"/>
          <p:cNvSpPr/>
          <p:nvPr/>
        </p:nvSpPr>
        <p:spPr>
          <a:xfrm>
            <a:off x="8065537" y="3646027"/>
            <a:ext cx="340611" cy="831419"/>
          </a:xfrm>
          <a:prstGeom prst="flowChartTermina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53470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1705" y="0"/>
            <a:ext cx="10690696" cy="649357"/>
          </a:xfrm>
        </p:spPr>
        <p:txBody>
          <a:bodyPr/>
          <a:lstStyle/>
          <a:p>
            <a:r>
              <a:rPr lang="en-US" dirty="0" smtClean="0"/>
              <a:t>Events in Time</a:t>
            </a:r>
            <a:endParaRPr lang="en-US" dirty="0"/>
          </a:p>
        </p:txBody>
      </p:sp>
      <p:pic>
        <p:nvPicPr>
          <p:cNvPr id="6" name="Content Placeholder 5"/>
          <p:cNvPicPr>
            <a:picLocks noGrp="1" noChangeAspect="1"/>
          </p:cNvPicPr>
          <p:nvPr>
            <p:ph idx="1"/>
          </p:nvPr>
        </p:nvPicPr>
        <p:blipFill>
          <a:blip r:embed="rId3"/>
          <a:stretch>
            <a:fillRect/>
          </a:stretch>
        </p:blipFill>
        <p:spPr>
          <a:xfrm>
            <a:off x="781878" y="795130"/>
            <a:ext cx="5698435" cy="5340627"/>
          </a:xfrm>
          <a:prstGeom prst="rect">
            <a:avLst/>
          </a:prstGeom>
        </p:spPr>
      </p:pic>
      <p:sp>
        <p:nvSpPr>
          <p:cNvPr id="4" name="Text Placeholder 3"/>
          <p:cNvSpPr>
            <a:spLocks noGrp="1"/>
          </p:cNvSpPr>
          <p:nvPr>
            <p:ph type="body" sz="quarter" idx="16"/>
          </p:nvPr>
        </p:nvSpPr>
        <p:spPr>
          <a:xfrm>
            <a:off x="781878" y="6278426"/>
            <a:ext cx="8956240" cy="415018"/>
          </a:xfrm>
        </p:spPr>
        <p:txBody>
          <a:bodyPr/>
          <a:lstStyle/>
          <a:p>
            <a:r>
              <a:rPr lang="en-US" sz="1200" dirty="0"/>
              <a:t>Centers for Disease Control and Prevention, Office of Infectious Disease Antibiotic resistance threats in the United States, 2013. Apr, 2013. Available at: </a:t>
            </a:r>
            <a:r>
              <a:rPr lang="en-US" sz="1200" dirty="0">
                <a:hlinkClick r:id="rId4"/>
              </a:rPr>
              <a:t>http://www.cdc.gov/drugresistance/threat-report-2013</a:t>
            </a:r>
            <a:endParaRPr lang="en-US" sz="1200" dirty="0"/>
          </a:p>
        </p:txBody>
      </p:sp>
      <p:pic>
        <p:nvPicPr>
          <p:cNvPr id="7" name="Picture 6"/>
          <p:cNvPicPr>
            <a:picLocks noChangeAspect="1"/>
          </p:cNvPicPr>
          <p:nvPr/>
        </p:nvPicPr>
        <p:blipFill>
          <a:blip r:embed="rId5"/>
          <a:stretch>
            <a:fillRect/>
          </a:stretch>
        </p:blipFill>
        <p:spPr>
          <a:xfrm>
            <a:off x="6480313" y="937799"/>
            <a:ext cx="5406887" cy="4813644"/>
          </a:xfrm>
          <a:prstGeom prst="rect">
            <a:avLst/>
          </a:prstGeom>
        </p:spPr>
      </p:pic>
    </p:spTree>
    <p:extLst>
      <p:ext uri="{BB962C8B-B14F-4D97-AF65-F5344CB8AC3E}">
        <p14:creationId xmlns:p14="http://schemas.microsoft.com/office/powerpoint/2010/main" val="27191470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bwMode="gray"/>
        <p:txBody>
          <a:bodyPr/>
          <a:lstStyle/>
          <a:p>
            <a:r>
              <a:rPr lang="en-US" dirty="0" smtClean="0"/>
              <a:t>Causes of AMR </a:t>
            </a:r>
            <a:endParaRPr lang="en-US" dirty="0"/>
          </a:p>
        </p:txBody>
      </p:sp>
      <p:sp>
        <p:nvSpPr>
          <p:cNvPr id="10" name="Subtitle 9"/>
          <p:cNvSpPr>
            <a:spLocks noGrp="1"/>
          </p:cNvSpPr>
          <p:nvPr>
            <p:ph type="subTitle" idx="1"/>
          </p:nvPr>
        </p:nvSpPr>
        <p:spPr bwMode="gray"/>
        <p:txBody>
          <a:bodyPr/>
          <a:lstStyle/>
          <a:p>
            <a:endParaRPr lang="en-US" dirty="0"/>
          </a:p>
        </p:txBody>
      </p:sp>
      <p:sp>
        <p:nvSpPr>
          <p:cNvPr id="5" name="Picture Placeholder 4"/>
          <p:cNvSpPr>
            <a:spLocks noGrp="1"/>
          </p:cNvSpPr>
          <p:nvPr>
            <p:ph type="pic" sz="quarter" idx="10"/>
          </p:nvPr>
        </p:nvSpPr>
        <p:spPr/>
      </p:sp>
      <p:pic>
        <p:nvPicPr>
          <p:cNvPr id="11" name="Picture Placeholder 3" descr="medical_ppt.jpg"/>
          <p:cNvPicPr>
            <a:picLocks noChangeAspect="1"/>
          </p:cNvPicPr>
          <p:nvPr/>
        </p:nvPicPr>
        <p:blipFill rotWithShape="1">
          <a:blip r:embed="rId3">
            <a:extLst>
              <a:ext uri="{28A0092B-C50C-407E-A947-70E740481C1C}">
                <a14:useLocalDpi xmlns:a14="http://schemas.microsoft.com/office/drawing/2010/main" val="0"/>
              </a:ext>
            </a:extLst>
          </a:blip>
          <a:srcRect l="22848" r="10724"/>
          <a:stretch/>
        </p:blipFill>
        <p:spPr bwMode="gray">
          <a:xfrm>
            <a:off x="0" y="-13511"/>
            <a:ext cx="4472145" cy="6878807"/>
          </a:xfrm>
          <a:prstGeom prst="rect">
            <a:avLst/>
          </a:prstGeom>
          <a:solidFill>
            <a:schemeClr val="bg2"/>
          </a:solidFill>
        </p:spPr>
      </p:pic>
    </p:spTree>
    <p:extLst>
      <p:ext uri="{BB962C8B-B14F-4D97-AF65-F5344CB8AC3E}">
        <p14:creationId xmlns:p14="http://schemas.microsoft.com/office/powerpoint/2010/main" val="19333577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121" y="637612"/>
            <a:ext cx="10690696" cy="845542"/>
          </a:xfrm>
        </p:spPr>
        <p:txBody>
          <a:bodyPr/>
          <a:lstStyle/>
          <a:p>
            <a:r>
              <a:rPr lang="en-US" dirty="0" smtClean="0"/>
              <a:t/>
            </a:r>
            <a:br>
              <a:rPr lang="en-US" dirty="0" smtClean="0"/>
            </a:br>
            <a:r>
              <a:rPr lang="en-US" dirty="0" smtClean="0"/>
              <a:t>Antibiotic </a:t>
            </a:r>
            <a:r>
              <a:rPr lang="en-US" dirty="0"/>
              <a:t>consumption </a:t>
            </a:r>
            <a:r>
              <a:rPr lang="en-US" dirty="0" smtClean="0"/>
              <a:t>is </a:t>
            </a:r>
            <a:r>
              <a:rPr lang="en-US" dirty="0"/>
              <a:t>major driver</a:t>
            </a:r>
            <a:br>
              <a:rPr lang="en-US" dirty="0"/>
            </a:br>
            <a:endParaRPr lang="en-US" dirty="0"/>
          </a:p>
        </p:txBody>
      </p:sp>
      <p:sp>
        <p:nvSpPr>
          <p:cNvPr id="6" name="Rectangle 5"/>
          <p:cNvSpPr/>
          <p:nvPr/>
        </p:nvSpPr>
        <p:spPr>
          <a:xfrm>
            <a:off x="620299" y="6498385"/>
            <a:ext cx="7334193" cy="219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smtClean="0">
                <a:solidFill>
                  <a:schemeClr val="tx1"/>
                </a:solidFill>
              </a:rPr>
              <a:t>Van </a:t>
            </a:r>
            <a:r>
              <a:rPr lang="en-US" sz="1600" dirty="0" err="1" smtClean="0">
                <a:solidFill>
                  <a:schemeClr val="tx1"/>
                </a:solidFill>
              </a:rPr>
              <a:t>Boeckel</a:t>
            </a:r>
            <a:r>
              <a:rPr lang="en-US" sz="1600" dirty="0" smtClean="0">
                <a:solidFill>
                  <a:schemeClr val="tx1"/>
                </a:solidFill>
              </a:rPr>
              <a:t>, T.P. et al. </a:t>
            </a:r>
            <a:r>
              <a:rPr lang="en-US" sz="1600" i="1" dirty="0" smtClean="0">
                <a:solidFill>
                  <a:schemeClr val="tx1"/>
                </a:solidFill>
              </a:rPr>
              <a:t>Lancet </a:t>
            </a:r>
            <a:r>
              <a:rPr lang="en-US" sz="1600" i="1" dirty="0">
                <a:solidFill>
                  <a:schemeClr val="tx1"/>
                </a:solidFill>
              </a:rPr>
              <a:t>Infect Dis </a:t>
            </a:r>
            <a:r>
              <a:rPr lang="en-US" sz="1600" dirty="0" smtClean="0">
                <a:solidFill>
                  <a:schemeClr val="tx1"/>
                </a:solidFill>
              </a:rPr>
              <a:t>2014;4:742–50. </a:t>
            </a:r>
            <a:endParaRPr lang="en-US" sz="1600" dirty="0">
              <a:solidFill>
                <a:schemeClr val="tx1"/>
              </a:solidFill>
            </a:endParaRPr>
          </a:p>
        </p:txBody>
      </p:sp>
      <p:pic>
        <p:nvPicPr>
          <p:cNvPr id="9" name="Picture 8"/>
          <p:cNvPicPr>
            <a:picLocks noChangeAspect="1"/>
          </p:cNvPicPr>
          <p:nvPr/>
        </p:nvPicPr>
        <p:blipFill rotWithShape="1">
          <a:blip r:embed="rId3"/>
          <a:srcRect t="15302" b="23434"/>
          <a:stretch/>
        </p:blipFill>
        <p:spPr>
          <a:xfrm>
            <a:off x="839121" y="1524000"/>
            <a:ext cx="10290236" cy="902208"/>
          </a:xfrm>
          <a:prstGeom prst="rect">
            <a:avLst/>
          </a:prstGeom>
        </p:spPr>
      </p:pic>
      <p:sp>
        <p:nvSpPr>
          <p:cNvPr id="3" name="Content Placeholder 2"/>
          <p:cNvSpPr>
            <a:spLocks noGrp="1"/>
          </p:cNvSpPr>
          <p:nvPr>
            <p:ph idx="1"/>
          </p:nvPr>
        </p:nvSpPr>
        <p:spPr>
          <a:xfrm>
            <a:off x="790987" y="2902744"/>
            <a:ext cx="11092477" cy="1904675"/>
          </a:xfrm>
        </p:spPr>
        <p:txBody>
          <a:bodyPr/>
          <a:lstStyle/>
          <a:p>
            <a:r>
              <a:rPr lang="en-US" dirty="0" smtClean="0"/>
              <a:t>Global consumption increased by 36%</a:t>
            </a:r>
          </a:p>
          <a:p>
            <a:r>
              <a:rPr lang="en-US" dirty="0" smtClean="0"/>
              <a:t>Brazil</a:t>
            </a:r>
            <a:r>
              <a:rPr lang="en-US" dirty="0"/>
              <a:t>, Russia, India, China, and South Africa [BRICS] accounted for 76</a:t>
            </a:r>
            <a:r>
              <a:rPr lang="en-US" dirty="0" smtClean="0"/>
              <a:t>%</a:t>
            </a:r>
          </a:p>
          <a:p>
            <a:r>
              <a:rPr lang="en-US" dirty="0" smtClean="0"/>
              <a:t>Last resort antibiotics – carbepenems and polymixin</a:t>
            </a:r>
            <a:endParaRPr lang="en-US" dirty="0"/>
          </a:p>
        </p:txBody>
      </p:sp>
    </p:spTree>
    <p:extLst>
      <p:ext uri="{BB962C8B-B14F-4D97-AF65-F5344CB8AC3E}">
        <p14:creationId xmlns:p14="http://schemas.microsoft.com/office/powerpoint/2010/main" val="27179471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Inappropriate Antibiotic Use</a:t>
            </a:r>
            <a:endParaRPr lang="en-US" dirty="0"/>
          </a:p>
        </p:txBody>
      </p:sp>
      <p:sp>
        <p:nvSpPr>
          <p:cNvPr id="3" name="Content Placeholder 2"/>
          <p:cNvSpPr>
            <a:spLocks noGrp="1"/>
          </p:cNvSpPr>
          <p:nvPr>
            <p:ph idx="1"/>
          </p:nvPr>
        </p:nvSpPr>
        <p:spPr>
          <a:xfrm>
            <a:off x="733209" y="2023457"/>
            <a:ext cx="5326215" cy="2765011"/>
          </a:xfrm>
        </p:spPr>
        <p:txBody>
          <a:bodyPr>
            <a:normAutofit/>
          </a:bodyPr>
          <a:lstStyle/>
          <a:p>
            <a:r>
              <a:rPr lang="en-US" dirty="0" smtClean="0"/>
              <a:t>No </a:t>
            </a:r>
            <a:r>
              <a:rPr lang="en-US" dirty="0"/>
              <a:t>health benefit</a:t>
            </a:r>
          </a:p>
          <a:p>
            <a:r>
              <a:rPr lang="en-US" dirty="0"/>
              <a:t>Suboptimal </a:t>
            </a:r>
            <a:r>
              <a:rPr lang="en-US" dirty="0" smtClean="0"/>
              <a:t>use </a:t>
            </a:r>
            <a:endParaRPr lang="en-US" dirty="0"/>
          </a:p>
          <a:p>
            <a:pPr lvl="1"/>
            <a:r>
              <a:rPr lang="en-US" dirty="0" smtClean="0"/>
              <a:t>low dose, short duration, low potency</a:t>
            </a:r>
          </a:p>
          <a:p>
            <a:r>
              <a:rPr lang="en-US" dirty="0" smtClean="0"/>
              <a:t>Self medication</a:t>
            </a:r>
          </a:p>
          <a:p>
            <a:r>
              <a:rPr lang="en-US" dirty="0" smtClean="0"/>
              <a:t>Non compliance to treatment</a:t>
            </a:r>
          </a:p>
        </p:txBody>
      </p:sp>
      <p:sp>
        <p:nvSpPr>
          <p:cNvPr id="4" name="Text Placeholder 3"/>
          <p:cNvSpPr>
            <a:spLocks noGrp="1"/>
          </p:cNvSpPr>
          <p:nvPr>
            <p:ph type="body" sz="quarter" idx="16"/>
          </p:nvPr>
        </p:nvSpPr>
        <p:spPr/>
        <p:txBody>
          <a:bodyPr/>
          <a:lstStyle/>
          <a:p>
            <a:endParaRPr lang="en-US"/>
          </a:p>
        </p:txBody>
      </p:sp>
      <p:sp>
        <p:nvSpPr>
          <p:cNvPr id="5" name="Text Placeholder 4"/>
          <p:cNvSpPr>
            <a:spLocks noGrp="1"/>
          </p:cNvSpPr>
          <p:nvPr>
            <p:ph type="body" sz="quarter" idx="15"/>
          </p:nvPr>
        </p:nvSpPr>
        <p:spPr/>
        <p:txBody>
          <a:bodyPr/>
          <a:lstStyle/>
          <a:p>
            <a:r>
              <a:rPr lang="en-US" dirty="0" smtClean="0"/>
              <a:t>Human + Animal Use</a:t>
            </a:r>
            <a:endParaRPr lang="en-US" dirty="0"/>
          </a:p>
        </p:txBody>
      </p:sp>
      <p:sp>
        <p:nvSpPr>
          <p:cNvPr id="6" name="Text Placeholder 12"/>
          <p:cNvSpPr txBox="1">
            <a:spLocks/>
          </p:cNvSpPr>
          <p:nvPr/>
        </p:nvSpPr>
        <p:spPr>
          <a:xfrm>
            <a:off x="7677803" y="2023457"/>
            <a:ext cx="3904597" cy="462752"/>
          </a:xfrm>
          <a:prstGeom prst="rect">
            <a:avLst/>
          </a:prstGeom>
          <a:solidFill>
            <a:srgbClr val="C00000"/>
          </a:solidFill>
        </p:spPr>
        <p:txBody>
          <a:bodyPr/>
          <a:lstStyle>
            <a:lvl1pPr marL="292608" indent="-292608" algn="l" defTabSz="914400" rtl="0" eaLnBrk="1" latinLnBrk="0" hangingPunct="1">
              <a:lnSpc>
                <a:spcPct val="90000"/>
              </a:lnSpc>
              <a:spcBef>
                <a:spcPts val="2000"/>
              </a:spcBef>
              <a:buClr>
                <a:schemeClr val="accent1"/>
              </a:buClr>
              <a:buSzPct val="100000"/>
              <a:buFont typeface="Wingdings" panose="05000000000000000000" pitchFamily="2" charset="2"/>
              <a:buChar char="§"/>
              <a:defRPr sz="2400" kern="1200">
                <a:solidFill>
                  <a:schemeClr val="tx1"/>
                </a:solidFill>
                <a:latin typeface="+mn-lt"/>
                <a:ea typeface="+mn-ea"/>
                <a:cs typeface="+mn-cs"/>
              </a:defRPr>
            </a:lvl1pPr>
            <a:lvl2pPr marL="566928" indent="-228600" algn="l" defTabSz="914400" rtl="0" eaLnBrk="1" latinLnBrk="0" hangingPunct="1">
              <a:lnSpc>
                <a:spcPct val="90000"/>
              </a:lnSpc>
              <a:spcBef>
                <a:spcPts val="1000"/>
              </a:spcBef>
              <a:buClr>
                <a:schemeClr val="accent1"/>
              </a:buClr>
              <a:buSzPct val="110000"/>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lnSpc>
                <a:spcPct val="90000"/>
              </a:lnSpc>
              <a:spcBef>
                <a:spcPts val="500"/>
              </a:spcBef>
              <a:buClr>
                <a:schemeClr val="accent1"/>
              </a:buClr>
              <a:buFont typeface="Courier New" panose="02070309020205020404" pitchFamily="49" charset="0"/>
              <a:buChar char="o"/>
              <a:defRPr sz="1800" kern="1200">
                <a:solidFill>
                  <a:schemeClr val="tx1"/>
                </a:solidFill>
                <a:latin typeface="+mn-lt"/>
                <a:ea typeface="+mn-ea"/>
                <a:cs typeface="+mn-cs"/>
              </a:defRPr>
            </a:lvl3pPr>
            <a:lvl4pPr marL="1252728" indent="-219456" algn="l" defTabSz="914400" rtl="0" eaLnBrk="1" latinLnBrk="0" hangingPunct="1">
              <a:lnSpc>
                <a:spcPct val="90000"/>
              </a:lnSpc>
              <a:spcBef>
                <a:spcPts val="200"/>
              </a:spcBef>
              <a:buClr>
                <a:schemeClr val="accent1"/>
              </a:buClr>
              <a:buFont typeface="Arial" panose="020B0604020202020204" pitchFamily="34" charset="0"/>
              <a:buChar char="•"/>
              <a:defRPr sz="1600" kern="1200">
                <a:solidFill>
                  <a:schemeClr val="tx1"/>
                </a:solidFill>
                <a:latin typeface="+mn-lt"/>
                <a:ea typeface="+mn-ea"/>
                <a:cs typeface="+mn-cs"/>
              </a:defRPr>
            </a:lvl4pPr>
            <a:lvl5pPr marL="1481328" indent="-173736" algn="l" defTabSz="914400" rtl="0" eaLnBrk="1" latinLnBrk="0" hangingPunct="1">
              <a:lnSpc>
                <a:spcPct val="90000"/>
              </a:lnSpc>
              <a:spcBef>
                <a:spcPts val="100"/>
              </a:spcBef>
              <a:buClr>
                <a:schemeClr val="accent1"/>
              </a:buClr>
              <a:buFont typeface="Courier New" panose="02070309020205020404"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dirty="0" smtClean="0"/>
              <a:t> </a:t>
            </a:r>
            <a:r>
              <a:rPr lang="en-US" dirty="0" smtClean="0">
                <a:solidFill>
                  <a:schemeClr val="bg1"/>
                </a:solidFill>
              </a:rPr>
              <a:t>Possible Reasons</a:t>
            </a:r>
            <a:endParaRPr lang="en-US" dirty="0">
              <a:solidFill>
                <a:schemeClr val="bg1"/>
              </a:solidFill>
            </a:endParaRPr>
          </a:p>
        </p:txBody>
      </p:sp>
      <p:sp>
        <p:nvSpPr>
          <p:cNvPr id="7" name="Content Placeholder 14"/>
          <p:cNvSpPr txBox="1">
            <a:spLocks/>
          </p:cNvSpPr>
          <p:nvPr/>
        </p:nvSpPr>
        <p:spPr>
          <a:xfrm>
            <a:off x="7677803" y="2486209"/>
            <a:ext cx="3904129" cy="3086839"/>
          </a:xfrm>
          <a:prstGeom prst="rect">
            <a:avLst/>
          </a:prstGeom>
          <a:solidFill>
            <a:schemeClr val="bg2"/>
          </a:solidFill>
        </p:spPr>
        <p:txBody>
          <a:bodyPr>
            <a:noAutofit/>
          </a:bodyPr>
          <a:lstStyle>
            <a:lvl1pPr marL="292608" indent="-292608" algn="l" defTabSz="914400" rtl="0" eaLnBrk="1" latinLnBrk="0" hangingPunct="1">
              <a:lnSpc>
                <a:spcPct val="90000"/>
              </a:lnSpc>
              <a:spcBef>
                <a:spcPts val="2000"/>
              </a:spcBef>
              <a:buClr>
                <a:schemeClr val="accent1"/>
              </a:buClr>
              <a:buSzPct val="100000"/>
              <a:buFont typeface="Wingdings" panose="05000000000000000000" pitchFamily="2" charset="2"/>
              <a:buChar char="§"/>
              <a:defRPr sz="2400" kern="1200">
                <a:solidFill>
                  <a:schemeClr val="tx1"/>
                </a:solidFill>
                <a:latin typeface="+mn-lt"/>
                <a:ea typeface="+mn-ea"/>
                <a:cs typeface="+mn-cs"/>
              </a:defRPr>
            </a:lvl1pPr>
            <a:lvl2pPr marL="566928" indent="-228600" algn="l" defTabSz="914400" rtl="0" eaLnBrk="1" latinLnBrk="0" hangingPunct="1">
              <a:lnSpc>
                <a:spcPct val="90000"/>
              </a:lnSpc>
              <a:spcBef>
                <a:spcPts val="1000"/>
              </a:spcBef>
              <a:buClr>
                <a:schemeClr val="accent1"/>
              </a:buClr>
              <a:buSzPct val="110000"/>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lnSpc>
                <a:spcPct val="90000"/>
              </a:lnSpc>
              <a:spcBef>
                <a:spcPts val="500"/>
              </a:spcBef>
              <a:buClr>
                <a:schemeClr val="accent1"/>
              </a:buClr>
              <a:buFont typeface="Courier New" panose="02070309020205020404" pitchFamily="49" charset="0"/>
              <a:buChar char="o"/>
              <a:defRPr sz="1800" kern="1200">
                <a:solidFill>
                  <a:schemeClr val="tx1"/>
                </a:solidFill>
                <a:latin typeface="+mn-lt"/>
                <a:ea typeface="+mn-ea"/>
                <a:cs typeface="+mn-cs"/>
              </a:defRPr>
            </a:lvl3pPr>
            <a:lvl4pPr marL="1252728" indent="-219456" algn="l" defTabSz="914400" rtl="0" eaLnBrk="1" latinLnBrk="0" hangingPunct="1">
              <a:lnSpc>
                <a:spcPct val="90000"/>
              </a:lnSpc>
              <a:spcBef>
                <a:spcPts val="200"/>
              </a:spcBef>
              <a:buClr>
                <a:schemeClr val="accent1"/>
              </a:buClr>
              <a:buFont typeface="Arial" panose="020B0604020202020204" pitchFamily="34" charset="0"/>
              <a:buChar char="•"/>
              <a:defRPr sz="1600" kern="1200">
                <a:solidFill>
                  <a:schemeClr val="tx1"/>
                </a:solidFill>
                <a:latin typeface="+mn-lt"/>
                <a:ea typeface="+mn-ea"/>
                <a:cs typeface="+mn-cs"/>
              </a:defRPr>
            </a:lvl4pPr>
            <a:lvl5pPr marL="1481328" indent="-173736" algn="l" defTabSz="914400" rtl="0" eaLnBrk="1" latinLnBrk="0" hangingPunct="1">
              <a:lnSpc>
                <a:spcPct val="90000"/>
              </a:lnSpc>
              <a:spcBef>
                <a:spcPts val="100"/>
              </a:spcBef>
              <a:buClr>
                <a:schemeClr val="accent1"/>
              </a:buClr>
              <a:buFont typeface="Courier New" panose="02070309020205020404"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dirty="0" smtClean="0"/>
              <a:t>Desire to meet customer needs.</a:t>
            </a:r>
          </a:p>
          <a:p>
            <a:r>
              <a:rPr lang="en-US" sz="2000" dirty="0" smtClean="0"/>
              <a:t>Lack of  appropriate knowledge</a:t>
            </a:r>
          </a:p>
          <a:p>
            <a:r>
              <a:rPr lang="en-US" sz="2000" dirty="0" smtClean="0"/>
              <a:t>Lack of microbiology facilities</a:t>
            </a:r>
          </a:p>
          <a:p>
            <a:r>
              <a:rPr lang="en-US" sz="2000" dirty="0" smtClean="0"/>
              <a:t>Incentives for pharmacists</a:t>
            </a:r>
          </a:p>
          <a:p>
            <a:r>
              <a:rPr lang="en-US" sz="2000" dirty="0" smtClean="0"/>
              <a:t>Public’s lack of antibiotic use</a:t>
            </a:r>
          </a:p>
        </p:txBody>
      </p:sp>
    </p:spTree>
    <p:extLst>
      <p:ext uri="{BB962C8B-B14F-4D97-AF65-F5344CB8AC3E}">
        <p14:creationId xmlns:p14="http://schemas.microsoft.com/office/powerpoint/2010/main" val="17554070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Inappropriate Antibiotic Prescriptions</a:t>
            </a:r>
            <a:endParaRPr lang="en-US" dirty="0"/>
          </a:p>
        </p:txBody>
      </p:sp>
      <p:sp>
        <p:nvSpPr>
          <p:cNvPr id="3" name="Content Placeholder 2"/>
          <p:cNvSpPr>
            <a:spLocks noGrp="1"/>
          </p:cNvSpPr>
          <p:nvPr>
            <p:ph idx="1"/>
          </p:nvPr>
        </p:nvSpPr>
        <p:spPr>
          <a:xfrm>
            <a:off x="842056" y="2647057"/>
            <a:ext cx="9274271" cy="1492624"/>
          </a:xfrm>
        </p:spPr>
        <p:txBody>
          <a:bodyPr>
            <a:noAutofit/>
          </a:bodyPr>
          <a:lstStyle/>
          <a:p>
            <a:r>
              <a:rPr lang="en-US" dirty="0" smtClean="0"/>
              <a:t>356 out of 506/1000 appropriate</a:t>
            </a:r>
          </a:p>
          <a:p>
            <a:r>
              <a:rPr lang="en-US" dirty="0"/>
              <a:t>30% of outpatient, oral </a:t>
            </a:r>
            <a:r>
              <a:rPr lang="en-US" dirty="0" smtClean="0"/>
              <a:t>antibiotic prescriptions inappropriate</a:t>
            </a:r>
          </a:p>
          <a:p>
            <a:r>
              <a:rPr lang="en-US" dirty="0" smtClean="0"/>
              <a:t>44% acute respiratory conditions</a:t>
            </a:r>
            <a:endParaRPr lang="en-US" dirty="0"/>
          </a:p>
        </p:txBody>
      </p:sp>
      <p:sp>
        <p:nvSpPr>
          <p:cNvPr id="4" name="Text Placeholder 3"/>
          <p:cNvSpPr>
            <a:spLocks noGrp="1"/>
          </p:cNvSpPr>
          <p:nvPr>
            <p:ph type="body" sz="quarter" idx="16"/>
          </p:nvPr>
        </p:nvSpPr>
        <p:spPr>
          <a:xfrm>
            <a:off x="623480" y="6337826"/>
            <a:ext cx="8956240" cy="415018"/>
          </a:xfrm>
        </p:spPr>
        <p:txBody>
          <a:bodyPr/>
          <a:lstStyle/>
          <a:p>
            <a:r>
              <a:rPr lang="en-US" sz="1600" dirty="0" smtClean="0"/>
              <a:t>Fleming-Dutra, K et al. </a:t>
            </a:r>
            <a:r>
              <a:rPr lang="en-US" sz="1600" i="1" dirty="0"/>
              <a:t>JAMA.</a:t>
            </a:r>
            <a:r>
              <a:rPr lang="en-US" sz="1600" dirty="0"/>
              <a:t> </a:t>
            </a:r>
            <a:r>
              <a:rPr lang="en-US" sz="1600" dirty="0" smtClean="0"/>
              <a:t>2016.315(17</a:t>
            </a:r>
            <a:r>
              <a:rPr lang="en-US" sz="1600" dirty="0"/>
              <a:t>):1864-1873. </a:t>
            </a:r>
          </a:p>
        </p:txBody>
      </p:sp>
      <p:pic>
        <p:nvPicPr>
          <p:cNvPr id="6" name="Picture 5"/>
          <p:cNvPicPr>
            <a:picLocks noChangeAspect="1"/>
          </p:cNvPicPr>
          <p:nvPr/>
        </p:nvPicPr>
        <p:blipFill rotWithShape="1">
          <a:blip r:embed="rId3"/>
          <a:srcRect t="33223" b="41882"/>
          <a:stretch/>
        </p:blipFill>
        <p:spPr>
          <a:xfrm>
            <a:off x="842056" y="1577413"/>
            <a:ext cx="9075613" cy="717986"/>
          </a:xfrm>
          <a:prstGeom prst="rect">
            <a:avLst/>
          </a:prstGeom>
        </p:spPr>
      </p:pic>
      <p:sp>
        <p:nvSpPr>
          <p:cNvPr id="8" name="Text Placeholder 12"/>
          <p:cNvSpPr txBox="1">
            <a:spLocks/>
          </p:cNvSpPr>
          <p:nvPr/>
        </p:nvSpPr>
        <p:spPr>
          <a:xfrm>
            <a:off x="6848497" y="4192156"/>
            <a:ext cx="3455895" cy="462752"/>
          </a:xfrm>
          <a:prstGeom prst="rect">
            <a:avLst/>
          </a:prstGeom>
          <a:solidFill>
            <a:srgbClr val="C00000"/>
          </a:solidFill>
        </p:spPr>
        <p:txBody>
          <a:bodyPr/>
          <a:lstStyle>
            <a:lvl1pPr marL="292608" indent="-292608" algn="l" defTabSz="914400" rtl="0" eaLnBrk="1" latinLnBrk="0" hangingPunct="1">
              <a:lnSpc>
                <a:spcPct val="90000"/>
              </a:lnSpc>
              <a:spcBef>
                <a:spcPts val="2000"/>
              </a:spcBef>
              <a:buClr>
                <a:schemeClr val="accent1"/>
              </a:buClr>
              <a:buSzPct val="100000"/>
              <a:buFont typeface="Wingdings" panose="05000000000000000000" pitchFamily="2" charset="2"/>
              <a:buChar char="§"/>
              <a:defRPr sz="2400" kern="1200">
                <a:solidFill>
                  <a:schemeClr val="tx1"/>
                </a:solidFill>
                <a:latin typeface="+mn-lt"/>
                <a:ea typeface="+mn-ea"/>
                <a:cs typeface="+mn-cs"/>
              </a:defRPr>
            </a:lvl1pPr>
            <a:lvl2pPr marL="566928" indent="-228600" algn="l" defTabSz="914400" rtl="0" eaLnBrk="1" latinLnBrk="0" hangingPunct="1">
              <a:lnSpc>
                <a:spcPct val="90000"/>
              </a:lnSpc>
              <a:spcBef>
                <a:spcPts val="1000"/>
              </a:spcBef>
              <a:buClr>
                <a:schemeClr val="accent1"/>
              </a:buClr>
              <a:buSzPct val="110000"/>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lnSpc>
                <a:spcPct val="90000"/>
              </a:lnSpc>
              <a:spcBef>
                <a:spcPts val="500"/>
              </a:spcBef>
              <a:buClr>
                <a:schemeClr val="accent1"/>
              </a:buClr>
              <a:buFont typeface="Courier New" panose="02070309020205020404" pitchFamily="49" charset="0"/>
              <a:buChar char="o"/>
              <a:defRPr sz="1800" kern="1200">
                <a:solidFill>
                  <a:schemeClr val="tx1"/>
                </a:solidFill>
                <a:latin typeface="+mn-lt"/>
                <a:ea typeface="+mn-ea"/>
                <a:cs typeface="+mn-cs"/>
              </a:defRPr>
            </a:lvl3pPr>
            <a:lvl4pPr marL="1252728" indent="-219456" algn="l" defTabSz="914400" rtl="0" eaLnBrk="1" latinLnBrk="0" hangingPunct="1">
              <a:lnSpc>
                <a:spcPct val="90000"/>
              </a:lnSpc>
              <a:spcBef>
                <a:spcPts val="200"/>
              </a:spcBef>
              <a:buClr>
                <a:schemeClr val="accent1"/>
              </a:buClr>
              <a:buFont typeface="Arial" panose="020B0604020202020204" pitchFamily="34" charset="0"/>
              <a:buChar char="•"/>
              <a:defRPr sz="1600" kern="1200">
                <a:solidFill>
                  <a:schemeClr val="tx1"/>
                </a:solidFill>
                <a:latin typeface="+mn-lt"/>
                <a:ea typeface="+mn-ea"/>
                <a:cs typeface="+mn-cs"/>
              </a:defRPr>
            </a:lvl4pPr>
            <a:lvl5pPr marL="1481328" indent="-173736" algn="l" defTabSz="914400" rtl="0" eaLnBrk="1" latinLnBrk="0" hangingPunct="1">
              <a:lnSpc>
                <a:spcPct val="90000"/>
              </a:lnSpc>
              <a:spcBef>
                <a:spcPts val="100"/>
              </a:spcBef>
              <a:buClr>
                <a:schemeClr val="accent1"/>
              </a:buClr>
              <a:buFont typeface="Courier New" panose="02070309020205020404"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dirty="0" smtClean="0"/>
              <a:t> </a:t>
            </a:r>
            <a:r>
              <a:rPr lang="en-US" dirty="0" smtClean="0">
                <a:solidFill>
                  <a:schemeClr val="bg1"/>
                </a:solidFill>
              </a:rPr>
              <a:t>No Antibiotics Needed</a:t>
            </a:r>
            <a:endParaRPr lang="en-US" dirty="0">
              <a:solidFill>
                <a:schemeClr val="bg1"/>
              </a:solidFill>
            </a:endParaRPr>
          </a:p>
        </p:txBody>
      </p:sp>
      <p:sp>
        <p:nvSpPr>
          <p:cNvPr id="9" name="Content Placeholder 14"/>
          <p:cNvSpPr txBox="1">
            <a:spLocks/>
          </p:cNvSpPr>
          <p:nvPr/>
        </p:nvSpPr>
        <p:spPr>
          <a:xfrm>
            <a:off x="6861943" y="4654908"/>
            <a:ext cx="3429002" cy="2012592"/>
          </a:xfrm>
          <a:prstGeom prst="rect">
            <a:avLst/>
          </a:prstGeom>
          <a:solidFill>
            <a:schemeClr val="bg2"/>
          </a:solidFill>
        </p:spPr>
        <p:txBody>
          <a:bodyPr>
            <a:noAutofit/>
          </a:bodyPr>
          <a:lstStyle>
            <a:lvl1pPr marL="292608" indent="-292608" algn="l" defTabSz="914400" rtl="0" eaLnBrk="1" latinLnBrk="0" hangingPunct="1">
              <a:lnSpc>
                <a:spcPct val="90000"/>
              </a:lnSpc>
              <a:spcBef>
                <a:spcPts val="2000"/>
              </a:spcBef>
              <a:buClr>
                <a:schemeClr val="accent1"/>
              </a:buClr>
              <a:buSzPct val="100000"/>
              <a:buFont typeface="Wingdings" panose="05000000000000000000" pitchFamily="2" charset="2"/>
              <a:buChar char="§"/>
              <a:defRPr sz="2400" kern="1200">
                <a:solidFill>
                  <a:schemeClr val="tx1"/>
                </a:solidFill>
                <a:latin typeface="+mn-lt"/>
                <a:ea typeface="+mn-ea"/>
                <a:cs typeface="+mn-cs"/>
              </a:defRPr>
            </a:lvl1pPr>
            <a:lvl2pPr marL="566928" indent="-228600" algn="l" defTabSz="914400" rtl="0" eaLnBrk="1" latinLnBrk="0" hangingPunct="1">
              <a:lnSpc>
                <a:spcPct val="90000"/>
              </a:lnSpc>
              <a:spcBef>
                <a:spcPts val="1000"/>
              </a:spcBef>
              <a:buClr>
                <a:schemeClr val="accent1"/>
              </a:buClr>
              <a:buSzPct val="110000"/>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lnSpc>
                <a:spcPct val="90000"/>
              </a:lnSpc>
              <a:spcBef>
                <a:spcPts val="500"/>
              </a:spcBef>
              <a:buClr>
                <a:schemeClr val="accent1"/>
              </a:buClr>
              <a:buFont typeface="Courier New" panose="02070309020205020404" pitchFamily="49" charset="0"/>
              <a:buChar char="o"/>
              <a:defRPr sz="1800" kern="1200">
                <a:solidFill>
                  <a:schemeClr val="tx1"/>
                </a:solidFill>
                <a:latin typeface="+mn-lt"/>
                <a:ea typeface="+mn-ea"/>
                <a:cs typeface="+mn-cs"/>
              </a:defRPr>
            </a:lvl3pPr>
            <a:lvl4pPr marL="1252728" indent="-219456" algn="l" defTabSz="914400" rtl="0" eaLnBrk="1" latinLnBrk="0" hangingPunct="1">
              <a:lnSpc>
                <a:spcPct val="90000"/>
              </a:lnSpc>
              <a:spcBef>
                <a:spcPts val="200"/>
              </a:spcBef>
              <a:buClr>
                <a:schemeClr val="accent1"/>
              </a:buClr>
              <a:buFont typeface="Arial" panose="020B0604020202020204" pitchFamily="34" charset="0"/>
              <a:buChar char="•"/>
              <a:defRPr sz="1600" kern="1200">
                <a:solidFill>
                  <a:schemeClr val="tx1"/>
                </a:solidFill>
                <a:latin typeface="+mn-lt"/>
                <a:ea typeface="+mn-ea"/>
                <a:cs typeface="+mn-cs"/>
              </a:defRPr>
            </a:lvl4pPr>
            <a:lvl5pPr marL="1481328" indent="-173736" algn="l" defTabSz="914400" rtl="0" eaLnBrk="1" latinLnBrk="0" hangingPunct="1">
              <a:lnSpc>
                <a:spcPct val="90000"/>
              </a:lnSpc>
              <a:spcBef>
                <a:spcPts val="100"/>
              </a:spcBef>
              <a:buClr>
                <a:schemeClr val="accent1"/>
              </a:buClr>
              <a:buFont typeface="Courier New" panose="02070309020205020404"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dirty="0" smtClean="0"/>
              <a:t>Viral URTI</a:t>
            </a:r>
          </a:p>
          <a:p>
            <a:r>
              <a:rPr lang="en-US" sz="2000" dirty="0" smtClean="0"/>
              <a:t>NS middle ear infections</a:t>
            </a:r>
          </a:p>
          <a:p>
            <a:r>
              <a:rPr lang="en-US" sz="2000" dirty="0" smtClean="0"/>
              <a:t>Influenza</a:t>
            </a:r>
          </a:p>
          <a:p>
            <a:r>
              <a:rPr lang="en-US" sz="2000" dirty="0" smtClean="0"/>
              <a:t>Viral pneumonia</a:t>
            </a:r>
          </a:p>
        </p:txBody>
      </p:sp>
    </p:spTree>
    <p:extLst>
      <p:ext uri="{BB962C8B-B14F-4D97-AF65-F5344CB8AC3E}">
        <p14:creationId xmlns:p14="http://schemas.microsoft.com/office/powerpoint/2010/main" val="29360068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1529861" y="2409092"/>
            <a:ext cx="10052539" cy="3516219"/>
          </a:xfrm>
        </p:spPr>
        <p:txBody>
          <a:bodyPr>
            <a:normAutofit/>
          </a:bodyPr>
          <a:lstStyle/>
          <a:p>
            <a:pPr marL="0" indent="0">
              <a:buNone/>
            </a:pPr>
            <a:r>
              <a:rPr lang="en-US" sz="4000" dirty="0" smtClean="0">
                <a:solidFill>
                  <a:srgbClr val="C00000"/>
                </a:solidFill>
              </a:rPr>
              <a:t>How many of you have taken an antibiotic without a prescription?</a:t>
            </a:r>
            <a:endParaRPr lang="en-US" sz="4000" dirty="0">
              <a:solidFill>
                <a:srgbClr val="C00000"/>
              </a:solidFill>
            </a:endParaRPr>
          </a:p>
        </p:txBody>
      </p:sp>
      <p:sp>
        <p:nvSpPr>
          <p:cNvPr id="4" name="Text Placeholder 3"/>
          <p:cNvSpPr>
            <a:spLocks noGrp="1"/>
          </p:cNvSpPr>
          <p:nvPr>
            <p:ph type="body" sz="quarter" idx="16"/>
          </p:nvPr>
        </p:nvSpPr>
        <p:spPr/>
        <p:txBody>
          <a:bodyPr/>
          <a:lstStyle/>
          <a:p>
            <a:endParaRPr lang="en-US"/>
          </a:p>
        </p:txBody>
      </p:sp>
      <p:sp>
        <p:nvSpPr>
          <p:cNvPr id="5" name="Text Placeholder 4"/>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6048167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Frequency of non-prescription use of antimicrobials in the general population</a:t>
            </a:r>
          </a:p>
        </p:txBody>
      </p:sp>
      <p:sp>
        <p:nvSpPr>
          <p:cNvPr id="4" name="Text Placeholder 3"/>
          <p:cNvSpPr>
            <a:spLocks noGrp="1"/>
          </p:cNvSpPr>
          <p:nvPr>
            <p:ph type="body" sz="quarter" idx="16"/>
          </p:nvPr>
        </p:nvSpPr>
        <p:spPr>
          <a:xfrm>
            <a:off x="586904" y="6330279"/>
            <a:ext cx="8956240" cy="415018"/>
          </a:xfrm>
        </p:spPr>
        <p:txBody>
          <a:bodyPr/>
          <a:lstStyle/>
          <a:p>
            <a:r>
              <a:rPr lang="en-US" sz="1400" dirty="0" smtClean="0"/>
              <a:t>*Morgan </a:t>
            </a:r>
            <a:r>
              <a:rPr lang="en-US" sz="1400" dirty="0"/>
              <a:t>DJ, </a:t>
            </a:r>
            <a:r>
              <a:rPr lang="en-US" sz="1400" dirty="0" smtClean="0"/>
              <a:t>et al. </a:t>
            </a:r>
            <a:r>
              <a:rPr lang="en-US" sz="1400" i="1" dirty="0" smtClean="0"/>
              <a:t>The </a:t>
            </a:r>
            <a:r>
              <a:rPr lang="en-US" sz="1400" i="1" dirty="0"/>
              <a:t>Lancet infectious diseases</a:t>
            </a:r>
            <a:r>
              <a:rPr lang="en-US" sz="1400" dirty="0"/>
              <a:t>. </a:t>
            </a:r>
            <a:r>
              <a:rPr lang="en-US" sz="1400" dirty="0" smtClean="0"/>
              <a:t>2011;11(9</a:t>
            </a:r>
            <a:r>
              <a:rPr lang="en-US" sz="1400" dirty="0"/>
              <a:t>):692-701</a:t>
            </a:r>
            <a:r>
              <a:rPr lang="en-US" sz="1400" dirty="0" smtClean="0"/>
              <a:t>.</a:t>
            </a:r>
          </a:p>
          <a:p>
            <a:r>
              <a:rPr lang="en-US" sz="1400" dirty="0" smtClean="0"/>
              <a:t>**</a:t>
            </a:r>
            <a:r>
              <a:rPr lang="en-US" sz="1400" dirty="0" err="1" smtClean="0"/>
              <a:t>Rathnakar</a:t>
            </a:r>
            <a:r>
              <a:rPr lang="en-US" sz="1400" dirty="0" smtClean="0"/>
              <a:t> UP et al. </a:t>
            </a:r>
            <a:r>
              <a:rPr lang="en-US" sz="1400" i="1" dirty="0" smtClean="0"/>
              <a:t>Journal of Clinical and Diagnostic research </a:t>
            </a:r>
            <a:r>
              <a:rPr lang="en-US" sz="1400" dirty="0" smtClean="0"/>
              <a:t>2012; August ,6:951-954</a:t>
            </a:r>
            <a:r>
              <a:rPr lang="en-US" sz="1200" dirty="0" smtClean="0"/>
              <a:t>.</a:t>
            </a:r>
            <a:endParaRPr lang="en-US" sz="1200" dirty="0">
              <a:effectLst/>
            </a:endParaRPr>
          </a:p>
        </p:txBody>
      </p:sp>
      <p:graphicFrame>
        <p:nvGraphicFramePr>
          <p:cNvPr id="3" name="Table 2"/>
          <p:cNvGraphicFramePr>
            <a:graphicFrameLocks noGrp="1"/>
          </p:cNvGraphicFramePr>
          <p:nvPr>
            <p:extLst>
              <p:ext uri="{D42A27DB-BD31-4B8C-83A1-F6EECF244321}">
                <p14:modId xmlns:p14="http://schemas.microsoft.com/office/powerpoint/2010/main" val="4036999892"/>
              </p:ext>
            </p:extLst>
          </p:nvPr>
        </p:nvGraphicFramePr>
        <p:xfrm>
          <a:off x="3469072" y="1273111"/>
          <a:ext cx="3978507" cy="4846320"/>
        </p:xfrm>
        <a:graphic>
          <a:graphicData uri="http://schemas.openxmlformats.org/drawingml/2006/table">
            <a:tbl>
              <a:tblPr firstRow="1" bandRow="1">
                <a:tableStyleId>{6E25E649-3F16-4E02-A733-19D2CDBF48F0}</a:tableStyleId>
              </a:tblPr>
              <a:tblGrid>
                <a:gridCol w="1904380"/>
                <a:gridCol w="2074127"/>
              </a:tblGrid>
              <a:tr h="370840">
                <a:tc>
                  <a:txBody>
                    <a:bodyPr/>
                    <a:lstStyle/>
                    <a:p>
                      <a:r>
                        <a:rPr lang="en-US" sz="2000" dirty="0" smtClean="0"/>
                        <a:t>Country*</a:t>
                      </a:r>
                      <a:endParaRPr lang="en-US" sz="2000" dirty="0"/>
                    </a:p>
                  </a:txBody>
                  <a:tcPr/>
                </a:tc>
                <a:tc>
                  <a:txBody>
                    <a:bodyPr/>
                    <a:lstStyle/>
                    <a:p>
                      <a:r>
                        <a:rPr lang="en-US" sz="2000" dirty="0" smtClean="0"/>
                        <a:t>Frequency (%)</a:t>
                      </a:r>
                      <a:endParaRPr lang="en-US" sz="2000" dirty="0"/>
                    </a:p>
                  </a:txBody>
                  <a:tcPr/>
                </a:tc>
              </a:tr>
              <a:tr h="370840">
                <a:tc>
                  <a:txBody>
                    <a:bodyPr/>
                    <a:lstStyle/>
                    <a:p>
                      <a:r>
                        <a:rPr lang="en-US" sz="1800" dirty="0" smtClean="0"/>
                        <a:t>Bangladesh</a:t>
                      </a:r>
                      <a:endParaRPr lang="en-US" sz="1800" dirty="0"/>
                    </a:p>
                  </a:txBody>
                  <a:tcPr/>
                </a:tc>
                <a:tc>
                  <a:txBody>
                    <a:bodyPr/>
                    <a:lstStyle/>
                    <a:p>
                      <a:r>
                        <a:rPr lang="en-US" sz="1800" dirty="0" smtClean="0"/>
                        <a:t>86</a:t>
                      </a:r>
                      <a:endParaRPr lang="en-US" sz="1800" dirty="0"/>
                    </a:p>
                  </a:txBody>
                  <a:tcPr/>
                </a:tc>
              </a:tr>
              <a:tr h="370840">
                <a:tc>
                  <a:txBody>
                    <a:bodyPr/>
                    <a:lstStyle/>
                    <a:p>
                      <a:r>
                        <a:rPr lang="en-US" sz="1800" dirty="0" smtClean="0"/>
                        <a:t>Brazil</a:t>
                      </a:r>
                      <a:endParaRPr lang="en-US" sz="1800" dirty="0"/>
                    </a:p>
                  </a:txBody>
                  <a:tcPr/>
                </a:tc>
                <a:tc>
                  <a:txBody>
                    <a:bodyPr/>
                    <a:lstStyle/>
                    <a:p>
                      <a:r>
                        <a:rPr lang="en-US" sz="1800" dirty="0" smtClean="0"/>
                        <a:t>46</a:t>
                      </a:r>
                      <a:endParaRPr lang="en-US" sz="1800" dirty="0"/>
                    </a:p>
                  </a:txBody>
                  <a:tcPr/>
                </a:tc>
              </a:tr>
              <a:tr h="370840">
                <a:tc>
                  <a:txBody>
                    <a:bodyPr/>
                    <a:lstStyle/>
                    <a:p>
                      <a:r>
                        <a:rPr lang="en-US" sz="1800" dirty="0" smtClean="0"/>
                        <a:t>China</a:t>
                      </a:r>
                      <a:endParaRPr lang="en-US" sz="1800" dirty="0"/>
                    </a:p>
                  </a:txBody>
                  <a:tcPr/>
                </a:tc>
                <a:tc>
                  <a:txBody>
                    <a:bodyPr/>
                    <a:lstStyle/>
                    <a:p>
                      <a:r>
                        <a:rPr lang="en-US" sz="1800" dirty="0" smtClean="0"/>
                        <a:t>36</a:t>
                      </a:r>
                      <a:endParaRPr lang="en-US" sz="1800" dirty="0"/>
                    </a:p>
                  </a:txBody>
                  <a:tcPr/>
                </a:tc>
              </a:tr>
              <a:tr h="370840">
                <a:tc>
                  <a:txBody>
                    <a:bodyPr/>
                    <a:lstStyle/>
                    <a:p>
                      <a:r>
                        <a:rPr lang="en-US" sz="1800" dirty="0" smtClean="0"/>
                        <a:t>Eastern Europe</a:t>
                      </a:r>
                      <a:endParaRPr lang="en-US" sz="1800" dirty="0"/>
                    </a:p>
                  </a:txBody>
                  <a:tcPr/>
                </a:tc>
                <a:tc>
                  <a:txBody>
                    <a:bodyPr/>
                    <a:lstStyle/>
                    <a:p>
                      <a:r>
                        <a:rPr lang="en-US" sz="1800" dirty="0" smtClean="0"/>
                        <a:t>30</a:t>
                      </a:r>
                      <a:endParaRPr lang="en-US" sz="1800" dirty="0"/>
                    </a:p>
                  </a:txBody>
                  <a:tcPr/>
                </a:tc>
              </a:tr>
              <a:tr h="370840">
                <a:tc>
                  <a:txBody>
                    <a:bodyPr/>
                    <a:lstStyle/>
                    <a:p>
                      <a:r>
                        <a:rPr lang="en-US" sz="1800" dirty="0" smtClean="0"/>
                        <a:t>Honduras</a:t>
                      </a:r>
                      <a:endParaRPr lang="en-US" sz="1800" dirty="0"/>
                    </a:p>
                  </a:txBody>
                  <a:tcPr/>
                </a:tc>
                <a:tc>
                  <a:txBody>
                    <a:bodyPr/>
                    <a:lstStyle/>
                    <a:p>
                      <a:r>
                        <a:rPr lang="en-US" sz="1800" dirty="0" smtClean="0"/>
                        <a:t>26</a:t>
                      </a:r>
                      <a:endParaRPr lang="en-US" sz="1800" dirty="0"/>
                    </a:p>
                  </a:txBody>
                  <a:tcPr/>
                </a:tc>
              </a:tr>
              <a:tr h="370840">
                <a:tc>
                  <a:txBody>
                    <a:bodyPr/>
                    <a:lstStyle/>
                    <a:p>
                      <a:r>
                        <a:rPr lang="en-US" sz="1800" dirty="0" smtClean="0"/>
                        <a:t>Indonesia</a:t>
                      </a:r>
                      <a:endParaRPr lang="en-US" sz="1800" dirty="0"/>
                    </a:p>
                  </a:txBody>
                  <a:tcPr/>
                </a:tc>
                <a:tc>
                  <a:txBody>
                    <a:bodyPr/>
                    <a:lstStyle/>
                    <a:p>
                      <a:r>
                        <a:rPr lang="en-US" sz="1800" dirty="0" smtClean="0"/>
                        <a:t>17</a:t>
                      </a:r>
                      <a:endParaRPr lang="en-US" sz="1800" dirty="0"/>
                    </a:p>
                  </a:txBody>
                  <a:tcPr/>
                </a:tc>
              </a:tr>
              <a:tr h="370840">
                <a:tc>
                  <a:txBody>
                    <a:bodyPr/>
                    <a:lstStyle/>
                    <a:p>
                      <a:r>
                        <a:rPr lang="en-US" sz="1800" b="1" dirty="0" smtClean="0"/>
                        <a:t>India</a:t>
                      </a:r>
                      <a:endParaRPr lang="en-US" sz="1800" b="1" dirty="0"/>
                    </a:p>
                  </a:txBody>
                  <a:tcPr/>
                </a:tc>
                <a:tc>
                  <a:txBody>
                    <a:bodyPr/>
                    <a:lstStyle/>
                    <a:p>
                      <a:r>
                        <a:rPr lang="en-US" sz="1800" b="1" dirty="0" smtClean="0"/>
                        <a:t>18</a:t>
                      </a:r>
                      <a:endParaRPr lang="en-US" sz="1800" b="1" dirty="0"/>
                    </a:p>
                  </a:txBody>
                  <a:tcPr/>
                </a:tc>
              </a:tr>
              <a:tr h="370840">
                <a:tc>
                  <a:txBody>
                    <a:bodyPr/>
                    <a:lstStyle/>
                    <a:p>
                      <a:r>
                        <a:rPr lang="en-US" sz="1800" dirty="0" smtClean="0"/>
                        <a:t>Jordan</a:t>
                      </a:r>
                      <a:endParaRPr lang="en-US" sz="1800" dirty="0"/>
                    </a:p>
                  </a:txBody>
                  <a:tcPr/>
                </a:tc>
                <a:tc>
                  <a:txBody>
                    <a:bodyPr/>
                    <a:lstStyle/>
                    <a:p>
                      <a:r>
                        <a:rPr lang="en-US" sz="1800" dirty="0" smtClean="0"/>
                        <a:t>40</a:t>
                      </a:r>
                      <a:endParaRPr lang="en-US" sz="1800" dirty="0"/>
                    </a:p>
                  </a:txBody>
                  <a:tcPr/>
                </a:tc>
              </a:tr>
              <a:tr h="370840">
                <a:tc>
                  <a:txBody>
                    <a:bodyPr/>
                    <a:lstStyle/>
                    <a:p>
                      <a:r>
                        <a:rPr lang="en-US" sz="1800" dirty="0" smtClean="0"/>
                        <a:t>Mexico</a:t>
                      </a:r>
                      <a:endParaRPr lang="en-US" sz="1800" dirty="0"/>
                    </a:p>
                  </a:txBody>
                  <a:tcPr/>
                </a:tc>
                <a:tc>
                  <a:txBody>
                    <a:bodyPr/>
                    <a:lstStyle/>
                    <a:p>
                      <a:r>
                        <a:rPr lang="en-US" sz="1800" dirty="0" smtClean="0"/>
                        <a:t>18</a:t>
                      </a:r>
                      <a:endParaRPr lang="en-US" sz="1800" dirty="0"/>
                    </a:p>
                  </a:txBody>
                  <a:tcPr/>
                </a:tc>
              </a:tr>
              <a:tr h="370840">
                <a:tc>
                  <a:txBody>
                    <a:bodyPr/>
                    <a:lstStyle/>
                    <a:p>
                      <a:r>
                        <a:rPr lang="en-US" sz="1800" dirty="0" smtClean="0"/>
                        <a:t>Nigeria</a:t>
                      </a:r>
                      <a:endParaRPr lang="en-US" sz="1800" dirty="0"/>
                    </a:p>
                  </a:txBody>
                  <a:tcPr/>
                </a:tc>
                <a:tc>
                  <a:txBody>
                    <a:bodyPr/>
                    <a:lstStyle/>
                    <a:p>
                      <a:r>
                        <a:rPr lang="en-US" sz="1800" dirty="0" smtClean="0"/>
                        <a:t>100</a:t>
                      </a:r>
                      <a:endParaRPr lang="en-US" sz="1800" dirty="0"/>
                    </a:p>
                  </a:txBody>
                  <a:tcPr/>
                </a:tc>
              </a:tr>
              <a:tr h="370840">
                <a:tc>
                  <a:txBody>
                    <a:bodyPr/>
                    <a:lstStyle/>
                    <a:p>
                      <a:r>
                        <a:rPr lang="en-US" sz="1800" dirty="0" smtClean="0"/>
                        <a:t>Northern Europe</a:t>
                      </a:r>
                      <a:endParaRPr lang="en-US" sz="1800" dirty="0"/>
                    </a:p>
                  </a:txBody>
                  <a:tcPr/>
                </a:tc>
                <a:tc>
                  <a:txBody>
                    <a:bodyPr/>
                    <a:lstStyle/>
                    <a:p>
                      <a:r>
                        <a:rPr lang="en-US" sz="1800" dirty="0" smtClean="0"/>
                        <a:t>3</a:t>
                      </a:r>
                      <a:endParaRPr lang="en-US" sz="1800" dirty="0"/>
                    </a:p>
                  </a:txBody>
                  <a:tcPr/>
                </a:tc>
              </a:tr>
              <a:tr h="370840">
                <a:tc>
                  <a:txBody>
                    <a:bodyPr/>
                    <a:lstStyle/>
                    <a:p>
                      <a:r>
                        <a:rPr lang="en-US" sz="1800" dirty="0" smtClean="0"/>
                        <a:t>Sudan</a:t>
                      </a:r>
                      <a:endParaRPr lang="en-US" sz="1800" dirty="0"/>
                    </a:p>
                  </a:txBody>
                  <a:tcPr/>
                </a:tc>
                <a:tc>
                  <a:txBody>
                    <a:bodyPr/>
                    <a:lstStyle/>
                    <a:p>
                      <a:r>
                        <a:rPr lang="en-US" sz="1800" dirty="0" smtClean="0"/>
                        <a:t>100</a:t>
                      </a:r>
                      <a:endParaRPr lang="en-US" sz="1800" dirty="0"/>
                    </a:p>
                  </a:txBody>
                  <a:tcPr/>
                </a:tc>
              </a:tr>
            </a:tbl>
          </a:graphicData>
        </a:graphic>
      </p:graphicFrame>
      <p:sp>
        <p:nvSpPr>
          <p:cNvPr id="5" name="Rectangle 4"/>
          <p:cNvSpPr/>
          <p:nvPr/>
        </p:nvSpPr>
        <p:spPr>
          <a:xfrm>
            <a:off x="8404412" y="2287970"/>
            <a:ext cx="3177989" cy="30765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H</a:t>
            </a:r>
            <a:r>
              <a:rPr lang="en-US" sz="2400" dirty="0" smtClean="0"/>
              <a:t>alf </a:t>
            </a:r>
            <a:r>
              <a:rPr lang="en-US" sz="2400" dirty="0"/>
              <a:t>of rural and urban pharmacists dispensed antibiotics without a doctor’s prescription to people who presented with clinical symptoms to </a:t>
            </a:r>
            <a:r>
              <a:rPr lang="en-US" sz="2400" dirty="0" smtClean="0"/>
              <a:t>pharmacies**.</a:t>
            </a:r>
            <a:endParaRPr lang="en-US" sz="2400" dirty="0"/>
          </a:p>
        </p:txBody>
      </p:sp>
    </p:spTree>
    <p:extLst>
      <p:ext uri="{BB962C8B-B14F-4D97-AF65-F5344CB8AC3E}">
        <p14:creationId xmlns:p14="http://schemas.microsoft.com/office/powerpoint/2010/main" val="341696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25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Drying Antibiotic Pipeline</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691835423"/>
              </p:ext>
            </p:extLst>
          </p:nvPr>
        </p:nvGraphicFramePr>
        <p:xfrm>
          <a:off x="3520349" y="2092436"/>
          <a:ext cx="5767058" cy="3431260"/>
        </p:xfrm>
        <a:graphic>
          <a:graphicData uri="http://schemas.openxmlformats.org/drawingml/2006/table">
            <a:tbl>
              <a:tblPr firstRow="1" bandRow="1">
                <a:tableStyleId>{6E25E649-3F16-4E02-A733-19D2CDBF48F0}</a:tableStyleId>
              </a:tblPr>
              <a:tblGrid>
                <a:gridCol w="2883529"/>
                <a:gridCol w="2883529"/>
              </a:tblGrid>
              <a:tr h="490180">
                <a:tc>
                  <a:txBody>
                    <a:bodyPr/>
                    <a:lstStyle/>
                    <a:p>
                      <a:pPr algn="ctr"/>
                      <a:r>
                        <a:rPr lang="en-US" sz="2400" dirty="0" smtClean="0"/>
                        <a:t>Time Period </a:t>
                      </a:r>
                      <a:endParaRPr lang="en-US" sz="2400" dirty="0"/>
                    </a:p>
                  </a:txBody>
                  <a:tcPr/>
                </a:tc>
                <a:tc>
                  <a:txBody>
                    <a:bodyPr/>
                    <a:lstStyle/>
                    <a:p>
                      <a:pPr algn="ctr"/>
                      <a:r>
                        <a:rPr lang="en-US" sz="2400" dirty="0" smtClean="0"/>
                        <a:t>New Antibiotics</a:t>
                      </a:r>
                      <a:endParaRPr lang="en-US" sz="2400" dirty="0"/>
                    </a:p>
                  </a:txBody>
                  <a:tcPr/>
                </a:tc>
              </a:tr>
              <a:tr h="490180">
                <a:tc>
                  <a:txBody>
                    <a:bodyPr/>
                    <a:lstStyle/>
                    <a:p>
                      <a:pPr algn="ctr" fontAlgn="b"/>
                      <a:r>
                        <a:rPr lang="en-US" sz="2400" u="none" strike="noStrike" dirty="0">
                          <a:effectLst/>
                        </a:rPr>
                        <a:t>1983 -1987</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marL="0" algn="ctr" defTabSz="914400" rtl="0" eaLnBrk="1" fontAlgn="b" latinLnBrk="0" hangingPunct="1"/>
                      <a:r>
                        <a:rPr lang="en-US" sz="2400" u="none" strike="noStrike" kern="1200" dirty="0">
                          <a:effectLst/>
                        </a:rPr>
                        <a:t>16</a:t>
                      </a:r>
                      <a:endParaRPr lang="en-US" sz="2400" b="0" i="0" u="none" strike="noStrike" kern="1200" dirty="0">
                        <a:solidFill>
                          <a:srgbClr val="000000"/>
                        </a:solidFill>
                        <a:effectLst/>
                        <a:latin typeface="Arial" panose="020B0604020202020204" pitchFamily="34" charset="0"/>
                        <a:ea typeface="+mn-ea"/>
                        <a:cs typeface="Arial" panose="020B0604020202020204" pitchFamily="34" charset="0"/>
                      </a:endParaRPr>
                    </a:p>
                  </a:txBody>
                  <a:tcPr marL="9525" marR="9525" marT="9525" marB="0" anchor="b"/>
                </a:tc>
              </a:tr>
              <a:tr h="490180">
                <a:tc>
                  <a:txBody>
                    <a:bodyPr/>
                    <a:lstStyle/>
                    <a:p>
                      <a:pPr algn="ctr" fontAlgn="b"/>
                      <a:r>
                        <a:rPr lang="en-US" sz="2400" u="none" strike="noStrike" dirty="0">
                          <a:effectLst/>
                        </a:rPr>
                        <a:t>1988-1992</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marL="0" algn="ctr" defTabSz="914400" rtl="0" eaLnBrk="1" fontAlgn="b" latinLnBrk="0" hangingPunct="1"/>
                      <a:r>
                        <a:rPr lang="en-US" sz="2400" u="none" strike="noStrike" kern="1200" dirty="0">
                          <a:effectLst/>
                        </a:rPr>
                        <a:t>14</a:t>
                      </a:r>
                      <a:endParaRPr lang="en-US" sz="2400" b="0" i="0" u="none" strike="noStrike" kern="1200" dirty="0">
                        <a:solidFill>
                          <a:srgbClr val="000000"/>
                        </a:solidFill>
                        <a:effectLst/>
                        <a:latin typeface="Arial" panose="020B0604020202020204" pitchFamily="34" charset="0"/>
                        <a:ea typeface="+mn-ea"/>
                        <a:cs typeface="Arial" panose="020B0604020202020204" pitchFamily="34" charset="0"/>
                      </a:endParaRPr>
                    </a:p>
                  </a:txBody>
                  <a:tcPr marL="9525" marR="9525" marT="9525" marB="0" anchor="b"/>
                </a:tc>
              </a:tr>
              <a:tr h="490180">
                <a:tc>
                  <a:txBody>
                    <a:bodyPr/>
                    <a:lstStyle/>
                    <a:p>
                      <a:pPr algn="ctr" fontAlgn="b"/>
                      <a:r>
                        <a:rPr lang="en-US" sz="2400" u="none" strike="noStrike" dirty="0">
                          <a:effectLst/>
                        </a:rPr>
                        <a:t>1993-1997 </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marL="0" algn="ctr" defTabSz="914400" rtl="0" eaLnBrk="1" fontAlgn="b" latinLnBrk="0" hangingPunct="1"/>
                      <a:r>
                        <a:rPr lang="en-US" sz="2400" u="none" strike="noStrike" kern="1200" dirty="0">
                          <a:effectLst/>
                        </a:rPr>
                        <a:t>10</a:t>
                      </a:r>
                      <a:endParaRPr lang="en-US" sz="2400" b="0" i="0" u="none" strike="noStrike" kern="1200" dirty="0">
                        <a:solidFill>
                          <a:srgbClr val="000000"/>
                        </a:solidFill>
                        <a:effectLst/>
                        <a:latin typeface="Arial" panose="020B0604020202020204" pitchFamily="34" charset="0"/>
                        <a:ea typeface="+mn-ea"/>
                        <a:cs typeface="Arial" panose="020B0604020202020204" pitchFamily="34" charset="0"/>
                      </a:endParaRPr>
                    </a:p>
                  </a:txBody>
                  <a:tcPr marL="9525" marR="9525" marT="9525" marB="0" anchor="b"/>
                </a:tc>
              </a:tr>
              <a:tr h="490180">
                <a:tc>
                  <a:txBody>
                    <a:bodyPr/>
                    <a:lstStyle/>
                    <a:p>
                      <a:pPr algn="ctr" fontAlgn="b"/>
                      <a:r>
                        <a:rPr lang="en-US" sz="2400" u="none" strike="noStrike" dirty="0">
                          <a:effectLst/>
                        </a:rPr>
                        <a:t>1998-2002</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marL="0" algn="ctr" defTabSz="914400" rtl="0" eaLnBrk="1" fontAlgn="b" latinLnBrk="0" hangingPunct="1"/>
                      <a:r>
                        <a:rPr lang="en-US" sz="2400" u="none" strike="noStrike" kern="1200" dirty="0">
                          <a:effectLst/>
                        </a:rPr>
                        <a:t>7</a:t>
                      </a:r>
                      <a:endParaRPr lang="en-US" sz="2400" b="0" i="0" u="none" strike="noStrike" kern="1200" dirty="0">
                        <a:solidFill>
                          <a:srgbClr val="000000"/>
                        </a:solidFill>
                        <a:effectLst/>
                        <a:latin typeface="Arial" panose="020B0604020202020204" pitchFamily="34" charset="0"/>
                        <a:ea typeface="+mn-ea"/>
                        <a:cs typeface="Arial" panose="020B0604020202020204" pitchFamily="34" charset="0"/>
                      </a:endParaRPr>
                    </a:p>
                  </a:txBody>
                  <a:tcPr marL="9525" marR="9525" marT="9525" marB="0" anchor="b"/>
                </a:tc>
              </a:tr>
              <a:tr h="490180">
                <a:tc>
                  <a:txBody>
                    <a:bodyPr/>
                    <a:lstStyle/>
                    <a:p>
                      <a:pPr algn="ctr" fontAlgn="b"/>
                      <a:r>
                        <a:rPr lang="en-US" sz="2400" u="none" strike="noStrike" dirty="0">
                          <a:effectLst/>
                        </a:rPr>
                        <a:t>2003 -2007</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marL="0" algn="ctr" defTabSz="914400" rtl="0" eaLnBrk="1" fontAlgn="b" latinLnBrk="0" hangingPunct="1"/>
                      <a:r>
                        <a:rPr lang="en-US" sz="2400" u="none" strike="noStrike" kern="1200" dirty="0">
                          <a:effectLst/>
                        </a:rPr>
                        <a:t>5</a:t>
                      </a:r>
                      <a:endParaRPr lang="en-US" sz="2400" b="0" i="0" u="none" strike="noStrike" kern="1200" dirty="0">
                        <a:solidFill>
                          <a:srgbClr val="000000"/>
                        </a:solidFill>
                        <a:effectLst/>
                        <a:latin typeface="Arial" panose="020B0604020202020204" pitchFamily="34" charset="0"/>
                        <a:ea typeface="+mn-ea"/>
                        <a:cs typeface="Arial" panose="020B0604020202020204" pitchFamily="34" charset="0"/>
                      </a:endParaRPr>
                    </a:p>
                  </a:txBody>
                  <a:tcPr marL="9525" marR="9525" marT="9525" marB="0" anchor="b"/>
                </a:tc>
              </a:tr>
              <a:tr h="490180">
                <a:tc>
                  <a:txBody>
                    <a:bodyPr/>
                    <a:lstStyle/>
                    <a:p>
                      <a:pPr algn="ctr" fontAlgn="b"/>
                      <a:r>
                        <a:rPr lang="en-US" sz="2400" u="none" strike="noStrike" dirty="0">
                          <a:effectLst/>
                        </a:rPr>
                        <a:t>2008 -2012</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marL="0" algn="ctr" defTabSz="914400" rtl="0" eaLnBrk="1" fontAlgn="b" latinLnBrk="0" hangingPunct="1"/>
                      <a:r>
                        <a:rPr lang="en-US" sz="2400" u="none" strike="noStrike" kern="1200" dirty="0">
                          <a:effectLst/>
                        </a:rPr>
                        <a:t>2</a:t>
                      </a:r>
                      <a:endParaRPr lang="en-US" sz="2400" b="0" i="0" u="none" strike="noStrike" kern="1200" dirty="0">
                        <a:solidFill>
                          <a:srgbClr val="000000"/>
                        </a:solidFill>
                        <a:effectLst/>
                        <a:latin typeface="Arial" panose="020B0604020202020204" pitchFamily="34" charset="0"/>
                        <a:ea typeface="+mn-ea"/>
                        <a:cs typeface="Arial" panose="020B0604020202020204" pitchFamily="34" charset="0"/>
                      </a:endParaRPr>
                    </a:p>
                  </a:txBody>
                  <a:tcPr marL="9525" marR="9525" marT="9525" marB="0" anchor="b"/>
                </a:tc>
              </a:tr>
            </a:tbl>
          </a:graphicData>
        </a:graphic>
      </p:graphicFrame>
      <p:sp>
        <p:nvSpPr>
          <p:cNvPr id="4" name="Text Placeholder 3"/>
          <p:cNvSpPr>
            <a:spLocks noGrp="1"/>
          </p:cNvSpPr>
          <p:nvPr>
            <p:ph type="body" sz="quarter" idx="16"/>
          </p:nvPr>
        </p:nvSpPr>
        <p:spPr>
          <a:xfrm>
            <a:off x="660056" y="6551186"/>
            <a:ext cx="9629992" cy="306814"/>
          </a:xfrm>
        </p:spPr>
        <p:txBody>
          <a:bodyPr/>
          <a:lstStyle/>
          <a:p>
            <a:pPr lvl="0"/>
            <a:r>
              <a:rPr lang="en-US" sz="1600" dirty="0"/>
              <a:t>Boucher, H.W. et al. </a:t>
            </a:r>
            <a:r>
              <a:rPr lang="en-US" sz="1600" i="1" dirty="0" err="1"/>
              <a:t>Clin</a:t>
            </a:r>
            <a:r>
              <a:rPr lang="en-US" sz="1600" i="1" dirty="0"/>
              <a:t> Infect Dis </a:t>
            </a:r>
            <a:r>
              <a:rPr lang="en-US" sz="1600" dirty="0"/>
              <a:t>2013 Jun;56(12):</a:t>
            </a:r>
            <a:r>
              <a:rPr lang="en-US" sz="1600" dirty="0" smtClean="0"/>
              <a:t>1685-94</a:t>
            </a:r>
            <a:endParaRPr lang="en-US" sz="1600" dirty="0"/>
          </a:p>
        </p:txBody>
      </p:sp>
      <p:sp>
        <p:nvSpPr>
          <p:cNvPr id="5" name="Text Placeholder 4"/>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7276330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1704" y="402572"/>
            <a:ext cx="10690696" cy="599654"/>
          </a:xfrm>
        </p:spPr>
        <p:txBody>
          <a:bodyPr/>
          <a:lstStyle/>
          <a:p>
            <a:r>
              <a:rPr lang="en-US" dirty="0" smtClean="0"/>
              <a:t>India in a storm………</a:t>
            </a:r>
            <a:endParaRPr lang="en-US" dirty="0"/>
          </a:p>
        </p:txBody>
      </p:sp>
      <p:sp>
        <p:nvSpPr>
          <p:cNvPr id="3" name="Content Placeholder 2"/>
          <p:cNvSpPr>
            <a:spLocks noGrp="1"/>
          </p:cNvSpPr>
          <p:nvPr>
            <p:ph idx="1"/>
          </p:nvPr>
        </p:nvSpPr>
        <p:spPr/>
        <p:txBody>
          <a:bodyPr/>
          <a:lstStyle/>
          <a:p>
            <a:r>
              <a:rPr lang="en-US" dirty="0" smtClean="0"/>
              <a:t>High background infectious rates</a:t>
            </a:r>
          </a:p>
          <a:p>
            <a:r>
              <a:rPr lang="en-US" dirty="0"/>
              <a:t>Largest antibiotic </a:t>
            </a:r>
            <a:r>
              <a:rPr lang="en-US" dirty="0" smtClean="0"/>
              <a:t>consumer</a:t>
            </a:r>
          </a:p>
          <a:p>
            <a:r>
              <a:rPr lang="en-US" dirty="0" smtClean="0"/>
              <a:t>Inappropriate antibiotic use </a:t>
            </a:r>
          </a:p>
          <a:p>
            <a:r>
              <a:rPr lang="en-US" dirty="0" smtClean="0"/>
              <a:t>Over the counter medications</a:t>
            </a:r>
          </a:p>
          <a:p>
            <a:r>
              <a:rPr lang="en-US" dirty="0" smtClean="0"/>
              <a:t>Weak surveillance and regulatory system</a:t>
            </a:r>
            <a:endParaRPr lang="en-US" dirty="0"/>
          </a:p>
          <a:p>
            <a:r>
              <a:rPr lang="en-US" dirty="0"/>
              <a:t>70% of health care is dispensed through private sector</a:t>
            </a:r>
          </a:p>
          <a:p>
            <a:endParaRPr lang="en-US" dirty="0" smtClean="0"/>
          </a:p>
          <a:p>
            <a:endParaRPr lang="en-US" dirty="0" smtClean="0"/>
          </a:p>
          <a:p>
            <a:endParaRPr lang="en-US" dirty="0"/>
          </a:p>
        </p:txBody>
      </p:sp>
      <p:sp>
        <p:nvSpPr>
          <p:cNvPr id="4" name="Text Placeholder 3"/>
          <p:cNvSpPr>
            <a:spLocks noGrp="1"/>
          </p:cNvSpPr>
          <p:nvPr>
            <p:ph type="body" sz="quarter" idx="16"/>
          </p:nvPr>
        </p:nvSpPr>
        <p:spPr/>
        <p:txBody>
          <a:bodyPr/>
          <a:lstStyle/>
          <a:p>
            <a:endParaRPr lang="en-US" dirty="0"/>
          </a:p>
        </p:txBody>
      </p:sp>
      <p:pic>
        <p:nvPicPr>
          <p:cNvPr id="5" name="Picture 4"/>
          <p:cNvPicPr>
            <a:picLocks noChangeAspect="1"/>
          </p:cNvPicPr>
          <p:nvPr/>
        </p:nvPicPr>
        <p:blipFill>
          <a:blip r:embed="rId3"/>
          <a:stretch>
            <a:fillRect/>
          </a:stretch>
        </p:blipFill>
        <p:spPr>
          <a:xfrm>
            <a:off x="7561532" y="1547567"/>
            <a:ext cx="4122467" cy="2744017"/>
          </a:xfrm>
          <a:prstGeom prst="rect">
            <a:avLst/>
          </a:prstGeom>
        </p:spPr>
      </p:pic>
    </p:spTree>
    <p:extLst>
      <p:ext uri="{BB962C8B-B14F-4D97-AF65-F5344CB8AC3E}">
        <p14:creationId xmlns:p14="http://schemas.microsoft.com/office/powerpoint/2010/main" val="2435776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1704" y="460152"/>
            <a:ext cx="10690696" cy="542074"/>
          </a:xfrm>
        </p:spPr>
        <p:txBody>
          <a:bodyPr/>
          <a:lstStyle/>
          <a:p>
            <a:r>
              <a:rPr lang="en-US" dirty="0" smtClean="0"/>
              <a:t>Agenda</a:t>
            </a:r>
            <a:endParaRPr lang="en-US" dirty="0"/>
          </a:p>
        </p:txBody>
      </p:sp>
      <p:sp>
        <p:nvSpPr>
          <p:cNvPr id="3" name="Content Placeholder 2"/>
          <p:cNvSpPr>
            <a:spLocks noGrp="1"/>
          </p:cNvSpPr>
          <p:nvPr>
            <p:ph idx="1"/>
          </p:nvPr>
        </p:nvSpPr>
        <p:spPr>
          <a:xfrm>
            <a:off x="891705" y="1752600"/>
            <a:ext cx="4114049" cy="4172711"/>
          </a:xfrm>
        </p:spPr>
        <p:txBody>
          <a:bodyPr/>
          <a:lstStyle/>
          <a:p>
            <a:r>
              <a:rPr lang="en-US" dirty="0" smtClean="0"/>
              <a:t>Antimicrobial resistance</a:t>
            </a:r>
          </a:p>
          <a:p>
            <a:r>
              <a:rPr lang="en-US" dirty="0" smtClean="0"/>
              <a:t>Causative factors</a:t>
            </a:r>
          </a:p>
          <a:p>
            <a:r>
              <a:rPr lang="en-US" dirty="0" smtClean="0"/>
              <a:t>Global Threat </a:t>
            </a:r>
          </a:p>
          <a:p>
            <a:r>
              <a:rPr lang="en-US" dirty="0" smtClean="0"/>
              <a:t>Drug </a:t>
            </a:r>
            <a:r>
              <a:rPr lang="en-US" dirty="0"/>
              <a:t>R</a:t>
            </a:r>
            <a:r>
              <a:rPr lang="en-US" dirty="0" smtClean="0"/>
              <a:t>esistant </a:t>
            </a:r>
            <a:r>
              <a:rPr lang="en-US" dirty="0"/>
              <a:t>TB </a:t>
            </a:r>
            <a:endParaRPr lang="en-US" dirty="0" smtClean="0"/>
          </a:p>
          <a:p>
            <a:r>
              <a:rPr lang="en-US" dirty="0" smtClean="0"/>
              <a:t>The Way </a:t>
            </a:r>
            <a:r>
              <a:rPr lang="en-US" dirty="0"/>
              <a:t>F</a:t>
            </a:r>
            <a:r>
              <a:rPr lang="en-US" dirty="0" smtClean="0"/>
              <a:t>orward</a:t>
            </a:r>
          </a:p>
        </p:txBody>
      </p:sp>
      <p:sp>
        <p:nvSpPr>
          <p:cNvPr id="4" name="Text Placeholder 3"/>
          <p:cNvSpPr>
            <a:spLocks noGrp="1"/>
          </p:cNvSpPr>
          <p:nvPr>
            <p:ph type="body" sz="quarter" idx="16"/>
          </p:nvPr>
        </p:nvSpPr>
        <p:spPr/>
        <p:txBody>
          <a:bodyPr/>
          <a:lstStyle/>
          <a:p>
            <a:endParaRPr lang="en-US"/>
          </a:p>
        </p:txBody>
      </p:sp>
      <p:sp>
        <p:nvSpPr>
          <p:cNvPr id="5" name="Text Placeholder 4"/>
          <p:cNvSpPr>
            <a:spLocks noGrp="1"/>
          </p:cNvSpPr>
          <p:nvPr>
            <p:ph type="body" sz="quarter" idx="15"/>
          </p:nvPr>
        </p:nvSpPr>
        <p:spPr/>
        <p:txBody>
          <a:bodyPr/>
          <a:lstStyle/>
          <a:p>
            <a:endParaRPr lang="en-US" dirty="0"/>
          </a:p>
        </p:txBody>
      </p:sp>
      <p:pic>
        <p:nvPicPr>
          <p:cNvPr id="6" name="Picture 5"/>
          <p:cNvPicPr>
            <a:picLocks noChangeAspect="1"/>
          </p:cNvPicPr>
          <p:nvPr/>
        </p:nvPicPr>
        <p:blipFill>
          <a:blip r:embed="rId2"/>
          <a:stretch>
            <a:fillRect/>
          </a:stretch>
        </p:blipFill>
        <p:spPr>
          <a:xfrm>
            <a:off x="6790705" y="1896230"/>
            <a:ext cx="4186512" cy="3028188"/>
          </a:xfrm>
          <a:prstGeom prst="rect">
            <a:avLst/>
          </a:prstGeom>
        </p:spPr>
      </p:pic>
    </p:spTree>
    <p:extLst>
      <p:ext uri="{BB962C8B-B14F-4D97-AF65-F5344CB8AC3E}">
        <p14:creationId xmlns:p14="http://schemas.microsoft.com/office/powerpoint/2010/main" val="40850399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bwMode="gray"/>
        <p:txBody>
          <a:bodyPr/>
          <a:lstStyle/>
          <a:p>
            <a:r>
              <a:rPr lang="en-US" dirty="0" smtClean="0"/>
              <a:t>The Advent of </a:t>
            </a:r>
            <a:r>
              <a:rPr lang="en-US" dirty="0" err="1" smtClean="0"/>
              <a:t>SuperBugs</a:t>
            </a:r>
            <a:endParaRPr lang="en-US" dirty="0"/>
          </a:p>
        </p:txBody>
      </p:sp>
      <p:sp>
        <p:nvSpPr>
          <p:cNvPr id="10" name="Subtitle 9"/>
          <p:cNvSpPr>
            <a:spLocks noGrp="1"/>
          </p:cNvSpPr>
          <p:nvPr>
            <p:ph type="subTitle" idx="1"/>
          </p:nvPr>
        </p:nvSpPr>
        <p:spPr bwMode="gray"/>
        <p:txBody>
          <a:bodyPr/>
          <a:lstStyle/>
          <a:p>
            <a:endParaRPr lang="en-US" dirty="0"/>
          </a:p>
        </p:txBody>
      </p:sp>
      <p:sp>
        <p:nvSpPr>
          <p:cNvPr id="5" name="Picture Placeholder 4"/>
          <p:cNvSpPr>
            <a:spLocks noGrp="1"/>
          </p:cNvSpPr>
          <p:nvPr>
            <p:ph type="pic" sz="quarter" idx="10"/>
          </p:nvPr>
        </p:nvSpPr>
        <p:spPr/>
      </p:sp>
      <p:pic>
        <p:nvPicPr>
          <p:cNvPr id="11" name="Picture Placeholder 3" descr="medical_ppt.jpg"/>
          <p:cNvPicPr>
            <a:picLocks noChangeAspect="1"/>
          </p:cNvPicPr>
          <p:nvPr/>
        </p:nvPicPr>
        <p:blipFill rotWithShape="1">
          <a:blip r:embed="rId3">
            <a:extLst>
              <a:ext uri="{28A0092B-C50C-407E-A947-70E740481C1C}">
                <a14:useLocalDpi xmlns:a14="http://schemas.microsoft.com/office/drawing/2010/main" val="0"/>
              </a:ext>
            </a:extLst>
          </a:blip>
          <a:srcRect l="22848" r="10724"/>
          <a:stretch/>
        </p:blipFill>
        <p:spPr bwMode="gray">
          <a:xfrm>
            <a:off x="0" y="-13511"/>
            <a:ext cx="4472145" cy="6878807"/>
          </a:xfrm>
          <a:prstGeom prst="rect">
            <a:avLst/>
          </a:prstGeom>
          <a:solidFill>
            <a:schemeClr val="bg2"/>
          </a:solidFill>
        </p:spPr>
      </p:pic>
    </p:spTree>
    <p:extLst>
      <p:ext uri="{BB962C8B-B14F-4D97-AF65-F5344CB8AC3E}">
        <p14:creationId xmlns:p14="http://schemas.microsoft.com/office/powerpoint/2010/main" val="23116133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srcRect b="32570"/>
          <a:stretch/>
        </p:blipFill>
        <p:spPr>
          <a:xfrm>
            <a:off x="5167593" y="5435058"/>
            <a:ext cx="7024407" cy="431616"/>
          </a:xfrm>
          <a:prstGeom prst="rect">
            <a:avLst/>
          </a:prstGeom>
        </p:spPr>
      </p:pic>
      <p:pic>
        <p:nvPicPr>
          <p:cNvPr id="9" name="Picture 8"/>
          <p:cNvPicPr>
            <a:picLocks noChangeAspect="1"/>
          </p:cNvPicPr>
          <p:nvPr/>
        </p:nvPicPr>
        <p:blipFill>
          <a:blip r:embed="rId4"/>
          <a:stretch>
            <a:fillRect/>
          </a:stretch>
        </p:blipFill>
        <p:spPr>
          <a:xfrm>
            <a:off x="2052918" y="4881190"/>
            <a:ext cx="3114675" cy="1914525"/>
          </a:xfrm>
          <a:prstGeom prst="rect">
            <a:avLst/>
          </a:prstGeom>
        </p:spPr>
      </p:pic>
      <p:sp>
        <p:nvSpPr>
          <p:cNvPr id="11" name="Text Placeholder 4"/>
          <p:cNvSpPr>
            <a:spLocks noGrp="1"/>
          </p:cNvSpPr>
          <p:nvPr>
            <p:ph type="title"/>
          </p:nvPr>
        </p:nvSpPr>
        <p:spPr>
          <a:xfrm>
            <a:off x="24476" y="-51997"/>
            <a:ext cx="10690696" cy="1114661"/>
          </a:xfrm>
        </p:spPr>
        <p:txBody>
          <a:bodyPr/>
          <a:lstStyle/>
          <a:p>
            <a:r>
              <a:rPr lang="en-US" dirty="0" smtClean="0"/>
              <a:t>New Delhi Metallo Beta Lactamase 1 – NDM -1</a:t>
            </a:r>
            <a:endParaRPr lang="en-US" dirty="0"/>
          </a:p>
        </p:txBody>
      </p:sp>
      <p:sp>
        <p:nvSpPr>
          <p:cNvPr id="10" name="Rectangle 9"/>
          <p:cNvSpPr/>
          <p:nvPr/>
        </p:nvSpPr>
        <p:spPr>
          <a:xfrm>
            <a:off x="287455" y="1767951"/>
            <a:ext cx="8647874" cy="1349689"/>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spcBef>
                <a:spcPts val="600"/>
              </a:spcBef>
              <a:spcAft>
                <a:spcPts val="600"/>
              </a:spcAft>
              <a:buClr>
                <a:srgbClr val="E31B23"/>
              </a:buClr>
              <a:buFont typeface="Wingdings" panose="05000000000000000000" pitchFamily="2" charset="2"/>
              <a:buChar char="§"/>
            </a:pPr>
            <a:r>
              <a:rPr lang="en-US" sz="2400" dirty="0">
                <a:solidFill>
                  <a:schemeClr val="tx1"/>
                </a:solidFill>
              </a:rPr>
              <a:t>C</a:t>
            </a:r>
            <a:r>
              <a:rPr lang="en-US" sz="2400" dirty="0" smtClean="0">
                <a:solidFill>
                  <a:schemeClr val="tx1"/>
                </a:solidFill>
              </a:rPr>
              <a:t>arbapenem-resistant </a:t>
            </a:r>
            <a:r>
              <a:rPr lang="en-US" sz="2400" dirty="0" err="1">
                <a:solidFill>
                  <a:schemeClr val="tx1"/>
                </a:solidFill>
              </a:rPr>
              <a:t>Enterobacteriaceae</a:t>
            </a:r>
            <a:r>
              <a:rPr lang="en-US" sz="2400" dirty="0">
                <a:solidFill>
                  <a:schemeClr val="tx1"/>
                </a:solidFill>
              </a:rPr>
              <a:t> (</a:t>
            </a:r>
            <a:r>
              <a:rPr lang="en-US" sz="2400" dirty="0" smtClean="0">
                <a:solidFill>
                  <a:schemeClr val="tx1"/>
                </a:solidFill>
              </a:rPr>
              <a:t>CRE)</a:t>
            </a:r>
          </a:p>
          <a:p>
            <a:pPr marL="285750" indent="-285750">
              <a:spcBef>
                <a:spcPts val="600"/>
              </a:spcBef>
              <a:spcAft>
                <a:spcPts val="600"/>
              </a:spcAft>
              <a:buClr>
                <a:srgbClr val="E31B23"/>
              </a:buClr>
              <a:buFont typeface="Wingdings" panose="05000000000000000000" pitchFamily="2" charset="2"/>
              <a:buChar char="§"/>
            </a:pPr>
            <a:r>
              <a:rPr lang="en-US" sz="2400" dirty="0" smtClean="0">
                <a:solidFill>
                  <a:schemeClr val="tx1"/>
                </a:solidFill>
              </a:rPr>
              <a:t>Plasmid resistance gene transfer</a:t>
            </a:r>
          </a:p>
          <a:p>
            <a:pPr marL="285750" indent="-285750">
              <a:spcBef>
                <a:spcPts val="600"/>
              </a:spcBef>
              <a:spcAft>
                <a:spcPts val="600"/>
              </a:spcAft>
              <a:buClr>
                <a:srgbClr val="E31B23"/>
              </a:buClr>
              <a:buFont typeface="Wingdings" panose="05000000000000000000" pitchFamily="2" charset="2"/>
              <a:buChar char="§"/>
            </a:pPr>
            <a:r>
              <a:rPr lang="en-US" sz="2400" dirty="0" smtClean="0">
                <a:solidFill>
                  <a:schemeClr val="tx1"/>
                </a:solidFill>
              </a:rPr>
              <a:t>Resistant to </a:t>
            </a:r>
            <a:r>
              <a:rPr lang="en-US" sz="2400" dirty="0" smtClean="0">
                <a:solidFill>
                  <a:srgbClr val="FF0000"/>
                </a:solidFill>
              </a:rPr>
              <a:t>26</a:t>
            </a:r>
            <a:r>
              <a:rPr lang="en-US" sz="2400" dirty="0" smtClean="0">
                <a:solidFill>
                  <a:schemeClr val="tx1"/>
                </a:solidFill>
              </a:rPr>
              <a:t> antibiotics </a:t>
            </a:r>
          </a:p>
          <a:p>
            <a:pPr marL="285750" indent="-285750">
              <a:spcBef>
                <a:spcPts val="600"/>
              </a:spcBef>
              <a:spcAft>
                <a:spcPts val="600"/>
              </a:spcAft>
              <a:buClr>
                <a:srgbClr val="E31B23"/>
              </a:buClr>
              <a:buFont typeface="Wingdings" panose="05000000000000000000" pitchFamily="2" charset="2"/>
              <a:buChar char="§"/>
            </a:pPr>
            <a:r>
              <a:rPr lang="en-US" sz="2400" dirty="0" smtClean="0">
                <a:solidFill>
                  <a:schemeClr val="tx1"/>
                </a:solidFill>
              </a:rPr>
              <a:t>Pan resistant</a:t>
            </a:r>
            <a:endParaRPr lang="en-US" sz="2400" dirty="0">
              <a:solidFill>
                <a:schemeClr val="tx1"/>
              </a:solidFill>
            </a:endParaRPr>
          </a:p>
        </p:txBody>
      </p:sp>
      <p:pic>
        <p:nvPicPr>
          <p:cNvPr id="13" name="Content Placeholder 5"/>
          <p:cNvPicPr>
            <a:picLocks noGrp="1" noChangeAspect="1"/>
          </p:cNvPicPr>
          <p:nvPr>
            <p:ph idx="1"/>
          </p:nvPr>
        </p:nvPicPr>
        <p:blipFill rotWithShape="1">
          <a:blip r:embed="rId5"/>
          <a:srcRect l="54554" t="40901" r="16589" b="28283"/>
          <a:stretch/>
        </p:blipFill>
        <p:spPr>
          <a:xfrm>
            <a:off x="6005536" y="2965393"/>
            <a:ext cx="5980151" cy="1915797"/>
          </a:xfrm>
          <a:prstGeom prst="rect">
            <a:avLst/>
          </a:prstGeom>
        </p:spPr>
      </p:pic>
      <p:pic>
        <p:nvPicPr>
          <p:cNvPr id="14" name="Picture 13"/>
          <p:cNvPicPr>
            <a:picLocks noChangeAspect="1"/>
          </p:cNvPicPr>
          <p:nvPr/>
        </p:nvPicPr>
        <p:blipFill rotWithShape="1">
          <a:blip r:embed="rId6"/>
          <a:srcRect l="54068" t="42991" r="3573" b="37522"/>
          <a:stretch/>
        </p:blipFill>
        <p:spPr>
          <a:xfrm rot="20683172">
            <a:off x="27474" y="3648358"/>
            <a:ext cx="5875861" cy="810954"/>
          </a:xfrm>
          <a:prstGeom prst="rect">
            <a:avLst/>
          </a:prstGeom>
        </p:spPr>
      </p:pic>
      <p:pic>
        <p:nvPicPr>
          <p:cNvPr id="12" name="Picture 11"/>
          <p:cNvPicPr>
            <a:picLocks noChangeAspect="1"/>
          </p:cNvPicPr>
          <p:nvPr/>
        </p:nvPicPr>
        <p:blipFill rotWithShape="1">
          <a:blip r:embed="rId7"/>
          <a:srcRect l="59037" t="53951" r="16149" b="36419"/>
          <a:stretch/>
        </p:blipFill>
        <p:spPr>
          <a:xfrm>
            <a:off x="5288157" y="5866674"/>
            <a:ext cx="6903843" cy="803731"/>
          </a:xfrm>
          <a:prstGeom prst="rect">
            <a:avLst/>
          </a:prstGeom>
        </p:spPr>
      </p:pic>
    </p:spTree>
    <p:extLst>
      <p:ext uri="{BB962C8B-B14F-4D97-AF65-F5344CB8AC3E}">
        <p14:creationId xmlns:p14="http://schemas.microsoft.com/office/powerpoint/2010/main" val="22926584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004" y="458942"/>
            <a:ext cx="10690696" cy="639173"/>
          </a:xfrm>
        </p:spPr>
        <p:txBody>
          <a:bodyPr/>
          <a:lstStyle/>
          <a:p>
            <a:r>
              <a:rPr lang="en-US" dirty="0" smtClean="0"/>
              <a:t>“Super Bugs – The Nightmare Bacteria ”</a:t>
            </a:r>
            <a:endParaRPr lang="en-US" dirty="0"/>
          </a:p>
        </p:txBody>
      </p:sp>
      <p:pic>
        <p:nvPicPr>
          <p:cNvPr id="6" name="Content Placeholder 5"/>
          <p:cNvPicPr>
            <a:picLocks noGrp="1" noChangeAspect="1"/>
          </p:cNvPicPr>
          <p:nvPr>
            <p:ph idx="1"/>
          </p:nvPr>
        </p:nvPicPr>
        <p:blipFill>
          <a:blip r:embed="rId3"/>
          <a:stretch>
            <a:fillRect/>
          </a:stretch>
        </p:blipFill>
        <p:spPr>
          <a:xfrm>
            <a:off x="5086124" y="4488539"/>
            <a:ext cx="6843703" cy="1494264"/>
          </a:xfrm>
          <a:prstGeom prst="rect">
            <a:avLst/>
          </a:prstGeom>
        </p:spPr>
      </p:pic>
      <p:sp>
        <p:nvSpPr>
          <p:cNvPr id="4" name="Text Placeholder 3"/>
          <p:cNvSpPr>
            <a:spLocks noGrp="1"/>
          </p:cNvSpPr>
          <p:nvPr>
            <p:ph type="body" sz="quarter" idx="16"/>
          </p:nvPr>
        </p:nvSpPr>
        <p:spPr>
          <a:xfrm>
            <a:off x="608004" y="6351087"/>
            <a:ext cx="8956240" cy="415018"/>
          </a:xfrm>
        </p:spPr>
        <p:txBody>
          <a:bodyPr/>
          <a:lstStyle/>
          <a:p>
            <a:r>
              <a:rPr lang="en-US" sz="1600" dirty="0" smtClean="0"/>
              <a:t>Liu, Y.Y. et al. </a:t>
            </a:r>
            <a:r>
              <a:rPr lang="en-US" sz="1600" i="1" dirty="0" smtClean="0"/>
              <a:t>The Lancet Infectious Diseases</a:t>
            </a:r>
            <a:r>
              <a:rPr lang="en-US" sz="1600" dirty="0" smtClean="0"/>
              <a:t>. 2016;16(2):161-168 </a:t>
            </a:r>
            <a:endParaRPr lang="en-US" sz="1600" dirty="0"/>
          </a:p>
        </p:txBody>
      </p:sp>
      <p:sp>
        <p:nvSpPr>
          <p:cNvPr id="8" name="Text Placeholder 4"/>
          <p:cNvSpPr txBox="1">
            <a:spLocks/>
          </p:cNvSpPr>
          <p:nvPr/>
        </p:nvSpPr>
        <p:spPr bwMode="gray">
          <a:xfrm>
            <a:off x="724438" y="1601843"/>
            <a:ext cx="10690696" cy="2617018"/>
          </a:xfrm>
          <a:prstGeom prst="rect">
            <a:avLst/>
          </a:prstGeom>
          <a:noFill/>
        </p:spPr>
        <p:txBody>
          <a:bodyPr vert="horz" wrap="square" lIns="91440" tIns="45720" rIns="91440" bIns="45720" rtlCol="0">
            <a:noAutofit/>
          </a:bodyPr>
          <a:lstStyle>
            <a:lvl1pPr marL="0" indent="0" algn="l" defTabSz="914400" rtl="0" eaLnBrk="1" fontAlgn="base" latinLnBrk="0" hangingPunct="1">
              <a:lnSpc>
                <a:spcPct val="90000"/>
              </a:lnSpc>
              <a:spcBef>
                <a:spcPct val="0"/>
              </a:spcBef>
              <a:spcAft>
                <a:spcPct val="0"/>
              </a:spcAft>
              <a:buClr>
                <a:schemeClr val="accent1"/>
              </a:buClr>
              <a:buSzPct val="100000"/>
              <a:buFont typeface="Wingdings" panose="05000000000000000000" pitchFamily="2" charset="2"/>
              <a:buNone/>
              <a:defRPr lang="en-US" sz="2000" b="1" kern="1200" smtClean="0">
                <a:solidFill>
                  <a:schemeClr val="tx1"/>
                </a:solidFill>
                <a:latin typeface="+mj-lt"/>
                <a:ea typeface="+mn-ea"/>
                <a:cs typeface="+mn-cs"/>
              </a:defRPr>
            </a:lvl1pPr>
            <a:lvl2pPr marL="566928" indent="-228600" algn="l" defTabSz="914400" rtl="0" eaLnBrk="1" fontAlgn="base" latinLnBrk="0" hangingPunct="1">
              <a:lnSpc>
                <a:spcPct val="90000"/>
              </a:lnSpc>
              <a:spcBef>
                <a:spcPct val="0"/>
              </a:spcBef>
              <a:spcAft>
                <a:spcPct val="0"/>
              </a:spcAft>
              <a:buClr>
                <a:schemeClr val="accent1"/>
              </a:buClr>
              <a:buSzPct val="110000"/>
              <a:buFont typeface="Arial" pitchFamily="34" charset="0"/>
              <a:buChar char="•"/>
              <a:defRPr lang="en-US" sz="2200" b="1" kern="1200" smtClean="0">
                <a:solidFill>
                  <a:schemeClr val="tx1"/>
                </a:solidFill>
                <a:latin typeface="Arial Narrow" pitchFamily="34" charset="0"/>
                <a:ea typeface="+mn-ea"/>
                <a:cs typeface="+mn-cs"/>
              </a:defRPr>
            </a:lvl2pPr>
            <a:lvl3pPr marL="914400" indent="-228600" algn="l" defTabSz="914400" rtl="0" eaLnBrk="1" fontAlgn="base" latinLnBrk="0" hangingPunct="1">
              <a:lnSpc>
                <a:spcPct val="90000"/>
              </a:lnSpc>
              <a:spcBef>
                <a:spcPct val="0"/>
              </a:spcBef>
              <a:spcAft>
                <a:spcPct val="0"/>
              </a:spcAft>
              <a:buClr>
                <a:schemeClr val="accent1"/>
              </a:buClr>
              <a:buFont typeface="Courier New" panose="02070309020205020404" pitchFamily="49" charset="0"/>
              <a:buChar char="o"/>
              <a:defRPr lang="en-US" sz="2200" b="1" kern="1200" smtClean="0">
                <a:solidFill>
                  <a:schemeClr val="tx1"/>
                </a:solidFill>
                <a:latin typeface="Arial Narrow" pitchFamily="34" charset="0"/>
                <a:ea typeface="+mn-ea"/>
                <a:cs typeface="+mn-cs"/>
              </a:defRPr>
            </a:lvl3pPr>
            <a:lvl4pPr marL="1252728" indent="-219456" algn="l" defTabSz="914400" rtl="0" eaLnBrk="1" fontAlgn="base" latinLnBrk="0" hangingPunct="1">
              <a:lnSpc>
                <a:spcPct val="90000"/>
              </a:lnSpc>
              <a:spcBef>
                <a:spcPct val="0"/>
              </a:spcBef>
              <a:spcAft>
                <a:spcPct val="0"/>
              </a:spcAft>
              <a:buClr>
                <a:schemeClr val="accent1"/>
              </a:buClr>
              <a:buFont typeface="Arial" panose="020B0604020202020204" pitchFamily="34" charset="0"/>
              <a:buChar char="•"/>
              <a:defRPr lang="en-US" sz="2200" b="1" kern="1200" smtClean="0">
                <a:solidFill>
                  <a:schemeClr val="tx1"/>
                </a:solidFill>
                <a:latin typeface="Arial Narrow" pitchFamily="34" charset="0"/>
                <a:ea typeface="+mn-ea"/>
                <a:cs typeface="+mn-cs"/>
              </a:defRPr>
            </a:lvl4pPr>
            <a:lvl5pPr marL="1481328" indent="-173736" algn="l" defTabSz="914400" rtl="0" eaLnBrk="1" fontAlgn="base" latinLnBrk="0" hangingPunct="1">
              <a:lnSpc>
                <a:spcPct val="90000"/>
              </a:lnSpc>
              <a:spcBef>
                <a:spcPct val="0"/>
              </a:spcBef>
              <a:spcAft>
                <a:spcPct val="0"/>
              </a:spcAft>
              <a:buClr>
                <a:schemeClr val="accent1"/>
              </a:buClr>
              <a:buFont typeface="Courier New" panose="02070309020205020404" pitchFamily="49" charset="0"/>
              <a:buChar char="o"/>
              <a:defRPr lang="en-US" sz="2200" b="1" kern="1200" dirty="0" smtClean="0">
                <a:solidFill>
                  <a:schemeClr val="tx1"/>
                </a:solidFill>
                <a:latin typeface="Arial Narrow"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5750" indent="-285750">
              <a:spcBef>
                <a:spcPts val="600"/>
              </a:spcBef>
              <a:spcAft>
                <a:spcPts val="600"/>
              </a:spcAft>
              <a:buFont typeface="Wingdings" panose="05000000000000000000" pitchFamily="2" charset="2"/>
              <a:buChar char="§"/>
            </a:pPr>
            <a:r>
              <a:rPr lang="en-US" sz="2400" b="0" dirty="0" smtClean="0">
                <a:latin typeface="+mn-lt"/>
              </a:rPr>
              <a:t>Nonspecific term</a:t>
            </a:r>
            <a:endParaRPr lang="en-US" sz="2400" b="0" dirty="0">
              <a:latin typeface="+mn-lt"/>
            </a:endParaRPr>
          </a:p>
          <a:p>
            <a:pPr marL="909828" lvl="1" indent="-342900">
              <a:spcBef>
                <a:spcPts val="600"/>
              </a:spcBef>
              <a:spcAft>
                <a:spcPts val="600"/>
              </a:spcAft>
            </a:pPr>
            <a:r>
              <a:rPr lang="en-US" sz="2000" b="0" dirty="0" smtClean="0">
                <a:latin typeface="+mn-lt"/>
              </a:rPr>
              <a:t>Refers to microorganisms resistant to multiple </a:t>
            </a:r>
            <a:r>
              <a:rPr lang="en-US" sz="2000" b="0" dirty="0" smtClean="0">
                <a:latin typeface="+mn-lt"/>
              </a:rPr>
              <a:t>drugs</a:t>
            </a:r>
          </a:p>
          <a:p>
            <a:pPr marL="909828" lvl="1" indent="-342900">
              <a:spcBef>
                <a:spcPts val="600"/>
              </a:spcBef>
              <a:spcAft>
                <a:spcPts val="600"/>
              </a:spcAft>
            </a:pPr>
            <a:r>
              <a:rPr lang="en-US" sz="2400" b="0" dirty="0" err="1" smtClean="0">
                <a:latin typeface="+mn-lt"/>
              </a:rPr>
              <a:t>E.g.Colistin</a:t>
            </a:r>
            <a:r>
              <a:rPr lang="en-US" sz="2400" b="0" dirty="0" smtClean="0">
                <a:latin typeface="+mn-lt"/>
              </a:rPr>
              <a:t> </a:t>
            </a:r>
            <a:r>
              <a:rPr lang="en-US" sz="2400" b="0" dirty="0" smtClean="0">
                <a:latin typeface="+mn-lt"/>
              </a:rPr>
              <a:t>last line of </a:t>
            </a:r>
            <a:r>
              <a:rPr lang="en-US" sz="2400" b="0" dirty="0" err="1" smtClean="0">
                <a:latin typeface="+mn-lt"/>
              </a:rPr>
              <a:t>defence</a:t>
            </a:r>
            <a:r>
              <a:rPr lang="en-US" sz="2400" dirty="0">
                <a:latin typeface="+mn-lt"/>
              </a:rPr>
              <a:t> </a:t>
            </a:r>
            <a:r>
              <a:rPr lang="en-US" sz="2400" b="0" dirty="0" smtClean="0">
                <a:latin typeface="+mn-lt"/>
              </a:rPr>
              <a:t>against drug resistant Gm negative</a:t>
            </a:r>
          </a:p>
          <a:p>
            <a:pPr marL="909828" lvl="1" indent="-342900">
              <a:spcBef>
                <a:spcPts val="600"/>
              </a:spcBef>
              <a:spcAft>
                <a:spcPts val="600"/>
              </a:spcAft>
            </a:pPr>
            <a:r>
              <a:rPr lang="en-US" sz="2000" b="0" dirty="0" smtClean="0">
                <a:latin typeface="+mn-lt"/>
              </a:rPr>
              <a:t>First plasmid bearing Colistin resistance gene – </a:t>
            </a:r>
            <a:r>
              <a:rPr lang="en-US" sz="2000" b="0" dirty="0" err="1" smtClean="0">
                <a:latin typeface="+mn-lt"/>
              </a:rPr>
              <a:t>mcr</a:t>
            </a:r>
            <a:r>
              <a:rPr lang="en-US" sz="2000" b="0" dirty="0" smtClean="0">
                <a:latin typeface="+mn-lt"/>
              </a:rPr>
              <a:t> -1</a:t>
            </a:r>
          </a:p>
          <a:p>
            <a:pPr marL="909828" lvl="1" indent="-342900">
              <a:spcBef>
                <a:spcPts val="600"/>
              </a:spcBef>
              <a:spcAft>
                <a:spcPts val="600"/>
              </a:spcAft>
            </a:pPr>
            <a:r>
              <a:rPr lang="en-US" sz="2000" b="0" dirty="0" smtClean="0">
                <a:latin typeface="+mn-lt"/>
              </a:rPr>
              <a:t>Easily passed to other bacteria such as :</a:t>
            </a:r>
          </a:p>
          <a:p>
            <a:pPr marL="1257300" lvl="2" indent="-342900">
              <a:spcBef>
                <a:spcPts val="600"/>
              </a:spcBef>
              <a:spcAft>
                <a:spcPts val="600"/>
              </a:spcAft>
            </a:pPr>
            <a:r>
              <a:rPr lang="en-US" sz="2000" b="0" dirty="0" err="1" smtClean="0">
                <a:latin typeface="+mn-lt"/>
              </a:rPr>
              <a:t>Ecoli</a:t>
            </a:r>
            <a:r>
              <a:rPr lang="en-US" sz="2000" b="0" dirty="0" smtClean="0">
                <a:latin typeface="+mn-lt"/>
              </a:rPr>
              <a:t>,</a:t>
            </a:r>
          </a:p>
          <a:p>
            <a:pPr marL="1257300" lvl="2" indent="-342900">
              <a:spcBef>
                <a:spcPts val="600"/>
              </a:spcBef>
              <a:spcAft>
                <a:spcPts val="600"/>
              </a:spcAft>
            </a:pPr>
            <a:r>
              <a:rPr lang="en-US" sz="2000" b="0" dirty="0" smtClean="0">
                <a:latin typeface="+mn-lt"/>
              </a:rPr>
              <a:t>Pseudomonas</a:t>
            </a:r>
          </a:p>
          <a:p>
            <a:pPr marL="1257300" lvl="2" indent="-342900">
              <a:spcBef>
                <a:spcPts val="600"/>
              </a:spcBef>
              <a:spcAft>
                <a:spcPts val="600"/>
              </a:spcAft>
            </a:pPr>
            <a:r>
              <a:rPr lang="en-US" sz="2000" b="0" dirty="0" err="1" smtClean="0">
                <a:latin typeface="+mn-lt"/>
              </a:rPr>
              <a:t>Klebsiella</a:t>
            </a:r>
            <a:endParaRPr lang="en-US" sz="2000" b="0" dirty="0" smtClean="0">
              <a:latin typeface="+mn-lt"/>
            </a:endParaRPr>
          </a:p>
          <a:p>
            <a:pPr lvl="3" indent="0">
              <a:spcBef>
                <a:spcPts val="600"/>
              </a:spcBef>
              <a:spcAft>
                <a:spcPts val="600"/>
              </a:spcAft>
              <a:buNone/>
            </a:pPr>
            <a:endParaRPr lang="en-US" sz="2000" b="0" dirty="0" smtClean="0">
              <a:latin typeface="+mn-lt"/>
            </a:endParaRPr>
          </a:p>
          <a:p>
            <a:pPr marL="342900" indent="-342900">
              <a:spcBef>
                <a:spcPts val="600"/>
              </a:spcBef>
              <a:spcAft>
                <a:spcPts val="600"/>
              </a:spcAft>
            </a:pPr>
            <a:endParaRPr lang="en-US" sz="1800" b="0" dirty="0">
              <a:latin typeface="+mn-lt"/>
            </a:endParaRPr>
          </a:p>
        </p:txBody>
      </p:sp>
      <p:sp>
        <p:nvSpPr>
          <p:cNvPr id="3" name="Rectangle 2"/>
          <p:cNvSpPr/>
          <p:nvPr/>
        </p:nvSpPr>
        <p:spPr>
          <a:xfrm>
            <a:off x="5151422" y="4227968"/>
            <a:ext cx="6599976" cy="3440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The New Threat  (2016)</a:t>
            </a:r>
            <a:endParaRPr lang="en-US" sz="2800" dirty="0"/>
          </a:p>
        </p:txBody>
      </p:sp>
    </p:spTree>
    <p:extLst>
      <p:ext uri="{BB962C8B-B14F-4D97-AF65-F5344CB8AC3E}">
        <p14:creationId xmlns:p14="http://schemas.microsoft.com/office/powerpoint/2010/main" val="6157850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1704" y="304800"/>
            <a:ext cx="10690696" cy="712325"/>
          </a:xfrm>
        </p:spPr>
        <p:txBody>
          <a:bodyPr/>
          <a:lstStyle/>
          <a:p>
            <a:r>
              <a:rPr lang="en-US" dirty="0" smtClean="0"/>
              <a:t>Global Priority Pathogen List</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644892074"/>
              </p:ext>
            </p:extLst>
          </p:nvPr>
        </p:nvGraphicFramePr>
        <p:xfrm>
          <a:off x="891704" y="1224496"/>
          <a:ext cx="9908818" cy="4741715"/>
        </p:xfrm>
        <a:graphic>
          <a:graphicData uri="http://schemas.openxmlformats.org/drawingml/2006/table">
            <a:tbl>
              <a:tblPr/>
              <a:tblGrid>
                <a:gridCol w="9908818"/>
              </a:tblGrid>
              <a:tr h="424663">
                <a:tc>
                  <a:txBody>
                    <a:bodyPr/>
                    <a:lstStyle/>
                    <a:p>
                      <a:pPr algn="l" fontAlgn="b"/>
                      <a:r>
                        <a:rPr lang="en-US" sz="2400" b="1" i="0" u="none" strike="noStrike" dirty="0">
                          <a:solidFill>
                            <a:srgbClr val="FFFFFF"/>
                          </a:solidFill>
                          <a:effectLst/>
                          <a:latin typeface="Calibri" panose="020F0502020204030204" pitchFamily="34" charset="0"/>
                        </a:rPr>
                        <a:t>Priority: Critical</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C00000"/>
                    </a:solidFill>
                  </a:tcPr>
                </a:tc>
              </a:tr>
              <a:tr h="242665">
                <a:tc>
                  <a:txBody>
                    <a:bodyPr/>
                    <a:lstStyle/>
                    <a:p>
                      <a:pPr algn="l" fontAlgn="t"/>
                      <a:r>
                        <a:rPr lang="en-US" sz="1800" b="0" i="0" u="none" strike="noStrike" dirty="0">
                          <a:solidFill>
                            <a:srgbClr val="000000"/>
                          </a:solidFill>
                          <a:effectLst/>
                          <a:latin typeface="Calibri" panose="020F0502020204030204" pitchFamily="34" charset="0"/>
                        </a:rPr>
                        <a:t>1. </a:t>
                      </a:r>
                      <a:r>
                        <a:rPr lang="en-US" sz="1800" b="0" i="1" u="none" strike="noStrike" dirty="0" err="1">
                          <a:solidFill>
                            <a:srgbClr val="000000"/>
                          </a:solidFill>
                          <a:effectLst/>
                          <a:latin typeface="Calibri" panose="020F0502020204030204" pitchFamily="34" charset="0"/>
                        </a:rPr>
                        <a:t>Acinetobacter</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baumannii</a:t>
                      </a:r>
                      <a:r>
                        <a:rPr lang="en-US" sz="1800" b="0" i="0" u="none" strike="noStrike" dirty="0">
                          <a:solidFill>
                            <a:srgbClr val="000000"/>
                          </a:solidFill>
                          <a:effectLst/>
                          <a:latin typeface="Calibri" panose="020F0502020204030204" pitchFamily="34" charset="0"/>
                        </a:rPr>
                        <a:t>, </a:t>
                      </a:r>
                      <a:r>
                        <a:rPr lang="en-US" sz="1800" b="0" i="0" u="none" strike="noStrike" dirty="0" err="1">
                          <a:solidFill>
                            <a:srgbClr val="000000"/>
                          </a:solidFill>
                          <a:effectLst/>
                          <a:latin typeface="Calibri" panose="020F0502020204030204" pitchFamily="34" charset="0"/>
                        </a:rPr>
                        <a:t>carbapenem</a:t>
                      </a:r>
                      <a:r>
                        <a:rPr lang="en-US" sz="1800" b="0" i="0" u="none" strike="noStrike" dirty="0">
                          <a:solidFill>
                            <a:srgbClr val="000000"/>
                          </a:solidFill>
                          <a:effectLst/>
                          <a:latin typeface="Calibri" panose="020F0502020204030204" pitchFamily="34" charset="0"/>
                        </a:rPr>
                        <a:t>-resistance</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E7E6E6"/>
                    </a:solidFill>
                  </a:tcPr>
                </a:tc>
              </a:tr>
              <a:tr h="242665">
                <a:tc>
                  <a:txBody>
                    <a:bodyPr/>
                    <a:lstStyle/>
                    <a:p>
                      <a:pPr algn="l" fontAlgn="t"/>
                      <a:r>
                        <a:rPr lang="en-US" sz="1800" b="0" i="0" u="none" strike="noStrike" dirty="0">
                          <a:solidFill>
                            <a:srgbClr val="000000"/>
                          </a:solidFill>
                          <a:effectLst/>
                          <a:latin typeface="Calibri" panose="020F0502020204030204" pitchFamily="34" charset="0"/>
                        </a:rPr>
                        <a:t>2. </a:t>
                      </a:r>
                      <a:r>
                        <a:rPr lang="en-US" sz="1800" b="0" i="1" u="none" strike="noStrike" dirty="0">
                          <a:solidFill>
                            <a:srgbClr val="000000"/>
                          </a:solidFill>
                          <a:effectLst/>
                          <a:latin typeface="Calibri" panose="020F0502020204030204" pitchFamily="34" charset="0"/>
                        </a:rPr>
                        <a:t>Pseudomonas </a:t>
                      </a:r>
                      <a:r>
                        <a:rPr lang="en-US" sz="1800" b="0" i="1" u="none" strike="noStrike" dirty="0" err="1">
                          <a:solidFill>
                            <a:srgbClr val="000000"/>
                          </a:solidFill>
                          <a:effectLst/>
                          <a:latin typeface="Calibri" panose="020F0502020204030204" pitchFamily="34" charset="0"/>
                        </a:rPr>
                        <a:t>aeruginosa</a:t>
                      </a:r>
                      <a:r>
                        <a:rPr lang="en-US" sz="1800" b="0" i="0" u="none" strike="noStrike" dirty="0">
                          <a:solidFill>
                            <a:srgbClr val="000000"/>
                          </a:solidFill>
                          <a:effectLst/>
                          <a:latin typeface="Calibri" panose="020F0502020204030204" pitchFamily="34" charset="0"/>
                        </a:rPr>
                        <a:t>, </a:t>
                      </a:r>
                      <a:r>
                        <a:rPr lang="en-US" sz="1800" b="0" i="0" u="none" strike="noStrike" dirty="0" err="1">
                          <a:solidFill>
                            <a:srgbClr val="000000"/>
                          </a:solidFill>
                          <a:effectLst/>
                          <a:latin typeface="Calibri" panose="020F0502020204030204" pitchFamily="34" charset="0"/>
                        </a:rPr>
                        <a:t>carbapenem</a:t>
                      </a:r>
                      <a:r>
                        <a:rPr lang="en-US" sz="1800" b="0" i="0" u="none" strike="noStrike" dirty="0">
                          <a:solidFill>
                            <a:srgbClr val="000000"/>
                          </a:solidFill>
                          <a:effectLst/>
                          <a:latin typeface="Calibri" panose="020F0502020204030204" pitchFamily="34" charset="0"/>
                        </a:rPr>
                        <a:t>-resistant</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E7E6E6"/>
                    </a:solidFill>
                  </a:tcPr>
                </a:tc>
              </a:tr>
              <a:tr h="242665">
                <a:tc>
                  <a:txBody>
                    <a:bodyPr/>
                    <a:lstStyle/>
                    <a:p>
                      <a:pPr algn="l" fontAlgn="t"/>
                      <a:r>
                        <a:rPr lang="en-US" sz="1800" b="0" i="0" u="none" strike="noStrike" dirty="0">
                          <a:solidFill>
                            <a:srgbClr val="000000"/>
                          </a:solidFill>
                          <a:effectLst/>
                          <a:latin typeface="Calibri" panose="020F0502020204030204" pitchFamily="34" charset="0"/>
                        </a:rPr>
                        <a:t>3. </a:t>
                      </a:r>
                      <a:r>
                        <a:rPr lang="en-US" sz="1800" b="0" i="1" u="none" strike="noStrike" dirty="0" err="1">
                          <a:solidFill>
                            <a:srgbClr val="000000"/>
                          </a:solidFill>
                          <a:effectLst/>
                          <a:latin typeface="Calibri" panose="020F0502020204030204" pitchFamily="34" charset="0"/>
                        </a:rPr>
                        <a:t>Enterobacteriaceae</a:t>
                      </a:r>
                      <a:r>
                        <a:rPr lang="en-US" sz="1800" b="0" i="0" u="none" strike="noStrike" dirty="0">
                          <a:solidFill>
                            <a:srgbClr val="000000"/>
                          </a:solidFill>
                          <a:effectLst/>
                          <a:latin typeface="Calibri" panose="020F0502020204030204" pitchFamily="34" charset="0"/>
                        </a:rPr>
                        <a:t>, </a:t>
                      </a:r>
                      <a:r>
                        <a:rPr lang="en-US" sz="1800" b="0" i="0" u="none" strike="noStrike" dirty="0" err="1">
                          <a:solidFill>
                            <a:srgbClr val="000000"/>
                          </a:solidFill>
                          <a:effectLst/>
                          <a:latin typeface="Calibri" panose="020F0502020204030204" pitchFamily="34" charset="0"/>
                        </a:rPr>
                        <a:t>carbapenem</a:t>
                      </a:r>
                      <a:r>
                        <a:rPr lang="en-US" sz="1800" b="0" i="0" u="none" strike="noStrike" dirty="0">
                          <a:solidFill>
                            <a:srgbClr val="000000"/>
                          </a:solidFill>
                          <a:effectLst/>
                          <a:latin typeface="Calibri" panose="020F0502020204030204" pitchFamily="34" charset="0"/>
                        </a:rPr>
                        <a:t>-resistant, ESBL-producing </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E7E6E6"/>
                    </a:solidFill>
                  </a:tcPr>
                </a:tc>
              </a:tr>
              <a:tr h="424663">
                <a:tc>
                  <a:txBody>
                    <a:bodyPr/>
                    <a:lstStyle/>
                    <a:p>
                      <a:pPr algn="l" fontAlgn="b"/>
                      <a:r>
                        <a:rPr lang="en-US" sz="2400" b="1" i="0" u="none" strike="noStrike" dirty="0">
                          <a:solidFill>
                            <a:srgbClr val="FFFFFF"/>
                          </a:solidFill>
                          <a:effectLst/>
                          <a:latin typeface="Calibri" panose="020F0502020204030204" pitchFamily="34" charset="0"/>
                        </a:rPr>
                        <a:t>Priority: High</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ED7D31"/>
                    </a:solidFill>
                  </a:tcPr>
                </a:tc>
              </a:tr>
              <a:tr h="242665">
                <a:tc>
                  <a:txBody>
                    <a:bodyPr/>
                    <a:lstStyle/>
                    <a:p>
                      <a:pPr algn="l" fontAlgn="t"/>
                      <a:r>
                        <a:rPr lang="en-US" sz="1800" b="0" i="0" u="none" strike="noStrike" dirty="0">
                          <a:solidFill>
                            <a:srgbClr val="000000"/>
                          </a:solidFill>
                          <a:effectLst/>
                          <a:latin typeface="Calibri" panose="020F0502020204030204" pitchFamily="34" charset="0"/>
                        </a:rPr>
                        <a:t>4. </a:t>
                      </a:r>
                      <a:r>
                        <a:rPr lang="en-US" sz="1800" b="0" i="1" u="none" strike="noStrike" dirty="0">
                          <a:solidFill>
                            <a:srgbClr val="000000"/>
                          </a:solidFill>
                          <a:effectLst/>
                          <a:latin typeface="Calibri" panose="020F0502020204030204" pitchFamily="34" charset="0"/>
                        </a:rPr>
                        <a:t>Enterococcus </a:t>
                      </a:r>
                      <a:r>
                        <a:rPr lang="en-US" sz="1800" b="0" i="1" u="none" strike="noStrike" dirty="0" err="1">
                          <a:solidFill>
                            <a:srgbClr val="000000"/>
                          </a:solidFill>
                          <a:effectLst/>
                          <a:latin typeface="Calibri" panose="020F0502020204030204" pitchFamily="34" charset="0"/>
                        </a:rPr>
                        <a:t>faecium</a:t>
                      </a:r>
                      <a:r>
                        <a:rPr lang="en-US" sz="1800" b="0" i="0" u="none" strike="noStrike" dirty="0">
                          <a:solidFill>
                            <a:srgbClr val="000000"/>
                          </a:solidFill>
                          <a:effectLst/>
                          <a:latin typeface="Calibri" panose="020F0502020204030204" pitchFamily="34" charset="0"/>
                        </a:rPr>
                        <a:t>, </a:t>
                      </a:r>
                      <a:r>
                        <a:rPr lang="en-US" sz="1800" b="0" i="0" u="none" strike="noStrike" dirty="0" err="1">
                          <a:solidFill>
                            <a:srgbClr val="000000"/>
                          </a:solidFill>
                          <a:effectLst/>
                          <a:latin typeface="Calibri" panose="020F0502020204030204" pitchFamily="34" charset="0"/>
                        </a:rPr>
                        <a:t>vancomycin</a:t>
                      </a:r>
                      <a:r>
                        <a:rPr lang="en-US" sz="1800" b="0" i="0" u="none" strike="noStrike" dirty="0">
                          <a:solidFill>
                            <a:srgbClr val="000000"/>
                          </a:solidFill>
                          <a:effectLst/>
                          <a:latin typeface="Calibri" panose="020F0502020204030204" pitchFamily="34" charset="0"/>
                        </a:rPr>
                        <a:t>-resistant</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E7E6E6"/>
                    </a:solidFill>
                  </a:tcPr>
                </a:tc>
              </a:tr>
              <a:tr h="281813">
                <a:tc>
                  <a:txBody>
                    <a:bodyPr/>
                    <a:lstStyle/>
                    <a:p>
                      <a:pPr algn="l" fontAlgn="t"/>
                      <a:r>
                        <a:rPr lang="en-US" sz="1800" b="0" i="0" u="none" strike="noStrike" dirty="0">
                          <a:solidFill>
                            <a:srgbClr val="000000"/>
                          </a:solidFill>
                          <a:effectLst/>
                          <a:latin typeface="Calibri" panose="020F0502020204030204" pitchFamily="34" charset="0"/>
                        </a:rPr>
                        <a:t>5. </a:t>
                      </a:r>
                      <a:r>
                        <a:rPr lang="en-US" sz="1800" b="0" i="1" u="none" strike="noStrike" dirty="0">
                          <a:solidFill>
                            <a:srgbClr val="000000"/>
                          </a:solidFill>
                          <a:effectLst/>
                          <a:latin typeface="Calibri" panose="020F0502020204030204" pitchFamily="34" charset="0"/>
                        </a:rPr>
                        <a:t>Staphylococcus </a:t>
                      </a:r>
                      <a:r>
                        <a:rPr lang="en-US" sz="1800" b="0" i="1" u="none" strike="noStrike" dirty="0" err="1">
                          <a:solidFill>
                            <a:srgbClr val="000000"/>
                          </a:solidFill>
                          <a:effectLst/>
                          <a:latin typeface="Calibri" panose="020F0502020204030204" pitchFamily="34" charset="0"/>
                        </a:rPr>
                        <a:t>aureas</a:t>
                      </a:r>
                      <a:r>
                        <a:rPr lang="en-US" sz="1800" b="0" i="0" u="none" strike="noStrike" dirty="0">
                          <a:solidFill>
                            <a:srgbClr val="000000"/>
                          </a:solidFill>
                          <a:effectLst/>
                          <a:latin typeface="Calibri" panose="020F0502020204030204" pitchFamily="34" charset="0"/>
                        </a:rPr>
                        <a:t>, methicillin-resistant, </a:t>
                      </a:r>
                      <a:r>
                        <a:rPr lang="en-US" sz="1800" b="0" i="0" u="none" strike="noStrike" dirty="0" err="1">
                          <a:solidFill>
                            <a:srgbClr val="000000"/>
                          </a:solidFill>
                          <a:effectLst/>
                          <a:latin typeface="Calibri" panose="020F0502020204030204" pitchFamily="34" charset="0"/>
                        </a:rPr>
                        <a:t>vancomycin</a:t>
                      </a:r>
                      <a:r>
                        <a:rPr lang="en-US" sz="1800" b="0" i="0" u="none" strike="noStrike" dirty="0">
                          <a:solidFill>
                            <a:srgbClr val="000000"/>
                          </a:solidFill>
                          <a:effectLst/>
                          <a:latin typeface="Calibri" panose="020F0502020204030204" pitchFamily="34" charset="0"/>
                        </a:rPr>
                        <a:t>-intermediate, and resistant</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E7E6E6"/>
                    </a:solidFill>
                  </a:tcPr>
                </a:tc>
              </a:tr>
              <a:tr h="242665">
                <a:tc>
                  <a:txBody>
                    <a:bodyPr/>
                    <a:lstStyle/>
                    <a:p>
                      <a:pPr algn="l" fontAlgn="t"/>
                      <a:r>
                        <a:rPr lang="en-US" sz="1800" b="0" i="0" u="none" strike="noStrike" dirty="0">
                          <a:solidFill>
                            <a:srgbClr val="000000"/>
                          </a:solidFill>
                          <a:effectLst/>
                          <a:latin typeface="Calibri" panose="020F0502020204030204" pitchFamily="34" charset="0"/>
                        </a:rPr>
                        <a:t>6. </a:t>
                      </a:r>
                      <a:r>
                        <a:rPr lang="en-US" sz="1800" b="0" i="1" u="none" strike="noStrike" dirty="0">
                          <a:solidFill>
                            <a:srgbClr val="000000"/>
                          </a:solidFill>
                          <a:effectLst/>
                          <a:latin typeface="Calibri" panose="020F0502020204030204" pitchFamily="34" charset="0"/>
                        </a:rPr>
                        <a:t>Helicobacter pylori</a:t>
                      </a:r>
                      <a:r>
                        <a:rPr lang="en-US" sz="1800" b="0" i="0" u="none" strike="noStrike" dirty="0">
                          <a:solidFill>
                            <a:srgbClr val="000000"/>
                          </a:solidFill>
                          <a:effectLst/>
                          <a:latin typeface="Calibri" panose="020F0502020204030204" pitchFamily="34" charset="0"/>
                        </a:rPr>
                        <a:t>, clarithromycin-resistant</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E7E6E6"/>
                    </a:solidFill>
                  </a:tcPr>
                </a:tc>
              </a:tr>
              <a:tr h="242665">
                <a:tc>
                  <a:txBody>
                    <a:bodyPr/>
                    <a:lstStyle/>
                    <a:p>
                      <a:pPr algn="l" fontAlgn="t"/>
                      <a:r>
                        <a:rPr lang="en-US" sz="1800" b="0" i="0" u="none" strike="noStrike" dirty="0">
                          <a:solidFill>
                            <a:srgbClr val="000000"/>
                          </a:solidFill>
                          <a:effectLst/>
                          <a:latin typeface="Calibri" panose="020F0502020204030204" pitchFamily="34" charset="0"/>
                        </a:rPr>
                        <a:t>7. </a:t>
                      </a:r>
                      <a:r>
                        <a:rPr lang="en-US" sz="1800" b="0" i="1" u="none" strike="noStrike" dirty="0">
                          <a:solidFill>
                            <a:srgbClr val="000000"/>
                          </a:solidFill>
                          <a:effectLst/>
                          <a:latin typeface="Calibri" panose="020F0502020204030204" pitchFamily="34" charset="0"/>
                        </a:rPr>
                        <a:t>Campylobacter</a:t>
                      </a:r>
                      <a:r>
                        <a:rPr lang="en-US" sz="1800" b="0" i="0" u="none" strike="noStrike" dirty="0">
                          <a:solidFill>
                            <a:srgbClr val="000000"/>
                          </a:solidFill>
                          <a:effectLst/>
                          <a:latin typeface="Calibri" panose="020F0502020204030204" pitchFamily="34" charset="0"/>
                        </a:rPr>
                        <a:t> </a:t>
                      </a:r>
                      <a:r>
                        <a:rPr lang="en-US" sz="1800" b="0" i="0" u="none" strike="noStrike" dirty="0" err="1">
                          <a:solidFill>
                            <a:srgbClr val="000000"/>
                          </a:solidFill>
                          <a:effectLst/>
                          <a:latin typeface="Calibri" panose="020F0502020204030204" pitchFamily="34" charset="0"/>
                        </a:rPr>
                        <a:t>spp</a:t>
                      </a:r>
                      <a:r>
                        <a:rPr lang="en-US" sz="1800" b="0" i="0" u="none" strike="noStrike" dirty="0">
                          <a:solidFill>
                            <a:srgbClr val="000000"/>
                          </a:solidFill>
                          <a:effectLst/>
                          <a:latin typeface="Calibri" panose="020F0502020204030204" pitchFamily="34" charset="0"/>
                        </a:rPr>
                        <a:t>, </a:t>
                      </a:r>
                      <a:r>
                        <a:rPr lang="en-US" sz="1800" b="0" i="0" u="none" strike="noStrike" dirty="0" err="1">
                          <a:solidFill>
                            <a:srgbClr val="000000"/>
                          </a:solidFill>
                          <a:effectLst/>
                          <a:latin typeface="Calibri" panose="020F0502020204030204" pitchFamily="34" charset="0"/>
                        </a:rPr>
                        <a:t>fluoroquinolone</a:t>
                      </a:r>
                      <a:r>
                        <a:rPr lang="en-US" sz="1800" b="0" i="0" u="none" strike="noStrike" dirty="0">
                          <a:solidFill>
                            <a:srgbClr val="000000"/>
                          </a:solidFill>
                          <a:effectLst/>
                          <a:latin typeface="Calibri" panose="020F0502020204030204" pitchFamily="34" charset="0"/>
                        </a:rPr>
                        <a:t>-resistant</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E7E6E6"/>
                    </a:solidFill>
                  </a:tcPr>
                </a:tc>
              </a:tr>
              <a:tr h="242665">
                <a:tc>
                  <a:txBody>
                    <a:bodyPr/>
                    <a:lstStyle/>
                    <a:p>
                      <a:pPr algn="l" fontAlgn="t"/>
                      <a:r>
                        <a:rPr lang="en-US" sz="1800" b="0" i="0" u="none" strike="noStrike" dirty="0">
                          <a:solidFill>
                            <a:srgbClr val="000000"/>
                          </a:solidFill>
                          <a:effectLst/>
                          <a:latin typeface="Calibri" panose="020F0502020204030204" pitchFamily="34" charset="0"/>
                        </a:rPr>
                        <a:t>8</a:t>
                      </a:r>
                      <a:r>
                        <a:rPr lang="en-US" sz="1800" b="0" i="1" u="none" strike="noStrike" dirty="0">
                          <a:solidFill>
                            <a:srgbClr val="000000"/>
                          </a:solidFill>
                          <a:effectLst/>
                          <a:latin typeface="Calibri" panose="020F0502020204030204" pitchFamily="34" charset="0"/>
                        </a:rPr>
                        <a:t>. Salmonellae</a:t>
                      </a:r>
                      <a:r>
                        <a:rPr lang="en-US" sz="1800" b="0" i="0" u="none" strike="noStrike" dirty="0">
                          <a:solidFill>
                            <a:srgbClr val="000000"/>
                          </a:solidFill>
                          <a:effectLst/>
                          <a:latin typeface="Calibri" panose="020F0502020204030204" pitchFamily="34" charset="0"/>
                        </a:rPr>
                        <a:t>, </a:t>
                      </a:r>
                      <a:r>
                        <a:rPr lang="en-US" sz="1800" b="0" i="0" u="none" strike="noStrike" dirty="0" err="1">
                          <a:solidFill>
                            <a:srgbClr val="000000"/>
                          </a:solidFill>
                          <a:effectLst/>
                          <a:latin typeface="Calibri" panose="020F0502020204030204" pitchFamily="34" charset="0"/>
                        </a:rPr>
                        <a:t>fluoroquinolone</a:t>
                      </a:r>
                      <a:r>
                        <a:rPr lang="en-US" sz="1800" b="0" i="0" u="none" strike="noStrike" dirty="0">
                          <a:solidFill>
                            <a:srgbClr val="000000"/>
                          </a:solidFill>
                          <a:effectLst/>
                          <a:latin typeface="Calibri" panose="020F0502020204030204" pitchFamily="34" charset="0"/>
                        </a:rPr>
                        <a:t>-resistant</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E7E6E6"/>
                    </a:solidFill>
                  </a:tcPr>
                </a:tc>
              </a:tr>
              <a:tr h="345431">
                <a:tc>
                  <a:txBody>
                    <a:bodyPr/>
                    <a:lstStyle/>
                    <a:p>
                      <a:pPr algn="l" fontAlgn="t"/>
                      <a:r>
                        <a:rPr lang="en-US" sz="1800" b="0" i="0" u="none" strike="noStrike" dirty="0">
                          <a:solidFill>
                            <a:srgbClr val="000000"/>
                          </a:solidFill>
                          <a:effectLst/>
                          <a:latin typeface="Calibri" panose="020F0502020204030204" pitchFamily="34" charset="0"/>
                        </a:rPr>
                        <a:t>9. </a:t>
                      </a:r>
                      <a:r>
                        <a:rPr lang="en-US" sz="1800" b="0" i="1" u="none" strike="noStrike" dirty="0">
                          <a:solidFill>
                            <a:srgbClr val="000000"/>
                          </a:solidFill>
                          <a:effectLst/>
                          <a:latin typeface="Calibri" panose="020F0502020204030204" pitchFamily="34" charset="0"/>
                        </a:rPr>
                        <a:t>Neisseria </a:t>
                      </a:r>
                      <a:r>
                        <a:rPr lang="en-US" sz="1800" b="0" i="1" u="none" strike="noStrike" dirty="0" err="1">
                          <a:solidFill>
                            <a:srgbClr val="000000"/>
                          </a:solidFill>
                          <a:effectLst/>
                          <a:latin typeface="Calibri" panose="020F0502020204030204" pitchFamily="34" charset="0"/>
                        </a:rPr>
                        <a:t>gonorrhoeae</a:t>
                      </a:r>
                      <a:r>
                        <a:rPr lang="en-US" sz="1800" b="0" i="0" u="none" strike="noStrike" dirty="0">
                          <a:solidFill>
                            <a:srgbClr val="000000"/>
                          </a:solidFill>
                          <a:effectLst/>
                          <a:latin typeface="Calibri" panose="020F0502020204030204" pitchFamily="34" charset="0"/>
                        </a:rPr>
                        <a:t>, cephalosporin-resistant, </a:t>
                      </a:r>
                      <a:r>
                        <a:rPr lang="en-US" sz="1800" b="0" i="0" u="none" strike="noStrike" dirty="0" err="1">
                          <a:solidFill>
                            <a:srgbClr val="000000"/>
                          </a:solidFill>
                          <a:effectLst/>
                          <a:latin typeface="Calibri" panose="020F0502020204030204" pitchFamily="34" charset="0"/>
                        </a:rPr>
                        <a:t>fluoroquinolone</a:t>
                      </a:r>
                      <a:r>
                        <a:rPr lang="en-US" sz="1800" b="0" i="0" u="none" strike="noStrike" dirty="0">
                          <a:solidFill>
                            <a:srgbClr val="000000"/>
                          </a:solidFill>
                          <a:effectLst/>
                          <a:latin typeface="Calibri" panose="020F0502020204030204" pitchFamily="34" charset="0"/>
                        </a:rPr>
                        <a:t>-resistant</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E7E6E6"/>
                    </a:solidFill>
                  </a:tcPr>
                </a:tc>
              </a:tr>
              <a:tr h="424663">
                <a:tc>
                  <a:txBody>
                    <a:bodyPr/>
                    <a:lstStyle/>
                    <a:p>
                      <a:pPr algn="l" fontAlgn="b"/>
                      <a:r>
                        <a:rPr lang="en-US" sz="2400" b="1" i="0" u="none" strike="noStrike" dirty="0">
                          <a:solidFill>
                            <a:srgbClr val="FFFFFF"/>
                          </a:solidFill>
                          <a:effectLst/>
                          <a:latin typeface="Calibri" panose="020F0502020204030204" pitchFamily="34" charset="0"/>
                        </a:rPr>
                        <a:t>Priority: </a:t>
                      </a:r>
                      <a:r>
                        <a:rPr lang="en-US" sz="2400" b="1" i="0" u="none" strike="noStrike" dirty="0" smtClean="0">
                          <a:solidFill>
                            <a:srgbClr val="FFFFFF"/>
                          </a:solidFill>
                          <a:effectLst/>
                          <a:latin typeface="Calibri" panose="020F0502020204030204" pitchFamily="34" charset="0"/>
                        </a:rPr>
                        <a:t>Medium</a:t>
                      </a:r>
                      <a:endParaRPr lang="en-US" sz="2400" b="1" i="0" u="none" strike="noStrike" dirty="0">
                        <a:solidFill>
                          <a:srgbClr val="FFFFFF"/>
                        </a:solidFill>
                        <a:effectLst/>
                        <a:latin typeface="Calibri" panose="020F0502020204030204" pitchFamily="34"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C000"/>
                    </a:solidFill>
                  </a:tcPr>
                </a:tc>
              </a:tr>
              <a:tr h="242665">
                <a:tc>
                  <a:txBody>
                    <a:bodyPr/>
                    <a:lstStyle/>
                    <a:p>
                      <a:pPr algn="l" fontAlgn="t"/>
                      <a:r>
                        <a:rPr lang="en-US" sz="1800" b="0" i="0" u="none" strike="noStrike" dirty="0">
                          <a:solidFill>
                            <a:srgbClr val="000000"/>
                          </a:solidFill>
                          <a:effectLst/>
                          <a:latin typeface="Calibri" panose="020F0502020204030204" pitchFamily="34" charset="0"/>
                        </a:rPr>
                        <a:t>10. </a:t>
                      </a:r>
                      <a:r>
                        <a:rPr lang="en-US" sz="1800" b="0" i="1" u="none" strike="noStrike" dirty="0">
                          <a:solidFill>
                            <a:srgbClr val="000000"/>
                          </a:solidFill>
                          <a:effectLst/>
                          <a:latin typeface="Calibri" panose="020F0502020204030204" pitchFamily="34" charset="0"/>
                        </a:rPr>
                        <a:t>Streptococcus </a:t>
                      </a:r>
                      <a:r>
                        <a:rPr lang="en-US" sz="1800" b="0" i="1" u="none" strike="noStrike" dirty="0" err="1">
                          <a:solidFill>
                            <a:srgbClr val="000000"/>
                          </a:solidFill>
                          <a:effectLst/>
                          <a:latin typeface="Calibri" panose="020F0502020204030204" pitchFamily="34" charset="0"/>
                        </a:rPr>
                        <a:t>pneumoniae</a:t>
                      </a:r>
                      <a:r>
                        <a:rPr lang="en-US" sz="1800" b="0" i="0" u="none" strike="noStrike" dirty="0">
                          <a:solidFill>
                            <a:srgbClr val="000000"/>
                          </a:solidFill>
                          <a:effectLst/>
                          <a:latin typeface="Calibri" panose="020F0502020204030204" pitchFamily="34" charset="0"/>
                        </a:rPr>
                        <a:t>, penicillin-</a:t>
                      </a:r>
                      <a:r>
                        <a:rPr lang="en-US" sz="1800" b="0" i="0" u="none" strike="noStrike" dirty="0" err="1">
                          <a:solidFill>
                            <a:srgbClr val="000000"/>
                          </a:solidFill>
                          <a:effectLst/>
                          <a:latin typeface="Calibri" panose="020F0502020204030204" pitchFamily="34" charset="0"/>
                        </a:rPr>
                        <a:t>nonsusceptible</a:t>
                      </a:r>
                      <a:endParaRPr lang="en-US" sz="1800" b="0" i="0" u="none" strike="noStrike" dirty="0">
                        <a:solidFill>
                          <a:srgbClr val="000000"/>
                        </a:solidFill>
                        <a:effectLst/>
                        <a:latin typeface="Calibri" panose="020F0502020204030204" pitchFamily="34"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E7E6E6"/>
                    </a:solidFill>
                  </a:tcPr>
                </a:tc>
              </a:tr>
              <a:tr h="242665">
                <a:tc>
                  <a:txBody>
                    <a:bodyPr/>
                    <a:lstStyle/>
                    <a:p>
                      <a:pPr algn="l" fontAlgn="t"/>
                      <a:r>
                        <a:rPr lang="en-US" sz="1800" b="0" i="0" u="none" strike="noStrike" dirty="0">
                          <a:solidFill>
                            <a:srgbClr val="000000"/>
                          </a:solidFill>
                          <a:effectLst/>
                          <a:latin typeface="Calibri" panose="020F0502020204030204" pitchFamily="34" charset="0"/>
                        </a:rPr>
                        <a:t>11. </a:t>
                      </a:r>
                      <a:r>
                        <a:rPr lang="en-US" sz="1800" b="0" i="1" u="none" strike="noStrike" dirty="0" err="1">
                          <a:solidFill>
                            <a:srgbClr val="000000"/>
                          </a:solidFill>
                          <a:effectLst/>
                          <a:latin typeface="Calibri" panose="020F0502020204030204" pitchFamily="34" charset="0"/>
                        </a:rPr>
                        <a:t>Haemophilus</a:t>
                      </a:r>
                      <a:r>
                        <a:rPr lang="en-US" sz="1800" b="0" i="1" u="none" strike="noStrike" dirty="0">
                          <a:solidFill>
                            <a:srgbClr val="000000"/>
                          </a:solidFill>
                          <a:effectLst/>
                          <a:latin typeface="Calibri" panose="020F0502020204030204" pitchFamily="34" charset="0"/>
                        </a:rPr>
                        <a:t> </a:t>
                      </a:r>
                      <a:r>
                        <a:rPr lang="en-US" sz="1800" b="0" i="1" u="none" strike="noStrike" dirty="0" err="1">
                          <a:solidFill>
                            <a:srgbClr val="000000"/>
                          </a:solidFill>
                          <a:effectLst/>
                          <a:latin typeface="Calibri" panose="020F0502020204030204" pitchFamily="34" charset="0"/>
                        </a:rPr>
                        <a:t>influenzae</a:t>
                      </a:r>
                      <a:r>
                        <a:rPr lang="en-US" sz="1800" b="0" i="0" u="none" strike="noStrike" dirty="0">
                          <a:solidFill>
                            <a:srgbClr val="000000"/>
                          </a:solidFill>
                          <a:effectLst/>
                          <a:latin typeface="Calibri" panose="020F0502020204030204" pitchFamily="34" charset="0"/>
                        </a:rPr>
                        <a:t>, ampicillin-resistant</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E7E6E6"/>
                    </a:solidFill>
                  </a:tcPr>
                </a:tc>
              </a:tr>
              <a:tr h="254798">
                <a:tc>
                  <a:txBody>
                    <a:bodyPr/>
                    <a:lstStyle/>
                    <a:p>
                      <a:pPr algn="l" fontAlgn="t"/>
                      <a:r>
                        <a:rPr lang="en-US" sz="1800" b="0" i="0" u="none" strike="noStrike" dirty="0">
                          <a:solidFill>
                            <a:srgbClr val="000000"/>
                          </a:solidFill>
                          <a:effectLst/>
                          <a:latin typeface="Calibri" panose="020F0502020204030204" pitchFamily="34" charset="0"/>
                        </a:rPr>
                        <a:t>12. </a:t>
                      </a:r>
                      <a:r>
                        <a:rPr lang="en-US" sz="1800" b="0" i="1" u="none" strike="noStrike" dirty="0" err="1">
                          <a:solidFill>
                            <a:srgbClr val="000000"/>
                          </a:solidFill>
                          <a:effectLst/>
                          <a:latin typeface="Calibri" panose="020F0502020204030204" pitchFamily="34" charset="0"/>
                        </a:rPr>
                        <a:t>Shigella</a:t>
                      </a:r>
                      <a:r>
                        <a:rPr lang="en-US" sz="1800" b="0" i="0" u="none" strike="noStrike" dirty="0">
                          <a:solidFill>
                            <a:srgbClr val="000000"/>
                          </a:solidFill>
                          <a:effectLst/>
                          <a:latin typeface="Calibri" panose="020F0502020204030204" pitchFamily="34" charset="0"/>
                        </a:rPr>
                        <a:t> </a:t>
                      </a:r>
                      <a:r>
                        <a:rPr lang="en-US" sz="1800" b="0" i="0" u="none" strike="noStrike" dirty="0" err="1">
                          <a:solidFill>
                            <a:srgbClr val="000000"/>
                          </a:solidFill>
                          <a:effectLst/>
                          <a:latin typeface="Calibri" panose="020F0502020204030204" pitchFamily="34" charset="0"/>
                        </a:rPr>
                        <a:t>spp</a:t>
                      </a:r>
                      <a:r>
                        <a:rPr lang="en-US" sz="1800" b="0" i="0" u="none" strike="noStrike" dirty="0">
                          <a:solidFill>
                            <a:srgbClr val="000000"/>
                          </a:solidFill>
                          <a:effectLst/>
                          <a:latin typeface="Calibri" panose="020F0502020204030204" pitchFamily="34" charset="0"/>
                        </a:rPr>
                        <a:t>, </a:t>
                      </a:r>
                      <a:r>
                        <a:rPr lang="en-US" sz="1800" b="0" i="0" u="none" strike="noStrike" dirty="0" err="1">
                          <a:solidFill>
                            <a:srgbClr val="000000"/>
                          </a:solidFill>
                          <a:effectLst/>
                          <a:latin typeface="Calibri" panose="020F0502020204030204" pitchFamily="34" charset="0"/>
                        </a:rPr>
                        <a:t>fluoroquinolone</a:t>
                      </a:r>
                      <a:r>
                        <a:rPr lang="en-US" sz="1800" b="0" i="0" u="none" strike="noStrike" dirty="0">
                          <a:solidFill>
                            <a:srgbClr val="000000"/>
                          </a:solidFill>
                          <a:effectLst/>
                          <a:latin typeface="Calibri" panose="020F0502020204030204" pitchFamily="34" charset="0"/>
                        </a:rPr>
                        <a:t>-resistant </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7E6E6"/>
                    </a:solidFill>
                  </a:tcPr>
                </a:tc>
              </a:tr>
            </a:tbl>
          </a:graphicData>
        </a:graphic>
      </p:graphicFrame>
      <p:sp>
        <p:nvSpPr>
          <p:cNvPr id="4" name="Text Placeholder 3"/>
          <p:cNvSpPr>
            <a:spLocks noGrp="1"/>
          </p:cNvSpPr>
          <p:nvPr>
            <p:ph type="body" sz="quarter" idx="16"/>
          </p:nvPr>
        </p:nvSpPr>
        <p:spPr>
          <a:xfrm>
            <a:off x="757592" y="6350018"/>
            <a:ext cx="8956240" cy="415018"/>
          </a:xfrm>
        </p:spPr>
        <p:txBody>
          <a:bodyPr/>
          <a:lstStyle/>
          <a:p>
            <a:r>
              <a:rPr lang="en-US" sz="1200" dirty="0" smtClean="0"/>
              <a:t>WHO Global Priority List of antibiotic Resistant Bacteria</a:t>
            </a:r>
            <a:endParaRPr lang="en-US" sz="1200" dirty="0"/>
          </a:p>
        </p:txBody>
      </p:sp>
    </p:spTree>
    <p:extLst>
      <p:ext uri="{BB962C8B-B14F-4D97-AF65-F5344CB8AC3E}">
        <p14:creationId xmlns:p14="http://schemas.microsoft.com/office/powerpoint/2010/main" val="39419315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Indian Scenario……..</a:t>
            </a:r>
            <a:endParaRPr lang="en-US" dirty="0"/>
          </a:p>
        </p:txBody>
      </p:sp>
      <p:pic>
        <p:nvPicPr>
          <p:cNvPr id="6" name="Content Placeholder 5"/>
          <p:cNvPicPr>
            <a:picLocks noGrp="1" noChangeAspect="1"/>
          </p:cNvPicPr>
          <p:nvPr>
            <p:ph idx="1"/>
          </p:nvPr>
        </p:nvPicPr>
        <p:blipFill>
          <a:blip r:embed="rId3"/>
          <a:stretch>
            <a:fillRect/>
          </a:stretch>
        </p:blipFill>
        <p:spPr>
          <a:xfrm>
            <a:off x="1073427" y="1338470"/>
            <a:ext cx="9740624" cy="4914012"/>
          </a:xfrm>
          <a:prstGeom prst="rect">
            <a:avLst/>
          </a:prstGeom>
        </p:spPr>
      </p:pic>
      <p:sp>
        <p:nvSpPr>
          <p:cNvPr id="4" name="Text Placeholder 3"/>
          <p:cNvSpPr>
            <a:spLocks noGrp="1"/>
          </p:cNvSpPr>
          <p:nvPr>
            <p:ph type="body" sz="quarter" idx="16"/>
          </p:nvPr>
        </p:nvSpPr>
        <p:spPr>
          <a:xfrm>
            <a:off x="756622" y="6529875"/>
            <a:ext cx="10240562" cy="224493"/>
          </a:xfrm>
        </p:spPr>
        <p:txBody>
          <a:bodyPr/>
          <a:lstStyle/>
          <a:p>
            <a:r>
              <a:rPr lang="en-US" sz="1400" dirty="0"/>
              <a:t>Kumar </a:t>
            </a:r>
            <a:r>
              <a:rPr lang="en-US" sz="1400" dirty="0" smtClean="0"/>
              <a:t>SG, et al. </a:t>
            </a:r>
            <a:r>
              <a:rPr lang="en-US" sz="1400" i="1" dirty="0" smtClean="0"/>
              <a:t>Journal </a:t>
            </a:r>
            <a:r>
              <a:rPr lang="en-US" sz="1400" i="1" dirty="0"/>
              <a:t>of Natural Science, Biology, and Medicine</a:t>
            </a:r>
            <a:r>
              <a:rPr lang="en-US" sz="1400" dirty="0"/>
              <a:t>. 2013;4(2):286-291. doi:10.4103/0976-9668.116970</a:t>
            </a:r>
            <a:r>
              <a:rPr lang="en-US" sz="1400" dirty="0" smtClean="0"/>
              <a:t>.</a:t>
            </a:r>
            <a:endParaRPr lang="en-US" sz="1400" dirty="0"/>
          </a:p>
        </p:txBody>
      </p:sp>
      <p:sp>
        <p:nvSpPr>
          <p:cNvPr id="5" name="Text Placeholder 4"/>
          <p:cNvSpPr>
            <a:spLocks noGrp="1"/>
          </p:cNvSpPr>
          <p:nvPr>
            <p:ph type="body" sz="quarter" idx="15"/>
          </p:nvPr>
        </p:nvSpPr>
        <p:spPr/>
        <p:txBody>
          <a:bodyPr/>
          <a:lstStyle/>
          <a:p>
            <a:endParaRPr lang="en-US" dirty="0"/>
          </a:p>
        </p:txBody>
      </p:sp>
      <p:sp>
        <p:nvSpPr>
          <p:cNvPr id="7" name="Rectangle 6"/>
          <p:cNvSpPr/>
          <p:nvPr/>
        </p:nvSpPr>
        <p:spPr>
          <a:xfrm rot="20096175">
            <a:off x="630127" y="2672631"/>
            <a:ext cx="10062907" cy="16395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High Rate of Resistance to most standard antibiotics</a:t>
            </a:r>
          </a:p>
          <a:p>
            <a:pPr algn="ctr"/>
            <a:r>
              <a:rPr lang="en-US" sz="2800" dirty="0" smtClean="0"/>
              <a:t>Increased resistance seen in wider community </a:t>
            </a:r>
            <a:endParaRPr lang="en-US" sz="2800" dirty="0"/>
          </a:p>
        </p:txBody>
      </p:sp>
    </p:spTree>
    <p:extLst>
      <p:ext uri="{BB962C8B-B14F-4D97-AF65-F5344CB8AC3E}">
        <p14:creationId xmlns:p14="http://schemas.microsoft.com/office/powerpoint/2010/main" val="1333178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25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bwMode="gray"/>
        <p:txBody>
          <a:bodyPr/>
          <a:lstStyle/>
          <a:p>
            <a:r>
              <a:rPr lang="en-US" dirty="0" smtClean="0"/>
              <a:t>Magnitude of the Problem</a:t>
            </a:r>
            <a:endParaRPr lang="en-US" dirty="0"/>
          </a:p>
        </p:txBody>
      </p:sp>
      <p:sp>
        <p:nvSpPr>
          <p:cNvPr id="10" name="Subtitle 9"/>
          <p:cNvSpPr>
            <a:spLocks noGrp="1"/>
          </p:cNvSpPr>
          <p:nvPr>
            <p:ph type="subTitle" idx="1"/>
          </p:nvPr>
        </p:nvSpPr>
        <p:spPr bwMode="gray"/>
        <p:txBody>
          <a:bodyPr/>
          <a:lstStyle/>
          <a:p>
            <a:endParaRPr lang="en-US" dirty="0"/>
          </a:p>
        </p:txBody>
      </p:sp>
      <p:sp>
        <p:nvSpPr>
          <p:cNvPr id="5" name="Picture Placeholder 4"/>
          <p:cNvSpPr>
            <a:spLocks noGrp="1"/>
          </p:cNvSpPr>
          <p:nvPr>
            <p:ph type="pic" sz="quarter" idx="10"/>
          </p:nvPr>
        </p:nvSpPr>
        <p:spPr/>
      </p:sp>
      <p:pic>
        <p:nvPicPr>
          <p:cNvPr id="11" name="Picture Placeholder 3" descr="medical_ppt.jpg"/>
          <p:cNvPicPr>
            <a:picLocks noChangeAspect="1"/>
          </p:cNvPicPr>
          <p:nvPr/>
        </p:nvPicPr>
        <p:blipFill rotWithShape="1">
          <a:blip r:embed="rId3">
            <a:extLst>
              <a:ext uri="{28A0092B-C50C-407E-A947-70E740481C1C}">
                <a14:useLocalDpi xmlns:a14="http://schemas.microsoft.com/office/drawing/2010/main" val="0"/>
              </a:ext>
            </a:extLst>
          </a:blip>
          <a:srcRect l="22848" r="10724"/>
          <a:stretch/>
        </p:blipFill>
        <p:spPr bwMode="gray">
          <a:xfrm>
            <a:off x="0" y="-13511"/>
            <a:ext cx="4472145" cy="6878807"/>
          </a:xfrm>
          <a:prstGeom prst="rect">
            <a:avLst/>
          </a:prstGeom>
          <a:solidFill>
            <a:schemeClr val="bg2"/>
          </a:solidFill>
        </p:spPr>
      </p:pic>
    </p:spTree>
    <p:extLst>
      <p:ext uri="{BB962C8B-B14F-4D97-AF65-F5344CB8AC3E}">
        <p14:creationId xmlns:p14="http://schemas.microsoft.com/office/powerpoint/2010/main" val="16617787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Global Concerns of AMR </a:t>
            </a:r>
            <a:endParaRPr lang="en-US" dirty="0"/>
          </a:p>
        </p:txBody>
      </p:sp>
      <p:sp>
        <p:nvSpPr>
          <p:cNvPr id="3" name="Content Placeholder 2"/>
          <p:cNvSpPr>
            <a:spLocks noGrp="1"/>
          </p:cNvSpPr>
          <p:nvPr>
            <p:ph idx="1"/>
          </p:nvPr>
        </p:nvSpPr>
        <p:spPr/>
        <p:txBody>
          <a:bodyPr/>
          <a:lstStyle/>
          <a:p>
            <a:r>
              <a:rPr lang="en-US" dirty="0" smtClean="0"/>
              <a:t>Mortality and Morbidity</a:t>
            </a:r>
          </a:p>
          <a:p>
            <a:r>
              <a:rPr lang="en-US" dirty="0" smtClean="0"/>
              <a:t>Increases health care costs</a:t>
            </a:r>
          </a:p>
          <a:p>
            <a:r>
              <a:rPr lang="en-US" dirty="0"/>
              <a:t>J</a:t>
            </a:r>
            <a:r>
              <a:rPr lang="en-US" dirty="0" smtClean="0"/>
              <a:t>eopardizes </a:t>
            </a:r>
            <a:r>
              <a:rPr lang="en-US" dirty="0"/>
              <a:t>health care gains to </a:t>
            </a:r>
            <a:r>
              <a:rPr lang="en-US" dirty="0" smtClean="0"/>
              <a:t>society</a:t>
            </a:r>
          </a:p>
          <a:p>
            <a:r>
              <a:rPr lang="en-US" dirty="0"/>
              <a:t>Hampers the control of infectious </a:t>
            </a:r>
            <a:r>
              <a:rPr lang="en-US" dirty="0" smtClean="0"/>
              <a:t>diseases</a:t>
            </a:r>
          </a:p>
          <a:p>
            <a:r>
              <a:rPr lang="en-US" dirty="0"/>
              <a:t>Threatens health security, and damage trade and economies  </a:t>
            </a:r>
          </a:p>
        </p:txBody>
      </p:sp>
      <p:sp>
        <p:nvSpPr>
          <p:cNvPr id="4" name="Text Placeholder 3"/>
          <p:cNvSpPr>
            <a:spLocks noGrp="1"/>
          </p:cNvSpPr>
          <p:nvPr>
            <p:ph type="body" sz="quarter" idx="16"/>
          </p:nvPr>
        </p:nvSpPr>
        <p:spPr>
          <a:xfrm>
            <a:off x="672248" y="6350018"/>
            <a:ext cx="8956240" cy="415018"/>
          </a:xfrm>
        </p:spPr>
        <p:txBody>
          <a:bodyPr/>
          <a:lstStyle/>
          <a:p>
            <a:r>
              <a:rPr lang="en-US" sz="1600" dirty="0" smtClean="0"/>
              <a:t>WHO Antimicrobial Resistance 2013</a:t>
            </a:r>
            <a:endParaRPr lang="en-US" sz="1600" dirty="0"/>
          </a:p>
        </p:txBody>
      </p:sp>
      <p:sp>
        <p:nvSpPr>
          <p:cNvPr id="5" name="Text Placeholder 4"/>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52495887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AMR Kills</a:t>
            </a:r>
            <a:endParaRPr lang="en-US" dirty="0"/>
          </a:p>
        </p:txBody>
      </p:sp>
      <p:sp>
        <p:nvSpPr>
          <p:cNvPr id="4" name="Text Placeholder 3"/>
          <p:cNvSpPr>
            <a:spLocks noGrp="1"/>
          </p:cNvSpPr>
          <p:nvPr>
            <p:ph type="body" sz="quarter" idx="16"/>
          </p:nvPr>
        </p:nvSpPr>
        <p:spPr/>
        <p:txBody>
          <a:bodyPr/>
          <a:lstStyle/>
          <a:p>
            <a:endParaRPr lang="en-US" dirty="0"/>
          </a:p>
          <a:p>
            <a:r>
              <a:rPr lang="en-US" sz="1200" dirty="0"/>
              <a:t>Antimicrobial Resistance </a:t>
            </a:r>
            <a:r>
              <a:rPr lang="en-US" sz="1200" dirty="0" smtClean="0"/>
              <a:t> Global </a:t>
            </a:r>
            <a:r>
              <a:rPr lang="en-US" sz="1200" dirty="0"/>
              <a:t>Report on Surveillance 2014 </a:t>
            </a:r>
            <a:r>
              <a:rPr lang="en-US" sz="1200" dirty="0" smtClean="0"/>
              <a:t>WHO</a:t>
            </a:r>
            <a:endParaRPr lang="en-US" sz="1200" dirty="0"/>
          </a:p>
        </p:txBody>
      </p:sp>
      <p:sp>
        <p:nvSpPr>
          <p:cNvPr id="5" name="Text Placeholder 4"/>
          <p:cNvSpPr>
            <a:spLocks noGrp="1"/>
          </p:cNvSpPr>
          <p:nvPr>
            <p:ph type="body" sz="quarter" idx="15"/>
          </p:nvPr>
        </p:nvSpPr>
        <p:spPr/>
        <p:txBody>
          <a:bodyPr/>
          <a:lstStyle/>
          <a:p>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3464053510"/>
              </p:ext>
            </p:extLst>
          </p:nvPr>
        </p:nvGraphicFramePr>
        <p:xfrm>
          <a:off x="1320287" y="1592144"/>
          <a:ext cx="9833531" cy="4660338"/>
        </p:xfrm>
        <a:graphic>
          <a:graphicData uri="http://schemas.openxmlformats.org/drawingml/2006/table">
            <a:tbl>
              <a:tblPr firstRow="1" bandRow="1">
                <a:tableStyleId>{6E25E649-3F16-4E02-A733-19D2CDBF48F0}</a:tableStyleId>
              </a:tblPr>
              <a:tblGrid>
                <a:gridCol w="2507180"/>
                <a:gridCol w="3456079"/>
                <a:gridCol w="3870272"/>
              </a:tblGrid>
              <a:tr h="502403">
                <a:tc>
                  <a:txBody>
                    <a:bodyPr/>
                    <a:lstStyle/>
                    <a:p>
                      <a:r>
                        <a:rPr lang="en-US" sz="2400" dirty="0" smtClean="0"/>
                        <a:t>Organism</a:t>
                      </a:r>
                      <a:endParaRPr lang="en-US" sz="2400" dirty="0"/>
                    </a:p>
                  </a:txBody>
                  <a:tcPr/>
                </a:tc>
                <a:tc>
                  <a:txBody>
                    <a:bodyPr/>
                    <a:lstStyle/>
                    <a:p>
                      <a:r>
                        <a:rPr lang="en-US" sz="2400" dirty="0" smtClean="0"/>
                        <a:t>Resistant</a:t>
                      </a:r>
                      <a:r>
                        <a:rPr lang="en-US" sz="2400" baseline="0" dirty="0" smtClean="0"/>
                        <a:t> to</a:t>
                      </a:r>
                      <a:endParaRPr lang="en-US" sz="2400" dirty="0"/>
                    </a:p>
                  </a:txBody>
                  <a:tcPr/>
                </a:tc>
                <a:tc>
                  <a:txBody>
                    <a:bodyPr/>
                    <a:lstStyle/>
                    <a:p>
                      <a:r>
                        <a:rPr lang="en-US" sz="2400" dirty="0" smtClean="0"/>
                        <a:t>Relative Risk of Death</a:t>
                      </a:r>
                      <a:endParaRPr lang="en-US" sz="2400" dirty="0"/>
                    </a:p>
                  </a:txBody>
                  <a:tcPr/>
                </a:tc>
              </a:tr>
              <a:tr h="502403">
                <a:tc>
                  <a:txBody>
                    <a:bodyPr/>
                    <a:lstStyle/>
                    <a:p>
                      <a:r>
                        <a:rPr lang="en-US" sz="2400" dirty="0" smtClean="0"/>
                        <a:t>E coli</a:t>
                      </a:r>
                      <a:endParaRPr lang="en-US" sz="2400" dirty="0"/>
                    </a:p>
                  </a:txBody>
                  <a:tcPr/>
                </a:tc>
                <a:tc>
                  <a:txBody>
                    <a:bodyPr/>
                    <a:lstStyle/>
                    <a:p>
                      <a:r>
                        <a:rPr lang="en-US" sz="2400" dirty="0" smtClean="0"/>
                        <a:t>3</a:t>
                      </a:r>
                      <a:r>
                        <a:rPr lang="en-US" sz="2400" baseline="30000" dirty="0" smtClean="0"/>
                        <a:t>rd</a:t>
                      </a:r>
                      <a:r>
                        <a:rPr lang="en-US" sz="2400" dirty="0" smtClean="0"/>
                        <a:t> gen </a:t>
                      </a:r>
                      <a:r>
                        <a:rPr lang="en-US" sz="2400" dirty="0" err="1" smtClean="0"/>
                        <a:t>cephalosporins</a:t>
                      </a:r>
                      <a:endParaRPr lang="en-US" sz="2400" dirty="0"/>
                    </a:p>
                  </a:txBody>
                  <a:tcPr/>
                </a:tc>
                <a:tc>
                  <a:txBody>
                    <a:bodyPr/>
                    <a:lstStyle/>
                    <a:p>
                      <a:pPr algn="ctr"/>
                      <a:r>
                        <a:rPr lang="en-US" sz="2400" dirty="0" smtClean="0"/>
                        <a:t>2.02</a:t>
                      </a:r>
                      <a:r>
                        <a:rPr lang="en-US" sz="2400" baseline="0" dirty="0" smtClean="0"/>
                        <a:t> (1.41-2.90)</a:t>
                      </a:r>
                      <a:endParaRPr lang="en-US" sz="2400" dirty="0"/>
                    </a:p>
                  </a:txBody>
                  <a:tcPr/>
                </a:tc>
              </a:tr>
              <a:tr h="502403">
                <a:tc>
                  <a:txBody>
                    <a:bodyPr/>
                    <a:lstStyle/>
                    <a:p>
                      <a:endParaRPr lang="en-US" sz="2400" dirty="0"/>
                    </a:p>
                  </a:txBody>
                  <a:tcPr/>
                </a:tc>
                <a:tc>
                  <a:txBody>
                    <a:bodyPr/>
                    <a:lstStyle/>
                    <a:p>
                      <a:endParaRPr lang="en-US" sz="2400" dirty="0"/>
                    </a:p>
                  </a:txBody>
                  <a:tcPr/>
                </a:tc>
                <a:tc>
                  <a:txBody>
                    <a:bodyPr/>
                    <a:lstStyle/>
                    <a:p>
                      <a:pPr algn="ctr"/>
                      <a:endParaRPr lang="en-US" sz="2400" dirty="0"/>
                    </a:p>
                  </a:txBody>
                  <a:tcPr/>
                </a:tc>
              </a:tr>
              <a:tr h="502403">
                <a:tc>
                  <a:txBody>
                    <a:bodyPr/>
                    <a:lstStyle/>
                    <a:p>
                      <a:r>
                        <a:rPr lang="en-US" sz="2400" dirty="0" smtClean="0"/>
                        <a:t>Klebsiella </a:t>
                      </a:r>
                      <a:r>
                        <a:rPr lang="en-US" sz="2400" dirty="0" err="1" smtClean="0"/>
                        <a:t>pneumoniae</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3</a:t>
                      </a:r>
                      <a:r>
                        <a:rPr lang="en-US" sz="2400" baseline="30000" dirty="0" smtClean="0"/>
                        <a:t>rd</a:t>
                      </a:r>
                      <a:r>
                        <a:rPr lang="en-US" sz="2400" dirty="0" smtClean="0"/>
                        <a:t> gen </a:t>
                      </a:r>
                      <a:r>
                        <a:rPr lang="en-US" sz="2400" dirty="0" err="1" smtClean="0"/>
                        <a:t>cephalosporins</a:t>
                      </a:r>
                      <a:endParaRPr lang="en-US" sz="2400" dirty="0" smtClean="0"/>
                    </a:p>
                  </a:txBody>
                  <a:tcPr/>
                </a:tc>
                <a:tc>
                  <a:txBody>
                    <a:bodyPr/>
                    <a:lstStyle/>
                    <a:p>
                      <a:pPr algn="ctr"/>
                      <a:r>
                        <a:rPr lang="en-US" sz="2400" dirty="0" smtClean="0"/>
                        <a:t>1.93</a:t>
                      </a:r>
                      <a:r>
                        <a:rPr lang="en-US" sz="2400" baseline="0" dirty="0" smtClean="0"/>
                        <a:t> (1.13-3.31)</a:t>
                      </a:r>
                      <a:endParaRPr lang="en-US" sz="2400" dirty="0"/>
                    </a:p>
                  </a:txBody>
                  <a:tcPr/>
                </a:tc>
              </a:tr>
              <a:tr h="502403">
                <a:tc>
                  <a:txBody>
                    <a:bodyPr/>
                    <a:lstStyle/>
                    <a:p>
                      <a:endParaRPr lang="en-US" sz="2400"/>
                    </a:p>
                  </a:txBody>
                  <a:tcPr/>
                </a:tc>
                <a:tc>
                  <a:txBody>
                    <a:bodyPr/>
                    <a:lstStyle/>
                    <a:p>
                      <a:r>
                        <a:rPr lang="en-US" sz="2400" dirty="0" err="1" smtClean="0"/>
                        <a:t>Carbapenems</a:t>
                      </a:r>
                      <a:endParaRPr lang="en-US" sz="2400" dirty="0"/>
                    </a:p>
                  </a:txBody>
                  <a:tcPr/>
                </a:tc>
                <a:tc>
                  <a:txBody>
                    <a:bodyPr/>
                    <a:lstStyle/>
                    <a:p>
                      <a:pPr algn="ctr"/>
                      <a:r>
                        <a:rPr lang="en-US" sz="2400" dirty="0" smtClean="0"/>
                        <a:t>1.98</a:t>
                      </a:r>
                      <a:r>
                        <a:rPr lang="en-US" sz="2400" baseline="0" dirty="0" smtClean="0"/>
                        <a:t> (0.61-6.43)</a:t>
                      </a:r>
                      <a:endParaRPr lang="en-US" sz="2400" dirty="0"/>
                    </a:p>
                  </a:txBody>
                  <a:tcPr/>
                </a:tc>
              </a:tr>
              <a:tr h="502403">
                <a:tc>
                  <a:txBody>
                    <a:bodyPr/>
                    <a:lstStyle/>
                    <a:p>
                      <a:endParaRPr lang="en-US" sz="2400" dirty="0"/>
                    </a:p>
                  </a:txBody>
                  <a:tcPr/>
                </a:tc>
                <a:tc>
                  <a:txBody>
                    <a:bodyPr/>
                    <a:lstStyle/>
                    <a:p>
                      <a:endParaRPr lang="en-US" sz="2400"/>
                    </a:p>
                  </a:txBody>
                  <a:tcPr/>
                </a:tc>
                <a:tc>
                  <a:txBody>
                    <a:bodyPr/>
                    <a:lstStyle/>
                    <a:p>
                      <a:pPr algn="ctr"/>
                      <a:endParaRPr lang="en-US" sz="2400" dirty="0"/>
                    </a:p>
                  </a:txBody>
                  <a:tcPr/>
                </a:tc>
              </a:tr>
              <a:tr h="502403">
                <a:tc>
                  <a:txBody>
                    <a:bodyPr/>
                    <a:lstStyle/>
                    <a:p>
                      <a:r>
                        <a:rPr lang="en-US" sz="2400" dirty="0" err="1" smtClean="0"/>
                        <a:t>Staphylcoccus</a:t>
                      </a:r>
                      <a:r>
                        <a:rPr lang="en-US" sz="2400" dirty="0" smtClean="0"/>
                        <a:t> </a:t>
                      </a:r>
                      <a:r>
                        <a:rPr lang="en-US" sz="2400" dirty="0" err="1" smtClean="0"/>
                        <a:t>aureus</a:t>
                      </a:r>
                      <a:endParaRPr lang="en-US" sz="2400" dirty="0"/>
                    </a:p>
                  </a:txBody>
                  <a:tcPr/>
                </a:tc>
                <a:tc>
                  <a:txBody>
                    <a:bodyPr/>
                    <a:lstStyle/>
                    <a:p>
                      <a:r>
                        <a:rPr lang="en-US" sz="2400" dirty="0" smtClean="0"/>
                        <a:t>Methicillin (MRSA)</a:t>
                      </a:r>
                      <a:endParaRPr lang="en-US" sz="2400" dirty="0"/>
                    </a:p>
                  </a:txBody>
                  <a:tcPr/>
                </a:tc>
                <a:tc>
                  <a:txBody>
                    <a:bodyPr/>
                    <a:lstStyle/>
                    <a:p>
                      <a:pPr algn="ctr"/>
                      <a:r>
                        <a:rPr lang="en-US" sz="2400" dirty="0" smtClean="0"/>
                        <a:t>1.64</a:t>
                      </a:r>
                      <a:r>
                        <a:rPr lang="en-US" sz="2400" baseline="0" dirty="0" smtClean="0"/>
                        <a:t> (1.43-1.87)</a:t>
                      </a:r>
                      <a:endParaRPr lang="en-US" sz="2400" dirty="0"/>
                    </a:p>
                  </a:txBody>
                  <a:tcPr/>
                </a:tc>
              </a:tr>
              <a:tr h="502403">
                <a:tc>
                  <a:txBody>
                    <a:bodyPr/>
                    <a:lstStyle/>
                    <a:p>
                      <a:endParaRPr lang="en-US" sz="2400"/>
                    </a:p>
                  </a:txBody>
                  <a:tcPr/>
                </a:tc>
                <a:tc>
                  <a:txBody>
                    <a:bodyPr/>
                    <a:lstStyle/>
                    <a:p>
                      <a:endParaRPr lang="en-US" sz="2400" dirty="0"/>
                    </a:p>
                  </a:txBody>
                  <a:tcPr/>
                </a:tc>
                <a:tc>
                  <a:txBody>
                    <a:bodyPr/>
                    <a:lstStyle/>
                    <a:p>
                      <a:endParaRPr lang="en-US" sz="2400" dirty="0"/>
                    </a:p>
                  </a:txBody>
                  <a:tcPr/>
                </a:tc>
              </a:tr>
            </a:tbl>
          </a:graphicData>
        </a:graphic>
      </p:graphicFrame>
    </p:spTree>
    <p:extLst>
      <p:ext uri="{BB962C8B-B14F-4D97-AF65-F5344CB8AC3E}">
        <p14:creationId xmlns:p14="http://schemas.microsoft.com/office/powerpoint/2010/main" val="231237568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of Inadequate Initial antimicrobial therapy </a:t>
            </a:r>
            <a:endParaRPr lang="en-US" dirty="0"/>
          </a:p>
        </p:txBody>
      </p:sp>
      <p:sp>
        <p:nvSpPr>
          <p:cNvPr id="4" name="Text Placeholder 3"/>
          <p:cNvSpPr>
            <a:spLocks noGrp="1"/>
          </p:cNvSpPr>
          <p:nvPr>
            <p:ph type="body" sz="quarter" idx="16"/>
          </p:nvPr>
        </p:nvSpPr>
        <p:spPr/>
        <p:txBody>
          <a:bodyPr/>
          <a:lstStyle/>
          <a:p>
            <a:r>
              <a:rPr lang="en-US" sz="1600" dirty="0" err="1"/>
              <a:t>Hyle</a:t>
            </a:r>
            <a:r>
              <a:rPr lang="en-US" sz="1600" dirty="0"/>
              <a:t> </a:t>
            </a:r>
            <a:r>
              <a:rPr lang="en-US" sz="1600" dirty="0" smtClean="0"/>
              <a:t>EP et al . </a:t>
            </a:r>
            <a:r>
              <a:rPr lang="en-US" sz="1600" i="1" dirty="0"/>
              <a:t>Arch Intern Med.</a:t>
            </a:r>
            <a:r>
              <a:rPr lang="en-US" sz="1600" dirty="0"/>
              <a:t> 2005;165(12):1375-1380</a:t>
            </a:r>
            <a:r>
              <a:rPr lang="en-US" sz="1600" b="1" dirty="0"/>
              <a:t>. </a:t>
            </a:r>
          </a:p>
        </p:txBody>
      </p:sp>
      <p:sp>
        <p:nvSpPr>
          <p:cNvPr id="5" name="Text Placeholder 4"/>
          <p:cNvSpPr>
            <a:spLocks noGrp="1"/>
          </p:cNvSpPr>
          <p:nvPr>
            <p:ph type="body" sz="quarter" idx="15"/>
          </p:nvPr>
        </p:nvSpPr>
        <p:spPr/>
        <p:txBody>
          <a:bodyPr/>
          <a:lstStyle/>
          <a:p>
            <a:endParaRPr lang="en-US"/>
          </a:p>
        </p:txBody>
      </p:sp>
      <p:sp>
        <p:nvSpPr>
          <p:cNvPr id="3" name="Content Placeholder 2"/>
          <p:cNvSpPr>
            <a:spLocks noGrp="1"/>
          </p:cNvSpPr>
          <p:nvPr>
            <p:ph idx="1"/>
          </p:nvPr>
        </p:nvSpPr>
        <p:spPr>
          <a:xfrm>
            <a:off x="891704" y="1814019"/>
            <a:ext cx="10690696" cy="1642353"/>
          </a:xfrm>
        </p:spPr>
        <p:txBody>
          <a:bodyPr/>
          <a:lstStyle/>
          <a:p>
            <a:r>
              <a:rPr lang="en-US" dirty="0" smtClean="0"/>
              <a:t>Mortality </a:t>
            </a:r>
            <a:r>
              <a:rPr lang="en-US" dirty="0" smtClean="0">
                <a:solidFill>
                  <a:srgbClr val="FF0000"/>
                </a:solidFill>
              </a:rPr>
              <a:t>~9% </a:t>
            </a:r>
            <a:r>
              <a:rPr lang="en-US" dirty="0" smtClean="0"/>
              <a:t>if  effective therapy started within 24 hours</a:t>
            </a:r>
          </a:p>
          <a:p>
            <a:r>
              <a:rPr lang="en-US" dirty="0" smtClean="0"/>
              <a:t>Mortality </a:t>
            </a:r>
            <a:r>
              <a:rPr lang="en-US" dirty="0" smtClean="0">
                <a:solidFill>
                  <a:srgbClr val="FF0000"/>
                </a:solidFill>
              </a:rPr>
              <a:t>~11% </a:t>
            </a:r>
            <a:r>
              <a:rPr lang="en-US" dirty="0" smtClean="0"/>
              <a:t>if effective therapy started within 48 hours</a:t>
            </a:r>
          </a:p>
          <a:p>
            <a:r>
              <a:rPr lang="en-US" dirty="0" smtClean="0"/>
              <a:t>If longer than 5 days to start effective therapy, mortality </a:t>
            </a:r>
            <a:r>
              <a:rPr lang="en-US" dirty="0" smtClean="0">
                <a:solidFill>
                  <a:srgbClr val="FF0000"/>
                </a:solidFill>
              </a:rPr>
              <a:t>~16%</a:t>
            </a:r>
          </a:p>
        </p:txBody>
      </p:sp>
    </p:spTree>
    <p:extLst>
      <p:ext uri="{BB962C8B-B14F-4D97-AF65-F5344CB8AC3E}">
        <p14:creationId xmlns:p14="http://schemas.microsoft.com/office/powerpoint/2010/main" val="2780779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AMR Kills</a:t>
            </a:r>
            <a:endParaRPr lang="en-US" dirty="0"/>
          </a:p>
        </p:txBody>
      </p:sp>
      <p:sp>
        <p:nvSpPr>
          <p:cNvPr id="3" name="Text Placeholder 2"/>
          <p:cNvSpPr>
            <a:spLocks noGrp="1"/>
          </p:cNvSpPr>
          <p:nvPr>
            <p:ph type="body" sz="quarter" idx="16"/>
          </p:nvPr>
        </p:nvSpPr>
        <p:spPr>
          <a:xfrm>
            <a:off x="663104" y="6249004"/>
            <a:ext cx="8956240" cy="415018"/>
          </a:xfrm>
        </p:spPr>
        <p:txBody>
          <a:bodyPr/>
          <a:lstStyle/>
          <a:p>
            <a:r>
              <a:rPr lang="en-US" sz="1200" dirty="0"/>
              <a:t>Review on Antimicrobial Resistance. </a:t>
            </a:r>
            <a:r>
              <a:rPr lang="en-US" sz="1200" i="1" dirty="0"/>
              <a:t>Antimicrobial Resistance: Tackling a Crisis for the Health and Wealth of Nations. </a:t>
            </a:r>
            <a:r>
              <a:rPr lang="en-US" sz="1200" dirty="0"/>
              <a:t>2014.’</a:t>
            </a:r>
            <a:endParaRPr lang="en-US" sz="1200" b="1" dirty="0"/>
          </a:p>
        </p:txBody>
      </p:sp>
      <p:sp>
        <p:nvSpPr>
          <p:cNvPr id="5" name="Content Placeholder 4"/>
          <p:cNvSpPr>
            <a:spLocks noGrp="1"/>
          </p:cNvSpPr>
          <p:nvPr>
            <p:ph sz="quarter" idx="35"/>
          </p:nvPr>
        </p:nvSpPr>
        <p:spPr>
          <a:xfrm>
            <a:off x="892175" y="1640165"/>
            <a:ext cx="5044799" cy="4290736"/>
          </a:xfrm>
        </p:spPr>
        <p:txBody>
          <a:bodyPr/>
          <a:lstStyle/>
          <a:p>
            <a:pPr marL="0" indent="0">
              <a:buNone/>
            </a:pPr>
            <a:r>
              <a:rPr lang="en-US" sz="2400" dirty="0" smtClean="0"/>
              <a:t>If no action taken by 2050</a:t>
            </a:r>
          </a:p>
          <a:p>
            <a:r>
              <a:rPr lang="en-US" sz="2400" dirty="0" smtClean="0"/>
              <a:t>One </a:t>
            </a:r>
            <a:r>
              <a:rPr lang="en-US" sz="2400" dirty="0"/>
              <a:t>person dying every 3 </a:t>
            </a:r>
            <a:r>
              <a:rPr lang="en-US" sz="2400" dirty="0" err="1"/>
              <a:t>secs</a:t>
            </a:r>
            <a:endParaRPr lang="en-US" sz="2400" dirty="0"/>
          </a:p>
          <a:p>
            <a:r>
              <a:rPr lang="en-US" sz="2400" dirty="0"/>
              <a:t>Loss of global production cost =100 trillion </a:t>
            </a:r>
            <a:r>
              <a:rPr lang="en-US" sz="2400" dirty="0" smtClean="0"/>
              <a:t>USD</a:t>
            </a:r>
          </a:p>
          <a:p>
            <a:r>
              <a:rPr lang="en-US" sz="2400" dirty="0" smtClean="0"/>
              <a:t>&gt; 30% of those in BRIC</a:t>
            </a:r>
          </a:p>
        </p:txBody>
      </p:sp>
      <p:sp>
        <p:nvSpPr>
          <p:cNvPr id="8" name="Text Placeholder 7"/>
          <p:cNvSpPr>
            <a:spLocks noGrp="1"/>
          </p:cNvSpPr>
          <p:nvPr>
            <p:ph type="body" sz="quarter" idx="15"/>
          </p:nvPr>
        </p:nvSpPr>
        <p:spPr/>
        <p:txBody>
          <a:bodyPr/>
          <a:lstStyle/>
          <a:p>
            <a:endParaRPr lang="en-US"/>
          </a:p>
        </p:txBody>
      </p:sp>
      <p:sp>
        <p:nvSpPr>
          <p:cNvPr id="6" name="Content Placeholder 5"/>
          <p:cNvSpPr>
            <a:spLocks noGrp="1"/>
          </p:cNvSpPr>
          <p:nvPr>
            <p:ph sz="quarter" idx="36"/>
          </p:nvPr>
        </p:nvSpPr>
        <p:spPr/>
        <p:txBody>
          <a:bodyPr/>
          <a:lstStyle/>
          <a:p>
            <a:endParaRPr lang="en-US"/>
          </a:p>
        </p:txBody>
      </p:sp>
      <p:pic>
        <p:nvPicPr>
          <p:cNvPr id="9" name="Picture 8"/>
          <p:cNvPicPr>
            <a:picLocks noChangeAspect="1"/>
          </p:cNvPicPr>
          <p:nvPr/>
        </p:nvPicPr>
        <p:blipFill rotWithShape="1">
          <a:blip r:embed="rId3"/>
          <a:srcRect l="66975" t="13799" r="12638" b="12796"/>
          <a:stretch/>
        </p:blipFill>
        <p:spPr>
          <a:xfrm>
            <a:off x="6270691" y="354150"/>
            <a:ext cx="5311709" cy="5737542"/>
          </a:xfrm>
          <a:prstGeom prst="rect">
            <a:avLst/>
          </a:prstGeom>
        </p:spPr>
      </p:pic>
    </p:spTree>
    <p:extLst>
      <p:ext uri="{BB962C8B-B14F-4D97-AF65-F5344CB8AC3E}">
        <p14:creationId xmlns:p14="http://schemas.microsoft.com/office/powerpoint/2010/main" val="29319679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dirty="0" smtClean="0"/>
              <a:t>Terminology</a:t>
            </a:r>
            <a:endParaRPr lang="en-US" dirty="0"/>
          </a:p>
        </p:txBody>
      </p:sp>
      <p:graphicFrame>
        <p:nvGraphicFramePr>
          <p:cNvPr id="13" name="Content Placeholder 12"/>
          <p:cNvGraphicFramePr>
            <a:graphicFrameLocks noGrp="1"/>
          </p:cNvGraphicFramePr>
          <p:nvPr>
            <p:ph sz="quarter" idx="1"/>
            <p:extLst>
              <p:ext uri="{D42A27DB-BD31-4B8C-83A1-F6EECF244321}">
                <p14:modId xmlns:p14="http://schemas.microsoft.com/office/powerpoint/2010/main" val="647389605"/>
              </p:ext>
            </p:extLst>
          </p:nvPr>
        </p:nvGraphicFramePr>
        <p:xfrm>
          <a:off x="891704" y="1752600"/>
          <a:ext cx="10690696" cy="43876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 Placeholder 2"/>
          <p:cNvSpPr>
            <a:spLocks noGrp="1"/>
          </p:cNvSpPr>
          <p:nvPr>
            <p:ph type="body" sz="quarter" idx="15"/>
          </p:nvPr>
        </p:nvSpPr>
        <p:spPr bwMode="gray"/>
        <p:txBody>
          <a:bodyPr/>
          <a:lstStyle/>
          <a:p>
            <a:endParaRPr lang="en-US" dirty="0"/>
          </a:p>
        </p:txBody>
      </p:sp>
      <p:sp>
        <p:nvSpPr>
          <p:cNvPr id="4" name="Up Arrow 3"/>
          <p:cNvSpPr/>
          <p:nvPr/>
        </p:nvSpPr>
        <p:spPr>
          <a:xfrm>
            <a:off x="6003242" y="5221364"/>
            <a:ext cx="484632" cy="978408"/>
          </a:xfrm>
          <a:prstGeom prs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5337784" y="6029738"/>
            <a:ext cx="1815547" cy="748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rPr>
              <a:t>Antibiotics</a:t>
            </a:r>
            <a:endParaRPr lang="en-US" sz="2800" dirty="0">
              <a:solidFill>
                <a:schemeClr val="tx1"/>
              </a:solidFill>
            </a:endParaRPr>
          </a:p>
        </p:txBody>
      </p:sp>
    </p:spTree>
    <p:extLst>
      <p:ext uri="{BB962C8B-B14F-4D97-AF65-F5344CB8AC3E}">
        <p14:creationId xmlns:p14="http://schemas.microsoft.com/office/powerpoint/2010/main" val="218507387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Cost of antibiotic resistant infections</a:t>
            </a:r>
            <a:endParaRPr lang="en-US" dirty="0"/>
          </a:p>
        </p:txBody>
      </p:sp>
      <p:sp>
        <p:nvSpPr>
          <p:cNvPr id="3" name="Content Placeholder 2"/>
          <p:cNvSpPr>
            <a:spLocks noGrp="1"/>
          </p:cNvSpPr>
          <p:nvPr>
            <p:ph idx="1"/>
          </p:nvPr>
        </p:nvSpPr>
        <p:spPr>
          <a:xfrm>
            <a:off x="891704" y="1824415"/>
            <a:ext cx="6545415" cy="4172711"/>
          </a:xfrm>
        </p:spPr>
        <p:txBody>
          <a:bodyPr/>
          <a:lstStyle/>
          <a:p>
            <a:r>
              <a:rPr lang="en-US" dirty="0" smtClean="0"/>
              <a:t>Financial costs:</a:t>
            </a:r>
          </a:p>
          <a:p>
            <a:pPr lvl="1"/>
            <a:r>
              <a:rPr lang="en-US" dirty="0" smtClean="0"/>
              <a:t>Medical cost per person </a:t>
            </a:r>
            <a:r>
              <a:rPr lang="en-US" dirty="0" smtClean="0">
                <a:solidFill>
                  <a:srgbClr val="FF0000"/>
                </a:solidFill>
              </a:rPr>
              <a:t>~$18,500 - $29000</a:t>
            </a:r>
          </a:p>
          <a:p>
            <a:r>
              <a:rPr lang="en-US" dirty="0" smtClean="0"/>
              <a:t>Hospital stay duration:</a:t>
            </a:r>
          </a:p>
          <a:p>
            <a:pPr lvl="1"/>
            <a:r>
              <a:rPr lang="en-US" dirty="0" smtClean="0"/>
              <a:t>Increased by</a:t>
            </a:r>
            <a:r>
              <a:rPr lang="en-US" dirty="0" smtClean="0">
                <a:solidFill>
                  <a:srgbClr val="FF0000"/>
                </a:solidFill>
              </a:rPr>
              <a:t> </a:t>
            </a:r>
            <a:r>
              <a:rPr lang="en-US" dirty="0">
                <a:solidFill>
                  <a:srgbClr val="FF0000"/>
                </a:solidFill>
              </a:rPr>
              <a:t>~</a:t>
            </a:r>
            <a:r>
              <a:rPr lang="en-US" dirty="0" smtClean="0">
                <a:solidFill>
                  <a:srgbClr val="FF0000"/>
                </a:solidFill>
              </a:rPr>
              <a:t>6</a:t>
            </a:r>
            <a:r>
              <a:rPr lang="en-US" dirty="0" smtClean="0"/>
              <a:t> to </a:t>
            </a:r>
            <a:r>
              <a:rPr lang="en-US" dirty="0" smtClean="0">
                <a:solidFill>
                  <a:srgbClr val="FF0000"/>
                </a:solidFill>
              </a:rPr>
              <a:t>13 </a:t>
            </a:r>
            <a:r>
              <a:rPr lang="en-US" dirty="0" smtClean="0"/>
              <a:t>days</a:t>
            </a:r>
          </a:p>
          <a:p>
            <a:r>
              <a:rPr lang="en-US" dirty="0" smtClean="0"/>
              <a:t>Death rate:</a:t>
            </a:r>
          </a:p>
          <a:p>
            <a:pPr lvl="1"/>
            <a:r>
              <a:rPr lang="en-US" dirty="0" smtClean="0">
                <a:solidFill>
                  <a:srgbClr val="FF0000"/>
                </a:solidFill>
              </a:rPr>
              <a:t>2</a:t>
            </a:r>
            <a:r>
              <a:rPr lang="en-US" dirty="0" smtClean="0"/>
              <a:t> fold higher than without ARIs</a:t>
            </a:r>
            <a:endParaRPr lang="en-US" dirty="0"/>
          </a:p>
        </p:txBody>
      </p:sp>
      <p:sp>
        <p:nvSpPr>
          <p:cNvPr id="4" name="Text Placeholder 3"/>
          <p:cNvSpPr>
            <a:spLocks noGrp="1"/>
          </p:cNvSpPr>
          <p:nvPr>
            <p:ph type="body" sz="quarter" idx="16"/>
          </p:nvPr>
        </p:nvSpPr>
        <p:spPr>
          <a:xfrm>
            <a:off x="708824" y="6291862"/>
            <a:ext cx="8956240" cy="415018"/>
          </a:xfrm>
        </p:spPr>
        <p:txBody>
          <a:bodyPr/>
          <a:lstStyle/>
          <a:p>
            <a:r>
              <a:rPr lang="en-US" sz="1600" dirty="0"/>
              <a:t>The Alliance for the Prudent Use of Antibiotics (APUA) </a:t>
            </a:r>
          </a:p>
        </p:txBody>
      </p:sp>
      <p:sp>
        <p:nvSpPr>
          <p:cNvPr id="5" name="Text Placeholder 4"/>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4743964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bwMode="gray"/>
        <p:txBody>
          <a:bodyPr/>
          <a:lstStyle/>
          <a:p>
            <a:r>
              <a:rPr lang="en-US" dirty="0" smtClean="0"/>
              <a:t>The Case of Drug Resistant TB</a:t>
            </a:r>
            <a:endParaRPr lang="en-US" dirty="0"/>
          </a:p>
        </p:txBody>
      </p:sp>
      <p:sp>
        <p:nvSpPr>
          <p:cNvPr id="10" name="Subtitle 9"/>
          <p:cNvSpPr>
            <a:spLocks noGrp="1"/>
          </p:cNvSpPr>
          <p:nvPr>
            <p:ph type="subTitle" idx="1"/>
          </p:nvPr>
        </p:nvSpPr>
        <p:spPr bwMode="gray"/>
        <p:txBody>
          <a:bodyPr/>
          <a:lstStyle/>
          <a:p>
            <a:endParaRPr lang="en-US" dirty="0"/>
          </a:p>
        </p:txBody>
      </p:sp>
      <p:sp>
        <p:nvSpPr>
          <p:cNvPr id="5" name="Picture Placeholder 4"/>
          <p:cNvSpPr>
            <a:spLocks noGrp="1"/>
          </p:cNvSpPr>
          <p:nvPr>
            <p:ph type="pic" sz="quarter" idx="10"/>
          </p:nvPr>
        </p:nvSpPr>
        <p:spPr/>
      </p:sp>
      <p:pic>
        <p:nvPicPr>
          <p:cNvPr id="11" name="Picture Placeholder 3" descr="medical_ppt.jpg"/>
          <p:cNvPicPr>
            <a:picLocks noChangeAspect="1"/>
          </p:cNvPicPr>
          <p:nvPr/>
        </p:nvPicPr>
        <p:blipFill rotWithShape="1">
          <a:blip r:embed="rId3">
            <a:extLst>
              <a:ext uri="{28A0092B-C50C-407E-A947-70E740481C1C}">
                <a14:useLocalDpi xmlns:a14="http://schemas.microsoft.com/office/drawing/2010/main" val="0"/>
              </a:ext>
            </a:extLst>
          </a:blip>
          <a:srcRect l="22848" r="10724"/>
          <a:stretch/>
        </p:blipFill>
        <p:spPr bwMode="gray">
          <a:xfrm>
            <a:off x="0" y="-13511"/>
            <a:ext cx="4472145" cy="6878807"/>
          </a:xfrm>
          <a:prstGeom prst="rect">
            <a:avLst/>
          </a:prstGeom>
          <a:solidFill>
            <a:schemeClr val="bg2"/>
          </a:solidFill>
        </p:spPr>
      </p:pic>
    </p:spTree>
    <p:extLst>
      <p:ext uri="{BB962C8B-B14F-4D97-AF65-F5344CB8AC3E}">
        <p14:creationId xmlns:p14="http://schemas.microsoft.com/office/powerpoint/2010/main" val="230047953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Drug Resistant TB </a:t>
            </a:r>
            <a:endParaRPr lang="en-US" dirty="0"/>
          </a:p>
        </p:txBody>
      </p:sp>
      <p:sp>
        <p:nvSpPr>
          <p:cNvPr id="3" name="Content Placeholder 2"/>
          <p:cNvSpPr>
            <a:spLocks noGrp="1"/>
          </p:cNvSpPr>
          <p:nvPr>
            <p:ph idx="1"/>
          </p:nvPr>
        </p:nvSpPr>
        <p:spPr/>
        <p:txBody>
          <a:bodyPr>
            <a:normAutofit/>
          </a:bodyPr>
          <a:lstStyle/>
          <a:p>
            <a:r>
              <a:rPr lang="en-US" altLang="en-US" dirty="0"/>
              <a:t>Cure Rates  -  50-60</a:t>
            </a:r>
            <a:r>
              <a:rPr lang="en-US" altLang="en-US" dirty="0" smtClean="0"/>
              <a:t>%</a:t>
            </a:r>
            <a:endParaRPr lang="en-US" altLang="en-US" dirty="0"/>
          </a:p>
          <a:p>
            <a:r>
              <a:rPr lang="en-US" altLang="en-US" dirty="0" smtClean="0"/>
              <a:t>Iatrogenic</a:t>
            </a:r>
            <a:endParaRPr lang="en-US" altLang="en-US" dirty="0"/>
          </a:p>
          <a:p>
            <a:r>
              <a:rPr lang="en-US" altLang="en-US" dirty="0"/>
              <a:t>Types :  </a:t>
            </a:r>
            <a:endParaRPr lang="en-US" altLang="en-US" dirty="0" smtClean="0"/>
          </a:p>
          <a:p>
            <a:pPr marL="731520" lvl="1" indent="-457200">
              <a:buFont typeface="+mj-lt"/>
              <a:buAutoNum type="arabicPeriod"/>
            </a:pPr>
            <a:r>
              <a:rPr lang="en-US" altLang="en-US" dirty="0" smtClean="0"/>
              <a:t>Multidrug </a:t>
            </a:r>
            <a:r>
              <a:rPr lang="en-US" altLang="en-US" dirty="0"/>
              <a:t>Resistant </a:t>
            </a:r>
            <a:r>
              <a:rPr lang="en-US" altLang="en-US" dirty="0" smtClean="0"/>
              <a:t>TB [MDR ]</a:t>
            </a:r>
          </a:p>
          <a:p>
            <a:pPr marL="907542" lvl="2" indent="-285750">
              <a:buFont typeface="Arial" panose="020B0604020202020204" pitchFamily="34" charset="0"/>
              <a:buChar char="•"/>
            </a:pPr>
            <a:r>
              <a:rPr lang="en-US" altLang="en-US" sz="1600" dirty="0" smtClean="0"/>
              <a:t>Resistant to isoniazid + rifampicin</a:t>
            </a:r>
            <a:endParaRPr lang="en-US" altLang="en-US" sz="1600" dirty="0"/>
          </a:p>
          <a:p>
            <a:pPr marL="731520" lvl="1" indent="-457200">
              <a:buAutoNum type="arabicPeriod" startAt="2"/>
            </a:pPr>
            <a:r>
              <a:rPr lang="en-US" altLang="en-US" dirty="0" smtClean="0"/>
              <a:t>Extensively </a:t>
            </a:r>
            <a:r>
              <a:rPr lang="en-US" altLang="en-US" dirty="0"/>
              <a:t>drug-resistant </a:t>
            </a:r>
            <a:r>
              <a:rPr lang="en-US" altLang="en-US" dirty="0" smtClean="0"/>
              <a:t>tuberculosis [XDR]</a:t>
            </a:r>
          </a:p>
          <a:p>
            <a:pPr marL="907542" lvl="2" indent="-285750">
              <a:buFont typeface="Arial" panose="020B0604020202020204" pitchFamily="34" charset="0"/>
              <a:buChar char="•"/>
            </a:pPr>
            <a:r>
              <a:rPr lang="en-US" altLang="en-US" sz="1600" dirty="0" smtClean="0"/>
              <a:t>MDR </a:t>
            </a:r>
            <a:r>
              <a:rPr lang="en-US" altLang="en-US" sz="1600" dirty="0"/>
              <a:t>TB + any fluoroquinolones + 1/3 injectable 2nd line </a:t>
            </a:r>
            <a:r>
              <a:rPr lang="en-US" altLang="en-US" sz="1600" dirty="0" smtClean="0"/>
              <a:t>drugs</a:t>
            </a:r>
          </a:p>
          <a:p>
            <a:pPr marL="285750" indent="-285750"/>
            <a:r>
              <a:rPr lang="en-US" altLang="en-US" sz="2200" dirty="0" smtClean="0"/>
              <a:t>Burden of TB is high in India</a:t>
            </a:r>
            <a:endParaRPr lang="en-US" altLang="en-US" sz="2200" dirty="0"/>
          </a:p>
          <a:p>
            <a:pPr marL="274320" lvl="1" indent="0">
              <a:buNone/>
            </a:pPr>
            <a:r>
              <a:rPr lang="en-US" altLang="en-US" sz="1800" dirty="0"/>
              <a:t>             </a:t>
            </a:r>
          </a:p>
        </p:txBody>
      </p:sp>
      <p:sp>
        <p:nvSpPr>
          <p:cNvPr id="4" name="Text Placeholder 3"/>
          <p:cNvSpPr>
            <a:spLocks noGrp="1"/>
          </p:cNvSpPr>
          <p:nvPr>
            <p:ph type="body" sz="quarter" idx="16"/>
          </p:nvPr>
        </p:nvSpPr>
        <p:spPr/>
        <p:txBody>
          <a:bodyPr/>
          <a:lstStyle/>
          <a:p>
            <a:endParaRPr lang="en-US"/>
          </a:p>
        </p:txBody>
      </p:sp>
      <p:sp>
        <p:nvSpPr>
          <p:cNvPr id="5" name="Text Placeholder 4"/>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86063473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 Mortality in Drug Resistant TB</a:t>
            </a:r>
            <a:endParaRPr lang="en-US" dirty="0"/>
          </a:p>
        </p:txBody>
      </p:sp>
      <p:sp>
        <p:nvSpPr>
          <p:cNvPr id="4" name="Text Placeholder 3"/>
          <p:cNvSpPr>
            <a:spLocks noGrp="1"/>
          </p:cNvSpPr>
          <p:nvPr>
            <p:ph type="body" sz="quarter" idx="16"/>
          </p:nvPr>
        </p:nvSpPr>
        <p:spPr>
          <a:xfrm>
            <a:off x="624484" y="6321062"/>
            <a:ext cx="8956240" cy="415018"/>
          </a:xfrm>
        </p:spPr>
        <p:txBody>
          <a:bodyPr/>
          <a:lstStyle/>
          <a:p>
            <a:r>
              <a:rPr lang="en-US" altLang="en-US" sz="1600" dirty="0"/>
              <a:t>Chung-Delgado K</a:t>
            </a:r>
            <a:r>
              <a:rPr lang="en-US" altLang="en-US" sz="1600" dirty="0" smtClean="0"/>
              <a:t>, et al. </a:t>
            </a:r>
            <a:r>
              <a:rPr lang="en-US" altLang="en-US" sz="1600" i="1" dirty="0" smtClean="0"/>
              <a:t>PLOS ONE </a:t>
            </a:r>
            <a:r>
              <a:rPr lang="en-US" altLang="en-US" sz="1600" dirty="0" smtClean="0"/>
              <a:t>2015 </a:t>
            </a:r>
            <a:r>
              <a:rPr lang="en-US" altLang="en-US" sz="1600" dirty="0"/>
              <a:t>10(3): e0119332. </a:t>
            </a:r>
            <a:r>
              <a:rPr lang="en-US" altLang="en-US" sz="1600" dirty="0" smtClean="0"/>
              <a:t>doi:10.1371/journal.pone.0119332</a:t>
            </a:r>
            <a:endParaRPr lang="en-US" altLang="en-US" sz="1600" dirty="0"/>
          </a:p>
        </p:txBody>
      </p:sp>
      <p:sp>
        <p:nvSpPr>
          <p:cNvPr id="5" name="Text Placeholder 4"/>
          <p:cNvSpPr>
            <a:spLocks noGrp="1"/>
          </p:cNvSpPr>
          <p:nvPr>
            <p:ph type="body" sz="quarter" idx="15"/>
          </p:nvPr>
        </p:nvSpPr>
        <p:spPr/>
        <p:txBody>
          <a:bodyPr/>
          <a:lstStyle/>
          <a:p>
            <a:endParaRPr lang="en-US"/>
          </a:p>
        </p:txBody>
      </p:sp>
      <p:pic>
        <p:nvPicPr>
          <p:cNvPr id="8" name="Picture 7"/>
          <p:cNvPicPr>
            <a:picLocks noChangeAspect="1"/>
          </p:cNvPicPr>
          <p:nvPr/>
        </p:nvPicPr>
        <p:blipFill rotWithShape="1">
          <a:blip r:embed="rId3"/>
          <a:srcRect l="56889" t="43333" r="2889" b="27408"/>
          <a:stretch/>
        </p:blipFill>
        <p:spPr>
          <a:xfrm>
            <a:off x="722020" y="2285999"/>
            <a:ext cx="11341997" cy="2475187"/>
          </a:xfrm>
          <a:prstGeom prst="rect">
            <a:avLst/>
          </a:prstGeom>
        </p:spPr>
      </p:pic>
      <p:sp>
        <p:nvSpPr>
          <p:cNvPr id="3" name="Rectangle 2"/>
          <p:cNvSpPr/>
          <p:nvPr/>
        </p:nvSpPr>
        <p:spPr>
          <a:xfrm>
            <a:off x="10251440" y="3423920"/>
            <a:ext cx="1422400" cy="28448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815500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Cost of MDR TB – Out of Reach </a:t>
            </a:r>
            <a:endParaRPr lang="en-US" dirty="0"/>
          </a:p>
        </p:txBody>
      </p:sp>
      <p:sp>
        <p:nvSpPr>
          <p:cNvPr id="3" name="Content Placeholder 2"/>
          <p:cNvSpPr>
            <a:spLocks noGrp="1"/>
          </p:cNvSpPr>
          <p:nvPr>
            <p:ph idx="1"/>
          </p:nvPr>
        </p:nvSpPr>
        <p:spPr/>
        <p:txBody>
          <a:bodyPr>
            <a:normAutofit/>
          </a:bodyPr>
          <a:lstStyle/>
          <a:p>
            <a:r>
              <a:rPr lang="en-US" dirty="0" smtClean="0"/>
              <a:t>Cost  50 to 200 times more than drug susceptible TB    </a:t>
            </a:r>
          </a:p>
          <a:p>
            <a:r>
              <a:rPr lang="en-US" dirty="0" smtClean="0"/>
              <a:t>3 times longer to cure [18- 24months] </a:t>
            </a:r>
          </a:p>
          <a:p>
            <a:r>
              <a:rPr lang="en-US" dirty="0" smtClean="0"/>
              <a:t>More side effects         </a:t>
            </a:r>
          </a:p>
          <a:p>
            <a:r>
              <a:rPr lang="en-US" dirty="0" smtClean="0"/>
              <a:t>Drug Price</a:t>
            </a:r>
          </a:p>
          <a:p>
            <a:pPr lvl="1"/>
            <a:r>
              <a:rPr lang="en-US" dirty="0" err="1" smtClean="0"/>
              <a:t>Bedaquiline</a:t>
            </a:r>
            <a:r>
              <a:rPr lang="en-US" dirty="0" smtClean="0"/>
              <a:t> – 2 lakh x 6months</a:t>
            </a:r>
          </a:p>
          <a:p>
            <a:pPr lvl="1"/>
            <a:r>
              <a:rPr lang="en-US" dirty="0" err="1" smtClean="0"/>
              <a:t>Delamanid</a:t>
            </a:r>
            <a:r>
              <a:rPr lang="en-US" dirty="0" smtClean="0"/>
              <a:t> – 18-25 lakh x 6 months</a:t>
            </a:r>
          </a:p>
          <a:p>
            <a:endParaRPr lang="en-US" dirty="0" smtClean="0"/>
          </a:p>
          <a:p>
            <a:pPr marL="0" indent="0">
              <a:buNone/>
            </a:pPr>
            <a:r>
              <a:rPr lang="en-US" dirty="0" smtClean="0"/>
              <a:t> </a:t>
            </a:r>
            <a:endParaRPr lang="en-US" dirty="0"/>
          </a:p>
        </p:txBody>
      </p:sp>
      <p:sp>
        <p:nvSpPr>
          <p:cNvPr id="4" name="Text Placeholder 3"/>
          <p:cNvSpPr>
            <a:spLocks noGrp="1"/>
          </p:cNvSpPr>
          <p:nvPr>
            <p:ph type="body" sz="quarter" idx="16"/>
          </p:nvPr>
        </p:nvSpPr>
        <p:spPr>
          <a:xfrm>
            <a:off x="775342" y="6273263"/>
            <a:ext cx="9917041" cy="415018"/>
          </a:xfrm>
        </p:spPr>
        <p:txBody>
          <a:bodyPr/>
          <a:lstStyle/>
          <a:p>
            <a:r>
              <a:rPr lang="en-US" sz="1200" dirty="0" err="1" smtClean="0"/>
              <a:t>Udwadia</a:t>
            </a:r>
            <a:r>
              <a:rPr lang="en-US" sz="1200" dirty="0" smtClean="0"/>
              <a:t>, Z et al. </a:t>
            </a:r>
            <a:r>
              <a:rPr lang="en-US" sz="1200" i="1" dirty="0" smtClean="0"/>
              <a:t>European </a:t>
            </a:r>
            <a:r>
              <a:rPr lang="en-US" sz="1200" i="1" dirty="0"/>
              <a:t>Respiratory Journal </a:t>
            </a:r>
            <a:r>
              <a:rPr lang="en-US" sz="1200" dirty="0"/>
              <a:t>Sep 2016, 48 (</a:t>
            </a:r>
            <a:r>
              <a:rPr lang="en-US" sz="1200" dirty="0" err="1"/>
              <a:t>suppl</a:t>
            </a:r>
            <a:r>
              <a:rPr lang="en-US" sz="1200" dirty="0"/>
              <a:t> 60) PA1536; DOI: 10.1183/13993003.congress-2016.PA1536 </a:t>
            </a:r>
          </a:p>
        </p:txBody>
      </p:sp>
      <p:sp>
        <p:nvSpPr>
          <p:cNvPr id="5" name="Text Placeholder 4"/>
          <p:cNvSpPr>
            <a:spLocks noGrp="1"/>
          </p:cNvSpPr>
          <p:nvPr>
            <p:ph type="body" sz="quarter" idx="15"/>
          </p:nvPr>
        </p:nvSpPr>
        <p:spPr/>
        <p:txBody>
          <a:bodyPr/>
          <a:lstStyle/>
          <a:p>
            <a:endParaRPr lang="en-US"/>
          </a:p>
        </p:txBody>
      </p:sp>
      <p:graphicFrame>
        <p:nvGraphicFramePr>
          <p:cNvPr id="7" name="Table 6"/>
          <p:cNvGraphicFramePr>
            <a:graphicFrameLocks noGrp="1"/>
          </p:cNvGraphicFramePr>
          <p:nvPr>
            <p:extLst>
              <p:ext uri="{D42A27DB-BD31-4B8C-83A1-F6EECF244321}">
                <p14:modId xmlns:p14="http://schemas.microsoft.com/office/powerpoint/2010/main" val="3375572188"/>
              </p:ext>
            </p:extLst>
          </p:nvPr>
        </p:nvGraphicFramePr>
        <p:xfrm>
          <a:off x="7087475" y="3838955"/>
          <a:ext cx="4810235" cy="1249680"/>
        </p:xfrm>
        <a:graphic>
          <a:graphicData uri="http://schemas.openxmlformats.org/drawingml/2006/table">
            <a:tbl>
              <a:tblPr firstRow="1" bandRow="1">
                <a:tableStyleId>{6E25E649-3F16-4E02-A733-19D2CDBF48F0}</a:tableStyleId>
              </a:tblPr>
              <a:tblGrid>
                <a:gridCol w="2182648"/>
                <a:gridCol w="2627587"/>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u="none" strike="noStrike" dirty="0" smtClean="0">
                          <a:effectLst/>
                        </a:rPr>
                        <a:t>Type of TB </a:t>
                      </a:r>
                      <a:endParaRPr lang="en-US" sz="2400" b="0" i="0" u="none" strike="noStrike" dirty="0" smtClean="0">
                        <a:solidFill>
                          <a:schemeClr val="bg1"/>
                        </a:solidFill>
                        <a:effectLst/>
                        <a:latin typeface="Calibri" panose="020F050202020403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u="none" strike="noStrike" dirty="0" smtClean="0">
                          <a:effectLst/>
                        </a:rPr>
                        <a:t>Treatment Cost</a:t>
                      </a:r>
                      <a:endParaRPr lang="en-US" sz="2400" b="0" i="0" u="none" strike="noStrike" dirty="0" smtClean="0">
                        <a:solidFill>
                          <a:schemeClr val="bg1"/>
                        </a:solidFill>
                        <a:effectLst/>
                        <a:latin typeface="Calibri" panose="020F0502020204030204" pitchFamily="34" charset="0"/>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u="none" strike="noStrike" dirty="0" err="1" smtClean="0">
                          <a:effectLst/>
                        </a:rPr>
                        <a:t>Pulm</a:t>
                      </a:r>
                      <a:r>
                        <a:rPr lang="en-US" sz="2000" u="none" strike="noStrike" dirty="0" smtClean="0">
                          <a:effectLst/>
                        </a:rPr>
                        <a:t> MDR TB</a:t>
                      </a:r>
                      <a:endParaRPr lang="en-US" sz="2000" b="0" i="0" u="none" strike="noStrike" dirty="0" smtClean="0">
                        <a:solidFill>
                          <a:srgbClr val="000000"/>
                        </a:solidFill>
                        <a:effectLst/>
                        <a:latin typeface="Calibri" panose="020F050202020403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u="none" strike="noStrike" dirty="0" smtClean="0">
                          <a:effectLst/>
                        </a:rPr>
                        <a:t>4 lakh</a:t>
                      </a:r>
                      <a:endParaRPr lang="en-US" sz="2000" b="0" i="0" u="none" strike="noStrike" dirty="0" smtClean="0">
                        <a:solidFill>
                          <a:srgbClr val="000000"/>
                        </a:solidFill>
                        <a:effectLst/>
                        <a:latin typeface="Calibri" panose="020F0502020204030204" pitchFamily="34" charset="0"/>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u="none" strike="noStrike" dirty="0" err="1" smtClean="0">
                          <a:effectLst/>
                        </a:rPr>
                        <a:t>Pulm</a:t>
                      </a:r>
                      <a:r>
                        <a:rPr lang="en-US" sz="2000" u="none" strike="noStrike" dirty="0" smtClean="0">
                          <a:effectLst/>
                        </a:rPr>
                        <a:t> XDR TB </a:t>
                      </a:r>
                      <a:endParaRPr lang="en-US" sz="2000" b="0" i="0" u="none" strike="noStrike" dirty="0" smtClean="0">
                        <a:solidFill>
                          <a:srgbClr val="000000"/>
                        </a:solidFill>
                        <a:effectLst/>
                        <a:latin typeface="Calibri" panose="020F050202020403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u="none" strike="noStrike" dirty="0" smtClean="0">
                          <a:effectLst/>
                        </a:rPr>
                        <a:t>5.3 lakh</a:t>
                      </a:r>
                      <a:endParaRPr lang="en-US" sz="2000" b="0" i="0" u="none" strike="noStrike" dirty="0" smtClean="0">
                        <a:solidFill>
                          <a:srgbClr val="000000"/>
                        </a:solidFill>
                        <a:effectLst/>
                        <a:latin typeface="Calibri" panose="020F0502020204030204" pitchFamily="34" charset="0"/>
                      </a:endParaRPr>
                    </a:p>
                  </a:txBody>
                  <a:tcPr/>
                </a:tc>
              </a:tr>
            </a:tbl>
          </a:graphicData>
        </a:graphic>
      </p:graphicFrame>
    </p:spTree>
    <p:extLst>
      <p:ext uri="{BB962C8B-B14F-4D97-AF65-F5344CB8AC3E}">
        <p14:creationId xmlns:p14="http://schemas.microsoft.com/office/powerpoint/2010/main" val="27990366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bwMode="gray"/>
        <p:txBody>
          <a:bodyPr/>
          <a:lstStyle/>
          <a:p>
            <a:r>
              <a:rPr lang="en-US" dirty="0" smtClean="0"/>
              <a:t>The Way Forward</a:t>
            </a:r>
            <a:endParaRPr lang="en-US" dirty="0"/>
          </a:p>
        </p:txBody>
      </p:sp>
      <p:sp>
        <p:nvSpPr>
          <p:cNvPr id="10" name="Subtitle 9"/>
          <p:cNvSpPr>
            <a:spLocks noGrp="1"/>
          </p:cNvSpPr>
          <p:nvPr>
            <p:ph type="subTitle" idx="1"/>
          </p:nvPr>
        </p:nvSpPr>
        <p:spPr bwMode="gray"/>
        <p:txBody>
          <a:bodyPr/>
          <a:lstStyle/>
          <a:p>
            <a:endParaRPr lang="en-US" dirty="0"/>
          </a:p>
        </p:txBody>
      </p:sp>
      <p:sp>
        <p:nvSpPr>
          <p:cNvPr id="5" name="Picture Placeholder 4"/>
          <p:cNvSpPr>
            <a:spLocks noGrp="1"/>
          </p:cNvSpPr>
          <p:nvPr>
            <p:ph type="pic" sz="quarter" idx="10"/>
          </p:nvPr>
        </p:nvSpPr>
        <p:spPr/>
      </p:sp>
      <p:pic>
        <p:nvPicPr>
          <p:cNvPr id="11" name="Picture Placeholder 3" descr="medical_ppt.jpg"/>
          <p:cNvPicPr>
            <a:picLocks noChangeAspect="1"/>
          </p:cNvPicPr>
          <p:nvPr/>
        </p:nvPicPr>
        <p:blipFill rotWithShape="1">
          <a:blip r:embed="rId3">
            <a:extLst>
              <a:ext uri="{28A0092B-C50C-407E-A947-70E740481C1C}">
                <a14:useLocalDpi xmlns:a14="http://schemas.microsoft.com/office/drawing/2010/main" val="0"/>
              </a:ext>
            </a:extLst>
          </a:blip>
          <a:srcRect l="22848" r="10724"/>
          <a:stretch/>
        </p:blipFill>
        <p:spPr bwMode="gray">
          <a:xfrm>
            <a:off x="0" y="-13511"/>
            <a:ext cx="4472145" cy="6878807"/>
          </a:xfrm>
          <a:prstGeom prst="rect">
            <a:avLst/>
          </a:prstGeom>
          <a:solidFill>
            <a:schemeClr val="bg2"/>
          </a:solidFill>
        </p:spPr>
      </p:pic>
    </p:spTree>
    <p:extLst>
      <p:ext uri="{BB962C8B-B14F-4D97-AF65-F5344CB8AC3E}">
        <p14:creationId xmlns:p14="http://schemas.microsoft.com/office/powerpoint/2010/main" val="33393189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bwMode="gray">
          <a:xfrm>
            <a:off x="2192778" y="2133600"/>
            <a:ext cx="3909060" cy="385572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bwMode="gray">
          <a:xfrm>
            <a:off x="6302092" y="2133600"/>
            <a:ext cx="3909060" cy="385572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91704" y="2"/>
            <a:ext cx="9319097" cy="761240"/>
          </a:xfrm>
        </p:spPr>
        <p:txBody>
          <a:bodyPr/>
          <a:lstStyle/>
          <a:p>
            <a:r>
              <a:rPr lang="en-US" dirty="0" smtClean="0"/>
              <a:t>Antimicrobial Stewardship – Global Solution</a:t>
            </a:r>
            <a:endParaRPr lang="en-US" dirty="0"/>
          </a:p>
        </p:txBody>
      </p:sp>
      <p:sp>
        <p:nvSpPr>
          <p:cNvPr id="10" name="Text Placeholder 9"/>
          <p:cNvSpPr>
            <a:spLocks noGrp="1"/>
          </p:cNvSpPr>
          <p:nvPr>
            <p:ph type="body" sz="quarter" idx="16"/>
          </p:nvPr>
        </p:nvSpPr>
        <p:spPr>
          <a:xfrm>
            <a:off x="891703" y="6413846"/>
            <a:ext cx="9691131" cy="415018"/>
          </a:xfrm>
        </p:spPr>
        <p:txBody>
          <a:bodyPr/>
          <a:lstStyle/>
          <a:p>
            <a:r>
              <a:rPr lang="en-US" sz="1200" dirty="0" smtClean="0"/>
              <a:t>*IDSA Practice Guidelines 2017</a:t>
            </a:r>
          </a:p>
          <a:p>
            <a:r>
              <a:rPr lang="en-US" sz="1200" dirty="0" smtClean="0"/>
              <a:t>** Chennai Declaration 2015</a:t>
            </a:r>
          </a:p>
          <a:p>
            <a:r>
              <a:rPr lang="en-US" sz="1200" dirty="0" smtClean="0"/>
              <a:t>***Davey P et </a:t>
            </a:r>
            <a:r>
              <a:rPr lang="en-US" sz="1200" dirty="0" err="1" smtClean="0"/>
              <a:t>al.</a:t>
            </a:r>
            <a:r>
              <a:rPr lang="en-US" sz="1200" i="1" dirty="0" err="1" smtClean="0"/>
              <a:t>Cochrane</a:t>
            </a:r>
            <a:r>
              <a:rPr lang="en-US" sz="1200" i="1" dirty="0" smtClean="0"/>
              <a:t> </a:t>
            </a:r>
            <a:r>
              <a:rPr lang="en-US" sz="1200" i="1" dirty="0"/>
              <a:t>Database of Systematic Reviews </a:t>
            </a:r>
            <a:r>
              <a:rPr lang="en-US" sz="1200" dirty="0" smtClean="0"/>
              <a:t>2017;2</a:t>
            </a:r>
            <a:r>
              <a:rPr lang="en-US" sz="1200" dirty="0"/>
              <a:t>. Art. No</a:t>
            </a:r>
            <a:r>
              <a:rPr lang="en-US" sz="1200" dirty="0" smtClean="0"/>
              <a:t>. </a:t>
            </a:r>
            <a:r>
              <a:rPr lang="en-US" sz="1200" dirty="0"/>
              <a:t>CD003543. DOI: 10.1002/14651858.CD003543.pub4. </a:t>
            </a:r>
            <a:endParaRPr lang="en-US" sz="1200" dirty="0" smtClean="0"/>
          </a:p>
        </p:txBody>
      </p:sp>
      <p:sp>
        <p:nvSpPr>
          <p:cNvPr id="12" name="Text Placeholder 11"/>
          <p:cNvSpPr>
            <a:spLocks noGrp="1"/>
          </p:cNvSpPr>
          <p:nvPr>
            <p:ph type="body" sz="quarter" idx="30"/>
          </p:nvPr>
        </p:nvSpPr>
        <p:spPr>
          <a:xfrm>
            <a:off x="891704" y="1577788"/>
            <a:ext cx="5212080" cy="498617"/>
          </a:xfrm>
        </p:spPr>
        <p:txBody>
          <a:bodyPr/>
          <a:lstStyle/>
          <a:p>
            <a:r>
              <a:rPr lang="en-US" dirty="0" smtClean="0"/>
              <a:t>GOALS* </a:t>
            </a:r>
            <a:endParaRPr lang="en-US" dirty="0"/>
          </a:p>
        </p:txBody>
      </p:sp>
      <p:sp>
        <p:nvSpPr>
          <p:cNvPr id="14" name="Content Placeholder 13"/>
          <p:cNvSpPr>
            <a:spLocks noGrp="1"/>
          </p:cNvSpPr>
          <p:nvPr>
            <p:ph sz="quarter" idx="35"/>
          </p:nvPr>
        </p:nvSpPr>
        <p:spPr>
          <a:xfrm>
            <a:off x="892175" y="1975972"/>
            <a:ext cx="5212080" cy="3953781"/>
          </a:xfrm>
          <a:solidFill>
            <a:schemeClr val="bg2"/>
          </a:solidFill>
        </p:spPr>
        <p:txBody>
          <a:bodyPr>
            <a:normAutofit lnSpcReduction="10000"/>
          </a:bodyPr>
          <a:lstStyle/>
          <a:p>
            <a:r>
              <a:rPr lang="en-US" dirty="0" smtClean="0"/>
              <a:t>Primary </a:t>
            </a:r>
          </a:p>
          <a:p>
            <a:pPr lvl="1"/>
            <a:r>
              <a:rPr lang="en-US" dirty="0"/>
              <a:t>O</a:t>
            </a:r>
            <a:r>
              <a:rPr lang="en-US" dirty="0" smtClean="0"/>
              <a:t>ptimize clinical outcomes</a:t>
            </a:r>
          </a:p>
          <a:p>
            <a:pPr lvl="1"/>
            <a:r>
              <a:rPr lang="en-US" dirty="0" err="1" smtClean="0"/>
              <a:t>Minimise</a:t>
            </a:r>
            <a:r>
              <a:rPr lang="en-US" dirty="0" smtClean="0"/>
              <a:t> unintended consequences of antimicrobial uses</a:t>
            </a:r>
          </a:p>
          <a:p>
            <a:r>
              <a:rPr lang="en-US" dirty="0" smtClean="0"/>
              <a:t> Secondary :</a:t>
            </a:r>
          </a:p>
          <a:p>
            <a:pPr lvl="1"/>
            <a:r>
              <a:rPr lang="en-US" dirty="0" smtClean="0"/>
              <a:t>Reduction of health care costs</a:t>
            </a:r>
          </a:p>
          <a:p>
            <a:pPr lvl="1"/>
            <a:r>
              <a:rPr lang="en-US" dirty="0" smtClean="0"/>
              <a:t>No adverse impact on quality of care</a:t>
            </a:r>
          </a:p>
          <a:p>
            <a:pPr lvl="1"/>
            <a:endParaRPr lang="en-US" sz="1800" dirty="0"/>
          </a:p>
          <a:p>
            <a:pPr marL="338137" lvl="1" indent="0">
              <a:buNone/>
            </a:pPr>
            <a:r>
              <a:rPr lang="en-US" sz="1800" b="1" dirty="0" smtClean="0"/>
              <a:t>Updated Cochrane Review :</a:t>
            </a:r>
          </a:p>
          <a:p>
            <a:pPr marL="338137" lvl="1" indent="0">
              <a:buNone/>
            </a:pPr>
            <a:r>
              <a:rPr lang="en-US" sz="1400" dirty="0" smtClean="0"/>
              <a:t>1.Reduced duration from 11 to 9.1 days</a:t>
            </a:r>
          </a:p>
          <a:p>
            <a:pPr marL="338137" lvl="1" indent="0">
              <a:buNone/>
            </a:pPr>
            <a:r>
              <a:rPr lang="en-US" sz="1400" dirty="0" smtClean="0"/>
              <a:t>2.More hosp patients receive appropriate treatment</a:t>
            </a:r>
          </a:p>
          <a:p>
            <a:pPr marL="338137" lvl="1" indent="0">
              <a:buNone/>
            </a:pPr>
            <a:r>
              <a:rPr lang="en-US" sz="1400" dirty="0" smtClean="0"/>
              <a:t>3.Hosp stay decreased 11.8days[12.9days]</a:t>
            </a:r>
          </a:p>
          <a:p>
            <a:pPr marL="338137" lvl="1" indent="0">
              <a:buNone/>
            </a:pPr>
            <a:r>
              <a:rPr lang="en-US" sz="1400" dirty="0" smtClean="0"/>
              <a:t>4.No increase in mortality</a:t>
            </a:r>
          </a:p>
          <a:p>
            <a:pPr marL="338137" lvl="1" indent="0">
              <a:buNone/>
            </a:pPr>
            <a:endParaRPr lang="en-US" sz="1400" dirty="0" smtClean="0"/>
          </a:p>
        </p:txBody>
      </p:sp>
      <p:sp>
        <p:nvSpPr>
          <p:cNvPr id="13" name="Text Placeholder 12"/>
          <p:cNvSpPr>
            <a:spLocks noGrp="1"/>
          </p:cNvSpPr>
          <p:nvPr>
            <p:ph type="body" sz="quarter" idx="32"/>
          </p:nvPr>
        </p:nvSpPr>
        <p:spPr>
          <a:xfrm>
            <a:off x="6370789" y="1591235"/>
            <a:ext cx="5212080" cy="498617"/>
          </a:xfrm>
        </p:spPr>
        <p:txBody>
          <a:bodyPr/>
          <a:lstStyle/>
          <a:p>
            <a:r>
              <a:rPr lang="en-US" dirty="0" smtClean="0"/>
              <a:t>Chennai Declaration** </a:t>
            </a:r>
            <a:endParaRPr lang="en-US" dirty="0"/>
          </a:p>
        </p:txBody>
      </p:sp>
      <p:sp>
        <p:nvSpPr>
          <p:cNvPr id="15" name="Content Placeholder 14"/>
          <p:cNvSpPr>
            <a:spLocks noGrp="1"/>
          </p:cNvSpPr>
          <p:nvPr>
            <p:ph sz="quarter" idx="36"/>
          </p:nvPr>
        </p:nvSpPr>
        <p:spPr>
          <a:xfrm>
            <a:off x="6370320" y="2002867"/>
            <a:ext cx="5212080" cy="3953780"/>
          </a:xfrm>
          <a:solidFill>
            <a:schemeClr val="bg2"/>
          </a:solidFill>
        </p:spPr>
        <p:txBody>
          <a:bodyPr>
            <a:normAutofit/>
          </a:bodyPr>
          <a:lstStyle/>
          <a:p>
            <a:r>
              <a:rPr lang="en-US" dirty="0" smtClean="0"/>
              <a:t>Over the counter sale of antibiotics to be regulated</a:t>
            </a:r>
          </a:p>
          <a:p>
            <a:r>
              <a:rPr lang="en-US" dirty="0" smtClean="0"/>
              <a:t>Antibiotic usage in hospitals monitored</a:t>
            </a:r>
          </a:p>
          <a:p>
            <a:r>
              <a:rPr lang="en-US" dirty="0" smtClean="0"/>
              <a:t>Develop microbiology laboratory facilities</a:t>
            </a:r>
          </a:p>
          <a:p>
            <a:r>
              <a:rPr lang="en-US" dirty="0" smtClean="0"/>
              <a:t>National antimicrobial resistance surveillance</a:t>
            </a:r>
          </a:p>
          <a:p>
            <a:pPr marL="0" indent="0">
              <a:buNone/>
            </a:pPr>
            <a:r>
              <a:rPr lang="en-US" dirty="0" smtClean="0"/>
              <a:t>Ministry of Health published National Antibiotic Guidelines in 2014</a:t>
            </a:r>
          </a:p>
          <a:p>
            <a:pPr marL="0" indent="0">
              <a:buNone/>
            </a:pPr>
            <a:r>
              <a:rPr lang="en-US" dirty="0" smtClean="0"/>
              <a:t>CDSCO 2014 : 24 antibiotics </a:t>
            </a:r>
            <a:r>
              <a:rPr lang="en-US" dirty="0"/>
              <a:t>[</a:t>
            </a:r>
            <a:r>
              <a:rPr lang="en-US" dirty="0" smtClean="0"/>
              <a:t>11 Anti TB drugs ] </a:t>
            </a:r>
            <a:r>
              <a:rPr lang="en-US" b="1" dirty="0" smtClean="0"/>
              <a:t>H1</a:t>
            </a:r>
            <a:r>
              <a:rPr lang="en-US" dirty="0" smtClean="0"/>
              <a:t> category</a:t>
            </a:r>
          </a:p>
        </p:txBody>
      </p:sp>
      <p:sp>
        <p:nvSpPr>
          <p:cNvPr id="4" name="Text Placeholder 3"/>
          <p:cNvSpPr>
            <a:spLocks noGrp="1"/>
          </p:cNvSpPr>
          <p:nvPr>
            <p:ph type="body" sz="quarter" idx="15"/>
          </p:nvPr>
        </p:nvSpPr>
        <p:spPr>
          <a:xfrm>
            <a:off x="891704" y="1078191"/>
            <a:ext cx="10690696" cy="383292"/>
          </a:xfrm>
        </p:spPr>
        <p:txBody>
          <a:bodyPr/>
          <a:lstStyle/>
          <a:p>
            <a:r>
              <a:rPr lang="en-US" dirty="0"/>
              <a:t>A</a:t>
            </a:r>
            <a:r>
              <a:rPr lang="en-US" dirty="0" smtClean="0"/>
              <a:t>ppropriate selection ,dosing ,route and duration of antimicrobial therapy</a:t>
            </a:r>
            <a:endParaRPr lang="en-US" dirty="0"/>
          </a:p>
        </p:txBody>
      </p:sp>
      <p:sp>
        <p:nvSpPr>
          <p:cNvPr id="6" name="Rectangle 5"/>
          <p:cNvSpPr/>
          <p:nvPr/>
        </p:nvSpPr>
        <p:spPr>
          <a:xfrm>
            <a:off x="891704" y="4356848"/>
            <a:ext cx="5210134" cy="15997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smtClean="0"/>
              <a:t>Updated Cochrane Review Feb 2017***</a:t>
            </a:r>
            <a:endParaRPr lang="en-US" b="1" dirty="0"/>
          </a:p>
          <a:p>
            <a:r>
              <a:rPr lang="en-US" sz="1400" dirty="0" smtClean="0"/>
              <a:t>1.Reduced </a:t>
            </a:r>
            <a:r>
              <a:rPr lang="en-US" sz="1400" dirty="0"/>
              <a:t>duration from 11 to 9.1 days</a:t>
            </a:r>
          </a:p>
          <a:p>
            <a:r>
              <a:rPr lang="en-US" sz="1400" dirty="0"/>
              <a:t>2.More hosp patients receive appropriate treatment</a:t>
            </a:r>
          </a:p>
          <a:p>
            <a:r>
              <a:rPr lang="en-US" sz="1400" dirty="0"/>
              <a:t>3.Hosp stay decreased 11.8days[12.9days]</a:t>
            </a:r>
          </a:p>
          <a:p>
            <a:r>
              <a:rPr lang="en-US" sz="1400" dirty="0"/>
              <a:t>4.No increase in mortality</a:t>
            </a:r>
          </a:p>
          <a:p>
            <a:r>
              <a:rPr lang="en-US" sz="1400" dirty="0"/>
              <a:t> </a:t>
            </a:r>
          </a:p>
          <a:p>
            <a:pPr algn="ctr"/>
            <a:endParaRPr lang="en-US" dirty="0"/>
          </a:p>
        </p:txBody>
      </p:sp>
    </p:spTree>
    <p:extLst>
      <p:ext uri="{BB962C8B-B14F-4D97-AF65-F5344CB8AC3E}">
        <p14:creationId xmlns:p14="http://schemas.microsoft.com/office/powerpoint/2010/main" val="325658705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Teixobactin</a:t>
            </a:r>
            <a:r>
              <a:rPr lang="en-US" dirty="0" smtClean="0"/>
              <a:t> - Digging in the dirt </a:t>
            </a:r>
            <a:endParaRPr lang="en-US" dirty="0"/>
          </a:p>
        </p:txBody>
      </p:sp>
      <p:sp>
        <p:nvSpPr>
          <p:cNvPr id="4" name="Text Placeholder 3"/>
          <p:cNvSpPr>
            <a:spLocks noGrp="1"/>
          </p:cNvSpPr>
          <p:nvPr>
            <p:ph type="body" sz="quarter" idx="16"/>
          </p:nvPr>
        </p:nvSpPr>
        <p:spPr>
          <a:xfrm>
            <a:off x="732362" y="6354980"/>
            <a:ext cx="8956240" cy="415018"/>
          </a:xfrm>
        </p:spPr>
        <p:txBody>
          <a:bodyPr/>
          <a:lstStyle/>
          <a:p>
            <a:r>
              <a:rPr lang="en-US" sz="1600" dirty="0"/>
              <a:t>Ling </a:t>
            </a:r>
            <a:r>
              <a:rPr lang="en-US" sz="1600" dirty="0" smtClean="0"/>
              <a:t>LL, et al. </a:t>
            </a:r>
            <a:r>
              <a:rPr lang="en-US" sz="1600" i="1" dirty="0" smtClean="0"/>
              <a:t>Nature</a:t>
            </a:r>
            <a:r>
              <a:rPr lang="en-US" sz="1600" dirty="0" smtClean="0"/>
              <a:t> </a:t>
            </a:r>
            <a:r>
              <a:rPr lang="en-US" sz="1600" dirty="0"/>
              <a:t>2015;517:455-459</a:t>
            </a:r>
            <a:endParaRPr lang="en-US" dirty="0"/>
          </a:p>
        </p:txBody>
      </p:sp>
      <p:sp>
        <p:nvSpPr>
          <p:cNvPr id="5" name="Text Placeholder 4"/>
          <p:cNvSpPr>
            <a:spLocks noGrp="1"/>
          </p:cNvSpPr>
          <p:nvPr>
            <p:ph type="body" sz="quarter" idx="15"/>
          </p:nvPr>
        </p:nvSpPr>
        <p:spPr/>
        <p:txBody>
          <a:bodyPr/>
          <a:lstStyle/>
          <a:p>
            <a:endParaRPr lang="en-US"/>
          </a:p>
        </p:txBody>
      </p:sp>
      <p:sp>
        <p:nvSpPr>
          <p:cNvPr id="7" name="Content Placeholder 6"/>
          <p:cNvSpPr>
            <a:spLocks noGrp="1"/>
          </p:cNvSpPr>
          <p:nvPr>
            <p:ph idx="1"/>
          </p:nvPr>
        </p:nvSpPr>
        <p:spPr>
          <a:xfrm>
            <a:off x="891705" y="1752600"/>
            <a:ext cx="10690696" cy="4499882"/>
          </a:xfrm>
        </p:spPr>
        <p:txBody>
          <a:bodyPr>
            <a:normAutofit lnSpcReduction="10000"/>
          </a:bodyPr>
          <a:lstStyle/>
          <a:p>
            <a:r>
              <a:rPr lang="en-US" dirty="0" smtClean="0"/>
              <a:t>Unexplored bacterial diversity</a:t>
            </a:r>
          </a:p>
          <a:p>
            <a:r>
              <a:rPr lang="en-US" dirty="0" smtClean="0"/>
              <a:t>Device: </a:t>
            </a:r>
            <a:r>
              <a:rPr lang="en-US" dirty="0" err="1" smtClean="0"/>
              <a:t>Ichip</a:t>
            </a:r>
            <a:endParaRPr lang="en-US" dirty="0" smtClean="0"/>
          </a:p>
          <a:p>
            <a:r>
              <a:rPr lang="en-US" dirty="0" smtClean="0"/>
              <a:t>Bacterium: </a:t>
            </a:r>
            <a:r>
              <a:rPr lang="en-US" dirty="0" err="1" smtClean="0"/>
              <a:t>Eleftheria</a:t>
            </a:r>
            <a:r>
              <a:rPr lang="en-US" dirty="0" smtClean="0"/>
              <a:t> Terrae</a:t>
            </a:r>
          </a:p>
          <a:p>
            <a:r>
              <a:rPr lang="en-US" dirty="0" smtClean="0"/>
              <a:t>Antibiotic: </a:t>
            </a:r>
            <a:r>
              <a:rPr lang="en-US" dirty="0" err="1" smtClean="0"/>
              <a:t>Teixobactin</a:t>
            </a:r>
            <a:endParaRPr lang="en-US" dirty="0" smtClean="0"/>
          </a:p>
          <a:p>
            <a:r>
              <a:rPr lang="en-US" dirty="0" smtClean="0"/>
              <a:t>Targets Lipids</a:t>
            </a:r>
          </a:p>
          <a:p>
            <a:r>
              <a:rPr lang="en-US" dirty="0" smtClean="0"/>
              <a:t>Effective against</a:t>
            </a:r>
          </a:p>
          <a:p>
            <a:pPr lvl="1"/>
            <a:r>
              <a:rPr lang="en-US" dirty="0" smtClean="0"/>
              <a:t>Gm positive bacteria</a:t>
            </a:r>
          </a:p>
          <a:p>
            <a:pPr lvl="1"/>
            <a:r>
              <a:rPr lang="en-US" dirty="0" err="1" smtClean="0"/>
              <a:t>M.tuberculosis</a:t>
            </a:r>
            <a:endParaRPr lang="en-US" dirty="0" smtClean="0"/>
          </a:p>
          <a:p>
            <a:pPr marL="0" indent="0">
              <a:buNone/>
            </a:pPr>
            <a:r>
              <a:rPr lang="en-US" sz="1900" dirty="0" smtClean="0"/>
              <a:t>               </a:t>
            </a:r>
          </a:p>
        </p:txBody>
      </p:sp>
      <p:pic>
        <p:nvPicPr>
          <p:cNvPr id="8" name="Content Placeholder 5"/>
          <p:cNvPicPr>
            <a:picLocks noChangeAspect="1"/>
          </p:cNvPicPr>
          <p:nvPr/>
        </p:nvPicPr>
        <p:blipFill>
          <a:blip r:embed="rId3"/>
          <a:stretch>
            <a:fillRect/>
          </a:stretch>
        </p:blipFill>
        <p:spPr bwMode="gray">
          <a:xfrm>
            <a:off x="7557244" y="1752600"/>
            <a:ext cx="4262717" cy="4171950"/>
          </a:xfrm>
          <a:prstGeom prst="rect">
            <a:avLst/>
          </a:prstGeom>
        </p:spPr>
      </p:pic>
    </p:spTree>
    <p:extLst>
      <p:ext uri="{BB962C8B-B14F-4D97-AF65-F5344CB8AC3E}">
        <p14:creationId xmlns:p14="http://schemas.microsoft.com/office/powerpoint/2010/main" val="243597891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Lugdunin – Right under our nose</a:t>
            </a:r>
            <a:endParaRPr lang="en-US" dirty="0"/>
          </a:p>
        </p:txBody>
      </p:sp>
      <p:sp>
        <p:nvSpPr>
          <p:cNvPr id="3" name="Content Placeholder 2"/>
          <p:cNvSpPr>
            <a:spLocks noGrp="1"/>
          </p:cNvSpPr>
          <p:nvPr>
            <p:ph idx="1"/>
          </p:nvPr>
        </p:nvSpPr>
        <p:spPr>
          <a:xfrm>
            <a:off x="891705" y="1996441"/>
            <a:ext cx="10690696" cy="2380488"/>
          </a:xfrm>
        </p:spPr>
        <p:txBody>
          <a:bodyPr/>
          <a:lstStyle/>
          <a:p>
            <a:r>
              <a:rPr lang="en-US" dirty="0" smtClean="0"/>
              <a:t>Bacterium:</a:t>
            </a:r>
            <a:r>
              <a:rPr lang="en-US" i="1" dirty="0" smtClean="0"/>
              <a:t> </a:t>
            </a:r>
            <a:r>
              <a:rPr lang="en-US" i="1" dirty="0"/>
              <a:t>Staphylococcus lugdunensis</a:t>
            </a:r>
            <a:endParaRPr lang="en-US" dirty="0"/>
          </a:p>
          <a:p>
            <a:r>
              <a:rPr lang="en-US" dirty="0" smtClean="0"/>
              <a:t>Antibiotic: Lugdunin</a:t>
            </a:r>
          </a:p>
          <a:p>
            <a:r>
              <a:rPr lang="en-US" dirty="0" smtClean="0"/>
              <a:t>Effective against</a:t>
            </a:r>
          </a:p>
          <a:p>
            <a:pPr lvl="1"/>
            <a:r>
              <a:rPr lang="en-US" dirty="0" smtClean="0"/>
              <a:t>MRSA</a:t>
            </a:r>
            <a:endParaRPr lang="en-US" dirty="0"/>
          </a:p>
        </p:txBody>
      </p:sp>
      <p:sp>
        <p:nvSpPr>
          <p:cNvPr id="4" name="Text Placeholder 3"/>
          <p:cNvSpPr>
            <a:spLocks noGrp="1"/>
          </p:cNvSpPr>
          <p:nvPr>
            <p:ph type="body" sz="quarter" idx="16"/>
          </p:nvPr>
        </p:nvSpPr>
        <p:spPr>
          <a:xfrm>
            <a:off x="759266" y="6337826"/>
            <a:ext cx="8956240" cy="415018"/>
          </a:xfrm>
        </p:spPr>
        <p:txBody>
          <a:bodyPr/>
          <a:lstStyle/>
          <a:p>
            <a:r>
              <a:rPr lang="en-US" sz="1600" dirty="0" err="1" smtClean="0"/>
              <a:t>Zipperer</a:t>
            </a:r>
            <a:r>
              <a:rPr lang="en-US" sz="1600" dirty="0" smtClean="0"/>
              <a:t>, A</a:t>
            </a:r>
            <a:r>
              <a:rPr lang="en-US" sz="1600" dirty="0"/>
              <a:t>. et al. </a:t>
            </a:r>
            <a:r>
              <a:rPr lang="en-US" sz="1600" i="1" dirty="0" smtClean="0"/>
              <a:t>Nature</a:t>
            </a:r>
            <a:r>
              <a:rPr lang="en-US" sz="1600" i="1" dirty="0"/>
              <a:t> </a:t>
            </a:r>
            <a:r>
              <a:rPr lang="en-US" sz="1600" dirty="0"/>
              <a:t>2016. </a:t>
            </a:r>
            <a:r>
              <a:rPr lang="en-US" sz="1600" dirty="0" err="1">
                <a:hlinkClick r:id="rId3" tooltip="Human commensals producing a novel antibiotic impair pathogen colonization"/>
              </a:rPr>
              <a:t>doi</a:t>
            </a:r>
            <a:r>
              <a:rPr lang="en-US" sz="1600" dirty="0">
                <a:hlinkClick r:id="rId3" tooltip="Human commensals producing a novel antibiotic impair pathogen colonization"/>
              </a:rPr>
              <a:t>: 10.1038/nature18634</a:t>
            </a:r>
            <a:endParaRPr lang="en-US" sz="1600" dirty="0"/>
          </a:p>
        </p:txBody>
      </p:sp>
      <p:sp>
        <p:nvSpPr>
          <p:cNvPr id="5" name="Text Placeholder 4"/>
          <p:cNvSpPr>
            <a:spLocks noGrp="1"/>
          </p:cNvSpPr>
          <p:nvPr>
            <p:ph type="body" sz="quarter" idx="15"/>
          </p:nvPr>
        </p:nvSpPr>
        <p:spPr/>
        <p:txBody>
          <a:bodyPr/>
          <a:lstStyle/>
          <a:p>
            <a:endParaRPr lang="en-US"/>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43812" y="1640165"/>
            <a:ext cx="4343388" cy="3960536"/>
          </a:xfrm>
          <a:prstGeom prst="rect">
            <a:avLst/>
          </a:prstGeom>
        </p:spPr>
      </p:pic>
    </p:spTree>
    <p:extLst>
      <p:ext uri="{BB962C8B-B14F-4D97-AF65-F5344CB8AC3E}">
        <p14:creationId xmlns:p14="http://schemas.microsoft.com/office/powerpoint/2010/main" val="216874843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 name="Straight Connector 21"/>
          <p:cNvCxnSpPr/>
          <p:nvPr/>
        </p:nvCxnSpPr>
        <p:spPr bwMode="gray">
          <a:xfrm>
            <a:off x="6170271" y="2770563"/>
            <a:ext cx="0" cy="982287"/>
          </a:xfrm>
          <a:prstGeom prst="line">
            <a:avLst/>
          </a:prstGeom>
          <a:ln w="28575" cap="rnd">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gray">
          <a:xfrm>
            <a:off x="4248688" y="3139091"/>
            <a:ext cx="1841528" cy="798391"/>
          </a:xfrm>
          <a:prstGeom prst="line">
            <a:avLst/>
          </a:prstGeom>
          <a:ln w="28575" cap="rnd">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bwMode="gray">
          <a:xfrm flipV="1">
            <a:off x="3945499" y="3967053"/>
            <a:ext cx="2037337" cy="215359"/>
          </a:xfrm>
          <a:prstGeom prst="line">
            <a:avLst/>
          </a:prstGeom>
          <a:ln w="28575" cap="rnd">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gray">
          <a:xfrm flipH="1">
            <a:off x="6330384" y="3139091"/>
            <a:ext cx="1841528" cy="798391"/>
          </a:xfrm>
          <a:prstGeom prst="line">
            <a:avLst/>
          </a:prstGeom>
          <a:ln w="28575" cap="rnd">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gray">
          <a:xfrm flipH="1" flipV="1">
            <a:off x="6330384" y="3967053"/>
            <a:ext cx="2037337" cy="215359"/>
          </a:xfrm>
          <a:prstGeom prst="line">
            <a:avLst/>
          </a:prstGeom>
          <a:ln w="28575" cap="rnd">
            <a:solidFill>
              <a:schemeClr val="tx2"/>
            </a:solidFill>
            <a:prstDash val="solid"/>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bwMode="gray">
          <a:xfrm>
            <a:off x="5475646" y="3958199"/>
            <a:ext cx="1469308" cy="994801"/>
            <a:chOff x="5160363" y="3958199"/>
            <a:chExt cx="2099874" cy="994801"/>
          </a:xfrm>
        </p:grpSpPr>
        <p:cxnSp>
          <p:nvCxnSpPr>
            <p:cNvPr id="28" name="Straight Connector 27"/>
            <p:cNvCxnSpPr/>
            <p:nvPr/>
          </p:nvCxnSpPr>
          <p:spPr bwMode="gray">
            <a:xfrm flipV="1">
              <a:off x="5160363" y="3958199"/>
              <a:ext cx="1009907" cy="994801"/>
            </a:xfrm>
            <a:prstGeom prst="line">
              <a:avLst/>
            </a:prstGeom>
            <a:ln w="28575" cap="rnd">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bwMode="gray">
            <a:xfrm flipH="1" flipV="1">
              <a:off x="6250330" y="3958199"/>
              <a:ext cx="1009907" cy="994801"/>
            </a:xfrm>
            <a:prstGeom prst="line">
              <a:avLst/>
            </a:prstGeom>
            <a:ln w="28575" cap="rnd">
              <a:solidFill>
                <a:schemeClr val="tx2"/>
              </a:solidFill>
              <a:prstDash val="solid"/>
            </a:ln>
          </p:spPr>
          <p:style>
            <a:lnRef idx="1">
              <a:schemeClr val="accent1"/>
            </a:lnRef>
            <a:fillRef idx="0">
              <a:schemeClr val="accent1"/>
            </a:fillRef>
            <a:effectRef idx="0">
              <a:schemeClr val="accent1"/>
            </a:effectRef>
            <a:fontRef idx="minor">
              <a:schemeClr val="tx1"/>
            </a:fontRef>
          </p:style>
        </p:cxnSp>
      </p:grpSp>
      <p:sp>
        <p:nvSpPr>
          <p:cNvPr id="31" name="Title 30"/>
          <p:cNvSpPr>
            <a:spLocks noGrp="1"/>
          </p:cNvSpPr>
          <p:nvPr>
            <p:ph type="title"/>
          </p:nvPr>
        </p:nvSpPr>
        <p:spPr bwMode="gray"/>
        <p:txBody>
          <a:bodyPr/>
          <a:lstStyle/>
          <a:p>
            <a:r>
              <a:rPr lang="en-US" dirty="0" smtClean="0"/>
              <a:t>The Future…………..</a:t>
            </a:r>
            <a:endParaRPr lang="en-US" dirty="0"/>
          </a:p>
        </p:txBody>
      </p:sp>
      <p:sp>
        <p:nvSpPr>
          <p:cNvPr id="5" name="Text Placeholder 4"/>
          <p:cNvSpPr>
            <a:spLocks noGrp="1"/>
          </p:cNvSpPr>
          <p:nvPr>
            <p:ph type="body" sz="quarter" idx="16"/>
          </p:nvPr>
        </p:nvSpPr>
        <p:spPr bwMode="gray"/>
        <p:txBody>
          <a:bodyPr/>
          <a:lstStyle/>
          <a:p>
            <a:endParaRPr lang="en-US"/>
          </a:p>
        </p:txBody>
      </p:sp>
      <p:sp>
        <p:nvSpPr>
          <p:cNvPr id="27" name="Text Placeholder 26"/>
          <p:cNvSpPr>
            <a:spLocks noGrp="1"/>
          </p:cNvSpPr>
          <p:nvPr>
            <p:ph type="body" sz="quarter" idx="15"/>
          </p:nvPr>
        </p:nvSpPr>
        <p:spPr bwMode="gray"/>
        <p:txBody>
          <a:bodyPr/>
          <a:lstStyle/>
          <a:p>
            <a:r>
              <a:rPr lang="en-US" sz="2400" b="0" dirty="0"/>
              <a:t>19 </a:t>
            </a:r>
            <a:r>
              <a:rPr lang="en-US" sz="2400" b="0" dirty="0" smtClean="0"/>
              <a:t>alternatives to antibiotics </a:t>
            </a:r>
            <a:r>
              <a:rPr lang="en-US" sz="2400" b="0" dirty="0"/>
              <a:t>approaches </a:t>
            </a:r>
            <a:r>
              <a:rPr lang="en-US" sz="2400" b="0" dirty="0" smtClean="0"/>
              <a:t>for  consideration</a:t>
            </a:r>
            <a:endParaRPr lang="en-US" sz="2400" dirty="0"/>
          </a:p>
        </p:txBody>
      </p:sp>
      <p:sp>
        <p:nvSpPr>
          <p:cNvPr id="43" name="Oval 42"/>
          <p:cNvSpPr/>
          <p:nvPr/>
        </p:nvSpPr>
        <p:spPr bwMode="gray">
          <a:xfrm>
            <a:off x="5053337" y="1670659"/>
            <a:ext cx="2128649" cy="1222797"/>
          </a:xfrm>
          <a:prstGeom prst="ellipse">
            <a:avLst/>
          </a:prstGeom>
          <a:solidFill>
            <a:schemeClr val="accent2"/>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a:lnSpc>
                <a:spcPct val="90000"/>
              </a:lnSpc>
              <a:buClr>
                <a:schemeClr val="accent2"/>
              </a:buClr>
              <a:buSzPct val="90000"/>
            </a:pPr>
            <a:r>
              <a:rPr lang="en-US" b="1" dirty="0" smtClean="0">
                <a:solidFill>
                  <a:schemeClr val="bg1"/>
                </a:solidFill>
              </a:rPr>
              <a:t>Probiotics</a:t>
            </a:r>
            <a:endParaRPr lang="en-US" b="1" dirty="0">
              <a:solidFill>
                <a:schemeClr val="bg1"/>
              </a:solidFill>
            </a:endParaRPr>
          </a:p>
        </p:txBody>
      </p:sp>
      <p:sp>
        <p:nvSpPr>
          <p:cNvPr id="45" name="Oval 44"/>
          <p:cNvSpPr/>
          <p:nvPr/>
        </p:nvSpPr>
        <p:spPr bwMode="gray">
          <a:xfrm>
            <a:off x="6374992" y="4890396"/>
            <a:ext cx="2424432" cy="1222797"/>
          </a:xfrm>
          <a:prstGeom prst="ellipse">
            <a:avLst/>
          </a:prstGeom>
          <a:solidFill>
            <a:schemeClr val="accent2"/>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a:lnSpc>
                <a:spcPct val="90000"/>
              </a:lnSpc>
              <a:buClr>
                <a:srgbClr val="8FC447"/>
              </a:buClr>
              <a:buSzPct val="90000"/>
            </a:pPr>
            <a:r>
              <a:rPr lang="en-US" b="1" dirty="0" err="1" smtClean="0">
                <a:solidFill>
                  <a:schemeClr val="bg1"/>
                </a:solidFill>
              </a:rPr>
              <a:t>Immuno</a:t>
            </a:r>
            <a:r>
              <a:rPr lang="en-US" b="1" dirty="0" smtClean="0">
                <a:solidFill>
                  <a:schemeClr val="bg1"/>
                </a:solidFill>
              </a:rPr>
              <a:t>-modulators</a:t>
            </a:r>
            <a:endParaRPr lang="en-US" b="1" dirty="0">
              <a:solidFill>
                <a:schemeClr val="bg1"/>
              </a:solidFill>
            </a:endParaRPr>
          </a:p>
        </p:txBody>
      </p:sp>
      <p:sp>
        <p:nvSpPr>
          <p:cNvPr id="46" name="Oval 45"/>
          <p:cNvSpPr/>
          <p:nvPr/>
        </p:nvSpPr>
        <p:spPr bwMode="gray">
          <a:xfrm>
            <a:off x="4102236" y="4890396"/>
            <a:ext cx="1943372" cy="1222797"/>
          </a:xfrm>
          <a:prstGeom prst="ellipse">
            <a:avLst/>
          </a:prstGeom>
          <a:solidFill>
            <a:schemeClr val="accent2"/>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a:lnSpc>
                <a:spcPct val="90000"/>
              </a:lnSpc>
              <a:buClr>
                <a:srgbClr val="8FC447"/>
              </a:buClr>
              <a:buSzPct val="90000"/>
            </a:pPr>
            <a:r>
              <a:rPr lang="en-US" b="1" dirty="0" err="1" smtClean="0">
                <a:solidFill>
                  <a:schemeClr val="bg1"/>
                </a:solidFill>
              </a:rPr>
              <a:t>Lysins</a:t>
            </a:r>
            <a:endParaRPr lang="en-US" b="1" dirty="0">
              <a:solidFill>
                <a:schemeClr val="bg1"/>
              </a:solidFill>
            </a:endParaRPr>
          </a:p>
        </p:txBody>
      </p:sp>
      <p:sp>
        <p:nvSpPr>
          <p:cNvPr id="44" name="Oval 43"/>
          <p:cNvSpPr/>
          <p:nvPr/>
        </p:nvSpPr>
        <p:spPr bwMode="gray">
          <a:xfrm>
            <a:off x="7367264" y="2218261"/>
            <a:ext cx="2373083" cy="1222797"/>
          </a:xfrm>
          <a:prstGeom prst="ellipse">
            <a:avLst/>
          </a:prstGeom>
          <a:solidFill>
            <a:schemeClr val="accent2"/>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a:lnSpc>
                <a:spcPct val="90000"/>
              </a:lnSpc>
              <a:buClr>
                <a:srgbClr val="8FC447"/>
              </a:buClr>
              <a:buSzPct val="90000"/>
            </a:pPr>
            <a:r>
              <a:rPr lang="en-US" b="1" dirty="0" smtClean="0">
                <a:solidFill>
                  <a:schemeClr val="bg1"/>
                </a:solidFill>
              </a:rPr>
              <a:t>Peptide</a:t>
            </a:r>
          </a:p>
          <a:p>
            <a:pPr algn="ctr">
              <a:lnSpc>
                <a:spcPct val="90000"/>
              </a:lnSpc>
              <a:buClr>
                <a:srgbClr val="8FC447"/>
              </a:buClr>
              <a:buSzPct val="90000"/>
            </a:pPr>
            <a:r>
              <a:rPr lang="en-US" b="1" dirty="0" smtClean="0">
                <a:solidFill>
                  <a:schemeClr val="bg1"/>
                </a:solidFill>
              </a:rPr>
              <a:t>Polymers</a:t>
            </a:r>
            <a:endParaRPr lang="en-US" b="1" dirty="0">
              <a:solidFill>
                <a:schemeClr val="bg1"/>
              </a:solidFill>
            </a:endParaRPr>
          </a:p>
        </p:txBody>
      </p:sp>
      <p:sp>
        <p:nvSpPr>
          <p:cNvPr id="47" name="Oval 46"/>
          <p:cNvSpPr/>
          <p:nvPr/>
        </p:nvSpPr>
        <p:spPr bwMode="gray">
          <a:xfrm>
            <a:off x="2678470" y="2218261"/>
            <a:ext cx="2374867" cy="1222797"/>
          </a:xfrm>
          <a:prstGeom prst="ellipse">
            <a:avLst/>
          </a:prstGeom>
          <a:solidFill>
            <a:schemeClr val="accent2"/>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a:lnSpc>
                <a:spcPct val="90000"/>
              </a:lnSpc>
              <a:buClr>
                <a:srgbClr val="8FC447"/>
              </a:buClr>
              <a:buSzPct val="90000"/>
            </a:pPr>
            <a:r>
              <a:rPr lang="en-US" b="1" dirty="0" smtClean="0">
                <a:solidFill>
                  <a:schemeClr val="bg1"/>
                </a:solidFill>
              </a:rPr>
              <a:t>Therapeutic</a:t>
            </a:r>
          </a:p>
          <a:p>
            <a:pPr algn="ctr">
              <a:lnSpc>
                <a:spcPct val="90000"/>
              </a:lnSpc>
              <a:buClr>
                <a:srgbClr val="8FC447"/>
              </a:buClr>
              <a:buSzPct val="90000"/>
            </a:pPr>
            <a:r>
              <a:rPr lang="en-US" b="1" dirty="0" smtClean="0">
                <a:solidFill>
                  <a:schemeClr val="bg1"/>
                </a:solidFill>
              </a:rPr>
              <a:t>Antibodies </a:t>
            </a:r>
            <a:endParaRPr lang="en-US" b="1" dirty="0">
              <a:solidFill>
                <a:schemeClr val="bg1"/>
              </a:solidFill>
            </a:endParaRPr>
          </a:p>
        </p:txBody>
      </p:sp>
      <p:sp>
        <p:nvSpPr>
          <p:cNvPr id="48" name="Oval 47"/>
          <p:cNvSpPr/>
          <p:nvPr/>
        </p:nvSpPr>
        <p:spPr bwMode="gray">
          <a:xfrm>
            <a:off x="4906618" y="3233530"/>
            <a:ext cx="2753816" cy="1656866"/>
          </a:xfrm>
          <a:prstGeom prst="ellipse">
            <a:avLst/>
          </a:prstGeom>
          <a:solidFill>
            <a:schemeClr val="accent1"/>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a:lnSpc>
                <a:spcPct val="90000"/>
              </a:lnSpc>
              <a:buClr>
                <a:schemeClr val="accent2"/>
              </a:buClr>
              <a:buSzPct val="90000"/>
            </a:pPr>
            <a:r>
              <a:rPr lang="en-US" sz="2400" b="1" dirty="0" smtClean="0">
                <a:solidFill>
                  <a:schemeClr val="bg1"/>
                </a:solidFill>
              </a:rPr>
              <a:t>Alternatives</a:t>
            </a:r>
            <a:endParaRPr lang="en-US" sz="2400" b="1" dirty="0">
              <a:solidFill>
                <a:schemeClr val="bg1"/>
              </a:solidFill>
            </a:endParaRPr>
          </a:p>
        </p:txBody>
      </p:sp>
      <p:sp>
        <p:nvSpPr>
          <p:cNvPr id="19" name="Oval 18"/>
          <p:cNvSpPr/>
          <p:nvPr/>
        </p:nvSpPr>
        <p:spPr bwMode="gray">
          <a:xfrm>
            <a:off x="7660434" y="3580348"/>
            <a:ext cx="2636505" cy="1336356"/>
          </a:xfrm>
          <a:prstGeom prst="ellipse">
            <a:avLst/>
          </a:prstGeom>
          <a:solidFill>
            <a:schemeClr val="accent2"/>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a:lnSpc>
                <a:spcPct val="90000"/>
              </a:lnSpc>
              <a:buClr>
                <a:srgbClr val="8FC447"/>
              </a:buClr>
              <a:buSzPct val="90000"/>
            </a:pPr>
            <a:r>
              <a:rPr lang="en-US" b="1" dirty="0" smtClean="0">
                <a:solidFill>
                  <a:schemeClr val="bg1"/>
                </a:solidFill>
              </a:rPr>
              <a:t>Bacteria -phages</a:t>
            </a:r>
            <a:endParaRPr lang="en-US" b="1" dirty="0">
              <a:solidFill>
                <a:schemeClr val="bg1"/>
              </a:solidFill>
            </a:endParaRPr>
          </a:p>
        </p:txBody>
      </p:sp>
      <p:sp>
        <p:nvSpPr>
          <p:cNvPr id="20" name="Oval 19"/>
          <p:cNvSpPr/>
          <p:nvPr/>
        </p:nvSpPr>
        <p:spPr bwMode="gray">
          <a:xfrm>
            <a:off x="2091029" y="3693906"/>
            <a:ext cx="2530813" cy="1222797"/>
          </a:xfrm>
          <a:prstGeom prst="ellipse">
            <a:avLst/>
          </a:prstGeom>
          <a:solidFill>
            <a:schemeClr val="accent2"/>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a:lnSpc>
                <a:spcPct val="90000"/>
              </a:lnSpc>
              <a:buClr>
                <a:srgbClr val="8FC447"/>
              </a:buClr>
              <a:buSzPct val="90000"/>
            </a:pPr>
            <a:r>
              <a:rPr lang="en-US" b="1" dirty="0" smtClean="0">
                <a:solidFill>
                  <a:schemeClr val="bg1"/>
                </a:solidFill>
              </a:rPr>
              <a:t>Vaccines</a:t>
            </a:r>
            <a:endParaRPr lang="en-US" b="1" dirty="0">
              <a:solidFill>
                <a:schemeClr val="bg1"/>
              </a:solidFill>
            </a:endParaRPr>
          </a:p>
        </p:txBody>
      </p:sp>
    </p:spTree>
    <p:extLst>
      <p:ext uri="{BB962C8B-B14F-4D97-AF65-F5344CB8AC3E}">
        <p14:creationId xmlns:p14="http://schemas.microsoft.com/office/powerpoint/2010/main" val="10673688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bwMode="gray">
          <a:xfrm>
            <a:off x="891704" y="2298701"/>
            <a:ext cx="5212080" cy="148092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bwMode="gray">
          <a:xfrm>
            <a:off x="6370789" y="2133601"/>
            <a:ext cx="5212080" cy="172771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Gram Staining</a:t>
            </a:r>
            <a:endParaRPr lang="en-US" dirty="0"/>
          </a:p>
        </p:txBody>
      </p:sp>
      <p:sp>
        <p:nvSpPr>
          <p:cNvPr id="10" name="Text Placeholder 9"/>
          <p:cNvSpPr>
            <a:spLocks noGrp="1"/>
          </p:cNvSpPr>
          <p:nvPr>
            <p:ph type="body" sz="quarter" idx="16"/>
          </p:nvPr>
        </p:nvSpPr>
        <p:spPr/>
        <p:txBody>
          <a:bodyPr/>
          <a:lstStyle/>
          <a:p>
            <a:endParaRPr lang="en-US" dirty="0"/>
          </a:p>
        </p:txBody>
      </p:sp>
      <p:sp>
        <p:nvSpPr>
          <p:cNvPr id="12" name="Text Placeholder 11"/>
          <p:cNvSpPr>
            <a:spLocks noGrp="1"/>
          </p:cNvSpPr>
          <p:nvPr>
            <p:ph type="body" sz="quarter" idx="30"/>
          </p:nvPr>
        </p:nvSpPr>
        <p:spPr/>
        <p:txBody>
          <a:bodyPr/>
          <a:lstStyle/>
          <a:p>
            <a:r>
              <a:rPr lang="en-US" sz="2400" dirty="0" smtClean="0"/>
              <a:t>Gram Positive </a:t>
            </a:r>
            <a:endParaRPr lang="en-US" sz="2400" dirty="0"/>
          </a:p>
        </p:txBody>
      </p:sp>
      <p:sp>
        <p:nvSpPr>
          <p:cNvPr id="14" name="Content Placeholder 13"/>
          <p:cNvSpPr>
            <a:spLocks noGrp="1"/>
          </p:cNvSpPr>
          <p:nvPr>
            <p:ph sz="quarter" idx="35"/>
          </p:nvPr>
        </p:nvSpPr>
        <p:spPr>
          <a:xfrm>
            <a:off x="892175" y="2251216"/>
            <a:ext cx="5203825" cy="2048085"/>
          </a:xfrm>
          <a:solidFill>
            <a:schemeClr val="bg2"/>
          </a:solidFill>
        </p:spPr>
        <p:txBody>
          <a:bodyPr/>
          <a:lstStyle/>
          <a:p>
            <a:r>
              <a:rPr lang="en-US" sz="2400" dirty="0"/>
              <a:t>T</a:t>
            </a:r>
            <a:r>
              <a:rPr lang="en-US" sz="2400" dirty="0" smtClean="0"/>
              <a:t>hick peptidoglycan </a:t>
            </a:r>
            <a:r>
              <a:rPr lang="en-US" sz="2400" dirty="0" smtClean="0"/>
              <a:t>wall</a:t>
            </a:r>
          </a:p>
          <a:p>
            <a:r>
              <a:rPr lang="en-US" sz="2400" dirty="0" smtClean="0"/>
              <a:t>No outer membrane</a:t>
            </a:r>
            <a:endParaRPr lang="en-US" sz="2400" dirty="0" smtClean="0"/>
          </a:p>
          <a:p>
            <a:r>
              <a:rPr lang="en-US" sz="2400" dirty="0" smtClean="0"/>
              <a:t>Easier to kill</a:t>
            </a:r>
          </a:p>
          <a:p>
            <a:r>
              <a:rPr lang="en-US" sz="2400" dirty="0" smtClean="0"/>
              <a:t>Develops resistance slowly</a:t>
            </a:r>
          </a:p>
          <a:p>
            <a:endParaRPr lang="en-US" dirty="0"/>
          </a:p>
        </p:txBody>
      </p:sp>
      <p:sp>
        <p:nvSpPr>
          <p:cNvPr id="13" name="Text Placeholder 12"/>
          <p:cNvSpPr>
            <a:spLocks noGrp="1"/>
          </p:cNvSpPr>
          <p:nvPr>
            <p:ph type="body" sz="quarter" idx="32"/>
          </p:nvPr>
        </p:nvSpPr>
        <p:spPr/>
        <p:txBody>
          <a:bodyPr/>
          <a:lstStyle/>
          <a:p>
            <a:r>
              <a:rPr lang="en-US" sz="2400" dirty="0" smtClean="0"/>
              <a:t>Gram Negative</a:t>
            </a:r>
            <a:endParaRPr lang="en-US" sz="2400" dirty="0"/>
          </a:p>
        </p:txBody>
      </p:sp>
      <p:sp>
        <p:nvSpPr>
          <p:cNvPr id="15" name="Content Placeholder 14"/>
          <p:cNvSpPr>
            <a:spLocks noGrp="1"/>
          </p:cNvSpPr>
          <p:nvPr>
            <p:ph sz="quarter" idx="36"/>
          </p:nvPr>
        </p:nvSpPr>
        <p:spPr>
          <a:xfrm>
            <a:off x="6358669" y="2284356"/>
            <a:ext cx="5212080" cy="2007327"/>
          </a:xfrm>
          <a:solidFill>
            <a:schemeClr val="bg2"/>
          </a:solidFill>
        </p:spPr>
        <p:txBody>
          <a:bodyPr>
            <a:noAutofit/>
          </a:bodyPr>
          <a:lstStyle/>
          <a:p>
            <a:r>
              <a:rPr lang="en-US" sz="2400" dirty="0" smtClean="0"/>
              <a:t>Thin Peptidoglycan </a:t>
            </a:r>
            <a:r>
              <a:rPr lang="en-US" sz="2400" dirty="0" smtClean="0"/>
              <a:t>wall</a:t>
            </a:r>
          </a:p>
          <a:p>
            <a:r>
              <a:rPr lang="en-US" sz="2400" dirty="0" smtClean="0"/>
              <a:t>Has an outer membrane</a:t>
            </a:r>
            <a:endParaRPr lang="en-US" sz="2400" dirty="0" smtClean="0"/>
          </a:p>
          <a:p>
            <a:r>
              <a:rPr lang="en-US" sz="2400" dirty="0" smtClean="0"/>
              <a:t>Difficult to kill</a:t>
            </a:r>
          </a:p>
          <a:p>
            <a:r>
              <a:rPr lang="en-US" sz="2400" dirty="0" smtClean="0"/>
              <a:t>Develops resistance quickly</a:t>
            </a:r>
          </a:p>
        </p:txBody>
      </p:sp>
      <p:sp>
        <p:nvSpPr>
          <p:cNvPr id="4" name="Text Placeholder 3"/>
          <p:cNvSpPr>
            <a:spLocks noGrp="1"/>
          </p:cNvSpPr>
          <p:nvPr>
            <p:ph type="body" sz="quarter" idx="15"/>
          </p:nvPr>
        </p:nvSpPr>
        <p:spPr/>
        <p:txBody>
          <a:bodyPr/>
          <a:lstStyle/>
          <a:p>
            <a:endParaRPr lang="en-US" dirty="0"/>
          </a:p>
        </p:txBody>
      </p:sp>
      <p:sp>
        <p:nvSpPr>
          <p:cNvPr id="3" name="Rectangle 2"/>
          <p:cNvSpPr/>
          <p:nvPr/>
        </p:nvSpPr>
        <p:spPr>
          <a:xfrm>
            <a:off x="867784" y="4291683"/>
            <a:ext cx="5212080" cy="179378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321424" y="4771555"/>
            <a:ext cx="107576" cy="13662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3375212" y="4719423"/>
            <a:ext cx="107576" cy="13662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3438369" y="4725468"/>
            <a:ext cx="107576" cy="13662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3482788" y="4811727"/>
            <a:ext cx="107576" cy="13662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2451848" y="4634933"/>
            <a:ext cx="107576" cy="13662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2509917" y="4657157"/>
            <a:ext cx="107576" cy="13662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3473824" y="4923955"/>
            <a:ext cx="107576" cy="13662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1453464" y="5289969"/>
            <a:ext cx="107576" cy="13662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1507252" y="5221658"/>
            <a:ext cx="107576" cy="13662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5253284" y="4434042"/>
            <a:ext cx="107576" cy="13662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5262248" y="4566622"/>
            <a:ext cx="107576" cy="13662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5253284" y="4638340"/>
            <a:ext cx="107576" cy="13662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5320720" y="4712135"/>
            <a:ext cx="107576" cy="13662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4235824" y="4739965"/>
            <a:ext cx="107576" cy="13662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4707108" y="5256811"/>
            <a:ext cx="107576" cy="13662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4799256" y="5321063"/>
            <a:ext cx="107576" cy="13662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4694912" y="5355337"/>
            <a:ext cx="107576" cy="13662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4621569" y="5279929"/>
            <a:ext cx="107576" cy="13662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1408641" y="4725649"/>
            <a:ext cx="107576" cy="13662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1462429" y="4885850"/>
            <a:ext cx="107576" cy="13662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a:off x="1440017" y="5058272"/>
            <a:ext cx="107576" cy="13662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a:off x="2736525" y="5341782"/>
            <a:ext cx="107576" cy="13662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6358669" y="4299301"/>
            <a:ext cx="5212080" cy="181127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p:cNvCxnSpPr/>
          <p:nvPr/>
        </p:nvCxnSpPr>
        <p:spPr>
          <a:xfrm>
            <a:off x="10165976" y="4948349"/>
            <a:ext cx="147918" cy="172560"/>
          </a:xfrm>
          <a:prstGeom prst="line">
            <a:avLst/>
          </a:prstGeom>
          <a:ln>
            <a:solidFill>
              <a:srgbClr val="9D1C2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10239935" y="4940119"/>
            <a:ext cx="147918" cy="172560"/>
          </a:xfrm>
          <a:prstGeom prst="line">
            <a:avLst/>
          </a:prstGeom>
          <a:ln>
            <a:solidFill>
              <a:srgbClr val="9D1C2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V="1">
            <a:off x="10168217" y="5129138"/>
            <a:ext cx="145677" cy="28106"/>
          </a:xfrm>
          <a:prstGeom prst="line">
            <a:avLst/>
          </a:prstGeom>
          <a:ln>
            <a:solidFill>
              <a:srgbClr val="9D1C2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8782688" y="4647909"/>
            <a:ext cx="147918" cy="172560"/>
          </a:xfrm>
          <a:prstGeom prst="line">
            <a:avLst/>
          </a:prstGeom>
          <a:ln>
            <a:solidFill>
              <a:srgbClr val="9D1C2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10623176" y="4528443"/>
            <a:ext cx="147918" cy="172560"/>
          </a:xfrm>
          <a:prstGeom prst="line">
            <a:avLst/>
          </a:prstGeom>
          <a:ln>
            <a:solidFill>
              <a:srgbClr val="9D1C2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9847944" y="5423648"/>
            <a:ext cx="147918" cy="172560"/>
          </a:xfrm>
          <a:prstGeom prst="line">
            <a:avLst/>
          </a:prstGeom>
          <a:ln>
            <a:solidFill>
              <a:srgbClr val="9D1C2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V="1">
            <a:off x="10697135" y="5514342"/>
            <a:ext cx="221877" cy="129887"/>
          </a:xfrm>
          <a:prstGeom prst="line">
            <a:avLst/>
          </a:prstGeom>
          <a:ln>
            <a:solidFill>
              <a:srgbClr val="9D1C2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V="1">
            <a:off x="6869204" y="4079992"/>
            <a:ext cx="221877" cy="129887"/>
          </a:xfrm>
          <a:prstGeom prst="line">
            <a:avLst/>
          </a:prstGeom>
          <a:ln>
            <a:solidFill>
              <a:srgbClr val="9D1C2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V="1">
            <a:off x="7009219" y="4562276"/>
            <a:ext cx="164785" cy="179805"/>
          </a:xfrm>
          <a:prstGeom prst="line">
            <a:avLst/>
          </a:prstGeom>
          <a:ln>
            <a:solidFill>
              <a:srgbClr val="9D1C2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V="1">
            <a:off x="7091081" y="4384793"/>
            <a:ext cx="304800" cy="49249"/>
          </a:xfrm>
          <a:prstGeom prst="line">
            <a:avLst/>
          </a:prstGeom>
          <a:ln>
            <a:solidFill>
              <a:srgbClr val="9D1C2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6936441" y="5397800"/>
            <a:ext cx="221877" cy="129887"/>
          </a:xfrm>
          <a:prstGeom prst="line">
            <a:avLst/>
          </a:prstGeom>
          <a:ln>
            <a:solidFill>
              <a:srgbClr val="9D1C2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V="1">
            <a:off x="7478804" y="5410093"/>
            <a:ext cx="152400" cy="189313"/>
          </a:xfrm>
          <a:prstGeom prst="line">
            <a:avLst/>
          </a:prstGeom>
          <a:ln>
            <a:solidFill>
              <a:srgbClr val="9D1C2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7555004" y="4839866"/>
            <a:ext cx="298077" cy="2127"/>
          </a:xfrm>
          <a:prstGeom prst="line">
            <a:avLst/>
          </a:prstGeom>
          <a:ln>
            <a:solidFill>
              <a:srgbClr val="9D1C20"/>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8644212" y="4534848"/>
            <a:ext cx="221877" cy="129887"/>
          </a:xfrm>
          <a:prstGeom prst="line">
            <a:avLst/>
          </a:prstGeom>
          <a:ln>
            <a:solidFill>
              <a:srgbClr val="9D1C20"/>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7936004" y="4476052"/>
            <a:ext cx="152400" cy="171560"/>
          </a:xfrm>
          <a:prstGeom prst="line">
            <a:avLst/>
          </a:prstGeom>
          <a:ln>
            <a:solidFill>
              <a:srgbClr val="9D1C20"/>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V="1">
            <a:off x="8088404" y="5221658"/>
            <a:ext cx="86737" cy="207422"/>
          </a:xfrm>
          <a:prstGeom prst="line">
            <a:avLst/>
          </a:prstGeom>
          <a:ln>
            <a:solidFill>
              <a:srgbClr val="9D1C20"/>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H="1" flipV="1">
            <a:off x="8204040" y="5279929"/>
            <a:ext cx="36764" cy="301551"/>
          </a:xfrm>
          <a:prstGeom prst="line">
            <a:avLst/>
          </a:prstGeom>
          <a:ln>
            <a:solidFill>
              <a:srgbClr val="9D1C2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786938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Bacteriophage Therapy</a:t>
            </a:r>
            <a:endParaRPr lang="en-US" dirty="0"/>
          </a:p>
        </p:txBody>
      </p:sp>
      <p:sp>
        <p:nvSpPr>
          <p:cNvPr id="3" name="Text Placeholder 2"/>
          <p:cNvSpPr>
            <a:spLocks noGrp="1"/>
          </p:cNvSpPr>
          <p:nvPr>
            <p:ph type="body" sz="quarter" idx="16"/>
          </p:nvPr>
        </p:nvSpPr>
        <p:spPr>
          <a:xfrm>
            <a:off x="725643" y="6311815"/>
            <a:ext cx="8956240" cy="415018"/>
          </a:xfrm>
        </p:spPr>
        <p:txBody>
          <a:bodyPr/>
          <a:lstStyle/>
          <a:p>
            <a:r>
              <a:rPr lang="en-US" sz="1600" dirty="0"/>
              <a:t>Chan, B. K. et al. </a:t>
            </a:r>
            <a:r>
              <a:rPr lang="en-US" sz="1600" i="1" dirty="0" smtClean="0"/>
              <a:t>Sci</a:t>
            </a:r>
            <a:r>
              <a:rPr lang="en-US" sz="1600" i="1" dirty="0"/>
              <a:t>. </a:t>
            </a:r>
            <a:r>
              <a:rPr lang="en-US" sz="1600" i="1" dirty="0" smtClean="0"/>
              <a:t>Rep. </a:t>
            </a:r>
            <a:r>
              <a:rPr lang="en-US" sz="1600" dirty="0" smtClean="0"/>
              <a:t>2016</a:t>
            </a:r>
            <a:r>
              <a:rPr lang="en-US" sz="1600" i="1" dirty="0" smtClean="0"/>
              <a:t>;</a:t>
            </a:r>
            <a:r>
              <a:rPr lang="en-US" sz="1600" dirty="0" smtClean="0"/>
              <a:t>6:26717 </a:t>
            </a:r>
            <a:r>
              <a:rPr lang="en-US" sz="1600" dirty="0" err="1"/>
              <a:t>doi</a:t>
            </a:r>
            <a:r>
              <a:rPr lang="en-US" sz="1600" dirty="0"/>
              <a:t>: 10.1038/srep26717 </a:t>
            </a:r>
          </a:p>
        </p:txBody>
      </p:sp>
      <p:sp>
        <p:nvSpPr>
          <p:cNvPr id="4" name="Text Placeholder 3"/>
          <p:cNvSpPr>
            <a:spLocks noGrp="1"/>
          </p:cNvSpPr>
          <p:nvPr>
            <p:ph type="body" sz="quarter" idx="15"/>
          </p:nvPr>
        </p:nvSpPr>
        <p:spPr>
          <a:xfrm>
            <a:off x="878443" y="1632024"/>
            <a:ext cx="5831825" cy="3778624"/>
          </a:xfrm>
        </p:spPr>
        <p:txBody>
          <a:bodyPr/>
          <a:lstStyle/>
          <a:p>
            <a:pPr marL="292608" indent="-292608">
              <a:spcBef>
                <a:spcPts val="2000"/>
              </a:spcBef>
              <a:buFont typeface="Wingdings" panose="05000000000000000000" pitchFamily="2" charset="2"/>
              <a:buChar char="§"/>
            </a:pPr>
            <a:r>
              <a:rPr lang="en-US" sz="2400" b="0" dirty="0">
                <a:latin typeface="+mn-lt"/>
              </a:rPr>
              <a:t>Bacteria specific </a:t>
            </a:r>
            <a:r>
              <a:rPr lang="en-US" sz="2400" b="0" dirty="0" smtClean="0">
                <a:latin typeface="+mn-lt"/>
              </a:rPr>
              <a:t>viruses</a:t>
            </a:r>
            <a:endParaRPr lang="en-US" sz="2400" b="0" dirty="0">
              <a:latin typeface="+mn-lt"/>
            </a:endParaRPr>
          </a:p>
          <a:p>
            <a:pPr marL="292608" indent="-292608">
              <a:spcBef>
                <a:spcPts val="2000"/>
              </a:spcBef>
              <a:buFont typeface="Wingdings" panose="05000000000000000000" pitchFamily="2" charset="2"/>
              <a:buChar char="§"/>
            </a:pPr>
            <a:r>
              <a:rPr lang="en-US" sz="2400" b="0" dirty="0">
                <a:latin typeface="+mn-lt"/>
              </a:rPr>
              <a:t>Effective </a:t>
            </a:r>
            <a:r>
              <a:rPr lang="en-US" sz="2400" b="0" dirty="0" smtClean="0">
                <a:latin typeface="+mn-lt"/>
              </a:rPr>
              <a:t>against MDR pseudomonas</a:t>
            </a:r>
          </a:p>
          <a:p>
            <a:pPr marL="292608" indent="-292608">
              <a:spcBef>
                <a:spcPts val="2000"/>
              </a:spcBef>
              <a:buFont typeface="Wingdings" panose="05000000000000000000" pitchFamily="2" charset="2"/>
              <a:buChar char="§"/>
            </a:pPr>
            <a:r>
              <a:rPr lang="en-US" sz="2400" b="0" dirty="0" smtClean="0">
                <a:latin typeface="+mn-lt"/>
              </a:rPr>
              <a:t>Binds to cell membrane</a:t>
            </a:r>
          </a:p>
          <a:p>
            <a:pPr marL="292608" indent="-292608">
              <a:spcBef>
                <a:spcPts val="2000"/>
              </a:spcBef>
              <a:buFont typeface="Wingdings" panose="05000000000000000000" pitchFamily="2" charset="2"/>
              <a:buChar char="§"/>
            </a:pPr>
            <a:r>
              <a:rPr lang="en-US" sz="2400" b="0" dirty="0" smtClean="0">
                <a:latin typeface="+mn-lt"/>
              </a:rPr>
              <a:t>Changes efflux</a:t>
            </a:r>
          </a:p>
          <a:p>
            <a:pPr marL="292608" indent="-292608">
              <a:spcBef>
                <a:spcPts val="2000"/>
              </a:spcBef>
              <a:buFont typeface="Wingdings" panose="05000000000000000000" pitchFamily="2" charset="2"/>
              <a:buChar char="§"/>
            </a:pPr>
            <a:r>
              <a:rPr lang="en-US" sz="2400" b="0" dirty="0" smtClean="0">
                <a:latin typeface="+mn-lt"/>
              </a:rPr>
              <a:t>Increased antibiotic sensitivity</a:t>
            </a:r>
          </a:p>
          <a:p>
            <a:pPr marL="292608" indent="-292608">
              <a:spcBef>
                <a:spcPts val="2000"/>
              </a:spcBef>
              <a:buFont typeface="Wingdings" panose="05000000000000000000" pitchFamily="2" charset="2"/>
              <a:buChar char="§"/>
            </a:pPr>
            <a:endParaRPr lang="en-US" sz="2400" b="0" dirty="0">
              <a:latin typeface="+mn-lt"/>
            </a:endParaRPr>
          </a:p>
        </p:txBody>
      </p:sp>
      <p:sp>
        <p:nvSpPr>
          <p:cNvPr id="5" name="Flowchart: Preparation 4"/>
          <p:cNvSpPr/>
          <p:nvPr/>
        </p:nvSpPr>
        <p:spPr>
          <a:xfrm rot="5400000">
            <a:off x="8900475" y="2341268"/>
            <a:ext cx="1060704" cy="824842"/>
          </a:xfrm>
          <a:prstGeom prst="flowChartPreparation">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Curved Connector 7"/>
          <p:cNvCxnSpPr/>
          <p:nvPr/>
        </p:nvCxnSpPr>
        <p:spPr>
          <a:xfrm rot="16200000" flipH="1">
            <a:off x="9285536" y="2576250"/>
            <a:ext cx="299591" cy="277950"/>
          </a:xfrm>
          <a:prstGeom prst="curvedConnector3">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Freeform 10"/>
          <p:cNvSpPr/>
          <p:nvPr/>
        </p:nvSpPr>
        <p:spPr>
          <a:xfrm>
            <a:off x="9244408" y="2585444"/>
            <a:ext cx="372837" cy="336490"/>
          </a:xfrm>
          <a:custGeom>
            <a:avLst/>
            <a:gdLst>
              <a:gd name="connsiteX0" fmla="*/ 242047 w 632769"/>
              <a:gd name="connsiteY0" fmla="*/ 188572 h 336490"/>
              <a:gd name="connsiteX1" fmla="*/ 201706 w 632769"/>
              <a:gd name="connsiteY1" fmla="*/ 121337 h 336490"/>
              <a:gd name="connsiteX2" fmla="*/ 228600 w 632769"/>
              <a:gd name="connsiteY2" fmla="*/ 80995 h 336490"/>
              <a:gd name="connsiteX3" fmla="*/ 242047 w 632769"/>
              <a:gd name="connsiteY3" fmla="*/ 27207 h 336490"/>
              <a:gd name="connsiteX4" fmla="*/ 363071 w 632769"/>
              <a:gd name="connsiteY4" fmla="*/ 40654 h 336490"/>
              <a:gd name="connsiteX5" fmla="*/ 389965 w 632769"/>
              <a:gd name="connsiteY5" fmla="*/ 121337 h 336490"/>
              <a:gd name="connsiteX6" fmla="*/ 336177 w 632769"/>
              <a:gd name="connsiteY6" fmla="*/ 323043 h 336490"/>
              <a:gd name="connsiteX7" fmla="*/ 295835 w 632769"/>
              <a:gd name="connsiteY7" fmla="*/ 336490 h 336490"/>
              <a:gd name="connsiteX8" fmla="*/ 215153 w 632769"/>
              <a:gd name="connsiteY8" fmla="*/ 323043 h 336490"/>
              <a:gd name="connsiteX9" fmla="*/ 201706 w 632769"/>
              <a:gd name="connsiteY9" fmla="*/ 148231 h 336490"/>
              <a:gd name="connsiteX10" fmla="*/ 242047 w 632769"/>
              <a:gd name="connsiteY10" fmla="*/ 121337 h 336490"/>
              <a:gd name="connsiteX11" fmla="*/ 282388 w 632769"/>
              <a:gd name="connsiteY11" fmla="*/ 148231 h 336490"/>
              <a:gd name="connsiteX12" fmla="*/ 309283 w 632769"/>
              <a:gd name="connsiteY12" fmla="*/ 269254 h 336490"/>
              <a:gd name="connsiteX13" fmla="*/ 349624 w 632769"/>
              <a:gd name="connsiteY13" fmla="*/ 296148 h 336490"/>
              <a:gd name="connsiteX14" fmla="*/ 430306 w 632769"/>
              <a:gd name="connsiteY14" fmla="*/ 323043 h 336490"/>
              <a:gd name="connsiteX15" fmla="*/ 537883 w 632769"/>
              <a:gd name="connsiteY15" fmla="*/ 255807 h 336490"/>
              <a:gd name="connsiteX16" fmla="*/ 578224 w 632769"/>
              <a:gd name="connsiteY16" fmla="*/ 242360 h 336490"/>
              <a:gd name="connsiteX17" fmla="*/ 618565 w 632769"/>
              <a:gd name="connsiteY17" fmla="*/ 215466 h 336490"/>
              <a:gd name="connsiteX18" fmla="*/ 618565 w 632769"/>
              <a:gd name="connsiteY18" fmla="*/ 134784 h 336490"/>
              <a:gd name="connsiteX19" fmla="*/ 564777 w 632769"/>
              <a:gd name="connsiteY19" fmla="*/ 107890 h 336490"/>
              <a:gd name="connsiteX20" fmla="*/ 309283 w 632769"/>
              <a:gd name="connsiteY20" fmla="*/ 80995 h 336490"/>
              <a:gd name="connsiteX21" fmla="*/ 282388 w 632769"/>
              <a:gd name="connsiteY21" fmla="*/ 54101 h 336490"/>
              <a:gd name="connsiteX22" fmla="*/ 228600 w 632769"/>
              <a:gd name="connsiteY22" fmla="*/ 40654 h 336490"/>
              <a:gd name="connsiteX23" fmla="*/ 94130 w 632769"/>
              <a:gd name="connsiteY23" fmla="*/ 13760 h 336490"/>
              <a:gd name="connsiteX24" fmla="*/ 53788 w 632769"/>
              <a:gd name="connsiteY24" fmla="*/ 313 h 336490"/>
              <a:gd name="connsiteX25" fmla="*/ 0 w 632769"/>
              <a:gd name="connsiteY25" fmla="*/ 67548 h 336490"/>
              <a:gd name="connsiteX26" fmla="*/ 40341 w 632769"/>
              <a:gd name="connsiteY26" fmla="*/ 107890 h 336490"/>
              <a:gd name="connsiteX27" fmla="*/ 107577 w 632769"/>
              <a:gd name="connsiteY27" fmla="*/ 134784 h 336490"/>
              <a:gd name="connsiteX28" fmla="*/ 201706 w 632769"/>
              <a:gd name="connsiteY28" fmla="*/ 228913 h 336490"/>
              <a:gd name="connsiteX29" fmla="*/ 242047 w 632769"/>
              <a:gd name="connsiteY29" fmla="*/ 188572 h 336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32769" h="336490">
                <a:moveTo>
                  <a:pt x="242047" y="188572"/>
                </a:moveTo>
                <a:cubicBezTo>
                  <a:pt x="242047" y="170643"/>
                  <a:pt x="204948" y="147271"/>
                  <a:pt x="201706" y="121337"/>
                </a:cubicBezTo>
                <a:cubicBezTo>
                  <a:pt x="199701" y="105300"/>
                  <a:pt x="222234" y="95850"/>
                  <a:pt x="228600" y="80995"/>
                </a:cubicBezTo>
                <a:cubicBezTo>
                  <a:pt x="235880" y="64008"/>
                  <a:pt x="237565" y="45136"/>
                  <a:pt x="242047" y="27207"/>
                </a:cubicBezTo>
                <a:cubicBezTo>
                  <a:pt x="282388" y="31689"/>
                  <a:pt x="328827" y="18862"/>
                  <a:pt x="363071" y="40654"/>
                </a:cubicBezTo>
                <a:cubicBezTo>
                  <a:pt x="386988" y="55874"/>
                  <a:pt x="389965" y="121337"/>
                  <a:pt x="389965" y="121337"/>
                </a:cubicBezTo>
                <a:cubicBezTo>
                  <a:pt x="379569" y="256491"/>
                  <a:pt x="423958" y="279152"/>
                  <a:pt x="336177" y="323043"/>
                </a:cubicBezTo>
                <a:cubicBezTo>
                  <a:pt x="323499" y="329382"/>
                  <a:pt x="309282" y="332008"/>
                  <a:pt x="295835" y="336490"/>
                </a:cubicBezTo>
                <a:cubicBezTo>
                  <a:pt x="268941" y="332008"/>
                  <a:pt x="239539" y="335236"/>
                  <a:pt x="215153" y="323043"/>
                </a:cubicBezTo>
                <a:cubicBezTo>
                  <a:pt x="159251" y="295092"/>
                  <a:pt x="197858" y="159775"/>
                  <a:pt x="201706" y="148231"/>
                </a:cubicBezTo>
                <a:cubicBezTo>
                  <a:pt x="206817" y="132899"/>
                  <a:pt x="228600" y="130302"/>
                  <a:pt x="242047" y="121337"/>
                </a:cubicBezTo>
                <a:cubicBezTo>
                  <a:pt x="255494" y="130302"/>
                  <a:pt x="275160" y="133776"/>
                  <a:pt x="282388" y="148231"/>
                </a:cubicBezTo>
                <a:cubicBezTo>
                  <a:pt x="283265" y="149985"/>
                  <a:pt x="294959" y="251349"/>
                  <a:pt x="309283" y="269254"/>
                </a:cubicBezTo>
                <a:cubicBezTo>
                  <a:pt x="319379" y="281874"/>
                  <a:pt x="334856" y="289584"/>
                  <a:pt x="349624" y="296148"/>
                </a:cubicBezTo>
                <a:cubicBezTo>
                  <a:pt x="375529" y="307662"/>
                  <a:pt x="430306" y="323043"/>
                  <a:pt x="430306" y="323043"/>
                </a:cubicBezTo>
                <a:cubicBezTo>
                  <a:pt x="474582" y="278766"/>
                  <a:pt x="455061" y="292616"/>
                  <a:pt x="537883" y="255807"/>
                </a:cubicBezTo>
                <a:cubicBezTo>
                  <a:pt x="550836" y="250050"/>
                  <a:pt x="565546" y="248699"/>
                  <a:pt x="578224" y="242360"/>
                </a:cubicBezTo>
                <a:cubicBezTo>
                  <a:pt x="592679" y="235132"/>
                  <a:pt x="605118" y="224431"/>
                  <a:pt x="618565" y="215466"/>
                </a:cubicBezTo>
                <a:cubicBezTo>
                  <a:pt x="627530" y="188572"/>
                  <a:pt x="645459" y="161678"/>
                  <a:pt x="618565" y="134784"/>
                </a:cubicBezTo>
                <a:cubicBezTo>
                  <a:pt x="604391" y="120610"/>
                  <a:pt x="583977" y="113650"/>
                  <a:pt x="564777" y="107890"/>
                </a:cubicBezTo>
                <a:cubicBezTo>
                  <a:pt x="509130" y="91196"/>
                  <a:pt x="334050" y="82900"/>
                  <a:pt x="309283" y="80995"/>
                </a:cubicBezTo>
                <a:cubicBezTo>
                  <a:pt x="300318" y="72030"/>
                  <a:pt x="293728" y="59771"/>
                  <a:pt x="282388" y="54101"/>
                </a:cubicBezTo>
                <a:cubicBezTo>
                  <a:pt x="265858" y="45836"/>
                  <a:pt x="246370" y="45731"/>
                  <a:pt x="228600" y="40654"/>
                </a:cubicBezTo>
                <a:cubicBezTo>
                  <a:pt x="134721" y="13831"/>
                  <a:pt x="254771" y="36709"/>
                  <a:pt x="94130" y="13760"/>
                </a:cubicBezTo>
                <a:cubicBezTo>
                  <a:pt x="80683" y="9278"/>
                  <a:pt x="67770" y="-2017"/>
                  <a:pt x="53788" y="313"/>
                </a:cubicBezTo>
                <a:cubicBezTo>
                  <a:pt x="10853" y="7469"/>
                  <a:pt x="10488" y="36083"/>
                  <a:pt x="0" y="67548"/>
                </a:cubicBezTo>
                <a:cubicBezTo>
                  <a:pt x="13447" y="80995"/>
                  <a:pt x="24215" y="97811"/>
                  <a:pt x="40341" y="107890"/>
                </a:cubicBezTo>
                <a:cubicBezTo>
                  <a:pt x="60810" y="120683"/>
                  <a:pt x="89536" y="118747"/>
                  <a:pt x="107577" y="134784"/>
                </a:cubicBezTo>
                <a:cubicBezTo>
                  <a:pt x="207079" y="223230"/>
                  <a:pt x="114102" y="207012"/>
                  <a:pt x="201706" y="228913"/>
                </a:cubicBezTo>
                <a:cubicBezTo>
                  <a:pt x="206055" y="230000"/>
                  <a:pt x="242047" y="206501"/>
                  <a:pt x="242047" y="188572"/>
                </a:cubicBezTo>
                <a:close/>
              </a:path>
            </a:pathLst>
          </a:cu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Terminator 11"/>
          <p:cNvSpPr/>
          <p:nvPr/>
        </p:nvSpPr>
        <p:spPr>
          <a:xfrm>
            <a:off x="9296356" y="3284041"/>
            <a:ext cx="320889" cy="104618"/>
          </a:xfrm>
          <a:prstGeom prst="flowChartTermina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Minus 13"/>
          <p:cNvSpPr/>
          <p:nvPr/>
        </p:nvSpPr>
        <p:spPr>
          <a:xfrm rot="5400000">
            <a:off x="9004556" y="3247387"/>
            <a:ext cx="906331" cy="914400"/>
          </a:xfrm>
          <a:prstGeom prst="mathMin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Moon 14"/>
          <p:cNvSpPr/>
          <p:nvPr/>
        </p:nvSpPr>
        <p:spPr>
          <a:xfrm rot="16509636">
            <a:off x="9337691" y="3237146"/>
            <a:ext cx="220942" cy="319588"/>
          </a:xfrm>
          <a:prstGeom prst="moon">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Moon 15"/>
          <p:cNvSpPr/>
          <p:nvPr/>
        </p:nvSpPr>
        <p:spPr>
          <a:xfrm rot="16509636">
            <a:off x="9330709" y="3376999"/>
            <a:ext cx="245802" cy="319896"/>
          </a:xfrm>
          <a:prstGeom prst="moon">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Moon 16"/>
          <p:cNvSpPr/>
          <p:nvPr/>
        </p:nvSpPr>
        <p:spPr>
          <a:xfrm rot="16509636">
            <a:off x="9335192" y="3529399"/>
            <a:ext cx="245802" cy="319896"/>
          </a:xfrm>
          <a:prstGeom prst="moon">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Moon 17"/>
          <p:cNvSpPr/>
          <p:nvPr/>
        </p:nvSpPr>
        <p:spPr>
          <a:xfrm rot="16509636">
            <a:off x="9339675" y="3681799"/>
            <a:ext cx="245802" cy="319896"/>
          </a:xfrm>
          <a:prstGeom prst="moon">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Moon 18"/>
          <p:cNvSpPr/>
          <p:nvPr/>
        </p:nvSpPr>
        <p:spPr>
          <a:xfrm rot="16509636">
            <a:off x="9350363" y="3816242"/>
            <a:ext cx="237572" cy="350353"/>
          </a:xfrm>
          <a:prstGeom prst="moon">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9279079" y="4112032"/>
            <a:ext cx="402804" cy="14838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p:cNvSpPr/>
          <p:nvPr/>
        </p:nvSpPr>
        <p:spPr>
          <a:xfrm rot="18667658">
            <a:off x="8941517" y="3464270"/>
            <a:ext cx="127032" cy="912567"/>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p:cNvSpPr/>
          <p:nvPr/>
        </p:nvSpPr>
        <p:spPr>
          <a:xfrm rot="2963472">
            <a:off x="9946077" y="3409093"/>
            <a:ext cx="137791" cy="942669"/>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a:stCxn id="21" idx="0"/>
          </p:cNvCxnSpPr>
          <p:nvPr/>
        </p:nvCxnSpPr>
        <p:spPr>
          <a:xfrm flipH="1">
            <a:off x="8539779" y="3620438"/>
            <a:ext cx="121560" cy="873811"/>
          </a:xfrm>
          <a:prstGeom prst="line">
            <a:avLst/>
          </a:prstGeom>
          <a:ln w="4445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9244408" y="4188995"/>
            <a:ext cx="17706" cy="415301"/>
          </a:xfrm>
          <a:prstGeom prst="line">
            <a:avLst/>
          </a:prstGeom>
          <a:ln w="44450"/>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a:off x="9628448" y="4253850"/>
            <a:ext cx="18111" cy="360667"/>
          </a:xfrm>
          <a:prstGeom prst="line">
            <a:avLst/>
          </a:prstGeom>
          <a:ln w="44450"/>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H="1">
            <a:off x="10309552" y="3617259"/>
            <a:ext cx="4342" cy="968265"/>
          </a:xfrm>
          <a:prstGeom prst="line">
            <a:avLst/>
          </a:prstGeom>
          <a:ln w="44450"/>
        </p:spPr>
        <p:style>
          <a:lnRef idx="1">
            <a:schemeClr val="accent1"/>
          </a:lnRef>
          <a:fillRef idx="0">
            <a:schemeClr val="accent1"/>
          </a:fillRef>
          <a:effectRef idx="0">
            <a:schemeClr val="accent1"/>
          </a:effectRef>
          <a:fontRef idx="minor">
            <a:schemeClr val="tx1"/>
          </a:fontRef>
        </p:style>
      </p:cxnSp>
      <p:sp>
        <p:nvSpPr>
          <p:cNvPr id="34" name="Flowchart: Alternate Process 33"/>
          <p:cNvSpPr/>
          <p:nvPr/>
        </p:nvSpPr>
        <p:spPr>
          <a:xfrm>
            <a:off x="8378952" y="4614517"/>
            <a:ext cx="2432485" cy="1006354"/>
          </a:xfrm>
          <a:prstGeom prst="flowChartAlternateProcess">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9287738" y="5117694"/>
            <a:ext cx="555510" cy="27457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35"/>
          <p:cNvCxnSpPr/>
          <p:nvPr/>
        </p:nvCxnSpPr>
        <p:spPr>
          <a:xfrm flipH="1">
            <a:off x="8508613" y="3620438"/>
            <a:ext cx="126043" cy="994079"/>
          </a:xfrm>
          <a:prstGeom prst="line">
            <a:avLst/>
          </a:prstGeom>
          <a:ln w="44450"/>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9426390" y="4262723"/>
            <a:ext cx="133349" cy="55386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2" name="Straight Connector 41"/>
          <p:cNvCxnSpPr>
            <a:stCxn id="21" idx="1"/>
          </p:cNvCxnSpPr>
          <p:nvPr/>
        </p:nvCxnSpPr>
        <p:spPr>
          <a:xfrm flipH="1">
            <a:off x="8890217" y="3944475"/>
            <a:ext cx="93928" cy="670042"/>
          </a:xfrm>
          <a:prstGeom prst="line">
            <a:avLst/>
          </a:prstGeom>
          <a:ln w="4445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9903059" y="4023553"/>
            <a:ext cx="193486" cy="590964"/>
          </a:xfrm>
          <a:prstGeom prst="line">
            <a:avLst/>
          </a:prstGeom>
          <a:ln w="444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014575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Takeaways …….</a:t>
            </a:r>
            <a:endParaRPr lang="en-US" dirty="0"/>
          </a:p>
        </p:txBody>
      </p:sp>
      <p:sp>
        <p:nvSpPr>
          <p:cNvPr id="3" name="Content Placeholder 2"/>
          <p:cNvSpPr>
            <a:spLocks noGrp="1"/>
          </p:cNvSpPr>
          <p:nvPr>
            <p:ph idx="1"/>
          </p:nvPr>
        </p:nvSpPr>
        <p:spPr/>
        <p:txBody>
          <a:bodyPr/>
          <a:lstStyle/>
          <a:p>
            <a:r>
              <a:rPr lang="en-US" dirty="0" smtClean="0"/>
              <a:t>Next Global Health crisis</a:t>
            </a:r>
          </a:p>
          <a:p>
            <a:r>
              <a:rPr lang="en-US" dirty="0" smtClean="0"/>
              <a:t>Mortality, morbidity and health care costs</a:t>
            </a:r>
          </a:p>
          <a:p>
            <a:r>
              <a:rPr lang="en-US" dirty="0" smtClean="0"/>
              <a:t>Reign of superbugs</a:t>
            </a:r>
          </a:p>
          <a:p>
            <a:r>
              <a:rPr lang="en-US" dirty="0" smtClean="0"/>
              <a:t>Inappropriate use of antibiotics</a:t>
            </a:r>
          </a:p>
          <a:p>
            <a:r>
              <a:rPr lang="en-US" dirty="0" smtClean="0"/>
              <a:t>Few antibiotics in pipeline</a:t>
            </a:r>
          </a:p>
          <a:p>
            <a:r>
              <a:rPr lang="en-US" dirty="0" smtClean="0"/>
              <a:t>Antimicrobial stewardship</a:t>
            </a:r>
          </a:p>
          <a:p>
            <a:r>
              <a:rPr lang="en-US" dirty="0" smtClean="0"/>
              <a:t>Innovative Non antibiotic Approaches</a:t>
            </a:r>
          </a:p>
          <a:p>
            <a:endParaRPr lang="en-US" dirty="0" smtClean="0"/>
          </a:p>
          <a:p>
            <a:endParaRPr lang="en-US" dirty="0" smtClean="0"/>
          </a:p>
          <a:p>
            <a:endParaRPr lang="en-US" dirty="0" smtClean="0"/>
          </a:p>
          <a:p>
            <a:endParaRPr lang="en-US" dirty="0"/>
          </a:p>
        </p:txBody>
      </p:sp>
      <p:sp>
        <p:nvSpPr>
          <p:cNvPr id="4" name="Text Placeholder 3"/>
          <p:cNvSpPr>
            <a:spLocks noGrp="1"/>
          </p:cNvSpPr>
          <p:nvPr>
            <p:ph type="body" sz="quarter" idx="16"/>
          </p:nvPr>
        </p:nvSpPr>
        <p:spPr/>
        <p:txBody>
          <a:bodyPr/>
          <a:lstStyle/>
          <a:p>
            <a:endParaRPr lang="en-US"/>
          </a:p>
        </p:txBody>
      </p:sp>
      <p:sp>
        <p:nvSpPr>
          <p:cNvPr id="5" name="Text Placeholder 4"/>
          <p:cNvSpPr>
            <a:spLocks noGrp="1"/>
          </p:cNvSpPr>
          <p:nvPr>
            <p:ph type="body" sz="quarter" idx="15"/>
          </p:nvPr>
        </p:nvSpPr>
        <p:spPr/>
        <p:txBody>
          <a:bodyPr/>
          <a:lstStyle/>
          <a:p>
            <a:endParaRPr lang="en-US"/>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02879" y="2220833"/>
            <a:ext cx="3684521" cy="3236244"/>
          </a:xfrm>
          <a:prstGeom prst="rect">
            <a:avLst/>
          </a:prstGeom>
        </p:spPr>
      </p:pic>
    </p:spTree>
    <p:extLst>
      <p:ext uri="{BB962C8B-B14F-4D97-AF65-F5344CB8AC3E}">
        <p14:creationId xmlns:p14="http://schemas.microsoft.com/office/powerpoint/2010/main" val="188873797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489319" y="2379771"/>
            <a:ext cx="8946777" cy="3679652"/>
          </a:xfrm>
        </p:spPr>
        <p:txBody>
          <a:bodyPr/>
          <a:lstStyle/>
          <a:p>
            <a:pPr marL="0" indent="0">
              <a:buNone/>
            </a:pPr>
            <a:r>
              <a:rPr lang="en-US" i="1" dirty="0" smtClean="0"/>
              <a:t>  “You </a:t>
            </a:r>
            <a:r>
              <a:rPr lang="en-US" i="1" dirty="0"/>
              <a:t>can fool all the microbes for sometime,</a:t>
            </a:r>
          </a:p>
          <a:p>
            <a:pPr marL="0" indent="0">
              <a:buNone/>
            </a:pPr>
            <a:r>
              <a:rPr lang="en-US" i="1" dirty="0" smtClean="0"/>
              <a:t>   You </a:t>
            </a:r>
            <a:r>
              <a:rPr lang="en-US" i="1" dirty="0"/>
              <a:t>can fool some of the microbes all the time,</a:t>
            </a:r>
          </a:p>
          <a:p>
            <a:pPr marL="0" indent="0">
              <a:buNone/>
            </a:pPr>
            <a:r>
              <a:rPr lang="en-US" i="1" dirty="0" smtClean="0"/>
              <a:t>   But </a:t>
            </a:r>
            <a:r>
              <a:rPr lang="en-US" i="1" dirty="0"/>
              <a:t>you cannot fool all the microbes all the </a:t>
            </a:r>
            <a:r>
              <a:rPr lang="en-US" i="1" dirty="0" smtClean="0"/>
              <a:t>time”</a:t>
            </a:r>
          </a:p>
          <a:p>
            <a:pPr marL="0" indent="0">
              <a:buNone/>
            </a:pPr>
            <a:r>
              <a:rPr lang="en-US" dirty="0"/>
              <a:t> </a:t>
            </a:r>
            <a:r>
              <a:rPr lang="en-US" dirty="0" smtClean="0"/>
              <a:t>                                                     ------Dr Rajeev Soman </a:t>
            </a:r>
            <a:endParaRPr lang="en-US" dirty="0"/>
          </a:p>
        </p:txBody>
      </p:sp>
      <p:sp>
        <p:nvSpPr>
          <p:cNvPr id="4" name="Text Placeholder 3"/>
          <p:cNvSpPr>
            <a:spLocks noGrp="1"/>
          </p:cNvSpPr>
          <p:nvPr>
            <p:ph type="body" sz="quarter" idx="16"/>
          </p:nvPr>
        </p:nvSpPr>
        <p:spPr/>
        <p:txBody>
          <a:bodyPr/>
          <a:lstStyle/>
          <a:p>
            <a:r>
              <a:rPr lang="en-US" dirty="0"/>
              <a:t>Editorial “Antibiotic Resistance” Supplement to JAPI, Dec 2010;58:6.</a:t>
            </a:r>
          </a:p>
          <a:p>
            <a:endParaRPr lang="en-US" dirty="0"/>
          </a:p>
        </p:txBody>
      </p:sp>
      <p:sp>
        <p:nvSpPr>
          <p:cNvPr id="5" name="Text Placeholder 4"/>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8856062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3311" y="1155193"/>
            <a:ext cx="10204705" cy="2136648"/>
          </a:xfrm>
        </p:spPr>
        <p:txBody>
          <a:bodyPr/>
          <a:lstStyle/>
          <a:p>
            <a:pPr marL="0" indent="0" algn="ctr">
              <a:buNone/>
            </a:pPr>
            <a:endParaRPr lang="en-US" dirty="0"/>
          </a:p>
          <a:p>
            <a:pPr marL="0" indent="0" algn="ctr">
              <a:buNone/>
            </a:pPr>
            <a:endParaRPr lang="en-US" dirty="0" smtClean="0"/>
          </a:p>
          <a:p>
            <a:pPr marL="0" indent="0" algn="ctr">
              <a:buNone/>
            </a:pPr>
            <a:r>
              <a:rPr lang="en-US" dirty="0" smtClean="0">
                <a:solidFill>
                  <a:srgbClr val="E31B23"/>
                </a:solidFill>
              </a:rPr>
              <a:t>  </a:t>
            </a:r>
            <a:r>
              <a:rPr lang="en-US" sz="4000" dirty="0" smtClean="0">
                <a:solidFill>
                  <a:srgbClr val="E31B23"/>
                </a:solidFill>
              </a:rPr>
              <a:t>Thank you for your attention</a:t>
            </a:r>
            <a:endParaRPr lang="en-US" sz="4000" dirty="0">
              <a:solidFill>
                <a:srgbClr val="E31B23"/>
              </a:solidFill>
            </a:endParaRPr>
          </a:p>
        </p:txBody>
      </p:sp>
      <p:sp>
        <p:nvSpPr>
          <p:cNvPr id="4" name="Text Placeholder 3"/>
          <p:cNvSpPr>
            <a:spLocks noGrp="1"/>
          </p:cNvSpPr>
          <p:nvPr>
            <p:ph type="body" sz="quarter" idx="16"/>
          </p:nvPr>
        </p:nvSpPr>
        <p:spPr/>
        <p:txBody>
          <a:bodyPr/>
          <a:lstStyle/>
          <a:p>
            <a:endParaRPr lang="en-US"/>
          </a:p>
        </p:txBody>
      </p:sp>
      <p:sp>
        <p:nvSpPr>
          <p:cNvPr id="6" name="TextBox 5"/>
          <p:cNvSpPr txBox="1"/>
          <p:nvPr/>
        </p:nvSpPr>
        <p:spPr>
          <a:xfrm>
            <a:off x="3779520" y="3938016"/>
            <a:ext cx="4962144" cy="461665"/>
          </a:xfrm>
          <a:prstGeom prst="rect">
            <a:avLst/>
          </a:prstGeom>
          <a:noFill/>
        </p:spPr>
        <p:txBody>
          <a:bodyPr wrap="square" rtlCol="0">
            <a:spAutoFit/>
          </a:bodyPr>
          <a:lstStyle/>
          <a:p>
            <a:pPr algn="ctr"/>
            <a:r>
              <a:rPr lang="en-US" sz="2400" b="1" dirty="0" smtClean="0"/>
              <a:t>ssalgaonkar@rgare.com</a:t>
            </a:r>
            <a:endParaRPr lang="en-US" sz="2400" b="1" dirty="0"/>
          </a:p>
        </p:txBody>
      </p:sp>
    </p:spTree>
    <p:extLst>
      <p:ext uri="{BB962C8B-B14F-4D97-AF65-F5344CB8AC3E}">
        <p14:creationId xmlns:p14="http://schemas.microsoft.com/office/powerpoint/2010/main" val="71483579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00436" y="6307015"/>
            <a:ext cx="1949687" cy="152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bwMode="gray">
          <a:xfrm>
            <a:off x="406651" y="5968641"/>
            <a:ext cx="7950505" cy="676748"/>
          </a:xfrm>
          <a:prstGeom prst="rect">
            <a:avLst/>
          </a:prstGeom>
        </p:spPr>
        <p:txBody>
          <a:bodyPr vert="horz" lIns="91424" tIns="0" rIns="0" bIns="0" rtlCol="0" anchor="b" anchorCtr="0">
            <a:noAutofit/>
          </a:bodyPr>
          <a:lstStyle/>
          <a:p>
            <a:pPr>
              <a:lnSpc>
                <a:spcPct val="90000"/>
              </a:lnSpc>
              <a:spcBef>
                <a:spcPts val="600"/>
              </a:spcBef>
              <a:buClr>
                <a:schemeClr val="bg2"/>
              </a:buClr>
              <a:buSzPct val="100000"/>
            </a:pPr>
            <a:r>
              <a:rPr lang="en-US" sz="900" dirty="0">
                <a:solidFill>
                  <a:schemeClr val="bg1"/>
                </a:solidFill>
                <a:latin typeface="Arial" pitchFamily="34" charset="0"/>
                <a:cs typeface="Arial" pitchFamily="34" charset="0"/>
              </a:rPr>
              <a:t>©</a:t>
            </a:r>
            <a:r>
              <a:rPr lang="en-US" sz="900" dirty="0" smtClean="0">
                <a:solidFill>
                  <a:schemeClr val="bg1"/>
                </a:solidFill>
                <a:latin typeface="Arial" pitchFamily="34" charset="0"/>
                <a:cs typeface="Arial" pitchFamily="34" charset="0"/>
              </a:rPr>
              <a:t>2017 </a:t>
            </a:r>
            <a:r>
              <a:rPr lang="en-US" sz="900" dirty="0">
                <a:solidFill>
                  <a:schemeClr val="bg1"/>
                </a:solidFill>
                <a:latin typeface="Arial" pitchFamily="34" charset="0"/>
                <a:cs typeface="Arial" pitchFamily="34" charset="0"/>
              </a:rPr>
              <a:t>RGA. All rights reserved.</a:t>
            </a:r>
          </a:p>
          <a:p>
            <a:r>
              <a:rPr lang="en-US" sz="900" dirty="0">
                <a:solidFill>
                  <a:schemeClr val="bg1"/>
                </a:solidFill>
                <a:latin typeface="Arial" pitchFamily="34" charset="0"/>
                <a:cs typeface="Arial" pitchFamily="34" charset="0"/>
              </a:rPr>
              <a:t>No part of this publication may be reproduced in any form without the prior permission of RGA. </a:t>
            </a:r>
          </a:p>
          <a:p>
            <a:r>
              <a:rPr lang="en-US" sz="900" dirty="0">
                <a:solidFill>
                  <a:schemeClr val="bg1"/>
                </a:solidFill>
                <a:latin typeface="Arial" pitchFamily="34" charset="0"/>
                <a:cs typeface="Arial" pitchFamily="34" charset="0"/>
              </a:rPr>
              <a:t>The information in this publication is for the exclusive, internal use of the recipient and may not be relied upon by any other party other than the recipient and its affiliates, or published, quoted or disseminated to any party other than the recipient without the prior written consent of RGA.  </a:t>
            </a:r>
          </a:p>
        </p:txBody>
      </p:sp>
    </p:spTree>
    <p:extLst>
      <p:ext uri="{BB962C8B-B14F-4D97-AF65-F5344CB8AC3E}">
        <p14:creationId xmlns:p14="http://schemas.microsoft.com/office/powerpoint/2010/main" val="2164145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bwMode="gray"/>
        <p:txBody>
          <a:bodyPr/>
          <a:lstStyle/>
          <a:p>
            <a:r>
              <a:rPr lang="en-US" dirty="0" smtClean="0"/>
              <a:t>The Story So Far…… </a:t>
            </a:r>
            <a:endParaRPr lang="en-US" dirty="0"/>
          </a:p>
        </p:txBody>
      </p:sp>
      <p:sp>
        <p:nvSpPr>
          <p:cNvPr id="10" name="Subtitle 9"/>
          <p:cNvSpPr>
            <a:spLocks noGrp="1"/>
          </p:cNvSpPr>
          <p:nvPr>
            <p:ph type="subTitle" idx="1"/>
          </p:nvPr>
        </p:nvSpPr>
        <p:spPr bwMode="gray"/>
        <p:txBody>
          <a:bodyPr/>
          <a:lstStyle/>
          <a:p>
            <a:endParaRPr lang="en-US" dirty="0"/>
          </a:p>
        </p:txBody>
      </p:sp>
      <p:sp>
        <p:nvSpPr>
          <p:cNvPr id="5" name="Picture Placeholder 4"/>
          <p:cNvSpPr>
            <a:spLocks noGrp="1"/>
          </p:cNvSpPr>
          <p:nvPr>
            <p:ph type="pic" sz="quarter" idx="10"/>
          </p:nvPr>
        </p:nvSpPr>
        <p:spPr/>
      </p:sp>
      <p:pic>
        <p:nvPicPr>
          <p:cNvPr id="11" name="Picture Placeholder 3" descr="medical_ppt.jpg"/>
          <p:cNvPicPr>
            <a:picLocks noChangeAspect="1"/>
          </p:cNvPicPr>
          <p:nvPr/>
        </p:nvPicPr>
        <p:blipFill rotWithShape="1">
          <a:blip r:embed="rId3">
            <a:extLst>
              <a:ext uri="{28A0092B-C50C-407E-A947-70E740481C1C}">
                <a14:useLocalDpi xmlns:a14="http://schemas.microsoft.com/office/drawing/2010/main" val="0"/>
              </a:ext>
            </a:extLst>
          </a:blip>
          <a:srcRect l="22848" r="10724"/>
          <a:stretch/>
        </p:blipFill>
        <p:spPr bwMode="gray">
          <a:xfrm>
            <a:off x="0" y="-13511"/>
            <a:ext cx="4472145" cy="6878807"/>
          </a:xfrm>
          <a:prstGeom prst="rect">
            <a:avLst/>
          </a:prstGeom>
          <a:solidFill>
            <a:schemeClr val="bg2"/>
          </a:solidFill>
        </p:spPr>
      </p:pic>
    </p:spTree>
    <p:extLst>
      <p:ext uri="{BB962C8B-B14F-4D97-AF65-F5344CB8AC3E}">
        <p14:creationId xmlns:p14="http://schemas.microsoft.com/office/powerpoint/2010/main" val="7796449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Medical Miracle……..</a:t>
            </a:r>
            <a:endParaRPr lang="en-US" dirty="0"/>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16487" y="1590079"/>
            <a:ext cx="5700896" cy="4355491"/>
          </a:xfrm>
        </p:spPr>
      </p:pic>
      <p:sp>
        <p:nvSpPr>
          <p:cNvPr id="4" name="Text Placeholder 3"/>
          <p:cNvSpPr>
            <a:spLocks noGrp="1"/>
          </p:cNvSpPr>
          <p:nvPr>
            <p:ph type="body" sz="quarter" idx="16"/>
          </p:nvPr>
        </p:nvSpPr>
        <p:spPr>
          <a:xfrm>
            <a:off x="6016488" y="5839843"/>
            <a:ext cx="5472360" cy="456470"/>
          </a:xfrm>
        </p:spPr>
        <p:txBody>
          <a:bodyPr/>
          <a:lstStyle/>
          <a:p>
            <a:r>
              <a:rPr lang="en-US" dirty="0"/>
              <a:t>Gonorrhea treatment advertisement from 1944, when penicillin became widely available due to mass production. National Institutes of Health </a:t>
            </a:r>
          </a:p>
        </p:txBody>
      </p:sp>
      <p:sp>
        <p:nvSpPr>
          <p:cNvPr id="5" name="Text Placeholder 4"/>
          <p:cNvSpPr>
            <a:spLocks noGrp="1"/>
          </p:cNvSpPr>
          <p:nvPr>
            <p:ph type="body" sz="quarter" idx="15"/>
          </p:nvPr>
        </p:nvSpPr>
        <p:spPr/>
        <p:txBody>
          <a:bodyPr/>
          <a:lstStyle/>
          <a:p>
            <a:endParaRPr lang="en-US"/>
          </a:p>
        </p:txBody>
      </p:sp>
      <p:pic>
        <p:nvPicPr>
          <p:cNvPr id="3" name="Picture 2"/>
          <p:cNvPicPr>
            <a:picLocks noChangeAspect="1"/>
          </p:cNvPicPr>
          <p:nvPr/>
        </p:nvPicPr>
        <p:blipFill>
          <a:blip r:embed="rId4"/>
          <a:stretch>
            <a:fillRect/>
          </a:stretch>
        </p:blipFill>
        <p:spPr>
          <a:xfrm>
            <a:off x="891704" y="1569060"/>
            <a:ext cx="5124783" cy="4355490"/>
          </a:xfrm>
          <a:prstGeom prst="rect">
            <a:avLst/>
          </a:prstGeom>
        </p:spPr>
      </p:pic>
    </p:spTree>
    <p:extLst>
      <p:ext uri="{BB962C8B-B14F-4D97-AF65-F5344CB8AC3E}">
        <p14:creationId xmlns:p14="http://schemas.microsoft.com/office/powerpoint/2010/main" val="4428185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 Good as it Gets!</a:t>
            </a:r>
            <a:endParaRPr lang="en-US" dirty="0"/>
          </a:p>
        </p:txBody>
      </p:sp>
      <p:sp>
        <p:nvSpPr>
          <p:cNvPr id="4" name="Text Placeholder 3"/>
          <p:cNvSpPr>
            <a:spLocks noGrp="1"/>
          </p:cNvSpPr>
          <p:nvPr>
            <p:ph type="body" sz="quarter" idx="16"/>
          </p:nvPr>
        </p:nvSpPr>
        <p:spPr>
          <a:xfrm>
            <a:off x="647864" y="6337826"/>
            <a:ext cx="5082376" cy="415018"/>
          </a:xfrm>
        </p:spPr>
        <p:txBody>
          <a:bodyPr/>
          <a:lstStyle/>
          <a:p>
            <a:r>
              <a:rPr lang="en-US" sz="1600" dirty="0" smtClean="0"/>
              <a:t>Armstrong, G. L.  et al. </a:t>
            </a:r>
            <a:r>
              <a:rPr lang="en-US" sz="1600" i="1" dirty="0" smtClean="0"/>
              <a:t>JAMA</a:t>
            </a:r>
            <a:r>
              <a:rPr lang="en-US" sz="1600" dirty="0" smtClean="0"/>
              <a:t> 1999;281(1</a:t>
            </a:r>
            <a:r>
              <a:rPr lang="en-US" sz="1600" dirty="0"/>
              <a:t>): </a:t>
            </a:r>
            <a:r>
              <a:rPr lang="en-US" sz="1600" dirty="0" smtClean="0"/>
              <a:t>61–66. </a:t>
            </a:r>
            <a:endParaRPr lang="en-US" sz="1600" dirty="0"/>
          </a:p>
        </p:txBody>
      </p:sp>
      <p:sp>
        <p:nvSpPr>
          <p:cNvPr id="5" name="Text Placeholder 4"/>
          <p:cNvSpPr>
            <a:spLocks noGrp="1"/>
          </p:cNvSpPr>
          <p:nvPr>
            <p:ph type="body" sz="quarter" idx="15"/>
          </p:nvPr>
        </p:nvSpPr>
        <p:spPr/>
        <p:txBody>
          <a:bodyPr/>
          <a:lstStyle/>
          <a:p>
            <a:r>
              <a:rPr lang="en-US" dirty="0" smtClean="0"/>
              <a:t>Infectious Disease mortality in the United States</a:t>
            </a:r>
            <a:endParaRPr lang="en-US" dirty="0"/>
          </a:p>
        </p:txBody>
      </p:sp>
      <p:sp>
        <p:nvSpPr>
          <p:cNvPr id="3" name="Content Placeholder 2"/>
          <p:cNvSpPr>
            <a:spLocks noGrp="1"/>
          </p:cNvSpPr>
          <p:nvPr>
            <p:ph idx="1"/>
          </p:nvPr>
        </p:nvSpPr>
        <p:spPr>
          <a:xfrm>
            <a:off x="891705" y="1888788"/>
            <a:ext cx="10690696" cy="1700719"/>
          </a:xfrm>
        </p:spPr>
        <p:txBody>
          <a:bodyPr>
            <a:normAutofit/>
          </a:bodyPr>
          <a:lstStyle/>
          <a:p>
            <a:r>
              <a:rPr lang="en-US" dirty="0" smtClean="0"/>
              <a:t>1900: </a:t>
            </a:r>
            <a:r>
              <a:rPr lang="en-US" dirty="0" smtClean="0">
                <a:solidFill>
                  <a:srgbClr val="FF0000"/>
                </a:solidFill>
              </a:rPr>
              <a:t>797</a:t>
            </a:r>
            <a:r>
              <a:rPr lang="en-US" dirty="0" smtClean="0"/>
              <a:t> deaths per 100,000</a:t>
            </a:r>
          </a:p>
          <a:p>
            <a:r>
              <a:rPr lang="en-US" dirty="0" smtClean="0"/>
              <a:t>1980: </a:t>
            </a:r>
            <a:r>
              <a:rPr lang="en-US" dirty="0" smtClean="0">
                <a:solidFill>
                  <a:srgbClr val="FF0000"/>
                </a:solidFill>
              </a:rPr>
              <a:t>36</a:t>
            </a:r>
            <a:r>
              <a:rPr lang="en-US" dirty="0" smtClean="0"/>
              <a:t> deaths per 100,000</a:t>
            </a:r>
          </a:p>
          <a:p>
            <a:r>
              <a:rPr lang="en-US" dirty="0" smtClean="0"/>
              <a:t>Mortality decrease of </a:t>
            </a:r>
            <a:r>
              <a:rPr lang="en-US" dirty="0" smtClean="0">
                <a:solidFill>
                  <a:srgbClr val="FF0000"/>
                </a:solidFill>
              </a:rPr>
              <a:t>8.2% </a:t>
            </a:r>
            <a:r>
              <a:rPr lang="en-US" dirty="0" smtClean="0"/>
              <a:t>per year between 1938-1952</a:t>
            </a:r>
          </a:p>
        </p:txBody>
      </p:sp>
    </p:spTree>
    <p:extLst>
      <p:ext uri="{BB962C8B-B14F-4D97-AF65-F5344CB8AC3E}">
        <p14:creationId xmlns:p14="http://schemas.microsoft.com/office/powerpoint/2010/main" val="7051218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WARNING …………….</a:t>
            </a:r>
            <a:endParaRPr lang="en-US" dirty="0"/>
          </a:p>
        </p:txBody>
      </p:sp>
      <p:sp>
        <p:nvSpPr>
          <p:cNvPr id="3" name="Content Placeholder 2"/>
          <p:cNvSpPr>
            <a:spLocks noGrp="1"/>
          </p:cNvSpPr>
          <p:nvPr>
            <p:ph idx="1"/>
          </p:nvPr>
        </p:nvSpPr>
        <p:spPr/>
        <p:txBody>
          <a:bodyPr>
            <a:normAutofit/>
          </a:bodyPr>
          <a:lstStyle/>
          <a:p>
            <a:endParaRPr lang="en-US" dirty="0" smtClean="0"/>
          </a:p>
          <a:p>
            <a:pPr marL="0" indent="0">
              <a:buNone/>
            </a:pPr>
            <a:r>
              <a:rPr lang="en-US" dirty="0" smtClean="0"/>
              <a:t>“</a:t>
            </a:r>
            <a:r>
              <a:rPr lang="en-US" i="1" dirty="0" smtClean="0"/>
              <a:t>The </a:t>
            </a:r>
            <a:r>
              <a:rPr lang="en-US" i="1" dirty="0"/>
              <a:t>greatest possibility of evil in self-medication is the use of </a:t>
            </a:r>
            <a:r>
              <a:rPr lang="en-US" i="1" dirty="0">
                <a:solidFill>
                  <a:srgbClr val="C00000"/>
                </a:solidFill>
              </a:rPr>
              <a:t>too small doses </a:t>
            </a:r>
            <a:r>
              <a:rPr lang="en-US" i="1" dirty="0"/>
              <a:t>so that instead of clearing up infection, the microbes are educated to resist penicillin and a host of penicillin-fast organisms is bred out which can be passed to other individuals and from them to others until they reach someone who gets a septicemia or a pneumonia which </a:t>
            </a:r>
            <a:r>
              <a:rPr lang="en-US" i="1" dirty="0" smtClean="0"/>
              <a:t>penicillin </a:t>
            </a:r>
            <a:r>
              <a:rPr lang="en-US" i="1" dirty="0"/>
              <a:t>cannot </a:t>
            </a:r>
            <a:r>
              <a:rPr lang="en-US" i="1" dirty="0" smtClean="0"/>
              <a:t>save</a:t>
            </a:r>
            <a:r>
              <a:rPr lang="en-US" dirty="0" smtClean="0"/>
              <a:t>”</a:t>
            </a:r>
          </a:p>
          <a:p>
            <a:pPr marL="0" indent="0">
              <a:buNone/>
            </a:pPr>
            <a:r>
              <a:rPr lang="en-US" dirty="0"/>
              <a:t> </a:t>
            </a:r>
            <a:r>
              <a:rPr lang="en-US" dirty="0" smtClean="0"/>
              <a:t>                                                                             </a:t>
            </a:r>
          </a:p>
          <a:p>
            <a:pPr marL="0" indent="0">
              <a:buNone/>
            </a:pPr>
            <a:r>
              <a:rPr lang="en-US" dirty="0"/>
              <a:t> </a:t>
            </a:r>
            <a:r>
              <a:rPr lang="en-US" dirty="0" smtClean="0"/>
              <a:t>                                                                           ---- Alexander Fleming</a:t>
            </a:r>
            <a:endParaRPr lang="en-US" sz="1600" dirty="0" smtClean="0"/>
          </a:p>
          <a:p>
            <a:pPr marL="0" indent="0">
              <a:buNone/>
            </a:pPr>
            <a:r>
              <a:rPr lang="en-US" i="1" dirty="0" smtClean="0"/>
              <a:t>                                                                                                                                                                    </a:t>
            </a:r>
            <a:r>
              <a:rPr lang="en-US" dirty="0" smtClean="0"/>
              <a:t>          </a:t>
            </a:r>
            <a:endParaRPr lang="en-US" dirty="0"/>
          </a:p>
        </p:txBody>
      </p:sp>
      <p:sp>
        <p:nvSpPr>
          <p:cNvPr id="4" name="Text Placeholder 3"/>
          <p:cNvSpPr>
            <a:spLocks noGrp="1"/>
          </p:cNvSpPr>
          <p:nvPr>
            <p:ph type="body" sz="quarter" idx="16"/>
          </p:nvPr>
        </p:nvSpPr>
        <p:spPr>
          <a:xfrm>
            <a:off x="721016" y="6301250"/>
            <a:ext cx="8956240" cy="415018"/>
          </a:xfrm>
        </p:spPr>
        <p:txBody>
          <a:bodyPr/>
          <a:lstStyle/>
          <a:p>
            <a:r>
              <a:rPr lang="en-US" sz="1200" i="1" dirty="0" smtClean="0"/>
              <a:t>The New </a:t>
            </a:r>
            <a:r>
              <a:rPr lang="en-US" sz="1200" i="1" dirty="0"/>
              <a:t>York Times</a:t>
            </a:r>
            <a:r>
              <a:rPr lang="en-US" sz="1200" dirty="0"/>
              <a:t> </a:t>
            </a:r>
            <a:r>
              <a:rPr lang="en-US" sz="1200" dirty="0" smtClean="0"/>
              <a:t> </a:t>
            </a:r>
            <a:r>
              <a:rPr lang="en-US" sz="1200" dirty="0"/>
              <a:t>1945</a:t>
            </a:r>
          </a:p>
        </p:txBody>
      </p:sp>
      <p:sp>
        <p:nvSpPr>
          <p:cNvPr id="5" name="Text Placeholder 4"/>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17542073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Result – Antimicrobial </a:t>
            </a:r>
            <a:r>
              <a:rPr lang="en-US" dirty="0"/>
              <a:t>R</a:t>
            </a:r>
            <a:r>
              <a:rPr lang="en-US" dirty="0" smtClean="0"/>
              <a:t>esistance</a:t>
            </a:r>
            <a:endParaRPr lang="en-US" dirty="0"/>
          </a:p>
        </p:txBody>
      </p:sp>
      <p:sp>
        <p:nvSpPr>
          <p:cNvPr id="3" name="Content Placeholder 2"/>
          <p:cNvSpPr>
            <a:spLocks noGrp="1"/>
          </p:cNvSpPr>
          <p:nvPr>
            <p:ph idx="1"/>
          </p:nvPr>
        </p:nvSpPr>
        <p:spPr>
          <a:xfrm>
            <a:off x="891704" y="1897566"/>
            <a:ext cx="10690696" cy="3410415"/>
          </a:xfrm>
        </p:spPr>
        <p:txBody>
          <a:bodyPr/>
          <a:lstStyle/>
          <a:p>
            <a:r>
              <a:rPr lang="en-US" dirty="0" smtClean="0"/>
              <a:t>Not </a:t>
            </a:r>
            <a:r>
              <a:rPr lang="en-US" dirty="0"/>
              <a:t>just for penicillin but for each new antibiotic subsequently </a:t>
            </a:r>
            <a:r>
              <a:rPr lang="en-US" dirty="0" smtClean="0"/>
              <a:t>developed!!</a:t>
            </a:r>
          </a:p>
          <a:p>
            <a:r>
              <a:rPr lang="en-US" dirty="0" smtClean="0"/>
              <a:t>Resistance to previously sensitive antimicrobial </a:t>
            </a:r>
          </a:p>
          <a:p>
            <a:r>
              <a:rPr lang="en-US" dirty="0" smtClean="0"/>
              <a:t>Usually irreversible</a:t>
            </a:r>
            <a:endParaRPr lang="en-GB" dirty="0" smtClean="0"/>
          </a:p>
          <a:p>
            <a:r>
              <a:rPr lang="en-GB" dirty="0" smtClean="0"/>
              <a:t>Drug resistant </a:t>
            </a:r>
          </a:p>
          <a:p>
            <a:pPr lvl="1"/>
            <a:r>
              <a:rPr lang="en-GB" dirty="0" smtClean="0"/>
              <a:t>Single</a:t>
            </a:r>
            <a:endParaRPr lang="en-GB" dirty="0"/>
          </a:p>
          <a:p>
            <a:pPr lvl="1"/>
            <a:r>
              <a:rPr lang="en-GB" dirty="0" smtClean="0"/>
              <a:t>Multiple</a:t>
            </a:r>
            <a:endParaRPr lang="en-US" dirty="0"/>
          </a:p>
        </p:txBody>
      </p:sp>
      <p:sp>
        <p:nvSpPr>
          <p:cNvPr id="4" name="Text Placeholder 3"/>
          <p:cNvSpPr>
            <a:spLocks noGrp="1"/>
          </p:cNvSpPr>
          <p:nvPr>
            <p:ph type="body" sz="quarter" idx="16"/>
          </p:nvPr>
        </p:nvSpPr>
        <p:spPr/>
        <p:txBody>
          <a:bodyPr/>
          <a:lstStyle/>
          <a:p>
            <a:endParaRPr lang="en-US"/>
          </a:p>
        </p:txBody>
      </p:sp>
      <p:sp>
        <p:nvSpPr>
          <p:cNvPr id="5" name="Text Placeholder 4"/>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62939076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5.4.1.2"/>
  <p:tag name="PPTVERSION" val="15"/>
  <p:tag name="TPOS" val="2"/>
</p:tagLst>
</file>

<file path=ppt/theme/theme1.xml><?xml version="1.0" encoding="utf-8"?>
<a:theme xmlns:a="http://schemas.openxmlformats.org/drawingml/2006/main" name="Office Theme">
  <a:themeElements>
    <a:clrScheme name="Custom 7">
      <a:dk1>
        <a:srgbClr val="000000"/>
      </a:dk1>
      <a:lt1>
        <a:srgbClr val="FFFFFF"/>
      </a:lt1>
      <a:dk2>
        <a:srgbClr val="848383"/>
      </a:dk2>
      <a:lt2>
        <a:srgbClr val="CECECE"/>
      </a:lt2>
      <a:accent1>
        <a:srgbClr val="E31B23"/>
      </a:accent1>
      <a:accent2>
        <a:srgbClr val="006086"/>
      </a:accent2>
      <a:accent3>
        <a:srgbClr val="E37735"/>
      </a:accent3>
      <a:accent4>
        <a:srgbClr val="631C15"/>
      </a:accent4>
      <a:accent5>
        <a:srgbClr val="848383"/>
      </a:accent5>
      <a:accent6>
        <a:srgbClr val="9E9844"/>
      </a:accent6>
      <a:hlink>
        <a:srgbClr val="006086"/>
      </a:hlink>
      <a:folHlink>
        <a:srgbClr val="E31B23"/>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RGA Palette">
      <a:dk1>
        <a:srgbClr val="000000"/>
      </a:dk1>
      <a:lt1>
        <a:srgbClr val="FFFFFF"/>
      </a:lt1>
      <a:dk2>
        <a:srgbClr val="848383"/>
      </a:dk2>
      <a:lt2>
        <a:srgbClr val="CECECE"/>
      </a:lt2>
      <a:accent1>
        <a:srgbClr val="D92B2D"/>
      </a:accent1>
      <a:accent2>
        <a:srgbClr val="006086"/>
      </a:accent2>
      <a:accent3>
        <a:srgbClr val="E37735"/>
      </a:accent3>
      <a:accent4>
        <a:srgbClr val="631C15"/>
      </a:accent4>
      <a:accent5>
        <a:srgbClr val="848383"/>
      </a:accent5>
      <a:accent6>
        <a:srgbClr val="9E9844"/>
      </a:accent6>
      <a:hlink>
        <a:srgbClr val="006086"/>
      </a:hlink>
      <a:folHlink>
        <a:srgbClr val="E31B23"/>
      </a:folHlink>
    </a:clrScheme>
    <a:fontScheme name="Custom 1">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9F202519AC01F4DB985337A9EEFDEFA" ma:contentTypeVersion="1" ma:contentTypeDescription="Create a new document." ma:contentTypeScope="" ma:versionID="40dd8015e35e7435f24349e5bd1bddaf">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9A6EAF1-6FAF-46D9-A2B5-69565FC315D7}">
  <ds:schemaRefs>
    <ds:schemaRef ds:uri="http://schemas.microsoft.com/sharepoint/v3/contenttype/forms"/>
  </ds:schemaRefs>
</ds:datastoreItem>
</file>

<file path=customXml/itemProps2.xml><?xml version="1.0" encoding="utf-8"?>
<ds:datastoreItem xmlns:ds="http://schemas.openxmlformats.org/officeDocument/2006/customXml" ds:itemID="{BB4B21B2-E5FC-450C-80A6-DEC10856BC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B7E49B5C-72D8-4534-BAF9-BA6C7500370F}">
  <ds:schemaRefs>
    <ds:schemaRef ds:uri="http://purl.org/dc/terms/"/>
    <ds:schemaRef ds:uri="http://purl.org/dc/dcmitype/"/>
    <ds:schemaRef ds:uri="http://www.w3.org/XML/1998/namespace"/>
    <ds:schemaRef ds:uri="http://schemas.microsoft.com/office/2006/metadata/properties"/>
    <ds:schemaRef ds:uri="http://schemas.openxmlformats.org/package/2006/metadata/core-properties"/>
    <ds:schemaRef ds:uri="http://purl.org/dc/elements/1.1/"/>
    <ds:schemaRef ds:uri="http://schemas.microsoft.com/office/2006/documentManagement/typ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14945</TotalTime>
  <Words>2427</Words>
  <Application>Microsoft Office PowerPoint</Application>
  <PresentationFormat>Widescreen</PresentationFormat>
  <Paragraphs>372</Paragraphs>
  <Slides>44</Slides>
  <Notes>36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Arial</vt:lpstr>
      <vt:lpstr>Arial Narrow</vt:lpstr>
      <vt:lpstr>Calibri</vt:lpstr>
      <vt:lpstr>Courier New</vt:lpstr>
      <vt:lpstr>Trebuchet MS</vt:lpstr>
      <vt:lpstr>Wingdings</vt:lpstr>
      <vt:lpstr>Wingdings 2</vt:lpstr>
      <vt:lpstr>Office Theme</vt:lpstr>
      <vt:lpstr>Antimicrobial Resistance: “Bad Bugs, Few Drugs”</vt:lpstr>
      <vt:lpstr>Agenda</vt:lpstr>
      <vt:lpstr>Terminology</vt:lpstr>
      <vt:lpstr>Gram Staining</vt:lpstr>
      <vt:lpstr>The Story So Far…… </vt:lpstr>
      <vt:lpstr>A Medical Miracle……..</vt:lpstr>
      <vt:lpstr>As Good as it Gets!</vt:lpstr>
      <vt:lpstr>The WARNING …………….</vt:lpstr>
      <vt:lpstr>The Result – Antimicrobial Resistance</vt:lpstr>
      <vt:lpstr>Resistance develops rapidly</vt:lpstr>
      <vt:lpstr>Events in Time</vt:lpstr>
      <vt:lpstr>Causes of AMR </vt:lpstr>
      <vt:lpstr> Antibiotic consumption is major driver </vt:lpstr>
      <vt:lpstr>Inappropriate Antibiotic Use</vt:lpstr>
      <vt:lpstr>Inappropriate Antibiotic Prescriptions</vt:lpstr>
      <vt:lpstr>PowerPoint Presentation</vt:lpstr>
      <vt:lpstr>Frequency of non-prescription use of antimicrobials in the general population</vt:lpstr>
      <vt:lpstr>Drying Antibiotic Pipeline</vt:lpstr>
      <vt:lpstr>India in a storm………</vt:lpstr>
      <vt:lpstr>The Advent of SuperBugs</vt:lpstr>
      <vt:lpstr>New Delhi Metallo Beta Lactamase 1 – NDM -1</vt:lpstr>
      <vt:lpstr>“Super Bugs – The Nightmare Bacteria ”</vt:lpstr>
      <vt:lpstr>Global Priority Pathogen List</vt:lpstr>
      <vt:lpstr>Indian Scenario……..</vt:lpstr>
      <vt:lpstr>Magnitude of the Problem</vt:lpstr>
      <vt:lpstr>Global Concerns of AMR </vt:lpstr>
      <vt:lpstr>AMR Kills</vt:lpstr>
      <vt:lpstr>Impact of Inadequate Initial antimicrobial therapy </vt:lpstr>
      <vt:lpstr>AMR Kills</vt:lpstr>
      <vt:lpstr>Cost of antibiotic resistant infections</vt:lpstr>
      <vt:lpstr>The Case of Drug Resistant TB</vt:lpstr>
      <vt:lpstr>Drug Resistant TB </vt:lpstr>
      <vt:lpstr>High Mortality in Drug Resistant TB</vt:lpstr>
      <vt:lpstr>Cost of MDR TB – Out of Reach </vt:lpstr>
      <vt:lpstr>The Way Forward</vt:lpstr>
      <vt:lpstr>Antimicrobial Stewardship – Global Solution</vt:lpstr>
      <vt:lpstr>Teixobactin - Digging in the dirt </vt:lpstr>
      <vt:lpstr>Lugdunin – Right under our nose</vt:lpstr>
      <vt:lpstr>The Future…………..</vt:lpstr>
      <vt:lpstr>Bacteriophage Therapy</vt:lpstr>
      <vt:lpstr>Final Takeaways …….</vt:lpstr>
      <vt:lpstr>PowerPoint Presentation</vt:lpstr>
      <vt:lpstr>PowerPoint Presentation</vt:lpstr>
      <vt:lpstr>PowerPoint Presentation</vt:lpstr>
    </vt:vector>
  </TitlesOfParts>
  <Company>eSlide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Job Number</dc:title>
  <dc:creator>Call @ 866-2-eSlide</dc:creator>
  <dc:description>Template Template for v2007 and v2010</dc:description>
  <cp:lastModifiedBy>PD AUDIO VISION</cp:lastModifiedBy>
  <cp:revision>501</cp:revision>
  <dcterms:created xsi:type="dcterms:W3CDTF">2011-11-02T14:24:24Z</dcterms:created>
  <dcterms:modified xsi:type="dcterms:W3CDTF">2017-03-10T08:40:15Z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0x010100E9F202519AC01F4DB985337A9EEFDEFA</vt:lpwstr>
  </property>
</Properties>
</file>