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entation.xml" ContentType="application/vnd.openxmlformats-officedocument.presentationml.presentation.main+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2.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0.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Override3.xml" ContentType="application/vnd.openxmlformats-officedocument.themeOverride+xml"/>
  <Override PartName="/ppt/theme/themeOverride2.xml" ContentType="application/vnd.openxmlformats-officedocument.themeOverride+xml"/>
  <Override PartName="/ppt/theme/themeOverride1.xml" ContentType="application/vnd.openxmlformats-officedocument.themeOverrid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48"/>
  </p:notesMasterIdLst>
  <p:handoutMasterIdLst>
    <p:handoutMasterId r:id="rId49"/>
  </p:handoutMasterIdLst>
  <p:sldIdLst>
    <p:sldId id="261" r:id="rId3"/>
    <p:sldId id="262" r:id="rId4"/>
    <p:sldId id="340" r:id="rId5"/>
    <p:sldId id="347" r:id="rId6"/>
    <p:sldId id="348" r:id="rId7"/>
    <p:sldId id="349" r:id="rId8"/>
    <p:sldId id="350" r:id="rId9"/>
    <p:sldId id="339" r:id="rId10"/>
    <p:sldId id="346" r:id="rId11"/>
    <p:sldId id="352" r:id="rId12"/>
    <p:sldId id="315" r:id="rId13"/>
    <p:sldId id="307" r:id="rId14"/>
    <p:sldId id="308" r:id="rId15"/>
    <p:sldId id="317" r:id="rId16"/>
    <p:sldId id="313" r:id="rId17"/>
    <p:sldId id="309" r:id="rId18"/>
    <p:sldId id="319" r:id="rId19"/>
    <p:sldId id="324" r:id="rId20"/>
    <p:sldId id="320" r:id="rId21"/>
    <p:sldId id="321" r:id="rId22"/>
    <p:sldId id="322" r:id="rId23"/>
    <p:sldId id="323" r:id="rId24"/>
    <p:sldId id="325" r:id="rId25"/>
    <p:sldId id="256" r:id="rId26"/>
    <p:sldId id="258" r:id="rId27"/>
    <p:sldId id="259" r:id="rId28"/>
    <p:sldId id="260" r:id="rId29"/>
    <p:sldId id="343" r:id="rId30"/>
    <p:sldId id="344" r:id="rId31"/>
    <p:sldId id="263" r:id="rId32"/>
    <p:sldId id="310" r:id="rId33"/>
    <p:sldId id="355" r:id="rId34"/>
    <p:sldId id="326" r:id="rId35"/>
    <p:sldId id="327" r:id="rId36"/>
    <p:sldId id="337" r:id="rId37"/>
    <p:sldId id="333" r:id="rId38"/>
    <p:sldId id="334" r:id="rId39"/>
    <p:sldId id="335" r:id="rId40"/>
    <p:sldId id="336" r:id="rId41"/>
    <p:sldId id="353" r:id="rId42"/>
    <p:sldId id="354" r:id="rId43"/>
    <p:sldId id="342" r:id="rId44"/>
    <p:sldId id="338" r:id="rId45"/>
    <p:sldId id="312" r:id="rId46"/>
    <p:sldId id="316" r:id="rId47"/>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96DA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73" autoAdjust="0"/>
    <p:restoredTop sz="86430" autoAdjust="0"/>
  </p:normalViewPr>
  <p:slideViewPr>
    <p:cSldViewPr>
      <p:cViewPr varScale="1">
        <p:scale>
          <a:sx n="56" d="100"/>
          <a:sy n="56" d="100"/>
        </p:scale>
        <p:origin x="315" y="261"/>
      </p:cViewPr>
      <p:guideLst>
        <p:guide orient="horz" pos="2160"/>
        <p:guide pos="3840"/>
      </p:guideLst>
    </p:cSldViewPr>
  </p:slideViewPr>
  <p:outlineViewPr>
    <p:cViewPr>
      <p:scale>
        <a:sx n="33" d="100"/>
        <a:sy n="33" d="100"/>
      </p:scale>
      <p:origin x="0" y="-20046"/>
    </p:cViewPr>
  </p:outlineViewPr>
  <p:notesTextViewPr>
    <p:cViewPr>
      <p:scale>
        <a:sx n="100" d="100"/>
        <a:sy n="100" d="100"/>
      </p:scale>
      <p:origin x="0" y="0"/>
    </p:cViewPr>
  </p:notesTextViewPr>
  <p:sorterViewPr>
    <p:cViewPr varScale="1">
      <p:scale>
        <a:sx n="1" d="1"/>
        <a:sy n="1" d="1"/>
      </p:scale>
      <p:origin x="0" y="-1217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55" Type="http://schemas.openxmlformats.org/officeDocument/2006/relationships/customXml" Target="../customXml/item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56" Type="http://schemas.openxmlformats.org/officeDocument/2006/relationships/customXml" Target="../customXml/item3.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7A113F3-4594-7841-67D4-016C80303BC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dirty="0">
                <a:latin typeface="+mn-lt"/>
              </a:defRPr>
            </a:lvl1pPr>
          </a:lstStyle>
          <a:p>
            <a:pPr>
              <a:defRPr/>
            </a:pPr>
            <a:endParaRPr lang="en-IN"/>
          </a:p>
        </p:txBody>
      </p:sp>
      <p:sp>
        <p:nvSpPr>
          <p:cNvPr id="3" name="Date Placeholder 2">
            <a:extLst>
              <a:ext uri="{FF2B5EF4-FFF2-40B4-BE49-F238E27FC236}">
                <a16:creationId xmlns:a16="http://schemas.microsoft.com/office/drawing/2014/main" id="{67C79952-2830-F07A-B1B3-ECF80405ADC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F8ADED3C-5F17-4FC0-9411-82247766E9B2}" type="datetimeFigureOut">
              <a:rPr lang="en-IN"/>
              <a:pPr>
                <a:defRPr/>
              </a:pPr>
              <a:t>21-01-2026</a:t>
            </a:fld>
            <a:endParaRPr lang="en-IN" dirty="0"/>
          </a:p>
        </p:txBody>
      </p:sp>
      <p:sp>
        <p:nvSpPr>
          <p:cNvPr id="4" name="Footer Placeholder 3">
            <a:extLst>
              <a:ext uri="{FF2B5EF4-FFF2-40B4-BE49-F238E27FC236}">
                <a16:creationId xmlns:a16="http://schemas.microsoft.com/office/drawing/2014/main" id="{77E8F0F5-9149-A7CD-5C53-A799377B1BC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dirty="0">
                <a:latin typeface="+mn-lt"/>
              </a:defRPr>
            </a:lvl1pPr>
          </a:lstStyle>
          <a:p>
            <a:pPr>
              <a:defRPr/>
            </a:pPr>
            <a:r>
              <a:rPr lang="en-IN"/>
              <a:t>1</a:t>
            </a:r>
          </a:p>
        </p:txBody>
      </p:sp>
      <p:sp>
        <p:nvSpPr>
          <p:cNvPr id="5" name="Slide Number Placeholder 4">
            <a:extLst>
              <a:ext uri="{FF2B5EF4-FFF2-40B4-BE49-F238E27FC236}">
                <a16:creationId xmlns:a16="http://schemas.microsoft.com/office/drawing/2014/main" id="{4AAEE051-F345-73B3-9F99-6FBFEA3860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3283FE33-9E57-4711-A40F-934F13E070DA}" type="slidenum">
              <a:rPr lang="en-IN"/>
              <a:pPr>
                <a:defRPr/>
              </a:pPr>
              <a:t>‹#›</a:t>
            </a:fld>
            <a:endParaRPr lang="en-IN"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4483792-313D-97D6-3FF5-6AB9C9A7D898}"/>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dirty="0">
                <a:latin typeface="+mn-lt"/>
              </a:defRPr>
            </a:lvl1pPr>
          </a:lstStyle>
          <a:p>
            <a:pPr>
              <a:defRPr/>
            </a:pPr>
            <a:endParaRPr lang="en-US"/>
          </a:p>
        </p:txBody>
      </p:sp>
      <p:sp>
        <p:nvSpPr>
          <p:cNvPr id="3" name="Date Placeholder 2">
            <a:extLst>
              <a:ext uri="{FF2B5EF4-FFF2-40B4-BE49-F238E27FC236}">
                <a16:creationId xmlns:a16="http://schemas.microsoft.com/office/drawing/2014/main" id="{91389F90-1030-15DB-CE7E-B40381B532B4}"/>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6D38388D-F21E-46FD-958A-2223C7B214D9}" type="datetimeFigureOut">
              <a:rPr lang="en-US"/>
              <a:pPr>
                <a:defRPr/>
              </a:pPr>
              <a:t>1/21/2026</a:t>
            </a:fld>
            <a:endParaRPr lang="en-US" dirty="0"/>
          </a:p>
        </p:txBody>
      </p:sp>
      <p:sp>
        <p:nvSpPr>
          <p:cNvPr id="4" name="Slide Image Placeholder 3">
            <a:extLst>
              <a:ext uri="{FF2B5EF4-FFF2-40B4-BE49-F238E27FC236}">
                <a16:creationId xmlns:a16="http://schemas.microsoft.com/office/drawing/2014/main" id="{7A7AFF8B-ED13-8A8B-696F-0F759089BC81}"/>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137FDC93-66CB-9964-58C3-9BA38C715941}"/>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F44F3624-A5E3-C68B-DDA0-AE0FDA4A3604}"/>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dirty="0">
                <a:latin typeface="+mn-lt"/>
              </a:defRPr>
            </a:lvl1pPr>
          </a:lstStyle>
          <a:p>
            <a:pPr>
              <a:defRPr/>
            </a:pPr>
            <a:r>
              <a:rPr lang="en-US"/>
              <a:t>1</a:t>
            </a:r>
          </a:p>
        </p:txBody>
      </p:sp>
      <p:sp>
        <p:nvSpPr>
          <p:cNvPr id="7" name="Slide Number Placeholder 6">
            <a:extLst>
              <a:ext uri="{FF2B5EF4-FFF2-40B4-BE49-F238E27FC236}">
                <a16:creationId xmlns:a16="http://schemas.microsoft.com/office/drawing/2014/main" id="{CB22012F-36AA-6514-2756-A91C2D956AB2}"/>
              </a:ext>
            </a:extLst>
          </p:cNvPr>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200FE355-F1E3-4AD3-8E44-497A91CDB370}" type="slidenum">
              <a:rPr lang="en-US"/>
              <a:pPr>
                <a:defRPr/>
              </a:pPr>
              <a:t>‹#›</a:t>
            </a:fld>
            <a:endParaRPr lang="en-US" dirty="0"/>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B91823EE-2679-B2FC-51C9-1DDFEF744B9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0E60826E-A47E-2D3E-A8A5-16DDF383077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28676" name="Slide Number Placeholder 3">
            <a:extLst>
              <a:ext uri="{FF2B5EF4-FFF2-40B4-BE49-F238E27FC236}">
                <a16:creationId xmlns:a16="http://schemas.microsoft.com/office/drawing/2014/main" id="{5418940F-643E-B2C6-5E12-4EDD4E7E36C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E6DDEB6E-A59C-4A19-8E87-8F36F5017D31}" type="slidenum">
              <a:rPr lang="en-US" altLang="en-US" smtClean="0">
                <a:latin typeface="Calibri" panose="020F0502020204030204" pitchFamily="34" charset="0"/>
              </a:rPr>
              <a:pPr fontAlgn="base">
                <a:spcBef>
                  <a:spcPct val="0"/>
                </a:spcBef>
                <a:spcAft>
                  <a:spcPct val="0"/>
                </a:spcAft>
              </a:pPr>
              <a:t>2</a:t>
            </a:fld>
            <a:endParaRPr lang="en-US" altLang="en-US">
              <a:latin typeface="Calibri" panose="020F0502020204030204" pitchFamily="34" charset="0"/>
            </a:endParaRPr>
          </a:p>
        </p:txBody>
      </p:sp>
      <p:sp>
        <p:nvSpPr>
          <p:cNvPr id="28677" name="Footer Placeholder 4">
            <a:extLst>
              <a:ext uri="{FF2B5EF4-FFF2-40B4-BE49-F238E27FC236}">
                <a16:creationId xmlns:a16="http://schemas.microsoft.com/office/drawing/2014/main" id="{15D3110B-1CF0-D066-3FB6-120283F89C93}"/>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E3A63537-C14E-6735-EBAE-E5A451AB961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2D42C075-6D44-AEE6-916E-3DCA758A8CB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47108" name="Slide Number Placeholder 3">
            <a:extLst>
              <a:ext uri="{FF2B5EF4-FFF2-40B4-BE49-F238E27FC236}">
                <a16:creationId xmlns:a16="http://schemas.microsoft.com/office/drawing/2014/main" id="{2839D68B-7D93-4C8F-0DE9-941F3240D45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486B33B1-B776-4AFA-8205-06C169E37782}" type="slidenum">
              <a:rPr lang="en-US" altLang="en-US" smtClean="0">
                <a:latin typeface="Calibri" panose="020F0502020204030204" pitchFamily="34" charset="0"/>
              </a:rPr>
              <a:pPr fontAlgn="base">
                <a:spcBef>
                  <a:spcPct val="0"/>
                </a:spcBef>
                <a:spcAft>
                  <a:spcPct val="0"/>
                </a:spcAft>
              </a:pPr>
              <a:t>11</a:t>
            </a:fld>
            <a:endParaRPr lang="en-US" altLang="en-US">
              <a:latin typeface="Calibri" panose="020F0502020204030204" pitchFamily="34" charset="0"/>
            </a:endParaRPr>
          </a:p>
        </p:txBody>
      </p:sp>
      <p:sp>
        <p:nvSpPr>
          <p:cNvPr id="47109" name="Footer Placeholder 4">
            <a:extLst>
              <a:ext uri="{FF2B5EF4-FFF2-40B4-BE49-F238E27FC236}">
                <a16:creationId xmlns:a16="http://schemas.microsoft.com/office/drawing/2014/main" id="{BF48155B-8AF3-B1A7-C6C6-A54E992B2DE3}"/>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618AAA4D-A693-6350-138F-61585A5A109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C249D990-F913-40AF-3680-18D0F1D72E0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49156" name="Slide Number Placeholder 3">
            <a:extLst>
              <a:ext uri="{FF2B5EF4-FFF2-40B4-BE49-F238E27FC236}">
                <a16:creationId xmlns:a16="http://schemas.microsoft.com/office/drawing/2014/main" id="{75E0186D-FBF2-AB7F-A9D3-BA6087D35A7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93E0383D-E2F5-4939-9581-88B57B855DD8}" type="slidenum">
              <a:rPr lang="en-US" altLang="en-US" smtClean="0">
                <a:latin typeface="Calibri" panose="020F0502020204030204" pitchFamily="34" charset="0"/>
              </a:rPr>
              <a:pPr fontAlgn="base">
                <a:spcBef>
                  <a:spcPct val="0"/>
                </a:spcBef>
                <a:spcAft>
                  <a:spcPct val="0"/>
                </a:spcAft>
              </a:pPr>
              <a:t>12</a:t>
            </a:fld>
            <a:endParaRPr lang="en-US" altLang="en-US">
              <a:latin typeface="Calibri" panose="020F0502020204030204" pitchFamily="34" charset="0"/>
            </a:endParaRPr>
          </a:p>
        </p:txBody>
      </p:sp>
      <p:sp>
        <p:nvSpPr>
          <p:cNvPr id="49157" name="Footer Placeholder 4">
            <a:extLst>
              <a:ext uri="{FF2B5EF4-FFF2-40B4-BE49-F238E27FC236}">
                <a16:creationId xmlns:a16="http://schemas.microsoft.com/office/drawing/2014/main" id="{A5B68C96-E98F-1BB6-2D63-78E044941AEB}"/>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444186BA-8EC5-86BF-FB19-40BD4FFF50C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3F01CCE7-20FC-0668-3A77-531F3180E8A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51204" name="Slide Number Placeholder 3">
            <a:extLst>
              <a:ext uri="{FF2B5EF4-FFF2-40B4-BE49-F238E27FC236}">
                <a16:creationId xmlns:a16="http://schemas.microsoft.com/office/drawing/2014/main" id="{D8607DEB-D8DB-4846-3609-50AE5920BC9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447591C1-E2A6-4325-B59C-D9CFDC955A72}" type="slidenum">
              <a:rPr lang="en-US" altLang="en-US" smtClean="0">
                <a:latin typeface="Calibri" panose="020F0502020204030204" pitchFamily="34" charset="0"/>
              </a:rPr>
              <a:pPr fontAlgn="base">
                <a:spcBef>
                  <a:spcPct val="0"/>
                </a:spcBef>
                <a:spcAft>
                  <a:spcPct val="0"/>
                </a:spcAft>
              </a:pPr>
              <a:t>13</a:t>
            </a:fld>
            <a:endParaRPr lang="en-US" altLang="en-US">
              <a:latin typeface="Calibri" panose="020F0502020204030204" pitchFamily="34" charset="0"/>
            </a:endParaRPr>
          </a:p>
        </p:txBody>
      </p:sp>
      <p:sp>
        <p:nvSpPr>
          <p:cNvPr id="51205" name="Footer Placeholder 4">
            <a:extLst>
              <a:ext uri="{FF2B5EF4-FFF2-40B4-BE49-F238E27FC236}">
                <a16:creationId xmlns:a16="http://schemas.microsoft.com/office/drawing/2014/main" id="{E3A52C50-7444-2630-9FD1-B0E19B8FA8C4}"/>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7ADD7BCE-980F-9B5D-4E79-92AA6846CDC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id="{D9B31A02-7D8A-5297-E7EC-DF3AD8ED92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53252" name="Slide Number Placeholder 3">
            <a:extLst>
              <a:ext uri="{FF2B5EF4-FFF2-40B4-BE49-F238E27FC236}">
                <a16:creationId xmlns:a16="http://schemas.microsoft.com/office/drawing/2014/main" id="{7A4D6861-4412-4FD5-783E-97AA319B888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353A9162-7D29-43A2-8829-66CAC82944D8}" type="slidenum">
              <a:rPr lang="en-US" altLang="en-US" smtClean="0">
                <a:latin typeface="Calibri" panose="020F0502020204030204" pitchFamily="34" charset="0"/>
              </a:rPr>
              <a:pPr fontAlgn="base">
                <a:spcBef>
                  <a:spcPct val="0"/>
                </a:spcBef>
                <a:spcAft>
                  <a:spcPct val="0"/>
                </a:spcAft>
              </a:pPr>
              <a:t>14</a:t>
            </a:fld>
            <a:endParaRPr lang="en-US" altLang="en-US">
              <a:latin typeface="Calibri" panose="020F0502020204030204" pitchFamily="34" charset="0"/>
            </a:endParaRPr>
          </a:p>
        </p:txBody>
      </p:sp>
      <p:sp>
        <p:nvSpPr>
          <p:cNvPr id="53253" name="Footer Placeholder 4">
            <a:extLst>
              <a:ext uri="{FF2B5EF4-FFF2-40B4-BE49-F238E27FC236}">
                <a16:creationId xmlns:a16="http://schemas.microsoft.com/office/drawing/2014/main" id="{01C19F52-4EA4-DF6E-7A09-DE26E1D6B49A}"/>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17A7DAF9-3B9C-47E2-3221-6EF460630BC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DA348819-4921-FE03-1DE2-B34B52AED73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55300" name="Slide Number Placeholder 3">
            <a:extLst>
              <a:ext uri="{FF2B5EF4-FFF2-40B4-BE49-F238E27FC236}">
                <a16:creationId xmlns:a16="http://schemas.microsoft.com/office/drawing/2014/main" id="{7E655FC8-0F89-41F7-B561-8DE9A693F70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F9F2A833-6B96-4FB5-A72F-B1A2968AE625}" type="slidenum">
              <a:rPr lang="en-US" altLang="en-US" smtClean="0">
                <a:latin typeface="Calibri" panose="020F0502020204030204" pitchFamily="34" charset="0"/>
              </a:rPr>
              <a:pPr fontAlgn="base">
                <a:spcBef>
                  <a:spcPct val="0"/>
                </a:spcBef>
                <a:spcAft>
                  <a:spcPct val="0"/>
                </a:spcAft>
              </a:pPr>
              <a:t>15</a:t>
            </a:fld>
            <a:endParaRPr lang="en-US" altLang="en-US">
              <a:latin typeface="Calibri" panose="020F0502020204030204" pitchFamily="34" charset="0"/>
            </a:endParaRPr>
          </a:p>
        </p:txBody>
      </p:sp>
      <p:sp>
        <p:nvSpPr>
          <p:cNvPr id="55301" name="Footer Placeholder 4">
            <a:extLst>
              <a:ext uri="{FF2B5EF4-FFF2-40B4-BE49-F238E27FC236}">
                <a16:creationId xmlns:a16="http://schemas.microsoft.com/office/drawing/2014/main" id="{828DB057-1690-7980-E8CD-5EAAD49C7510}"/>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F36CE238-4696-E672-1D2F-6D23F1DBCCF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D0B51002-038F-42E6-8E8A-4337D13D4E8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57348" name="Slide Number Placeholder 3">
            <a:extLst>
              <a:ext uri="{FF2B5EF4-FFF2-40B4-BE49-F238E27FC236}">
                <a16:creationId xmlns:a16="http://schemas.microsoft.com/office/drawing/2014/main" id="{ABC12441-EB80-2796-4731-F3B583B3452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B4BD2A62-4EE7-45BE-A852-39A9E1E8C68B}" type="slidenum">
              <a:rPr lang="en-US" altLang="en-US" smtClean="0">
                <a:latin typeface="Calibri" panose="020F0502020204030204" pitchFamily="34" charset="0"/>
              </a:rPr>
              <a:pPr fontAlgn="base">
                <a:spcBef>
                  <a:spcPct val="0"/>
                </a:spcBef>
                <a:spcAft>
                  <a:spcPct val="0"/>
                </a:spcAft>
              </a:pPr>
              <a:t>16</a:t>
            </a:fld>
            <a:endParaRPr lang="en-US" altLang="en-US">
              <a:latin typeface="Calibri" panose="020F0502020204030204" pitchFamily="34" charset="0"/>
            </a:endParaRPr>
          </a:p>
        </p:txBody>
      </p:sp>
      <p:sp>
        <p:nvSpPr>
          <p:cNvPr id="57349" name="Footer Placeholder 4">
            <a:extLst>
              <a:ext uri="{FF2B5EF4-FFF2-40B4-BE49-F238E27FC236}">
                <a16:creationId xmlns:a16="http://schemas.microsoft.com/office/drawing/2014/main" id="{E7763A6D-AB96-2690-08D2-D1A8DB01E2BB}"/>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20D41715-B594-9B3C-1241-53E2764C175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id="{1DC7E00F-B44E-F645-5046-539759D88D5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59396" name="Slide Number Placeholder 3">
            <a:extLst>
              <a:ext uri="{FF2B5EF4-FFF2-40B4-BE49-F238E27FC236}">
                <a16:creationId xmlns:a16="http://schemas.microsoft.com/office/drawing/2014/main" id="{765962D5-D52F-EE2D-1AB6-24641DEC03B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A5E380DA-4750-469D-A31C-04C836037B08}" type="slidenum">
              <a:rPr lang="en-US" altLang="en-US" smtClean="0">
                <a:latin typeface="Calibri" panose="020F0502020204030204" pitchFamily="34" charset="0"/>
              </a:rPr>
              <a:pPr fontAlgn="base">
                <a:spcBef>
                  <a:spcPct val="0"/>
                </a:spcBef>
                <a:spcAft>
                  <a:spcPct val="0"/>
                </a:spcAft>
              </a:pPr>
              <a:t>17</a:t>
            </a:fld>
            <a:endParaRPr lang="en-US" altLang="en-US">
              <a:latin typeface="Calibri" panose="020F0502020204030204" pitchFamily="34" charset="0"/>
            </a:endParaRPr>
          </a:p>
        </p:txBody>
      </p:sp>
      <p:sp>
        <p:nvSpPr>
          <p:cNvPr id="59397" name="Footer Placeholder 4">
            <a:extLst>
              <a:ext uri="{FF2B5EF4-FFF2-40B4-BE49-F238E27FC236}">
                <a16:creationId xmlns:a16="http://schemas.microsoft.com/office/drawing/2014/main" id="{19878B46-1EC1-4A90-F211-A328361E6CB1}"/>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08200901-17B0-22CB-E6A8-ABC3A5B3CD2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01306941-C6CD-C30D-81E7-206A6D141F0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61444" name="Slide Number Placeholder 3">
            <a:extLst>
              <a:ext uri="{FF2B5EF4-FFF2-40B4-BE49-F238E27FC236}">
                <a16:creationId xmlns:a16="http://schemas.microsoft.com/office/drawing/2014/main" id="{FB699947-CA6D-4D59-C01F-11E9CC182EB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86FC7212-C4A9-43D3-BED1-7FA35C108BB3}" type="slidenum">
              <a:rPr lang="en-US" altLang="en-US" smtClean="0">
                <a:latin typeface="Calibri" panose="020F0502020204030204" pitchFamily="34" charset="0"/>
              </a:rPr>
              <a:pPr fontAlgn="base">
                <a:spcBef>
                  <a:spcPct val="0"/>
                </a:spcBef>
                <a:spcAft>
                  <a:spcPct val="0"/>
                </a:spcAft>
              </a:pPr>
              <a:t>18</a:t>
            </a:fld>
            <a:endParaRPr lang="en-US" altLang="en-US">
              <a:latin typeface="Calibri" panose="020F0502020204030204" pitchFamily="34" charset="0"/>
            </a:endParaRPr>
          </a:p>
        </p:txBody>
      </p:sp>
      <p:sp>
        <p:nvSpPr>
          <p:cNvPr id="61445" name="Footer Placeholder 4">
            <a:extLst>
              <a:ext uri="{FF2B5EF4-FFF2-40B4-BE49-F238E27FC236}">
                <a16:creationId xmlns:a16="http://schemas.microsoft.com/office/drawing/2014/main" id="{076F9E75-CB3B-FE5B-B29C-24D9B459FA0A}"/>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3B72E59C-A295-F734-D330-B71079BF89D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884EC45F-5C58-8424-9A4B-F7C94FCB9F9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63492" name="Slide Number Placeholder 3">
            <a:extLst>
              <a:ext uri="{FF2B5EF4-FFF2-40B4-BE49-F238E27FC236}">
                <a16:creationId xmlns:a16="http://schemas.microsoft.com/office/drawing/2014/main" id="{E9B74C8C-90BE-68B0-0D10-28D79C99436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AE3D6B04-00CC-4AB4-8944-6AB1212B4D96}" type="slidenum">
              <a:rPr lang="en-US" altLang="en-US" smtClean="0">
                <a:latin typeface="Calibri" panose="020F0502020204030204" pitchFamily="34" charset="0"/>
              </a:rPr>
              <a:pPr fontAlgn="base">
                <a:spcBef>
                  <a:spcPct val="0"/>
                </a:spcBef>
                <a:spcAft>
                  <a:spcPct val="0"/>
                </a:spcAft>
              </a:pPr>
              <a:t>19</a:t>
            </a:fld>
            <a:endParaRPr lang="en-US" altLang="en-US">
              <a:latin typeface="Calibri" panose="020F0502020204030204" pitchFamily="34" charset="0"/>
            </a:endParaRPr>
          </a:p>
        </p:txBody>
      </p:sp>
      <p:sp>
        <p:nvSpPr>
          <p:cNvPr id="63493" name="Footer Placeholder 4">
            <a:extLst>
              <a:ext uri="{FF2B5EF4-FFF2-40B4-BE49-F238E27FC236}">
                <a16:creationId xmlns:a16="http://schemas.microsoft.com/office/drawing/2014/main" id="{6634DA83-2546-9AE6-5D4D-F7809A4051C7}"/>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88F029F9-B96B-CCD2-0D48-67B800B41A0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id="{C81E7DD9-583E-1EF9-C45A-B799E6E313A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65540" name="Slide Number Placeholder 3">
            <a:extLst>
              <a:ext uri="{FF2B5EF4-FFF2-40B4-BE49-F238E27FC236}">
                <a16:creationId xmlns:a16="http://schemas.microsoft.com/office/drawing/2014/main" id="{9195B506-032A-733F-1933-9D4B81302BA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2A395ADD-C477-4302-9228-6FEB55CB7177}" type="slidenum">
              <a:rPr lang="en-US" altLang="en-US" smtClean="0">
                <a:latin typeface="Calibri" panose="020F0502020204030204" pitchFamily="34" charset="0"/>
              </a:rPr>
              <a:pPr fontAlgn="base">
                <a:spcBef>
                  <a:spcPct val="0"/>
                </a:spcBef>
                <a:spcAft>
                  <a:spcPct val="0"/>
                </a:spcAft>
              </a:pPr>
              <a:t>20</a:t>
            </a:fld>
            <a:endParaRPr lang="en-US" altLang="en-US">
              <a:latin typeface="Calibri" panose="020F0502020204030204" pitchFamily="34" charset="0"/>
            </a:endParaRPr>
          </a:p>
        </p:txBody>
      </p:sp>
      <p:sp>
        <p:nvSpPr>
          <p:cNvPr id="65541" name="Footer Placeholder 4">
            <a:extLst>
              <a:ext uri="{FF2B5EF4-FFF2-40B4-BE49-F238E27FC236}">
                <a16:creationId xmlns:a16="http://schemas.microsoft.com/office/drawing/2014/main" id="{8E1837D8-F693-D832-233E-C86A70257429}"/>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0E42ACA-D29E-1B5E-D371-24CC1827F4D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F47B5886-E6FE-9B56-EB06-4E992FA80C5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30724" name="Slide Number Placeholder 3">
            <a:extLst>
              <a:ext uri="{FF2B5EF4-FFF2-40B4-BE49-F238E27FC236}">
                <a16:creationId xmlns:a16="http://schemas.microsoft.com/office/drawing/2014/main" id="{29F57CD0-AC70-69B1-F3C8-35B61A095EB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575BC768-1052-41D3-85C1-CD669DE7D784}" type="slidenum">
              <a:rPr lang="en-US" altLang="en-US" smtClean="0">
                <a:solidFill>
                  <a:srgbClr val="000000"/>
                </a:solidFill>
                <a:latin typeface="Calibri" panose="020F0502020204030204" pitchFamily="34" charset="0"/>
              </a:rPr>
              <a:pPr fontAlgn="base">
                <a:spcBef>
                  <a:spcPct val="0"/>
                </a:spcBef>
                <a:spcAft>
                  <a:spcPct val="0"/>
                </a:spcAft>
              </a:pPr>
              <a:t>3</a:t>
            </a:fld>
            <a:endParaRPr lang="en-US" altLang="en-US">
              <a:solidFill>
                <a:srgbClr val="000000"/>
              </a:solidFill>
              <a:latin typeface="Calibri" panose="020F0502020204030204" pitchFamily="34" charset="0"/>
            </a:endParaRPr>
          </a:p>
        </p:txBody>
      </p:sp>
      <p:sp>
        <p:nvSpPr>
          <p:cNvPr id="30725" name="Footer Placeholder 4">
            <a:extLst>
              <a:ext uri="{FF2B5EF4-FFF2-40B4-BE49-F238E27FC236}">
                <a16:creationId xmlns:a16="http://schemas.microsoft.com/office/drawing/2014/main" id="{DA76B540-B1CE-ED58-FF9A-D914563A25D5}"/>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solidFill>
                  <a:srgbClr val="000000"/>
                </a:solidFill>
                <a:latin typeface="Calibri" panose="020F0502020204030204" pitchFamily="34" charset="0"/>
              </a:rPr>
              <a:t>1</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9AB94CA6-F5FB-7B22-F0AD-ED6521E89A1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a:extLst>
              <a:ext uri="{FF2B5EF4-FFF2-40B4-BE49-F238E27FC236}">
                <a16:creationId xmlns:a16="http://schemas.microsoft.com/office/drawing/2014/main" id="{B204DF79-E793-C425-8D9C-3C47A9AE538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67588" name="Slide Number Placeholder 3">
            <a:extLst>
              <a:ext uri="{FF2B5EF4-FFF2-40B4-BE49-F238E27FC236}">
                <a16:creationId xmlns:a16="http://schemas.microsoft.com/office/drawing/2014/main" id="{24DC9BFF-8642-0163-2DF0-C6BC24512EC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E35ADAEF-F542-4730-A0DB-1B39592420E1}" type="slidenum">
              <a:rPr lang="en-US" altLang="en-US" smtClean="0">
                <a:latin typeface="Calibri" panose="020F0502020204030204" pitchFamily="34" charset="0"/>
              </a:rPr>
              <a:pPr fontAlgn="base">
                <a:spcBef>
                  <a:spcPct val="0"/>
                </a:spcBef>
                <a:spcAft>
                  <a:spcPct val="0"/>
                </a:spcAft>
              </a:pPr>
              <a:t>21</a:t>
            </a:fld>
            <a:endParaRPr lang="en-US" altLang="en-US">
              <a:latin typeface="Calibri" panose="020F0502020204030204" pitchFamily="34" charset="0"/>
            </a:endParaRPr>
          </a:p>
        </p:txBody>
      </p:sp>
      <p:sp>
        <p:nvSpPr>
          <p:cNvPr id="67589" name="Footer Placeholder 4">
            <a:extLst>
              <a:ext uri="{FF2B5EF4-FFF2-40B4-BE49-F238E27FC236}">
                <a16:creationId xmlns:a16="http://schemas.microsoft.com/office/drawing/2014/main" id="{0B21D12E-62CA-44E0-D3EC-B8FDE478021E}"/>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8F4B6DA9-2D6C-D6F3-085C-3752B196FA0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a:extLst>
              <a:ext uri="{FF2B5EF4-FFF2-40B4-BE49-F238E27FC236}">
                <a16:creationId xmlns:a16="http://schemas.microsoft.com/office/drawing/2014/main" id="{D791ECE0-AE03-FE01-EDF1-8F25E7A434D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69636" name="Slide Number Placeholder 3">
            <a:extLst>
              <a:ext uri="{FF2B5EF4-FFF2-40B4-BE49-F238E27FC236}">
                <a16:creationId xmlns:a16="http://schemas.microsoft.com/office/drawing/2014/main" id="{0B8A2F96-57E0-57CA-9210-50F085907A7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00C9E8D3-A2CB-4006-805B-CD076371BFA4}" type="slidenum">
              <a:rPr lang="en-US" altLang="en-US" smtClean="0">
                <a:latin typeface="Calibri" panose="020F0502020204030204" pitchFamily="34" charset="0"/>
              </a:rPr>
              <a:pPr fontAlgn="base">
                <a:spcBef>
                  <a:spcPct val="0"/>
                </a:spcBef>
                <a:spcAft>
                  <a:spcPct val="0"/>
                </a:spcAft>
              </a:pPr>
              <a:t>22</a:t>
            </a:fld>
            <a:endParaRPr lang="en-US" altLang="en-US">
              <a:latin typeface="Calibri" panose="020F0502020204030204" pitchFamily="34" charset="0"/>
            </a:endParaRPr>
          </a:p>
        </p:txBody>
      </p:sp>
      <p:sp>
        <p:nvSpPr>
          <p:cNvPr id="69637" name="Footer Placeholder 4">
            <a:extLst>
              <a:ext uri="{FF2B5EF4-FFF2-40B4-BE49-F238E27FC236}">
                <a16:creationId xmlns:a16="http://schemas.microsoft.com/office/drawing/2014/main" id="{60AB2007-FFFF-D400-EDE7-47B47A676F64}"/>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1D6EE994-91A7-0D8D-373F-355B11E3661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78621411-737E-989A-058C-471F1C28F04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71684" name="Slide Number Placeholder 3">
            <a:extLst>
              <a:ext uri="{FF2B5EF4-FFF2-40B4-BE49-F238E27FC236}">
                <a16:creationId xmlns:a16="http://schemas.microsoft.com/office/drawing/2014/main" id="{A709D31A-DF22-7C50-2EF0-8EA47AAD9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30EA2F6C-9EA3-4D6D-917A-008108B03D94}" type="slidenum">
              <a:rPr lang="en-US" altLang="en-US" smtClean="0">
                <a:latin typeface="Calibri" panose="020F0502020204030204" pitchFamily="34" charset="0"/>
              </a:rPr>
              <a:pPr fontAlgn="base">
                <a:spcBef>
                  <a:spcPct val="0"/>
                </a:spcBef>
                <a:spcAft>
                  <a:spcPct val="0"/>
                </a:spcAft>
              </a:pPr>
              <a:t>23</a:t>
            </a:fld>
            <a:endParaRPr lang="en-US" altLang="en-US">
              <a:latin typeface="Calibri" panose="020F0502020204030204" pitchFamily="34" charset="0"/>
            </a:endParaRPr>
          </a:p>
        </p:txBody>
      </p:sp>
      <p:sp>
        <p:nvSpPr>
          <p:cNvPr id="71685" name="Footer Placeholder 4">
            <a:extLst>
              <a:ext uri="{FF2B5EF4-FFF2-40B4-BE49-F238E27FC236}">
                <a16:creationId xmlns:a16="http://schemas.microsoft.com/office/drawing/2014/main" id="{20042126-E680-E9BA-86C6-564350A2AF08}"/>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80D6A1F6-B7AB-9910-C99F-F0264E5B169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02A9A2E5-3183-7E64-EB2B-D83E274A223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73732" name="Slide Number Placeholder 3">
            <a:extLst>
              <a:ext uri="{FF2B5EF4-FFF2-40B4-BE49-F238E27FC236}">
                <a16:creationId xmlns:a16="http://schemas.microsoft.com/office/drawing/2014/main" id="{C4049FA2-C732-4E0B-9279-9E911E55CC9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A176FD0E-054B-490E-92D6-8E95253E4AFA}" type="slidenum">
              <a:rPr lang="en-US" altLang="en-US" smtClean="0">
                <a:latin typeface="Calibri" panose="020F0502020204030204" pitchFamily="34" charset="0"/>
              </a:rPr>
              <a:pPr fontAlgn="base">
                <a:spcBef>
                  <a:spcPct val="0"/>
                </a:spcBef>
                <a:spcAft>
                  <a:spcPct val="0"/>
                </a:spcAft>
              </a:pPr>
              <a:t>31</a:t>
            </a:fld>
            <a:endParaRPr lang="en-US" altLang="en-US">
              <a:latin typeface="Calibri" panose="020F0502020204030204" pitchFamily="34" charset="0"/>
            </a:endParaRPr>
          </a:p>
        </p:txBody>
      </p:sp>
      <p:sp>
        <p:nvSpPr>
          <p:cNvPr id="73733" name="Footer Placeholder 4">
            <a:extLst>
              <a:ext uri="{FF2B5EF4-FFF2-40B4-BE49-F238E27FC236}">
                <a16:creationId xmlns:a16="http://schemas.microsoft.com/office/drawing/2014/main" id="{B1F39438-029E-CC50-5C6B-0143F01C5AE7}"/>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62389-8F4E-3D61-2447-76358BEEC009}"/>
            </a:ext>
          </a:extLst>
        </p:cNvPr>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83D8BB43-C6DA-7075-47CE-5D6673E04F8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913A4D9B-220B-4A2C-7A63-E913572BAF3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45060" name="Slide Number Placeholder 3">
            <a:extLst>
              <a:ext uri="{FF2B5EF4-FFF2-40B4-BE49-F238E27FC236}">
                <a16:creationId xmlns:a16="http://schemas.microsoft.com/office/drawing/2014/main" id="{AF543D80-BEEE-0E38-E2E0-066F6DBF00E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17714C57-1097-4CBD-A4AF-B3E717CFBB70}" type="slidenum">
              <a:rPr lang="en-US" altLang="en-US" smtClean="0">
                <a:solidFill>
                  <a:srgbClr val="000000"/>
                </a:solidFill>
                <a:latin typeface="Calibri" panose="020F0502020204030204" pitchFamily="34" charset="0"/>
              </a:rPr>
              <a:pPr fontAlgn="base">
                <a:spcBef>
                  <a:spcPct val="0"/>
                </a:spcBef>
                <a:spcAft>
                  <a:spcPct val="0"/>
                </a:spcAft>
              </a:pPr>
              <a:t>32</a:t>
            </a:fld>
            <a:endParaRPr lang="en-US" altLang="en-US">
              <a:solidFill>
                <a:srgbClr val="000000"/>
              </a:solidFill>
              <a:latin typeface="Calibri" panose="020F0502020204030204" pitchFamily="34" charset="0"/>
            </a:endParaRPr>
          </a:p>
        </p:txBody>
      </p:sp>
      <p:sp>
        <p:nvSpPr>
          <p:cNvPr id="45061" name="Footer Placeholder 4">
            <a:extLst>
              <a:ext uri="{FF2B5EF4-FFF2-40B4-BE49-F238E27FC236}">
                <a16:creationId xmlns:a16="http://schemas.microsoft.com/office/drawing/2014/main" id="{E9B5E254-2174-6D8A-3826-9B5659A2510C}"/>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solidFill>
                  <a:srgbClr val="000000"/>
                </a:solidFill>
                <a:latin typeface="Calibri" panose="020F0502020204030204" pitchFamily="34" charset="0"/>
              </a:rPr>
              <a:t>1</a:t>
            </a:r>
          </a:p>
        </p:txBody>
      </p:sp>
    </p:spTree>
    <p:extLst>
      <p:ext uri="{BB962C8B-B14F-4D97-AF65-F5344CB8AC3E}">
        <p14:creationId xmlns:p14="http://schemas.microsoft.com/office/powerpoint/2010/main" val="23194522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824BBE64-AD1F-D5FD-479D-6CED2B831B6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a:extLst>
              <a:ext uri="{FF2B5EF4-FFF2-40B4-BE49-F238E27FC236}">
                <a16:creationId xmlns:a16="http://schemas.microsoft.com/office/drawing/2014/main" id="{54E60129-A18F-7B6B-BD22-6343BC4DD13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75780" name="Slide Number Placeholder 3">
            <a:extLst>
              <a:ext uri="{FF2B5EF4-FFF2-40B4-BE49-F238E27FC236}">
                <a16:creationId xmlns:a16="http://schemas.microsoft.com/office/drawing/2014/main" id="{8052EA01-3C21-8416-1FAD-D151B87893A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4988C245-3B8C-40C0-BD41-8B6D2AF5832A}" type="slidenum">
              <a:rPr lang="en-US" altLang="en-US" smtClean="0">
                <a:latin typeface="Calibri" panose="020F0502020204030204" pitchFamily="34" charset="0"/>
              </a:rPr>
              <a:pPr fontAlgn="base">
                <a:spcBef>
                  <a:spcPct val="0"/>
                </a:spcBef>
                <a:spcAft>
                  <a:spcPct val="0"/>
                </a:spcAft>
              </a:pPr>
              <a:t>33</a:t>
            </a:fld>
            <a:endParaRPr lang="en-US" altLang="en-US">
              <a:latin typeface="Calibri" panose="020F0502020204030204" pitchFamily="34" charset="0"/>
            </a:endParaRPr>
          </a:p>
        </p:txBody>
      </p:sp>
      <p:sp>
        <p:nvSpPr>
          <p:cNvPr id="75781" name="Footer Placeholder 4">
            <a:extLst>
              <a:ext uri="{FF2B5EF4-FFF2-40B4-BE49-F238E27FC236}">
                <a16:creationId xmlns:a16="http://schemas.microsoft.com/office/drawing/2014/main" id="{B87DDE58-1C3D-82B7-F866-5A1A64158602}"/>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8881DDF2-1842-4B0E-4088-38DECDE4447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a:extLst>
              <a:ext uri="{FF2B5EF4-FFF2-40B4-BE49-F238E27FC236}">
                <a16:creationId xmlns:a16="http://schemas.microsoft.com/office/drawing/2014/main" id="{18A9411B-DCC9-AF3C-50D1-989601ED9D2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77828" name="Slide Number Placeholder 3">
            <a:extLst>
              <a:ext uri="{FF2B5EF4-FFF2-40B4-BE49-F238E27FC236}">
                <a16:creationId xmlns:a16="http://schemas.microsoft.com/office/drawing/2014/main" id="{D2B65E05-46E5-2A44-A4FD-465C5799B94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34E5858E-61C3-4A65-B819-0423C18C5651}" type="slidenum">
              <a:rPr lang="en-US" altLang="en-US" smtClean="0">
                <a:latin typeface="Calibri" panose="020F0502020204030204" pitchFamily="34" charset="0"/>
              </a:rPr>
              <a:pPr fontAlgn="base">
                <a:spcBef>
                  <a:spcPct val="0"/>
                </a:spcBef>
                <a:spcAft>
                  <a:spcPct val="0"/>
                </a:spcAft>
              </a:pPr>
              <a:t>34</a:t>
            </a:fld>
            <a:endParaRPr lang="en-US" altLang="en-US">
              <a:latin typeface="Calibri" panose="020F0502020204030204" pitchFamily="34" charset="0"/>
            </a:endParaRPr>
          </a:p>
        </p:txBody>
      </p:sp>
      <p:sp>
        <p:nvSpPr>
          <p:cNvPr id="77829" name="Footer Placeholder 4">
            <a:extLst>
              <a:ext uri="{FF2B5EF4-FFF2-40B4-BE49-F238E27FC236}">
                <a16:creationId xmlns:a16="http://schemas.microsoft.com/office/drawing/2014/main" id="{312EAF8F-C1D6-AD51-A4F5-27E12127D0F4}"/>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54860DB9-0193-CBC2-551D-062AC32026D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a:extLst>
              <a:ext uri="{FF2B5EF4-FFF2-40B4-BE49-F238E27FC236}">
                <a16:creationId xmlns:a16="http://schemas.microsoft.com/office/drawing/2014/main" id="{3EDD8457-A956-0D6B-D131-4109D73DD2A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dirty="0"/>
          </a:p>
        </p:txBody>
      </p:sp>
      <p:sp>
        <p:nvSpPr>
          <p:cNvPr id="87044" name="Slide Number Placeholder 3">
            <a:extLst>
              <a:ext uri="{FF2B5EF4-FFF2-40B4-BE49-F238E27FC236}">
                <a16:creationId xmlns:a16="http://schemas.microsoft.com/office/drawing/2014/main" id="{A4D55575-B8BD-C411-3FF8-EC6A8945284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55C78C7B-BBA8-45F7-9073-47B1AE432CC0}" type="slidenum">
              <a:rPr lang="en-US" altLang="en-US" smtClean="0">
                <a:latin typeface="Calibri" panose="020F0502020204030204" pitchFamily="34" charset="0"/>
              </a:rPr>
              <a:pPr fontAlgn="base">
                <a:spcBef>
                  <a:spcPct val="0"/>
                </a:spcBef>
                <a:spcAft>
                  <a:spcPct val="0"/>
                </a:spcAft>
              </a:pPr>
              <a:t>35</a:t>
            </a:fld>
            <a:endParaRPr lang="en-US" altLang="en-US">
              <a:latin typeface="Calibri" panose="020F0502020204030204" pitchFamily="34" charset="0"/>
            </a:endParaRPr>
          </a:p>
        </p:txBody>
      </p:sp>
      <p:sp>
        <p:nvSpPr>
          <p:cNvPr id="87045" name="Footer Placeholder 4">
            <a:extLst>
              <a:ext uri="{FF2B5EF4-FFF2-40B4-BE49-F238E27FC236}">
                <a16:creationId xmlns:a16="http://schemas.microsoft.com/office/drawing/2014/main" id="{7BC88745-E18C-5F41-98DA-6D0010753231}"/>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3353B4CC-CAE9-26D5-55C9-EED35F8489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a:extLst>
              <a:ext uri="{FF2B5EF4-FFF2-40B4-BE49-F238E27FC236}">
                <a16:creationId xmlns:a16="http://schemas.microsoft.com/office/drawing/2014/main" id="{31176635-8C51-34F0-3ECD-23BE04CFE11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89092" name="Slide Number Placeholder 3">
            <a:extLst>
              <a:ext uri="{FF2B5EF4-FFF2-40B4-BE49-F238E27FC236}">
                <a16:creationId xmlns:a16="http://schemas.microsoft.com/office/drawing/2014/main" id="{7F824F07-502F-C19E-0E34-6947E470D48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C0D6DA22-D698-4A69-BEB4-1500CD75FB6E}" type="slidenum">
              <a:rPr lang="en-US" altLang="en-US" smtClean="0">
                <a:latin typeface="Calibri" panose="020F0502020204030204" pitchFamily="34" charset="0"/>
              </a:rPr>
              <a:pPr fontAlgn="base">
                <a:spcBef>
                  <a:spcPct val="0"/>
                </a:spcBef>
                <a:spcAft>
                  <a:spcPct val="0"/>
                </a:spcAft>
              </a:pPr>
              <a:t>36</a:t>
            </a:fld>
            <a:endParaRPr lang="en-US" altLang="en-US">
              <a:latin typeface="Calibri" panose="020F0502020204030204" pitchFamily="34" charset="0"/>
            </a:endParaRPr>
          </a:p>
        </p:txBody>
      </p:sp>
      <p:sp>
        <p:nvSpPr>
          <p:cNvPr id="89093" name="Footer Placeholder 4">
            <a:extLst>
              <a:ext uri="{FF2B5EF4-FFF2-40B4-BE49-F238E27FC236}">
                <a16:creationId xmlns:a16="http://schemas.microsoft.com/office/drawing/2014/main" id="{7F9C564D-F028-0EBF-3730-F122ABF775EF}"/>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29A74910-217C-7044-6017-874DB53AEA1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a:extLst>
              <a:ext uri="{FF2B5EF4-FFF2-40B4-BE49-F238E27FC236}">
                <a16:creationId xmlns:a16="http://schemas.microsoft.com/office/drawing/2014/main" id="{64302DF1-5517-4D63-F768-659A4A293E0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91140" name="Slide Number Placeholder 3">
            <a:extLst>
              <a:ext uri="{FF2B5EF4-FFF2-40B4-BE49-F238E27FC236}">
                <a16:creationId xmlns:a16="http://schemas.microsoft.com/office/drawing/2014/main" id="{8889DD96-9BC6-4BDD-FA42-50A3CBBDE5F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135306E2-ED64-45D8-8F3E-3B657294945E}" type="slidenum">
              <a:rPr lang="en-US" altLang="en-US" smtClean="0">
                <a:latin typeface="Calibri" panose="020F0502020204030204" pitchFamily="34" charset="0"/>
              </a:rPr>
              <a:pPr fontAlgn="base">
                <a:spcBef>
                  <a:spcPct val="0"/>
                </a:spcBef>
                <a:spcAft>
                  <a:spcPct val="0"/>
                </a:spcAft>
              </a:pPr>
              <a:t>37</a:t>
            </a:fld>
            <a:endParaRPr lang="en-US" altLang="en-US">
              <a:latin typeface="Calibri" panose="020F0502020204030204" pitchFamily="34" charset="0"/>
            </a:endParaRPr>
          </a:p>
        </p:txBody>
      </p:sp>
      <p:sp>
        <p:nvSpPr>
          <p:cNvPr id="91141" name="Footer Placeholder 4">
            <a:extLst>
              <a:ext uri="{FF2B5EF4-FFF2-40B4-BE49-F238E27FC236}">
                <a16:creationId xmlns:a16="http://schemas.microsoft.com/office/drawing/2014/main" id="{2EF1EAB9-3B69-F89B-BE99-707EF00BA10D}"/>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09E6A8FE-5B54-B101-AF04-D51BA7980FE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692BD3D-28F9-E4C9-4481-508B62F7E8B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32772" name="Slide Number Placeholder 3">
            <a:extLst>
              <a:ext uri="{FF2B5EF4-FFF2-40B4-BE49-F238E27FC236}">
                <a16:creationId xmlns:a16="http://schemas.microsoft.com/office/drawing/2014/main" id="{2F787B5C-3AE3-8D1A-222E-E3DFEBD6DD6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8E6ADD41-B73C-4EB7-9637-5F090007A1C7}" type="slidenum">
              <a:rPr lang="en-US" altLang="en-US" smtClean="0">
                <a:solidFill>
                  <a:srgbClr val="000000"/>
                </a:solidFill>
                <a:latin typeface="Calibri" panose="020F0502020204030204" pitchFamily="34" charset="0"/>
              </a:rPr>
              <a:pPr fontAlgn="base">
                <a:spcBef>
                  <a:spcPct val="0"/>
                </a:spcBef>
                <a:spcAft>
                  <a:spcPct val="0"/>
                </a:spcAft>
              </a:pPr>
              <a:t>4</a:t>
            </a:fld>
            <a:endParaRPr lang="en-US" altLang="en-US">
              <a:solidFill>
                <a:srgbClr val="000000"/>
              </a:solidFill>
              <a:latin typeface="Calibri" panose="020F0502020204030204" pitchFamily="34" charset="0"/>
            </a:endParaRPr>
          </a:p>
        </p:txBody>
      </p:sp>
      <p:sp>
        <p:nvSpPr>
          <p:cNvPr id="32773" name="Footer Placeholder 4">
            <a:extLst>
              <a:ext uri="{FF2B5EF4-FFF2-40B4-BE49-F238E27FC236}">
                <a16:creationId xmlns:a16="http://schemas.microsoft.com/office/drawing/2014/main" id="{CB25AF64-AB40-08AF-811B-E648C4D8A57F}"/>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solidFill>
                  <a:srgbClr val="000000"/>
                </a:solidFill>
                <a:latin typeface="Calibri" panose="020F0502020204030204" pitchFamily="34" charset="0"/>
              </a:rPr>
              <a:t>1</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8A3FB152-7F88-31C7-0E1C-4F55CB8BE02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a:extLst>
              <a:ext uri="{FF2B5EF4-FFF2-40B4-BE49-F238E27FC236}">
                <a16:creationId xmlns:a16="http://schemas.microsoft.com/office/drawing/2014/main" id="{3E83EEA7-A320-7455-AD8A-C24C93D75A1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93188" name="Slide Number Placeholder 3">
            <a:extLst>
              <a:ext uri="{FF2B5EF4-FFF2-40B4-BE49-F238E27FC236}">
                <a16:creationId xmlns:a16="http://schemas.microsoft.com/office/drawing/2014/main" id="{6A0F7857-AC8F-4324-18CA-7E54F5C661F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76F901AF-E758-42F8-A6D8-967166779353}" type="slidenum">
              <a:rPr lang="en-US" altLang="en-US" smtClean="0">
                <a:latin typeface="Calibri" panose="020F0502020204030204" pitchFamily="34" charset="0"/>
              </a:rPr>
              <a:pPr fontAlgn="base">
                <a:spcBef>
                  <a:spcPct val="0"/>
                </a:spcBef>
                <a:spcAft>
                  <a:spcPct val="0"/>
                </a:spcAft>
              </a:pPr>
              <a:t>38</a:t>
            </a:fld>
            <a:endParaRPr lang="en-US" altLang="en-US">
              <a:latin typeface="Calibri" panose="020F0502020204030204" pitchFamily="34" charset="0"/>
            </a:endParaRPr>
          </a:p>
        </p:txBody>
      </p:sp>
      <p:sp>
        <p:nvSpPr>
          <p:cNvPr id="93189" name="Footer Placeholder 4">
            <a:extLst>
              <a:ext uri="{FF2B5EF4-FFF2-40B4-BE49-F238E27FC236}">
                <a16:creationId xmlns:a16="http://schemas.microsoft.com/office/drawing/2014/main" id="{F446E2EE-871E-5A86-5971-958F2ABB537B}"/>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E1206FF7-F14A-05C7-1A88-8E29A0D9C8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a:extLst>
              <a:ext uri="{FF2B5EF4-FFF2-40B4-BE49-F238E27FC236}">
                <a16:creationId xmlns:a16="http://schemas.microsoft.com/office/drawing/2014/main" id="{1A072983-8E58-F621-D426-BEEDA00A381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95236" name="Slide Number Placeholder 3">
            <a:extLst>
              <a:ext uri="{FF2B5EF4-FFF2-40B4-BE49-F238E27FC236}">
                <a16:creationId xmlns:a16="http://schemas.microsoft.com/office/drawing/2014/main" id="{4FFD794D-B71A-57AD-84D6-A24F69291D5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BBC55810-B975-4485-8490-0F59723DE6A7}" type="slidenum">
              <a:rPr lang="en-US" altLang="en-US" smtClean="0">
                <a:latin typeface="Calibri" panose="020F0502020204030204" pitchFamily="34" charset="0"/>
              </a:rPr>
              <a:pPr fontAlgn="base">
                <a:spcBef>
                  <a:spcPct val="0"/>
                </a:spcBef>
                <a:spcAft>
                  <a:spcPct val="0"/>
                </a:spcAft>
              </a:pPr>
              <a:t>39</a:t>
            </a:fld>
            <a:endParaRPr lang="en-US" altLang="en-US">
              <a:latin typeface="Calibri" panose="020F0502020204030204" pitchFamily="34" charset="0"/>
            </a:endParaRPr>
          </a:p>
        </p:txBody>
      </p:sp>
      <p:sp>
        <p:nvSpPr>
          <p:cNvPr id="95237" name="Footer Placeholder 4">
            <a:extLst>
              <a:ext uri="{FF2B5EF4-FFF2-40B4-BE49-F238E27FC236}">
                <a16:creationId xmlns:a16="http://schemas.microsoft.com/office/drawing/2014/main" id="{6B1E19F6-E287-DDC1-A0B1-F848FD222B08}"/>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13CFFE20-E17A-F9D7-14BD-552F2367F1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a:extLst>
              <a:ext uri="{FF2B5EF4-FFF2-40B4-BE49-F238E27FC236}">
                <a16:creationId xmlns:a16="http://schemas.microsoft.com/office/drawing/2014/main" id="{37EB50AE-6797-AEA5-BF61-08609CD9769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101380" name="Slide Number Placeholder 3">
            <a:extLst>
              <a:ext uri="{FF2B5EF4-FFF2-40B4-BE49-F238E27FC236}">
                <a16:creationId xmlns:a16="http://schemas.microsoft.com/office/drawing/2014/main" id="{16B24BFE-D733-1E76-4C4D-228DCC865FD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EE931DBA-5336-4D41-A5B7-590E06B9E741}" type="slidenum">
              <a:rPr lang="en-US" altLang="en-US" smtClean="0">
                <a:latin typeface="Calibri" panose="020F0502020204030204" pitchFamily="34" charset="0"/>
              </a:rPr>
              <a:pPr fontAlgn="base">
                <a:spcBef>
                  <a:spcPct val="0"/>
                </a:spcBef>
                <a:spcAft>
                  <a:spcPct val="0"/>
                </a:spcAft>
              </a:pPr>
              <a:t>40</a:t>
            </a:fld>
            <a:endParaRPr lang="en-US" altLang="en-US">
              <a:latin typeface="Calibri" panose="020F0502020204030204" pitchFamily="34" charset="0"/>
            </a:endParaRPr>
          </a:p>
        </p:txBody>
      </p:sp>
      <p:sp>
        <p:nvSpPr>
          <p:cNvPr id="101381" name="Footer Placeholder 4">
            <a:extLst>
              <a:ext uri="{FF2B5EF4-FFF2-40B4-BE49-F238E27FC236}">
                <a16:creationId xmlns:a16="http://schemas.microsoft.com/office/drawing/2014/main" id="{48DE4733-B4AF-51AE-3233-F4BAA2ED7F8B}"/>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1A972143-6D01-27F9-CAFF-4114B2B1FCD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a:extLst>
              <a:ext uri="{FF2B5EF4-FFF2-40B4-BE49-F238E27FC236}">
                <a16:creationId xmlns:a16="http://schemas.microsoft.com/office/drawing/2014/main" id="{8E9CD973-53DC-4016-AE55-DCC3EA729F4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103428" name="Slide Number Placeholder 3">
            <a:extLst>
              <a:ext uri="{FF2B5EF4-FFF2-40B4-BE49-F238E27FC236}">
                <a16:creationId xmlns:a16="http://schemas.microsoft.com/office/drawing/2014/main" id="{F12A5E4F-121C-D657-C22E-75659449254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6F754805-782B-4D01-8B98-5CE17B874E74}" type="slidenum">
              <a:rPr lang="en-US" altLang="en-US" smtClean="0">
                <a:latin typeface="Calibri" panose="020F0502020204030204" pitchFamily="34" charset="0"/>
              </a:rPr>
              <a:pPr fontAlgn="base">
                <a:spcBef>
                  <a:spcPct val="0"/>
                </a:spcBef>
                <a:spcAft>
                  <a:spcPct val="0"/>
                </a:spcAft>
              </a:pPr>
              <a:t>41</a:t>
            </a:fld>
            <a:endParaRPr lang="en-US" altLang="en-US">
              <a:latin typeface="Calibri" panose="020F0502020204030204" pitchFamily="34" charset="0"/>
            </a:endParaRPr>
          </a:p>
        </p:txBody>
      </p:sp>
      <p:sp>
        <p:nvSpPr>
          <p:cNvPr id="103429" name="Footer Placeholder 4">
            <a:extLst>
              <a:ext uri="{FF2B5EF4-FFF2-40B4-BE49-F238E27FC236}">
                <a16:creationId xmlns:a16="http://schemas.microsoft.com/office/drawing/2014/main" id="{8B719651-FF15-40D4-41EA-D305B714DECF}"/>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8E60D059-BBE3-7097-5A5C-94B9B6CA11D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a:extLst>
              <a:ext uri="{FF2B5EF4-FFF2-40B4-BE49-F238E27FC236}">
                <a16:creationId xmlns:a16="http://schemas.microsoft.com/office/drawing/2014/main" id="{1DDABF60-2FD8-1850-8556-CF11DD55E51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97284" name="Slide Number Placeholder 3">
            <a:extLst>
              <a:ext uri="{FF2B5EF4-FFF2-40B4-BE49-F238E27FC236}">
                <a16:creationId xmlns:a16="http://schemas.microsoft.com/office/drawing/2014/main" id="{9B9BEE30-7D59-2F4F-E94E-412F84BAE25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071AB8C4-58F5-4E28-BFF9-71F1E38B01A1}" type="slidenum">
              <a:rPr lang="en-US" altLang="en-US" smtClean="0">
                <a:solidFill>
                  <a:srgbClr val="000000"/>
                </a:solidFill>
                <a:latin typeface="Calibri" panose="020F0502020204030204" pitchFamily="34" charset="0"/>
              </a:rPr>
              <a:pPr fontAlgn="base">
                <a:spcBef>
                  <a:spcPct val="0"/>
                </a:spcBef>
                <a:spcAft>
                  <a:spcPct val="0"/>
                </a:spcAft>
              </a:pPr>
              <a:t>42</a:t>
            </a:fld>
            <a:endParaRPr lang="en-US" altLang="en-US">
              <a:solidFill>
                <a:srgbClr val="000000"/>
              </a:solidFill>
              <a:latin typeface="Calibri" panose="020F0502020204030204" pitchFamily="34" charset="0"/>
            </a:endParaRPr>
          </a:p>
        </p:txBody>
      </p:sp>
      <p:sp>
        <p:nvSpPr>
          <p:cNvPr id="97285" name="Footer Placeholder 4">
            <a:extLst>
              <a:ext uri="{FF2B5EF4-FFF2-40B4-BE49-F238E27FC236}">
                <a16:creationId xmlns:a16="http://schemas.microsoft.com/office/drawing/2014/main" id="{D5D80E16-EDD1-4A7E-ED6B-D8E1FDA26110}"/>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solidFill>
                  <a:srgbClr val="000000"/>
                </a:solidFill>
                <a:latin typeface="Calibri" panose="020F0502020204030204" pitchFamily="34" charset="0"/>
              </a:rPr>
              <a:t>1</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78F341B3-C39C-7A40-F4B6-6C97EE809EF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a:extLst>
              <a:ext uri="{FF2B5EF4-FFF2-40B4-BE49-F238E27FC236}">
                <a16:creationId xmlns:a16="http://schemas.microsoft.com/office/drawing/2014/main" id="{8EA2D034-B404-EC7A-BBDF-92197362026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99332" name="Slide Number Placeholder 3">
            <a:extLst>
              <a:ext uri="{FF2B5EF4-FFF2-40B4-BE49-F238E27FC236}">
                <a16:creationId xmlns:a16="http://schemas.microsoft.com/office/drawing/2014/main" id="{7B8FA1EB-A48F-B22E-ED52-B1D7FA9C73A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D242EBCF-32C9-466A-AF8A-A6AA450BEEA8}" type="slidenum">
              <a:rPr lang="en-US" altLang="en-US" smtClean="0">
                <a:latin typeface="Calibri" panose="020F0502020204030204" pitchFamily="34" charset="0"/>
              </a:rPr>
              <a:pPr fontAlgn="base">
                <a:spcBef>
                  <a:spcPct val="0"/>
                </a:spcBef>
                <a:spcAft>
                  <a:spcPct val="0"/>
                </a:spcAft>
              </a:pPr>
              <a:t>43</a:t>
            </a:fld>
            <a:endParaRPr lang="en-US" altLang="en-US">
              <a:latin typeface="Calibri" panose="020F0502020204030204" pitchFamily="34" charset="0"/>
            </a:endParaRPr>
          </a:p>
        </p:txBody>
      </p:sp>
      <p:sp>
        <p:nvSpPr>
          <p:cNvPr id="99333" name="Footer Placeholder 4">
            <a:extLst>
              <a:ext uri="{FF2B5EF4-FFF2-40B4-BE49-F238E27FC236}">
                <a16:creationId xmlns:a16="http://schemas.microsoft.com/office/drawing/2014/main" id="{88D5DD55-76D7-B77A-66D7-973ED0BAB4B3}"/>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7F4CAC93-4EB8-A549-FB11-3CA19394907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a:extLst>
              <a:ext uri="{FF2B5EF4-FFF2-40B4-BE49-F238E27FC236}">
                <a16:creationId xmlns:a16="http://schemas.microsoft.com/office/drawing/2014/main" id="{64C0AB06-9C30-10E2-ACBA-167FA68208A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105476" name="Footer Placeholder 3">
            <a:extLst>
              <a:ext uri="{FF2B5EF4-FFF2-40B4-BE49-F238E27FC236}">
                <a16:creationId xmlns:a16="http://schemas.microsoft.com/office/drawing/2014/main" id="{FA1CF36A-91BC-66B4-316C-4E63A959B67E}"/>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
        <p:nvSpPr>
          <p:cNvPr id="105477" name="Slide Number Placeholder 4">
            <a:extLst>
              <a:ext uri="{FF2B5EF4-FFF2-40B4-BE49-F238E27FC236}">
                <a16:creationId xmlns:a16="http://schemas.microsoft.com/office/drawing/2014/main" id="{84BE47B4-6440-36BD-0045-440BBC719F4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C383C993-224F-426A-A739-F5626A2BFCBB}" type="slidenum">
              <a:rPr lang="en-US" altLang="en-US" smtClean="0">
                <a:latin typeface="Calibri" panose="020F0502020204030204" pitchFamily="34" charset="0"/>
              </a:rPr>
              <a:pPr fontAlgn="base">
                <a:spcBef>
                  <a:spcPct val="0"/>
                </a:spcBef>
                <a:spcAft>
                  <a:spcPct val="0"/>
                </a:spcAft>
              </a:pPr>
              <a:t>44</a:t>
            </a:fld>
            <a:endParaRPr lang="en-US" altLang="en-US">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2DA3F9C1-287A-5376-B67C-ECEDE34A5DE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a:extLst>
              <a:ext uri="{FF2B5EF4-FFF2-40B4-BE49-F238E27FC236}">
                <a16:creationId xmlns:a16="http://schemas.microsoft.com/office/drawing/2014/main" id="{A89F358E-538B-71E4-4B44-42357CFD023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107524" name="Slide Number Placeholder 3">
            <a:extLst>
              <a:ext uri="{FF2B5EF4-FFF2-40B4-BE49-F238E27FC236}">
                <a16:creationId xmlns:a16="http://schemas.microsoft.com/office/drawing/2014/main" id="{F15F667A-4ACB-B072-673D-D78B0AED161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B1002D99-63EA-416C-9B3D-9FBBD86DF55D}" type="slidenum">
              <a:rPr lang="en-US" altLang="en-US" smtClean="0">
                <a:latin typeface="Calibri" panose="020F0502020204030204" pitchFamily="34" charset="0"/>
              </a:rPr>
              <a:pPr fontAlgn="base">
                <a:spcBef>
                  <a:spcPct val="0"/>
                </a:spcBef>
                <a:spcAft>
                  <a:spcPct val="0"/>
                </a:spcAft>
              </a:pPr>
              <a:t>45</a:t>
            </a:fld>
            <a:endParaRPr lang="en-US" altLang="en-US">
              <a:latin typeface="Calibri" panose="020F0502020204030204" pitchFamily="34" charset="0"/>
            </a:endParaRPr>
          </a:p>
        </p:txBody>
      </p:sp>
      <p:sp>
        <p:nvSpPr>
          <p:cNvPr id="107525" name="Footer Placeholder 4">
            <a:extLst>
              <a:ext uri="{FF2B5EF4-FFF2-40B4-BE49-F238E27FC236}">
                <a16:creationId xmlns:a16="http://schemas.microsoft.com/office/drawing/2014/main" id="{962EB7DC-594F-07F8-6454-AB8F98CD7CC0}"/>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latin typeface="Calibri" panose="020F0502020204030204" pitchFamily="34" charset="0"/>
              </a:rPr>
              <a:t>1</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0EAF431-5B06-3ABC-B28D-7585A21EFE8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BCCB8CAC-B5FE-3BB4-B832-D8ED78F0222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34820" name="Slide Number Placeholder 3">
            <a:extLst>
              <a:ext uri="{FF2B5EF4-FFF2-40B4-BE49-F238E27FC236}">
                <a16:creationId xmlns:a16="http://schemas.microsoft.com/office/drawing/2014/main" id="{B868FFBF-6083-BCFB-D539-A6812BA0508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4C916B38-6519-49BF-A250-825E2F4F70F0}" type="slidenum">
              <a:rPr lang="en-US" altLang="en-US" smtClean="0">
                <a:solidFill>
                  <a:srgbClr val="000000"/>
                </a:solidFill>
                <a:latin typeface="Calibri" panose="020F0502020204030204" pitchFamily="34" charset="0"/>
              </a:rPr>
              <a:pPr fontAlgn="base">
                <a:spcBef>
                  <a:spcPct val="0"/>
                </a:spcBef>
                <a:spcAft>
                  <a:spcPct val="0"/>
                </a:spcAft>
              </a:pPr>
              <a:t>5</a:t>
            </a:fld>
            <a:endParaRPr lang="en-US" altLang="en-US">
              <a:solidFill>
                <a:srgbClr val="000000"/>
              </a:solidFill>
              <a:latin typeface="Calibri" panose="020F0502020204030204" pitchFamily="34" charset="0"/>
            </a:endParaRPr>
          </a:p>
        </p:txBody>
      </p:sp>
      <p:sp>
        <p:nvSpPr>
          <p:cNvPr id="34821" name="Footer Placeholder 4">
            <a:extLst>
              <a:ext uri="{FF2B5EF4-FFF2-40B4-BE49-F238E27FC236}">
                <a16:creationId xmlns:a16="http://schemas.microsoft.com/office/drawing/2014/main" id="{832DFCDD-499D-2607-1D0B-BC1AD37664B3}"/>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solidFill>
                  <a:srgbClr val="000000"/>
                </a:solidFill>
                <a:latin typeface="Calibri" panose="020F0502020204030204" pitchFamily="34" charset="0"/>
              </a:rPr>
              <a:t>1</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200683A7-17F0-6FBA-4C89-5045B7FD176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91A4679A-6C43-86AF-35BE-EE6C6FF015B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36868" name="Slide Number Placeholder 3">
            <a:extLst>
              <a:ext uri="{FF2B5EF4-FFF2-40B4-BE49-F238E27FC236}">
                <a16:creationId xmlns:a16="http://schemas.microsoft.com/office/drawing/2014/main" id="{004D05D8-FEF4-F1D8-D0FD-4FB02D1BCB6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C8A06AB8-CE98-4C62-90E8-55BACAF40648}" type="slidenum">
              <a:rPr lang="en-US" altLang="en-US" smtClean="0">
                <a:solidFill>
                  <a:srgbClr val="000000"/>
                </a:solidFill>
                <a:latin typeface="Calibri" panose="020F0502020204030204" pitchFamily="34" charset="0"/>
              </a:rPr>
              <a:pPr fontAlgn="base">
                <a:spcBef>
                  <a:spcPct val="0"/>
                </a:spcBef>
                <a:spcAft>
                  <a:spcPct val="0"/>
                </a:spcAft>
              </a:pPr>
              <a:t>6</a:t>
            </a:fld>
            <a:endParaRPr lang="en-US" altLang="en-US">
              <a:solidFill>
                <a:srgbClr val="000000"/>
              </a:solidFill>
              <a:latin typeface="Calibri" panose="020F0502020204030204" pitchFamily="34" charset="0"/>
            </a:endParaRPr>
          </a:p>
        </p:txBody>
      </p:sp>
      <p:sp>
        <p:nvSpPr>
          <p:cNvPr id="36869" name="Footer Placeholder 4">
            <a:extLst>
              <a:ext uri="{FF2B5EF4-FFF2-40B4-BE49-F238E27FC236}">
                <a16:creationId xmlns:a16="http://schemas.microsoft.com/office/drawing/2014/main" id="{064502E2-3151-5410-6790-0D5FE8BD2E0F}"/>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solidFill>
                  <a:srgbClr val="000000"/>
                </a:solidFill>
                <a:latin typeface="Calibri" panose="020F0502020204030204" pitchFamily="34" charset="0"/>
              </a:rPr>
              <a:t>1</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7C67BF69-6ABE-8E42-98F8-C6D36D8FA9F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215570EA-45DC-B146-2103-EED7DA09C58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38916" name="Slide Number Placeholder 3">
            <a:extLst>
              <a:ext uri="{FF2B5EF4-FFF2-40B4-BE49-F238E27FC236}">
                <a16:creationId xmlns:a16="http://schemas.microsoft.com/office/drawing/2014/main" id="{58E17B24-F252-2ECA-B89E-6C6F70CD0DD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F915E15C-C672-46EA-BABB-B5EBC9FFE57C}" type="slidenum">
              <a:rPr lang="en-US" altLang="en-US" smtClean="0">
                <a:solidFill>
                  <a:srgbClr val="000000"/>
                </a:solidFill>
                <a:latin typeface="Calibri" panose="020F0502020204030204" pitchFamily="34" charset="0"/>
              </a:rPr>
              <a:pPr fontAlgn="base">
                <a:spcBef>
                  <a:spcPct val="0"/>
                </a:spcBef>
                <a:spcAft>
                  <a:spcPct val="0"/>
                </a:spcAft>
              </a:pPr>
              <a:t>7</a:t>
            </a:fld>
            <a:endParaRPr lang="en-US" altLang="en-US">
              <a:solidFill>
                <a:srgbClr val="000000"/>
              </a:solidFill>
              <a:latin typeface="Calibri" panose="020F0502020204030204" pitchFamily="34" charset="0"/>
            </a:endParaRPr>
          </a:p>
        </p:txBody>
      </p:sp>
      <p:sp>
        <p:nvSpPr>
          <p:cNvPr id="38917" name="Footer Placeholder 4">
            <a:extLst>
              <a:ext uri="{FF2B5EF4-FFF2-40B4-BE49-F238E27FC236}">
                <a16:creationId xmlns:a16="http://schemas.microsoft.com/office/drawing/2014/main" id="{A1216F21-A4ED-A810-664F-9AA17E40003E}"/>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solidFill>
                  <a:srgbClr val="000000"/>
                </a:solidFill>
                <a:latin typeface="Calibri" panose="020F0502020204030204" pitchFamily="34" charset="0"/>
              </a:rPr>
              <a:t>1</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2A69C327-3CBF-9245-6F02-35FF6E4E5A9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a:extLst>
              <a:ext uri="{FF2B5EF4-FFF2-40B4-BE49-F238E27FC236}">
                <a16:creationId xmlns:a16="http://schemas.microsoft.com/office/drawing/2014/main" id="{8B197E62-D1EF-4097-ABCB-3D65543F4CF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40964" name="Footer Placeholder 3">
            <a:extLst>
              <a:ext uri="{FF2B5EF4-FFF2-40B4-BE49-F238E27FC236}">
                <a16:creationId xmlns:a16="http://schemas.microsoft.com/office/drawing/2014/main" id="{57B920C8-FC10-AF37-FD9E-F2AE9731BFC5}"/>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solidFill>
                  <a:srgbClr val="000000"/>
                </a:solidFill>
                <a:latin typeface="Calibri" panose="020F0502020204030204" pitchFamily="34" charset="0"/>
              </a:rPr>
              <a:t>1</a:t>
            </a:r>
          </a:p>
        </p:txBody>
      </p:sp>
      <p:sp>
        <p:nvSpPr>
          <p:cNvPr id="40965" name="Slide Number Placeholder 4">
            <a:extLst>
              <a:ext uri="{FF2B5EF4-FFF2-40B4-BE49-F238E27FC236}">
                <a16:creationId xmlns:a16="http://schemas.microsoft.com/office/drawing/2014/main" id="{65F1EE00-1E52-9A35-58DA-C755F3A556B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18A8476B-539E-4571-8F81-9347432685AD}" type="slidenum">
              <a:rPr lang="en-US" altLang="en-US" smtClean="0">
                <a:solidFill>
                  <a:srgbClr val="000000"/>
                </a:solidFill>
                <a:latin typeface="Calibri" panose="020F0502020204030204" pitchFamily="34" charset="0"/>
              </a:rPr>
              <a:pPr fontAlgn="base">
                <a:spcBef>
                  <a:spcPct val="0"/>
                </a:spcBef>
                <a:spcAft>
                  <a:spcPct val="0"/>
                </a:spcAft>
              </a:pPr>
              <a:t>8</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55A88CAD-8393-5177-8210-63D060B8CB0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40CA4311-6CEB-2A56-5922-BC4D75A0F2B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43012" name="Slide Number Placeholder 3">
            <a:extLst>
              <a:ext uri="{FF2B5EF4-FFF2-40B4-BE49-F238E27FC236}">
                <a16:creationId xmlns:a16="http://schemas.microsoft.com/office/drawing/2014/main" id="{1477D90C-948A-C31C-A215-A6E54F0B986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2ADB02EC-C6F7-4902-8BE3-7B88B17B1F2A}" type="slidenum">
              <a:rPr lang="en-US" altLang="en-US" smtClean="0">
                <a:solidFill>
                  <a:srgbClr val="000000"/>
                </a:solidFill>
                <a:latin typeface="Calibri" panose="020F0502020204030204" pitchFamily="34" charset="0"/>
              </a:rPr>
              <a:pPr fontAlgn="base">
                <a:spcBef>
                  <a:spcPct val="0"/>
                </a:spcBef>
                <a:spcAft>
                  <a:spcPct val="0"/>
                </a:spcAft>
              </a:pPr>
              <a:t>9</a:t>
            </a:fld>
            <a:endParaRPr lang="en-US" altLang="en-US">
              <a:solidFill>
                <a:srgbClr val="000000"/>
              </a:solidFill>
              <a:latin typeface="Calibri" panose="020F0502020204030204" pitchFamily="34" charset="0"/>
            </a:endParaRPr>
          </a:p>
        </p:txBody>
      </p:sp>
      <p:sp>
        <p:nvSpPr>
          <p:cNvPr id="43013" name="Footer Placeholder 4">
            <a:extLst>
              <a:ext uri="{FF2B5EF4-FFF2-40B4-BE49-F238E27FC236}">
                <a16:creationId xmlns:a16="http://schemas.microsoft.com/office/drawing/2014/main" id="{42D032E9-5B54-BC3D-E982-5D4B304F82FC}"/>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solidFill>
                  <a:srgbClr val="000000"/>
                </a:solidFill>
                <a:latin typeface="Calibri" panose="020F0502020204030204" pitchFamily="34" charset="0"/>
              </a:rPr>
              <a:t>1</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4FBB0D85-9293-64FF-392A-627477D5D75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A7F38845-F0F3-C778-9DC4-F4F9AA7E8CE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N" altLang="en-US"/>
          </a:p>
        </p:txBody>
      </p:sp>
      <p:sp>
        <p:nvSpPr>
          <p:cNvPr id="45060" name="Slide Number Placeholder 3">
            <a:extLst>
              <a:ext uri="{FF2B5EF4-FFF2-40B4-BE49-F238E27FC236}">
                <a16:creationId xmlns:a16="http://schemas.microsoft.com/office/drawing/2014/main" id="{174CC6D4-B240-E606-A46D-593AADB16DC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fld id="{17714C57-1097-4CBD-A4AF-B3E717CFBB70}" type="slidenum">
              <a:rPr lang="en-US" altLang="en-US" smtClean="0">
                <a:solidFill>
                  <a:srgbClr val="000000"/>
                </a:solidFill>
                <a:latin typeface="Calibri" panose="020F0502020204030204" pitchFamily="34" charset="0"/>
              </a:rPr>
              <a:pPr fontAlgn="base">
                <a:spcBef>
                  <a:spcPct val="0"/>
                </a:spcBef>
                <a:spcAft>
                  <a:spcPct val="0"/>
                </a:spcAft>
              </a:pPr>
              <a:t>10</a:t>
            </a:fld>
            <a:endParaRPr lang="en-US" altLang="en-US">
              <a:solidFill>
                <a:srgbClr val="000000"/>
              </a:solidFill>
              <a:latin typeface="Calibri" panose="020F0502020204030204" pitchFamily="34" charset="0"/>
            </a:endParaRPr>
          </a:p>
        </p:txBody>
      </p:sp>
      <p:sp>
        <p:nvSpPr>
          <p:cNvPr id="45061" name="Footer Placeholder 4">
            <a:extLst>
              <a:ext uri="{FF2B5EF4-FFF2-40B4-BE49-F238E27FC236}">
                <a16:creationId xmlns:a16="http://schemas.microsoft.com/office/drawing/2014/main" id="{71895586-D715-4E2B-D26D-50D1D61D3387}"/>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defRPr>
            </a:lvl9pPr>
          </a:lstStyle>
          <a:p>
            <a:pPr fontAlgn="base">
              <a:spcBef>
                <a:spcPct val="0"/>
              </a:spcBef>
              <a:spcAft>
                <a:spcPct val="0"/>
              </a:spcAft>
            </a:pPr>
            <a:r>
              <a:rPr lang="en-US" altLang="en-US">
                <a:solidFill>
                  <a:srgbClr val="000000"/>
                </a:solidFill>
                <a:latin typeface="Calibri" panose="020F0502020204030204" pitchFamily="34" charset="0"/>
              </a:rPr>
              <a:t>1</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44F27944-CAFD-6F79-2653-5D75C1E228C2}"/>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53260B0D-60BB-345B-181B-4C870E102834}"/>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D65DC718-AA7A-FBB0-9619-639B5DDA543B}"/>
              </a:ext>
            </a:extLst>
          </p:cNvPr>
          <p:cNvSpPr>
            <a:spLocks noGrp="1" noChangeArrowheads="1"/>
          </p:cNvSpPr>
          <p:nvPr>
            <p:ph type="sldNum" sz="quarter" idx="12"/>
          </p:nvPr>
        </p:nvSpPr>
        <p:spPr>
          <a:ln/>
        </p:spPr>
        <p:txBody>
          <a:bodyPr/>
          <a:lstStyle>
            <a:lvl1pPr>
              <a:defRPr/>
            </a:lvl1pPr>
          </a:lstStyle>
          <a:p>
            <a:pPr>
              <a:defRPr/>
            </a:pPr>
            <a:fld id="{0212908C-444D-4CB5-A71B-F02FC0618E57}" type="slidenum">
              <a:rPr lang="en-GB"/>
              <a:pPr>
                <a:defRPr/>
              </a:pPr>
              <a:t>‹#›</a:t>
            </a:fld>
            <a:endParaRPr lang="en-GB" dirty="0"/>
          </a:p>
        </p:txBody>
      </p:sp>
    </p:spTree>
    <p:extLst>
      <p:ext uri="{BB962C8B-B14F-4D97-AF65-F5344CB8AC3E}">
        <p14:creationId xmlns:p14="http://schemas.microsoft.com/office/powerpoint/2010/main" val="65151718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FADCB992-5507-EB94-C231-F105A4E9C22C}"/>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BEC4523C-99DB-769D-0CF9-28E837D2E62B}"/>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3B7D52EB-6A1E-26FC-F22E-72A8D98A6E15}"/>
              </a:ext>
            </a:extLst>
          </p:cNvPr>
          <p:cNvSpPr>
            <a:spLocks noGrp="1" noChangeArrowheads="1"/>
          </p:cNvSpPr>
          <p:nvPr>
            <p:ph type="sldNum" sz="quarter" idx="12"/>
          </p:nvPr>
        </p:nvSpPr>
        <p:spPr>
          <a:ln/>
        </p:spPr>
        <p:txBody>
          <a:bodyPr/>
          <a:lstStyle>
            <a:lvl1pPr>
              <a:defRPr/>
            </a:lvl1pPr>
          </a:lstStyle>
          <a:p>
            <a:pPr>
              <a:defRPr/>
            </a:pPr>
            <a:fld id="{7596CFBF-2458-49C3-A69A-2B959C416FAC}" type="slidenum">
              <a:rPr lang="en-GB"/>
              <a:pPr>
                <a:defRPr/>
              </a:pPr>
              <a:t>‹#›</a:t>
            </a:fld>
            <a:endParaRPr lang="en-GB" dirty="0"/>
          </a:p>
        </p:txBody>
      </p:sp>
    </p:spTree>
    <p:extLst>
      <p:ext uri="{BB962C8B-B14F-4D97-AF65-F5344CB8AC3E}">
        <p14:creationId xmlns:p14="http://schemas.microsoft.com/office/powerpoint/2010/main" val="19031604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pSp>
        <p:nvGrpSpPr>
          <p:cNvPr id="2" name="Group 10">
            <a:extLst>
              <a:ext uri="{FF2B5EF4-FFF2-40B4-BE49-F238E27FC236}">
                <a16:creationId xmlns:a16="http://schemas.microsoft.com/office/drawing/2014/main" id="{9AB1F2E2-81BE-4178-FCF4-916F0C0F7929}"/>
              </a:ext>
            </a:extLst>
          </p:cNvPr>
          <p:cNvGrpSpPr>
            <a:grpSpLocks/>
          </p:cNvGrpSpPr>
          <p:nvPr userDrawn="1"/>
        </p:nvGrpSpPr>
        <p:grpSpPr bwMode="auto">
          <a:xfrm>
            <a:off x="358775" y="228600"/>
            <a:ext cx="11833225" cy="1284288"/>
            <a:chOff x="269528" y="5496973"/>
            <a:chExt cx="8874472" cy="1284827"/>
          </a:xfrm>
        </p:grpSpPr>
        <p:pic>
          <p:nvPicPr>
            <p:cNvPr id="3" name="Picture 2">
              <a:extLst>
                <a:ext uri="{FF2B5EF4-FFF2-40B4-BE49-F238E27FC236}">
                  <a16:creationId xmlns:a16="http://schemas.microsoft.com/office/drawing/2014/main" id="{723AB9D0-90C9-FAB4-6F26-A67D0E08CD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528" y="5496973"/>
              <a:ext cx="1483072" cy="1284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5">
              <a:extLst>
                <a:ext uri="{FF2B5EF4-FFF2-40B4-BE49-F238E27FC236}">
                  <a16:creationId xmlns:a16="http://schemas.microsoft.com/office/drawing/2014/main" id="{14EBAE5B-85D4-F184-4BE0-F7D50D2980AE}"/>
                </a:ext>
              </a:extLst>
            </p:cNvPr>
            <p:cNvSpPr>
              <a:spLocks noChangeArrowheads="1"/>
            </p:cNvSpPr>
            <p:nvPr/>
          </p:nvSpPr>
          <p:spPr bwMode="auto">
            <a:xfrm rot="10800000" flipV="1">
              <a:off x="1752972" y="5820959"/>
              <a:ext cx="7391028" cy="706734"/>
            </a:xfrm>
            <a:prstGeom prst="rect">
              <a:avLst/>
            </a:prstGeom>
            <a:noFill/>
            <a:ln>
              <a:noFill/>
            </a:ln>
          </p:spPr>
          <p:txBody>
            <a:bodyPr anchor="ct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eaLnBrk="1" hangingPunct="1">
                <a:defRPr/>
              </a:pPr>
              <a:r>
                <a:rPr lang="en-US" altLang="en-US" sz="4000" b="1" dirty="0">
                  <a:solidFill>
                    <a:srgbClr val="1F497D"/>
                  </a:solidFill>
                  <a:latin typeface="Bahamas"/>
                  <a:cs typeface="Times New Roman" panose="02020603050405020304" pitchFamily="18" charset="0"/>
                </a:rPr>
                <a:t>Institute of Actuaries of India</a:t>
              </a:r>
              <a:endParaRPr lang="en-US" altLang="en-US" sz="4000" b="1" dirty="0">
                <a:latin typeface="Bahamas"/>
                <a:cs typeface="Times New Roman" panose="02020603050405020304" pitchFamily="18" charset="0"/>
              </a:endParaRPr>
            </a:p>
          </p:txBody>
        </p:sp>
      </p:grpSp>
      <p:sp>
        <p:nvSpPr>
          <p:cNvPr id="5" name="Rectangle 4">
            <a:extLst>
              <a:ext uri="{FF2B5EF4-FFF2-40B4-BE49-F238E27FC236}">
                <a16:creationId xmlns:a16="http://schemas.microsoft.com/office/drawing/2014/main" id="{3D51563F-D32B-A0AF-4280-DBE4F3E8EFC8}"/>
              </a:ext>
            </a:extLst>
          </p:cNvPr>
          <p:cNvSpPr>
            <a:spLocks noChangeArrowheads="1"/>
          </p:cNvSpPr>
          <p:nvPr userDrawn="1"/>
        </p:nvSpPr>
        <p:spPr bwMode="auto">
          <a:xfrm>
            <a:off x="0" y="2743200"/>
            <a:ext cx="12192000" cy="830263"/>
          </a:xfrm>
          <a:prstGeom prst="rect">
            <a:avLst/>
          </a:prstGeom>
          <a:noFill/>
          <a:ln>
            <a:noFill/>
          </a:ln>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algn="ctr" eaLnBrk="1" hangingPunct="1">
              <a:defRPr/>
            </a:pPr>
            <a:r>
              <a:rPr lang="en-US" altLang="en-US" sz="4800" b="1" dirty="0">
                <a:latin typeface="Garamond" panose="02020404030301010803" pitchFamily="18" charset="0"/>
                <a:ea typeface="Verdana" panose="020B0604030504040204" pitchFamily="34" charset="0"/>
                <a:cs typeface="Verdana" panose="020B0604030504040204" pitchFamily="34" charset="0"/>
              </a:rPr>
              <a:t>Title</a:t>
            </a:r>
          </a:p>
        </p:txBody>
      </p:sp>
      <p:sp>
        <p:nvSpPr>
          <p:cNvPr id="6" name="Rectangle 5">
            <a:extLst>
              <a:ext uri="{FF2B5EF4-FFF2-40B4-BE49-F238E27FC236}">
                <a16:creationId xmlns:a16="http://schemas.microsoft.com/office/drawing/2014/main" id="{0AE3F992-0298-519B-B35B-233C8237EA3C}"/>
              </a:ext>
            </a:extLst>
          </p:cNvPr>
          <p:cNvSpPr>
            <a:spLocks noChangeArrowheads="1"/>
          </p:cNvSpPr>
          <p:nvPr userDrawn="1"/>
        </p:nvSpPr>
        <p:spPr bwMode="auto">
          <a:xfrm>
            <a:off x="0" y="3733800"/>
            <a:ext cx="12192000" cy="830263"/>
          </a:xfrm>
          <a:prstGeom prst="rect">
            <a:avLst/>
          </a:prstGeom>
          <a:noFill/>
          <a:ln>
            <a:noFill/>
          </a:ln>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algn="ctr" eaLnBrk="1" hangingPunct="1">
              <a:defRPr/>
            </a:pPr>
            <a:r>
              <a:rPr lang="en-US" altLang="en-US" sz="4800" b="1" dirty="0">
                <a:latin typeface="Garamond" panose="02020404030301010803" pitchFamily="18" charset="0"/>
                <a:ea typeface="Verdana" panose="020B0604030504040204" pitchFamily="34" charset="0"/>
                <a:cs typeface="Verdana" panose="020B0604030504040204" pitchFamily="34" charset="0"/>
              </a:rPr>
              <a:t>By</a:t>
            </a:r>
          </a:p>
        </p:txBody>
      </p:sp>
      <p:sp>
        <p:nvSpPr>
          <p:cNvPr id="7" name="Date Placeholder 6">
            <a:extLst>
              <a:ext uri="{FF2B5EF4-FFF2-40B4-BE49-F238E27FC236}">
                <a16:creationId xmlns:a16="http://schemas.microsoft.com/office/drawing/2014/main" id="{274F51C9-2F4A-DDB1-566E-A198827DF98A}"/>
              </a:ext>
            </a:extLst>
          </p:cNvPr>
          <p:cNvSpPr>
            <a:spLocks noGrp="1" noChangeArrowheads="1"/>
          </p:cNvSpPr>
          <p:nvPr>
            <p:ph type="dt" sz="half" idx="10"/>
          </p:nvPr>
        </p:nvSpPr>
        <p:spPr/>
        <p:txBody>
          <a:bodyPr/>
          <a:lstStyle>
            <a:lvl1pPr>
              <a:defRPr dirty="0"/>
            </a:lvl1pPr>
          </a:lstStyle>
          <a:p>
            <a:pPr>
              <a:defRPr/>
            </a:pPr>
            <a:endParaRPr lang="en-GB"/>
          </a:p>
        </p:txBody>
      </p:sp>
      <p:sp>
        <p:nvSpPr>
          <p:cNvPr id="8" name="Footer Placeholder 7">
            <a:extLst>
              <a:ext uri="{FF2B5EF4-FFF2-40B4-BE49-F238E27FC236}">
                <a16:creationId xmlns:a16="http://schemas.microsoft.com/office/drawing/2014/main" id="{656B8E37-A952-2BCC-7AA8-4904F41ABD60}"/>
              </a:ext>
            </a:extLst>
          </p:cNvPr>
          <p:cNvSpPr>
            <a:spLocks noGrp="1" noChangeArrowheads="1"/>
          </p:cNvSpPr>
          <p:nvPr>
            <p:ph type="ftr" sz="quarter" idx="11"/>
          </p:nvPr>
        </p:nvSpPr>
        <p:spPr/>
        <p:txBody>
          <a:bodyPr/>
          <a:lstStyle>
            <a:lvl1pPr>
              <a:defRPr dirty="0"/>
            </a:lvl1pPr>
          </a:lstStyle>
          <a:p>
            <a:pPr>
              <a:defRPr/>
            </a:pPr>
            <a:endParaRPr lang="en-GB"/>
          </a:p>
        </p:txBody>
      </p:sp>
      <p:sp>
        <p:nvSpPr>
          <p:cNvPr id="9" name="Slide Number Placeholder 8">
            <a:extLst>
              <a:ext uri="{FF2B5EF4-FFF2-40B4-BE49-F238E27FC236}">
                <a16:creationId xmlns:a16="http://schemas.microsoft.com/office/drawing/2014/main" id="{9BC03E4B-8127-40F3-F705-4F1AEBC29FBD}"/>
              </a:ext>
            </a:extLst>
          </p:cNvPr>
          <p:cNvSpPr>
            <a:spLocks noGrp="1" noChangeArrowheads="1"/>
          </p:cNvSpPr>
          <p:nvPr>
            <p:ph type="sldNum" sz="quarter" idx="12"/>
          </p:nvPr>
        </p:nvSpPr>
        <p:spPr/>
        <p:txBody>
          <a:bodyPr/>
          <a:lstStyle>
            <a:lvl1pPr>
              <a:defRPr/>
            </a:lvl1pPr>
          </a:lstStyle>
          <a:p>
            <a:pPr>
              <a:defRPr/>
            </a:pPr>
            <a:fld id="{C49608FC-6637-43E9-9A4F-126229EF6369}" type="slidenum">
              <a:rPr lang="en-GB"/>
              <a:pPr>
                <a:defRPr/>
              </a:pPr>
              <a:t>‹#›</a:t>
            </a:fld>
            <a:endParaRPr lang="en-GB" dirty="0"/>
          </a:p>
        </p:txBody>
      </p:sp>
    </p:spTree>
    <p:extLst>
      <p:ext uri="{BB962C8B-B14F-4D97-AF65-F5344CB8AC3E}">
        <p14:creationId xmlns:p14="http://schemas.microsoft.com/office/powerpoint/2010/main" val="96512479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Rectangle 4">
            <a:extLst>
              <a:ext uri="{FF2B5EF4-FFF2-40B4-BE49-F238E27FC236}">
                <a16:creationId xmlns:a16="http://schemas.microsoft.com/office/drawing/2014/main" id="{BDB30D66-706C-2B99-21BD-2D67CCC910CA}"/>
              </a:ext>
            </a:extLst>
          </p:cNvPr>
          <p:cNvSpPr>
            <a:spLocks noGrp="1" noChangeArrowheads="1"/>
          </p:cNvSpPr>
          <p:nvPr>
            <p:ph type="dt" sz="half" idx="10"/>
          </p:nvPr>
        </p:nvSpPr>
        <p:spPr>
          <a:ln/>
        </p:spPr>
        <p:txBody>
          <a:bodyPr/>
          <a:lstStyle>
            <a:lvl1pPr>
              <a:defRPr/>
            </a:lvl1pPr>
          </a:lstStyle>
          <a:p>
            <a:pPr>
              <a:defRPr/>
            </a:pPr>
            <a:endParaRPr lang="en-GB"/>
          </a:p>
        </p:txBody>
      </p:sp>
      <p:sp>
        <p:nvSpPr>
          <p:cNvPr id="4" name="Rectangle 5">
            <a:extLst>
              <a:ext uri="{FF2B5EF4-FFF2-40B4-BE49-F238E27FC236}">
                <a16:creationId xmlns:a16="http://schemas.microsoft.com/office/drawing/2014/main" id="{15E5FADA-F152-CA78-1514-C727F98648E7}"/>
              </a:ext>
            </a:extLst>
          </p:cNvPr>
          <p:cNvSpPr>
            <a:spLocks noGrp="1" noChangeArrowheads="1"/>
          </p:cNvSpPr>
          <p:nvPr>
            <p:ph type="ftr" sz="quarter" idx="11"/>
          </p:nvPr>
        </p:nvSpPr>
        <p:spPr>
          <a:ln/>
        </p:spPr>
        <p:txBody>
          <a:bodyPr/>
          <a:lstStyle>
            <a:lvl1pPr>
              <a:defRPr/>
            </a:lvl1pPr>
          </a:lstStyle>
          <a:p>
            <a:pPr>
              <a:defRPr/>
            </a:pPr>
            <a:endParaRPr lang="en-GB"/>
          </a:p>
        </p:txBody>
      </p:sp>
      <p:sp>
        <p:nvSpPr>
          <p:cNvPr id="5" name="Rectangle 6">
            <a:extLst>
              <a:ext uri="{FF2B5EF4-FFF2-40B4-BE49-F238E27FC236}">
                <a16:creationId xmlns:a16="http://schemas.microsoft.com/office/drawing/2014/main" id="{3C10EB7C-8232-3D30-7EB0-1D636DC3CB2B}"/>
              </a:ext>
            </a:extLst>
          </p:cNvPr>
          <p:cNvSpPr>
            <a:spLocks noGrp="1" noChangeArrowheads="1"/>
          </p:cNvSpPr>
          <p:nvPr>
            <p:ph type="sldNum" sz="quarter" idx="12"/>
          </p:nvPr>
        </p:nvSpPr>
        <p:spPr>
          <a:ln/>
        </p:spPr>
        <p:txBody>
          <a:bodyPr/>
          <a:lstStyle>
            <a:lvl1pPr>
              <a:defRPr/>
            </a:lvl1pPr>
          </a:lstStyle>
          <a:p>
            <a:pPr>
              <a:defRPr/>
            </a:pPr>
            <a:fld id="{D25AFCA2-28F5-4883-9272-5BCBCDA48BEF}" type="slidenum">
              <a:rPr lang="en-GB"/>
              <a:pPr>
                <a:defRPr/>
              </a:pPr>
              <a:t>‹#›</a:t>
            </a:fld>
            <a:endParaRPr lang="en-GB" dirty="0"/>
          </a:p>
        </p:txBody>
      </p:sp>
    </p:spTree>
    <p:extLst>
      <p:ext uri="{BB962C8B-B14F-4D97-AF65-F5344CB8AC3E}">
        <p14:creationId xmlns:p14="http://schemas.microsoft.com/office/powerpoint/2010/main" val="205605046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5D5EB72-2291-D856-9CCC-A756452AF77F}"/>
              </a:ext>
            </a:extLst>
          </p:cNvPr>
          <p:cNvSpPr>
            <a:spLocks noGrp="1" noChangeArrowheads="1"/>
          </p:cNvSpPr>
          <p:nvPr>
            <p:ph type="dt" sz="half" idx="10"/>
          </p:nvPr>
        </p:nvSpPr>
        <p:spPr>
          <a:ln/>
        </p:spPr>
        <p:txBody>
          <a:bodyPr/>
          <a:lstStyle>
            <a:lvl1pPr>
              <a:defRPr/>
            </a:lvl1pPr>
          </a:lstStyle>
          <a:p>
            <a:pPr>
              <a:defRPr/>
            </a:pPr>
            <a:endParaRPr lang="en-GB"/>
          </a:p>
        </p:txBody>
      </p:sp>
      <p:sp>
        <p:nvSpPr>
          <p:cNvPr id="3" name="Rectangle 5">
            <a:extLst>
              <a:ext uri="{FF2B5EF4-FFF2-40B4-BE49-F238E27FC236}">
                <a16:creationId xmlns:a16="http://schemas.microsoft.com/office/drawing/2014/main" id="{E153F30F-A779-AF28-2B31-756CB916C710}"/>
              </a:ext>
            </a:extLst>
          </p:cNvPr>
          <p:cNvSpPr>
            <a:spLocks noGrp="1" noChangeArrowheads="1"/>
          </p:cNvSpPr>
          <p:nvPr>
            <p:ph type="ftr" sz="quarter" idx="11"/>
          </p:nvPr>
        </p:nvSpPr>
        <p:spPr>
          <a:ln/>
        </p:spPr>
        <p:txBody>
          <a:bodyPr/>
          <a:lstStyle>
            <a:lvl1pPr>
              <a:defRPr/>
            </a:lvl1pPr>
          </a:lstStyle>
          <a:p>
            <a:pPr>
              <a:defRPr/>
            </a:pPr>
            <a:endParaRPr lang="en-GB"/>
          </a:p>
        </p:txBody>
      </p:sp>
      <p:sp>
        <p:nvSpPr>
          <p:cNvPr id="4" name="Rectangle 6">
            <a:extLst>
              <a:ext uri="{FF2B5EF4-FFF2-40B4-BE49-F238E27FC236}">
                <a16:creationId xmlns:a16="http://schemas.microsoft.com/office/drawing/2014/main" id="{F60D6C0F-5D70-B48F-3A85-871AAE7CE5F8}"/>
              </a:ext>
            </a:extLst>
          </p:cNvPr>
          <p:cNvSpPr>
            <a:spLocks noGrp="1" noChangeArrowheads="1"/>
          </p:cNvSpPr>
          <p:nvPr>
            <p:ph type="sldNum" sz="quarter" idx="12"/>
          </p:nvPr>
        </p:nvSpPr>
        <p:spPr>
          <a:ln/>
        </p:spPr>
        <p:txBody>
          <a:bodyPr/>
          <a:lstStyle>
            <a:lvl1pPr>
              <a:defRPr/>
            </a:lvl1pPr>
          </a:lstStyle>
          <a:p>
            <a:pPr>
              <a:defRPr/>
            </a:pPr>
            <a:fld id="{1D0DB8CE-7543-419E-931F-982A43D33F72}" type="slidenum">
              <a:rPr lang="en-GB"/>
              <a:pPr>
                <a:defRPr/>
              </a:pPr>
              <a:t>‹#›</a:t>
            </a:fld>
            <a:endParaRPr lang="en-GB" dirty="0"/>
          </a:p>
        </p:txBody>
      </p:sp>
    </p:spTree>
    <p:extLst>
      <p:ext uri="{BB962C8B-B14F-4D97-AF65-F5344CB8AC3E}">
        <p14:creationId xmlns:p14="http://schemas.microsoft.com/office/powerpoint/2010/main" val="362308540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63020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p:txBody>
      </p:sp>
      <p:sp>
        <p:nvSpPr>
          <p:cNvPr id="7" name="Text Placeholder 6"/>
          <p:cNvSpPr>
            <a:spLocks noGrp="1"/>
          </p:cNvSpPr>
          <p:nvPr>
            <p:ph type="body" sz="quarter" idx="12"/>
          </p:nvPr>
        </p:nvSpPr>
        <p:spPr>
          <a:xfrm>
            <a:off x="485776" y="806400"/>
            <a:ext cx="11226800" cy="320400"/>
          </a:xfrm>
        </p:spPr>
        <p:txBody>
          <a:bodyPr/>
          <a:lstStyle>
            <a:lvl1pPr marL="0" indent="0">
              <a:buNone/>
              <a:defRPr b="1">
                <a:solidFill>
                  <a:schemeClr val="dk1"/>
                </a:solidFill>
              </a:defRPr>
            </a:lvl1pPr>
          </a:lstStyle>
          <a:p>
            <a:pPr lvl="0"/>
            <a:r>
              <a:rPr lang="en-US"/>
              <a:t>Click to edit Master text styles</a:t>
            </a:r>
          </a:p>
        </p:txBody>
      </p:sp>
      <p:sp>
        <p:nvSpPr>
          <p:cNvPr id="4" name="Slide Number Placeholder 3">
            <a:extLst>
              <a:ext uri="{FF2B5EF4-FFF2-40B4-BE49-F238E27FC236}">
                <a16:creationId xmlns:a16="http://schemas.microsoft.com/office/drawing/2014/main" id="{F68F7375-96E8-D53D-9E19-6572D11A27DA}"/>
              </a:ext>
            </a:extLst>
          </p:cNvPr>
          <p:cNvSpPr>
            <a:spLocks noGrp="1"/>
          </p:cNvSpPr>
          <p:nvPr>
            <p:ph type="sldNum" sz="quarter" idx="13"/>
          </p:nvPr>
        </p:nvSpPr>
        <p:spPr/>
        <p:txBody>
          <a:bodyPr/>
          <a:lstStyle>
            <a:lvl1pPr>
              <a:defRPr/>
            </a:lvl1pPr>
          </a:lstStyle>
          <a:p>
            <a:pPr>
              <a:defRPr/>
            </a:pPr>
            <a:fld id="{D88357AE-A572-4FF0-A0CE-5DEDE3009179}" type="slidenum">
              <a:rPr lang="en-GB"/>
              <a:pPr>
                <a:defRPr/>
              </a:pPr>
              <a:t>‹#›</a:t>
            </a:fld>
            <a:endParaRPr lang="en-GB" dirty="0"/>
          </a:p>
        </p:txBody>
      </p:sp>
      <p:sp>
        <p:nvSpPr>
          <p:cNvPr id="5" name="Footer Placeholder 4">
            <a:extLst>
              <a:ext uri="{FF2B5EF4-FFF2-40B4-BE49-F238E27FC236}">
                <a16:creationId xmlns:a16="http://schemas.microsoft.com/office/drawing/2014/main" id="{0915DC83-8E59-F00F-4D92-9CE2B6A65CAB}"/>
              </a:ext>
            </a:extLst>
          </p:cNvPr>
          <p:cNvSpPr>
            <a:spLocks noGrp="1"/>
          </p:cNvSpPr>
          <p:nvPr>
            <p:ph type="ftr" sz="quarter" idx="14"/>
          </p:nvPr>
        </p:nvSpPr>
        <p:spPr/>
        <p:txBody>
          <a:bodyPr/>
          <a:lstStyle>
            <a:lvl1pPr algn="r">
              <a:spcAft>
                <a:spcPts val="600"/>
              </a:spcAft>
              <a:buFont typeface="Arial" panose="020B0604020202020204" pitchFamily="34" charset="0"/>
              <a:buNone/>
              <a:defRPr dirty="0"/>
            </a:lvl1pPr>
          </a:lstStyle>
          <a:p>
            <a:pPr>
              <a:defRPr/>
            </a:pPr>
            <a:endParaRPr lang="en-GB"/>
          </a:p>
        </p:txBody>
      </p:sp>
    </p:spTree>
    <p:extLst>
      <p:ext uri="{BB962C8B-B14F-4D97-AF65-F5344CB8AC3E}">
        <p14:creationId xmlns:p14="http://schemas.microsoft.com/office/powerpoint/2010/main" val="16645656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p:txBody>
      </p:sp>
      <p:sp>
        <p:nvSpPr>
          <p:cNvPr id="7" name="Text Placeholder 6"/>
          <p:cNvSpPr>
            <a:spLocks noGrp="1"/>
          </p:cNvSpPr>
          <p:nvPr>
            <p:ph type="body" sz="quarter" idx="12"/>
          </p:nvPr>
        </p:nvSpPr>
        <p:spPr>
          <a:xfrm>
            <a:off x="485776" y="806400"/>
            <a:ext cx="11226800" cy="320400"/>
          </a:xfrm>
        </p:spPr>
        <p:txBody>
          <a:bodyPr/>
          <a:lstStyle>
            <a:lvl1pPr marL="0" indent="0">
              <a:buNone/>
              <a:defRPr b="1">
                <a:solidFill>
                  <a:schemeClr val="dk1"/>
                </a:solidFill>
              </a:defRPr>
            </a:lvl1pPr>
          </a:lstStyle>
          <a:p>
            <a:pPr lvl="0"/>
            <a:r>
              <a:rPr lang="en-US"/>
              <a:t>Click to edit Master text styles</a:t>
            </a:r>
          </a:p>
        </p:txBody>
      </p:sp>
      <p:sp>
        <p:nvSpPr>
          <p:cNvPr id="4" name="Slide Number Placeholder 3">
            <a:extLst>
              <a:ext uri="{FF2B5EF4-FFF2-40B4-BE49-F238E27FC236}">
                <a16:creationId xmlns:a16="http://schemas.microsoft.com/office/drawing/2014/main" id="{99FD6AD5-E65D-3773-3C8B-868E7EE8B1DF}"/>
              </a:ext>
            </a:extLst>
          </p:cNvPr>
          <p:cNvSpPr>
            <a:spLocks noGrp="1"/>
          </p:cNvSpPr>
          <p:nvPr>
            <p:ph type="sldNum" sz="quarter" idx="13"/>
          </p:nvPr>
        </p:nvSpPr>
        <p:spPr/>
        <p:txBody>
          <a:bodyPr/>
          <a:lstStyle>
            <a:lvl1pPr>
              <a:defRPr/>
            </a:lvl1pPr>
          </a:lstStyle>
          <a:p>
            <a:pPr>
              <a:defRPr/>
            </a:pPr>
            <a:fld id="{72BAA114-F821-4D4A-9DEF-EB4FA11D5406}" type="slidenum">
              <a:rPr lang="en-GB"/>
              <a:pPr>
                <a:defRPr/>
              </a:pPr>
              <a:t>‹#›</a:t>
            </a:fld>
            <a:endParaRPr lang="en-GB" dirty="0"/>
          </a:p>
        </p:txBody>
      </p:sp>
      <p:sp>
        <p:nvSpPr>
          <p:cNvPr id="5" name="Footer Placeholder 4">
            <a:extLst>
              <a:ext uri="{FF2B5EF4-FFF2-40B4-BE49-F238E27FC236}">
                <a16:creationId xmlns:a16="http://schemas.microsoft.com/office/drawing/2014/main" id="{C0ACBC22-E99B-9D2F-99DA-B225C0015005}"/>
              </a:ext>
            </a:extLst>
          </p:cNvPr>
          <p:cNvSpPr>
            <a:spLocks noGrp="1"/>
          </p:cNvSpPr>
          <p:nvPr>
            <p:ph type="ftr" sz="quarter" idx="14"/>
          </p:nvPr>
        </p:nvSpPr>
        <p:spPr/>
        <p:txBody>
          <a:bodyPr/>
          <a:lstStyle>
            <a:lvl1pPr algn="r">
              <a:spcAft>
                <a:spcPts val="600"/>
              </a:spcAft>
              <a:buFont typeface="Arial" panose="020B0604020202020204" pitchFamily="34" charset="0"/>
              <a:buNone/>
              <a:defRPr dirty="0"/>
            </a:lvl1pPr>
          </a:lstStyle>
          <a:p>
            <a:pPr>
              <a:defRPr/>
            </a:pPr>
            <a:endParaRPr lang="en-GB"/>
          </a:p>
        </p:txBody>
      </p:sp>
    </p:spTree>
    <p:extLst>
      <p:ext uri="{BB962C8B-B14F-4D97-AF65-F5344CB8AC3E}">
        <p14:creationId xmlns:p14="http://schemas.microsoft.com/office/powerpoint/2010/main" val="11779073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97CF4F9-C919-BA39-BDDD-FE8F8E625C81}"/>
              </a:ext>
            </a:extLst>
          </p:cNvPr>
          <p:cNvSpPr>
            <a:spLocks noChangeArrowheads="1"/>
          </p:cNvSpPr>
          <p:nvPr userDrawn="1"/>
        </p:nvSpPr>
        <p:spPr bwMode="auto">
          <a:xfrm>
            <a:off x="485775" y="6257925"/>
            <a:ext cx="1785938" cy="152400"/>
          </a:xfrm>
          <a:prstGeom prst="rect">
            <a:avLst/>
          </a:prstGeom>
          <a:noFill/>
          <a:ln>
            <a:noFill/>
          </a:ln>
        </p:spPr>
        <p:txBody>
          <a:bodyPr wrap="none" lIns="0" tIns="0" rIns="0" bIns="0">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eaLnBrk="1" hangingPunct="1">
              <a:defRPr/>
            </a:pPr>
            <a:r>
              <a:rPr lang="en-GB" altLang="en-US" sz="1000" dirty="0">
                <a:solidFill>
                  <a:srgbClr val="FFFFFF"/>
                </a:solidFill>
                <a:latin typeface="Arial" panose="020B0604020202020204" pitchFamily="34" charset="0"/>
              </a:rPr>
              <a:t>A business of Marsh McLennan</a:t>
            </a:r>
            <a:endParaRPr lang="en-GB" altLang="en-US" sz="1000" dirty="0">
              <a:solidFill>
                <a:srgbClr val="FFFFFF"/>
              </a:solidFill>
            </a:endParaRPr>
          </a:p>
        </p:txBody>
      </p:sp>
      <p:sp>
        <p:nvSpPr>
          <p:cNvPr id="5" name="Text Placeholder 1">
            <a:extLst>
              <a:ext uri="{FF2B5EF4-FFF2-40B4-BE49-F238E27FC236}">
                <a16:creationId xmlns:a16="http://schemas.microsoft.com/office/drawing/2014/main" id="{7C9B252E-5524-ABE1-4593-314F049D40E6}"/>
              </a:ext>
            </a:extLst>
          </p:cNvPr>
          <p:cNvSpPr txBox="1">
            <a:spLocks/>
          </p:cNvSpPr>
          <p:nvPr userDrawn="1"/>
        </p:nvSpPr>
        <p:spPr>
          <a:xfrm>
            <a:off x="6210300" y="5908675"/>
            <a:ext cx="5499100" cy="469900"/>
          </a:xfrm>
          <a:prstGeom prst="rect">
            <a:avLst/>
          </a:prstGeom>
        </p:spPr>
        <p:txBody>
          <a:bodyPr lIns="0" tIns="0" rIns="0" bIns="0" anchor="b"/>
          <a:lstStyle>
            <a:lvl1pPr marL="0" indent="0" algn="r" defTabSz="457200" rtl="0" eaLnBrk="1" latinLnBrk="0" hangingPunct="1">
              <a:spcBef>
                <a:spcPts val="900"/>
              </a:spcBef>
              <a:buFont typeface="Arial"/>
              <a:buNone/>
              <a:defRPr sz="800" b="0" kern="1200">
                <a:solidFill>
                  <a:schemeClr val="tx1"/>
                </a:solidFill>
                <a:latin typeface="+mn-lt"/>
                <a:ea typeface="+mn-ea"/>
                <a:cs typeface="+mn-cs"/>
              </a:defRPr>
            </a:lvl1pPr>
            <a:lvl2pPr marL="457200" indent="0" algn="l" defTabSz="457200" rtl="0" eaLnBrk="1" latinLnBrk="0" hangingPunct="1">
              <a:spcBef>
                <a:spcPts val="750"/>
              </a:spcBef>
              <a:buFont typeface="Arial" panose="020B0604020202020204" pitchFamily="34" charset="0"/>
              <a:buNone/>
              <a:tabLst/>
              <a:defRPr sz="1200" kern="1200">
                <a:solidFill>
                  <a:schemeClr val="tx1"/>
                </a:solidFill>
                <a:latin typeface="+mn-lt"/>
                <a:ea typeface="+mn-ea"/>
                <a:cs typeface="+mn-cs"/>
              </a:defRPr>
            </a:lvl2pPr>
            <a:lvl3pPr marL="914400" indent="0" algn="l" defTabSz="457200" rtl="0" eaLnBrk="1" latinLnBrk="0" hangingPunct="1">
              <a:spcBef>
                <a:spcPts val="600"/>
              </a:spcBef>
              <a:buFont typeface="Arial" panose="020B0604020202020204" pitchFamily="34" charset="0"/>
              <a:buNone/>
              <a:tabLst/>
              <a:defRPr sz="1000" kern="1200">
                <a:solidFill>
                  <a:schemeClr val="tx1"/>
                </a:solidFill>
                <a:latin typeface="+mn-lt"/>
                <a:ea typeface="+mn-ea"/>
                <a:cs typeface="+mn-cs"/>
              </a:defRPr>
            </a:lvl3pPr>
            <a:lvl4pPr marL="1371600" indent="0" algn="l" defTabSz="457200" rtl="0" eaLnBrk="1" latinLnBrk="0" hangingPunct="1">
              <a:spcBef>
                <a:spcPts val="600"/>
              </a:spcBef>
              <a:buFont typeface="Arial" panose="020B0604020202020204" pitchFamily="34" charset="0"/>
              <a:buNone/>
              <a:tabLst/>
              <a:defRPr sz="900" kern="1200">
                <a:solidFill>
                  <a:schemeClr val="tx1"/>
                </a:solidFill>
                <a:latin typeface="+mn-lt"/>
                <a:ea typeface="+mn-ea"/>
                <a:cs typeface="+mn-cs"/>
              </a:defRPr>
            </a:lvl4pPr>
            <a:lvl5pPr marL="1828800" indent="0" algn="l" defTabSz="457200" rtl="0" eaLnBrk="1" latinLnBrk="0" hangingPunct="1">
              <a:spcBef>
                <a:spcPts val="600"/>
              </a:spcBef>
              <a:buFont typeface="Arial" panose="020B0604020202020204" pitchFamily="34" charset="0"/>
              <a:buNone/>
              <a:tabLst/>
              <a:defRPr sz="900" kern="1200">
                <a:solidFill>
                  <a:schemeClr val="tx1"/>
                </a:solidFill>
                <a:latin typeface="+mn-lt"/>
                <a:ea typeface="+mn-ea"/>
                <a:cs typeface="+mn-cs"/>
              </a:defRPr>
            </a:lvl5pPr>
            <a:lvl6pPr marL="2286000" indent="0" algn="l" defTabSz="457200" rtl="0" eaLnBrk="1" latinLnBrk="0" hangingPunct="1">
              <a:spcBef>
                <a:spcPts val="600"/>
              </a:spcBef>
              <a:buFont typeface="Arial"/>
              <a:buNone/>
              <a:tabLst/>
              <a:defRPr sz="900" kern="1200">
                <a:solidFill>
                  <a:schemeClr val="tx1"/>
                </a:solidFill>
                <a:latin typeface="+mn-lt"/>
                <a:ea typeface="+mn-ea"/>
                <a:cs typeface="+mn-cs"/>
              </a:defRPr>
            </a:lvl6pPr>
            <a:lvl7pPr marL="2743200" indent="0" algn="l" defTabSz="457200" rtl="0" eaLnBrk="1" latinLnBrk="0" hangingPunct="1">
              <a:spcBef>
                <a:spcPts val="600"/>
              </a:spcBef>
              <a:buFont typeface="System Font Regular"/>
              <a:buNone/>
              <a:tabLst/>
              <a:defRPr sz="900" kern="1200">
                <a:solidFill>
                  <a:schemeClr val="tx1"/>
                </a:solidFill>
                <a:latin typeface="+mn-lt"/>
                <a:ea typeface="+mn-ea"/>
                <a:cs typeface="+mn-cs"/>
              </a:defRPr>
            </a:lvl7pPr>
            <a:lvl8pPr marL="3200400" indent="0" algn="l" defTabSz="457200" rtl="0" eaLnBrk="1" latinLnBrk="0" hangingPunct="1">
              <a:spcBef>
                <a:spcPts val="600"/>
              </a:spcBef>
              <a:buFont typeface="Arial"/>
              <a:buNone/>
              <a:tabLst/>
              <a:defRPr sz="900" kern="1200">
                <a:solidFill>
                  <a:schemeClr val="tx1"/>
                </a:solidFill>
                <a:latin typeface="+mn-lt"/>
                <a:ea typeface="+mn-ea"/>
                <a:cs typeface="+mn-cs"/>
              </a:defRPr>
            </a:lvl8pPr>
            <a:lvl9pPr marL="3657600" indent="0" algn="l" defTabSz="457200" rtl="0" eaLnBrk="1" latinLnBrk="0" hangingPunct="1">
              <a:spcBef>
                <a:spcPts val="600"/>
              </a:spcBef>
              <a:buFont typeface="System Font Regular"/>
              <a:buNone/>
              <a:tabLst/>
              <a:defRPr sz="900" kern="1200">
                <a:solidFill>
                  <a:schemeClr val="tx1"/>
                </a:solidFill>
                <a:latin typeface="+mn-lt"/>
                <a:ea typeface="+mn-ea"/>
                <a:cs typeface="+mn-cs"/>
              </a:defRPr>
            </a:lvl9pPr>
          </a:lstStyle>
          <a:p>
            <a:pPr fontAlgn="auto">
              <a:spcBef>
                <a:spcPts val="0"/>
              </a:spcBef>
              <a:spcAft>
                <a:spcPts val="0"/>
              </a:spcAft>
              <a:defRPr/>
            </a:pPr>
            <a:endParaRPr lang="en-GB" dirty="0">
              <a:solidFill>
                <a:schemeClr val="lt1"/>
              </a:solidFill>
            </a:endParaRPr>
          </a:p>
        </p:txBody>
      </p:sp>
      <p:sp>
        <p:nvSpPr>
          <p:cNvPr id="6" name="Tagline">
            <a:extLst>
              <a:ext uri="{FF2B5EF4-FFF2-40B4-BE49-F238E27FC236}">
                <a16:creationId xmlns:a16="http://schemas.microsoft.com/office/drawing/2014/main" id="{17D020BC-EB88-380C-F2B8-4BD37613F249}"/>
              </a:ext>
            </a:extLst>
          </p:cNvPr>
          <p:cNvSpPr txBox="1">
            <a:spLocks noChangeArrowheads="1"/>
          </p:cNvSpPr>
          <p:nvPr userDrawn="1"/>
        </p:nvSpPr>
        <p:spPr bwMode="auto">
          <a:xfrm>
            <a:off x="8128000" y="363538"/>
            <a:ext cx="3581400" cy="246062"/>
          </a:xfrm>
          <a:prstGeom prst="rect">
            <a:avLst/>
          </a:prstGeom>
          <a:noFill/>
          <a:ln>
            <a:noFill/>
          </a:ln>
        </p:spPr>
        <p:txBody>
          <a:bodyPr lIns="0" tIns="0" rIns="0" bIns="0">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algn="r" eaLnBrk="1" hangingPunct="1">
              <a:defRPr/>
            </a:pPr>
            <a:r>
              <a:rPr lang="en-GB" altLang="en-US" sz="1600" dirty="0">
                <a:solidFill>
                  <a:srgbClr val="FFFFFF"/>
                </a:solidFill>
              </a:rPr>
              <a:t>welcome to brighter</a:t>
            </a:r>
          </a:p>
        </p:txBody>
      </p:sp>
      <p:pic>
        <p:nvPicPr>
          <p:cNvPr id="7" name="CoverMainLogo_WHITE" descr="The Mercer company logo.">
            <a:extLst>
              <a:ext uri="{FF2B5EF4-FFF2-40B4-BE49-F238E27FC236}">
                <a16:creationId xmlns:a16="http://schemas.microsoft.com/office/drawing/2014/main" id="{C6E9E94A-A959-1764-B59D-125440EE114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invGray">
          <a:xfrm>
            <a:off x="485775" y="346075"/>
            <a:ext cx="1779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CoverMainLogo_COLOUR" descr="The Mercer company logo." hidden="1">
            <a:extLst>
              <a:ext uri="{FF2B5EF4-FFF2-40B4-BE49-F238E27FC236}">
                <a16:creationId xmlns:a16="http://schemas.microsoft.com/office/drawing/2014/main" id="{3B662F67-131E-75AA-B538-C14AD270BEBC}"/>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invGray">
          <a:xfrm>
            <a:off x="485775" y="346075"/>
            <a:ext cx="1779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49961" y="1907921"/>
            <a:ext cx="9359900" cy="1601978"/>
          </a:xfrm>
        </p:spPr>
        <p:txBody>
          <a:bodyPr/>
          <a:lstStyle>
            <a:lvl1pPr>
              <a:lnSpc>
                <a:spcPct val="90000"/>
              </a:lnSpc>
              <a:defRPr sz="6000" b="1" i="0" cap="none" baseline="0">
                <a:solidFill>
                  <a:schemeClr val="lt1"/>
                </a:solidFill>
                <a:latin typeface="Arial" panose="020B0604020202020204" pitchFamily="34" charset="0"/>
                <a:cs typeface="Arial Narrow" panose="020B0604020202020204" pitchFamily="34" charset="0"/>
              </a:defRPr>
            </a:lvl1pPr>
          </a:lstStyle>
          <a:p>
            <a:r>
              <a:rPr lang="en-US"/>
              <a:t>Click to edit Master title style</a:t>
            </a:r>
            <a:endParaRPr lang="en-GB" dirty="0"/>
          </a:p>
        </p:txBody>
      </p:sp>
      <p:sp>
        <p:nvSpPr>
          <p:cNvPr id="3" name="Subtitle 2"/>
          <p:cNvSpPr>
            <a:spLocks noGrp="1"/>
          </p:cNvSpPr>
          <p:nvPr>
            <p:ph type="subTitle" idx="1"/>
          </p:nvPr>
        </p:nvSpPr>
        <p:spPr>
          <a:xfrm>
            <a:off x="467995" y="3708019"/>
            <a:ext cx="9323959" cy="791972"/>
          </a:xfrm>
        </p:spPr>
        <p:txBody>
          <a:bodyPr/>
          <a:lstStyle>
            <a:lvl1pPr marL="0" indent="0" algn="l">
              <a:buNone/>
              <a:defRPr sz="2400" cap="none">
                <a:solidFill>
                  <a:schemeClr val="lt1"/>
                </a:solidFill>
                <a:latin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8" name="Text Placeholder 3"/>
          <p:cNvSpPr>
            <a:spLocks noGrp="1"/>
          </p:cNvSpPr>
          <p:nvPr>
            <p:ph type="body" sz="half" idx="2"/>
          </p:nvPr>
        </p:nvSpPr>
        <p:spPr>
          <a:xfrm>
            <a:off x="485775" y="4870800"/>
            <a:ext cx="7400925" cy="1038525"/>
          </a:xfrm>
        </p:spPr>
        <p:txBody>
          <a:bodyPr anchor="b"/>
          <a:lstStyle>
            <a:lvl1pPr marL="0" marR="0" indent="0" algn="l" defTabSz="457200" rtl="0" eaLnBrk="1" fontAlgn="auto" latinLnBrk="0" hangingPunct="1">
              <a:lnSpc>
                <a:spcPct val="100000"/>
              </a:lnSpc>
              <a:spcBef>
                <a:spcPts val="0"/>
              </a:spcBef>
              <a:spcAft>
                <a:spcPts val="0"/>
              </a:spcAft>
              <a:buClrTx/>
              <a:buSzTx/>
              <a:buFont typeface="Arial"/>
              <a:buNone/>
              <a:tabLst/>
              <a:defRPr lang="en-GB" sz="1400">
                <a:solidFill>
                  <a:schemeClr val="lt1"/>
                </a:solidFill>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8105679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6" name="Text Placeholder 5"/>
          <p:cNvSpPr>
            <a:spLocks noGrp="1"/>
          </p:cNvSpPr>
          <p:nvPr>
            <p:ph type="body" sz="quarter" idx="12"/>
          </p:nvPr>
        </p:nvSpPr>
        <p:spPr>
          <a:xfrm>
            <a:off x="485775" y="806400"/>
            <a:ext cx="11225025" cy="320400"/>
          </a:xfrm>
        </p:spPr>
        <p:txBody>
          <a:bodyPr/>
          <a:lstStyle>
            <a:lvl1pPr marL="0" indent="0">
              <a:buNone/>
              <a:defRPr b="1">
                <a:solidFill>
                  <a:schemeClr val="dk1"/>
                </a:solidFill>
              </a:defRPr>
            </a:lvl1pPr>
          </a:lstStyle>
          <a:p>
            <a:pPr lvl="0"/>
            <a:r>
              <a:rPr lang="en-US"/>
              <a:t>Click to edit Master text styles</a:t>
            </a:r>
          </a:p>
        </p:txBody>
      </p:sp>
      <p:sp>
        <p:nvSpPr>
          <p:cNvPr id="3" name="Slide Number Placeholder 2">
            <a:extLst>
              <a:ext uri="{FF2B5EF4-FFF2-40B4-BE49-F238E27FC236}">
                <a16:creationId xmlns:a16="http://schemas.microsoft.com/office/drawing/2014/main" id="{594E293B-0FE9-67DF-94CD-7AE36FA8B540}"/>
              </a:ext>
            </a:extLst>
          </p:cNvPr>
          <p:cNvSpPr>
            <a:spLocks noGrp="1"/>
          </p:cNvSpPr>
          <p:nvPr>
            <p:ph type="sldNum" sz="quarter" idx="13"/>
          </p:nvPr>
        </p:nvSpPr>
        <p:spPr/>
        <p:txBody>
          <a:bodyPr/>
          <a:lstStyle>
            <a:lvl1pPr>
              <a:defRPr/>
            </a:lvl1pPr>
          </a:lstStyle>
          <a:p>
            <a:pPr>
              <a:defRPr/>
            </a:pPr>
            <a:fld id="{91A3B2A5-0446-40F9-8417-930D5D184CD4}" type="slidenum">
              <a:rPr lang="en-GB"/>
              <a:pPr>
                <a:defRPr/>
              </a:pPr>
              <a:t>‹#›</a:t>
            </a:fld>
            <a:endParaRPr lang="en-GB" dirty="0"/>
          </a:p>
        </p:txBody>
      </p:sp>
      <p:sp>
        <p:nvSpPr>
          <p:cNvPr id="4" name="Footer Placeholder 3">
            <a:extLst>
              <a:ext uri="{FF2B5EF4-FFF2-40B4-BE49-F238E27FC236}">
                <a16:creationId xmlns:a16="http://schemas.microsoft.com/office/drawing/2014/main" id="{758DCF48-DBE4-AAE1-EDEF-B793A07534E3}"/>
              </a:ext>
            </a:extLst>
          </p:cNvPr>
          <p:cNvSpPr>
            <a:spLocks noGrp="1"/>
          </p:cNvSpPr>
          <p:nvPr>
            <p:ph type="ftr" sz="quarter" idx="14"/>
          </p:nvPr>
        </p:nvSpPr>
        <p:spPr/>
        <p:txBody>
          <a:bodyPr/>
          <a:lstStyle>
            <a:lvl1pPr algn="r">
              <a:spcAft>
                <a:spcPts val="600"/>
              </a:spcAft>
              <a:buFont typeface="Arial" panose="020B0604020202020204" pitchFamily="34" charset="0"/>
              <a:buNone/>
              <a:defRPr dirty="0"/>
            </a:lvl1pPr>
          </a:lstStyle>
          <a:p>
            <a:pPr>
              <a:defRPr/>
            </a:pPr>
            <a:endParaRPr lang="en-GB"/>
          </a:p>
        </p:txBody>
      </p:sp>
    </p:spTree>
    <p:extLst>
      <p:ext uri="{BB962C8B-B14F-4D97-AF65-F5344CB8AC3E}">
        <p14:creationId xmlns:p14="http://schemas.microsoft.com/office/powerpoint/2010/main" val="20143535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85775" y="1609725"/>
            <a:ext cx="5495925" cy="4514850"/>
          </a:xfrm>
        </p:spPr>
        <p:txBody>
          <a:bodyPr/>
          <a:lstStyle/>
          <a:p>
            <a:pPr lvl="0"/>
            <a:r>
              <a:rPr lang="en-US"/>
              <a:t>Click to edit Master text styles</a:t>
            </a:r>
          </a:p>
        </p:txBody>
      </p:sp>
      <p:sp>
        <p:nvSpPr>
          <p:cNvPr id="4" name="Content Placeholder 3"/>
          <p:cNvSpPr>
            <a:spLocks noGrp="1"/>
          </p:cNvSpPr>
          <p:nvPr>
            <p:ph sz="half" idx="2"/>
          </p:nvPr>
        </p:nvSpPr>
        <p:spPr>
          <a:xfrm>
            <a:off x="6210300" y="1609725"/>
            <a:ext cx="5499100" cy="4514850"/>
          </a:xfrm>
        </p:spPr>
        <p:txBody>
          <a:bodyPr/>
          <a:lstStyle/>
          <a:p>
            <a:pPr lvl="0"/>
            <a:r>
              <a:rPr lang="en-US"/>
              <a:t>Click to edit Master text styles</a:t>
            </a:r>
          </a:p>
        </p:txBody>
      </p:sp>
      <p:sp>
        <p:nvSpPr>
          <p:cNvPr id="8" name="Text Placeholder 7"/>
          <p:cNvSpPr>
            <a:spLocks noGrp="1"/>
          </p:cNvSpPr>
          <p:nvPr>
            <p:ph type="body" sz="quarter" idx="12"/>
          </p:nvPr>
        </p:nvSpPr>
        <p:spPr>
          <a:xfrm>
            <a:off x="485776" y="806400"/>
            <a:ext cx="11225023" cy="320400"/>
          </a:xfrm>
        </p:spPr>
        <p:txBody>
          <a:bodyPr/>
          <a:lstStyle>
            <a:lvl1pPr marL="0" indent="0">
              <a:buNone/>
              <a:defRPr b="1">
                <a:solidFill>
                  <a:schemeClr val="dk1"/>
                </a:solidFill>
              </a:defRPr>
            </a:lvl1pPr>
          </a:lstStyle>
          <a:p>
            <a:pPr lvl="0"/>
            <a:r>
              <a:rPr lang="en-US"/>
              <a:t>Click to edit Master text styles</a:t>
            </a:r>
          </a:p>
        </p:txBody>
      </p:sp>
      <p:sp>
        <p:nvSpPr>
          <p:cNvPr id="5" name="Slide Number Placeholder 4">
            <a:extLst>
              <a:ext uri="{FF2B5EF4-FFF2-40B4-BE49-F238E27FC236}">
                <a16:creationId xmlns:a16="http://schemas.microsoft.com/office/drawing/2014/main" id="{225B4B86-1568-F9BE-7770-9A6BF62FB686}"/>
              </a:ext>
            </a:extLst>
          </p:cNvPr>
          <p:cNvSpPr>
            <a:spLocks noGrp="1"/>
          </p:cNvSpPr>
          <p:nvPr>
            <p:ph type="sldNum" sz="quarter" idx="13"/>
          </p:nvPr>
        </p:nvSpPr>
        <p:spPr/>
        <p:txBody>
          <a:bodyPr/>
          <a:lstStyle>
            <a:lvl1pPr>
              <a:defRPr/>
            </a:lvl1pPr>
          </a:lstStyle>
          <a:p>
            <a:pPr>
              <a:defRPr/>
            </a:pPr>
            <a:fld id="{B9435D2F-CD39-4414-B064-D4D1133F378A}" type="slidenum">
              <a:rPr lang="en-GB"/>
              <a:pPr>
                <a:defRPr/>
              </a:pPr>
              <a:t>‹#›</a:t>
            </a:fld>
            <a:endParaRPr lang="en-GB" dirty="0"/>
          </a:p>
        </p:txBody>
      </p:sp>
      <p:sp>
        <p:nvSpPr>
          <p:cNvPr id="6" name="Footer Placeholder 5">
            <a:extLst>
              <a:ext uri="{FF2B5EF4-FFF2-40B4-BE49-F238E27FC236}">
                <a16:creationId xmlns:a16="http://schemas.microsoft.com/office/drawing/2014/main" id="{B1C3082F-5BD0-6C63-50B9-05C884424F86}"/>
              </a:ext>
            </a:extLst>
          </p:cNvPr>
          <p:cNvSpPr>
            <a:spLocks noGrp="1"/>
          </p:cNvSpPr>
          <p:nvPr>
            <p:ph type="ftr" sz="quarter" idx="14"/>
          </p:nvPr>
        </p:nvSpPr>
        <p:spPr/>
        <p:txBody>
          <a:bodyPr/>
          <a:lstStyle>
            <a:lvl1pPr algn="r">
              <a:spcAft>
                <a:spcPts val="600"/>
              </a:spcAft>
              <a:buFont typeface="Arial" panose="020B0604020202020204" pitchFamily="34" charset="0"/>
              <a:buNone/>
              <a:defRPr dirty="0"/>
            </a:lvl1pPr>
          </a:lstStyle>
          <a:p>
            <a:pPr>
              <a:defRPr/>
            </a:pPr>
            <a:endParaRPr lang="en-GB"/>
          </a:p>
        </p:txBody>
      </p:sp>
    </p:spTree>
    <p:extLst>
      <p:ext uri="{BB962C8B-B14F-4D97-AF65-F5344CB8AC3E}">
        <p14:creationId xmlns:p14="http://schemas.microsoft.com/office/powerpoint/2010/main" val="83575354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8BF6515-0375-4A87-662D-305DD46F05B1}"/>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18695270-CC92-DBFE-0C51-631D37769C6A}"/>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B4005561-66EE-530C-F135-035089EEB31E}"/>
              </a:ext>
            </a:extLst>
          </p:cNvPr>
          <p:cNvSpPr>
            <a:spLocks noGrp="1" noChangeArrowheads="1"/>
          </p:cNvSpPr>
          <p:nvPr>
            <p:ph type="sldNum" sz="quarter" idx="12"/>
          </p:nvPr>
        </p:nvSpPr>
        <p:spPr>
          <a:ln/>
        </p:spPr>
        <p:txBody>
          <a:bodyPr/>
          <a:lstStyle>
            <a:lvl1pPr>
              <a:defRPr/>
            </a:lvl1pPr>
          </a:lstStyle>
          <a:p>
            <a:pPr>
              <a:defRPr/>
            </a:pPr>
            <a:fld id="{5ED36FD0-C91E-4B71-9150-130200142824}" type="slidenum">
              <a:rPr lang="en-GB"/>
              <a:pPr>
                <a:defRPr/>
              </a:pPr>
              <a:t>‹#›</a:t>
            </a:fld>
            <a:endParaRPr lang="en-GB" dirty="0"/>
          </a:p>
        </p:txBody>
      </p:sp>
    </p:spTree>
    <p:extLst>
      <p:ext uri="{BB962C8B-B14F-4D97-AF65-F5344CB8AC3E}">
        <p14:creationId xmlns:p14="http://schemas.microsoft.com/office/powerpoint/2010/main" val="173040120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quarter" idx="1"/>
          </p:nvPr>
        </p:nvSpPr>
        <p:spPr>
          <a:xfrm>
            <a:off x="482601" y="1609725"/>
            <a:ext cx="3581400" cy="4514850"/>
          </a:xfrm>
        </p:spPr>
        <p:txBody>
          <a:bodyPr/>
          <a:lstStyle/>
          <a:p>
            <a:pPr lvl="0"/>
            <a:r>
              <a:rPr lang="en-US"/>
              <a:t>Click to edit Master text styles</a:t>
            </a:r>
          </a:p>
        </p:txBody>
      </p:sp>
      <p:sp>
        <p:nvSpPr>
          <p:cNvPr id="4" name="Content Placeholder 3"/>
          <p:cNvSpPr>
            <a:spLocks noGrp="1"/>
          </p:cNvSpPr>
          <p:nvPr>
            <p:ph sz="quarter" idx="2"/>
          </p:nvPr>
        </p:nvSpPr>
        <p:spPr>
          <a:xfrm>
            <a:off x="4305300" y="1609726"/>
            <a:ext cx="3581400" cy="4514850"/>
          </a:xfrm>
        </p:spPr>
        <p:txBody>
          <a:bodyPr/>
          <a:lstStyle/>
          <a:p>
            <a:pPr lvl="0"/>
            <a:r>
              <a:rPr lang="en-US"/>
              <a:t>Click to edit Master text styles</a:t>
            </a:r>
          </a:p>
        </p:txBody>
      </p:sp>
      <p:sp>
        <p:nvSpPr>
          <p:cNvPr id="5" name="Content Placeholder 4"/>
          <p:cNvSpPr>
            <a:spLocks noGrp="1"/>
          </p:cNvSpPr>
          <p:nvPr>
            <p:ph sz="half" idx="3"/>
          </p:nvPr>
        </p:nvSpPr>
        <p:spPr>
          <a:xfrm>
            <a:off x="8128000" y="1609725"/>
            <a:ext cx="3581400" cy="4514850"/>
          </a:xfrm>
        </p:spPr>
        <p:txBody>
          <a:bodyPr/>
          <a:lstStyle/>
          <a:p>
            <a:pPr lvl="0"/>
            <a:r>
              <a:rPr lang="en-US"/>
              <a:t>Click to edit Master text styles</a:t>
            </a:r>
          </a:p>
        </p:txBody>
      </p:sp>
      <p:sp>
        <p:nvSpPr>
          <p:cNvPr id="9" name="Text Placeholder 8"/>
          <p:cNvSpPr>
            <a:spLocks noGrp="1"/>
          </p:cNvSpPr>
          <p:nvPr>
            <p:ph type="body" sz="quarter" idx="12"/>
          </p:nvPr>
        </p:nvSpPr>
        <p:spPr>
          <a:xfrm>
            <a:off x="485775" y="806400"/>
            <a:ext cx="11223623" cy="320400"/>
          </a:xfrm>
        </p:spPr>
        <p:txBody>
          <a:bodyPr/>
          <a:lstStyle>
            <a:lvl1pPr marL="0" indent="0">
              <a:buNone/>
              <a:defRPr b="1">
                <a:solidFill>
                  <a:schemeClr val="dk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332A8D66-781C-DAC2-64A1-460A87FFDF5C}"/>
              </a:ext>
            </a:extLst>
          </p:cNvPr>
          <p:cNvSpPr>
            <a:spLocks noGrp="1"/>
          </p:cNvSpPr>
          <p:nvPr>
            <p:ph type="sldNum" sz="quarter" idx="13"/>
          </p:nvPr>
        </p:nvSpPr>
        <p:spPr/>
        <p:txBody>
          <a:bodyPr/>
          <a:lstStyle>
            <a:lvl1pPr>
              <a:defRPr/>
            </a:lvl1pPr>
          </a:lstStyle>
          <a:p>
            <a:pPr>
              <a:defRPr/>
            </a:pPr>
            <a:fld id="{0012C71E-5137-4EE6-B78B-C028677155D5}" type="slidenum">
              <a:rPr lang="en-GB"/>
              <a:pPr>
                <a:defRPr/>
              </a:pPr>
              <a:t>‹#›</a:t>
            </a:fld>
            <a:endParaRPr lang="en-GB" dirty="0"/>
          </a:p>
        </p:txBody>
      </p:sp>
      <p:sp>
        <p:nvSpPr>
          <p:cNvPr id="7" name="Footer Placeholder 6">
            <a:extLst>
              <a:ext uri="{FF2B5EF4-FFF2-40B4-BE49-F238E27FC236}">
                <a16:creationId xmlns:a16="http://schemas.microsoft.com/office/drawing/2014/main" id="{FE75F3AF-1B4B-20E7-5CE5-C29A4EC007F1}"/>
              </a:ext>
            </a:extLst>
          </p:cNvPr>
          <p:cNvSpPr>
            <a:spLocks noGrp="1"/>
          </p:cNvSpPr>
          <p:nvPr>
            <p:ph type="ftr" sz="quarter" idx="14"/>
          </p:nvPr>
        </p:nvSpPr>
        <p:spPr/>
        <p:txBody>
          <a:bodyPr/>
          <a:lstStyle>
            <a:lvl1pPr algn="r">
              <a:spcAft>
                <a:spcPts val="600"/>
              </a:spcAft>
              <a:buFont typeface="Arial" panose="020B0604020202020204" pitchFamily="34" charset="0"/>
              <a:buNone/>
              <a:defRPr dirty="0"/>
            </a:lvl1pPr>
          </a:lstStyle>
          <a:p>
            <a:pPr>
              <a:defRPr/>
            </a:pPr>
            <a:endParaRPr lang="en-GB"/>
          </a:p>
        </p:txBody>
      </p:sp>
    </p:spTree>
    <p:extLst>
      <p:ext uri="{BB962C8B-B14F-4D97-AF65-F5344CB8AC3E}">
        <p14:creationId xmlns:p14="http://schemas.microsoft.com/office/powerpoint/2010/main" val="208052988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p:txBody>
          <a:bodyPr/>
          <a:lstStyle/>
          <a:p>
            <a:r>
              <a:rPr lang="en-US"/>
              <a:t>Click to edit Master title style</a:t>
            </a:r>
            <a:endParaRPr lang="en-GB" dirty="0"/>
          </a:p>
        </p:txBody>
      </p:sp>
      <p:sp>
        <p:nvSpPr>
          <p:cNvPr id="3" name="Content Placeholder 2"/>
          <p:cNvSpPr>
            <a:spLocks noGrp="1"/>
          </p:cNvSpPr>
          <p:nvPr>
            <p:ph sz="quarter" idx="1"/>
          </p:nvPr>
        </p:nvSpPr>
        <p:spPr>
          <a:xfrm>
            <a:off x="485775" y="1609725"/>
            <a:ext cx="2625725" cy="4511675"/>
          </a:xfrm>
        </p:spPr>
        <p:txBody>
          <a:bodyPr/>
          <a:lstStyle/>
          <a:p>
            <a:pPr lvl="0"/>
            <a:r>
              <a:rPr lang="en-US"/>
              <a:t>Click to edit Master text styles</a:t>
            </a:r>
          </a:p>
        </p:txBody>
      </p:sp>
      <p:sp>
        <p:nvSpPr>
          <p:cNvPr id="4" name="Content Placeholder 3"/>
          <p:cNvSpPr>
            <a:spLocks noGrp="1"/>
          </p:cNvSpPr>
          <p:nvPr>
            <p:ph sz="quarter" idx="2"/>
          </p:nvPr>
        </p:nvSpPr>
        <p:spPr>
          <a:xfrm>
            <a:off x="3352800" y="1609725"/>
            <a:ext cx="2628900" cy="4511675"/>
          </a:xfrm>
        </p:spPr>
        <p:txBody>
          <a:bodyPr/>
          <a:lstStyle/>
          <a:p>
            <a:pPr lvl="0"/>
            <a:r>
              <a:rPr lang="en-US"/>
              <a:t>Click to edit Master text styles</a:t>
            </a:r>
          </a:p>
        </p:txBody>
      </p:sp>
      <p:sp>
        <p:nvSpPr>
          <p:cNvPr id="5" name="Content Placeholder 4"/>
          <p:cNvSpPr>
            <a:spLocks noGrp="1"/>
          </p:cNvSpPr>
          <p:nvPr>
            <p:ph sz="quarter" idx="3"/>
          </p:nvPr>
        </p:nvSpPr>
        <p:spPr>
          <a:xfrm>
            <a:off x="6210300" y="1609726"/>
            <a:ext cx="2628900" cy="4514850"/>
          </a:xfrm>
        </p:spPr>
        <p:txBody>
          <a:bodyPr/>
          <a:lstStyle/>
          <a:p>
            <a:pPr lvl="0"/>
            <a:r>
              <a:rPr lang="en-US"/>
              <a:t>Click to edit Master text styles</a:t>
            </a:r>
          </a:p>
        </p:txBody>
      </p:sp>
      <p:sp>
        <p:nvSpPr>
          <p:cNvPr id="6" name="Content Placeholder 5"/>
          <p:cNvSpPr>
            <a:spLocks noGrp="1"/>
          </p:cNvSpPr>
          <p:nvPr>
            <p:ph sz="quarter" idx="4"/>
          </p:nvPr>
        </p:nvSpPr>
        <p:spPr>
          <a:xfrm>
            <a:off x="9080500" y="1609726"/>
            <a:ext cx="2628900" cy="4514850"/>
          </a:xfrm>
        </p:spPr>
        <p:txBody>
          <a:bodyPr/>
          <a:lstStyle/>
          <a:p>
            <a:pPr lvl="0"/>
            <a:r>
              <a:rPr lang="en-US"/>
              <a:t>Click to edit Master text styles</a:t>
            </a:r>
          </a:p>
        </p:txBody>
      </p:sp>
      <p:sp>
        <p:nvSpPr>
          <p:cNvPr id="10" name="Text Placeholder 9"/>
          <p:cNvSpPr>
            <a:spLocks noGrp="1"/>
          </p:cNvSpPr>
          <p:nvPr>
            <p:ph type="body" sz="quarter" idx="12"/>
          </p:nvPr>
        </p:nvSpPr>
        <p:spPr>
          <a:xfrm>
            <a:off x="485777" y="806400"/>
            <a:ext cx="11223622" cy="320400"/>
          </a:xfrm>
        </p:spPr>
        <p:txBody>
          <a:bodyPr/>
          <a:lstStyle>
            <a:lvl1pPr marL="0" indent="0">
              <a:buNone/>
              <a:defRPr b="1">
                <a:solidFill>
                  <a:schemeClr val="dk1"/>
                </a:solidFill>
              </a:defRPr>
            </a:lvl1pPr>
          </a:lstStyle>
          <a:p>
            <a:pPr lvl="0"/>
            <a:r>
              <a:rPr lang="en-US"/>
              <a:t>Click to edit Master text styles</a:t>
            </a:r>
          </a:p>
        </p:txBody>
      </p:sp>
      <p:sp>
        <p:nvSpPr>
          <p:cNvPr id="7" name="Slide Number Placeholder 6">
            <a:extLst>
              <a:ext uri="{FF2B5EF4-FFF2-40B4-BE49-F238E27FC236}">
                <a16:creationId xmlns:a16="http://schemas.microsoft.com/office/drawing/2014/main" id="{CB76530D-215D-4716-FD63-7054191FD9F3}"/>
              </a:ext>
            </a:extLst>
          </p:cNvPr>
          <p:cNvSpPr>
            <a:spLocks noGrp="1"/>
          </p:cNvSpPr>
          <p:nvPr>
            <p:ph type="sldNum" sz="quarter" idx="13"/>
          </p:nvPr>
        </p:nvSpPr>
        <p:spPr/>
        <p:txBody>
          <a:bodyPr/>
          <a:lstStyle>
            <a:lvl1pPr>
              <a:defRPr/>
            </a:lvl1pPr>
          </a:lstStyle>
          <a:p>
            <a:pPr>
              <a:defRPr/>
            </a:pPr>
            <a:fld id="{303C953C-ED44-48A1-B193-A497DA204C75}" type="slidenum">
              <a:rPr lang="en-GB"/>
              <a:pPr>
                <a:defRPr/>
              </a:pPr>
              <a:t>‹#›</a:t>
            </a:fld>
            <a:endParaRPr lang="en-GB" dirty="0"/>
          </a:p>
        </p:txBody>
      </p:sp>
      <p:sp>
        <p:nvSpPr>
          <p:cNvPr id="8" name="Footer Placeholder 7">
            <a:extLst>
              <a:ext uri="{FF2B5EF4-FFF2-40B4-BE49-F238E27FC236}">
                <a16:creationId xmlns:a16="http://schemas.microsoft.com/office/drawing/2014/main" id="{CE0A635D-7D8D-47C0-8E0F-9301B407C199}"/>
              </a:ext>
            </a:extLst>
          </p:cNvPr>
          <p:cNvSpPr>
            <a:spLocks noGrp="1"/>
          </p:cNvSpPr>
          <p:nvPr>
            <p:ph type="ftr" sz="quarter" idx="14"/>
          </p:nvPr>
        </p:nvSpPr>
        <p:spPr/>
        <p:txBody>
          <a:bodyPr/>
          <a:lstStyle>
            <a:lvl1pPr algn="r">
              <a:spcAft>
                <a:spcPts val="600"/>
              </a:spcAft>
              <a:buFont typeface="Arial" panose="020B0604020202020204" pitchFamily="34" charset="0"/>
              <a:buNone/>
              <a:defRPr dirty="0"/>
            </a:lvl1pPr>
          </a:lstStyle>
          <a:p>
            <a:pPr>
              <a:defRPr/>
            </a:pPr>
            <a:endParaRPr lang="en-GB"/>
          </a:p>
        </p:txBody>
      </p:sp>
    </p:spTree>
    <p:extLst>
      <p:ext uri="{BB962C8B-B14F-4D97-AF65-F5344CB8AC3E}">
        <p14:creationId xmlns:p14="http://schemas.microsoft.com/office/powerpoint/2010/main" val="248963234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14" name="Text Placeholder 13"/>
          <p:cNvSpPr>
            <a:spLocks noGrp="1"/>
          </p:cNvSpPr>
          <p:nvPr>
            <p:ph type="body" sz="quarter" idx="12"/>
          </p:nvPr>
        </p:nvSpPr>
        <p:spPr>
          <a:xfrm>
            <a:off x="485775" y="362464"/>
            <a:ext cx="5495925" cy="5758935"/>
          </a:xfrm>
        </p:spPr>
        <p:txBody>
          <a:bodyPr/>
          <a:lstStyle>
            <a:lvl1pPr marL="233363" indent="-233363">
              <a:lnSpc>
                <a:spcPct val="90000"/>
              </a:lnSpc>
              <a:spcBef>
                <a:spcPts val="900"/>
              </a:spcBef>
              <a:buFont typeface="+mj-lt"/>
              <a:buAutoNum type="arabicPeriod"/>
              <a:tabLst/>
              <a:defRPr>
                <a:solidFill>
                  <a:schemeClr val="dk1"/>
                </a:solidFill>
              </a:defRPr>
            </a:lvl1pPr>
            <a:lvl2pPr>
              <a:buNone/>
              <a:defRPr/>
            </a:lvl2pPr>
          </a:lstStyle>
          <a:p>
            <a:pPr lvl="0"/>
            <a:r>
              <a:rPr lang="en-US"/>
              <a:t>Click to edit Master text styles</a:t>
            </a:r>
          </a:p>
        </p:txBody>
      </p:sp>
      <p:sp>
        <p:nvSpPr>
          <p:cNvPr id="4" name="Text Placeholder 3"/>
          <p:cNvSpPr>
            <a:spLocks noGrp="1"/>
          </p:cNvSpPr>
          <p:nvPr>
            <p:ph type="body" sz="quarter" idx="13"/>
          </p:nvPr>
        </p:nvSpPr>
        <p:spPr>
          <a:xfrm>
            <a:off x="486000" y="4896000"/>
            <a:ext cx="11224800" cy="1846800"/>
          </a:xfrm>
        </p:spPr>
        <p:txBody>
          <a:bodyPr/>
          <a:lstStyle>
            <a:lvl1pPr marL="0" indent="0" algn="r">
              <a:buNone/>
              <a:defRPr sz="12000" b="1">
                <a:solidFill>
                  <a:schemeClr val="dk1"/>
                </a:solidFill>
              </a:defRPr>
            </a:lvl1pPr>
          </a:lstStyle>
          <a:p>
            <a:pPr lvl="0"/>
            <a:r>
              <a:rPr lang="en-US"/>
              <a:t>Click to edit Master text styles</a:t>
            </a:r>
          </a:p>
        </p:txBody>
      </p:sp>
    </p:spTree>
    <p:extLst>
      <p:ext uri="{BB962C8B-B14F-4D97-AF65-F5344CB8AC3E}">
        <p14:creationId xmlns:p14="http://schemas.microsoft.com/office/powerpoint/2010/main" val="201995681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ack Cov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F8E1EF-669E-1FDF-75FB-F84C4DBCB64C}"/>
              </a:ext>
            </a:extLst>
          </p:cNvPr>
          <p:cNvSpPr txBox="1">
            <a:spLocks noChangeArrowheads="1"/>
          </p:cNvSpPr>
          <p:nvPr/>
        </p:nvSpPr>
        <p:spPr bwMode="auto">
          <a:xfrm>
            <a:off x="474663" y="5360988"/>
            <a:ext cx="5935662" cy="534987"/>
          </a:xfrm>
          <a:prstGeom prst="rect">
            <a:avLst/>
          </a:prstGeom>
          <a:noFill/>
          <a:ln>
            <a:noFill/>
          </a:ln>
        </p:spPr>
        <p:txBody>
          <a:bodyPr lIns="0" tIns="0" rIns="0" bIns="0" anchor="b"/>
          <a:lstStyle>
            <a:lvl1pPr defTabSz="457200">
              <a:defRPr>
                <a:solidFill>
                  <a:schemeClr val="tx1"/>
                </a:solidFill>
                <a:latin typeface="Times New Roman" panose="02020603050405020304" pitchFamily="18" charset="0"/>
              </a:defRPr>
            </a:lvl1pPr>
            <a:lvl2pPr marL="742950" indent="-285750" defTabSz="457200">
              <a:defRPr>
                <a:solidFill>
                  <a:schemeClr val="tx1"/>
                </a:solidFill>
                <a:latin typeface="Times New Roman" panose="02020603050405020304" pitchFamily="18" charset="0"/>
              </a:defRPr>
            </a:lvl2pPr>
            <a:lvl3pPr marL="1143000" indent="-228600" defTabSz="457200">
              <a:defRPr>
                <a:solidFill>
                  <a:schemeClr val="tx1"/>
                </a:solidFill>
                <a:latin typeface="Times New Roman" panose="02020603050405020304" pitchFamily="18" charset="0"/>
              </a:defRPr>
            </a:lvl3pPr>
            <a:lvl4pPr marL="1600200" indent="-228600" defTabSz="457200">
              <a:defRPr>
                <a:solidFill>
                  <a:schemeClr val="tx1"/>
                </a:solidFill>
                <a:latin typeface="Times New Roman" panose="02020603050405020304" pitchFamily="18" charset="0"/>
              </a:defRPr>
            </a:lvl4pPr>
            <a:lvl5pPr marL="2057400" indent="-228600" defTabSz="457200">
              <a:defRPr>
                <a:solidFill>
                  <a:schemeClr val="tx1"/>
                </a:solidFill>
                <a:latin typeface="Times New Roman" panose="02020603050405020304" pitchFamily="18" charset="0"/>
              </a:defRPr>
            </a:lvl5pPr>
            <a:lvl6pPr marL="2514600" indent="-228600" defTabSz="457200" fontAlgn="base">
              <a:spcBef>
                <a:spcPct val="0"/>
              </a:spcBef>
              <a:spcAft>
                <a:spcPct val="0"/>
              </a:spcAft>
              <a:defRPr>
                <a:solidFill>
                  <a:schemeClr val="tx1"/>
                </a:solidFill>
                <a:latin typeface="Times New Roman" panose="02020603050405020304" pitchFamily="18" charset="0"/>
              </a:defRPr>
            </a:lvl6pPr>
            <a:lvl7pPr marL="2971800" indent="-228600" defTabSz="457200" fontAlgn="base">
              <a:spcBef>
                <a:spcPct val="0"/>
              </a:spcBef>
              <a:spcAft>
                <a:spcPct val="0"/>
              </a:spcAft>
              <a:defRPr>
                <a:solidFill>
                  <a:schemeClr val="tx1"/>
                </a:solidFill>
                <a:latin typeface="Times New Roman" panose="02020603050405020304" pitchFamily="18" charset="0"/>
              </a:defRPr>
            </a:lvl7pPr>
            <a:lvl8pPr marL="3429000" indent="-228600" defTabSz="457200" fontAlgn="base">
              <a:spcBef>
                <a:spcPct val="0"/>
              </a:spcBef>
              <a:spcAft>
                <a:spcPct val="0"/>
              </a:spcAft>
              <a:defRPr>
                <a:solidFill>
                  <a:schemeClr val="tx1"/>
                </a:solidFill>
                <a:latin typeface="Times New Roman" panose="02020603050405020304" pitchFamily="18" charset="0"/>
              </a:defRPr>
            </a:lvl8pPr>
            <a:lvl9pPr marL="3886200" indent="-228600" defTabSz="457200" fontAlgn="base">
              <a:spcBef>
                <a:spcPct val="0"/>
              </a:spcBef>
              <a:spcAft>
                <a:spcPct val="0"/>
              </a:spcAft>
              <a:defRPr>
                <a:solidFill>
                  <a:schemeClr val="tx1"/>
                </a:solidFill>
                <a:latin typeface="Times New Roman" panose="02020603050405020304" pitchFamily="18" charset="0"/>
              </a:defRPr>
            </a:lvl9pPr>
          </a:lstStyle>
          <a:p>
            <a:pPr eaLnBrk="1" hangingPunct="1">
              <a:defRPr/>
            </a:pPr>
            <a:endParaRPr lang="en-GB" altLang="en-US" sz="1200" dirty="0">
              <a:solidFill>
                <a:srgbClr val="FFFFFF"/>
              </a:solidFill>
            </a:endParaRPr>
          </a:p>
        </p:txBody>
      </p:sp>
      <p:sp>
        <p:nvSpPr>
          <p:cNvPr id="3" name="Copyright">
            <a:extLst>
              <a:ext uri="{FF2B5EF4-FFF2-40B4-BE49-F238E27FC236}">
                <a16:creationId xmlns:a16="http://schemas.microsoft.com/office/drawing/2014/main" id="{AB4BDDC2-ABF9-DC76-E936-0A91EBC97704}"/>
              </a:ext>
            </a:extLst>
          </p:cNvPr>
          <p:cNvSpPr txBox="1">
            <a:spLocks noChangeArrowheads="1"/>
          </p:cNvSpPr>
          <p:nvPr userDrawn="1"/>
        </p:nvSpPr>
        <p:spPr bwMode="auto">
          <a:xfrm>
            <a:off x="7175500" y="6094413"/>
            <a:ext cx="4532313" cy="309562"/>
          </a:xfrm>
          <a:prstGeom prst="rect">
            <a:avLst/>
          </a:prstGeom>
          <a:noFill/>
          <a:ln>
            <a:noFill/>
          </a:ln>
        </p:spPr>
        <p:txBody>
          <a:bodyPr wrap="none" lIns="0" tIns="0" rIns="0" bIns="0" anchor="b"/>
          <a:lstStyle>
            <a:lvl1pPr indent="-457200">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algn="r" eaLnBrk="1" hangingPunct="1">
              <a:spcBef>
                <a:spcPts val="1800"/>
              </a:spcBef>
              <a:defRPr/>
            </a:pPr>
            <a:r>
              <a:rPr lang="en-GB" altLang="en-US" sz="800" dirty="0">
                <a:solidFill>
                  <a:srgbClr val="FFFFFF"/>
                </a:solidFill>
              </a:rPr>
              <a:t>Copyright © 2024 Mercer Consulting (India) Private Limited. All rights reserved.</a:t>
            </a:r>
          </a:p>
        </p:txBody>
      </p:sp>
      <p:sp>
        <p:nvSpPr>
          <p:cNvPr id="5" name="FileRef" hidden="1">
            <a:extLst>
              <a:ext uri="{FF2B5EF4-FFF2-40B4-BE49-F238E27FC236}">
                <a16:creationId xmlns:a16="http://schemas.microsoft.com/office/drawing/2014/main" id="{F9AB7A9B-F5FA-4F90-F376-44DE92ECEDB1}"/>
              </a:ext>
            </a:extLst>
          </p:cNvPr>
          <p:cNvSpPr txBox="1">
            <a:spLocks noChangeArrowheads="1"/>
          </p:cNvSpPr>
          <p:nvPr userDrawn="1"/>
        </p:nvSpPr>
        <p:spPr bwMode="auto">
          <a:xfrm>
            <a:off x="7175500" y="5727700"/>
            <a:ext cx="4532313" cy="395288"/>
          </a:xfrm>
          <a:prstGeom prst="rect">
            <a:avLst/>
          </a:prstGeom>
          <a:noFill/>
          <a:ln>
            <a:noFill/>
          </a:ln>
        </p:spPr>
        <p:txBody>
          <a:bodyPr wrap="none" lIns="0" tIns="0" rIns="0" bIns="0" anchor="b"/>
          <a:lstStyle>
            <a:lvl1pPr indent="-457200">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algn="r" eaLnBrk="1" hangingPunct="1">
              <a:spcBef>
                <a:spcPts val="1800"/>
              </a:spcBef>
              <a:defRPr/>
            </a:pPr>
            <a:r>
              <a:rPr lang="en-GB" altLang="en-US" sz="800" dirty="0">
                <a:solidFill>
                  <a:srgbClr val="FFFFFF"/>
                </a:solidFill>
              </a:rPr>
              <a:t>{</a:t>
            </a:r>
            <a:r>
              <a:rPr lang="en-GB" altLang="en-US" sz="800" dirty="0" err="1">
                <a:solidFill>
                  <a:srgbClr val="FFFFFF"/>
                </a:solidFill>
              </a:rPr>
              <a:t>FileRef</a:t>
            </a:r>
            <a:r>
              <a:rPr lang="en-GB" altLang="en-US" sz="800" dirty="0">
                <a:solidFill>
                  <a:srgbClr val="FFFFFF"/>
                </a:solidFill>
              </a:rPr>
              <a:t>}</a:t>
            </a:r>
          </a:p>
        </p:txBody>
      </p:sp>
      <p:sp>
        <p:nvSpPr>
          <p:cNvPr id="6" name="TextBox 5">
            <a:extLst>
              <a:ext uri="{FF2B5EF4-FFF2-40B4-BE49-F238E27FC236}">
                <a16:creationId xmlns:a16="http://schemas.microsoft.com/office/drawing/2014/main" id="{0277D00C-346E-9BCB-4489-6319ED258435}"/>
              </a:ext>
            </a:extLst>
          </p:cNvPr>
          <p:cNvSpPr txBox="1">
            <a:spLocks noChangeArrowheads="1"/>
          </p:cNvSpPr>
          <p:nvPr userDrawn="1"/>
        </p:nvSpPr>
        <p:spPr bwMode="auto">
          <a:xfrm>
            <a:off x="474663" y="6207125"/>
            <a:ext cx="5937250" cy="215900"/>
          </a:xfrm>
          <a:prstGeom prst="rect">
            <a:avLst/>
          </a:prstGeom>
          <a:noFill/>
          <a:ln>
            <a:noFill/>
          </a:ln>
        </p:spPr>
        <p:txBody>
          <a:bodyPr lIns="0" tIns="0" rIns="0" bIns="0" anchor="b"/>
          <a:lstStyle>
            <a:lvl1pPr defTabSz="457200">
              <a:defRPr>
                <a:solidFill>
                  <a:schemeClr val="tx1"/>
                </a:solidFill>
                <a:latin typeface="Times New Roman" panose="02020603050405020304" pitchFamily="18" charset="0"/>
              </a:defRPr>
            </a:lvl1pPr>
            <a:lvl2pPr marL="742950" indent="-285750" defTabSz="457200">
              <a:defRPr>
                <a:solidFill>
                  <a:schemeClr val="tx1"/>
                </a:solidFill>
                <a:latin typeface="Times New Roman" panose="02020603050405020304" pitchFamily="18" charset="0"/>
              </a:defRPr>
            </a:lvl2pPr>
            <a:lvl3pPr marL="1143000" indent="-228600" defTabSz="457200">
              <a:defRPr>
                <a:solidFill>
                  <a:schemeClr val="tx1"/>
                </a:solidFill>
                <a:latin typeface="Times New Roman" panose="02020603050405020304" pitchFamily="18" charset="0"/>
              </a:defRPr>
            </a:lvl3pPr>
            <a:lvl4pPr marL="1600200" indent="-228600" defTabSz="457200">
              <a:defRPr>
                <a:solidFill>
                  <a:schemeClr val="tx1"/>
                </a:solidFill>
                <a:latin typeface="Times New Roman" panose="02020603050405020304" pitchFamily="18" charset="0"/>
              </a:defRPr>
            </a:lvl4pPr>
            <a:lvl5pPr marL="2057400" indent="-228600" defTabSz="457200">
              <a:defRPr>
                <a:solidFill>
                  <a:schemeClr val="tx1"/>
                </a:solidFill>
                <a:latin typeface="Times New Roman" panose="02020603050405020304" pitchFamily="18" charset="0"/>
              </a:defRPr>
            </a:lvl5pPr>
            <a:lvl6pPr marL="2514600" indent="-228600" defTabSz="457200" fontAlgn="base">
              <a:spcBef>
                <a:spcPct val="0"/>
              </a:spcBef>
              <a:spcAft>
                <a:spcPct val="0"/>
              </a:spcAft>
              <a:defRPr>
                <a:solidFill>
                  <a:schemeClr val="tx1"/>
                </a:solidFill>
                <a:latin typeface="Times New Roman" panose="02020603050405020304" pitchFamily="18" charset="0"/>
              </a:defRPr>
            </a:lvl6pPr>
            <a:lvl7pPr marL="2971800" indent="-228600" defTabSz="457200" fontAlgn="base">
              <a:spcBef>
                <a:spcPct val="0"/>
              </a:spcBef>
              <a:spcAft>
                <a:spcPct val="0"/>
              </a:spcAft>
              <a:defRPr>
                <a:solidFill>
                  <a:schemeClr val="tx1"/>
                </a:solidFill>
                <a:latin typeface="Times New Roman" panose="02020603050405020304" pitchFamily="18" charset="0"/>
              </a:defRPr>
            </a:lvl7pPr>
            <a:lvl8pPr marL="3429000" indent="-228600" defTabSz="457200" fontAlgn="base">
              <a:spcBef>
                <a:spcPct val="0"/>
              </a:spcBef>
              <a:spcAft>
                <a:spcPct val="0"/>
              </a:spcAft>
              <a:defRPr>
                <a:solidFill>
                  <a:schemeClr val="tx1"/>
                </a:solidFill>
                <a:latin typeface="Times New Roman" panose="02020603050405020304" pitchFamily="18" charset="0"/>
              </a:defRPr>
            </a:lvl8pPr>
            <a:lvl9pPr marL="3886200" indent="-228600" defTabSz="457200" fontAlgn="base">
              <a:spcBef>
                <a:spcPct val="0"/>
              </a:spcBef>
              <a:spcAft>
                <a:spcPct val="0"/>
              </a:spcAft>
              <a:defRPr>
                <a:solidFill>
                  <a:schemeClr val="tx1"/>
                </a:solidFill>
                <a:latin typeface="Times New Roman" panose="02020603050405020304" pitchFamily="18" charset="0"/>
              </a:defRPr>
            </a:lvl9pPr>
          </a:lstStyle>
          <a:p>
            <a:pPr eaLnBrk="1" hangingPunct="1">
              <a:defRPr/>
            </a:pPr>
            <a:r>
              <a:rPr lang="en-GB" altLang="en-US" sz="1400" dirty="0">
                <a:solidFill>
                  <a:srgbClr val="FFFFFF"/>
                </a:solidFill>
              </a:rPr>
              <a:t>A business of Marsh McLennan</a:t>
            </a:r>
          </a:p>
        </p:txBody>
      </p:sp>
      <p:pic>
        <p:nvPicPr>
          <p:cNvPr id="7" name="MainBackLogo_WHITE" descr="The Mercer company logo.">
            <a:extLst>
              <a:ext uri="{FF2B5EF4-FFF2-40B4-BE49-F238E27FC236}">
                <a16:creationId xmlns:a16="http://schemas.microsoft.com/office/drawing/2014/main" id="{3CB47115-6B8B-9767-D95D-F9F7DAB73B4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invGray">
          <a:xfrm>
            <a:off x="485775" y="346075"/>
            <a:ext cx="1779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MainBackLogo_COLOUR" descr="The Mercer company logo." hidden="1">
            <a:extLst>
              <a:ext uri="{FF2B5EF4-FFF2-40B4-BE49-F238E27FC236}">
                <a16:creationId xmlns:a16="http://schemas.microsoft.com/office/drawing/2014/main" id="{38FC10CC-0347-E260-58FD-2BDBD75C9BEB}"/>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invGray">
          <a:xfrm>
            <a:off x="485775" y="346075"/>
            <a:ext cx="1779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11"/>
          <p:cNvSpPr>
            <a:spLocks noGrp="1"/>
          </p:cNvSpPr>
          <p:nvPr>
            <p:ph type="body" sz="quarter" idx="10"/>
          </p:nvPr>
        </p:nvSpPr>
        <p:spPr>
          <a:xfrm>
            <a:off x="485775" y="1609200"/>
            <a:ext cx="11223625" cy="3200400"/>
          </a:xfrm>
        </p:spPr>
        <p:txBody>
          <a:bodyPr>
            <a:noAutofit/>
          </a:bodyPr>
          <a:lstStyle>
            <a:lvl1pPr marL="0" indent="0">
              <a:spcBef>
                <a:spcPts val="0"/>
              </a:spcBef>
              <a:spcAft>
                <a:spcPts val="400"/>
              </a:spcAft>
              <a:buNone/>
              <a:defRPr sz="800">
                <a:solidFill>
                  <a:schemeClr val="lt1"/>
                </a:solidFill>
              </a:defRPr>
            </a:lvl1pPr>
          </a:lstStyle>
          <a:p>
            <a:pPr lvl="0"/>
            <a:r>
              <a:rPr lang="en-US"/>
              <a:t>Click to edit Master text styles</a:t>
            </a:r>
          </a:p>
        </p:txBody>
      </p:sp>
    </p:spTree>
    <p:extLst>
      <p:ext uri="{BB962C8B-B14F-4D97-AF65-F5344CB8AC3E}">
        <p14:creationId xmlns:p14="http://schemas.microsoft.com/office/powerpoint/2010/main" val="3057384576"/>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p:txBody>
      </p:sp>
      <p:sp>
        <p:nvSpPr>
          <p:cNvPr id="7" name="Text Placeholder 6"/>
          <p:cNvSpPr>
            <a:spLocks noGrp="1"/>
          </p:cNvSpPr>
          <p:nvPr>
            <p:ph type="body" sz="quarter" idx="12"/>
          </p:nvPr>
        </p:nvSpPr>
        <p:spPr>
          <a:xfrm>
            <a:off x="485776" y="806400"/>
            <a:ext cx="11226800" cy="320400"/>
          </a:xfrm>
        </p:spPr>
        <p:txBody>
          <a:bodyPr/>
          <a:lstStyle>
            <a:lvl1pPr marL="0" indent="0">
              <a:buNone/>
              <a:defRPr b="1">
                <a:solidFill>
                  <a:schemeClr val="dk1"/>
                </a:solidFill>
              </a:defRPr>
            </a:lvl1pPr>
          </a:lstStyle>
          <a:p>
            <a:pPr lvl="0"/>
            <a:r>
              <a:rPr lang="en-US"/>
              <a:t>Click to edit Master text styles</a:t>
            </a:r>
          </a:p>
        </p:txBody>
      </p:sp>
      <p:sp>
        <p:nvSpPr>
          <p:cNvPr id="4" name="Slide Number Placeholder 3">
            <a:extLst>
              <a:ext uri="{FF2B5EF4-FFF2-40B4-BE49-F238E27FC236}">
                <a16:creationId xmlns:a16="http://schemas.microsoft.com/office/drawing/2014/main" id="{5371CC4F-5B9F-CD13-2690-E0E183F29C16}"/>
              </a:ext>
            </a:extLst>
          </p:cNvPr>
          <p:cNvSpPr>
            <a:spLocks noGrp="1"/>
          </p:cNvSpPr>
          <p:nvPr>
            <p:ph type="sldNum" sz="quarter" idx="13"/>
          </p:nvPr>
        </p:nvSpPr>
        <p:spPr/>
        <p:txBody>
          <a:bodyPr/>
          <a:lstStyle>
            <a:lvl1pPr>
              <a:defRPr/>
            </a:lvl1pPr>
          </a:lstStyle>
          <a:p>
            <a:pPr>
              <a:defRPr/>
            </a:pPr>
            <a:fld id="{34D2B61C-7BAE-42ED-BB25-1FE4557E451B}" type="slidenum">
              <a:rPr lang="en-GB"/>
              <a:pPr>
                <a:defRPr/>
              </a:pPr>
              <a:t>‹#›</a:t>
            </a:fld>
            <a:endParaRPr lang="en-GB" dirty="0"/>
          </a:p>
        </p:txBody>
      </p:sp>
      <p:sp>
        <p:nvSpPr>
          <p:cNvPr id="5" name="Footer Placeholder 4">
            <a:extLst>
              <a:ext uri="{FF2B5EF4-FFF2-40B4-BE49-F238E27FC236}">
                <a16:creationId xmlns:a16="http://schemas.microsoft.com/office/drawing/2014/main" id="{47F6E264-B6B6-C6E1-43AF-865E1CBC5057}"/>
              </a:ext>
            </a:extLst>
          </p:cNvPr>
          <p:cNvSpPr>
            <a:spLocks noGrp="1"/>
          </p:cNvSpPr>
          <p:nvPr>
            <p:ph type="ftr" sz="quarter" idx="14"/>
          </p:nvPr>
        </p:nvSpPr>
        <p:spPr/>
        <p:txBody>
          <a:bodyPr/>
          <a:lstStyle>
            <a:lvl1pPr algn="r">
              <a:spcAft>
                <a:spcPts val="600"/>
              </a:spcAft>
              <a:buFont typeface="Arial" panose="020B0604020202020204" pitchFamily="34" charset="0"/>
              <a:buNone/>
              <a:defRPr dirty="0"/>
            </a:lvl1pPr>
          </a:lstStyle>
          <a:p>
            <a:pPr>
              <a:defRPr/>
            </a:pPr>
            <a:endParaRPr lang="en-GB"/>
          </a:p>
        </p:txBody>
      </p:sp>
    </p:spTree>
    <p:extLst>
      <p:ext uri="{BB962C8B-B14F-4D97-AF65-F5344CB8AC3E}">
        <p14:creationId xmlns:p14="http://schemas.microsoft.com/office/powerpoint/2010/main" val="17766415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AE7E33-3237-8274-76A9-2B151D911505}"/>
              </a:ext>
            </a:extLst>
          </p:cNvPr>
          <p:cNvSpPr>
            <a:spLocks noChangeArrowheads="1"/>
          </p:cNvSpPr>
          <p:nvPr userDrawn="1"/>
        </p:nvSpPr>
        <p:spPr bwMode="auto">
          <a:xfrm>
            <a:off x="485775" y="6257925"/>
            <a:ext cx="1785938" cy="152400"/>
          </a:xfrm>
          <a:prstGeom prst="rect">
            <a:avLst/>
          </a:prstGeom>
          <a:noFill/>
          <a:ln>
            <a:noFill/>
          </a:ln>
        </p:spPr>
        <p:txBody>
          <a:bodyPr wrap="none" lIns="0" tIns="0" rIns="0" bIns="0">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eaLnBrk="1" hangingPunct="1">
              <a:defRPr/>
            </a:pPr>
            <a:r>
              <a:rPr lang="en-GB" altLang="en-US" sz="1000" dirty="0">
                <a:solidFill>
                  <a:srgbClr val="FFFFFF"/>
                </a:solidFill>
                <a:latin typeface="Arial" panose="020B0604020202020204" pitchFamily="34" charset="0"/>
              </a:rPr>
              <a:t>A business of Marsh McLennan</a:t>
            </a:r>
            <a:endParaRPr lang="en-GB" altLang="en-US" sz="1000" dirty="0">
              <a:solidFill>
                <a:srgbClr val="FFFFFF"/>
              </a:solidFill>
            </a:endParaRPr>
          </a:p>
        </p:txBody>
      </p:sp>
      <p:sp>
        <p:nvSpPr>
          <p:cNvPr id="5" name="Text Placeholder 1">
            <a:extLst>
              <a:ext uri="{FF2B5EF4-FFF2-40B4-BE49-F238E27FC236}">
                <a16:creationId xmlns:a16="http://schemas.microsoft.com/office/drawing/2014/main" id="{AFD94425-4AE8-416A-D3F9-671DF136FF76}"/>
              </a:ext>
            </a:extLst>
          </p:cNvPr>
          <p:cNvSpPr txBox="1">
            <a:spLocks/>
          </p:cNvSpPr>
          <p:nvPr userDrawn="1"/>
        </p:nvSpPr>
        <p:spPr>
          <a:xfrm>
            <a:off x="6210300" y="5908675"/>
            <a:ext cx="5499100" cy="469900"/>
          </a:xfrm>
          <a:prstGeom prst="rect">
            <a:avLst/>
          </a:prstGeom>
        </p:spPr>
        <p:txBody>
          <a:bodyPr lIns="0" tIns="0" rIns="0" bIns="0" anchor="b"/>
          <a:lstStyle>
            <a:lvl1pPr marL="0" indent="0" algn="r" defTabSz="457200" rtl="0" eaLnBrk="1" latinLnBrk="0" hangingPunct="1">
              <a:spcBef>
                <a:spcPts val="900"/>
              </a:spcBef>
              <a:buFont typeface="Arial"/>
              <a:buNone/>
              <a:defRPr sz="800" b="0" kern="1200">
                <a:solidFill>
                  <a:schemeClr val="tx1"/>
                </a:solidFill>
                <a:latin typeface="+mn-lt"/>
                <a:ea typeface="+mn-ea"/>
                <a:cs typeface="+mn-cs"/>
              </a:defRPr>
            </a:lvl1pPr>
            <a:lvl2pPr marL="457200" indent="0" algn="l" defTabSz="457200" rtl="0" eaLnBrk="1" latinLnBrk="0" hangingPunct="1">
              <a:spcBef>
                <a:spcPts val="750"/>
              </a:spcBef>
              <a:buFont typeface="Arial" panose="020B0604020202020204" pitchFamily="34" charset="0"/>
              <a:buNone/>
              <a:tabLst/>
              <a:defRPr sz="1200" kern="1200">
                <a:solidFill>
                  <a:schemeClr val="tx1"/>
                </a:solidFill>
                <a:latin typeface="+mn-lt"/>
                <a:ea typeface="+mn-ea"/>
                <a:cs typeface="+mn-cs"/>
              </a:defRPr>
            </a:lvl2pPr>
            <a:lvl3pPr marL="914400" indent="0" algn="l" defTabSz="457200" rtl="0" eaLnBrk="1" latinLnBrk="0" hangingPunct="1">
              <a:spcBef>
                <a:spcPts val="600"/>
              </a:spcBef>
              <a:buFont typeface="Arial" panose="020B0604020202020204" pitchFamily="34" charset="0"/>
              <a:buNone/>
              <a:tabLst/>
              <a:defRPr sz="1000" kern="1200">
                <a:solidFill>
                  <a:schemeClr val="tx1"/>
                </a:solidFill>
                <a:latin typeface="+mn-lt"/>
                <a:ea typeface="+mn-ea"/>
                <a:cs typeface="+mn-cs"/>
              </a:defRPr>
            </a:lvl3pPr>
            <a:lvl4pPr marL="1371600" indent="0" algn="l" defTabSz="457200" rtl="0" eaLnBrk="1" latinLnBrk="0" hangingPunct="1">
              <a:spcBef>
                <a:spcPts val="600"/>
              </a:spcBef>
              <a:buFont typeface="Arial" panose="020B0604020202020204" pitchFamily="34" charset="0"/>
              <a:buNone/>
              <a:tabLst/>
              <a:defRPr sz="900" kern="1200">
                <a:solidFill>
                  <a:schemeClr val="tx1"/>
                </a:solidFill>
                <a:latin typeface="+mn-lt"/>
                <a:ea typeface="+mn-ea"/>
                <a:cs typeface="+mn-cs"/>
              </a:defRPr>
            </a:lvl4pPr>
            <a:lvl5pPr marL="1828800" indent="0" algn="l" defTabSz="457200" rtl="0" eaLnBrk="1" latinLnBrk="0" hangingPunct="1">
              <a:spcBef>
                <a:spcPts val="600"/>
              </a:spcBef>
              <a:buFont typeface="Arial" panose="020B0604020202020204" pitchFamily="34" charset="0"/>
              <a:buNone/>
              <a:tabLst/>
              <a:defRPr sz="900" kern="1200">
                <a:solidFill>
                  <a:schemeClr val="tx1"/>
                </a:solidFill>
                <a:latin typeface="+mn-lt"/>
                <a:ea typeface="+mn-ea"/>
                <a:cs typeface="+mn-cs"/>
              </a:defRPr>
            </a:lvl5pPr>
            <a:lvl6pPr marL="2286000" indent="0" algn="l" defTabSz="457200" rtl="0" eaLnBrk="1" latinLnBrk="0" hangingPunct="1">
              <a:spcBef>
                <a:spcPts val="600"/>
              </a:spcBef>
              <a:buFont typeface="Arial"/>
              <a:buNone/>
              <a:tabLst/>
              <a:defRPr sz="900" kern="1200">
                <a:solidFill>
                  <a:schemeClr val="tx1"/>
                </a:solidFill>
                <a:latin typeface="+mn-lt"/>
                <a:ea typeface="+mn-ea"/>
                <a:cs typeface="+mn-cs"/>
              </a:defRPr>
            </a:lvl6pPr>
            <a:lvl7pPr marL="2743200" indent="0" algn="l" defTabSz="457200" rtl="0" eaLnBrk="1" latinLnBrk="0" hangingPunct="1">
              <a:spcBef>
                <a:spcPts val="600"/>
              </a:spcBef>
              <a:buFont typeface="System Font Regular"/>
              <a:buNone/>
              <a:tabLst/>
              <a:defRPr sz="900" kern="1200">
                <a:solidFill>
                  <a:schemeClr val="tx1"/>
                </a:solidFill>
                <a:latin typeface="+mn-lt"/>
                <a:ea typeface="+mn-ea"/>
                <a:cs typeface="+mn-cs"/>
              </a:defRPr>
            </a:lvl7pPr>
            <a:lvl8pPr marL="3200400" indent="0" algn="l" defTabSz="457200" rtl="0" eaLnBrk="1" latinLnBrk="0" hangingPunct="1">
              <a:spcBef>
                <a:spcPts val="600"/>
              </a:spcBef>
              <a:buFont typeface="Arial"/>
              <a:buNone/>
              <a:tabLst/>
              <a:defRPr sz="900" kern="1200">
                <a:solidFill>
                  <a:schemeClr val="tx1"/>
                </a:solidFill>
                <a:latin typeface="+mn-lt"/>
                <a:ea typeface="+mn-ea"/>
                <a:cs typeface="+mn-cs"/>
              </a:defRPr>
            </a:lvl8pPr>
            <a:lvl9pPr marL="3657600" indent="0" algn="l" defTabSz="457200" rtl="0" eaLnBrk="1" latinLnBrk="0" hangingPunct="1">
              <a:spcBef>
                <a:spcPts val="600"/>
              </a:spcBef>
              <a:buFont typeface="System Font Regular"/>
              <a:buNone/>
              <a:tabLst/>
              <a:defRPr sz="900" kern="1200">
                <a:solidFill>
                  <a:schemeClr val="tx1"/>
                </a:solidFill>
                <a:latin typeface="+mn-lt"/>
                <a:ea typeface="+mn-ea"/>
                <a:cs typeface="+mn-cs"/>
              </a:defRPr>
            </a:lvl9pPr>
          </a:lstStyle>
          <a:p>
            <a:pPr fontAlgn="auto">
              <a:spcBef>
                <a:spcPts val="0"/>
              </a:spcBef>
              <a:spcAft>
                <a:spcPts val="0"/>
              </a:spcAft>
              <a:defRPr/>
            </a:pPr>
            <a:endParaRPr lang="en-GB" dirty="0">
              <a:solidFill>
                <a:schemeClr val="lt1"/>
              </a:solidFill>
            </a:endParaRPr>
          </a:p>
        </p:txBody>
      </p:sp>
      <p:sp>
        <p:nvSpPr>
          <p:cNvPr id="6" name="Tagline">
            <a:extLst>
              <a:ext uri="{FF2B5EF4-FFF2-40B4-BE49-F238E27FC236}">
                <a16:creationId xmlns:a16="http://schemas.microsoft.com/office/drawing/2014/main" id="{37313442-EB72-7877-4A73-5FF2CC8A0085}"/>
              </a:ext>
            </a:extLst>
          </p:cNvPr>
          <p:cNvSpPr txBox="1">
            <a:spLocks noChangeArrowheads="1"/>
          </p:cNvSpPr>
          <p:nvPr userDrawn="1"/>
        </p:nvSpPr>
        <p:spPr bwMode="auto">
          <a:xfrm>
            <a:off x="8128000" y="363538"/>
            <a:ext cx="3581400" cy="246062"/>
          </a:xfrm>
          <a:prstGeom prst="rect">
            <a:avLst/>
          </a:prstGeom>
          <a:noFill/>
          <a:ln>
            <a:noFill/>
          </a:ln>
        </p:spPr>
        <p:txBody>
          <a:bodyPr lIns="0" tIns="0" rIns="0" bIns="0">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algn="r" eaLnBrk="1" hangingPunct="1">
              <a:defRPr/>
            </a:pPr>
            <a:r>
              <a:rPr lang="en-GB" altLang="en-US" sz="1600" dirty="0">
                <a:solidFill>
                  <a:srgbClr val="FFFFFF"/>
                </a:solidFill>
              </a:rPr>
              <a:t>welcome to brighter</a:t>
            </a:r>
          </a:p>
        </p:txBody>
      </p:sp>
      <p:pic>
        <p:nvPicPr>
          <p:cNvPr id="7" name="CoverMainLogo_WHITE" descr="The Mercer company logo.">
            <a:extLst>
              <a:ext uri="{FF2B5EF4-FFF2-40B4-BE49-F238E27FC236}">
                <a16:creationId xmlns:a16="http://schemas.microsoft.com/office/drawing/2014/main" id="{DD360D4F-5370-B430-9D78-B7DBA121E0E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invGray">
          <a:xfrm>
            <a:off x="485775" y="346075"/>
            <a:ext cx="1779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CoverMainLogo_COLOUR" descr="The Mercer company logo." hidden="1">
            <a:extLst>
              <a:ext uri="{FF2B5EF4-FFF2-40B4-BE49-F238E27FC236}">
                <a16:creationId xmlns:a16="http://schemas.microsoft.com/office/drawing/2014/main" id="{82CBAD12-F954-3C07-74AD-7FF68892FBBF}"/>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invGray">
          <a:xfrm>
            <a:off x="485775" y="346075"/>
            <a:ext cx="1779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49961" y="1907921"/>
            <a:ext cx="9359900" cy="1601978"/>
          </a:xfrm>
        </p:spPr>
        <p:txBody>
          <a:bodyPr/>
          <a:lstStyle>
            <a:lvl1pPr>
              <a:lnSpc>
                <a:spcPct val="90000"/>
              </a:lnSpc>
              <a:defRPr sz="6000" b="1" i="0" cap="none" baseline="0">
                <a:solidFill>
                  <a:schemeClr val="lt1"/>
                </a:solidFill>
                <a:latin typeface="Arial" panose="020B0604020202020204" pitchFamily="34" charset="0"/>
                <a:cs typeface="Arial Narrow" panose="020B0604020202020204" pitchFamily="34" charset="0"/>
              </a:defRPr>
            </a:lvl1pPr>
          </a:lstStyle>
          <a:p>
            <a:r>
              <a:rPr lang="en-US"/>
              <a:t>Click to edit Master title style</a:t>
            </a:r>
            <a:endParaRPr lang="en-GB" dirty="0"/>
          </a:p>
        </p:txBody>
      </p:sp>
      <p:sp>
        <p:nvSpPr>
          <p:cNvPr id="3" name="Subtitle 2"/>
          <p:cNvSpPr>
            <a:spLocks noGrp="1"/>
          </p:cNvSpPr>
          <p:nvPr>
            <p:ph type="subTitle" idx="1"/>
          </p:nvPr>
        </p:nvSpPr>
        <p:spPr>
          <a:xfrm>
            <a:off x="467995" y="3708019"/>
            <a:ext cx="9323959" cy="791972"/>
          </a:xfrm>
        </p:spPr>
        <p:txBody>
          <a:bodyPr/>
          <a:lstStyle>
            <a:lvl1pPr marL="0" indent="0" algn="l">
              <a:buNone/>
              <a:defRPr sz="2400" cap="none">
                <a:solidFill>
                  <a:schemeClr val="lt1"/>
                </a:solidFill>
                <a:latin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8" name="Text Placeholder 3"/>
          <p:cNvSpPr>
            <a:spLocks noGrp="1"/>
          </p:cNvSpPr>
          <p:nvPr>
            <p:ph type="body" sz="half" idx="2"/>
          </p:nvPr>
        </p:nvSpPr>
        <p:spPr>
          <a:xfrm>
            <a:off x="485775" y="4870800"/>
            <a:ext cx="7400925" cy="1038525"/>
          </a:xfrm>
        </p:spPr>
        <p:txBody>
          <a:bodyPr anchor="b"/>
          <a:lstStyle>
            <a:lvl1pPr marL="0" marR="0" indent="0" algn="l" defTabSz="457200" rtl="0" eaLnBrk="1" fontAlgn="auto" latinLnBrk="0" hangingPunct="1">
              <a:lnSpc>
                <a:spcPct val="100000"/>
              </a:lnSpc>
              <a:spcBef>
                <a:spcPts val="0"/>
              </a:spcBef>
              <a:spcAft>
                <a:spcPts val="0"/>
              </a:spcAft>
              <a:buClrTx/>
              <a:buSzTx/>
              <a:buFont typeface="Arial"/>
              <a:buNone/>
              <a:tabLst/>
              <a:defRPr lang="en-GB" sz="1400">
                <a:solidFill>
                  <a:schemeClr val="lt1"/>
                </a:solidFill>
                <a:effectLs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715255919"/>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6" name="Text Placeholder 5"/>
          <p:cNvSpPr>
            <a:spLocks noGrp="1"/>
          </p:cNvSpPr>
          <p:nvPr>
            <p:ph type="body" sz="quarter" idx="12"/>
          </p:nvPr>
        </p:nvSpPr>
        <p:spPr>
          <a:xfrm>
            <a:off x="485775" y="806400"/>
            <a:ext cx="11225025" cy="320400"/>
          </a:xfrm>
        </p:spPr>
        <p:txBody>
          <a:bodyPr/>
          <a:lstStyle>
            <a:lvl1pPr marL="0" indent="0">
              <a:buNone/>
              <a:defRPr b="1">
                <a:solidFill>
                  <a:schemeClr val="dk1"/>
                </a:solidFill>
              </a:defRPr>
            </a:lvl1pPr>
          </a:lstStyle>
          <a:p>
            <a:pPr lvl="0"/>
            <a:r>
              <a:rPr lang="en-US"/>
              <a:t>Click to edit Master text styles</a:t>
            </a:r>
          </a:p>
        </p:txBody>
      </p:sp>
      <p:sp>
        <p:nvSpPr>
          <p:cNvPr id="3" name="Slide Number Placeholder 2">
            <a:extLst>
              <a:ext uri="{FF2B5EF4-FFF2-40B4-BE49-F238E27FC236}">
                <a16:creationId xmlns:a16="http://schemas.microsoft.com/office/drawing/2014/main" id="{747D6C02-CDD8-8167-0F0F-994A447E2919}"/>
              </a:ext>
            </a:extLst>
          </p:cNvPr>
          <p:cNvSpPr>
            <a:spLocks noGrp="1"/>
          </p:cNvSpPr>
          <p:nvPr>
            <p:ph type="sldNum" sz="quarter" idx="13"/>
          </p:nvPr>
        </p:nvSpPr>
        <p:spPr/>
        <p:txBody>
          <a:bodyPr/>
          <a:lstStyle>
            <a:lvl1pPr>
              <a:defRPr/>
            </a:lvl1pPr>
          </a:lstStyle>
          <a:p>
            <a:pPr>
              <a:defRPr/>
            </a:pPr>
            <a:fld id="{5AC56697-4C21-4D89-9ACF-1FDF5D658D81}" type="slidenum">
              <a:rPr lang="en-GB"/>
              <a:pPr>
                <a:defRPr/>
              </a:pPr>
              <a:t>‹#›</a:t>
            </a:fld>
            <a:endParaRPr lang="en-GB" dirty="0"/>
          </a:p>
        </p:txBody>
      </p:sp>
      <p:sp>
        <p:nvSpPr>
          <p:cNvPr id="4" name="Footer Placeholder 3">
            <a:extLst>
              <a:ext uri="{FF2B5EF4-FFF2-40B4-BE49-F238E27FC236}">
                <a16:creationId xmlns:a16="http://schemas.microsoft.com/office/drawing/2014/main" id="{9678D90B-8639-49DD-C6FE-5BB8E9193910}"/>
              </a:ext>
            </a:extLst>
          </p:cNvPr>
          <p:cNvSpPr>
            <a:spLocks noGrp="1"/>
          </p:cNvSpPr>
          <p:nvPr>
            <p:ph type="ftr" sz="quarter" idx="14"/>
          </p:nvPr>
        </p:nvSpPr>
        <p:spPr/>
        <p:txBody>
          <a:bodyPr/>
          <a:lstStyle>
            <a:lvl1pPr algn="r">
              <a:spcAft>
                <a:spcPts val="600"/>
              </a:spcAft>
              <a:buFont typeface="Arial" panose="020B0604020202020204" pitchFamily="34" charset="0"/>
              <a:buNone/>
              <a:defRPr dirty="0"/>
            </a:lvl1pPr>
          </a:lstStyle>
          <a:p>
            <a:pPr>
              <a:defRPr/>
            </a:pPr>
            <a:endParaRPr lang="en-GB"/>
          </a:p>
        </p:txBody>
      </p:sp>
    </p:spTree>
    <p:extLst>
      <p:ext uri="{BB962C8B-B14F-4D97-AF65-F5344CB8AC3E}">
        <p14:creationId xmlns:p14="http://schemas.microsoft.com/office/powerpoint/2010/main" val="5320094"/>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85775" y="1609725"/>
            <a:ext cx="5495925" cy="4514850"/>
          </a:xfrm>
        </p:spPr>
        <p:txBody>
          <a:bodyPr/>
          <a:lstStyle/>
          <a:p>
            <a:pPr lvl="0"/>
            <a:r>
              <a:rPr lang="en-US"/>
              <a:t>Click to edit Master text styles</a:t>
            </a:r>
          </a:p>
        </p:txBody>
      </p:sp>
      <p:sp>
        <p:nvSpPr>
          <p:cNvPr id="4" name="Content Placeholder 3"/>
          <p:cNvSpPr>
            <a:spLocks noGrp="1"/>
          </p:cNvSpPr>
          <p:nvPr>
            <p:ph sz="half" idx="2"/>
          </p:nvPr>
        </p:nvSpPr>
        <p:spPr>
          <a:xfrm>
            <a:off x="6210300" y="1609725"/>
            <a:ext cx="5499100" cy="4514850"/>
          </a:xfrm>
        </p:spPr>
        <p:txBody>
          <a:bodyPr/>
          <a:lstStyle/>
          <a:p>
            <a:pPr lvl="0"/>
            <a:r>
              <a:rPr lang="en-US"/>
              <a:t>Click to edit Master text styles</a:t>
            </a:r>
          </a:p>
        </p:txBody>
      </p:sp>
      <p:sp>
        <p:nvSpPr>
          <p:cNvPr id="8" name="Text Placeholder 7"/>
          <p:cNvSpPr>
            <a:spLocks noGrp="1"/>
          </p:cNvSpPr>
          <p:nvPr>
            <p:ph type="body" sz="quarter" idx="12"/>
          </p:nvPr>
        </p:nvSpPr>
        <p:spPr>
          <a:xfrm>
            <a:off x="485776" y="806400"/>
            <a:ext cx="11225023" cy="320400"/>
          </a:xfrm>
        </p:spPr>
        <p:txBody>
          <a:bodyPr/>
          <a:lstStyle>
            <a:lvl1pPr marL="0" indent="0">
              <a:buNone/>
              <a:defRPr b="1">
                <a:solidFill>
                  <a:schemeClr val="dk1"/>
                </a:solidFill>
              </a:defRPr>
            </a:lvl1pPr>
          </a:lstStyle>
          <a:p>
            <a:pPr lvl="0"/>
            <a:r>
              <a:rPr lang="en-US"/>
              <a:t>Click to edit Master text styles</a:t>
            </a:r>
          </a:p>
        </p:txBody>
      </p:sp>
      <p:sp>
        <p:nvSpPr>
          <p:cNvPr id="5" name="Slide Number Placeholder 4">
            <a:extLst>
              <a:ext uri="{FF2B5EF4-FFF2-40B4-BE49-F238E27FC236}">
                <a16:creationId xmlns:a16="http://schemas.microsoft.com/office/drawing/2014/main" id="{49C88422-D328-7FCE-1845-3DAED86AF535}"/>
              </a:ext>
            </a:extLst>
          </p:cNvPr>
          <p:cNvSpPr>
            <a:spLocks noGrp="1"/>
          </p:cNvSpPr>
          <p:nvPr>
            <p:ph type="sldNum" sz="quarter" idx="13"/>
          </p:nvPr>
        </p:nvSpPr>
        <p:spPr/>
        <p:txBody>
          <a:bodyPr/>
          <a:lstStyle>
            <a:lvl1pPr>
              <a:defRPr/>
            </a:lvl1pPr>
          </a:lstStyle>
          <a:p>
            <a:pPr>
              <a:defRPr/>
            </a:pPr>
            <a:fld id="{36CB303C-A161-4FD9-AC27-21F01C3B8ADB}" type="slidenum">
              <a:rPr lang="en-GB"/>
              <a:pPr>
                <a:defRPr/>
              </a:pPr>
              <a:t>‹#›</a:t>
            </a:fld>
            <a:endParaRPr lang="en-GB" dirty="0"/>
          </a:p>
        </p:txBody>
      </p:sp>
      <p:sp>
        <p:nvSpPr>
          <p:cNvPr id="6" name="Footer Placeholder 5">
            <a:extLst>
              <a:ext uri="{FF2B5EF4-FFF2-40B4-BE49-F238E27FC236}">
                <a16:creationId xmlns:a16="http://schemas.microsoft.com/office/drawing/2014/main" id="{6CFC3648-89A6-34B3-6618-9D5A888E6139}"/>
              </a:ext>
            </a:extLst>
          </p:cNvPr>
          <p:cNvSpPr>
            <a:spLocks noGrp="1"/>
          </p:cNvSpPr>
          <p:nvPr>
            <p:ph type="ftr" sz="quarter" idx="14"/>
          </p:nvPr>
        </p:nvSpPr>
        <p:spPr/>
        <p:txBody>
          <a:bodyPr/>
          <a:lstStyle>
            <a:lvl1pPr algn="r">
              <a:spcAft>
                <a:spcPts val="600"/>
              </a:spcAft>
              <a:buFont typeface="Arial" panose="020B0604020202020204" pitchFamily="34" charset="0"/>
              <a:buNone/>
              <a:defRPr dirty="0"/>
            </a:lvl1pPr>
          </a:lstStyle>
          <a:p>
            <a:pPr>
              <a:defRPr/>
            </a:pPr>
            <a:endParaRPr lang="en-GB"/>
          </a:p>
        </p:txBody>
      </p:sp>
    </p:spTree>
    <p:extLst>
      <p:ext uri="{BB962C8B-B14F-4D97-AF65-F5344CB8AC3E}">
        <p14:creationId xmlns:p14="http://schemas.microsoft.com/office/powerpoint/2010/main" val="2693830116"/>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quarter" idx="1"/>
          </p:nvPr>
        </p:nvSpPr>
        <p:spPr>
          <a:xfrm>
            <a:off x="482601" y="1609725"/>
            <a:ext cx="3581400" cy="4514850"/>
          </a:xfrm>
        </p:spPr>
        <p:txBody>
          <a:bodyPr/>
          <a:lstStyle/>
          <a:p>
            <a:pPr lvl="0"/>
            <a:r>
              <a:rPr lang="en-US"/>
              <a:t>Click to edit Master text styles</a:t>
            </a:r>
          </a:p>
        </p:txBody>
      </p:sp>
      <p:sp>
        <p:nvSpPr>
          <p:cNvPr id="4" name="Content Placeholder 3"/>
          <p:cNvSpPr>
            <a:spLocks noGrp="1"/>
          </p:cNvSpPr>
          <p:nvPr>
            <p:ph sz="quarter" idx="2"/>
          </p:nvPr>
        </p:nvSpPr>
        <p:spPr>
          <a:xfrm>
            <a:off x="4305300" y="1609726"/>
            <a:ext cx="3581400" cy="4514850"/>
          </a:xfrm>
        </p:spPr>
        <p:txBody>
          <a:bodyPr/>
          <a:lstStyle/>
          <a:p>
            <a:pPr lvl="0"/>
            <a:r>
              <a:rPr lang="en-US"/>
              <a:t>Click to edit Master text styles</a:t>
            </a:r>
          </a:p>
        </p:txBody>
      </p:sp>
      <p:sp>
        <p:nvSpPr>
          <p:cNvPr id="5" name="Content Placeholder 4"/>
          <p:cNvSpPr>
            <a:spLocks noGrp="1"/>
          </p:cNvSpPr>
          <p:nvPr>
            <p:ph sz="half" idx="3"/>
          </p:nvPr>
        </p:nvSpPr>
        <p:spPr>
          <a:xfrm>
            <a:off x="8128000" y="1609725"/>
            <a:ext cx="3581400" cy="4514850"/>
          </a:xfrm>
        </p:spPr>
        <p:txBody>
          <a:bodyPr/>
          <a:lstStyle/>
          <a:p>
            <a:pPr lvl="0"/>
            <a:r>
              <a:rPr lang="en-US"/>
              <a:t>Click to edit Master text styles</a:t>
            </a:r>
          </a:p>
        </p:txBody>
      </p:sp>
      <p:sp>
        <p:nvSpPr>
          <p:cNvPr id="9" name="Text Placeholder 8"/>
          <p:cNvSpPr>
            <a:spLocks noGrp="1"/>
          </p:cNvSpPr>
          <p:nvPr>
            <p:ph type="body" sz="quarter" idx="12"/>
          </p:nvPr>
        </p:nvSpPr>
        <p:spPr>
          <a:xfrm>
            <a:off x="485775" y="806400"/>
            <a:ext cx="11223623" cy="320400"/>
          </a:xfrm>
        </p:spPr>
        <p:txBody>
          <a:bodyPr/>
          <a:lstStyle>
            <a:lvl1pPr marL="0" indent="0">
              <a:buNone/>
              <a:defRPr b="1">
                <a:solidFill>
                  <a:schemeClr val="dk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67A21315-DD22-4A6A-72DD-E9DEEBBC9062}"/>
              </a:ext>
            </a:extLst>
          </p:cNvPr>
          <p:cNvSpPr>
            <a:spLocks noGrp="1"/>
          </p:cNvSpPr>
          <p:nvPr>
            <p:ph type="sldNum" sz="quarter" idx="13"/>
          </p:nvPr>
        </p:nvSpPr>
        <p:spPr/>
        <p:txBody>
          <a:bodyPr/>
          <a:lstStyle>
            <a:lvl1pPr>
              <a:defRPr/>
            </a:lvl1pPr>
          </a:lstStyle>
          <a:p>
            <a:pPr>
              <a:defRPr/>
            </a:pPr>
            <a:fld id="{685B0A44-603F-45FA-BC3D-917F410B19C4}" type="slidenum">
              <a:rPr lang="en-GB"/>
              <a:pPr>
                <a:defRPr/>
              </a:pPr>
              <a:t>‹#›</a:t>
            </a:fld>
            <a:endParaRPr lang="en-GB" dirty="0"/>
          </a:p>
        </p:txBody>
      </p:sp>
      <p:sp>
        <p:nvSpPr>
          <p:cNvPr id="7" name="Footer Placeholder 6">
            <a:extLst>
              <a:ext uri="{FF2B5EF4-FFF2-40B4-BE49-F238E27FC236}">
                <a16:creationId xmlns:a16="http://schemas.microsoft.com/office/drawing/2014/main" id="{CF173DD3-E218-FF69-E385-4B83FF14F3FA}"/>
              </a:ext>
            </a:extLst>
          </p:cNvPr>
          <p:cNvSpPr>
            <a:spLocks noGrp="1"/>
          </p:cNvSpPr>
          <p:nvPr>
            <p:ph type="ftr" sz="quarter" idx="14"/>
          </p:nvPr>
        </p:nvSpPr>
        <p:spPr/>
        <p:txBody>
          <a:bodyPr/>
          <a:lstStyle>
            <a:lvl1pPr algn="r">
              <a:spcAft>
                <a:spcPts val="600"/>
              </a:spcAft>
              <a:buFont typeface="Arial" panose="020B0604020202020204" pitchFamily="34" charset="0"/>
              <a:buNone/>
              <a:defRPr dirty="0"/>
            </a:lvl1pPr>
          </a:lstStyle>
          <a:p>
            <a:pPr>
              <a:defRPr/>
            </a:pPr>
            <a:endParaRPr lang="en-GB"/>
          </a:p>
        </p:txBody>
      </p:sp>
    </p:spTree>
    <p:extLst>
      <p:ext uri="{BB962C8B-B14F-4D97-AF65-F5344CB8AC3E}">
        <p14:creationId xmlns:p14="http://schemas.microsoft.com/office/powerpoint/2010/main" val="2069154589"/>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p:txBody>
          <a:bodyPr/>
          <a:lstStyle/>
          <a:p>
            <a:r>
              <a:rPr lang="en-US"/>
              <a:t>Click to edit Master title style</a:t>
            </a:r>
            <a:endParaRPr lang="en-GB" dirty="0"/>
          </a:p>
        </p:txBody>
      </p:sp>
      <p:sp>
        <p:nvSpPr>
          <p:cNvPr id="3" name="Content Placeholder 2"/>
          <p:cNvSpPr>
            <a:spLocks noGrp="1"/>
          </p:cNvSpPr>
          <p:nvPr>
            <p:ph sz="quarter" idx="1"/>
          </p:nvPr>
        </p:nvSpPr>
        <p:spPr>
          <a:xfrm>
            <a:off x="485775" y="1609725"/>
            <a:ext cx="2625725" cy="4511675"/>
          </a:xfrm>
        </p:spPr>
        <p:txBody>
          <a:bodyPr/>
          <a:lstStyle/>
          <a:p>
            <a:pPr lvl="0"/>
            <a:r>
              <a:rPr lang="en-US"/>
              <a:t>Click to edit Master text styles</a:t>
            </a:r>
          </a:p>
        </p:txBody>
      </p:sp>
      <p:sp>
        <p:nvSpPr>
          <p:cNvPr id="4" name="Content Placeholder 3"/>
          <p:cNvSpPr>
            <a:spLocks noGrp="1"/>
          </p:cNvSpPr>
          <p:nvPr>
            <p:ph sz="quarter" idx="2"/>
          </p:nvPr>
        </p:nvSpPr>
        <p:spPr>
          <a:xfrm>
            <a:off x="3352800" y="1609725"/>
            <a:ext cx="2628900" cy="4511675"/>
          </a:xfrm>
        </p:spPr>
        <p:txBody>
          <a:bodyPr/>
          <a:lstStyle/>
          <a:p>
            <a:pPr lvl="0"/>
            <a:r>
              <a:rPr lang="en-US"/>
              <a:t>Click to edit Master text styles</a:t>
            </a:r>
          </a:p>
        </p:txBody>
      </p:sp>
      <p:sp>
        <p:nvSpPr>
          <p:cNvPr id="5" name="Content Placeholder 4"/>
          <p:cNvSpPr>
            <a:spLocks noGrp="1"/>
          </p:cNvSpPr>
          <p:nvPr>
            <p:ph sz="quarter" idx="3"/>
          </p:nvPr>
        </p:nvSpPr>
        <p:spPr>
          <a:xfrm>
            <a:off x="6210300" y="1609726"/>
            <a:ext cx="2628900" cy="4514850"/>
          </a:xfrm>
        </p:spPr>
        <p:txBody>
          <a:bodyPr/>
          <a:lstStyle/>
          <a:p>
            <a:pPr lvl="0"/>
            <a:r>
              <a:rPr lang="en-US"/>
              <a:t>Click to edit Master text styles</a:t>
            </a:r>
          </a:p>
        </p:txBody>
      </p:sp>
      <p:sp>
        <p:nvSpPr>
          <p:cNvPr id="6" name="Content Placeholder 5"/>
          <p:cNvSpPr>
            <a:spLocks noGrp="1"/>
          </p:cNvSpPr>
          <p:nvPr>
            <p:ph sz="quarter" idx="4"/>
          </p:nvPr>
        </p:nvSpPr>
        <p:spPr>
          <a:xfrm>
            <a:off x="9080500" y="1609726"/>
            <a:ext cx="2628900" cy="4514850"/>
          </a:xfrm>
        </p:spPr>
        <p:txBody>
          <a:bodyPr/>
          <a:lstStyle/>
          <a:p>
            <a:pPr lvl="0"/>
            <a:r>
              <a:rPr lang="en-US"/>
              <a:t>Click to edit Master text styles</a:t>
            </a:r>
          </a:p>
        </p:txBody>
      </p:sp>
      <p:sp>
        <p:nvSpPr>
          <p:cNvPr id="10" name="Text Placeholder 9"/>
          <p:cNvSpPr>
            <a:spLocks noGrp="1"/>
          </p:cNvSpPr>
          <p:nvPr>
            <p:ph type="body" sz="quarter" idx="12"/>
          </p:nvPr>
        </p:nvSpPr>
        <p:spPr>
          <a:xfrm>
            <a:off x="485777" y="806400"/>
            <a:ext cx="11223622" cy="320400"/>
          </a:xfrm>
        </p:spPr>
        <p:txBody>
          <a:bodyPr/>
          <a:lstStyle>
            <a:lvl1pPr marL="0" indent="0">
              <a:buNone/>
              <a:defRPr b="1">
                <a:solidFill>
                  <a:schemeClr val="dk1"/>
                </a:solidFill>
              </a:defRPr>
            </a:lvl1pPr>
          </a:lstStyle>
          <a:p>
            <a:pPr lvl="0"/>
            <a:r>
              <a:rPr lang="en-US"/>
              <a:t>Click to edit Master text styles</a:t>
            </a:r>
          </a:p>
        </p:txBody>
      </p:sp>
      <p:sp>
        <p:nvSpPr>
          <p:cNvPr id="7" name="Slide Number Placeholder 6">
            <a:extLst>
              <a:ext uri="{FF2B5EF4-FFF2-40B4-BE49-F238E27FC236}">
                <a16:creationId xmlns:a16="http://schemas.microsoft.com/office/drawing/2014/main" id="{E9483AEA-CE2E-7D92-8563-61EF80087B9C}"/>
              </a:ext>
            </a:extLst>
          </p:cNvPr>
          <p:cNvSpPr>
            <a:spLocks noGrp="1"/>
          </p:cNvSpPr>
          <p:nvPr>
            <p:ph type="sldNum" sz="quarter" idx="13"/>
          </p:nvPr>
        </p:nvSpPr>
        <p:spPr/>
        <p:txBody>
          <a:bodyPr/>
          <a:lstStyle>
            <a:lvl1pPr>
              <a:defRPr/>
            </a:lvl1pPr>
          </a:lstStyle>
          <a:p>
            <a:pPr>
              <a:defRPr/>
            </a:pPr>
            <a:fld id="{20290541-FC90-4694-A5E1-EA153635CF43}" type="slidenum">
              <a:rPr lang="en-GB"/>
              <a:pPr>
                <a:defRPr/>
              </a:pPr>
              <a:t>‹#›</a:t>
            </a:fld>
            <a:endParaRPr lang="en-GB" dirty="0"/>
          </a:p>
        </p:txBody>
      </p:sp>
      <p:sp>
        <p:nvSpPr>
          <p:cNvPr id="8" name="Footer Placeholder 7">
            <a:extLst>
              <a:ext uri="{FF2B5EF4-FFF2-40B4-BE49-F238E27FC236}">
                <a16:creationId xmlns:a16="http://schemas.microsoft.com/office/drawing/2014/main" id="{49858F58-86C4-940E-1D81-8A517DD0A30D}"/>
              </a:ext>
            </a:extLst>
          </p:cNvPr>
          <p:cNvSpPr>
            <a:spLocks noGrp="1"/>
          </p:cNvSpPr>
          <p:nvPr>
            <p:ph type="ftr" sz="quarter" idx="14"/>
          </p:nvPr>
        </p:nvSpPr>
        <p:spPr/>
        <p:txBody>
          <a:bodyPr/>
          <a:lstStyle>
            <a:lvl1pPr algn="r">
              <a:spcAft>
                <a:spcPts val="600"/>
              </a:spcAft>
              <a:buFont typeface="Arial" panose="020B0604020202020204" pitchFamily="34" charset="0"/>
              <a:buNone/>
              <a:defRPr dirty="0"/>
            </a:lvl1pPr>
          </a:lstStyle>
          <a:p>
            <a:pPr>
              <a:defRPr/>
            </a:pPr>
            <a:endParaRPr lang="en-GB"/>
          </a:p>
        </p:txBody>
      </p:sp>
    </p:spTree>
    <p:extLst>
      <p:ext uri="{BB962C8B-B14F-4D97-AF65-F5344CB8AC3E}">
        <p14:creationId xmlns:p14="http://schemas.microsoft.com/office/powerpoint/2010/main" val="19754828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46DB3D9A-2852-CCC6-5A7E-26D88908FCA1}"/>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64984014-59C5-BFA5-60A3-4A881A1E3426}"/>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5C31BE25-CE1F-886F-F226-9A406A7A202A}"/>
              </a:ext>
            </a:extLst>
          </p:cNvPr>
          <p:cNvSpPr>
            <a:spLocks noGrp="1" noChangeArrowheads="1"/>
          </p:cNvSpPr>
          <p:nvPr>
            <p:ph type="sldNum" sz="quarter" idx="12"/>
          </p:nvPr>
        </p:nvSpPr>
        <p:spPr>
          <a:ln/>
        </p:spPr>
        <p:txBody>
          <a:bodyPr/>
          <a:lstStyle>
            <a:lvl1pPr>
              <a:defRPr/>
            </a:lvl1pPr>
          </a:lstStyle>
          <a:p>
            <a:pPr>
              <a:defRPr/>
            </a:pPr>
            <a:fld id="{274DF902-3023-422B-98EB-B0AB1CE5EC97}" type="slidenum">
              <a:rPr lang="en-GB"/>
              <a:pPr>
                <a:defRPr/>
              </a:pPr>
              <a:t>‹#›</a:t>
            </a:fld>
            <a:endParaRPr lang="en-GB" dirty="0"/>
          </a:p>
        </p:txBody>
      </p:sp>
    </p:spTree>
    <p:extLst>
      <p:ext uri="{BB962C8B-B14F-4D97-AF65-F5344CB8AC3E}">
        <p14:creationId xmlns:p14="http://schemas.microsoft.com/office/powerpoint/2010/main" val="1842899896"/>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Agenda">
    <p:bg>
      <p:bgPr>
        <a:solidFill>
          <a:schemeClr val="bg1"/>
        </a:solidFill>
        <a:effectLst/>
      </p:bgPr>
    </p:bg>
    <p:spTree>
      <p:nvGrpSpPr>
        <p:cNvPr id="1" name=""/>
        <p:cNvGrpSpPr/>
        <p:nvPr/>
      </p:nvGrpSpPr>
      <p:grpSpPr>
        <a:xfrm>
          <a:off x="0" y="0"/>
          <a:ext cx="0" cy="0"/>
          <a:chOff x="0" y="0"/>
          <a:chExt cx="0" cy="0"/>
        </a:xfrm>
      </p:grpSpPr>
      <p:sp>
        <p:nvSpPr>
          <p:cNvPr id="14" name="Text Placeholder 13"/>
          <p:cNvSpPr>
            <a:spLocks noGrp="1"/>
          </p:cNvSpPr>
          <p:nvPr>
            <p:ph type="body" sz="quarter" idx="12"/>
          </p:nvPr>
        </p:nvSpPr>
        <p:spPr>
          <a:xfrm>
            <a:off x="485775" y="362464"/>
            <a:ext cx="5495925" cy="5758935"/>
          </a:xfrm>
        </p:spPr>
        <p:txBody>
          <a:bodyPr/>
          <a:lstStyle>
            <a:lvl1pPr marL="233363" indent="-233363">
              <a:lnSpc>
                <a:spcPct val="90000"/>
              </a:lnSpc>
              <a:spcBef>
                <a:spcPts val="900"/>
              </a:spcBef>
              <a:buFont typeface="+mj-lt"/>
              <a:buAutoNum type="arabicPeriod"/>
              <a:tabLst/>
              <a:defRPr>
                <a:solidFill>
                  <a:schemeClr val="dk1"/>
                </a:solidFill>
              </a:defRPr>
            </a:lvl1pPr>
            <a:lvl2pPr>
              <a:buNone/>
              <a:defRPr/>
            </a:lvl2pPr>
          </a:lstStyle>
          <a:p>
            <a:pPr lvl="0"/>
            <a:r>
              <a:rPr lang="en-US"/>
              <a:t>Click to edit Master text styles</a:t>
            </a:r>
          </a:p>
        </p:txBody>
      </p:sp>
      <p:sp>
        <p:nvSpPr>
          <p:cNvPr id="4" name="Text Placeholder 3"/>
          <p:cNvSpPr>
            <a:spLocks noGrp="1"/>
          </p:cNvSpPr>
          <p:nvPr>
            <p:ph type="body" sz="quarter" idx="13"/>
          </p:nvPr>
        </p:nvSpPr>
        <p:spPr>
          <a:xfrm>
            <a:off x="486000" y="4896000"/>
            <a:ext cx="11224800" cy="1846800"/>
          </a:xfrm>
        </p:spPr>
        <p:txBody>
          <a:bodyPr/>
          <a:lstStyle>
            <a:lvl1pPr marL="0" indent="0" algn="r">
              <a:buNone/>
              <a:defRPr sz="12000" b="1">
                <a:solidFill>
                  <a:schemeClr val="dk1"/>
                </a:solidFill>
              </a:defRPr>
            </a:lvl1pPr>
          </a:lstStyle>
          <a:p>
            <a:pPr lvl="0"/>
            <a:r>
              <a:rPr lang="en-US"/>
              <a:t>Click to edit Master text styles</a:t>
            </a:r>
          </a:p>
        </p:txBody>
      </p:sp>
    </p:spTree>
    <p:extLst>
      <p:ext uri="{BB962C8B-B14F-4D97-AF65-F5344CB8AC3E}">
        <p14:creationId xmlns:p14="http://schemas.microsoft.com/office/powerpoint/2010/main" val="763914117"/>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Back Cov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4D4995-52AE-5970-1182-5A639BD5DB71}"/>
              </a:ext>
            </a:extLst>
          </p:cNvPr>
          <p:cNvSpPr txBox="1">
            <a:spLocks noChangeArrowheads="1"/>
          </p:cNvSpPr>
          <p:nvPr/>
        </p:nvSpPr>
        <p:spPr bwMode="auto">
          <a:xfrm>
            <a:off x="474663" y="5360988"/>
            <a:ext cx="5935662" cy="534987"/>
          </a:xfrm>
          <a:prstGeom prst="rect">
            <a:avLst/>
          </a:prstGeom>
          <a:noFill/>
          <a:ln>
            <a:noFill/>
          </a:ln>
        </p:spPr>
        <p:txBody>
          <a:bodyPr lIns="0" tIns="0" rIns="0" bIns="0" anchor="b"/>
          <a:lstStyle>
            <a:lvl1pPr defTabSz="457200">
              <a:defRPr>
                <a:solidFill>
                  <a:schemeClr val="tx1"/>
                </a:solidFill>
                <a:latin typeface="Times New Roman" panose="02020603050405020304" pitchFamily="18" charset="0"/>
              </a:defRPr>
            </a:lvl1pPr>
            <a:lvl2pPr marL="742950" indent="-285750" defTabSz="457200">
              <a:defRPr>
                <a:solidFill>
                  <a:schemeClr val="tx1"/>
                </a:solidFill>
                <a:latin typeface="Times New Roman" panose="02020603050405020304" pitchFamily="18" charset="0"/>
              </a:defRPr>
            </a:lvl2pPr>
            <a:lvl3pPr marL="1143000" indent="-228600" defTabSz="457200">
              <a:defRPr>
                <a:solidFill>
                  <a:schemeClr val="tx1"/>
                </a:solidFill>
                <a:latin typeface="Times New Roman" panose="02020603050405020304" pitchFamily="18" charset="0"/>
              </a:defRPr>
            </a:lvl3pPr>
            <a:lvl4pPr marL="1600200" indent="-228600" defTabSz="457200">
              <a:defRPr>
                <a:solidFill>
                  <a:schemeClr val="tx1"/>
                </a:solidFill>
                <a:latin typeface="Times New Roman" panose="02020603050405020304" pitchFamily="18" charset="0"/>
              </a:defRPr>
            </a:lvl4pPr>
            <a:lvl5pPr marL="2057400" indent="-228600" defTabSz="457200">
              <a:defRPr>
                <a:solidFill>
                  <a:schemeClr val="tx1"/>
                </a:solidFill>
                <a:latin typeface="Times New Roman" panose="02020603050405020304" pitchFamily="18" charset="0"/>
              </a:defRPr>
            </a:lvl5pPr>
            <a:lvl6pPr marL="2514600" indent="-228600" defTabSz="457200" fontAlgn="base">
              <a:spcBef>
                <a:spcPct val="0"/>
              </a:spcBef>
              <a:spcAft>
                <a:spcPct val="0"/>
              </a:spcAft>
              <a:defRPr>
                <a:solidFill>
                  <a:schemeClr val="tx1"/>
                </a:solidFill>
                <a:latin typeface="Times New Roman" panose="02020603050405020304" pitchFamily="18" charset="0"/>
              </a:defRPr>
            </a:lvl6pPr>
            <a:lvl7pPr marL="2971800" indent="-228600" defTabSz="457200" fontAlgn="base">
              <a:spcBef>
                <a:spcPct val="0"/>
              </a:spcBef>
              <a:spcAft>
                <a:spcPct val="0"/>
              </a:spcAft>
              <a:defRPr>
                <a:solidFill>
                  <a:schemeClr val="tx1"/>
                </a:solidFill>
                <a:latin typeface="Times New Roman" panose="02020603050405020304" pitchFamily="18" charset="0"/>
              </a:defRPr>
            </a:lvl7pPr>
            <a:lvl8pPr marL="3429000" indent="-228600" defTabSz="457200" fontAlgn="base">
              <a:spcBef>
                <a:spcPct val="0"/>
              </a:spcBef>
              <a:spcAft>
                <a:spcPct val="0"/>
              </a:spcAft>
              <a:defRPr>
                <a:solidFill>
                  <a:schemeClr val="tx1"/>
                </a:solidFill>
                <a:latin typeface="Times New Roman" panose="02020603050405020304" pitchFamily="18" charset="0"/>
              </a:defRPr>
            </a:lvl8pPr>
            <a:lvl9pPr marL="3886200" indent="-228600" defTabSz="457200" fontAlgn="base">
              <a:spcBef>
                <a:spcPct val="0"/>
              </a:spcBef>
              <a:spcAft>
                <a:spcPct val="0"/>
              </a:spcAft>
              <a:defRPr>
                <a:solidFill>
                  <a:schemeClr val="tx1"/>
                </a:solidFill>
                <a:latin typeface="Times New Roman" panose="02020603050405020304" pitchFamily="18" charset="0"/>
              </a:defRPr>
            </a:lvl9pPr>
          </a:lstStyle>
          <a:p>
            <a:pPr eaLnBrk="1" hangingPunct="1">
              <a:defRPr/>
            </a:pPr>
            <a:endParaRPr lang="en-GB" altLang="en-US" sz="1200" dirty="0">
              <a:solidFill>
                <a:srgbClr val="FFFFFF"/>
              </a:solidFill>
            </a:endParaRPr>
          </a:p>
        </p:txBody>
      </p:sp>
      <p:sp>
        <p:nvSpPr>
          <p:cNvPr id="3" name="Copyright">
            <a:extLst>
              <a:ext uri="{FF2B5EF4-FFF2-40B4-BE49-F238E27FC236}">
                <a16:creationId xmlns:a16="http://schemas.microsoft.com/office/drawing/2014/main" id="{F1825C62-681A-A7C6-5238-7E03DDB947C8}"/>
              </a:ext>
            </a:extLst>
          </p:cNvPr>
          <p:cNvSpPr txBox="1">
            <a:spLocks noChangeArrowheads="1"/>
          </p:cNvSpPr>
          <p:nvPr userDrawn="1"/>
        </p:nvSpPr>
        <p:spPr bwMode="auto">
          <a:xfrm>
            <a:off x="7175500" y="6094413"/>
            <a:ext cx="4532313" cy="309562"/>
          </a:xfrm>
          <a:prstGeom prst="rect">
            <a:avLst/>
          </a:prstGeom>
          <a:noFill/>
          <a:ln>
            <a:noFill/>
          </a:ln>
        </p:spPr>
        <p:txBody>
          <a:bodyPr wrap="none" lIns="0" tIns="0" rIns="0" bIns="0" anchor="b"/>
          <a:lstStyle>
            <a:lvl1pPr indent="-457200">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algn="r" eaLnBrk="1" hangingPunct="1">
              <a:spcBef>
                <a:spcPts val="1800"/>
              </a:spcBef>
              <a:defRPr/>
            </a:pPr>
            <a:r>
              <a:rPr lang="en-GB" altLang="en-US" sz="800" dirty="0">
                <a:solidFill>
                  <a:srgbClr val="FFFFFF"/>
                </a:solidFill>
              </a:rPr>
              <a:t>Copyright © 2024 Mercer Consulting (India) Private Limited. All rights reserved.</a:t>
            </a:r>
          </a:p>
        </p:txBody>
      </p:sp>
      <p:sp>
        <p:nvSpPr>
          <p:cNvPr id="5" name="FileRef" hidden="1">
            <a:extLst>
              <a:ext uri="{FF2B5EF4-FFF2-40B4-BE49-F238E27FC236}">
                <a16:creationId xmlns:a16="http://schemas.microsoft.com/office/drawing/2014/main" id="{8FA46136-814C-DB62-0747-81C9D2D47C73}"/>
              </a:ext>
            </a:extLst>
          </p:cNvPr>
          <p:cNvSpPr txBox="1">
            <a:spLocks noChangeArrowheads="1"/>
          </p:cNvSpPr>
          <p:nvPr userDrawn="1"/>
        </p:nvSpPr>
        <p:spPr bwMode="auto">
          <a:xfrm>
            <a:off x="7175500" y="5727700"/>
            <a:ext cx="4532313" cy="395288"/>
          </a:xfrm>
          <a:prstGeom prst="rect">
            <a:avLst/>
          </a:prstGeom>
          <a:noFill/>
          <a:ln>
            <a:noFill/>
          </a:ln>
        </p:spPr>
        <p:txBody>
          <a:bodyPr wrap="none" lIns="0" tIns="0" rIns="0" bIns="0" anchor="b"/>
          <a:lstStyle>
            <a:lvl1pPr indent="-457200">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algn="r" eaLnBrk="1" hangingPunct="1">
              <a:spcBef>
                <a:spcPts val="1800"/>
              </a:spcBef>
              <a:defRPr/>
            </a:pPr>
            <a:r>
              <a:rPr lang="en-GB" altLang="en-US" sz="800" dirty="0">
                <a:solidFill>
                  <a:srgbClr val="FFFFFF"/>
                </a:solidFill>
              </a:rPr>
              <a:t>{</a:t>
            </a:r>
            <a:r>
              <a:rPr lang="en-GB" altLang="en-US" sz="800" dirty="0" err="1">
                <a:solidFill>
                  <a:srgbClr val="FFFFFF"/>
                </a:solidFill>
              </a:rPr>
              <a:t>FileRef</a:t>
            </a:r>
            <a:r>
              <a:rPr lang="en-GB" altLang="en-US" sz="800" dirty="0">
                <a:solidFill>
                  <a:srgbClr val="FFFFFF"/>
                </a:solidFill>
              </a:rPr>
              <a:t>}</a:t>
            </a:r>
          </a:p>
        </p:txBody>
      </p:sp>
      <p:sp>
        <p:nvSpPr>
          <p:cNvPr id="6" name="TextBox 5">
            <a:extLst>
              <a:ext uri="{FF2B5EF4-FFF2-40B4-BE49-F238E27FC236}">
                <a16:creationId xmlns:a16="http://schemas.microsoft.com/office/drawing/2014/main" id="{F602CF57-0566-D303-BD09-FB9E5E3972A2}"/>
              </a:ext>
            </a:extLst>
          </p:cNvPr>
          <p:cNvSpPr txBox="1">
            <a:spLocks noChangeArrowheads="1"/>
          </p:cNvSpPr>
          <p:nvPr userDrawn="1"/>
        </p:nvSpPr>
        <p:spPr bwMode="auto">
          <a:xfrm>
            <a:off x="474663" y="6207125"/>
            <a:ext cx="5937250" cy="215900"/>
          </a:xfrm>
          <a:prstGeom prst="rect">
            <a:avLst/>
          </a:prstGeom>
          <a:noFill/>
          <a:ln>
            <a:noFill/>
          </a:ln>
        </p:spPr>
        <p:txBody>
          <a:bodyPr lIns="0" tIns="0" rIns="0" bIns="0" anchor="b"/>
          <a:lstStyle>
            <a:lvl1pPr defTabSz="457200">
              <a:defRPr>
                <a:solidFill>
                  <a:schemeClr val="tx1"/>
                </a:solidFill>
                <a:latin typeface="Times New Roman" panose="02020603050405020304" pitchFamily="18" charset="0"/>
              </a:defRPr>
            </a:lvl1pPr>
            <a:lvl2pPr marL="742950" indent="-285750" defTabSz="457200">
              <a:defRPr>
                <a:solidFill>
                  <a:schemeClr val="tx1"/>
                </a:solidFill>
                <a:latin typeface="Times New Roman" panose="02020603050405020304" pitchFamily="18" charset="0"/>
              </a:defRPr>
            </a:lvl2pPr>
            <a:lvl3pPr marL="1143000" indent="-228600" defTabSz="457200">
              <a:defRPr>
                <a:solidFill>
                  <a:schemeClr val="tx1"/>
                </a:solidFill>
                <a:latin typeface="Times New Roman" panose="02020603050405020304" pitchFamily="18" charset="0"/>
              </a:defRPr>
            </a:lvl3pPr>
            <a:lvl4pPr marL="1600200" indent="-228600" defTabSz="457200">
              <a:defRPr>
                <a:solidFill>
                  <a:schemeClr val="tx1"/>
                </a:solidFill>
                <a:latin typeface="Times New Roman" panose="02020603050405020304" pitchFamily="18" charset="0"/>
              </a:defRPr>
            </a:lvl4pPr>
            <a:lvl5pPr marL="2057400" indent="-228600" defTabSz="457200">
              <a:defRPr>
                <a:solidFill>
                  <a:schemeClr val="tx1"/>
                </a:solidFill>
                <a:latin typeface="Times New Roman" panose="02020603050405020304" pitchFamily="18" charset="0"/>
              </a:defRPr>
            </a:lvl5pPr>
            <a:lvl6pPr marL="2514600" indent="-228600" defTabSz="457200" fontAlgn="base">
              <a:spcBef>
                <a:spcPct val="0"/>
              </a:spcBef>
              <a:spcAft>
                <a:spcPct val="0"/>
              </a:spcAft>
              <a:defRPr>
                <a:solidFill>
                  <a:schemeClr val="tx1"/>
                </a:solidFill>
                <a:latin typeface="Times New Roman" panose="02020603050405020304" pitchFamily="18" charset="0"/>
              </a:defRPr>
            </a:lvl6pPr>
            <a:lvl7pPr marL="2971800" indent="-228600" defTabSz="457200" fontAlgn="base">
              <a:spcBef>
                <a:spcPct val="0"/>
              </a:spcBef>
              <a:spcAft>
                <a:spcPct val="0"/>
              </a:spcAft>
              <a:defRPr>
                <a:solidFill>
                  <a:schemeClr val="tx1"/>
                </a:solidFill>
                <a:latin typeface="Times New Roman" panose="02020603050405020304" pitchFamily="18" charset="0"/>
              </a:defRPr>
            </a:lvl7pPr>
            <a:lvl8pPr marL="3429000" indent="-228600" defTabSz="457200" fontAlgn="base">
              <a:spcBef>
                <a:spcPct val="0"/>
              </a:spcBef>
              <a:spcAft>
                <a:spcPct val="0"/>
              </a:spcAft>
              <a:defRPr>
                <a:solidFill>
                  <a:schemeClr val="tx1"/>
                </a:solidFill>
                <a:latin typeface="Times New Roman" panose="02020603050405020304" pitchFamily="18" charset="0"/>
              </a:defRPr>
            </a:lvl8pPr>
            <a:lvl9pPr marL="3886200" indent="-228600" defTabSz="457200" fontAlgn="base">
              <a:spcBef>
                <a:spcPct val="0"/>
              </a:spcBef>
              <a:spcAft>
                <a:spcPct val="0"/>
              </a:spcAft>
              <a:defRPr>
                <a:solidFill>
                  <a:schemeClr val="tx1"/>
                </a:solidFill>
                <a:latin typeface="Times New Roman" panose="02020603050405020304" pitchFamily="18" charset="0"/>
              </a:defRPr>
            </a:lvl9pPr>
          </a:lstStyle>
          <a:p>
            <a:pPr eaLnBrk="1" hangingPunct="1">
              <a:defRPr/>
            </a:pPr>
            <a:r>
              <a:rPr lang="en-GB" altLang="en-US" sz="1400" dirty="0">
                <a:solidFill>
                  <a:srgbClr val="FFFFFF"/>
                </a:solidFill>
              </a:rPr>
              <a:t>A business of Marsh McLennan</a:t>
            </a:r>
          </a:p>
        </p:txBody>
      </p:sp>
      <p:pic>
        <p:nvPicPr>
          <p:cNvPr id="7" name="MainBackLogo_WHITE" descr="The Mercer company logo.">
            <a:extLst>
              <a:ext uri="{FF2B5EF4-FFF2-40B4-BE49-F238E27FC236}">
                <a16:creationId xmlns:a16="http://schemas.microsoft.com/office/drawing/2014/main" id="{0A7DAEB3-FBFB-74DA-7A93-BDB60265E1E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invGray">
          <a:xfrm>
            <a:off x="485775" y="346075"/>
            <a:ext cx="1779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MainBackLogo_COLOUR" descr="The Mercer company logo." hidden="1">
            <a:extLst>
              <a:ext uri="{FF2B5EF4-FFF2-40B4-BE49-F238E27FC236}">
                <a16:creationId xmlns:a16="http://schemas.microsoft.com/office/drawing/2014/main" id="{3D3977BC-4CF7-37AC-9840-45C0908E0B19}"/>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invGray">
          <a:xfrm>
            <a:off x="485775" y="346075"/>
            <a:ext cx="1779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11"/>
          <p:cNvSpPr>
            <a:spLocks noGrp="1"/>
          </p:cNvSpPr>
          <p:nvPr>
            <p:ph type="body" sz="quarter" idx="10"/>
          </p:nvPr>
        </p:nvSpPr>
        <p:spPr>
          <a:xfrm>
            <a:off x="485775" y="1609200"/>
            <a:ext cx="11223625" cy="3200400"/>
          </a:xfrm>
        </p:spPr>
        <p:txBody>
          <a:bodyPr>
            <a:noAutofit/>
          </a:bodyPr>
          <a:lstStyle>
            <a:lvl1pPr marL="0" indent="0">
              <a:spcBef>
                <a:spcPts val="0"/>
              </a:spcBef>
              <a:spcAft>
                <a:spcPts val="400"/>
              </a:spcAft>
              <a:buNone/>
              <a:defRPr sz="800">
                <a:solidFill>
                  <a:schemeClr val="lt1"/>
                </a:solidFill>
              </a:defRPr>
            </a:lvl1pPr>
          </a:lstStyle>
          <a:p>
            <a:pPr lvl="0"/>
            <a:r>
              <a:rPr lang="en-US"/>
              <a:t>Click to edit Master text styles</a:t>
            </a:r>
          </a:p>
        </p:txBody>
      </p:sp>
    </p:spTree>
    <p:extLst>
      <p:ext uri="{BB962C8B-B14F-4D97-AF65-F5344CB8AC3E}">
        <p14:creationId xmlns:p14="http://schemas.microsoft.com/office/powerpoint/2010/main" val="13206107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pSp>
        <p:nvGrpSpPr>
          <p:cNvPr id="2" name="Group 10">
            <a:extLst>
              <a:ext uri="{FF2B5EF4-FFF2-40B4-BE49-F238E27FC236}">
                <a16:creationId xmlns:a16="http://schemas.microsoft.com/office/drawing/2014/main" id="{05F895F4-68B7-9582-FA73-41F74FBD71D4}"/>
              </a:ext>
            </a:extLst>
          </p:cNvPr>
          <p:cNvGrpSpPr>
            <a:grpSpLocks/>
          </p:cNvGrpSpPr>
          <p:nvPr userDrawn="1"/>
        </p:nvGrpSpPr>
        <p:grpSpPr bwMode="auto">
          <a:xfrm>
            <a:off x="358775" y="228600"/>
            <a:ext cx="11833225" cy="1284288"/>
            <a:chOff x="269528" y="5496973"/>
            <a:chExt cx="8874472" cy="1284827"/>
          </a:xfrm>
        </p:grpSpPr>
        <p:pic>
          <p:nvPicPr>
            <p:cNvPr id="3" name="Picture 2">
              <a:extLst>
                <a:ext uri="{FF2B5EF4-FFF2-40B4-BE49-F238E27FC236}">
                  <a16:creationId xmlns:a16="http://schemas.microsoft.com/office/drawing/2014/main" id="{998A79B9-706F-A4CF-632B-8266644C0A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528" y="5496973"/>
              <a:ext cx="1483072" cy="1284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5">
              <a:extLst>
                <a:ext uri="{FF2B5EF4-FFF2-40B4-BE49-F238E27FC236}">
                  <a16:creationId xmlns:a16="http://schemas.microsoft.com/office/drawing/2014/main" id="{533E0062-8F4F-A23B-7D24-F9EC283729C8}"/>
                </a:ext>
              </a:extLst>
            </p:cNvPr>
            <p:cNvSpPr>
              <a:spLocks noChangeArrowheads="1"/>
            </p:cNvSpPr>
            <p:nvPr/>
          </p:nvSpPr>
          <p:spPr bwMode="auto">
            <a:xfrm rot="10800000" flipV="1">
              <a:off x="1752972" y="5820959"/>
              <a:ext cx="7391028" cy="706734"/>
            </a:xfrm>
            <a:prstGeom prst="rect">
              <a:avLst/>
            </a:prstGeom>
            <a:noFill/>
            <a:ln>
              <a:noFill/>
            </a:ln>
          </p:spPr>
          <p:txBody>
            <a:bodyPr anchor="ct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eaLnBrk="1" hangingPunct="1">
                <a:defRPr/>
              </a:pPr>
              <a:r>
                <a:rPr lang="en-US" altLang="en-US" sz="4000" b="1" dirty="0">
                  <a:solidFill>
                    <a:srgbClr val="1F497D"/>
                  </a:solidFill>
                  <a:latin typeface="Bahamas"/>
                  <a:cs typeface="Times New Roman" panose="02020603050405020304" pitchFamily="18" charset="0"/>
                </a:rPr>
                <a:t>Institute of Actuaries of India</a:t>
              </a:r>
              <a:endParaRPr lang="en-US" altLang="en-US" sz="4000" b="1" dirty="0">
                <a:latin typeface="Bahamas"/>
                <a:cs typeface="Times New Roman" panose="02020603050405020304" pitchFamily="18" charset="0"/>
              </a:endParaRPr>
            </a:p>
          </p:txBody>
        </p:sp>
      </p:grpSp>
      <p:sp>
        <p:nvSpPr>
          <p:cNvPr id="5" name="Rectangle 4">
            <a:extLst>
              <a:ext uri="{FF2B5EF4-FFF2-40B4-BE49-F238E27FC236}">
                <a16:creationId xmlns:a16="http://schemas.microsoft.com/office/drawing/2014/main" id="{FFB6FB15-0B98-B278-494D-5F98816FA2F5}"/>
              </a:ext>
            </a:extLst>
          </p:cNvPr>
          <p:cNvSpPr>
            <a:spLocks noChangeArrowheads="1"/>
          </p:cNvSpPr>
          <p:nvPr userDrawn="1"/>
        </p:nvSpPr>
        <p:spPr bwMode="auto">
          <a:xfrm>
            <a:off x="0" y="2743200"/>
            <a:ext cx="12192000" cy="830263"/>
          </a:xfrm>
          <a:prstGeom prst="rect">
            <a:avLst/>
          </a:prstGeom>
          <a:noFill/>
          <a:ln>
            <a:noFill/>
          </a:ln>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algn="ctr" eaLnBrk="1" hangingPunct="1">
              <a:defRPr/>
            </a:pPr>
            <a:r>
              <a:rPr lang="en-US" altLang="en-US" sz="4800" b="1" dirty="0">
                <a:latin typeface="Garamond" panose="02020404030301010803" pitchFamily="18" charset="0"/>
                <a:ea typeface="Verdana" panose="020B0604030504040204" pitchFamily="34" charset="0"/>
                <a:cs typeface="Verdana" panose="020B0604030504040204" pitchFamily="34" charset="0"/>
              </a:rPr>
              <a:t>Title</a:t>
            </a:r>
          </a:p>
        </p:txBody>
      </p:sp>
      <p:sp>
        <p:nvSpPr>
          <p:cNvPr id="6" name="Rectangle 5">
            <a:extLst>
              <a:ext uri="{FF2B5EF4-FFF2-40B4-BE49-F238E27FC236}">
                <a16:creationId xmlns:a16="http://schemas.microsoft.com/office/drawing/2014/main" id="{C251FC42-A8F9-9F1E-EBA9-159587F0BB2F}"/>
              </a:ext>
            </a:extLst>
          </p:cNvPr>
          <p:cNvSpPr>
            <a:spLocks noChangeArrowheads="1"/>
          </p:cNvSpPr>
          <p:nvPr userDrawn="1"/>
        </p:nvSpPr>
        <p:spPr bwMode="auto">
          <a:xfrm>
            <a:off x="0" y="3733800"/>
            <a:ext cx="12192000" cy="830263"/>
          </a:xfrm>
          <a:prstGeom prst="rect">
            <a:avLst/>
          </a:prstGeom>
          <a:noFill/>
          <a:ln>
            <a:noFill/>
          </a:ln>
        </p:spPr>
        <p:txBody>
          <a:bodyPr>
            <a:spAutoFit/>
          </a:bodyPr>
          <a:lstStyle>
            <a:lvl1pPr>
              <a:defRPr>
                <a:solidFill>
                  <a:schemeClr val="tx1"/>
                </a:solidFill>
                <a:latin typeface="Times New Roman" panose="02020603050405020304" pitchFamily="18" charset="0"/>
              </a:defRPr>
            </a:lvl1pPr>
            <a:lvl2pPr marL="742950" indent="-285750">
              <a:defRPr>
                <a:solidFill>
                  <a:schemeClr val="tx1"/>
                </a:solidFill>
                <a:latin typeface="Times New Roman" panose="02020603050405020304" pitchFamily="18" charset="0"/>
              </a:defRPr>
            </a:lvl2pPr>
            <a:lvl3pPr marL="1143000" indent="-228600">
              <a:defRPr>
                <a:solidFill>
                  <a:schemeClr val="tx1"/>
                </a:solidFill>
                <a:latin typeface="Times New Roman" panose="02020603050405020304" pitchFamily="18" charset="0"/>
              </a:defRPr>
            </a:lvl3pPr>
            <a:lvl4pPr marL="1600200" indent="-228600">
              <a:defRPr>
                <a:solidFill>
                  <a:schemeClr val="tx1"/>
                </a:solidFill>
                <a:latin typeface="Times New Roman" panose="02020603050405020304" pitchFamily="18" charset="0"/>
              </a:defRPr>
            </a:lvl4pPr>
            <a:lvl5pPr marL="2057400" indent="-228600">
              <a:defRPr>
                <a:solidFill>
                  <a:schemeClr val="tx1"/>
                </a:solidFill>
                <a:latin typeface="Times New Roman" panose="02020603050405020304" pitchFamily="18" charset="0"/>
              </a:defRPr>
            </a:lvl5pPr>
            <a:lvl6pPr marL="2514600" indent="-228600" fontAlgn="base">
              <a:spcBef>
                <a:spcPct val="0"/>
              </a:spcBef>
              <a:spcAft>
                <a:spcPct val="0"/>
              </a:spcAft>
              <a:defRPr>
                <a:solidFill>
                  <a:schemeClr val="tx1"/>
                </a:solidFill>
                <a:latin typeface="Times New Roman" panose="02020603050405020304" pitchFamily="18" charset="0"/>
              </a:defRPr>
            </a:lvl6pPr>
            <a:lvl7pPr marL="2971800" indent="-228600" fontAlgn="base">
              <a:spcBef>
                <a:spcPct val="0"/>
              </a:spcBef>
              <a:spcAft>
                <a:spcPct val="0"/>
              </a:spcAft>
              <a:defRPr>
                <a:solidFill>
                  <a:schemeClr val="tx1"/>
                </a:solidFill>
                <a:latin typeface="Times New Roman" panose="02020603050405020304" pitchFamily="18" charset="0"/>
              </a:defRPr>
            </a:lvl7pPr>
            <a:lvl8pPr marL="3429000" indent="-228600" fontAlgn="base">
              <a:spcBef>
                <a:spcPct val="0"/>
              </a:spcBef>
              <a:spcAft>
                <a:spcPct val="0"/>
              </a:spcAft>
              <a:defRPr>
                <a:solidFill>
                  <a:schemeClr val="tx1"/>
                </a:solidFill>
                <a:latin typeface="Times New Roman" panose="02020603050405020304" pitchFamily="18" charset="0"/>
              </a:defRPr>
            </a:lvl8pPr>
            <a:lvl9pPr marL="3886200" indent="-228600" fontAlgn="base">
              <a:spcBef>
                <a:spcPct val="0"/>
              </a:spcBef>
              <a:spcAft>
                <a:spcPct val="0"/>
              </a:spcAft>
              <a:defRPr>
                <a:solidFill>
                  <a:schemeClr val="tx1"/>
                </a:solidFill>
                <a:latin typeface="Times New Roman" panose="02020603050405020304" pitchFamily="18" charset="0"/>
              </a:defRPr>
            </a:lvl9pPr>
          </a:lstStyle>
          <a:p>
            <a:pPr algn="ctr" eaLnBrk="1" hangingPunct="1">
              <a:defRPr/>
            </a:pPr>
            <a:r>
              <a:rPr lang="en-US" altLang="en-US" sz="4800" b="1" dirty="0">
                <a:latin typeface="Garamond" panose="02020404030301010803" pitchFamily="18" charset="0"/>
                <a:ea typeface="Verdana" panose="020B0604030504040204" pitchFamily="34" charset="0"/>
                <a:cs typeface="Verdana" panose="020B0604030504040204" pitchFamily="34" charset="0"/>
              </a:rPr>
              <a:t>By</a:t>
            </a:r>
          </a:p>
        </p:txBody>
      </p:sp>
      <p:sp>
        <p:nvSpPr>
          <p:cNvPr id="7" name="Date Placeholder 6">
            <a:extLst>
              <a:ext uri="{FF2B5EF4-FFF2-40B4-BE49-F238E27FC236}">
                <a16:creationId xmlns:a16="http://schemas.microsoft.com/office/drawing/2014/main" id="{A0EBFAC6-A940-535B-D4F4-5E4E66DF13B8}"/>
              </a:ext>
            </a:extLst>
          </p:cNvPr>
          <p:cNvSpPr>
            <a:spLocks noGrp="1" noChangeArrowheads="1"/>
          </p:cNvSpPr>
          <p:nvPr>
            <p:ph type="dt" sz="half" idx="10"/>
          </p:nvPr>
        </p:nvSpPr>
        <p:spPr/>
        <p:txBody>
          <a:bodyPr/>
          <a:lstStyle>
            <a:lvl1pPr>
              <a:defRPr dirty="0"/>
            </a:lvl1pPr>
          </a:lstStyle>
          <a:p>
            <a:pPr>
              <a:defRPr/>
            </a:pPr>
            <a:endParaRPr lang="en-GB"/>
          </a:p>
        </p:txBody>
      </p:sp>
      <p:sp>
        <p:nvSpPr>
          <p:cNvPr id="8" name="Footer Placeholder 7">
            <a:extLst>
              <a:ext uri="{FF2B5EF4-FFF2-40B4-BE49-F238E27FC236}">
                <a16:creationId xmlns:a16="http://schemas.microsoft.com/office/drawing/2014/main" id="{530DFC3A-990E-56FC-5E48-69042F3E34A7}"/>
              </a:ext>
            </a:extLst>
          </p:cNvPr>
          <p:cNvSpPr>
            <a:spLocks noGrp="1" noChangeArrowheads="1"/>
          </p:cNvSpPr>
          <p:nvPr>
            <p:ph type="ftr" sz="quarter" idx="11"/>
          </p:nvPr>
        </p:nvSpPr>
        <p:spPr/>
        <p:txBody>
          <a:bodyPr/>
          <a:lstStyle>
            <a:lvl1pPr>
              <a:defRPr dirty="0"/>
            </a:lvl1pPr>
          </a:lstStyle>
          <a:p>
            <a:pPr>
              <a:defRPr/>
            </a:pPr>
            <a:endParaRPr lang="en-GB"/>
          </a:p>
        </p:txBody>
      </p:sp>
      <p:sp>
        <p:nvSpPr>
          <p:cNvPr id="9" name="Slide Number Placeholder 8">
            <a:extLst>
              <a:ext uri="{FF2B5EF4-FFF2-40B4-BE49-F238E27FC236}">
                <a16:creationId xmlns:a16="http://schemas.microsoft.com/office/drawing/2014/main" id="{A9C23AFE-7E99-77AC-664F-C6F347D69D92}"/>
              </a:ext>
            </a:extLst>
          </p:cNvPr>
          <p:cNvSpPr>
            <a:spLocks noGrp="1" noChangeArrowheads="1"/>
          </p:cNvSpPr>
          <p:nvPr>
            <p:ph type="sldNum" sz="quarter" idx="12"/>
          </p:nvPr>
        </p:nvSpPr>
        <p:spPr/>
        <p:txBody>
          <a:bodyPr/>
          <a:lstStyle>
            <a:lvl1pPr>
              <a:defRPr/>
            </a:lvl1pPr>
          </a:lstStyle>
          <a:p>
            <a:pPr>
              <a:defRPr/>
            </a:pPr>
            <a:fld id="{5F3B84D1-829D-4641-8C70-383FF024D6A5}" type="slidenum">
              <a:rPr lang="en-GB"/>
              <a:pPr>
                <a:defRPr/>
              </a:pPr>
              <a:t>‹#›</a:t>
            </a:fld>
            <a:endParaRPr lang="en-GB" dirty="0"/>
          </a:p>
        </p:txBody>
      </p:sp>
    </p:spTree>
    <p:extLst>
      <p:ext uri="{BB962C8B-B14F-4D97-AF65-F5344CB8AC3E}">
        <p14:creationId xmlns:p14="http://schemas.microsoft.com/office/powerpoint/2010/main" val="391111821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Rectangle 4">
            <a:extLst>
              <a:ext uri="{FF2B5EF4-FFF2-40B4-BE49-F238E27FC236}">
                <a16:creationId xmlns:a16="http://schemas.microsoft.com/office/drawing/2014/main" id="{3038A6F8-D551-0839-67AB-23F01E94D4AD}"/>
              </a:ext>
            </a:extLst>
          </p:cNvPr>
          <p:cNvSpPr>
            <a:spLocks noGrp="1" noChangeArrowheads="1"/>
          </p:cNvSpPr>
          <p:nvPr>
            <p:ph type="dt" sz="half" idx="10"/>
          </p:nvPr>
        </p:nvSpPr>
        <p:spPr>
          <a:ln/>
        </p:spPr>
        <p:txBody>
          <a:bodyPr/>
          <a:lstStyle>
            <a:lvl1pPr>
              <a:defRPr/>
            </a:lvl1pPr>
          </a:lstStyle>
          <a:p>
            <a:pPr>
              <a:defRPr/>
            </a:pPr>
            <a:endParaRPr lang="en-GB"/>
          </a:p>
        </p:txBody>
      </p:sp>
      <p:sp>
        <p:nvSpPr>
          <p:cNvPr id="4" name="Rectangle 5">
            <a:extLst>
              <a:ext uri="{FF2B5EF4-FFF2-40B4-BE49-F238E27FC236}">
                <a16:creationId xmlns:a16="http://schemas.microsoft.com/office/drawing/2014/main" id="{C2457048-634B-E301-C307-0B3E5E7D435F}"/>
              </a:ext>
            </a:extLst>
          </p:cNvPr>
          <p:cNvSpPr>
            <a:spLocks noGrp="1" noChangeArrowheads="1"/>
          </p:cNvSpPr>
          <p:nvPr>
            <p:ph type="ftr" sz="quarter" idx="11"/>
          </p:nvPr>
        </p:nvSpPr>
        <p:spPr>
          <a:ln/>
        </p:spPr>
        <p:txBody>
          <a:bodyPr/>
          <a:lstStyle>
            <a:lvl1pPr>
              <a:defRPr/>
            </a:lvl1pPr>
          </a:lstStyle>
          <a:p>
            <a:pPr>
              <a:defRPr/>
            </a:pPr>
            <a:endParaRPr lang="en-GB"/>
          </a:p>
        </p:txBody>
      </p:sp>
      <p:sp>
        <p:nvSpPr>
          <p:cNvPr id="5" name="Rectangle 6">
            <a:extLst>
              <a:ext uri="{FF2B5EF4-FFF2-40B4-BE49-F238E27FC236}">
                <a16:creationId xmlns:a16="http://schemas.microsoft.com/office/drawing/2014/main" id="{CF5C4FCF-09FF-048E-B970-45809924118B}"/>
              </a:ext>
            </a:extLst>
          </p:cNvPr>
          <p:cNvSpPr>
            <a:spLocks noGrp="1" noChangeArrowheads="1"/>
          </p:cNvSpPr>
          <p:nvPr>
            <p:ph type="sldNum" sz="quarter" idx="12"/>
          </p:nvPr>
        </p:nvSpPr>
        <p:spPr>
          <a:ln/>
        </p:spPr>
        <p:txBody>
          <a:bodyPr/>
          <a:lstStyle>
            <a:lvl1pPr>
              <a:defRPr/>
            </a:lvl1pPr>
          </a:lstStyle>
          <a:p>
            <a:pPr>
              <a:defRPr/>
            </a:pPr>
            <a:fld id="{EBA6764B-5BDA-46A6-A1B8-E779BB9E2884}" type="slidenum">
              <a:rPr lang="en-GB"/>
              <a:pPr>
                <a:defRPr/>
              </a:pPr>
              <a:t>‹#›</a:t>
            </a:fld>
            <a:endParaRPr lang="en-GB" dirty="0"/>
          </a:p>
        </p:txBody>
      </p:sp>
    </p:spTree>
    <p:extLst>
      <p:ext uri="{BB962C8B-B14F-4D97-AF65-F5344CB8AC3E}">
        <p14:creationId xmlns:p14="http://schemas.microsoft.com/office/powerpoint/2010/main" val="29317721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85A9073-344C-E732-65DD-1A5DD5F3F362}"/>
              </a:ext>
            </a:extLst>
          </p:cNvPr>
          <p:cNvSpPr>
            <a:spLocks noGrp="1" noChangeArrowheads="1"/>
          </p:cNvSpPr>
          <p:nvPr>
            <p:ph type="dt" sz="half" idx="10"/>
          </p:nvPr>
        </p:nvSpPr>
        <p:spPr>
          <a:ln/>
        </p:spPr>
        <p:txBody>
          <a:bodyPr/>
          <a:lstStyle>
            <a:lvl1pPr>
              <a:defRPr/>
            </a:lvl1pPr>
          </a:lstStyle>
          <a:p>
            <a:pPr>
              <a:defRPr/>
            </a:pPr>
            <a:endParaRPr lang="en-GB"/>
          </a:p>
        </p:txBody>
      </p:sp>
      <p:sp>
        <p:nvSpPr>
          <p:cNvPr id="3" name="Rectangle 5">
            <a:extLst>
              <a:ext uri="{FF2B5EF4-FFF2-40B4-BE49-F238E27FC236}">
                <a16:creationId xmlns:a16="http://schemas.microsoft.com/office/drawing/2014/main" id="{D4E5AD54-7EAC-9511-C4FF-5D8252106751}"/>
              </a:ext>
            </a:extLst>
          </p:cNvPr>
          <p:cNvSpPr>
            <a:spLocks noGrp="1" noChangeArrowheads="1"/>
          </p:cNvSpPr>
          <p:nvPr>
            <p:ph type="ftr" sz="quarter" idx="11"/>
          </p:nvPr>
        </p:nvSpPr>
        <p:spPr>
          <a:ln/>
        </p:spPr>
        <p:txBody>
          <a:bodyPr/>
          <a:lstStyle>
            <a:lvl1pPr>
              <a:defRPr/>
            </a:lvl1pPr>
          </a:lstStyle>
          <a:p>
            <a:pPr>
              <a:defRPr/>
            </a:pPr>
            <a:endParaRPr lang="en-GB"/>
          </a:p>
        </p:txBody>
      </p:sp>
      <p:sp>
        <p:nvSpPr>
          <p:cNvPr id="4" name="Rectangle 6">
            <a:extLst>
              <a:ext uri="{FF2B5EF4-FFF2-40B4-BE49-F238E27FC236}">
                <a16:creationId xmlns:a16="http://schemas.microsoft.com/office/drawing/2014/main" id="{82A3443E-B735-1EA5-638A-92665DD9980D}"/>
              </a:ext>
            </a:extLst>
          </p:cNvPr>
          <p:cNvSpPr>
            <a:spLocks noGrp="1" noChangeArrowheads="1"/>
          </p:cNvSpPr>
          <p:nvPr>
            <p:ph type="sldNum" sz="quarter" idx="12"/>
          </p:nvPr>
        </p:nvSpPr>
        <p:spPr>
          <a:ln/>
        </p:spPr>
        <p:txBody>
          <a:bodyPr/>
          <a:lstStyle>
            <a:lvl1pPr>
              <a:defRPr/>
            </a:lvl1pPr>
          </a:lstStyle>
          <a:p>
            <a:pPr>
              <a:defRPr/>
            </a:pPr>
            <a:fld id="{07882232-AD46-4C4C-9AD2-614DACEE4BA8}" type="slidenum">
              <a:rPr lang="en-GB"/>
              <a:pPr>
                <a:defRPr/>
              </a:pPr>
              <a:t>‹#›</a:t>
            </a:fld>
            <a:endParaRPr lang="en-GB" dirty="0"/>
          </a:p>
        </p:txBody>
      </p:sp>
    </p:spTree>
    <p:extLst>
      <p:ext uri="{BB962C8B-B14F-4D97-AF65-F5344CB8AC3E}">
        <p14:creationId xmlns:p14="http://schemas.microsoft.com/office/powerpoint/2010/main" val="211366555"/>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164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0C7C5D81-C2E3-8441-86D7-BDB4C69C8459}"/>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D37A0BEF-EE09-179C-AB45-9D469051CA3A}"/>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95C4EAC0-8EE2-B1B2-ED60-1B16DEDA05A3}"/>
              </a:ext>
            </a:extLst>
          </p:cNvPr>
          <p:cNvSpPr>
            <a:spLocks noGrp="1" noChangeArrowheads="1"/>
          </p:cNvSpPr>
          <p:nvPr>
            <p:ph type="sldNum" sz="quarter" idx="12"/>
          </p:nvPr>
        </p:nvSpPr>
        <p:spPr>
          <a:ln/>
        </p:spPr>
        <p:txBody>
          <a:bodyPr/>
          <a:lstStyle>
            <a:lvl1pPr>
              <a:defRPr/>
            </a:lvl1pPr>
          </a:lstStyle>
          <a:p>
            <a:pPr>
              <a:defRPr/>
            </a:pPr>
            <a:fld id="{7A3AC4B5-B67E-443D-93DF-4C197ED9AC08}" type="slidenum">
              <a:rPr lang="en-GB"/>
              <a:pPr>
                <a:defRPr/>
              </a:pPr>
              <a:t>‹#›</a:t>
            </a:fld>
            <a:endParaRPr lang="en-GB" dirty="0"/>
          </a:p>
        </p:txBody>
      </p:sp>
    </p:spTree>
    <p:extLst>
      <p:ext uri="{BB962C8B-B14F-4D97-AF65-F5344CB8AC3E}">
        <p14:creationId xmlns:p14="http://schemas.microsoft.com/office/powerpoint/2010/main" val="833500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B1973C6-8937-080E-ADE8-37F2C59412C7}"/>
              </a:ext>
            </a:extLst>
          </p:cNvPr>
          <p:cNvSpPr>
            <a:spLocks noGrp="1" noChangeArrowheads="1"/>
          </p:cNvSpPr>
          <p:nvPr>
            <p:ph type="dt" sz="half" idx="10"/>
          </p:nvPr>
        </p:nvSpPr>
        <p:spPr>
          <a:ln/>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391CF447-89D8-79E6-2DA1-E1DF80FDA9FC}"/>
              </a:ext>
            </a:extLst>
          </p:cNvPr>
          <p:cNvSpPr>
            <a:spLocks noGrp="1" noChangeArrowheads="1"/>
          </p:cNvSpPr>
          <p:nvPr>
            <p:ph type="ftr" sz="quarter" idx="11"/>
          </p:nvPr>
        </p:nvSpPr>
        <p:spPr>
          <a:ln/>
        </p:spPr>
        <p:txBody>
          <a:bodyPr/>
          <a:lstStyle>
            <a:lvl1pPr>
              <a:defRPr/>
            </a:lvl1pPr>
          </a:lstStyle>
          <a:p>
            <a:pPr>
              <a:defRPr/>
            </a:pPr>
            <a:endParaRPr lang="en-GB"/>
          </a:p>
        </p:txBody>
      </p:sp>
      <p:sp>
        <p:nvSpPr>
          <p:cNvPr id="6" name="Rectangle 6">
            <a:extLst>
              <a:ext uri="{FF2B5EF4-FFF2-40B4-BE49-F238E27FC236}">
                <a16:creationId xmlns:a16="http://schemas.microsoft.com/office/drawing/2014/main" id="{EFDB180D-C205-CC05-5178-C4531CC1319C}"/>
              </a:ext>
            </a:extLst>
          </p:cNvPr>
          <p:cNvSpPr>
            <a:spLocks noGrp="1" noChangeArrowheads="1"/>
          </p:cNvSpPr>
          <p:nvPr>
            <p:ph type="sldNum" sz="quarter" idx="12"/>
          </p:nvPr>
        </p:nvSpPr>
        <p:spPr>
          <a:ln/>
        </p:spPr>
        <p:txBody>
          <a:bodyPr/>
          <a:lstStyle>
            <a:lvl1pPr>
              <a:defRPr/>
            </a:lvl1pPr>
          </a:lstStyle>
          <a:p>
            <a:pPr>
              <a:defRPr/>
            </a:pPr>
            <a:fld id="{DAB3A8E6-17C9-495D-B010-AD5E54DE66DF}" type="slidenum">
              <a:rPr lang="en-GB"/>
              <a:pPr>
                <a:defRPr/>
              </a:pPr>
              <a:t>‹#›</a:t>
            </a:fld>
            <a:endParaRPr lang="en-GB" dirty="0"/>
          </a:p>
        </p:txBody>
      </p:sp>
    </p:spTree>
    <p:extLst>
      <p:ext uri="{BB962C8B-B14F-4D97-AF65-F5344CB8AC3E}">
        <p14:creationId xmlns:p14="http://schemas.microsoft.com/office/powerpoint/2010/main" val="329732570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slideLayout" Target="../slideLayouts/slideLayout25.xml"/><Relationship Id="rId3" Type="http://schemas.openxmlformats.org/officeDocument/2006/relationships/slideLayout" Target="../slideLayouts/slideLayout10.xml"/><Relationship Id="rId21" Type="http://schemas.openxmlformats.org/officeDocument/2006/relationships/slideLayout" Target="../slideLayouts/slideLayout28.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slideLayout" Target="../slideLayouts/slideLayout24.xml"/><Relationship Id="rId25" Type="http://schemas.openxmlformats.org/officeDocument/2006/relationships/theme" Target="../theme/theme2.xml"/><Relationship Id="rId2" Type="http://schemas.openxmlformats.org/officeDocument/2006/relationships/slideLayout" Target="../slideLayouts/slideLayout9.xml"/><Relationship Id="rId16" Type="http://schemas.openxmlformats.org/officeDocument/2006/relationships/slideLayout" Target="../slideLayouts/slideLayout23.xml"/><Relationship Id="rId20" Type="http://schemas.openxmlformats.org/officeDocument/2006/relationships/slideLayout" Target="../slideLayouts/slideLayout27.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24" Type="http://schemas.openxmlformats.org/officeDocument/2006/relationships/slideLayout" Target="../slideLayouts/slideLayout31.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23" Type="http://schemas.openxmlformats.org/officeDocument/2006/relationships/slideLayout" Target="../slideLayouts/slideLayout30.xml"/><Relationship Id="rId10" Type="http://schemas.openxmlformats.org/officeDocument/2006/relationships/slideLayout" Target="../slideLayouts/slideLayout17.xml"/><Relationship Id="rId19" Type="http://schemas.openxmlformats.org/officeDocument/2006/relationships/slideLayout" Target="../slideLayouts/slideLayout26.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 Id="rId22"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B923F9E-D404-F6AC-349F-D37E6310BF0B}"/>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endParaRPr lang="en-US" altLang="en-US"/>
          </a:p>
        </p:txBody>
      </p:sp>
      <p:sp>
        <p:nvSpPr>
          <p:cNvPr id="1027" name="Rectangle 3">
            <a:extLst>
              <a:ext uri="{FF2B5EF4-FFF2-40B4-BE49-F238E27FC236}">
                <a16:creationId xmlns:a16="http://schemas.microsoft.com/office/drawing/2014/main" id="{3B3436BF-BC94-C230-F24A-89F51A18C70F}"/>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en-US" altLang="en-US"/>
          </a:p>
        </p:txBody>
      </p:sp>
      <p:sp>
        <p:nvSpPr>
          <p:cNvPr id="1028" name="Rectangle 4">
            <a:extLst>
              <a:ext uri="{FF2B5EF4-FFF2-40B4-BE49-F238E27FC236}">
                <a16:creationId xmlns:a16="http://schemas.microsoft.com/office/drawing/2014/main" id="{5F8F44E1-B7ED-D196-39E1-210CCA2160AA}"/>
              </a:ext>
            </a:extLst>
          </p:cNvPr>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dirty="0">
                <a:latin typeface="+mn-lt"/>
              </a:defRPr>
            </a:lvl1pPr>
          </a:lstStyle>
          <a:p>
            <a:pPr>
              <a:defRPr/>
            </a:pPr>
            <a:endParaRPr lang="en-GB"/>
          </a:p>
        </p:txBody>
      </p:sp>
      <p:sp>
        <p:nvSpPr>
          <p:cNvPr id="1029" name="Rectangle 5">
            <a:extLst>
              <a:ext uri="{FF2B5EF4-FFF2-40B4-BE49-F238E27FC236}">
                <a16:creationId xmlns:a16="http://schemas.microsoft.com/office/drawing/2014/main" id="{7DBDA497-29D2-EF7D-28A8-71AB48ED107B}"/>
              </a:ext>
            </a:extLst>
          </p:cNvPr>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dirty="0">
                <a:latin typeface="+mn-lt"/>
              </a:defRPr>
            </a:lvl1pPr>
          </a:lstStyle>
          <a:p>
            <a:pPr>
              <a:defRPr/>
            </a:pPr>
            <a:endParaRPr lang="en-GB"/>
          </a:p>
        </p:txBody>
      </p:sp>
      <p:sp>
        <p:nvSpPr>
          <p:cNvPr id="1030" name="Rectangle 6">
            <a:extLst>
              <a:ext uri="{FF2B5EF4-FFF2-40B4-BE49-F238E27FC236}">
                <a16:creationId xmlns:a16="http://schemas.microsoft.com/office/drawing/2014/main" id="{725CE2D6-5CD3-B23F-3146-48DB85016DC8}"/>
              </a:ext>
            </a:extLst>
          </p:cNvPr>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fontAlgn="auto" hangingPunct="1">
              <a:spcBef>
                <a:spcPts val="0"/>
              </a:spcBef>
              <a:spcAft>
                <a:spcPts val="0"/>
              </a:spcAft>
              <a:defRPr sz="1400">
                <a:latin typeface="+mn-lt"/>
              </a:defRPr>
            </a:lvl1pPr>
          </a:lstStyle>
          <a:p>
            <a:pPr>
              <a:defRPr/>
            </a:pPr>
            <a:fld id="{EEFC333B-2DEE-42B2-ADE8-81588F27F8D5}"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81" r:id="rId4"/>
    <p:sldLayoutId id="2147483774" r:id="rId5"/>
    <p:sldLayoutId id="2147483775" r:id="rId6"/>
    <p:sldLayoutId id="2147483782" r:id="rId7"/>
  </p:sldLayoutIdLst>
  <p:transition/>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FB9D9E70-A979-4064-3F96-AEC3E409F4AE}"/>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endParaRPr lang="en-US" altLang="en-US"/>
          </a:p>
        </p:txBody>
      </p:sp>
      <p:sp>
        <p:nvSpPr>
          <p:cNvPr id="2051" name="Rectangle 3">
            <a:extLst>
              <a:ext uri="{FF2B5EF4-FFF2-40B4-BE49-F238E27FC236}">
                <a16:creationId xmlns:a16="http://schemas.microsoft.com/office/drawing/2014/main" id="{0372F39D-CFC2-9996-FDE3-1B34E54F40BC}"/>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en-US" altLang="en-US"/>
          </a:p>
        </p:txBody>
      </p:sp>
      <p:sp>
        <p:nvSpPr>
          <p:cNvPr id="1028" name="Rectangle 4">
            <a:extLst>
              <a:ext uri="{FF2B5EF4-FFF2-40B4-BE49-F238E27FC236}">
                <a16:creationId xmlns:a16="http://schemas.microsoft.com/office/drawing/2014/main" id="{463A9801-71E8-DD96-895B-3ABEC2D8E090}"/>
              </a:ext>
            </a:extLst>
          </p:cNvPr>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400" dirty="0">
                <a:latin typeface="+mn-lt"/>
              </a:defRPr>
            </a:lvl1pPr>
          </a:lstStyle>
          <a:p>
            <a:pPr>
              <a:defRPr/>
            </a:pPr>
            <a:endParaRPr lang="en-GB"/>
          </a:p>
        </p:txBody>
      </p:sp>
      <p:sp>
        <p:nvSpPr>
          <p:cNvPr id="1029" name="Rectangle 5">
            <a:extLst>
              <a:ext uri="{FF2B5EF4-FFF2-40B4-BE49-F238E27FC236}">
                <a16:creationId xmlns:a16="http://schemas.microsoft.com/office/drawing/2014/main" id="{E8E999CD-04A2-0ED1-6D96-6E8DF928D4C7}"/>
              </a:ext>
            </a:extLst>
          </p:cNvPr>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400" dirty="0">
                <a:latin typeface="+mn-lt"/>
              </a:defRPr>
            </a:lvl1pPr>
          </a:lstStyle>
          <a:p>
            <a:pPr>
              <a:defRPr/>
            </a:pPr>
            <a:endParaRPr lang="en-GB"/>
          </a:p>
        </p:txBody>
      </p:sp>
      <p:sp>
        <p:nvSpPr>
          <p:cNvPr id="1030" name="Rectangle 6">
            <a:extLst>
              <a:ext uri="{FF2B5EF4-FFF2-40B4-BE49-F238E27FC236}">
                <a16:creationId xmlns:a16="http://schemas.microsoft.com/office/drawing/2014/main" id="{8444CDC1-198C-BCEB-4913-AA049A1093D3}"/>
              </a:ext>
            </a:extLst>
          </p:cNvPr>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fontAlgn="auto" hangingPunct="1">
              <a:spcBef>
                <a:spcPts val="0"/>
              </a:spcBef>
              <a:spcAft>
                <a:spcPts val="0"/>
              </a:spcAft>
              <a:defRPr sz="1400">
                <a:latin typeface="+mn-lt"/>
              </a:defRPr>
            </a:lvl1pPr>
          </a:lstStyle>
          <a:p>
            <a:pPr>
              <a:defRPr/>
            </a:pPr>
            <a:fld id="{48DF38DA-7E93-48D6-83D3-D9BC6D1CD3BD}"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83" r:id="rId4"/>
    <p:sldLayoutId id="2147483779" r:id="rId5"/>
    <p:sldLayoutId id="2147483780"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 id="2147483796" r:id="rId19"/>
    <p:sldLayoutId id="2147483797" r:id="rId20"/>
    <p:sldLayoutId id="2147483798" r:id="rId21"/>
    <p:sldLayoutId id="2147483799" r:id="rId22"/>
    <p:sldLayoutId id="2147483800" r:id="rId23"/>
    <p:sldLayoutId id="2147483801" r:id="rId24"/>
  </p:sldLayoutIdLst>
  <p:transition/>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7.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hemeOverride" Target="../theme/themeOverride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6.xml"/><Relationship Id="rId1" Type="http://schemas.openxmlformats.org/officeDocument/2006/relationships/themeOverride" Target="../theme/themeOverride1.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6626" name="Picture 2">
            <a:extLst>
              <a:ext uri="{FF2B5EF4-FFF2-40B4-BE49-F238E27FC236}">
                <a16:creationId xmlns:a16="http://schemas.microsoft.com/office/drawing/2014/main" id="{73675FF6-1BFB-6F4D-D8E6-7F57C198B5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0" y="3581400"/>
            <a:ext cx="151288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Rectangle 168">
            <a:extLst>
              <a:ext uri="{FF2B5EF4-FFF2-40B4-BE49-F238E27FC236}">
                <a16:creationId xmlns:a16="http://schemas.microsoft.com/office/drawing/2014/main" id="{42129694-A70A-EB33-D2C9-04747D112824}"/>
              </a:ext>
            </a:extLst>
          </p:cNvPr>
          <p:cNvSpPr>
            <a:spLocks noChangeArrowheads="1"/>
          </p:cNvSpPr>
          <p:nvPr/>
        </p:nvSpPr>
        <p:spPr bwMode="auto">
          <a:xfrm>
            <a:off x="1676400" y="3659188"/>
            <a:ext cx="66833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b="1">
                <a:latin typeface="Arial" panose="020B0604020202020204" pitchFamily="34" charset="0"/>
                <a:cs typeface="Arial" panose="020B0604020202020204" pitchFamily="34" charset="0"/>
              </a:rPr>
              <a:t>K Sriram, Consulting Actuary</a:t>
            </a:r>
          </a:p>
        </p:txBody>
      </p:sp>
      <p:sp>
        <p:nvSpPr>
          <p:cNvPr id="6" name="Rectangle 150">
            <a:extLst>
              <a:ext uri="{FF2B5EF4-FFF2-40B4-BE49-F238E27FC236}">
                <a16:creationId xmlns:a16="http://schemas.microsoft.com/office/drawing/2014/main" id="{68790BF3-9287-9C80-DBB7-8B5B9273DAF1}"/>
              </a:ext>
            </a:extLst>
          </p:cNvPr>
          <p:cNvSpPr txBox="1">
            <a:spLocks noChangeArrowheads="1"/>
          </p:cNvSpPr>
          <p:nvPr/>
        </p:nvSpPr>
        <p:spPr>
          <a:xfrm>
            <a:off x="914400" y="1219200"/>
            <a:ext cx="10504488" cy="1143000"/>
          </a:xfrm>
          <a:prstGeom prst="rect">
            <a:avLst/>
          </a:prstGeom>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s-UY" altLang="en-US" sz="2400" b="1" kern="0" dirty="0">
                <a:solidFill>
                  <a:schemeClr val="bg1"/>
                </a:solidFill>
              </a:rPr>
              <a:t> Expected Credit Loss (</a:t>
            </a:r>
            <a:r>
              <a:rPr lang="en-IN" altLang="en-US" sz="2400" b="1" kern="0" dirty="0">
                <a:solidFill>
                  <a:schemeClr val="bg1"/>
                </a:solidFill>
              </a:rPr>
              <a:t>ECL) Framework for Banks and NBFCs Including Practical Examples</a:t>
            </a:r>
            <a:endParaRPr lang="es-UY" altLang="en-US" sz="2400" b="1" kern="0" dirty="0">
              <a:solidFill>
                <a:schemeClr val="bg1"/>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4034" name="Picture 1">
            <a:extLst>
              <a:ext uri="{FF2B5EF4-FFF2-40B4-BE49-F238E27FC236}">
                <a16:creationId xmlns:a16="http://schemas.microsoft.com/office/drawing/2014/main" id="{4DE8BE92-ECD1-C96C-7DA1-BBE73A6416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03933B0E-D3B0-1EE4-EC69-832EF9DC20DA}"/>
              </a:ext>
            </a:extLst>
          </p:cNvPr>
          <p:cNvSpPr txBox="1">
            <a:spLocks noChangeArrowheads="1"/>
          </p:cNvSpPr>
          <p:nvPr/>
        </p:nvSpPr>
        <p:spPr>
          <a:xfrm>
            <a:off x="2209800" y="463550"/>
            <a:ext cx="6781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br>
              <a:rPr lang="en-US" sz="1200" dirty="0">
                <a:solidFill>
                  <a:srgbClr val="000000"/>
                </a:solidFill>
              </a:rPr>
            </a:br>
            <a:endParaRPr lang="en-US" altLang="en-US" sz="3200" kern="0" dirty="0">
              <a:solidFill>
                <a:srgbClr val="000000"/>
              </a:solidFill>
            </a:endParaRPr>
          </a:p>
        </p:txBody>
      </p:sp>
      <p:sp>
        <p:nvSpPr>
          <p:cNvPr id="4" name="Rectangle 3">
            <a:extLst>
              <a:ext uri="{FF2B5EF4-FFF2-40B4-BE49-F238E27FC236}">
                <a16:creationId xmlns:a16="http://schemas.microsoft.com/office/drawing/2014/main" id="{464E8A99-E7FB-C112-36C3-17E23B244627}"/>
              </a:ext>
            </a:extLst>
          </p:cNvPr>
          <p:cNvSpPr txBox="1">
            <a:spLocks noChangeArrowheads="1"/>
          </p:cNvSpPr>
          <p:nvPr/>
        </p:nvSpPr>
        <p:spPr>
          <a:xfrm>
            <a:off x="1828800" y="1435546"/>
            <a:ext cx="10287000" cy="458425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defRPr/>
            </a:pPr>
            <a:r>
              <a:rPr lang="en-US" altLang="en-US" sz="2800" kern="0" dirty="0">
                <a:solidFill>
                  <a:srgbClr val="000000"/>
                </a:solidFill>
              </a:rPr>
              <a:t>Pointers for Discussion</a:t>
            </a:r>
          </a:p>
          <a:p>
            <a:pPr marL="857250" lvl="1" indent="-457200">
              <a:buFont typeface="Wingdings" panose="05000000000000000000" pitchFamily="2" charset="2"/>
              <a:buChar char="ü"/>
              <a:defRPr/>
            </a:pPr>
            <a:r>
              <a:rPr lang="en-US" altLang="en-US" kern="0" dirty="0">
                <a:solidFill>
                  <a:srgbClr val="000000"/>
                </a:solidFill>
              </a:rPr>
              <a:t>How can actuaries add value in assessing Credit risk and estimating ECL?</a:t>
            </a:r>
          </a:p>
          <a:p>
            <a:pPr marL="857250" lvl="1" indent="-457200">
              <a:buFont typeface="Wingdings" panose="05000000000000000000" pitchFamily="2" charset="2"/>
              <a:buChar char="ü"/>
              <a:defRPr/>
            </a:pPr>
            <a:r>
              <a:rPr lang="en-US" altLang="en-US" kern="0" dirty="0">
                <a:solidFill>
                  <a:srgbClr val="000000"/>
                </a:solidFill>
              </a:rPr>
              <a:t>As an actuary, what are the typical methodologies which you would use for estimating ECL?</a:t>
            </a:r>
          </a:p>
          <a:p>
            <a:pPr marL="857250" lvl="1" indent="-457200">
              <a:buFont typeface="Wingdings" panose="05000000000000000000" pitchFamily="2" charset="2"/>
              <a:buChar char="ü"/>
              <a:defRPr/>
            </a:pPr>
            <a:r>
              <a:rPr lang="en-US" altLang="en-US" kern="0" dirty="0">
                <a:solidFill>
                  <a:srgbClr val="000000"/>
                </a:solidFill>
              </a:rPr>
              <a:t>Are there areas where guidance will be required from the Profession?</a:t>
            </a:r>
          </a:p>
          <a:p>
            <a:pPr lvl="3" indent="-342900">
              <a:buFont typeface="Courier New" panose="02070309020205020404" pitchFamily="49" charset="0"/>
              <a:buChar char="o"/>
              <a:defRPr/>
            </a:pPr>
            <a:r>
              <a:rPr lang="en-US" altLang="en-US" sz="2800" kern="0" dirty="0">
                <a:solidFill>
                  <a:srgbClr val="000000"/>
                </a:solidFill>
              </a:rPr>
              <a:t>Is there a case for developing a Guidance Note (GN)?</a:t>
            </a:r>
          </a:p>
          <a:p>
            <a:pPr lvl="3" indent="-342900">
              <a:buFont typeface="Courier New" panose="02070309020205020404" pitchFamily="49" charset="0"/>
              <a:buChar char="o"/>
              <a:defRPr/>
            </a:pPr>
            <a:r>
              <a:rPr lang="en-US" altLang="en-US" sz="2800" kern="0" dirty="0">
                <a:solidFill>
                  <a:srgbClr val="000000"/>
                </a:solidFill>
              </a:rPr>
              <a:t>If so what could be the scope  and coverage of this GN?</a:t>
            </a:r>
          </a:p>
          <a:p>
            <a:pPr>
              <a:defRPr/>
            </a:pPr>
            <a:endParaRPr lang="en-US" altLang="en-US" sz="2000" kern="0" dirty="0">
              <a:solidFill>
                <a:srgbClr val="000000"/>
              </a:solidFill>
            </a:endParaRPr>
          </a:p>
          <a:p>
            <a:pPr lvl="1">
              <a:defRPr/>
            </a:pPr>
            <a:endParaRPr lang="en-US" altLang="en-US" sz="1800" kern="0" dirty="0">
              <a:solidFill>
                <a:srgbClr val="000000"/>
              </a:solidFill>
            </a:endParaRPr>
          </a:p>
          <a:p>
            <a:pPr>
              <a:defRPr/>
            </a:pPr>
            <a:endParaRPr lang="en-US" altLang="en-US" sz="1800" kern="0" dirty="0">
              <a:solidFill>
                <a:srgbClr val="000000"/>
              </a:solidFill>
            </a:endParaRPr>
          </a:p>
          <a:p>
            <a:pPr lvl="1">
              <a:defRPr/>
            </a:pPr>
            <a:endParaRPr lang="en-US" altLang="en-US" sz="2400" kern="0" dirty="0">
              <a:solidFill>
                <a:srgbClr val="000000"/>
              </a:solidFill>
            </a:endParaRPr>
          </a:p>
        </p:txBody>
      </p:sp>
      <p:sp>
        <p:nvSpPr>
          <p:cNvPr id="44037" name="Footer Placeholder 4">
            <a:extLst>
              <a:ext uri="{FF2B5EF4-FFF2-40B4-BE49-F238E27FC236}">
                <a16:creationId xmlns:a16="http://schemas.microsoft.com/office/drawing/2014/main" id="{90D85A85-B6B7-DB15-88B8-A751C2C14C7E}"/>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solidFill>
                  <a:srgbClr val="000000"/>
                </a:solidFill>
              </a:rPr>
              <a:t>www.actuariesindia.org</a:t>
            </a:r>
          </a:p>
        </p:txBody>
      </p:sp>
      <p:sp>
        <p:nvSpPr>
          <p:cNvPr id="44038" name="TextBox 6">
            <a:extLst>
              <a:ext uri="{FF2B5EF4-FFF2-40B4-BE49-F238E27FC236}">
                <a16:creationId xmlns:a16="http://schemas.microsoft.com/office/drawing/2014/main" id="{ADFB5033-83A2-FFE4-8B0E-0B55EDB15D9D}"/>
              </a:ext>
            </a:extLst>
          </p:cNvPr>
          <p:cNvSpPr txBox="1">
            <a:spLocks noChangeArrowheads="1"/>
          </p:cNvSpPr>
          <p:nvPr/>
        </p:nvSpPr>
        <p:spPr bwMode="auto">
          <a:xfrm>
            <a:off x="2667000" y="168970"/>
            <a:ext cx="62484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IN" altLang="en-US" dirty="0">
                <a:solidFill>
                  <a:srgbClr val="000000"/>
                </a:solidFill>
              </a:rPr>
              <a:t> Break-Out Session 1-Scope for Actuarial Involvement</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6082" name="Picture 1">
            <a:extLst>
              <a:ext uri="{FF2B5EF4-FFF2-40B4-BE49-F238E27FC236}">
                <a16:creationId xmlns:a16="http://schemas.microsoft.com/office/drawing/2014/main" id="{302D4F70-0EC4-B37E-248C-D9E8197416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DD8D3720-BA3C-30FF-0DAA-0D83D64783AB}"/>
              </a:ext>
            </a:extLst>
          </p:cNvPr>
          <p:cNvSpPr txBox="1">
            <a:spLocks noChangeArrowheads="1"/>
          </p:cNvSpPr>
          <p:nvPr/>
        </p:nvSpPr>
        <p:spPr>
          <a:xfrm>
            <a:off x="2209800" y="463550"/>
            <a:ext cx="6781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US" altLang="en-US" sz="3200" kern="0" dirty="0"/>
              <a:t>Credit Loss: IAS 39 Vs IND AS 109</a:t>
            </a:r>
          </a:p>
        </p:txBody>
      </p:sp>
      <p:sp>
        <p:nvSpPr>
          <p:cNvPr id="46084" name="Footer Placeholder 4">
            <a:extLst>
              <a:ext uri="{FF2B5EF4-FFF2-40B4-BE49-F238E27FC236}">
                <a16:creationId xmlns:a16="http://schemas.microsoft.com/office/drawing/2014/main" id="{75BBC852-3D73-A777-7067-5A98E65CCCCD}"/>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graphicFrame>
        <p:nvGraphicFramePr>
          <p:cNvPr id="6" name="Table 5">
            <a:extLst>
              <a:ext uri="{FF2B5EF4-FFF2-40B4-BE49-F238E27FC236}">
                <a16:creationId xmlns:a16="http://schemas.microsoft.com/office/drawing/2014/main" id="{2E80D085-2928-D411-DD72-3D139B7E3496}"/>
              </a:ext>
            </a:extLst>
          </p:cNvPr>
          <p:cNvGraphicFramePr>
            <a:graphicFrameLocks noGrp="1"/>
          </p:cNvGraphicFramePr>
          <p:nvPr/>
        </p:nvGraphicFramePr>
        <p:xfrm>
          <a:off x="2286000" y="1600200"/>
          <a:ext cx="9372600" cy="4371974"/>
        </p:xfrm>
        <a:graphic>
          <a:graphicData uri="http://schemas.openxmlformats.org/drawingml/2006/table">
            <a:tbl>
              <a:tblPr firstRow="1" bandRow="1"/>
              <a:tblGrid>
                <a:gridCol w="4686300">
                  <a:extLst>
                    <a:ext uri="{9D8B030D-6E8A-4147-A177-3AD203B41FA5}">
                      <a16:colId xmlns:a16="http://schemas.microsoft.com/office/drawing/2014/main" val="20000"/>
                    </a:ext>
                  </a:extLst>
                </a:gridCol>
                <a:gridCol w="4686300">
                  <a:extLst>
                    <a:ext uri="{9D8B030D-6E8A-4147-A177-3AD203B41FA5}">
                      <a16:colId xmlns:a16="http://schemas.microsoft.com/office/drawing/2014/main" val="20001"/>
                    </a:ext>
                  </a:extLst>
                </a:gridCol>
              </a:tblGrid>
              <a:tr h="59549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r>
                        <a:rPr lang="en-GB" sz="1800" dirty="0"/>
                        <a:t>IAS 39</a:t>
                      </a:r>
                    </a:p>
                  </a:txBody>
                  <a:tcPr marT="45718" marB="45718">
                    <a:lnL w="12700" cmpd="sng">
                      <a:solidFill>
                        <a:srgbClr val="00968F"/>
                      </a:solidFill>
                    </a:lnL>
                    <a:lnR>
                      <a:noFill/>
                    </a:lnR>
                    <a:lnT w="12700" cmpd="sng">
                      <a:solidFill>
                        <a:srgbClr val="00968F"/>
                      </a:solidFill>
                    </a:lnT>
                    <a:lnB w="12700" cmpd="sng">
                      <a:solidFill>
                        <a:srgbClr val="00968F"/>
                      </a:solidFill>
                    </a:lnB>
                    <a:lnTlToBr w="12700" cmpd="sng">
                      <a:noFill/>
                      <a:prstDash val="solid"/>
                    </a:lnTlToBr>
                    <a:lnBlToTr w="12700" cmpd="sng">
                      <a:noFill/>
                      <a:prstDash val="solid"/>
                    </a:lnBlToTr>
                    <a:solidFill>
                      <a:srgbClr val="0070C0"/>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r>
                        <a:rPr lang="en-GB" sz="1800" dirty="0"/>
                        <a:t>IND AS 109</a:t>
                      </a:r>
                    </a:p>
                  </a:txBody>
                  <a:tcPr marT="45718" marB="45718">
                    <a:lnL>
                      <a:noFill/>
                    </a:lnL>
                    <a:lnR w="12700" cmpd="sng">
                      <a:solidFill>
                        <a:srgbClr val="00968F"/>
                      </a:solidFill>
                    </a:lnR>
                    <a:lnT w="12700" cmpd="sng">
                      <a:solidFill>
                        <a:srgbClr val="00968F"/>
                      </a:solidFill>
                    </a:lnT>
                    <a:lnB w="12700" cmpd="sng">
                      <a:solidFill>
                        <a:srgbClr val="00968F"/>
                      </a:solidFill>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10000"/>
                  </a:ext>
                </a:extLst>
              </a:tr>
              <a:tr h="595492">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800" dirty="0"/>
                        <a:t>Old accounting standard</a:t>
                      </a:r>
                    </a:p>
                  </a:txBody>
                  <a:tcPr marT="45718" marB="45718">
                    <a:lnL w="12700" cmpd="sng">
                      <a:solidFill>
                        <a:srgbClr val="00968F"/>
                      </a:solidFill>
                    </a:lnL>
                    <a:lnR>
                      <a:noFill/>
                    </a:lnR>
                    <a:lnT w="12700" cmpd="sng">
                      <a:solidFill>
                        <a:srgbClr val="00968F"/>
                      </a:solidFill>
                    </a:lnT>
                    <a:lnB w="12700" cmpd="sng">
                      <a:solidFill>
                        <a:srgbClr val="00968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800" dirty="0"/>
                        <a:t>New accounting standard</a:t>
                      </a:r>
                    </a:p>
                  </a:txBody>
                  <a:tcPr marT="45718" marB="45718">
                    <a:lnL>
                      <a:noFill/>
                    </a:lnL>
                    <a:lnR w="12700" cmpd="sng">
                      <a:solidFill>
                        <a:srgbClr val="00968F"/>
                      </a:solidFill>
                    </a:lnR>
                    <a:lnT w="12700" cmpd="sng">
                      <a:solidFill>
                        <a:srgbClr val="00968F"/>
                      </a:solidFill>
                    </a:lnT>
                    <a:lnB w="12700" cmpd="sng">
                      <a:solidFill>
                        <a:srgbClr val="00968F"/>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595492">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800" dirty="0"/>
                        <a:t>Uses an incurred loss approach</a:t>
                      </a:r>
                    </a:p>
                  </a:txBody>
                  <a:tcPr marT="45718" marB="45718">
                    <a:lnL w="12700" cmpd="sng">
                      <a:solidFill>
                        <a:srgbClr val="00968F"/>
                      </a:solidFill>
                    </a:lnL>
                    <a:lnR>
                      <a:noFill/>
                    </a:lnR>
                    <a:lnT w="12700" cmpd="sng">
                      <a:solidFill>
                        <a:srgbClr val="00968F"/>
                      </a:solidFill>
                    </a:lnT>
                    <a:lnB w="12700" cmpd="sng">
                      <a:solidFill>
                        <a:srgbClr val="00968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800" dirty="0"/>
                        <a:t>Introduced expected credit loss approach</a:t>
                      </a:r>
                    </a:p>
                  </a:txBody>
                  <a:tcPr marT="45718" marB="45718">
                    <a:lnL>
                      <a:noFill/>
                    </a:lnL>
                    <a:lnR w="12700" cmpd="sng">
                      <a:solidFill>
                        <a:srgbClr val="00968F"/>
                      </a:solidFill>
                    </a:lnR>
                    <a:lnT w="12700" cmpd="sng">
                      <a:solidFill>
                        <a:srgbClr val="00968F"/>
                      </a:solidFill>
                    </a:lnT>
                    <a:lnB w="12700" cmpd="sng">
                      <a:solidFill>
                        <a:srgbClr val="00968F"/>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819414">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800" dirty="0"/>
                        <a:t>Credit losses are recognized only when there is objective evidence of impairment.</a:t>
                      </a:r>
                    </a:p>
                  </a:txBody>
                  <a:tcPr marT="45718" marB="45718">
                    <a:lnL w="12700" cmpd="sng">
                      <a:solidFill>
                        <a:srgbClr val="00968F"/>
                      </a:solidFill>
                    </a:lnL>
                    <a:lnR>
                      <a:noFill/>
                    </a:lnR>
                    <a:lnT w="12700" cmpd="sng">
                      <a:solidFill>
                        <a:srgbClr val="00968F"/>
                      </a:solidFill>
                    </a:lnT>
                    <a:lnB w="12700" cmpd="sng">
                      <a:solidFill>
                        <a:srgbClr val="00968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800" dirty="0"/>
                        <a:t>Credit losses are determined based on anticipated  future events and conditions.</a:t>
                      </a:r>
                    </a:p>
                  </a:txBody>
                  <a:tcPr marT="45718" marB="45718">
                    <a:lnL>
                      <a:noFill/>
                    </a:lnL>
                    <a:lnR w="12700" cmpd="sng">
                      <a:solidFill>
                        <a:srgbClr val="00968F"/>
                      </a:solidFill>
                    </a:lnR>
                    <a:lnT w="12700" cmpd="sng">
                      <a:solidFill>
                        <a:srgbClr val="00968F"/>
                      </a:solidFill>
                    </a:lnT>
                    <a:lnB w="12700" cmpd="sng">
                      <a:solidFill>
                        <a:srgbClr val="00968F"/>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595492">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800" dirty="0"/>
                        <a:t>The approach is reactive</a:t>
                      </a:r>
                    </a:p>
                  </a:txBody>
                  <a:tcPr marT="45718" marB="45718">
                    <a:lnL w="12700" cmpd="sng">
                      <a:solidFill>
                        <a:srgbClr val="00968F"/>
                      </a:solidFill>
                    </a:lnL>
                    <a:lnR>
                      <a:noFill/>
                    </a:lnR>
                    <a:lnT w="12700" cmpd="sng">
                      <a:solidFill>
                        <a:srgbClr val="00968F"/>
                      </a:solidFill>
                    </a:lnT>
                    <a:lnB w="12700" cmpd="sng">
                      <a:solidFill>
                        <a:srgbClr val="00968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800" dirty="0"/>
                        <a:t>The approach is proactive</a:t>
                      </a:r>
                    </a:p>
                  </a:txBody>
                  <a:tcPr marT="45718" marB="45718">
                    <a:lnL>
                      <a:noFill/>
                    </a:lnL>
                    <a:lnR w="12700" cmpd="sng">
                      <a:solidFill>
                        <a:srgbClr val="00968F"/>
                      </a:solidFill>
                    </a:lnR>
                    <a:lnT w="12700" cmpd="sng">
                      <a:solidFill>
                        <a:srgbClr val="00968F"/>
                      </a:solidFill>
                    </a:lnT>
                    <a:lnB w="12700" cmpd="sng">
                      <a:solidFill>
                        <a:srgbClr val="00968F"/>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170592">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800" dirty="0"/>
                        <a:t>It relies on historical data and actual events to determine credit losses to be recognized</a:t>
                      </a:r>
                    </a:p>
                  </a:txBody>
                  <a:tcPr marT="45718" marB="45718">
                    <a:lnL w="12700" cmpd="sng">
                      <a:solidFill>
                        <a:srgbClr val="00968F"/>
                      </a:solidFill>
                    </a:lnL>
                    <a:lnR>
                      <a:noFill/>
                    </a:lnR>
                    <a:lnT w="12700" cmpd="sng">
                      <a:solidFill>
                        <a:srgbClr val="00968F"/>
                      </a:solidFill>
                    </a:lnT>
                    <a:lnB w="12700" cmpd="sng">
                      <a:solidFill>
                        <a:srgbClr val="00968F"/>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r>
                        <a:rPr lang="en-GB" sz="1800" dirty="0"/>
                        <a:t>It uses broader range of information including historical data, current conditions, reasonable future forecasts.</a:t>
                      </a:r>
                    </a:p>
                  </a:txBody>
                  <a:tcPr marT="45718" marB="45718">
                    <a:lnL>
                      <a:noFill/>
                    </a:lnL>
                    <a:lnR w="12700" cmpd="sng">
                      <a:solidFill>
                        <a:srgbClr val="00968F"/>
                      </a:solidFill>
                    </a:lnR>
                    <a:lnT w="12700" cmpd="sng">
                      <a:solidFill>
                        <a:srgbClr val="00968F"/>
                      </a:solidFill>
                    </a:lnT>
                    <a:lnB w="12700" cmpd="sng">
                      <a:solidFill>
                        <a:srgbClr val="00968F"/>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bl>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8130" name="Picture 1">
            <a:extLst>
              <a:ext uri="{FF2B5EF4-FFF2-40B4-BE49-F238E27FC236}">
                <a16:creationId xmlns:a16="http://schemas.microsoft.com/office/drawing/2014/main" id="{EA8F938A-249E-F4EC-D96B-1F8BE5D731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649F7121-2867-299A-43CA-C78CC2267238}"/>
              </a:ext>
            </a:extLst>
          </p:cNvPr>
          <p:cNvSpPr txBox="1">
            <a:spLocks noChangeArrowheads="1"/>
          </p:cNvSpPr>
          <p:nvPr/>
        </p:nvSpPr>
        <p:spPr>
          <a:xfrm>
            <a:off x="2209800" y="463550"/>
            <a:ext cx="6781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2400" dirty="0"/>
              <a:t>Incurred vs Expected Credit loss approach</a:t>
            </a:r>
            <a:endParaRPr lang="en-US" altLang="en-US" sz="3600" kern="0" dirty="0"/>
          </a:p>
        </p:txBody>
      </p:sp>
      <p:sp>
        <p:nvSpPr>
          <p:cNvPr id="48132" name="Footer Placeholder 4">
            <a:extLst>
              <a:ext uri="{FF2B5EF4-FFF2-40B4-BE49-F238E27FC236}">
                <a16:creationId xmlns:a16="http://schemas.microsoft.com/office/drawing/2014/main" id="{A7D6CA11-2EBD-F56B-5C69-019057FD3183}"/>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pic>
        <p:nvPicPr>
          <p:cNvPr id="48133" name="Picture 5">
            <a:extLst>
              <a:ext uri="{FF2B5EF4-FFF2-40B4-BE49-F238E27FC236}">
                <a16:creationId xmlns:a16="http://schemas.microsoft.com/office/drawing/2014/main" id="{225D7CBD-7C1C-BBDA-CE7A-83EFC7C8570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7663" y="1293813"/>
            <a:ext cx="8956675" cy="538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8134" name="Straight Connector 6">
            <a:extLst>
              <a:ext uri="{FF2B5EF4-FFF2-40B4-BE49-F238E27FC236}">
                <a16:creationId xmlns:a16="http://schemas.microsoft.com/office/drawing/2014/main" id="{DF1BB12E-30E2-9045-AD6D-5431C978A8A5}"/>
              </a:ext>
            </a:extLst>
          </p:cNvPr>
          <p:cNvCxnSpPr>
            <a:cxnSpLocks/>
          </p:cNvCxnSpPr>
          <p:nvPr/>
        </p:nvCxnSpPr>
        <p:spPr bwMode="auto">
          <a:xfrm>
            <a:off x="6858000" y="1828800"/>
            <a:ext cx="0" cy="3810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0178" name="Picture 1">
            <a:extLst>
              <a:ext uri="{FF2B5EF4-FFF2-40B4-BE49-F238E27FC236}">
                <a16:creationId xmlns:a16="http://schemas.microsoft.com/office/drawing/2014/main" id="{C05A7ED2-6BB8-4C65-3125-2BC6DC1B03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9BDA1BDD-1BF5-34C8-DFEE-65F99D2E3E6E}"/>
              </a:ext>
            </a:extLst>
          </p:cNvPr>
          <p:cNvSpPr txBox="1">
            <a:spLocks noChangeArrowheads="1"/>
          </p:cNvSpPr>
          <p:nvPr/>
        </p:nvSpPr>
        <p:spPr>
          <a:xfrm>
            <a:off x="1752600" y="609600"/>
            <a:ext cx="7620000" cy="63658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endParaRPr lang="en-US" altLang="en-US" sz="2000" kern="0" dirty="0"/>
          </a:p>
        </p:txBody>
      </p:sp>
      <p:sp>
        <p:nvSpPr>
          <p:cNvPr id="4" name="Rectangle 3">
            <a:extLst>
              <a:ext uri="{FF2B5EF4-FFF2-40B4-BE49-F238E27FC236}">
                <a16:creationId xmlns:a16="http://schemas.microsoft.com/office/drawing/2014/main" id="{6D0AE6A5-6CFC-503A-292C-E07816A6D743}"/>
              </a:ext>
            </a:extLst>
          </p:cNvPr>
          <p:cNvSpPr txBox="1">
            <a:spLocks noChangeArrowheads="1"/>
          </p:cNvSpPr>
          <p:nvPr/>
        </p:nvSpPr>
        <p:spPr>
          <a:xfrm>
            <a:off x="1752600" y="1524000"/>
            <a:ext cx="10287000" cy="44958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FontTx/>
              <a:buNone/>
              <a:defRPr/>
            </a:pPr>
            <a:endParaRPr lang="en-US" altLang="en-US" sz="2400" kern="0" dirty="0"/>
          </a:p>
          <a:p>
            <a:pPr>
              <a:defRPr/>
            </a:pPr>
            <a:endParaRPr lang="en-US" altLang="en-US" sz="2400" kern="0" dirty="0"/>
          </a:p>
          <a:p>
            <a:pPr lvl="1">
              <a:defRPr/>
            </a:pPr>
            <a:endParaRPr lang="en-US" altLang="en-US" sz="1600" kern="0" dirty="0"/>
          </a:p>
        </p:txBody>
      </p:sp>
      <p:sp>
        <p:nvSpPr>
          <p:cNvPr id="50181" name="Footer Placeholder 4">
            <a:extLst>
              <a:ext uri="{FF2B5EF4-FFF2-40B4-BE49-F238E27FC236}">
                <a16:creationId xmlns:a16="http://schemas.microsoft.com/office/drawing/2014/main" id="{840631D6-6E9D-E115-8786-CF5172064F7D}"/>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graphicFrame>
        <p:nvGraphicFramePr>
          <p:cNvPr id="6" name="Table 5">
            <a:extLst>
              <a:ext uri="{FF2B5EF4-FFF2-40B4-BE49-F238E27FC236}">
                <a16:creationId xmlns:a16="http://schemas.microsoft.com/office/drawing/2014/main" id="{E9D6209B-468E-14CB-0356-C7ED4138D587}"/>
              </a:ext>
            </a:extLst>
          </p:cNvPr>
          <p:cNvGraphicFramePr>
            <a:graphicFrameLocks noGrp="1"/>
          </p:cNvGraphicFramePr>
          <p:nvPr>
            <p:extLst>
              <p:ext uri="{D42A27DB-BD31-4B8C-83A1-F6EECF244321}">
                <p14:modId xmlns:p14="http://schemas.microsoft.com/office/powerpoint/2010/main" val="3421263246"/>
              </p:ext>
            </p:extLst>
          </p:nvPr>
        </p:nvGraphicFramePr>
        <p:xfrm>
          <a:off x="2286000" y="1981200"/>
          <a:ext cx="9572625" cy="4119710"/>
        </p:xfrm>
        <a:graphic>
          <a:graphicData uri="http://schemas.openxmlformats.org/drawingml/2006/table">
            <a:tbl>
              <a:tblPr firstRow="1" bandRow="1">
                <a:tableStyleId>{FABFCF23-3B69-468F-B69F-88F6DE6A72F2}</a:tableStyleId>
              </a:tblPr>
              <a:tblGrid>
                <a:gridCol w="2607685">
                  <a:extLst>
                    <a:ext uri="{9D8B030D-6E8A-4147-A177-3AD203B41FA5}">
                      <a16:colId xmlns:a16="http://schemas.microsoft.com/office/drawing/2014/main" val="20000"/>
                    </a:ext>
                  </a:extLst>
                </a:gridCol>
                <a:gridCol w="6964940">
                  <a:extLst>
                    <a:ext uri="{9D8B030D-6E8A-4147-A177-3AD203B41FA5}">
                      <a16:colId xmlns:a16="http://schemas.microsoft.com/office/drawing/2014/main" val="20001"/>
                    </a:ext>
                  </a:extLst>
                </a:gridCol>
              </a:tblGrid>
              <a:tr h="370789">
                <a:tc>
                  <a:txBody>
                    <a:bodyPr/>
                    <a:lstStyle/>
                    <a:p>
                      <a:r>
                        <a:rPr lang="en-GB" sz="1800" dirty="0"/>
                        <a:t>Header</a:t>
                      </a:r>
                    </a:p>
                  </a:txBody>
                  <a:tcPr marT="45713" marB="45713">
                    <a:solidFill>
                      <a:srgbClr val="0070C0"/>
                    </a:solidFill>
                  </a:tcPr>
                </a:tc>
                <a:tc>
                  <a:txBody>
                    <a:bodyPr/>
                    <a:lstStyle/>
                    <a:p>
                      <a:r>
                        <a:rPr lang="en-GB" sz="1800" dirty="0"/>
                        <a:t>Details</a:t>
                      </a:r>
                    </a:p>
                  </a:txBody>
                  <a:tcPr marT="45713" marB="45713">
                    <a:solidFill>
                      <a:srgbClr val="0070C0"/>
                    </a:solidFill>
                  </a:tcPr>
                </a:tc>
                <a:extLst>
                  <a:ext uri="{0D108BD9-81ED-4DB2-BD59-A6C34878D82A}">
                    <a16:rowId xmlns:a16="http://schemas.microsoft.com/office/drawing/2014/main" val="10000"/>
                  </a:ext>
                </a:extLst>
              </a:tr>
              <a:tr h="640033">
                <a:tc>
                  <a:txBody>
                    <a:bodyPr/>
                    <a:lstStyle/>
                    <a:p>
                      <a:r>
                        <a:rPr lang="en-GB" sz="1800" dirty="0"/>
                        <a:t>Definition of default</a:t>
                      </a:r>
                    </a:p>
                  </a:txBody>
                  <a:tcPr marT="45713" marB="45713">
                    <a:noFill/>
                  </a:tcPr>
                </a:tc>
                <a:tc>
                  <a:txBody>
                    <a:bodyPr/>
                    <a:lstStyle/>
                    <a:p>
                      <a:r>
                        <a:rPr lang="en-GB" sz="1800" dirty="0"/>
                        <a:t>When will a</a:t>
                      </a:r>
                      <a:r>
                        <a:rPr lang="en-GB" sz="1800" baseline="0" dirty="0"/>
                        <a:t> bank </a:t>
                      </a:r>
                      <a:r>
                        <a:rPr lang="en-GB" sz="1800" dirty="0"/>
                        <a:t>consider a financial asset to be in “default”. E.g. when a borrower account becomes more than 90 days.</a:t>
                      </a:r>
                    </a:p>
                  </a:txBody>
                  <a:tcPr marT="45713" marB="45713">
                    <a:noFill/>
                  </a:tcPr>
                </a:tc>
                <a:extLst>
                  <a:ext uri="{0D108BD9-81ED-4DB2-BD59-A6C34878D82A}">
                    <a16:rowId xmlns:a16="http://schemas.microsoft.com/office/drawing/2014/main" val="10001"/>
                  </a:ext>
                </a:extLst>
              </a:tr>
              <a:tr h="640033">
                <a:tc>
                  <a:txBody>
                    <a:bodyPr/>
                    <a:lstStyle/>
                    <a:p>
                      <a:r>
                        <a:rPr lang="en-GB" sz="1800" dirty="0"/>
                        <a:t>Exposure at default (EAD)</a:t>
                      </a:r>
                    </a:p>
                  </a:txBody>
                  <a:tcPr marT="45713" marB="45713">
                    <a:noFill/>
                  </a:tcPr>
                </a:tc>
                <a:tc>
                  <a:txBody>
                    <a:bodyPr/>
                    <a:lstStyle/>
                    <a:p>
                      <a:r>
                        <a:rPr lang="en-GB" sz="1800" dirty="0"/>
                        <a:t>Gross exposure of financial asset from</a:t>
                      </a:r>
                      <a:r>
                        <a:rPr lang="en-GB" sz="1800" baseline="0" dirty="0"/>
                        <a:t> the bank’s perspective.</a:t>
                      </a:r>
                      <a:r>
                        <a:rPr lang="en-GB" sz="1800" dirty="0"/>
                        <a:t>.</a:t>
                      </a:r>
                    </a:p>
                  </a:txBody>
                  <a:tcPr marT="45713" marB="45713">
                    <a:noFill/>
                  </a:tcPr>
                </a:tc>
                <a:extLst>
                  <a:ext uri="{0D108BD9-81ED-4DB2-BD59-A6C34878D82A}">
                    <a16:rowId xmlns:a16="http://schemas.microsoft.com/office/drawing/2014/main" val="10002"/>
                  </a:ext>
                </a:extLst>
              </a:tr>
              <a:tr h="914337">
                <a:tc>
                  <a:txBody>
                    <a:bodyPr/>
                    <a:lstStyle/>
                    <a:p>
                      <a:r>
                        <a:rPr lang="en-GB" sz="1800" dirty="0"/>
                        <a:t>Loss given default (LGD)</a:t>
                      </a:r>
                    </a:p>
                  </a:txBody>
                  <a:tcPr marT="45713" marB="45713">
                    <a:noFill/>
                  </a:tcPr>
                </a:tc>
                <a:tc>
                  <a:txBody>
                    <a:bodyPr/>
                    <a:lstStyle/>
                    <a:p>
                      <a:r>
                        <a:rPr lang="en-GB" sz="1800" dirty="0"/>
                        <a:t>Expected losses on the EAD given the event of default. This considers factors like collateral value, time value of money. We can analytically consider it as (1 – recovery rate).</a:t>
                      </a:r>
                    </a:p>
                  </a:txBody>
                  <a:tcPr marT="45713" marB="45713">
                    <a:noFill/>
                  </a:tcPr>
                </a:tc>
                <a:extLst>
                  <a:ext uri="{0D108BD9-81ED-4DB2-BD59-A6C34878D82A}">
                    <a16:rowId xmlns:a16="http://schemas.microsoft.com/office/drawing/2014/main" val="10003"/>
                  </a:ext>
                </a:extLst>
              </a:tr>
              <a:tr h="640033">
                <a:tc>
                  <a:txBody>
                    <a:bodyPr/>
                    <a:lstStyle/>
                    <a:p>
                      <a:r>
                        <a:rPr lang="en-GB" sz="1800" dirty="0"/>
                        <a:t>Lifetime ECL</a:t>
                      </a:r>
                    </a:p>
                  </a:txBody>
                  <a:tcPr marT="45713" marB="45713">
                    <a:noFill/>
                  </a:tcPr>
                </a:tc>
                <a:tc>
                  <a:txBody>
                    <a:bodyPr/>
                    <a:lstStyle/>
                    <a:p>
                      <a:r>
                        <a:rPr lang="en-GB" sz="1800" dirty="0"/>
                        <a:t>Lifetime ECL are the expected credit loss resulting from all possible default events over the expected life of a financial instrument. </a:t>
                      </a:r>
                    </a:p>
                  </a:txBody>
                  <a:tcPr marT="45713" marB="45713">
                    <a:noFill/>
                  </a:tcPr>
                </a:tc>
                <a:extLst>
                  <a:ext uri="{0D108BD9-81ED-4DB2-BD59-A6C34878D82A}">
                    <a16:rowId xmlns:a16="http://schemas.microsoft.com/office/drawing/2014/main" val="10004"/>
                  </a:ext>
                </a:extLst>
              </a:tr>
              <a:tr h="914337">
                <a:tc>
                  <a:txBody>
                    <a:bodyPr/>
                    <a:lstStyle/>
                    <a:p>
                      <a:r>
                        <a:rPr lang="en-GB" sz="1800" dirty="0"/>
                        <a:t>12 month ECL</a:t>
                      </a:r>
                    </a:p>
                  </a:txBody>
                  <a:tcPr marT="45713" marB="45713">
                    <a:noFill/>
                  </a:tcPr>
                </a:tc>
                <a:tc>
                  <a:txBody>
                    <a:bodyPr/>
                    <a:lstStyle/>
                    <a:p>
                      <a:r>
                        <a:rPr lang="en-GB" sz="1800" dirty="0"/>
                        <a:t>Portion of lifetime ECL  that results from default events on a financial instrument that are possible within 12 months after reporting date.</a:t>
                      </a:r>
                    </a:p>
                  </a:txBody>
                  <a:tcPr marT="45713" marB="45713">
                    <a:noFill/>
                  </a:tcPr>
                </a:tc>
                <a:extLst>
                  <a:ext uri="{0D108BD9-81ED-4DB2-BD59-A6C34878D82A}">
                    <a16:rowId xmlns:a16="http://schemas.microsoft.com/office/drawing/2014/main" val="10005"/>
                  </a:ext>
                </a:extLst>
              </a:tr>
            </a:tbl>
          </a:graphicData>
        </a:graphic>
      </p:graphicFrame>
      <p:sp>
        <p:nvSpPr>
          <p:cNvPr id="50204" name="TextBox 7">
            <a:extLst>
              <a:ext uri="{FF2B5EF4-FFF2-40B4-BE49-F238E27FC236}">
                <a16:creationId xmlns:a16="http://schemas.microsoft.com/office/drawing/2014/main" id="{EC09C14B-973B-34AE-E3ED-E3D901F62987}"/>
              </a:ext>
            </a:extLst>
          </p:cNvPr>
          <p:cNvSpPr txBox="1">
            <a:spLocks noChangeArrowheads="1"/>
          </p:cNvSpPr>
          <p:nvPr/>
        </p:nvSpPr>
        <p:spPr bwMode="auto">
          <a:xfrm>
            <a:off x="2316163" y="922338"/>
            <a:ext cx="6096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IN" altLang="en-US" sz="3600"/>
              <a:t>Key Terms</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2226" name="Picture 1">
            <a:extLst>
              <a:ext uri="{FF2B5EF4-FFF2-40B4-BE49-F238E27FC236}">
                <a16:creationId xmlns:a16="http://schemas.microsoft.com/office/drawing/2014/main" id="{DC99C544-EF06-6069-7245-1329FA228A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33B4083E-F200-7C84-66AE-99294436502D}"/>
              </a:ext>
            </a:extLst>
          </p:cNvPr>
          <p:cNvSpPr txBox="1">
            <a:spLocks noChangeArrowheads="1"/>
          </p:cNvSpPr>
          <p:nvPr/>
        </p:nvSpPr>
        <p:spPr>
          <a:xfrm>
            <a:off x="1752600" y="609600"/>
            <a:ext cx="7620000" cy="63658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endParaRPr lang="en-US" altLang="en-US" sz="2000" kern="0" dirty="0"/>
          </a:p>
        </p:txBody>
      </p:sp>
      <p:sp>
        <p:nvSpPr>
          <p:cNvPr id="4" name="Rectangle 3">
            <a:extLst>
              <a:ext uri="{FF2B5EF4-FFF2-40B4-BE49-F238E27FC236}">
                <a16:creationId xmlns:a16="http://schemas.microsoft.com/office/drawing/2014/main" id="{E12142F9-3EDF-2132-12BD-CBF08A69C7BE}"/>
              </a:ext>
            </a:extLst>
          </p:cNvPr>
          <p:cNvSpPr txBox="1">
            <a:spLocks noChangeArrowheads="1"/>
          </p:cNvSpPr>
          <p:nvPr/>
        </p:nvSpPr>
        <p:spPr>
          <a:xfrm>
            <a:off x="1752600" y="1524000"/>
            <a:ext cx="10287000" cy="44958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FontTx/>
              <a:buNone/>
              <a:defRPr/>
            </a:pPr>
            <a:endParaRPr lang="en-US" altLang="en-US" sz="2400" kern="0" dirty="0"/>
          </a:p>
          <a:p>
            <a:pPr>
              <a:defRPr/>
            </a:pPr>
            <a:endParaRPr lang="en-US" altLang="en-US" sz="2400" kern="0" dirty="0"/>
          </a:p>
          <a:p>
            <a:pPr lvl="1">
              <a:defRPr/>
            </a:pPr>
            <a:endParaRPr lang="en-US" altLang="en-US" sz="1600" kern="0" dirty="0"/>
          </a:p>
        </p:txBody>
      </p:sp>
      <p:sp>
        <p:nvSpPr>
          <p:cNvPr id="52229" name="Footer Placeholder 4">
            <a:extLst>
              <a:ext uri="{FF2B5EF4-FFF2-40B4-BE49-F238E27FC236}">
                <a16:creationId xmlns:a16="http://schemas.microsoft.com/office/drawing/2014/main" id="{70794257-190C-E279-53B8-2E909ABADAE4}"/>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
        <p:nvSpPr>
          <p:cNvPr id="52230" name="TextBox 7">
            <a:extLst>
              <a:ext uri="{FF2B5EF4-FFF2-40B4-BE49-F238E27FC236}">
                <a16:creationId xmlns:a16="http://schemas.microsoft.com/office/drawing/2014/main" id="{6F0F29AA-62DE-B34C-F085-6402EBB44D4F}"/>
              </a:ext>
            </a:extLst>
          </p:cNvPr>
          <p:cNvSpPr txBox="1">
            <a:spLocks noChangeArrowheads="1"/>
          </p:cNvSpPr>
          <p:nvPr/>
        </p:nvSpPr>
        <p:spPr bwMode="auto">
          <a:xfrm>
            <a:off x="2316163" y="922338"/>
            <a:ext cx="6096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IN" altLang="en-US" sz="3600"/>
              <a:t>Key Terms</a:t>
            </a:r>
          </a:p>
        </p:txBody>
      </p:sp>
      <p:pic>
        <p:nvPicPr>
          <p:cNvPr id="52231" name="Picture 8">
            <a:extLst>
              <a:ext uri="{FF2B5EF4-FFF2-40B4-BE49-F238E27FC236}">
                <a16:creationId xmlns:a16="http://schemas.microsoft.com/office/drawing/2014/main" id="{A2DA0D01-479B-B89A-C708-D26316A5B13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4017963"/>
            <a:ext cx="9407525" cy="163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2" name="TextBox 10">
            <a:extLst>
              <a:ext uri="{FF2B5EF4-FFF2-40B4-BE49-F238E27FC236}">
                <a16:creationId xmlns:a16="http://schemas.microsoft.com/office/drawing/2014/main" id="{65A49C95-20B9-81C8-7516-3AE27F683901}"/>
              </a:ext>
            </a:extLst>
          </p:cNvPr>
          <p:cNvSpPr txBox="1">
            <a:spLocks noChangeArrowheads="1"/>
          </p:cNvSpPr>
          <p:nvPr/>
        </p:nvSpPr>
        <p:spPr bwMode="auto">
          <a:xfrm>
            <a:off x="2049463" y="5691188"/>
            <a:ext cx="9407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Reference – Shriram finance Limited, Group’s internal credit rating grades</a:t>
            </a:r>
            <a:endParaRPr lang="en-IN" altLang="en-US" sz="1800"/>
          </a:p>
        </p:txBody>
      </p:sp>
      <p:graphicFrame>
        <p:nvGraphicFramePr>
          <p:cNvPr id="13" name="Table 12">
            <a:extLst>
              <a:ext uri="{FF2B5EF4-FFF2-40B4-BE49-F238E27FC236}">
                <a16:creationId xmlns:a16="http://schemas.microsoft.com/office/drawing/2014/main" id="{558F0E01-5BF9-C74B-C14E-B9839727D3CD}"/>
              </a:ext>
            </a:extLst>
          </p:cNvPr>
          <p:cNvGraphicFramePr>
            <a:graphicFrameLocks noGrp="1"/>
          </p:cNvGraphicFramePr>
          <p:nvPr/>
        </p:nvGraphicFramePr>
        <p:xfrm>
          <a:off x="1981200" y="1851025"/>
          <a:ext cx="9542463" cy="1920875"/>
        </p:xfrm>
        <a:graphic>
          <a:graphicData uri="http://schemas.openxmlformats.org/drawingml/2006/table">
            <a:tbl>
              <a:tblPr firstRow="1" bandRow="1">
                <a:tableStyleId>{9DCAF9ED-07DC-4A11-8D7F-57B35C25682E}</a:tableStyleId>
              </a:tblPr>
              <a:tblGrid>
                <a:gridCol w="2599469">
                  <a:extLst>
                    <a:ext uri="{9D8B030D-6E8A-4147-A177-3AD203B41FA5}">
                      <a16:colId xmlns:a16="http://schemas.microsoft.com/office/drawing/2014/main" val="20000"/>
                    </a:ext>
                  </a:extLst>
                </a:gridCol>
                <a:gridCol w="6942994">
                  <a:extLst>
                    <a:ext uri="{9D8B030D-6E8A-4147-A177-3AD203B41FA5}">
                      <a16:colId xmlns:a16="http://schemas.microsoft.com/office/drawing/2014/main" val="20001"/>
                    </a:ext>
                  </a:extLst>
                </a:gridCol>
              </a:tblGrid>
              <a:tr h="365881">
                <a:tc>
                  <a:txBody>
                    <a:bodyPr/>
                    <a:lstStyle/>
                    <a:p>
                      <a:r>
                        <a:rPr lang="en-GB" sz="1800" dirty="0"/>
                        <a:t>Header</a:t>
                      </a:r>
                    </a:p>
                  </a:txBody>
                  <a:tcPr marL="91433" marR="91433" marT="45735" marB="45735">
                    <a:solidFill>
                      <a:srgbClr val="0070C0"/>
                    </a:solidFill>
                  </a:tcPr>
                </a:tc>
                <a:tc>
                  <a:txBody>
                    <a:bodyPr/>
                    <a:lstStyle/>
                    <a:p>
                      <a:r>
                        <a:rPr lang="en-GB" sz="1800" dirty="0"/>
                        <a:t>Details</a:t>
                      </a:r>
                    </a:p>
                  </a:txBody>
                  <a:tcPr marL="91433" marR="91433" marT="45735" marB="45735">
                    <a:solidFill>
                      <a:srgbClr val="0070C0"/>
                    </a:solidFill>
                  </a:tcPr>
                </a:tc>
                <a:extLst>
                  <a:ext uri="{0D108BD9-81ED-4DB2-BD59-A6C34878D82A}">
                    <a16:rowId xmlns:a16="http://schemas.microsoft.com/office/drawing/2014/main" val="10000"/>
                  </a:ext>
                </a:extLst>
              </a:tr>
              <a:tr h="914702">
                <a:tc>
                  <a:txBody>
                    <a:bodyPr/>
                    <a:lstStyle/>
                    <a:p>
                      <a:r>
                        <a:rPr lang="en-GB" sz="1800" dirty="0"/>
                        <a:t>Probability of default</a:t>
                      </a:r>
                    </a:p>
                  </a:txBody>
                  <a:tcPr marL="91433" marR="91433" marT="45735" marB="45735">
                    <a:solidFill>
                      <a:schemeClr val="bg1"/>
                    </a:solidFill>
                  </a:tcPr>
                </a:tc>
                <a:tc>
                  <a:txBody>
                    <a:bodyPr/>
                    <a:lstStyle/>
                    <a:p>
                      <a:r>
                        <a:rPr lang="en-GB" sz="1800" dirty="0"/>
                        <a:t>It is the estimate of likelihood or risk of default occurring over a particular time horizon. It is usually derived from past trends of default across identified homogenous portfolios. </a:t>
                      </a:r>
                    </a:p>
                  </a:txBody>
                  <a:tcPr marL="91433" marR="91433" marT="45735" marB="45735">
                    <a:solidFill>
                      <a:schemeClr val="bg1"/>
                    </a:solidFill>
                  </a:tcPr>
                </a:tc>
                <a:extLst>
                  <a:ext uri="{0D108BD9-81ED-4DB2-BD59-A6C34878D82A}">
                    <a16:rowId xmlns:a16="http://schemas.microsoft.com/office/drawing/2014/main" val="10001"/>
                  </a:ext>
                </a:extLst>
              </a:tr>
              <a:tr h="640292">
                <a:tc>
                  <a:txBody>
                    <a:bodyPr/>
                    <a:lstStyle/>
                    <a:p>
                      <a:r>
                        <a:rPr lang="en-GB" sz="1800" dirty="0"/>
                        <a:t>Days past dues (DPD)</a:t>
                      </a:r>
                    </a:p>
                  </a:txBody>
                  <a:tcPr marL="91433" marR="91433" marT="45735" marB="45735"/>
                </a:tc>
                <a:tc>
                  <a:txBody>
                    <a:bodyPr/>
                    <a:lstStyle/>
                    <a:p>
                      <a:r>
                        <a:rPr lang="en-GB" sz="1800" dirty="0"/>
                        <a:t>Number of days borrower has missed a payment or has been late on payment.</a:t>
                      </a:r>
                    </a:p>
                  </a:txBody>
                  <a:tcPr marL="91433" marR="91433" marT="45735" marB="45735"/>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4274" name="Picture 1">
            <a:extLst>
              <a:ext uri="{FF2B5EF4-FFF2-40B4-BE49-F238E27FC236}">
                <a16:creationId xmlns:a16="http://schemas.microsoft.com/office/drawing/2014/main" id="{06FFC529-F7E4-6D68-2AEE-3C4BE6FBFB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FA3D13AC-61E0-87BF-C547-F2237F375355}"/>
              </a:ext>
            </a:extLst>
          </p:cNvPr>
          <p:cNvSpPr txBox="1">
            <a:spLocks noChangeArrowheads="1"/>
          </p:cNvSpPr>
          <p:nvPr/>
        </p:nvSpPr>
        <p:spPr>
          <a:xfrm>
            <a:off x="1773238" y="274638"/>
            <a:ext cx="7620000" cy="635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3200" dirty="0"/>
              <a:t>Expected credit loss</a:t>
            </a:r>
            <a:endParaRPr lang="en-US" altLang="en-US" kern="0" dirty="0"/>
          </a:p>
        </p:txBody>
      </p:sp>
      <p:sp>
        <p:nvSpPr>
          <p:cNvPr id="4" name="Rectangle 3">
            <a:extLst>
              <a:ext uri="{FF2B5EF4-FFF2-40B4-BE49-F238E27FC236}">
                <a16:creationId xmlns:a16="http://schemas.microsoft.com/office/drawing/2014/main" id="{20A23E39-19CA-05DA-5193-F57663B1E82C}"/>
              </a:ext>
            </a:extLst>
          </p:cNvPr>
          <p:cNvSpPr txBox="1">
            <a:spLocks noChangeArrowheads="1"/>
          </p:cNvSpPr>
          <p:nvPr/>
        </p:nvSpPr>
        <p:spPr>
          <a:xfrm>
            <a:off x="1736725" y="1209675"/>
            <a:ext cx="10287000" cy="5373688"/>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120000"/>
              </a:lnSpc>
              <a:spcBef>
                <a:spcPts val="600"/>
              </a:spcBef>
              <a:defRPr/>
            </a:pPr>
            <a:r>
              <a:rPr lang="en-GB" sz="2000" dirty="0"/>
              <a:t>Expected credit loss (ECL) can be defined as difference between cashflows due under the contract (financial asset) and cash flows an entity expects to receive. </a:t>
            </a:r>
          </a:p>
          <a:p>
            <a:pPr lvl="1">
              <a:lnSpc>
                <a:spcPct val="120000"/>
              </a:lnSpc>
              <a:spcBef>
                <a:spcPts val="600"/>
              </a:spcBef>
              <a:defRPr/>
            </a:pPr>
            <a:r>
              <a:rPr lang="en-GB" sz="1800" dirty="0"/>
              <a:t>E.g. a company owns a home loan portfolio that contractually due to give $1M each year for next 10 years. But factoring credit risk the company only expects $0.9M for first 5 years and $0.8M for remaining period.</a:t>
            </a:r>
          </a:p>
          <a:p>
            <a:pPr lvl="1">
              <a:lnSpc>
                <a:spcPct val="120000"/>
              </a:lnSpc>
              <a:spcBef>
                <a:spcPts val="600"/>
              </a:spcBef>
              <a:defRPr/>
            </a:pPr>
            <a:r>
              <a:rPr lang="en-GB" sz="1800" dirty="0"/>
              <a:t>So expected credit loss is the $0.1M for first 5 years and $0.2M for remaining period.</a:t>
            </a:r>
          </a:p>
          <a:p>
            <a:pPr>
              <a:lnSpc>
                <a:spcPct val="120000"/>
              </a:lnSpc>
              <a:spcBef>
                <a:spcPts val="600"/>
              </a:spcBef>
              <a:defRPr/>
            </a:pPr>
            <a:r>
              <a:rPr lang="en-GB" sz="2000" dirty="0"/>
              <a:t>ECL can also be defined as unbiased probability weighted amount based on possible outcomes considering risk of credit loss even if probability is low.</a:t>
            </a:r>
          </a:p>
          <a:p>
            <a:pPr marL="3311525" indent="-223838">
              <a:lnSpc>
                <a:spcPct val="120000"/>
              </a:lnSpc>
              <a:spcBef>
                <a:spcPts val="600"/>
              </a:spcBef>
              <a:buFontTx/>
              <a:buNone/>
              <a:defRPr/>
            </a:pPr>
            <a:r>
              <a:rPr lang="en-GB" sz="2000" dirty="0"/>
              <a:t>ECL = ∑ PD</a:t>
            </a:r>
            <a:r>
              <a:rPr lang="en-GB" sz="2000" baseline="-25000" dirty="0"/>
              <a:t>t</a:t>
            </a:r>
            <a:r>
              <a:rPr lang="en-GB" sz="2000" dirty="0"/>
              <a:t> * LGD</a:t>
            </a:r>
            <a:r>
              <a:rPr lang="en-GB" sz="2000" baseline="-25000" dirty="0"/>
              <a:t>t</a:t>
            </a:r>
            <a:r>
              <a:rPr lang="en-GB" sz="2000" dirty="0"/>
              <a:t> * EAD</a:t>
            </a:r>
            <a:r>
              <a:rPr lang="en-GB" sz="2000" baseline="-25000" dirty="0"/>
              <a:t>t</a:t>
            </a:r>
            <a:r>
              <a:rPr lang="en-GB" sz="2000" dirty="0"/>
              <a:t> * D</a:t>
            </a:r>
            <a:r>
              <a:rPr lang="en-GB" sz="2000" baseline="-25000" dirty="0"/>
              <a:t>t</a:t>
            </a:r>
          </a:p>
          <a:p>
            <a:pPr marL="3311525" lvl="1">
              <a:lnSpc>
                <a:spcPct val="120000"/>
              </a:lnSpc>
              <a:spcBef>
                <a:spcPts val="600"/>
              </a:spcBef>
              <a:defRPr/>
            </a:pPr>
            <a:r>
              <a:rPr lang="en-GB" sz="1800" dirty="0"/>
              <a:t>Where PD – probability of default at time t</a:t>
            </a:r>
          </a:p>
          <a:p>
            <a:pPr marL="3311525" lvl="1">
              <a:lnSpc>
                <a:spcPct val="120000"/>
              </a:lnSpc>
              <a:spcBef>
                <a:spcPts val="600"/>
              </a:spcBef>
              <a:defRPr/>
            </a:pPr>
            <a:r>
              <a:rPr lang="en-GB" sz="1800" dirty="0"/>
              <a:t>LGD – Loss given default at time t</a:t>
            </a:r>
          </a:p>
          <a:p>
            <a:pPr marL="3311525" lvl="1">
              <a:lnSpc>
                <a:spcPct val="120000"/>
              </a:lnSpc>
              <a:spcBef>
                <a:spcPts val="600"/>
              </a:spcBef>
              <a:defRPr/>
            </a:pPr>
            <a:r>
              <a:rPr lang="en-GB" sz="1800" dirty="0"/>
              <a:t>EAD – Exposure at default at time t</a:t>
            </a:r>
          </a:p>
          <a:p>
            <a:pPr marL="3311525" lvl="1">
              <a:lnSpc>
                <a:spcPct val="120000"/>
              </a:lnSpc>
              <a:spcBef>
                <a:spcPts val="600"/>
              </a:spcBef>
              <a:defRPr/>
            </a:pPr>
            <a:r>
              <a:rPr lang="en-GB" sz="1800" dirty="0"/>
              <a:t>D – discount factor for time t</a:t>
            </a:r>
          </a:p>
          <a:p>
            <a:pPr marL="0" indent="0">
              <a:buFontTx/>
              <a:buNone/>
              <a:defRPr/>
            </a:pPr>
            <a:endParaRPr lang="en-US" altLang="en-US" sz="1600" kern="0" dirty="0"/>
          </a:p>
          <a:p>
            <a:pPr marL="0" indent="0">
              <a:buFontTx/>
              <a:buNone/>
              <a:defRPr/>
            </a:pPr>
            <a:endParaRPr lang="en-US" altLang="en-US" sz="1600" kern="0" dirty="0"/>
          </a:p>
          <a:p>
            <a:pPr>
              <a:defRPr/>
            </a:pPr>
            <a:endParaRPr lang="en-US" altLang="en-US" sz="1600" kern="0" dirty="0"/>
          </a:p>
          <a:p>
            <a:pPr lvl="1">
              <a:defRPr/>
            </a:pPr>
            <a:endParaRPr lang="en-US" altLang="en-US" sz="1600" kern="0" dirty="0"/>
          </a:p>
        </p:txBody>
      </p:sp>
      <p:sp>
        <p:nvSpPr>
          <p:cNvPr id="54277" name="Footer Placeholder 4">
            <a:extLst>
              <a:ext uri="{FF2B5EF4-FFF2-40B4-BE49-F238E27FC236}">
                <a16:creationId xmlns:a16="http://schemas.microsoft.com/office/drawing/2014/main" id="{7E07241A-2BF0-52A0-B733-BDD3782B6034}"/>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6322" name="Picture 1">
            <a:extLst>
              <a:ext uri="{FF2B5EF4-FFF2-40B4-BE49-F238E27FC236}">
                <a16:creationId xmlns:a16="http://schemas.microsoft.com/office/drawing/2014/main" id="{E4DBD28A-D71A-CB0C-98FF-E37833692A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5DCC4843-32E8-14EE-FC8A-264B0B9C2050}"/>
              </a:ext>
            </a:extLst>
          </p:cNvPr>
          <p:cNvSpPr txBox="1">
            <a:spLocks noChangeArrowheads="1"/>
          </p:cNvSpPr>
          <p:nvPr/>
        </p:nvSpPr>
        <p:spPr>
          <a:xfrm>
            <a:off x="1905000" y="463550"/>
            <a:ext cx="8001000" cy="52705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2800" dirty="0"/>
              <a:t>Three Stage Framework</a:t>
            </a:r>
            <a:r>
              <a:rPr lang="en-US" altLang="en-US" sz="3600" kern="0" dirty="0"/>
              <a:t>	</a:t>
            </a:r>
            <a:endParaRPr lang="en-US" altLang="en-US" sz="3200" kern="0" dirty="0"/>
          </a:p>
        </p:txBody>
      </p:sp>
      <p:sp>
        <p:nvSpPr>
          <p:cNvPr id="4" name="Rectangle 3">
            <a:extLst>
              <a:ext uri="{FF2B5EF4-FFF2-40B4-BE49-F238E27FC236}">
                <a16:creationId xmlns:a16="http://schemas.microsoft.com/office/drawing/2014/main" id="{BC2DB4DF-5CE4-E81F-F30B-13D65F9C98FD}"/>
              </a:ext>
            </a:extLst>
          </p:cNvPr>
          <p:cNvSpPr txBox="1">
            <a:spLocks noChangeArrowheads="1"/>
          </p:cNvSpPr>
          <p:nvPr/>
        </p:nvSpPr>
        <p:spPr>
          <a:xfrm>
            <a:off x="1752600" y="1128713"/>
            <a:ext cx="10287000" cy="519906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lvl="1">
              <a:defRPr/>
            </a:pPr>
            <a:endParaRPr lang="en-US" altLang="en-US" sz="1600" kern="0" dirty="0"/>
          </a:p>
        </p:txBody>
      </p:sp>
      <p:sp>
        <p:nvSpPr>
          <p:cNvPr id="56325" name="Footer Placeholder 4">
            <a:extLst>
              <a:ext uri="{FF2B5EF4-FFF2-40B4-BE49-F238E27FC236}">
                <a16:creationId xmlns:a16="http://schemas.microsoft.com/office/drawing/2014/main" id="{BCC6D854-09DF-A4BD-CD49-9E48837F70A9}"/>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graphicFrame>
        <p:nvGraphicFramePr>
          <p:cNvPr id="7" name="Table 6">
            <a:extLst>
              <a:ext uri="{FF2B5EF4-FFF2-40B4-BE49-F238E27FC236}">
                <a16:creationId xmlns:a16="http://schemas.microsoft.com/office/drawing/2014/main" id="{9C8FA7C3-E82F-E659-6CC6-7E4C0067E69C}"/>
              </a:ext>
            </a:extLst>
          </p:cNvPr>
          <p:cNvGraphicFramePr>
            <a:graphicFrameLocks noGrp="1"/>
          </p:cNvGraphicFramePr>
          <p:nvPr/>
        </p:nvGraphicFramePr>
        <p:xfrm>
          <a:off x="1851025" y="1555750"/>
          <a:ext cx="9883776" cy="3930651"/>
        </p:xfrm>
        <a:graphic>
          <a:graphicData uri="http://schemas.openxmlformats.org/drawingml/2006/table">
            <a:tbl>
              <a:tblPr firstRow="1" bandRow="1">
                <a:tableStyleId>{912C8C85-51F0-491E-9774-3900AFEF0FD7}</a:tableStyleId>
              </a:tblPr>
              <a:tblGrid>
                <a:gridCol w="1796414">
                  <a:extLst>
                    <a:ext uri="{9D8B030D-6E8A-4147-A177-3AD203B41FA5}">
                      <a16:colId xmlns:a16="http://schemas.microsoft.com/office/drawing/2014/main" val="20000"/>
                    </a:ext>
                  </a:extLst>
                </a:gridCol>
                <a:gridCol w="2695787">
                  <a:extLst>
                    <a:ext uri="{9D8B030D-6E8A-4147-A177-3AD203B41FA5}">
                      <a16:colId xmlns:a16="http://schemas.microsoft.com/office/drawing/2014/main" val="20001"/>
                    </a:ext>
                  </a:extLst>
                </a:gridCol>
                <a:gridCol w="2695787">
                  <a:extLst>
                    <a:ext uri="{9D8B030D-6E8A-4147-A177-3AD203B41FA5}">
                      <a16:colId xmlns:a16="http://schemas.microsoft.com/office/drawing/2014/main" val="20002"/>
                    </a:ext>
                  </a:extLst>
                </a:gridCol>
                <a:gridCol w="2695788">
                  <a:extLst>
                    <a:ext uri="{9D8B030D-6E8A-4147-A177-3AD203B41FA5}">
                      <a16:colId xmlns:a16="http://schemas.microsoft.com/office/drawing/2014/main" val="20003"/>
                    </a:ext>
                  </a:extLst>
                </a:gridCol>
              </a:tblGrid>
              <a:tr h="571803">
                <a:tc>
                  <a:txBody>
                    <a:bodyPr/>
                    <a:lstStyle/>
                    <a:p>
                      <a:endParaRPr lang="en-GB" sz="1800" dirty="0">
                        <a:solidFill>
                          <a:schemeClr val="bg1"/>
                        </a:solidFill>
                      </a:endParaRPr>
                    </a:p>
                  </a:txBody>
                  <a:tcPr marT="45728" marB="45728">
                    <a:solidFill>
                      <a:srgbClr val="0070C0"/>
                    </a:solidFill>
                  </a:tcPr>
                </a:tc>
                <a:tc>
                  <a:txBody>
                    <a:bodyPr/>
                    <a:lstStyle/>
                    <a:p>
                      <a:r>
                        <a:rPr lang="en-GB" sz="1800" dirty="0">
                          <a:solidFill>
                            <a:schemeClr val="bg1"/>
                          </a:solidFill>
                        </a:rPr>
                        <a:t>Stage 1</a:t>
                      </a:r>
                    </a:p>
                  </a:txBody>
                  <a:tcPr marT="45728" marB="45728">
                    <a:solidFill>
                      <a:srgbClr val="0070C0"/>
                    </a:solidFill>
                  </a:tcPr>
                </a:tc>
                <a:tc>
                  <a:txBody>
                    <a:bodyPr/>
                    <a:lstStyle/>
                    <a:p>
                      <a:r>
                        <a:rPr lang="en-GB" sz="1800" dirty="0">
                          <a:solidFill>
                            <a:schemeClr val="bg1"/>
                          </a:solidFill>
                        </a:rPr>
                        <a:t>Stage 2</a:t>
                      </a:r>
                    </a:p>
                  </a:txBody>
                  <a:tcPr marT="45728" marB="45728">
                    <a:solidFill>
                      <a:srgbClr val="0070C0"/>
                    </a:solidFill>
                  </a:tcPr>
                </a:tc>
                <a:tc>
                  <a:txBody>
                    <a:bodyPr/>
                    <a:lstStyle/>
                    <a:p>
                      <a:r>
                        <a:rPr lang="en-GB" sz="1800" dirty="0">
                          <a:solidFill>
                            <a:schemeClr val="bg1"/>
                          </a:solidFill>
                        </a:rPr>
                        <a:t>Stage 3</a:t>
                      </a:r>
                    </a:p>
                  </a:txBody>
                  <a:tcPr marT="45728" marB="45728">
                    <a:solidFill>
                      <a:srgbClr val="0070C0"/>
                    </a:solidFill>
                  </a:tcPr>
                </a:tc>
                <a:extLst>
                  <a:ext uri="{0D108BD9-81ED-4DB2-BD59-A6C34878D82A}">
                    <a16:rowId xmlns:a16="http://schemas.microsoft.com/office/drawing/2014/main" val="10000"/>
                  </a:ext>
                </a:extLst>
              </a:tr>
              <a:tr h="1948929">
                <a:tc>
                  <a:txBody>
                    <a:bodyPr/>
                    <a:lstStyle/>
                    <a:p>
                      <a:r>
                        <a:rPr lang="en-GB" sz="1800" dirty="0">
                          <a:solidFill>
                            <a:schemeClr val="tx1"/>
                          </a:solidFill>
                        </a:rPr>
                        <a:t>Definition</a:t>
                      </a:r>
                    </a:p>
                  </a:txBody>
                  <a:tcPr marT="45728" marB="45728"/>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dirty="0">
                          <a:solidFill>
                            <a:schemeClr val="tx1"/>
                          </a:solidFill>
                        </a:rPr>
                        <a:t>From when a financial instrument is initially recognized, no significant increase in credit risk is observed.</a:t>
                      </a:r>
                    </a:p>
                  </a:txBody>
                  <a:tcPr marT="45728" marB="45728"/>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dirty="0">
                          <a:solidFill>
                            <a:schemeClr val="tx1"/>
                          </a:solidFill>
                        </a:rPr>
                        <a:t>From when a financial instrument is initially recognized, there is a significant increase in credit risk.</a:t>
                      </a:r>
                    </a:p>
                  </a:txBody>
                  <a:tcPr marT="45728" marB="45728"/>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dirty="0">
                          <a:solidFill>
                            <a:schemeClr val="tx1"/>
                          </a:solidFill>
                        </a:rPr>
                        <a:t>When a financial instrument is considered credit impaired. </a:t>
                      </a:r>
                    </a:p>
                  </a:txBody>
                  <a:tcPr marT="45728" marB="45728"/>
                </a:tc>
                <a:extLst>
                  <a:ext uri="{0D108BD9-81ED-4DB2-BD59-A6C34878D82A}">
                    <a16:rowId xmlns:a16="http://schemas.microsoft.com/office/drawing/2014/main" val="10001"/>
                  </a:ext>
                </a:extLst>
              </a:tr>
              <a:tr h="1409919">
                <a:tc>
                  <a:txBody>
                    <a:bodyPr/>
                    <a:lstStyle/>
                    <a:p>
                      <a:r>
                        <a:rPr lang="en-GB" sz="1800" dirty="0">
                          <a:solidFill>
                            <a:schemeClr val="tx1"/>
                          </a:solidFill>
                        </a:rPr>
                        <a:t>ECL Measurement</a:t>
                      </a:r>
                    </a:p>
                  </a:txBody>
                  <a:tcPr marT="45728" marB="45728"/>
                </a:tc>
                <a:tc>
                  <a:txBody>
                    <a:bodyPr/>
                    <a:lstStyle/>
                    <a:p>
                      <a:r>
                        <a:rPr lang="en-GB" sz="1800" dirty="0">
                          <a:solidFill>
                            <a:schemeClr val="tx1"/>
                          </a:solidFill>
                        </a:rPr>
                        <a:t>ECL is measured based on default events possible in next 12 months.</a:t>
                      </a:r>
                    </a:p>
                  </a:txBody>
                  <a:tcPr marT="45728" marB="45728"/>
                </a:tc>
                <a:tc>
                  <a:txBody>
                    <a:bodyPr/>
                    <a:lstStyle/>
                    <a:p>
                      <a:r>
                        <a:rPr lang="en-GB" sz="1800" dirty="0">
                          <a:solidFill>
                            <a:schemeClr val="tx1"/>
                          </a:solidFill>
                        </a:rPr>
                        <a:t>ECL is measured based on lifetime expected credit losses.</a:t>
                      </a:r>
                    </a:p>
                  </a:txBody>
                  <a:tcPr marT="45728" marB="45728"/>
                </a:tc>
                <a:tc>
                  <a:txBody>
                    <a:bodyPr/>
                    <a:lstStyle/>
                    <a:p>
                      <a:r>
                        <a:rPr lang="en-GB" sz="1800" dirty="0">
                          <a:solidFill>
                            <a:schemeClr val="tx1"/>
                          </a:solidFill>
                        </a:rPr>
                        <a:t>ECL is measured based on lifetime expected credit losses.</a:t>
                      </a:r>
                    </a:p>
                  </a:txBody>
                  <a:tcPr marT="45728" marB="45728"/>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8370" name="Picture 1">
            <a:extLst>
              <a:ext uri="{FF2B5EF4-FFF2-40B4-BE49-F238E27FC236}">
                <a16:creationId xmlns:a16="http://schemas.microsoft.com/office/drawing/2014/main" id="{517F6AA3-6573-F8AE-3C65-BFA34E118D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73763A99-76B8-D6C2-F790-C1F07C22D5C0}"/>
              </a:ext>
            </a:extLst>
          </p:cNvPr>
          <p:cNvSpPr txBox="1">
            <a:spLocks noChangeArrowheads="1"/>
          </p:cNvSpPr>
          <p:nvPr/>
        </p:nvSpPr>
        <p:spPr>
          <a:xfrm>
            <a:off x="1600200" y="874713"/>
            <a:ext cx="7980363" cy="636587"/>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2000" b="1" dirty="0"/>
              <a:t>Expected credit loss Recognition: Accounting Mechanics</a:t>
            </a:r>
            <a:endParaRPr lang="en-US" altLang="en-US" sz="3200" b="1" kern="0" dirty="0"/>
          </a:p>
        </p:txBody>
      </p:sp>
      <p:sp>
        <p:nvSpPr>
          <p:cNvPr id="58372" name="Rectangle 3">
            <a:extLst>
              <a:ext uri="{FF2B5EF4-FFF2-40B4-BE49-F238E27FC236}">
                <a16:creationId xmlns:a16="http://schemas.microsoft.com/office/drawing/2014/main" id="{217E2595-50F2-FB13-CF9D-F7FBC19D8CFB}"/>
              </a:ext>
            </a:extLst>
          </p:cNvPr>
          <p:cNvSpPr txBox="1">
            <a:spLocks noChangeArrowheads="1"/>
          </p:cNvSpPr>
          <p:nvPr/>
        </p:nvSpPr>
        <p:spPr bwMode="auto">
          <a:xfrm>
            <a:off x="1736725" y="1676400"/>
            <a:ext cx="10287000" cy="455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120000"/>
              </a:lnSpc>
              <a:spcBef>
                <a:spcPts val="600"/>
              </a:spcBef>
            </a:pPr>
            <a:r>
              <a:rPr lang="en-GB" altLang="en-US" sz="2400" dirty="0"/>
              <a:t>ECL for Debt Contracts Measured at Amortised Cost</a:t>
            </a:r>
          </a:p>
          <a:p>
            <a:pPr lvl="1">
              <a:lnSpc>
                <a:spcPct val="120000"/>
              </a:lnSpc>
              <a:spcBef>
                <a:spcPts val="600"/>
              </a:spcBef>
            </a:pPr>
            <a:r>
              <a:rPr lang="en-GB" altLang="en-US" sz="1600" dirty="0"/>
              <a:t>Debit P&amp;L and net off the cumulative provision from the amortised cost of the debt contract</a:t>
            </a:r>
          </a:p>
          <a:p>
            <a:pPr>
              <a:lnSpc>
                <a:spcPct val="120000"/>
              </a:lnSpc>
              <a:spcBef>
                <a:spcPts val="600"/>
              </a:spcBef>
            </a:pPr>
            <a:r>
              <a:rPr lang="en-GB" altLang="en-US" sz="2000" dirty="0"/>
              <a:t>ECL for financial assets held at fair value through OCI</a:t>
            </a:r>
          </a:p>
          <a:p>
            <a:pPr>
              <a:lnSpc>
                <a:spcPct val="120000"/>
              </a:lnSpc>
              <a:spcBef>
                <a:spcPts val="600"/>
              </a:spcBef>
            </a:pPr>
            <a:r>
              <a:rPr lang="en-GB" altLang="en-US" sz="2000" dirty="0"/>
              <a:t>ECL for off balance sheet items: Financial Guarantees</a:t>
            </a:r>
          </a:p>
          <a:p>
            <a:pPr lvl="1">
              <a:lnSpc>
                <a:spcPct val="120000"/>
              </a:lnSpc>
              <a:spcBef>
                <a:spcPts val="600"/>
              </a:spcBef>
            </a:pPr>
            <a:r>
              <a:rPr lang="en-GB" altLang="en-US" sz="1600" dirty="0"/>
              <a:t>ECL = EAD * PD *LGD * CCF where CCF [Credit Conversion Factor] as per RBI norms is 100%</a:t>
            </a:r>
          </a:p>
          <a:p>
            <a:pPr>
              <a:lnSpc>
                <a:spcPct val="120000"/>
              </a:lnSpc>
              <a:spcBef>
                <a:spcPts val="600"/>
              </a:spcBef>
            </a:pPr>
            <a:r>
              <a:rPr lang="en-GB" altLang="en-US" sz="2000" dirty="0"/>
              <a:t>ECL for off balance sheet item: Loan Commitment </a:t>
            </a:r>
          </a:p>
          <a:p>
            <a:pPr lvl="1">
              <a:lnSpc>
                <a:spcPct val="120000"/>
              </a:lnSpc>
              <a:spcBef>
                <a:spcPts val="600"/>
              </a:spcBef>
            </a:pPr>
            <a:r>
              <a:rPr lang="en-GB" altLang="en-US" sz="1600" dirty="0"/>
              <a:t>ECL =  EAD * PD * LGD * CCF.</a:t>
            </a:r>
          </a:p>
          <a:p>
            <a:pPr lvl="1">
              <a:lnSpc>
                <a:spcPct val="120000"/>
              </a:lnSpc>
              <a:spcBef>
                <a:spcPts val="600"/>
              </a:spcBef>
            </a:pPr>
            <a:r>
              <a:rPr lang="en-GB" altLang="en-US" sz="1600" dirty="0"/>
              <a:t>As per Basel framework CCF is 20% if the original maturity of the loan is below one year; and 50% otherwise</a:t>
            </a:r>
          </a:p>
          <a:p>
            <a:pPr eaLnBrk="1" hangingPunct="1">
              <a:lnSpc>
                <a:spcPct val="120000"/>
              </a:lnSpc>
              <a:spcBef>
                <a:spcPts val="600"/>
              </a:spcBef>
            </a:pPr>
            <a:r>
              <a:rPr lang="en-GB" altLang="en-US" sz="2000" dirty="0">
                <a:solidFill>
                  <a:srgbClr val="000000"/>
                </a:solidFill>
              </a:rPr>
              <a:t>Impairment Reserve : RBI Guidelines for NBFCs</a:t>
            </a:r>
          </a:p>
          <a:p>
            <a:pPr lvl="1">
              <a:lnSpc>
                <a:spcPct val="120000"/>
              </a:lnSpc>
              <a:spcBef>
                <a:spcPts val="600"/>
              </a:spcBef>
            </a:pPr>
            <a:endParaRPr lang="en-GB" altLang="en-US" sz="1600" dirty="0"/>
          </a:p>
          <a:p>
            <a:pPr lvl="1">
              <a:lnSpc>
                <a:spcPct val="120000"/>
              </a:lnSpc>
              <a:spcBef>
                <a:spcPts val="600"/>
              </a:spcBef>
            </a:pPr>
            <a:endParaRPr lang="en-GB" altLang="en-US" sz="1400" dirty="0"/>
          </a:p>
          <a:p>
            <a:pPr>
              <a:buFontTx/>
              <a:buNone/>
            </a:pPr>
            <a:endParaRPr lang="en-US" altLang="en-US" sz="1600" dirty="0"/>
          </a:p>
          <a:p>
            <a:pPr>
              <a:buFontTx/>
              <a:buNone/>
            </a:pPr>
            <a:endParaRPr lang="en-US" altLang="en-US" sz="1600" dirty="0"/>
          </a:p>
          <a:p>
            <a:endParaRPr lang="en-US" altLang="en-US" sz="1600" dirty="0"/>
          </a:p>
          <a:p>
            <a:pPr lvl="1"/>
            <a:endParaRPr lang="en-US" altLang="en-US" sz="1600" dirty="0"/>
          </a:p>
        </p:txBody>
      </p:sp>
      <p:sp>
        <p:nvSpPr>
          <p:cNvPr id="58373" name="Footer Placeholder 4">
            <a:extLst>
              <a:ext uri="{FF2B5EF4-FFF2-40B4-BE49-F238E27FC236}">
                <a16:creationId xmlns:a16="http://schemas.microsoft.com/office/drawing/2014/main" id="{F6D7C0D5-7E0F-DB0D-A5BB-8EA77D3C055E}"/>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60418" name="Picture 1">
            <a:extLst>
              <a:ext uri="{FF2B5EF4-FFF2-40B4-BE49-F238E27FC236}">
                <a16:creationId xmlns:a16="http://schemas.microsoft.com/office/drawing/2014/main" id="{5ACB92BB-65E4-2727-7CCF-610050A1AB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4180A925-CBC0-EEA6-0ACE-A4E956BB99D4}"/>
              </a:ext>
            </a:extLst>
          </p:cNvPr>
          <p:cNvSpPr txBox="1">
            <a:spLocks noChangeArrowheads="1"/>
          </p:cNvSpPr>
          <p:nvPr/>
        </p:nvSpPr>
        <p:spPr>
          <a:xfrm>
            <a:off x="1600200" y="282575"/>
            <a:ext cx="7980363" cy="63658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1800" b="1" dirty="0"/>
              <a:t>ECL for Financial Assets held at Fair Value Through OCI </a:t>
            </a:r>
          </a:p>
          <a:p>
            <a:pPr>
              <a:defRPr/>
            </a:pPr>
            <a:r>
              <a:rPr lang="en-GB" sz="1800" b="1" dirty="0"/>
              <a:t>– A Numerical Example</a:t>
            </a:r>
            <a:endParaRPr lang="en-US" altLang="en-US" sz="2800" b="1" kern="0" dirty="0"/>
          </a:p>
        </p:txBody>
      </p:sp>
      <p:sp>
        <p:nvSpPr>
          <p:cNvPr id="4" name="Rectangle 3">
            <a:extLst>
              <a:ext uri="{FF2B5EF4-FFF2-40B4-BE49-F238E27FC236}">
                <a16:creationId xmlns:a16="http://schemas.microsoft.com/office/drawing/2014/main" id="{AF9FB720-4201-8D6E-A082-7442BA935015}"/>
              </a:ext>
            </a:extLst>
          </p:cNvPr>
          <p:cNvSpPr txBox="1">
            <a:spLocks noChangeArrowheads="1"/>
          </p:cNvSpPr>
          <p:nvPr/>
        </p:nvSpPr>
        <p:spPr>
          <a:xfrm>
            <a:off x="1905000" y="1246188"/>
            <a:ext cx="10287000" cy="5254625"/>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120000"/>
              </a:lnSpc>
              <a:spcBef>
                <a:spcPts val="600"/>
              </a:spcBef>
              <a:defRPr/>
            </a:pPr>
            <a:r>
              <a:rPr lang="en-IN" sz="1600" dirty="0"/>
              <a:t>Investment in AAA rated bonds at initial recognition = 1000</a:t>
            </a:r>
          </a:p>
          <a:p>
            <a:pPr>
              <a:lnSpc>
                <a:spcPct val="120000"/>
              </a:lnSpc>
              <a:spcBef>
                <a:spcPts val="600"/>
              </a:spcBef>
              <a:defRPr/>
            </a:pPr>
            <a:r>
              <a:rPr lang="en-IN" sz="1600" dirty="0"/>
              <a:t>Coupon Rate = 7%pa; YTM at initial recognition = 7% pa; Term = 5 years; annual coupons in arrear</a:t>
            </a:r>
          </a:p>
          <a:p>
            <a:pPr>
              <a:lnSpc>
                <a:spcPct val="120000"/>
              </a:lnSpc>
              <a:spcBef>
                <a:spcPts val="600"/>
              </a:spcBef>
              <a:defRPr/>
            </a:pPr>
            <a:r>
              <a:rPr lang="en-IN" sz="1600" dirty="0"/>
              <a:t>End of Year 1; YTM on AAA rated bonds increased to 8%pa; Bonds under consideration were downgraded to AA; and yield on AA rated bonds = 9%pa</a:t>
            </a:r>
          </a:p>
          <a:p>
            <a:pPr>
              <a:lnSpc>
                <a:spcPct val="120000"/>
              </a:lnSpc>
              <a:spcBef>
                <a:spcPts val="600"/>
              </a:spcBef>
              <a:defRPr/>
            </a:pPr>
            <a:r>
              <a:rPr lang="en-IN" sz="1600" dirty="0"/>
              <a:t>Value of the bonds at i = 8% pa is</a:t>
            </a:r>
          </a:p>
          <a:p>
            <a:pPr>
              <a:lnSpc>
                <a:spcPct val="120000"/>
              </a:lnSpc>
              <a:spcBef>
                <a:spcPts val="600"/>
              </a:spcBef>
              <a:defRPr/>
            </a:pPr>
            <a:r>
              <a:rPr lang="en-IN" sz="1600" dirty="0"/>
              <a:t>= 70 * PVIFA (8,5) + 1000 * PVIF (8,5) = 960</a:t>
            </a:r>
          </a:p>
          <a:p>
            <a:pPr>
              <a:lnSpc>
                <a:spcPct val="120000"/>
              </a:lnSpc>
              <a:spcBef>
                <a:spcPts val="600"/>
              </a:spcBef>
              <a:defRPr/>
            </a:pPr>
            <a:r>
              <a:rPr lang="en-IN" sz="1600" dirty="0"/>
              <a:t>Value of the bonds at i=9%  is </a:t>
            </a:r>
          </a:p>
          <a:p>
            <a:pPr>
              <a:lnSpc>
                <a:spcPct val="120000"/>
              </a:lnSpc>
              <a:spcBef>
                <a:spcPts val="600"/>
              </a:spcBef>
              <a:defRPr/>
            </a:pPr>
            <a:r>
              <a:rPr lang="en-IN" sz="1600" dirty="0"/>
              <a:t>= 70*PVIFA (9,5)+1000*PVIF (9,5) =922</a:t>
            </a:r>
          </a:p>
          <a:p>
            <a:pPr>
              <a:lnSpc>
                <a:spcPct val="120000"/>
              </a:lnSpc>
              <a:spcBef>
                <a:spcPts val="600"/>
              </a:spcBef>
              <a:defRPr/>
            </a:pPr>
            <a:r>
              <a:rPr lang="en-IN" sz="1600" dirty="0"/>
              <a:t>End of Year 1</a:t>
            </a:r>
          </a:p>
          <a:p>
            <a:pPr lvl="1">
              <a:lnSpc>
                <a:spcPct val="120000"/>
              </a:lnSpc>
              <a:spcBef>
                <a:spcPts val="600"/>
              </a:spcBef>
              <a:defRPr/>
            </a:pPr>
            <a:r>
              <a:rPr lang="en-IN" sz="1600" dirty="0"/>
              <a:t>Carrying Cost of bonds at FV = 922</a:t>
            </a:r>
          </a:p>
          <a:p>
            <a:pPr lvl="1">
              <a:lnSpc>
                <a:spcPct val="120000"/>
              </a:lnSpc>
              <a:spcBef>
                <a:spcPts val="600"/>
              </a:spcBef>
              <a:defRPr/>
            </a:pPr>
            <a:r>
              <a:rPr lang="en-IN" sz="1600" dirty="0"/>
              <a:t>Total reduction in  Value = 1000 – 922 =78</a:t>
            </a:r>
          </a:p>
          <a:p>
            <a:pPr lvl="1">
              <a:lnSpc>
                <a:spcPct val="120000"/>
              </a:lnSpc>
              <a:spcBef>
                <a:spcPts val="600"/>
              </a:spcBef>
              <a:defRPr/>
            </a:pPr>
            <a:r>
              <a:rPr lang="en-IN" sz="1600" dirty="0"/>
              <a:t>Reduction attributable to market risk = 1000 – 960 = 40 = OCI Component</a:t>
            </a:r>
          </a:p>
          <a:p>
            <a:pPr lvl="1">
              <a:lnSpc>
                <a:spcPct val="120000"/>
              </a:lnSpc>
              <a:spcBef>
                <a:spcPts val="600"/>
              </a:spcBef>
              <a:defRPr/>
            </a:pPr>
            <a:r>
              <a:rPr lang="en-IN" sz="1600" dirty="0"/>
              <a:t>Reduction attributable to credit risk = 960 – 922 =38 = charge to P &amp; L [ECL]</a:t>
            </a:r>
            <a:endParaRPr lang="en-US" sz="1600" dirty="0"/>
          </a:p>
          <a:p>
            <a:pPr lvl="1">
              <a:lnSpc>
                <a:spcPct val="120000"/>
              </a:lnSpc>
              <a:spcBef>
                <a:spcPts val="600"/>
              </a:spcBef>
              <a:defRPr/>
            </a:pPr>
            <a:endParaRPr lang="en-US" sz="1600" dirty="0"/>
          </a:p>
          <a:p>
            <a:pPr lvl="1">
              <a:lnSpc>
                <a:spcPct val="120000"/>
              </a:lnSpc>
              <a:spcBef>
                <a:spcPts val="600"/>
              </a:spcBef>
              <a:defRPr/>
            </a:pPr>
            <a:endParaRPr lang="en-GB" sz="1600" dirty="0"/>
          </a:p>
          <a:p>
            <a:pPr lvl="1">
              <a:lnSpc>
                <a:spcPct val="120000"/>
              </a:lnSpc>
              <a:spcBef>
                <a:spcPts val="600"/>
              </a:spcBef>
              <a:defRPr/>
            </a:pPr>
            <a:endParaRPr lang="en-GB" sz="1600" dirty="0"/>
          </a:p>
          <a:p>
            <a:pPr lvl="1">
              <a:lnSpc>
                <a:spcPct val="120000"/>
              </a:lnSpc>
              <a:spcBef>
                <a:spcPts val="600"/>
              </a:spcBef>
              <a:defRPr/>
            </a:pPr>
            <a:endParaRPr lang="en-GB" sz="1200" dirty="0"/>
          </a:p>
          <a:p>
            <a:pPr lvl="1">
              <a:lnSpc>
                <a:spcPct val="120000"/>
              </a:lnSpc>
              <a:spcBef>
                <a:spcPts val="600"/>
              </a:spcBef>
              <a:defRPr/>
            </a:pPr>
            <a:endParaRPr lang="en-GB" sz="1400" dirty="0"/>
          </a:p>
          <a:p>
            <a:pPr marL="0" indent="0">
              <a:buFontTx/>
              <a:buNone/>
              <a:defRPr/>
            </a:pPr>
            <a:endParaRPr lang="en-US" altLang="en-US" sz="1600" kern="0" dirty="0"/>
          </a:p>
          <a:p>
            <a:pPr marL="0" indent="0">
              <a:buFontTx/>
              <a:buNone/>
              <a:defRPr/>
            </a:pPr>
            <a:endParaRPr lang="en-US" altLang="en-US" sz="1600" kern="0" dirty="0"/>
          </a:p>
          <a:p>
            <a:pPr>
              <a:defRPr/>
            </a:pPr>
            <a:endParaRPr lang="en-US" altLang="en-US" sz="1600" kern="0" dirty="0"/>
          </a:p>
          <a:p>
            <a:pPr lvl="1">
              <a:defRPr/>
            </a:pPr>
            <a:endParaRPr lang="en-US" altLang="en-US" sz="1600" kern="0" dirty="0"/>
          </a:p>
        </p:txBody>
      </p:sp>
      <p:sp>
        <p:nvSpPr>
          <p:cNvPr id="60421" name="Footer Placeholder 4">
            <a:extLst>
              <a:ext uri="{FF2B5EF4-FFF2-40B4-BE49-F238E27FC236}">
                <a16:creationId xmlns:a16="http://schemas.microsoft.com/office/drawing/2014/main" id="{E726BEBC-060C-F04F-CC5E-43FB85A8A775}"/>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62466" name="Picture 1">
            <a:extLst>
              <a:ext uri="{FF2B5EF4-FFF2-40B4-BE49-F238E27FC236}">
                <a16:creationId xmlns:a16="http://schemas.microsoft.com/office/drawing/2014/main" id="{F1B01E9F-3E1A-758B-4452-58656195EA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CEA42C07-245C-47DD-0A21-ED984732C25B}"/>
              </a:ext>
            </a:extLst>
          </p:cNvPr>
          <p:cNvSpPr txBox="1">
            <a:spLocks noChangeArrowheads="1"/>
          </p:cNvSpPr>
          <p:nvPr/>
        </p:nvSpPr>
        <p:spPr>
          <a:xfrm>
            <a:off x="1600200" y="874713"/>
            <a:ext cx="7980363" cy="636587"/>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2000" b="1" dirty="0"/>
              <a:t>Demystifying PD Terminologies : A Numerical Example</a:t>
            </a:r>
            <a:endParaRPr lang="en-US" altLang="en-US" sz="3200" b="1" kern="0" dirty="0"/>
          </a:p>
        </p:txBody>
      </p:sp>
      <p:sp>
        <p:nvSpPr>
          <p:cNvPr id="4" name="Rectangle 3">
            <a:extLst>
              <a:ext uri="{FF2B5EF4-FFF2-40B4-BE49-F238E27FC236}">
                <a16:creationId xmlns:a16="http://schemas.microsoft.com/office/drawing/2014/main" id="{26A116FA-17D3-D2DF-C9F3-E8937B5D7256}"/>
              </a:ext>
            </a:extLst>
          </p:cNvPr>
          <p:cNvSpPr txBox="1">
            <a:spLocks noChangeArrowheads="1"/>
          </p:cNvSpPr>
          <p:nvPr/>
        </p:nvSpPr>
        <p:spPr>
          <a:xfrm>
            <a:off x="1905000" y="1695450"/>
            <a:ext cx="10287000" cy="310515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120000"/>
              </a:lnSpc>
              <a:spcBef>
                <a:spcPts val="600"/>
              </a:spcBef>
              <a:defRPr/>
            </a:pPr>
            <a:r>
              <a:rPr lang="en-GB" sz="2400" dirty="0"/>
              <a:t>Basic Data</a:t>
            </a:r>
          </a:p>
          <a:p>
            <a:pPr>
              <a:lnSpc>
                <a:spcPct val="120000"/>
              </a:lnSpc>
              <a:spcBef>
                <a:spcPts val="600"/>
              </a:spcBef>
              <a:defRPr/>
            </a:pPr>
            <a:endParaRPr lang="en-GB" sz="2400" dirty="0"/>
          </a:p>
          <a:p>
            <a:pPr>
              <a:lnSpc>
                <a:spcPct val="120000"/>
              </a:lnSpc>
              <a:spcBef>
                <a:spcPts val="600"/>
              </a:spcBef>
              <a:defRPr/>
            </a:pPr>
            <a:endParaRPr lang="en-GB" sz="1600" dirty="0"/>
          </a:p>
          <a:p>
            <a:pPr lvl="1">
              <a:lnSpc>
                <a:spcPct val="120000"/>
              </a:lnSpc>
              <a:spcBef>
                <a:spcPts val="600"/>
              </a:spcBef>
              <a:defRPr/>
            </a:pPr>
            <a:endParaRPr lang="en-GB" sz="1400" dirty="0"/>
          </a:p>
          <a:p>
            <a:pPr marL="0" indent="0">
              <a:buFontTx/>
              <a:buNone/>
              <a:defRPr/>
            </a:pPr>
            <a:endParaRPr lang="en-US" altLang="en-US" sz="1600" kern="0" dirty="0"/>
          </a:p>
          <a:p>
            <a:pPr marL="0" indent="0">
              <a:buFontTx/>
              <a:buNone/>
              <a:defRPr/>
            </a:pPr>
            <a:endParaRPr lang="en-US" altLang="en-US" sz="1600" kern="0" dirty="0"/>
          </a:p>
          <a:p>
            <a:pPr>
              <a:defRPr/>
            </a:pPr>
            <a:endParaRPr lang="en-US" altLang="en-US" sz="1600" kern="0" dirty="0"/>
          </a:p>
          <a:p>
            <a:pPr lvl="1">
              <a:defRPr/>
            </a:pPr>
            <a:endParaRPr lang="en-US" altLang="en-US" sz="1600" kern="0" dirty="0"/>
          </a:p>
        </p:txBody>
      </p:sp>
      <p:sp>
        <p:nvSpPr>
          <p:cNvPr id="62469" name="Footer Placeholder 4">
            <a:extLst>
              <a:ext uri="{FF2B5EF4-FFF2-40B4-BE49-F238E27FC236}">
                <a16:creationId xmlns:a16="http://schemas.microsoft.com/office/drawing/2014/main" id="{18B4EF5E-C217-D9AA-46B9-6433D6D1AD24}"/>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graphicFrame>
        <p:nvGraphicFramePr>
          <p:cNvPr id="6" name="Table 5">
            <a:extLst>
              <a:ext uri="{FF2B5EF4-FFF2-40B4-BE49-F238E27FC236}">
                <a16:creationId xmlns:a16="http://schemas.microsoft.com/office/drawing/2014/main" id="{C5B20E67-07E6-FEEA-E23C-DA849BBDBBAA}"/>
              </a:ext>
            </a:extLst>
          </p:cNvPr>
          <p:cNvGraphicFramePr>
            <a:graphicFrameLocks noGrp="1"/>
          </p:cNvGraphicFramePr>
          <p:nvPr/>
        </p:nvGraphicFramePr>
        <p:xfrm>
          <a:off x="2243138" y="2946400"/>
          <a:ext cx="8918576" cy="1477974"/>
        </p:xfrm>
        <a:graphic>
          <a:graphicData uri="http://schemas.openxmlformats.org/drawingml/2006/table">
            <a:tbl>
              <a:tblPr firstRow="1" bandRow="1">
                <a:tableStyleId>{5DA37D80-6434-44D0-A028-1B22A696006F}</a:tableStyleId>
              </a:tblPr>
              <a:tblGrid>
                <a:gridCol w="2229644">
                  <a:extLst>
                    <a:ext uri="{9D8B030D-6E8A-4147-A177-3AD203B41FA5}">
                      <a16:colId xmlns:a16="http://schemas.microsoft.com/office/drawing/2014/main" val="20000"/>
                    </a:ext>
                  </a:extLst>
                </a:gridCol>
                <a:gridCol w="2229644">
                  <a:extLst>
                    <a:ext uri="{9D8B030D-6E8A-4147-A177-3AD203B41FA5}">
                      <a16:colId xmlns:a16="http://schemas.microsoft.com/office/drawing/2014/main" val="20001"/>
                    </a:ext>
                  </a:extLst>
                </a:gridCol>
                <a:gridCol w="2229644">
                  <a:extLst>
                    <a:ext uri="{9D8B030D-6E8A-4147-A177-3AD203B41FA5}">
                      <a16:colId xmlns:a16="http://schemas.microsoft.com/office/drawing/2014/main" val="20002"/>
                    </a:ext>
                  </a:extLst>
                </a:gridCol>
                <a:gridCol w="2229644">
                  <a:extLst>
                    <a:ext uri="{9D8B030D-6E8A-4147-A177-3AD203B41FA5}">
                      <a16:colId xmlns:a16="http://schemas.microsoft.com/office/drawing/2014/main" val="20003"/>
                    </a:ext>
                  </a:extLst>
                </a:gridCol>
              </a:tblGrid>
              <a:tr h="365726">
                <a:tc>
                  <a:txBody>
                    <a:bodyPr/>
                    <a:lstStyle/>
                    <a:p>
                      <a:r>
                        <a:rPr lang="en-IN" sz="1800" kern="1200" dirty="0">
                          <a:solidFill>
                            <a:schemeClr val="tx1"/>
                          </a:solidFill>
                          <a:latin typeface="+mn-lt"/>
                          <a:ea typeface="+mn-ea"/>
                          <a:cs typeface="+mn-cs"/>
                        </a:rPr>
                        <a:t>Calendar Year</a:t>
                      </a:r>
                    </a:p>
                  </a:txBody>
                  <a:tcPr marL="91439" marR="91439" marT="45708" marB="45708">
                    <a:solidFill>
                      <a:srgbClr val="0070C0"/>
                    </a:solidFill>
                  </a:tcPr>
                </a:tc>
                <a:tc>
                  <a:txBody>
                    <a:bodyPr/>
                    <a:lstStyle/>
                    <a:p>
                      <a:r>
                        <a:rPr lang="en-IN" sz="1800" dirty="0"/>
                        <a:t>Loans In force BoY</a:t>
                      </a:r>
                    </a:p>
                  </a:txBody>
                  <a:tcPr marL="91439" marR="91439" marT="45708" marB="45708">
                    <a:solidFill>
                      <a:srgbClr val="0070C0"/>
                    </a:solidFill>
                  </a:tcPr>
                </a:tc>
                <a:tc>
                  <a:txBody>
                    <a:bodyPr/>
                    <a:lstStyle/>
                    <a:p>
                      <a:r>
                        <a:rPr lang="en-IN" sz="1800" dirty="0"/>
                        <a:t>Number of Defaults</a:t>
                      </a:r>
                    </a:p>
                  </a:txBody>
                  <a:tcPr marL="91439" marR="91439" marT="45708" marB="45708">
                    <a:solidFill>
                      <a:srgbClr val="0070C0"/>
                    </a:solidFill>
                  </a:tcPr>
                </a:tc>
                <a:tc>
                  <a:txBody>
                    <a:bodyPr/>
                    <a:lstStyle/>
                    <a:p>
                      <a:r>
                        <a:rPr lang="en-IN" sz="1800" dirty="0"/>
                        <a:t>Loans Inforce EoY</a:t>
                      </a:r>
                    </a:p>
                  </a:txBody>
                  <a:tcPr marL="91439" marR="91439" marT="45708" marB="45708">
                    <a:solidFill>
                      <a:srgbClr val="0070C0"/>
                    </a:solidFill>
                  </a:tcPr>
                </a:tc>
                <a:extLst>
                  <a:ext uri="{0D108BD9-81ED-4DB2-BD59-A6C34878D82A}">
                    <a16:rowId xmlns:a16="http://schemas.microsoft.com/office/drawing/2014/main" val="10000"/>
                  </a:ext>
                </a:extLst>
              </a:tr>
              <a:tr h="370746">
                <a:tc>
                  <a:txBody>
                    <a:bodyPr/>
                    <a:lstStyle/>
                    <a:p>
                      <a:pPr algn="ctr"/>
                      <a:r>
                        <a:rPr lang="en-IN" sz="1800" kern="1200" dirty="0">
                          <a:solidFill>
                            <a:schemeClr val="tx1"/>
                          </a:solidFill>
                          <a:latin typeface="+mn-lt"/>
                          <a:ea typeface="+mn-ea"/>
                          <a:cs typeface="+mn-cs"/>
                        </a:rPr>
                        <a:t>2021</a:t>
                      </a:r>
                    </a:p>
                  </a:txBody>
                  <a:tcPr marL="91439" marR="91439" marT="45708" marB="45708">
                    <a:solidFill>
                      <a:schemeClr val="bg1">
                        <a:alpha val="20000"/>
                      </a:schemeClr>
                    </a:solidFill>
                  </a:tcPr>
                </a:tc>
                <a:tc>
                  <a:txBody>
                    <a:bodyPr/>
                    <a:lstStyle/>
                    <a:p>
                      <a:pPr algn="ctr"/>
                      <a:r>
                        <a:rPr lang="en-IN" sz="1800" dirty="0"/>
                        <a:t>5,400</a:t>
                      </a:r>
                    </a:p>
                  </a:txBody>
                  <a:tcPr marL="91439" marR="91439" marT="45708" marB="45708">
                    <a:solidFill>
                      <a:schemeClr val="bg1">
                        <a:alpha val="20000"/>
                      </a:schemeClr>
                    </a:solidFill>
                  </a:tcPr>
                </a:tc>
                <a:tc>
                  <a:txBody>
                    <a:bodyPr/>
                    <a:lstStyle/>
                    <a:p>
                      <a:pPr algn="ctr"/>
                      <a:r>
                        <a:rPr lang="en-IN" sz="1800" dirty="0"/>
                        <a:t>459</a:t>
                      </a:r>
                    </a:p>
                  </a:txBody>
                  <a:tcPr marL="91439" marR="91439" marT="45708" marB="45708">
                    <a:solidFill>
                      <a:schemeClr val="bg1">
                        <a:alpha val="20000"/>
                      </a:schemeClr>
                    </a:solidFill>
                  </a:tcPr>
                </a:tc>
                <a:tc>
                  <a:txBody>
                    <a:bodyPr/>
                    <a:lstStyle/>
                    <a:p>
                      <a:pPr algn="ctr"/>
                      <a:r>
                        <a:rPr lang="en-IN" sz="1800" dirty="0"/>
                        <a:t>4,941</a:t>
                      </a:r>
                    </a:p>
                  </a:txBody>
                  <a:tcPr marL="91439" marR="91439" marT="45708" marB="45708">
                    <a:solidFill>
                      <a:schemeClr val="bg1">
                        <a:alpha val="20000"/>
                      </a:schemeClr>
                    </a:solidFill>
                  </a:tcPr>
                </a:tc>
                <a:extLst>
                  <a:ext uri="{0D108BD9-81ED-4DB2-BD59-A6C34878D82A}">
                    <a16:rowId xmlns:a16="http://schemas.microsoft.com/office/drawing/2014/main" val="10001"/>
                  </a:ext>
                </a:extLst>
              </a:tr>
              <a:tr h="370746">
                <a:tc>
                  <a:txBody>
                    <a:bodyPr/>
                    <a:lstStyle/>
                    <a:p>
                      <a:pPr algn="ctr"/>
                      <a:r>
                        <a:rPr lang="en-IN" sz="1800" dirty="0"/>
                        <a:t>2022</a:t>
                      </a:r>
                    </a:p>
                  </a:txBody>
                  <a:tcPr marL="91439" marR="91439" marT="45708" marB="45708">
                    <a:solidFill>
                      <a:schemeClr val="bg1"/>
                    </a:solidFill>
                  </a:tcPr>
                </a:tc>
                <a:tc>
                  <a:txBody>
                    <a:bodyPr/>
                    <a:lstStyle/>
                    <a:p>
                      <a:pPr algn="ctr"/>
                      <a:r>
                        <a:rPr lang="en-IN" sz="1800" dirty="0"/>
                        <a:t>4,941</a:t>
                      </a:r>
                    </a:p>
                  </a:txBody>
                  <a:tcPr marL="91439" marR="91439" marT="45708" marB="45708">
                    <a:solidFill>
                      <a:schemeClr val="bg1"/>
                    </a:solidFill>
                  </a:tcPr>
                </a:tc>
                <a:tc>
                  <a:txBody>
                    <a:bodyPr/>
                    <a:lstStyle/>
                    <a:p>
                      <a:pPr algn="ctr"/>
                      <a:r>
                        <a:rPr lang="en-IN" sz="1800" dirty="0"/>
                        <a:t>681</a:t>
                      </a:r>
                    </a:p>
                  </a:txBody>
                  <a:tcPr marL="91439" marR="91439" marT="45708" marB="45708">
                    <a:solidFill>
                      <a:schemeClr val="bg1"/>
                    </a:solidFill>
                  </a:tcPr>
                </a:tc>
                <a:tc>
                  <a:txBody>
                    <a:bodyPr/>
                    <a:lstStyle/>
                    <a:p>
                      <a:pPr algn="ctr"/>
                      <a:r>
                        <a:rPr lang="en-IN" sz="1800" dirty="0"/>
                        <a:t>4,260</a:t>
                      </a:r>
                    </a:p>
                  </a:txBody>
                  <a:tcPr marL="91439" marR="91439" marT="45708" marB="45708">
                    <a:solidFill>
                      <a:schemeClr val="bg1"/>
                    </a:solidFill>
                  </a:tcPr>
                </a:tc>
                <a:extLst>
                  <a:ext uri="{0D108BD9-81ED-4DB2-BD59-A6C34878D82A}">
                    <a16:rowId xmlns:a16="http://schemas.microsoft.com/office/drawing/2014/main" val="10002"/>
                  </a:ext>
                </a:extLst>
              </a:tr>
              <a:tr h="370746">
                <a:tc>
                  <a:txBody>
                    <a:bodyPr/>
                    <a:lstStyle/>
                    <a:p>
                      <a:pPr algn="ctr"/>
                      <a:r>
                        <a:rPr lang="en-IN" sz="1800" dirty="0"/>
                        <a:t>2023</a:t>
                      </a:r>
                    </a:p>
                  </a:txBody>
                  <a:tcPr marL="91439" marR="91439" marT="45708" marB="45708">
                    <a:solidFill>
                      <a:schemeClr val="bg1">
                        <a:alpha val="20000"/>
                      </a:schemeClr>
                    </a:solidFill>
                  </a:tcPr>
                </a:tc>
                <a:tc>
                  <a:txBody>
                    <a:bodyPr/>
                    <a:lstStyle/>
                    <a:p>
                      <a:pPr algn="ctr"/>
                      <a:r>
                        <a:rPr lang="en-IN" sz="1800" dirty="0"/>
                        <a:t>4,260</a:t>
                      </a:r>
                    </a:p>
                  </a:txBody>
                  <a:tcPr marL="91439" marR="91439" marT="45708" marB="45708">
                    <a:solidFill>
                      <a:schemeClr val="bg1">
                        <a:alpha val="20000"/>
                      </a:schemeClr>
                    </a:solidFill>
                  </a:tcPr>
                </a:tc>
                <a:tc>
                  <a:txBody>
                    <a:bodyPr/>
                    <a:lstStyle/>
                    <a:p>
                      <a:pPr algn="ctr"/>
                      <a:r>
                        <a:rPr lang="en-IN" sz="1800" dirty="0"/>
                        <a:t>420</a:t>
                      </a:r>
                    </a:p>
                  </a:txBody>
                  <a:tcPr marL="91439" marR="91439" marT="45708" marB="45708">
                    <a:solidFill>
                      <a:schemeClr val="bg1">
                        <a:alpha val="20000"/>
                      </a:schemeClr>
                    </a:solidFill>
                  </a:tcPr>
                </a:tc>
                <a:tc>
                  <a:txBody>
                    <a:bodyPr/>
                    <a:lstStyle/>
                    <a:p>
                      <a:pPr algn="ctr"/>
                      <a:r>
                        <a:rPr lang="en-IN" sz="1800" dirty="0"/>
                        <a:t>3,840</a:t>
                      </a:r>
                    </a:p>
                  </a:txBody>
                  <a:tcPr marL="91439" marR="91439" marT="45708" marB="45708">
                    <a:solidFill>
                      <a:schemeClr val="bg1">
                        <a:alpha val="20000"/>
                      </a:schemeClr>
                    </a:solidFill>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7650" name="Picture 1">
            <a:extLst>
              <a:ext uri="{FF2B5EF4-FFF2-40B4-BE49-F238E27FC236}">
                <a16:creationId xmlns:a16="http://schemas.microsoft.com/office/drawing/2014/main" id="{8C3AB5E2-0DA2-0C07-9DE5-6AE4DA8F09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48CC6B2D-F5A8-B1D1-23B9-51D8284623C9}"/>
              </a:ext>
            </a:extLst>
          </p:cNvPr>
          <p:cNvSpPr txBox="1">
            <a:spLocks noChangeArrowheads="1"/>
          </p:cNvSpPr>
          <p:nvPr/>
        </p:nvSpPr>
        <p:spPr>
          <a:xfrm>
            <a:off x="2667000" y="-58470"/>
            <a:ext cx="6111875" cy="88741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US" altLang="en-US" kern="0" dirty="0">
                <a:solidFill>
                  <a:schemeClr val="tx1"/>
                </a:solidFill>
              </a:rPr>
              <a:t>Presentation Path	</a:t>
            </a:r>
          </a:p>
        </p:txBody>
      </p:sp>
      <p:sp>
        <p:nvSpPr>
          <p:cNvPr id="4" name="Rectangle 3">
            <a:extLst>
              <a:ext uri="{FF2B5EF4-FFF2-40B4-BE49-F238E27FC236}">
                <a16:creationId xmlns:a16="http://schemas.microsoft.com/office/drawing/2014/main" id="{E8A189C4-9033-F6E0-C020-6813EC5C5C5A}"/>
              </a:ext>
            </a:extLst>
          </p:cNvPr>
          <p:cNvSpPr txBox="1">
            <a:spLocks noChangeArrowheads="1"/>
          </p:cNvSpPr>
          <p:nvPr/>
        </p:nvSpPr>
        <p:spPr>
          <a:xfrm>
            <a:off x="2697622" y="838200"/>
            <a:ext cx="8229600" cy="53340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defRPr/>
            </a:pPr>
            <a:r>
              <a:rPr lang="en-US" altLang="en-US" sz="1800" kern="0" dirty="0"/>
              <a:t>Concept of Credit Risk</a:t>
            </a:r>
          </a:p>
          <a:p>
            <a:pPr>
              <a:defRPr/>
            </a:pPr>
            <a:r>
              <a:rPr lang="en-US" altLang="en-US" sz="1800" kern="0" dirty="0"/>
              <a:t>Ex Ante Credit Loss</a:t>
            </a:r>
          </a:p>
          <a:p>
            <a:pPr>
              <a:defRPr/>
            </a:pPr>
            <a:r>
              <a:rPr lang="en-US" altLang="en-US" sz="1800" kern="0" dirty="0"/>
              <a:t>Drivers of Credit Risk</a:t>
            </a:r>
          </a:p>
          <a:p>
            <a:pPr>
              <a:defRPr/>
            </a:pPr>
            <a:r>
              <a:rPr lang="en-US" altLang="en-US" sz="1800" kern="0" dirty="0"/>
              <a:t>Deterministic to Stochastic(?)</a:t>
            </a:r>
          </a:p>
          <a:p>
            <a:pPr>
              <a:defRPr/>
            </a:pPr>
            <a:r>
              <a:rPr lang="en-US" altLang="en-US" sz="1800" kern="0" dirty="0"/>
              <a:t>Credit Loss Distribution</a:t>
            </a:r>
          </a:p>
          <a:p>
            <a:pPr>
              <a:defRPr/>
            </a:pPr>
            <a:r>
              <a:rPr lang="en-US" altLang="en-US" sz="1800" kern="0" dirty="0"/>
              <a:t>Break-Out Session 1 : Scope for Actuarial Involvement</a:t>
            </a:r>
          </a:p>
          <a:p>
            <a:pPr>
              <a:defRPr/>
            </a:pPr>
            <a:r>
              <a:rPr lang="en-US" altLang="en-US" sz="1800" kern="0" dirty="0"/>
              <a:t>Expected Credit Loss (ECL) Framework Under IND AS 109</a:t>
            </a:r>
          </a:p>
          <a:p>
            <a:pPr>
              <a:defRPr/>
            </a:pPr>
            <a:r>
              <a:rPr lang="en-US" altLang="en-US" sz="1800" kern="0" dirty="0"/>
              <a:t>Commonly Used Approaches for Estimating PD </a:t>
            </a:r>
          </a:p>
          <a:p>
            <a:pPr>
              <a:defRPr/>
            </a:pPr>
            <a:r>
              <a:rPr lang="en-US" altLang="en-US" sz="1800" kern="0" dirty="0"/>
              <a:t>Vasicek Model </a:t>
            </a:r>
          </a:p>
          <a:p>
            <a:pPr>
              <a:defRPr/>
            </a:pPr>
            <a:r>
              <a:rPr lang="en-US" altLang="en-US" sz="1800" kern="0" dirty="0"/>
              <a:t>Break-Out Session 2 : Practical Examples</a:t>
            </a:r>
          </a:p>
          <a:p>
            <a:pPr>
              <a:defRPr/>
            </a:pPr>
            <a:r>
              <a:rPr lang="en-US" altLang="en-US" sz="1800" kern="0" dirty="0"/>
              <a:t>Transition Matrix Approach</a:t>
            </a:r>
          </a:p>
          <a:p>
            <a:pPr>
              <a:defRPr/>
            </a:pPr>
            <a:r>
              <a:rPr lang="en-US" altLang="en-US" sz="1800" kern="0" dirty="0"/>
              <a:t>Regression Models</a:t>
            </a:r>
          </a:p>
          <a:p>
            <a:pPr>
              <a:defRPr/>
            </a:pPr>
            <a:r>
              <a:rPr lang="en-US" altLang="en-US" sz="1800" kern="0" dirty="0"/>
              <a:t> ECL Frameworks Used by  Selected NBFCs</a:t>
            </a:r>
          </a:p>
          <a:p>
            <a:pPr>
              <a:defRPr/>
            </a:pPr>
            <a:r>
              <a:rPr lang="en-US" altLang="en-US" sz="1800" kern="0" dirty="0"/>
              <a:t>RBI Guidelines</a:t>
            </a:r>
          </a:p>
          <a:p>
            <a:pPr>
              <a:defRPr/>
            </a:pPr>
            <a:r>
              <a:rPr lang="en-US" altLang="en-US" sz="1800" kern="0" dirty="0"/>
              <a:t>Q &amp; A</a:t>
            </a:r>
            <a:endParaRPr lang="en-US" altLang="en-US" sz="1400" kern="0" dirty="0"/>
          </a:p>
          <a:p>
            <a:pPr marL="0" indent="0">
              <a:buFontTx/>
              <a:buNone/>
              <a:defRPr/>
            </a:pPr>
            <a:endParaRPr lang="en-US" altLang="en-US" sz="1800" kern="0" dirty="0"/>
          </a:p>
          <a:p>
            <a:pPr>
              <a:defRPr/>
            </a:pPr>
            <a:endParaRPr lang="en-US" altLang="en-US" sz="2800" kern="0" dirty="0"/>
          </a:p>
          <a:p>
            <a:pPr>
              <a:defRPr/>
            </a:pPr>
            <a:endParaRPr lang="en-US" altLang="en-US" sz="2800" kern="0" dirty="0"/>
          </a:p>
        </p:txBody>
      </p:sp>
      <p:sp>
        <p:nvSpPr>
          <p:cNvPr id="27653" name="Footer Placeholder 4">
            <a:extLst>
              <a:ext uri="{FF2B5EF4-FFF2-40B4-BE49-F238E27FC236}">
                <a16:creationId xmlns:a16="http://schemas.microsoft.com/office/drawing/2014/main" id="{EB8780F5-A8B7-297C-C0F5-D19953D79CFF}"/>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64514" name="Picture 1">
            <a:extLst>
              <a:ext uri="{FF2B5EF4-FFF2-40B4-BE49-F238E27FC236}">
                <a16:creationId xmlns:a16="http://schemas.microsoft.com/office/drawing/2014/main" id="{173D4482-453A-A516-5EDE-362CC46C2A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2490F17B-1D7B-90FB-9047-0A1B034EEB6A}"/>
              </a:ext>
            </a:extLst>
          </p:cNvPr>
          <p:cNvSpPr txBox="1">
            <a:spLocks noChangeArrowheads="1"/>
          </p:cNvSpPr>
          <p:nvPr/>
        </p:nvSpPr>
        <p:spPr>
          <a:xfrm>
            <a:off x="1600200" y="874713"/>
            <a:ext cx="7980363" cy="636587"/>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2000" b="1" dirty="0"/>
              <a:t>Numerical Example - Continued</a:t>
            </a:r>
            <a:endParaRPr lang="en-US" altLang="en-US" sz="3200" b="1" kern="0" dirty="0"/>
          </a:p>
        </p:txBody>
      </p:sp>
      <p:sp>
        <p:nvSpPr>
          <p:cNvPr id="4" name="Rectangle 3">
            <a:extLst>
              <a:ext uri="{FF2B5EF4-FFF2-40B4-BE49-F238E27FC236}">
                <a16:creationId xmlns:a16="http://schemas.microsoft.com/office/drawing/2014/main" id="{D451B94F-F396-7204-F984-0804AF92B112}"/>
              </a:ext>
            </a:extLst>
          </p:cNvPr>
          <p:cNvSpPr txBox="1">
            <a:spLocks noChangeArrowheads="1"/>
          </p:cNvSpPr>
          <p:nvPr/>
        </p:nvSpPr>
        <p:spPr>
          <a:xfrm>
            <a:off x="1736725" y="2133600"/>
            <a:ext cx="10287000" cy="32004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120000"/>
              </a:lnSpc>
              <a:spcBef>
                <a:spcPts val="600"/>
              </a:spcBef>
              <a:defRPr/>
            </a:pPr>
            <a:r>
              <a:rPr lang="en-GB" sz="2400" dirty="0"/>
              <a:t>12 Month PD = 459/5400 = 8.5%</a:t>
            </a:r>
          </a:p>
          <a:p>
            <a:pPr>
              <a:lnSpc>
                <a:spcPct val="120000"/>
              </a:lnSpc>
              <a:spcBef>
                <a:spcPts val="600"/>
              </a:spcBef>
              <a:defRPr/>
            </a:pPr>
            <a:r>
              <a:rPr lang="en-GB" sz="2400" dirty="0"/>
              <a:t>Two Year PD = [459+681]/5400 = 21.1%</a:t>
            </a:r>
          </a:p>
          <a:p>
            <a:pPr>
              <a:lnSpc>
                <a:spcPct val="120000"/>
              </a:lnSpc>
              <a:spcBef>
                <a:spcPts val="600"/>
              </a:spcBef>
              <a:defRPr/>
            </a:pPr>
            <a:r>
              <a:rPr lang="en-GB" sz="2400" dirty="0"/>
              <a:t>Marginal PD for Year 2 = 681/4941 = 13.8%</a:t>
            </a:r>
          </a:p>
          <a:p>
            <a:pPr>
              <a:lnSpc>
                <a:spcPct val="120000"/>
              </a:lnSpc>
              <a:spcBef>
                <a:spcPts val="600"/>
              </a:spcBef>
              <a:defRPr/>
            </a:pPr>
            <a:r>
              <a:rPr lang="en-GB" sz="2400" dirty="0"/>
              <a:t>Three Year PD = [459+681+420]/5400 = 28.9%</a:t>
            </a:r>
          </a:p>
          <a:p>
            <a:pPr>
              <a:lnSpc>
                <a:spcPct val="120000"/>
              </a:lnSpc>
              <a:spcBef>
                <a:spcPts val="600"/>
              </a:spcBef>
              <a:defRPr/>
            </a:pPr>
            <a:r>
              <a:rPr lang="en-GB" sz="2400" dirty="0"/>
              <a:t>Marginal PD for Year 3 = 420/4260 = 9.9%</a:t>
            </a:r>
          </a:p>
          <a:p>
            <a:pPr>
              <a:lnSpc>
                <a:spcPct val="120000"/>
              </a:lnSpc>
              <a:spcBef>
                <a:spcPts val="600"/>
              </a:spcBef>
              <a:defRPr/>
            </a:pPr>
            <a:endParaRPr lang="en-GB" sz="1600" dirty="0"/>
          </a:p>
          <a:p>
            <a:pPr lvl="1">
              <a:lnSpc>
                <a:spcPct val="120000"/>
              </a:lnSpc>
              <a:spcBef>
                <a:spcPts val="600"/>
              </a:spcBef>
              <a:defRPr/>
            </a:pPr>
            <a:endParaRPr lang="en-GB" sz="1400" dirty="0"/>
          </a:p>
          <a:p>
            <a:pPr marL="0" indent="0">
              <a:buFontTx/>
              <a:buNone/>
              <a:defRPr/>
            </a:pPr>
            <a:endParaRPr lang="en-US" altLang="en-US" sz="1600" kern="0" dirty="0"/>
          </a:p>
          <a:p>
            <a:pPr marL="0" indent="0">
              <a:buFontTx/>
              <a:buNone/>
              <a:defRPr/>
            </a:pPr>
            <a:endParaRPr lang="en-US" altLang="en-US" sz="1600" kern="0" dirty="0"/>
          </a:p>
          <a:p>
            <a:pPr>
              <a:defRPr/>
            </a:pPr>
            <a:endParaRPr lang="en-US" altLang="en-US" sz="1600" kern="0" dirty="0"/>
          </a:p>
          <a:p>
            <a:pPr lvl="1">
              <a:defRPr/>
            </a:pPr>
            <a:endParaRPr lang="en-US" altLang="en-US" sz="1600" kern="0" dirty="0"/>
          </a:p>
        </p:txBody>
      </p:sp>
      <p:sp>
        <p:nvSpPr>
          <p:cNvPr id="64517" name="Footer Placeholder 4">
            <a:extLst>
              <a:ext uri="{FF2B5EF4-FFF2-40B4-BE49-F238E27FC236}">
                <a16:creationId xmlns:a16="http://schemas.microsoft.com/office/drawing/2014/main" id="{BE318A6E-692A-CB8D-8AF6-58BDB1D60ACD}"/>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66562" name="Picture 1">
            <a:extLst>
              <a:ext uri="{FF2B5EF4-FFF2-40B4-BE49-F238E27FC236}">
                <a16:creationId xmlns:a16="http://schemas.microsoft.com/office/drawing/2014/main" id="{8F996F78-429A-E574-6726-45ABB0545E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25141DDC-CFD8-5B92-1BD4-C43F7B6048ED}"/>
              </a:ext>
            </a:extLst>
          </p:cNvPr>
          <p:cNvSpPr txBox="1">
            <a:spLocks noChangeArrowheads="1"/>
          </p:cNvSpPr>
          <p:nvPr/>
        </p:nvSpPr>
        <p:spPr>
          <a:xfrm>
            <a:off x="1600200" y="152400"/>
            <a:ext cx="7980363" cy="625475"/>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2000" b="1" dirty="0"/>
              <a:t>Numerical Example - Continued</a:t>
            </a:r>
            <a:endParaRPr lang="en-US" altLang="en-US" sz="3200" b="1" kern="0" dirty="0"/>
          </a:p>
        </p:txBody>
      </p:sp>
      <p:sp>
        <p:nvSpPr>
          <p:cNvPr id="4" name="Rectangle 3">
            <a:extLst>
              <a:ext uri="{FF2B5EF4-FFF2-40B4-BE49-F238E27FC236}">
                <a16:creationId xmlns:a16="http://schemas.microsoft.com/office/drawing/2014/main" id="{1D86FA28-F787-42E6-83FE-AF5F7FE53887}"/>
              </a:ext>
            </a:extLst>
          </p:cNvPr>
          <p:cNvSpPr txBox="1">
            <a:spLocks noChangeArrowheads="1"/>
          </p:cNvSpPr>
          <p:nvPr/>
        </p:nvSpPr>
        <p:spPr>
          <a:xfrm>
            <a:off x="1935163" y="1143000"/>
            <a:ext cx="10287000" cy="55626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120000"/>
              </a:lnSpc>
              <a:spcBef>
                <a:spcPts val="600"/>
              </a:spcBef>
              <a:defRPr/>
            </a:pPr>
            <a:r>
              <a:rPr lang="en-GB" sz="1800" dirty="0"/>
              <a:t>PD Term Structure</a:t>
            </a:r>
          </a:p>
          <a:p>
            <a:pPr>
              <a:lnSpc>
                <a:spcPct val="120000"/>
              </a:lnSpc>
              <a:spcBef>
                <a:spcPts val="600"/>
              </a:spcBef>
              <a:defRPr/>
            </a:pPr>
            <a:endParaRPr lang="en-GB" sz="1600" dirty="0"/>
          </a:p>
          <a:p>
            <a:pPr lvl="1">
              <a:lnSpc>
                <a:spcPct val="120000"/>
              </a:lnSpc>
              <a:spcBef>
                <a:spcPts val="600"/>
              </a:spcBef>
              <a:defRPr/>
            </a:pPr>
            <a:endParaRPr lang="en-GB" sz="1400" dirty="0"/>
          </a:p>
          <a:p>
            <a:pPr marL="0" indent="0">
              <a:buFontTx/>
              <a:buNone/>
              <a:defRPr/>
            </a:pPr>
            <a:endParaRPr lang="en-US" altLang="en-US" sz="1600" kern="0" dirty="0"/>
          </a:p>
          <a:p>
            <a:pPr>
              <a:defRPr/>
            </a:pPr>
            <a:r>
              <a:rPr lang="en-US" altLang="en-US" sz="1800" kern="0" dirty="0"/>
              <a:t>Relationship between Marginal PDs &amp; Life Time PDs</a:t>
            </a:r>
          </a:p>
          <a:p>
            <a:pPr marL="0" indent="0">
              <a:buFontTx/>
              <a:buNone/>
              <a:defRPr/>
            </a:pPr>
            <a:r>
              <a:rPr lang="en-US" altLang="en-US" sz="1600" kern="0" dirty="0"/>
              <a:t>=&gt; 0q1=q1</a:t>
            </a:r>
          </a:p>
          <a:p>
            <a:pPr marL="0" indent="0">
              <a:buFontTx/>
              <a:buNone/>
              <a:defRPr/>
            </a:pPr>
            <a:r>
              <a:rPr lang="en-US" altLang="en-US" sz="1600" kern="0" dirty="0"/>
              <a:t>=&gt;  [1-0q1]* [1-1q2]= [1-0q2]</a:t>
            </a:r>
          </a:p>
          <a:p>
            <a:pPr marL="0" indent="0">
              <a:buFontTx/>
              <a:buNone/>
              <a:defRPr/>
            </a:pPr>
            <a:r>
              <a:rPr lang="en-US" altLang="en-US" sz="1600" kern="0" dirty="0"/>
              <a:t>    [1-0.085]*[1-1q2] = [1-0.211]</a:t>
            </a:r>
          </a:p>
          <a:p>
            <a:pPr marL="0" indent="0">
              <a:buFontTx/>
              <a:buNone/>
              <a:defRPr/>
            </a:pPr>
            <a:r>
              <a:rPr lang="en-US" altLang="en-US" sz="1600" kern="0" dirty="0"/>
              <a:t>    1q2=13.8%</a:t>
            </a:r>
          </a:p>
          <a:p>
            <a:pPr marL="0" indent="0">
              <a:buFontTx/>
              <a:buNone/>
              <a:defRPr/>
            </a:pPr>
            <a:r>
              <a:rPr lang="en-US" altLang="en-US" sz="1600" kern="0" dirty="0"/>
              <a:t>=&gt;  [1-0q1]* [1-1q2] * [1-2q3]= [1-0q3]</a:t>
            </a:r>
          </a:p>
          <a:p>
            <a:pPr marL="0" indent="0">
              <a:buFontTx/>
              <a:buNone/>
              <a:defRPr/>
            </a:pPr>
            <a:r>
              <a:rPr lang="en-US" altLang="en-US" sz="1600" kern="0" dirty="0"/>
              <a:t>    [1-0.085]* [1-0.138] * [1-2q3] = [1-0.289]</a:t>
            </a:r>
          </a:p>
          <a:p>
            <a:pPr marL="0" indent="0">
              <a:buFontTx/>
              <a:buNone/>
              <a:defRPr/>
            </a:pPr>
            <a:r>
              <a:rPr lang="en-US" altLang="en-US" sz="1600" kern="0" dirty="0"/>
              <a:t>    2q3= 9.9%</a:t>
            </a:r>
          </a:p>
          <a:p>
            <a:pPr>
              <a:defRPr/>
            </a:pPr>
            <a:r>
              <a:rPr lang="en-US" altLang="en-US" sz="1600" kern="0" dirty="0"/>
              <a:t>Analogous to mortality rates</a:t>
            </a:r>
          </a:p>
          <a:p>
            <a:pPr>
              <a:defRPr/>
            </a:pPr>
            <a:r>
              <a:rPr lang="en-US" altLang="en-US" sz="1600" kern="0" dirty="0"/>
              <a:t>Curing Effect</a:t>
            </a:r>
          </a:p>
          <a:p>
            <a:pPr>
              <a:defRPr/>
            </a:pPr>
            <a:r>
              <a:rPr lang="en-US" altLang="en-US" sz="1600" kern="0" dirty="0"/>
              <a:t>Point in Time PD = 12 -month PD with a one year forward looking window- influenced by current economic conditions impacting the borrower’s credit worthiness –relevant for ECL calculation </a:t>
            </a:r>
          </a:p>
          <a:p>
            <a:pPr>
              <a:defRPr/>
            </a:pPr>
            <a:r>
              <a:rPr lang="en-US" altLang="en-US" sz="1600" kern="0" dirty="0"/>
              <a:t>Through the Cycle [TTC] PD- average 12 -month PD -averaged over an entire economic cycle-Basel IRB Framework</a:t>
            </a:r>
          </a:p>
          <a:p>
            <a:pPr marL="0" indent="0">
              <a:buFontTx/>
              <a:buNone/>
              <a:defRPr/>
            </a:pPr>
            <a:endParaRPr lang="en-US" altLang="en-US" sz="1600" kern="0" dirty="0"/>
          </a:p>
          <a:p>
            <a:pPr marL="0" indent="0">
              <a:buFontTx/>
              <a:buNone/>
              <a:defRPr/>
            </a:pPr>
            <a:endParaRPr lang="en-US" altLang="en-US" sz="1600" kern="0" dirty="0"/>
          </a:p>
          <a:p>
            <a:pPr marL="0" indent="0">
              <a:buFontTx/>
              <a:buNone/>
              <a:defRPr/>
            </a:pPr>
            <a:endParaRPr lang="en-US" altLang="en-US" sz="1600" kern="0" dirty="0"/>
          </a:p>
          <a:p>
            <a:pPr marL="0" indent="0">
              <a:buFontTx/>
              <a:buNone/>
              <a:defRPr/>
            </a:pPr>
            <a:endParaRPr lang="en-US" altLang="en-US" sz="1600" kern="0" dirty="0"/>
          </a:p>
          <a:p>
            <a:pPr marL="0" indent="0">
              <a:buFontTx/>
              <a:buNone/>
              <a:defRPr/>
            </a:pPr>
            <a:endParaRPr lang="en-US" altLang="en-US" sz="1600" kern="0" dirty="0"/>
          </a:p>
          <a:p>
            <a:pPr marL="0" indent="0">
              <a:buFontTx/>
              <a:buNone/>
              <a:defRPr/>
            </a:pPr>
            <a:endParaRPr lang="en-US" altLang="en-US" sz="1600" kern="0" dirty="0"/>
          </a:p>
          <a:p>
            <a:pPr>
              <a:defRPr/>
            </a:pPr>
            <a:endParaRPr lang="en-US" altLang="en-US" sz="1600" kern="0" dirty="0"/>
          </a:p>
          <a:p>
            <a:pPr lvl="1">
              <a:defRPr/>
            </a:pPr>
            <a:endParaRPr lang="en-US" altLang="en-US" sz="1600" kern="0" dirty="0"/>
          </a:p>
        </p:txBody>
      </p:sp>
      <p:sp>
        <p:nvSpPr>
          <p:cNvPr id="66565" name="Footer Placeholder 4">
            <a:extLst>
              <a:ext uri="{FF2B5EF4-FFF2-40B4-BE49-F238E27FC236}">
                <a16:creationId xmlns:a16="http://schemas.microsoft.com/office/drawing/2014/main" id="{A36F0F1F-BEEC-7B55-204D-8CC0D2388649}"/>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graphicFrame>
        <p:nvGraphicFramePr>
          <p:cNvPr id="6" name="Table 5">
            <a:extLst>
              <a:ext uri="{FF2B5EF4-FFF2-40B4-BE49-F238E27FC236}">
                <a16:creationId xmlns:a16="http://schemas.microsoft.com/office/drawing/2014/main" id="{C66C5E43-C64A-4FAF-85DD-6E838335EE46}"/>
              </a:ext>
            </a:extLst>
          </p:cNvPr>
          <p:cNvGraphicFramePr>
            <a:graphicFrameLocks noGrp="1"/>
          </p:cNvGraphicFramePr>
          <p:nvPr/>
        </p:nvGraphicFramePr>
        <p:xfrm>
          <a:off x="2128838" y="1609725"/>
          <a:ext cx="8128000" cy="742950"/>
        </p:xfrm>
        <a:graphic>
          <a:graphicData uri="http://schemas.openxmlformats.org/drawingml/2006/table">
            <a:tbl>
              <a:tblPr firstRow="1" bandRow="1">
                <a:tableStyleId>{21E4AEA4-8DFA-4A89-87EB-49C32662AFE0}</a:tableStyleId>
              </a:tblPr>
              <a:tblGrid>
                <a:gridCol w="2692400">
                  <a:extLst>
                    <a:ext uri="{9D8B030D-6E8A-4147-A177-3AD203B41FA5}">
                      <a16:colId xmlns:a16="http://schemas.microsoft.com/office/drawing/2014/main" val="20000"/>
                    </a:ext>
                  </a:extLst>
                </a:gridCol>
                <a:gridCol w="1981200">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1854200">
                  <a:extLst>
                    <a:ext uri="{9D8B030D-6E8A-4147-A177-3AD203B41FA5}">
                      <a16:colId xmlns:a16="http://schemas.microsoft.com/office/drawing/2014/main" val="20003"/>
                    </a:ext>
                  </a:extLst>
                </a:gridCol>
              </a:tblGrid>
              <a:tr h="371475">
                <a:tc>
                  <a:txBody>
                    <a:bodyPr/>
                    <a:lstStyle/>
                    <a:p>
                      <a:r>
                        <a:rPr lang="en-IN" sz="1800" dirty="0"/>
                        <a:t>Time Horizon</a:t>
                      </a:r>
                    </a:p>
                  </a:txBody>
                  <a:tcPr marT="45798" marB="457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r>
                        <a:rPr lang="en-IN" sz="1800" dirty="0"/>
                        <a:t>1</a:t>
                      </a:r>
                    </a:p>
                  </a:txBody>
                  <a:tcPr marT="45798" marB="457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r>
                        <a:rPr lang="en-IN" sz="1800" dirty="0"/>
                        <a:t>2</a:t>
                      </a:r>
                    </a:p>
                  </a:txBody>
                  <a:tcPr marT="45798" marB="457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r>
                        <a:rPr lang="en-IN" sz="1800" dirty="0"/>
                        <a:t>3</a:t>
                      </a:r>
                    </a:p>
                  </a:txBody>
                  <a:tcPr marT="45798" marB="457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0000"/>
                  </a:ext>
                </a:extLst>
              </a:tr>
              <a:tr h="371475">
                <a:tc>
                  <a:txBody>
                    <a:bodyPr/>
                    <a:lstStyle/>
                    <a:p>
                      <a:r>
                        <a:rPr lang="en-IN" sz="1800" dirty="0"/>
                        <a:t>Probability of Default</a:t>
                      </a:r>
                    </a:p>
                  </a:txBody>
                  <a:tcPr marT="45798" marB="457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8.5%</a:t>
                      </a:r>
                    </a:p>
                  </a:txBody>
                  <a:tcPr marT="45798" marB="457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21.1%</a:t>
                      </a:r>
                    </a:p>
                  </a:txBody>
                  <a:tcPr marT="45798" marB="457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28.9%</a:t>
                      </a:r>
                    </a:p>
                  </a:txBody>
                  <a:tcPr marT="45798" marB="457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68610" name="Picture 1">
            <a:extLst>
              <a:ext uri="{FF2B5EF4-FFF2-40B4-BE49-F238E27FC236}">
                <a16:creationId xmlns:a16="http://schemas.microsoft.com/office/drawing/2014/main" id="{1E4743CA-01D4-4253-A883-7A1919D092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D4A478B6-F127-21D1-9844-F107E59A2A81}"/>
              </a:ext>
            </a:extLst>
          </p:cNvPr>
          <p:cNvSpPr txBox="1">
            <a:spLocks noChangeArrowheads="1"/>
          </p:cNvSpPr>
          <p:nvPr/>
        </p:nvSpPr>
        <p:spPr>
          <a:xfrm>
            <a:off x="1600200" y="533400"/>
            <a:ext cx="7980363" cy="381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2000" b="1" dirty="0"/>
              <a:t>ECL Calculation [Single Scenario] : A Numerical Example</a:t>
            </a:r>
            <a:endParaRPr lang="en-US" altLang="en-US" sz="3200" b="1" kern="0" dirty="0"/>
          </a:p>
        </p:txBody>
      </p:sp>
      <p:sp>
        <p:nvSpPr>
          <p:cNvPr id="4" name="Rectangle 3">
            <a:extLst>
              <a:ext uri="{FF2B5EF4-FFF2-40B4-BE49-F238E27FC236}">
                <a16:creationId xmlns:a16="http://schemas.microsoft.com/office/drawing/2014/main" id="{35DE2941-50B9-E3D0-35DE-307F3D6EB9A4}"/>
              </a:ext>
            </a:extLst>
          </p:cNvPr>
          <p:cNvSpPr txBox="1">
            <a:spLocks noChangeArrowheads="1"/>
          </p:cNvSpPr>
          <p:nvPr/>
        </p:nvSpPr>
        <p:spPr>
          <a:xfrm>
            <a:off x="1898650" y="1143000"/>
            <a:ext cx="10287000" cy="54102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120000"/>
              </a:lnSpc>
              <a:spcBef>
                <a:spcPts val="600"/>
              </a:spcBef>
              <a:defRPr/>
            </a:pPr>
            <a:r>
              <a:rPr lang="en-GB" sz="2400" dirty="0"/>
              <a:t>Basic Data</a:t>
            </a:r>
          </a:p>
          <a:p>
            <a:pPr lvl="1">
              <a:lnSpc>
                <a:spcPct val="120000"/>
              </a:lnSpc>
              <a:spcBef>
                <a:spcPts val="600"/>
              </a:spcBef>
              <a:defRPr/>
            </a:pPr>
            <a:r>
              <a:rPr lang="en-GB" sz="1600" dirty="0"/>
              <a:t>Loan Amount = 600,000</a:t>
            </a:r>
          </a:p>
          <a:p>
            <a:pPr lvl="1">
              <a:lnSpc>
                <a:spcPct val="120000"/>
              </a:lnSpc>
              <a:spcBef>
                <a:spcPts val="600"/>
              </a:spcBef>
              <a:defRPr/>
            </a:pPr>
            <a:r>
              <a:rPr lang="en-GB" sz="1600" dirty="0"/>
              <a:t>EIR [Effective Rate of Interest] = 10% pa</a:t>
            </a:r>
          </a:p>
          <a:p>
            <a:pPr lvl="1">
              <a:lnSpc>
                <a:spcPct val="120000"/>
              </a:lnSpc>
              <a:spcBef>
                <a:spcPts val="600"/>
              </a:spcBef>
              <a:defRPr/>
            </a:pPr>
            <a:r>
              <a:rPr lang="en-GB" sz="1600" dirty="0"/>
              <a:t>LGD [Loss Given Default] = 30%</a:t>
            </a:r>
          </a:p>
          <a:p>
            <a:pPr lvl="1">
              <a:lnSpc>
                <a:spcPct val="120000"/>
              </a:lnSpc>
              <a:spcBef>
                <a:spcPts val="600"/>
              </a:spcBef>
              <a:defRPr/>
            </a:pPr>
            <a:r>
              <a:rPr lang="en-GB" sz="1600" dirty="0"/>
              <a:t>Risk Free Rate of Interest = 7 % </a:t>
            </a:r>
          </a:p>
          <a:p>
            <a:pPr lvl="1">
              <a:lnSpc>
                <a:spcPct val="120000"/>
              </a:lnSpc>
              <a:spcBef>
                <a:spcPts val="600"/>
              </a:spcBef>
              <a:defRPr/>
            </a:pPr>
            <a:r>
              <a:rPr lang="en-GB" sz="1600" dirty="0"/>
              <a:t>Loan to be repaid in three equal annual instalments [not EAI]</a:t>
            </a:r>
          </a:p>
          <a:p>
            <a:pPr lvl="1">
              <a:lnSpc>
                <a:spcPct val="120000"/>
              </a:lnSpc>
              <a:spcBef>
                <a:spcPts val="600"/>
              </a:spcBef>
              <a:defRPr/>
            </a:pPr>
            <a:r>
              <a:rPr lang="en-GB" sz="1600" dirty="0"/>
              <a:t>PD Term Structure as discussed in the previous numerical example </a:t>
            </a:r>
          </a:p>
          <a:p>
            <a:pPr lvl="1">
              <a:lnSpc>
                <a:spcPct val="120000"/>
              </a:lnSpc>
              <a:spcBef>
                <a:spcPts val="600"/>
              </a:spcBef>
              <a:defRPr/>
            </a:pPr>
            <a:r>
              <a:rPr lang="en-GB" sz="1600" dirty="0"/>
              <a:t>Loan Stage for the purpose of ECL Calculations = Stage 2</a:t>
            </a:r>
          </a:p>
          <a:p>
            <a:pPr lvl="1">
              <a:lnSpc>
                <a:spcPct val="120000"/>
              </a:lnSpc>
              <a:spcBef>
                <a:spcPts val="600"/>
              </a:spcBef>
              <a:defRPr/>
            </a:pPr>
            <a:r>
              <a:rPr lang="en-GB" sz="1600" dirty="0"/>
              <a:t>PC[Year 1 ECL] = 600,000 * 0.085*0.3 * PVIF(10,1) = 13,908</a:t>
            </a:r>
          </a:p>
          <a:p>
            <a:pPr lvl="1">
              <a:lnSpc>
                <a:spcPct val="120000"/>
              </a:lnSpc>
              <a:spcBef>
                <a:spcPts val="600"/>
              </a:spcBef>
              <a:defRPr/>
            </a:pPr>
            <a:r>
              <a:rPr lang="en-GB" sz="1600" dirty="0"/>
              <a:t>PC[Year 2 ECL] = 400,000 * (1- 0.085) * 0.138 * 0.3 * PVIF(10,2) = 12,516</a:t>
            </a:r>
          </a:p>
          <a:p>
            <a:pPr lvl="1">
              <a:lnSpc>
                <a:spcPct val="120000"/>
              </a:lnSpc>
              <a:spcBef>
                <a:spcPts val="600"/>
              </a:spcBef>
              <a:defRPr/>
            </a:pPr>
            <a:r>
              <a:rPr lang="en-US" sz="1600" dirty="0"/>
              <a:t>PC[Year 3 ECL] = 200,000 * (1- 0.211) * 0.099 * 0.3 * PVIF(10,3) = 3,520</a:t>
            </a:r>
          </a:p>
          <a:p>
            <a:pPr lvl="1">
              <a:lnSpc>
                <a:spcPct val="120000"/>
              </a:lnSpc>
              <a:spcBef>
                <a:spcPts val="600"/>
              </a:spcBef>
              <a:defRPr/>
            </a:pPr>
            <a:r>
              <a:rPr lang="en-US" sz="1600" dirty="0"/>
              <a:t> </a:t>
            </a:r>
            <a:r>
              <a:rPr lang="en-US" sz="1600" b="1" dirty="0"/>
              <a:t>= 29,944</a:t>
            </a:r>
          </a:p>
          <a:p>
            <a:pPr lvl="1">
              <a:lnSpc>
                <a:spcPct val="120000"/>
              </a:lnSpc>
              <a:spcBef>
                <a:spcPts val="600"/>
              </a:spcBef>
              <a:defRPr/>
            </a:pPr>
            <a:r>
              <a:rPr lang="en-US" sz="1600" dirty="0"/>
              <a:t>If the loan was in stage 1, then ECL = 600,000 * 0.085 * 0.3 = 15,300 [without discounting]</a:t>
            </a:r>
          </a:p>
          <a:p>
            <a:pPr lvl="1">
              <a:lnSpc>
                <a:spcPct val="120000"/>
              </a:lnSpc>
              <a:spcBef>
                <a:spcPts val="600"/>
              </a:spcBef>
              <a:defRPr/>
            </a:pPr>
            <a:endParaRPr lang="en-US" sz="1200" dirty="0"/>
          </a:p>
          <a:p>
            <a:pPr lvl="1">
              <a:lnSpc>
                <a:spcPct val="120000"/>
              </a:lnSpc>
              <a:spcBef>
                <a:spcPts val="600"/>
              </a:spcBef>
              <a:defRPr/>
            </a:pPr>
            <a:endParaRPr lang="en-GB" sz="1200" dirty="0"/>
          </a:p>
          <a:p>
            <a:pPr lvl="1">
              <a:lnSpc>
                <a:spcPct val="120000"/>
              </a:lnSpc>
              <a:spcBef>
                <a:spcPts val="600"/>
              </a:spcBef>
              <a:defRPr/>
            </a:pPr>
            <a:endParaRPr lang="en-GB" sz="1200" dirty="0"/>
          </a:p>
          <a:p>
            <a:pPr lvl="1">
              <a:lnSpc>
                <a:spcPct val="120000"/>
              </a:lnSpc>
              <a:spcBef>
                <a:spcPts val="600"/>
              </a:spcBef>
              <a:defRPr/>
            </a:pPr>
            <a:endParaRPr lang="en-GB" sz="1200" dirty="0"/>
          </a:p>
          <a:p>
            <a:pPr lvl="1">
              <a:lnSpc>
                <a:spcPct val="120000"/>
              </a:lnSpc>
              <a:spcBef>
                <a:spcPts val="600"/>
              </a:spcBef>
              <a:defRPr/>
            </a:pPr>
            <a:endParaRPr lang="en-GB" sz="1400" dirty="0"/>
          </a:p>
          <a:p>
            <a:pPr marL="0" indent="0">
              <a:buFontTx/>
              <a:buNone/>
              <a:defRPr/>
            </a:pPr>
            <a:endParaRPr lang="en-US" altLang="en-US" sz="1600" kern="0" dirty="0"/>
          </a:p>
          <a:p>
            <a:pPr marL="0" indent="0">
              <a:buFontTx/>
              <a:buNone/>
              <a:defRPr/>
            </a:pPr>
            <a:endParaRPr lang="en-US" altLang="en-US" sz="1600" kern="0" dirty="0"/>
          </a:p>
          <a:p>
            <a:pPr>
              <a:defRPr/>
            </a:pPr>
            <a:endParaRPr lang="en-US" altLang="en-US" sz="1600" kern="0" dirty="0"/>
          </a:p>
          <a:p>
            <a:pPr lvl="1">
              <a:defRPr/>
            </a:pPr>
            <a:endParaRPr lang="en-US" altLang="en-US" sz="1600" kern="0" dirty="0"/>
          </a:p>
        </p:txBody>
      </p:sp>
      <p:sp>
        <p:nvSpPr>
          <p:cNvPr id="68613" name="Footer Placeholder 4">
            <a:extLst>
              <a:ext uri="{FF2B5EF4-FFF2-40B4-BE49-F238E27FC236}">
                <a16:creationId xmlns:a16="http://schemas.microsoft.com/office/drawing/2014/main" id="{F7C0E258-6161-6409-FC84-B83C8FC65A39}"/>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70658" name="Picture 1">
            <a:extLst>
              <a:ext uri="{FF2B5EF4-FFF2-40B4-BE49-F238E27FC236}">
                <a16:creationId xmlns:a16="http://schemas.microsoft.com/office/drawing/2014/main" id="{E1B6EE3A-DC36-B528-CBA7-9DFAB4CD0A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7ED1F2CF-45C7-DBDF-3CE1-7395F57A8462}"/>
              </a:ext>
            </a:extLst>
          </p:cNvPr>
          <p:cNvSpPr txBox="1">
            <a:spLocks noChangeArrowheads="1"/>
          </p:cNvSpPr>
          <p:nvPr/>
        </p:nvSpPr>
        <p:spPr>
          <a:xfrm>
            <a:off x="1600200" y="282575"/>
            <a:ext cx="7980363" cy="63658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1800" b="1" dirty="0"/>
              <a:t>Methodologies for Estimating PD</a:t>
            </a:r>
          </a:p>
          <a:p>
            <a:pPr>
              <a:defRPr/>
            </a:pPr>
            <a:endParaRPr lang="en-US" altLang="en-US" sz="2800" b="1" kern="0" dirty="0"/>
          </a:p>
        </p:txBody>
      </p:sp>
      <p:sp>
        <p:nvSpPr>
          <p:cNvPr id="4" name="Rectangle 3">
            <a:extLst>
              <a:ext uri="{FF2B5EF4-FFF2-40B4-BE49-F238E27FC236}">
                <a16:creationId xmlns:a16="http://schemas.microsoft.com/office/drawing/2014/main" id="{5E6F60DD-F659-E8BB-CC87-C0121756166A}"/>
              </a:ext>
            </a:extLst>
          </p:cNvPr>
          <p:cNvSpPr txBox="1">
            <a:spLocks noChangeArrowheads="1"/>
          </p:cNvSpPr>
          <p:nvPr/>
        </p:nvSpPr>
        <p:spPr>
          <a:xfrm>
            <a:off x="1905000" y="1246188"/>
            <a:ext cx="10287000" cy="5254625"/>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120000"/>
              </a:lnSpc>
              <a:spcBef>
                <a:spcPts val="600"/>
              </a:spcBef>
              <a:defRPr/>
            </a:pPr>
            <a:r>
              <a:rPr lang="en-IN" sz="2400" dirty="0"/>
              <a:t>Level 1 Classification</a:t>
            </a:r>
          </a:p>
          <a:p>
            <a:pPr lvl="1">
              <a:lnSpc>
                <a:spcPct val="120000"/>
              </a:lnSpc>
              <a:spcBef>
                <a:spcPts val="600"/>
              </a:spcBef>
              <a:defRPr/>
            </a:pPr>
            <a:r>
              <a:rPr lang="en-IN" sz="1400" dirty="0"/>
              <a:t>Credit Scoring Models</a:t>
            </a:r>
          </a:p>
          <a:p>
            <a:pPr lvl="1">
              <a:lnSpc>
                <a:spcPct val="120000"/>
              </a:lnSpc>
              <a:spcBef>
                <a:spcPts val="600"/>
              </a:spcBef>
              <a:defRPr/>
            </a:pPr>
            <a:r>
              <a:rPr lang="en-IN" sz="1400" dirty="0"/>
              <a:t>Structural Models</a:t>
            </a:r>
          </a:p>
          <a:p>
            <a:pPr lvl="1">
              <a:lnSpc>
                <a:spcPct val="120000"/>
              </a:lnSpc>
              <a:spcBef>
                <a:spcPts val="600"/>
              </a:spcBef>
              <a:defRPr/>
            </a:pPr>
            <a:r>
              <a:rPr lang="en-IN" sz="1400" dirty="0"/>
              <a:t>Reduced Form Models</a:t>
            </a:r>
          </a:p>
          <a:p>
            <a:pPr>
              <a:lnSpc>
                <a:spcPct val="120000"/>
              </a:lnSpc>
              <a:spcBef>
                <a:spcPts val="600"/>
              </a:spcBef>
              <a:defRPr/>
            </a:pPr>
            <a:r>
              <a:rPr lang="en-IN" sz="1800" dirty="0"/>
              <a:t>Level II Classification</a:t>
            </a:r>
          </a:p>
          <a:p>
            <a:pPr lvl="1">
              <a:lnSpc>
                <a:spcPct val="120000"/>
              </a:lnSpc>
              <a:spcBef>
                <a:spcPts val="600"/>
              </a:spcBef>
              <a:defRPr/>
            </a:pPr>
            <a:r>
              <a:rPr lang="en-IN" sz="1400" dirty="0"/>
              <a:t>Credit Scoring Models </a:t>
            </a:r>
          </a:p>
          <a:p>
            <a:pPr lvl="2">
              <a:lnSpc>
                <a:spcPct val="120000"/>
              </a:lnSpc>
              <a:spcBef>
                <a:spcPts val="600"/>
              </a:spcBef>
              <a:defRPr/>
            </a:pPr>
            <a:r>
              <a:rPr lang="en-IN" sz="1400" dirty="0"/>
              <a:t>Logistic Regression Model</a:t>
            </a:r>
          </a:p>
          <a:p>
            <a:pPr lvl="2">
              <a:lnSpc>
                <a:spcPct val="120000"/>
              </a:lnSpc>
              <a:spcBef>
                <a:spcPts val="600"/>
              </a:spcBef>
              <a:defRPr/>
            </a:pPr>
            <a:r>
              <a:rPr lang="en-IN" sz="1400" dirty="0"/>
              <a:t>Multiple Discriminant Analysis (MDA) Approach</a:t>
            </a:r>
          </a:p>
          <a:p>
            <a:pPr lvl="1">
              <a:lnSpc>
                <a:spcPct val="120000"/>
              </a:lnSpc>
              <a:spcBef>
                <a:spcPts val="600"/>
              </a:spcBef>
              <a:defRPr/>
            </a:pPr>
            <a:r>
              <a:rPr lang="en-IN" sz="1400" dirty="0"/>
              <a:t>Structural  Models </a:t>
            </a:r>
          </a:p>
          <a:p>
            <a:pPr lvl="2">
              <a:lnSpc>
                <a:spcPct val="120000"/>
              </a:lnSpc>
              <a:spcBef>
                <a:spcPts val="600"/>
              </a:spcBef>
              <a:defRPr/>
            </a:pPr>
            <a:r>
              <a:rPr lang="en-IN" sz="1400" dirty="0"/>
              <a:t>Merton Model</a:t>
            </a:r>
          </a:p>
          <a:p>
            <a:pPr lvl="2">
              <a:lnSpc>
                <a:spcPct val="120000"/>
              </a:lnSpc>
              <a:spcBef>
                <a:spcPts val="600"/>
              </a:spcBef>
              <a:defRPr/>
            </a:pPr>
            <a:r>
              <a:rPr lang="en-IN" sz="1400" dirty="0"/>
              <a:t>Vasicek Model</a:t>
            </a:r>
          </a:p>
          <a:p>
            <a:pPr lvl="1">
              <a:lnSpc>
                <a:spcPct val="120000"/>
              </a:lnSpc>
              <a:spcBef>
                <a:spcPts val="600"/>
              </a:spcBef>
              <a:defRPr/>
            </a:pPr>
            <a:r>
              <a:rPr lang="en-IN" sz="1400" dirty="0"/>
              <a:t>Reduced Form Models </a:t>
            </a:r>
          </a:p>
          <a:p>
            <a:pPr lvl="2">
              <a:lnSpc>
                <a:spcPct val="120000"/>
              </a:lnSpc>
              <a:spcBef>
                <a:spcPts val="600"/>
              </a:spcBef>
              <a:defRPr/>
            </a:pPr>
            <a:r>
              <a:rPr lang="en-IN" sz="1400" dirty="0"/>
              <a:t>Migration (or Transition) Matrix Approach</a:t>
            </a:r>
          </a:p>
          <a:p>
            <a:pPr lvl="1">
              <a:lnSpc>
                <a:spcPct val="120000"/>
              </a:lnSpc>
              <a:spcBef>
                <a:spcPts val="600"/>
              </a:spcBef>
              <a:defRPr/>
            </a:pPr>
            <a:r>
              <a:rPr lang="en-IN" sz="1400" dirty="0"/>
              <a:t>Inputs:  Historical Data on Exposed to Risk and Default Statistics</a:t>
            </a:r>
          </a:p>
          <a:p>
            <a:pPr lvl="1">
              <a:lnSpc>
                <a:spcPct val="120000"/>
              </a:lnSpc>
              <a:spcBef>
                <a:spcPts val="600"/>
              </a:spcBef>
              <a:defRPr/>
            </a:pPr>
            <a:r>
              <a:rPr lang="en-IN" sz="1400" dirty="0"/>
              <a:t>Required: Forward Looking Estimates</a:t>
            </a:r>
          </a:p>
          <a:p>
            <a:pPr lvl="2">
              <a:lnSpc>
                <a:spcPct val="120000"/>
              </a:lnSpc>
              <a:spcBef>
                <a:spcPts val="600"/>
              </a:spcBef>
              <a:defRPr/>
            </a:pPr>
            <a:endParaRPr lang="en-IN" sz="1400" dirty="0"/>
          </a:p>
          <a:p>
            <a:pPr lvl="1">
              <a:lnSpc>
                <a:spcPct val="120000"/>
              </a:lnSpc>
              <a:spcBef>
                <a:spcPts val="600"/>
              </a:spcBef>
              <a:defRPr/>
            </a:pPr>
            <a:endParaRPr lang="en-US" sz="1000" dirty="0"/>
          </a:p>
          <a:p>
            <a:pPr lvl="1">
              <a:lnSpc>
                <a:spcPct val="120000"/>
              </a:lnSpc>
              <a:spcBef>
                <a:spcPts val="600"/>
              </a:spcBef>
              <a:defRPr/>
            </a:pPr>
            <a:endParaRPr lang="en-US" sz="1200" dirty="0"/>
          </a:p>
          <a:p>
            <a:pPr lvl="1">
              <a:lnSpc>
                <a:spcPct val="120000"/>
              </a:lnSpc>
              <a:spcBef>
                <a:spcPts val="600"/>
              </a:spcBef>
              <a:defRPr/>
            </a:pPr>
            <a:endParaRPr lang="en-GB" sz="1200" dirty="0"/>
          </a:p>
          <a:p>
            <a:pPr lvl="1">
              <a:lnSpc>
                <a:spcPct val="120000"/>
              </a:lnSpc>
              <a:spcBef>
                <a:spcPts val="600"/>
              </a:spcBef>
              <a:defRPr/>
            </a:pPr>
            <a:endParaRPr lang="en-GB" sz="1200" dirty="0"/>
          </a:p>
          <a:p>
            <a:pPr lvl="1">
              <a:lnSpc>
                <a:spcPct val="120000"/>
              </a:lnSpc>
              <a:spcBef>
                <a:spcPts val="600"/>
              </a:spcBef>
              <a:defRPr/>
            </a:pPr>
            <a:endParaRPr lang="en-GB" sz="1200" dirty="0"/>
          </a:p>
          <a:p>
            <a:pPr lvl="1">
              <a:lnSpc>
                <a:spcPct val="120000"/>
              </a:lnSpc>
              <a:spcBef>
                <a:spcPts val="600"/>
              </a:spcBef>
              <a:defRPr/>
            </a:pPr>
            <a:endParaRPr lang="en-GB" sz="1400" dirty="0"/>
          </a:p>
          <a:p>
            <a:pPr marL="0" indent="0">
              <a:buFontTx/>
              <a:buNone/>
              <a:defRPr/>
            </a:pPr>
            <a:endParaRPr lang="en-US" altLang="en-US" sz="1600" kern="0" dirty="0"/>
          </a:p>
          <a:p>
            <a:pPr marL="0" indent="0">
              <a:buFontTx/>
              <a:buNone/>
              <a:defRPr/>
            </a:pPr>
            <a:endParaRPr lang="en-US" altLang="en-US" sz="1600" kern="0" dirty="0"/>
          </a:p>
          <a:p>
            <a:pPr>
              <a:defRPr/>
            </a:pPr>
            <a:endParaRPr lang="en-US" altLang="en-US" sz="1600" kern="0" dirty="0"/>
          </a:p>
          <a:p>
            <a:pPr lvl="1">
              <a:defRPr/>
            </a:pPr>
            <a:endParaRPr lang="en-US" altLang="en-US" sz="1600" kern="0" dirty="0"/>
          </a:p>
        </p:txBody>
      </p:sp>
      <p:sp>
        <p:nvSpPr>
          <p:cNvPr id="70661" name="Footer Placeholder 4">
            <a:extLst>
              <a:ext uri="{FF2B5EF4-FFF2-40B4-BE49-F238E27FC236}">
                <a16:creationId xmlns:a16="http://schemas.microsoft.com/office/drawing/2014/main" id="{42EE1175-FC71-F7E4-1E15-2168BCD26BFA}"/>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7187EC61-7279-7CD6-968C-E1E28F62E284}"/>
              </a:ext>
            </a:extLst>
          </p:cNvPr>
          <p:cNvSpPr>
            <a:spLocks noGrp="1" noChangeArrowheads="1"/>
          </p:cNvSpPr>
          <p:nvPr>
            <p:ph type="ctrTitle"/>
          </p:nvPr>
        </p:nvSpPr>
        <p:spPr>
          <a:xfrm>
            <a:off x="914400" y="2130425"/>
            <a:ext cx="10363200" cy="1470025"/>
          </a:xfrm>
        </p:spPr>
        <p:txBody>
          <a:bodyPr/>
          <a:lstStyle/>
          <a:p>
            <a:r>
              <a:rPr lang="en-IN" altLang="en-US" dirty="0"/>
              <a:t>Vasicek Model</a:t>
            </a:r>
          </a:p>
        </p:txBody>
      </p:sp>
      <p:sp>
        <p:nvSpPr>
          <p:cNvPr id="3" name="Subtitle 2">
            <a:extLst>
              <a:ext uri="{FF2B5EF4-FFF2-40B4-BE49-F238E27FC236}">
                <a16:creationId xmlns:a16="http://schemas.microsoft.com/office/drawing/2014/main" id="{20753173-B3A6-87ED-9253-E9C22D81D1FA}"/>
              </a:ext>
            </a:extLst>
          </p:cNvPr>
          <p:cNvSpPr>
            <a:spLocks noGrp="1"/>
          </p:cNvSpPr>
          <p:nvPr>
            <p:ph type="subTitle" idx="1"/>
          </p:nvPr>
        </p:nvSpPr>
        <p:spPr>
          <a:xfrm>
            <a:off x="1578591" y="4727978"/>
            <a:ext cx="9144000" cy="1655762"/>
          </a:xfrm>
          <a:ln>
            <a:miter lim="800000"/>
            <a:headEnd/>
            <a:tailEnd/>
          </a:ln>
        </p:spPr>
        <p:txBody>
          <a:bodyPr rtlCol="0">
            <a:normAutofit fontScale="40000" lnSpcReduction="20000"/>
          </a:bodyPr>
          <a:lstStyle/>
          <a:p>
            <a:pPr lvl="8" algn="l">
              <a:defRPr/>
            </a:pPr>
            <a:r>
              <a:rPr lang="en-IN" dirty="0"/>
              <a:t>																																																															</a:t>
            </a:r>
            <a:r>
              <a:rPr lang="en-IN" dirty="0">
                <a:solidFill>
                  <a:schemeClr val="tx2"/>
                </a:solidFill>
              </a:rPr>
              <a:t>										</a:t>
            </a:r>
            <a:endParaRPr lang="en-IN" sz="6400" i="1" dirty="0">
              <a:solidFill>
                <a:schemeClr val="tx2"/>
              </a:solidFill>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9A170-A2B6-D5FB-F1F3-933F7CE3020A}"/>
              </a:ext>
            </a:extLst>
          </p:cNvPr>
          <p:cNvSpPr>
            <a:spLocks noGrp="1"/>
          </p:cNvSpPr>
          <p:nvPr>
            <p:ph type="title"/>
          </p:nvPr>
        </p:nvSpPr>
        <p:spPr>
          <a:xfrm>
            <a:off x="838200" y="258763"/>
            <a:ext cx="10515600" cy="922337"/>
          </a:xfrm>
        </p:spPr>
        <p:txBody>
          <a:bodyPr rtlCol="0">
            <a:normAutofit fontScale="90000"/>
          </a:bodyPr>
          <a:lstStyle/>
          <a:p>
            <a:pPr fontAlgn="auto">
              <a:lnSpc>
                <a:spcPct val="150000"/>
              </a:lnSpc>
              <a:spcAft>
                <a:spcPts val="0"/>
              </a:spcAft>
              <a:defRPr/>
            </a:pPr>
            <a:br>
              <a:rPr lang="en-IN" sz="3600" dirty="0"/>
            </a:br>
            <a:r>
              <a:rPr lang="en-IN" sz="3600" dirty="0"/>
              <a:t>What the Model does and Model Assumptions</a:t>
            </a:r>
            <a:br>
              <a:rPr lang="en-IN" dirty="0"/>
            </a:br>
            <a:r>
              <a:rPr lang="en-IN" dirty="0"/>
              <a:t>	</a:t>
            </a:r>
          </a:p>
        </p:txBody>
      </p:sp>
      <p:sp>
        <p:nvSpPr>
          <p:cNvPr id="79875" name="Content Placeholder 2">
            <a:extLst>
              <a:ext uri="{FF2B5EF4-FFF2-40B4-BE49-F238E27FC236}">
                <a16:creationId xmlns:a16="http://schemas.microsoft.com/office/drawing/2014/main" id="{156A6771-8D0E-A4AE-B80F-8FFBCE15072C}"/>
              </a:ext>
            </a:extLst>
          </p:cNvPr>
          <p:cNvSpPr>
            <a:spLocks noGrp="1" noChangeArrowheads="1"/>
          </p:cNvSpPr>
          <p:nvPr>
            <p:ph idx="1"/>
          </p:nvPr>
        </p:nvSpPr>
        <p:spPr>
          <a:xfrm>
            <a:off x="838200" y="1262063"/>
            <a:ext cx="10515600" cy="4914900"/>
          </a:xfrm>
        </p:spPr>
        <p:txBody>
          <a:bodyPr/>
          <a:lstStyle/>
          <a:p>
            <a:r>
              <a:rPr lang="en-IN" altLang="en-US" sz="2000"/>
              <a:t>What the Vasicek model does is to transform a historical default probability measure into a forward-looking default probability measure</a:t>
            </a:r>
          </a:p>
          <a:p>
            <a:pPr>
              <a:buFontTx/>
              <a:buNone/>
            </a:pPr>
            <a:endParaRPr lang="en-IN" altLang="en-US" sz="2000"/>
          </a:p>
          <a:p>
            <a:r>
              <a:rPr lang="en-IN" altLang="en-US" sz="2000"/>
              <a:t>To do so, the model makes certain assumptions</a:t>
            </a:r>
          </a:p>
          <a:p>
            <a:pPr>
              <a:buFontTx/>
              <a:buNone/>
            </a:pPr>
            <a:r>
              <a:rPr lang="en-IN" altLang="en-US" sz="2000"/>
              <a:t>	We will assume a homogeneous portfolio of N loans</a:t>
            </a:r>
          </a:p>
          <a:p>
            <a:pPr lvl="2">
              <a:buFont typeface="Wingdings" panose="05000000000000000000" pitchFamily="2" charset="2"/>
              <a:buChar char="ü"/>
            </a:pPr>
            <a:r>
              <a:rPr lang="en-IN" altLang="en-US"/>
              <a:t>All N loans are of equal amounts</a:t>
            </a:r>
          </a:p>
          <a:p>
            <a:pPr lvl="2">
              <a:buFont typeface="Wingdings" panose="05000000000000000000" pitchFamily="2" charset="2"/>
              <a:buChar char="ü"/>
            </a:pPr>
            <a:r>
              <a:rPr lang="en-IN" altLang="en-US"/>
              <a:t>Each loan has the same probability of default (p)</a:t>
            </a:r>
          </a:p>
          <a:p>
            <a:pPr lvl="2">
              <a:buFont typeface="Wingdings" panose="05000000000000000000" pitchFamily="2" charset="2"/>
              <a:buChar char="ü"/>
            </a:pPr>
            <a:r>
              <a:rPr lang="en-IN" altLang="en-US"/>
              <a:t>The correlation coefficient  between the asset values of any two borrowers in the portfolio is the same e.g. Rho = 0.15</a:t>
            </a:r>
          </a:p>
          <a:p>
            <a:pPr lvl="2">
              <a:buFont typeface="Wingdings" panose="05000000000000000000" pitchFamily="2" charset="2"/>
              <a:buChar char="ü"/>
            </a:pPr>
            <a:r>
              <a:rPr lang="en-IN" altLang="en-US"/>
              <a:t>The same remaining term to maturity for all the loans e.g. = 5 years</a:t>
            </a:r>
          </a:p>
          <a:p>
            <a:pPr lvl="2">
              <a:buFont typeface="Wingdings" panose="05000000000000000000" pitchFamily="2" charset="2"/>
              <a:buChar char="ü"/>
            </a:pPr>
            <a:endParaRPr lang="en-IN" altLang="en-US"/>
          </a:p>
          <a:p>
            <a:r>
              <a:rPr lang="en-IN" altLang="en-US" sz="2000"/>
              <a:t>Later on, we will examine whether the model works for non-homogeneous portfolios</a:t>
            </a:r>
          </a:p>
          <a:p>
            <a:pPr>
              <a:buFontTx/>
              <a:buAutoNum type="arabicPeriod"/>
            </a:pPr>
            <a:endParaRPr lang="en-IN" altLang="en-US"/>
          </a:p>
          <a:p>
            <a:pPr>
              <a:buFontTx/>
              <a:buNone/>
            </a:pPr>
            <a:endParaRPr lang="en-IN" altLang="en-US"/>
          </a:p>
          <a:p>
            <a:pPr lvl="1"/>
            <a:endParaRPr lang="en-IN" altLang="en-US"/>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BA3DE-F2E0-9D85-8126-CFFF2F826861}"/>
              </a:ext>
            </a:extLst>
          </p:cNvPr>
          <p:cNvSpPr>
            <a:spLocks noGrp="1"/>
          </p:cNvSpPr>
          <p:nvPr>
            <p:ph type="title"/>
          </p:nvPr>
        </p:nvSpPr>
        <p:spPr>
          <a:xfrm>
            <a:off x="838200" y="368491"/>
            <a:ext cx="10515600" cy="757450"/>
          </a:xfrm>
          <a:ln>
            <a:miter lim="800000"/>
            <a:headEnd/>
            <a:tailEnd/>
          </a:ln>
        </p:spPr>
        <p:txBody>
          <a:bodyPr numCol="2" rtlCol="0" anchor="t">
            <a:normAutofit fontScale="90000"/>
          </a:bodyPr>
          <a:lstStyle/>
          <a:p>
            <a:pPr fontAlgn="auto">
              <a:lnSpc>
                <a:spcPct val="150000"/>
              </a:lnSpc>
              <a:spcAft>
                <a:spcPts val="0"/>
              </a:spcAft>
              <a:defRPr/>
            </a:pPr>
            <a:r>
              <a:rPr lang="en-IN" sz="2700" dirty="0"/>
              <a:t>Anatomy of the Model</a:t>
            </a:r>
            <a:br>
              <a:rPr lang="en-IN" sz="2000" dirty="0"/>
            </a:br>
            <a:br>
              <a:rPr lang="en-IN" dirty="0"/>
            </a:br>
            <a:r>
              <a:rPr lang="en-IN" dirty="0"/>
              <a:t>	</a:t>
            </a:r>
          </a:p>
        </p:txBody>
      </p:sp>
      <p:sp>
        <p:nvSpPr>
          <p:cNvPr id="3" name="Content Placeholder 2">
            <a:extLst>
              <a:ext uri="{FF2B5EF4-FFF2-40B4-BE49-F238E27FC236}">
                <a16:creationId xmlns:a16="http://schemas.microsoft.com/office/drawing/2014/main" id="{E1327C44-9243-CA0A-BEA8-5A60D9CEE1CC}"/>
              </a:ext>
            </a:extLst>
          </p:cNvPr>
          <p:cNvSpPr>
            <a:spLocks noGrp="1"/>
          </p:cNvSpPr>
          <p:nvPr>
            <p:ph idx="1"/>
          </p:nvPr>
        </p:nvSpPr>
        <p:spPr>
          <a:xfrm>
            <a:off x="838200" y="1262063"/>
            <a:ext cx="10515600" cy="4914900"/>
          </a:xfrm>
        </p:spPr>
        <p:txBody>
          <a:bodyPr rtlCol="0">
            <a:normAutofit/>
          </a:bodyPr>
          <a:lstStyle/>
          <a:p>
            <a:pPr fontAlgn="auto">
              <a:spcAft>
                <a:spcPts val="0"/>
              </a:spcAft>
              <a:defRPr/>
            </a:pPr>
            <a:r>
              <a:rPr lang="en-IN" sz="1800" dirty="0"/>
              <a:t>How does the model define probability of default</a:t>
            </a:r>
          </a:p>
          <a:p>
            <a:pPr marL="0" indent="0" fontAlgn="auto">
              <a:spcAft>
                <a:spcPts val="0"/>
              </a:spcAft>
              <a:buFont typeface="Arial" panose="020B0604020202020204" pitchFamily="34" charset="0"/>
              <a:buNone/>
              <a:defRPr/>
            </a:pPr>
            <a:r>
              <a:rPr lang="en-IN" sz="1800" dirty="0"/>
              <a:t>		p= Prob[A(T)&lt;B]</a:t>
            </a:r>
          </a:p>
          <a:p>
            <a:pPr marL="0" indent="0" fontAlgn="auto">
              <a:spcAft>
                <a:spcPts val="0"/>
              </a:spcAft>
              <a:buFont typeface="Arial" panose="020B0604020202020204" pitchFamily="34" charset="0"/>
              <a:buNone/>
              <a:defRPr/>
            </a:pPr>
            <a:endParaRPr lang="en-IN" sz="1800" dirty="0"/>
          </a:p>
          <a:p>
            <a:pPr fontAlgn="auto">
              <a:spcAft>
                <a:spcPts val="0"/>
              </a:spcAft>
              <a:defRPr/>
            </a:pPr>
            <a:r>
              <a:rPr lang="en-IN" sz="1800" dirty="0"/>
              <a:t>The model recognises the fact that between today and time T the value of the assets will fluctuate. In other words, sufficiency of assets today does not necessarily guarantee sufficiency of assets at time T</a:t>
            </a:r>
          </a:p>
          <a:p>
            <a:pPr marL="0" indent="0" fontAlgn="auto">
              <a:spcAft>
                <a:spcPts val="0"/>
              </a:spcAft>
              <a:buFontTx/>
              <a:buNone/>
              <a:defRPr/>
            </a:pPr>
            <a:endParaRPr lang="en-IN" sz="1800" dirty="0"/>
          </a:p>
          <a:p>
            <a:pPr fontAlgn="auto">
              <a:spcAft>
                <a:spcPts val="0"/>
              </a:spcAft>
              <a:defRPr/>
            </a:pPr>
            <a:r>
              <a:rPr lang="en-IN" sz="1800" dirty="0"/>
              <a:t>Asset value fluctuation between today and time T is not deterministic </a:t>
            </a:r>
          </a:p>
          <a:p>
            <a:pPr fontAlgn="auto">
              <a:spcAft>
                <a:spcPts val="0"/>
              </a:spcAft>
              <a:defRPr/>
            </a:pPr>
            <a:r>
              <a:rPr lang="en-IN" sz="1900" dirty="0"/>
              <a:t>There is a random component built into the fluctuation of asset values between  today and time T</a:t>
            </a:r>
          </a:p>
          <a:p>
            <a:pPr fontAlgn="auto">
              <a:spcAft>
                <a:spcPts val="0"/>
              </a:spcAft>
              <a:defRPr/>
            </a:pPr>
            <a:r>
              <a:rPr lang="en-IN" sz="1900" dirty="0"/>
              <a:t>The Vasicek Model states that this random component of the fluctuation (X) will follow a Normal Distribution with mean 0 and standard deviation of 1. </a:t>
            </a:r>
          </a:p>
          <a:p>
            <a:pPr marL="0" indent="0" fontAlgn="auto">
              <a:spcAft>
                <a:spcPts val="0"/>
              </a:spcAft>
              <a:buFontTx/>
              <a:buNone/>
              <a:defRPr/>
            </a:pPr>
            <a:r>
              <a:rPr lang="en-IN" sz="1900" dirty="0"/>
              <a:t>        In other words, X is a Standard Normal Variable (SNV)</a:t>
            </a:r>
          </a:p>
          <a:p>
            <a:pPr fontAlgn="auto">
              <a:spcAft>
                <a:spcPts val="0"/>
              </a:spcAft>
              <a:defRPr/>
            </a:pPr>
            <a:r>
              <a:rPr lang="en-IN" sz="1900" dirty="0"/>
              <a:t>The Vasicek model also states that this random component X will be influenced by both economy-wide factors (S) and the borrower specific factors (Z)</a:t>
            </a:r>
          </a:p>
          <a:p>
            <a:pPr fontAlgn="auto">
              <a:spcAft>
                <a:spcPts val="0"/>
              </a:spcAft>
              <a:defRPr/>
            </a:pPr>
            <a:r>
              <a:rPr lang="en-IN" sz="1900" dirty="0"/>
              <a:t>The model assumes that the borrower specific factor will be independent across borrowers- analogous to the unsystematic risk of an equity portfolio</a:t>
            </a:r>
            <a:endParaRPr lang="en-IN" sz="1800" dirty="0"/>
          </a:p>
          <a:p>
            <a:pPr marL="0" indent="0" fontAlgn="auto">
              <a:spcAft>
                <a:spcPts val="0"/>
              </a:spcAft>
              <a:buFont typeface="Arial" panose="020B0604020202020204" pitchFamily="34" charset="0"/>
              <a:buNone/>
              <a:defRPr/>
            </a:pPr>
            <a:endParaRPr lang="en-IN" dirty="0"/>
          </a:p>
          <a:p>
            <a:pPr lvl="1" fontAlgn="auto">
              <a:spcAft>
                <a:spcPts val="0"/>
              </a:spcAft>
              <a:defRPr/>
            </a:pPr>
            <a:endParaRPr lang="en-IN"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40410-6687-2C39-D609-B75932756F6C}"/>
              </a:ext>
            </a:extLst>
          </p:cNvPr>
          <p:cNvSpPr>
            <a:spLocks noGrp="1"/>
          </p:cNvSpPr>
          <p:nvPr>
            <p:ph type="title"/>
          </p:nvPr>
        </p:nvSpPr>
        <p:spPr>
          <a:xfrm>
            <a:off x="838200" y="518615"/>
            <a:ext cx="10515600" cy="743803"/>
          </a:xfrm>
          <a:ln>
            <a:miter lim="800000"/>
            <a:headEnd/>
            <a:tailEnd/>
          </a:ln>
        </p:spPr>
        <p:txBody>
          <a:bodyPr numCol="2" rtlCol="0" anchor="t">
            <a:normAutofit fontScale="90000"/>
          </a:bodyPr>
          <a:lstStyle/>
          <a:p>
            <a:pPr fontAlgn="auto">
              <a:lnSpc>
                <a:spcPct val="150000"/>
              </a:lnSpc>
              <a:spcAft>
                <a:spcPts val="0"/>
              </a:spcAft>
              <a:defRPr/>
            </a:pPr>
            <a:r>
              <a:rPr lang="en-IN" sz="2700" kern="1200" dirty="0">
                <a:solidFill>
                  <a:prstClr val="black"/>
                </a:solidFill>
                <a:latin typeface="Aptos Display" panose="02110004020202020204"/>
              </a:rPr>
              <a:t>Anatomy of the Model</a:t>
            </a:r>
            <a:br>
              <a:rPr lang="en-IN" dirty="0"/>
            </a:br>
            <a:r>
              <a:rPr lang="en-IN" dirty="0"/>
              <a:t>	</a:t>
            </a:r>
          </a:p>
        </p:txBody>
      </p:sp>
      <p:sp>
        <p:nvSpPr>
          <p:cNvPr id="81923" name="Content Placeholder 2">
            <a:extLst>
              <a:ext uri="{FF2B5EF4-FFF2-40B4-BE49-F238E27FC236}">
                <a16:creationId xmlns:a16="http://schemas.microsoft.com/office/drawing/2014/main" id="{18BDD0F3-B914-5207-F1ED-17C2DB67EF4E}"/>
              </a:ext>
            </a:extLst>
          </p:cNvPr>
          <p:cNvSpPr>
            <a:spLocks noGrp="1" noChangeArrowheads="1"/>
          </p:cNvSpPr>
          <p:nvPr>
            <p:ph idx="1"/>
          </p:nvPr>
        </p:nvSpPr>
        <p:spPr>
          <a:xfrm>
            <a:off x="838200" y="1262063"/>
            <a:ext cx="10515600" cy="4914900"/>
          </a:xfrm>
        </p:spPr>
        <p:txBody>
          <a:bodyPr/>
          <a:lstStyle/>
          <a:p>
            <a:pPr>
              <a:lnSpc>
                <a:spcPct val="80000"/>
              </a:lnSpc>
            </a:pPr>
            <a:r>
              <a:rPr lang="en-IN" altLang="en-US" sz="1900" dirty="0"/>
              <a:t>The model states that the relationship between X, S and Z can be expressed as </a:t>
            </a:r>
          </a:p>
          <a:p>
            <a:pPr>
              <a:lnSpc>
                <a:spcPct val="80000"/>
              </a:lnSpc>
              <a:buFontTx/>
              <a:buNone/>
            </a:pPr>
            <a:endParaRPr lang="en-IN" altLang="en-US" sz="1900" dirty="0"/>
          </a:p>
          <a:p>
            <a:pPr marL="457200" lvl="1" indent="0">
              <a:lnSpc>
                <a:spcPct val="80000"/>
              </a:lnSpc>
              <a:buFontTx/>
              <a:buNone/>
            </a:pPr>
            <a:r>
              <a:rPr lang="en-IN" altLang="en-US" sz="1900" dirty="0"/>
              <a:t>	X = Sqrt of Rho*</a:t>
            </a:r>
            <a:r>
              <a:rPr lang="en-IN" altLang="en-US" sz="1900" dirty="0" err="1"/>
              <a:t>S+Sqrt</a:t>
            </a:r>
            <a:r>
              <a:rPr lang="en-IN" altLang="en-US" sz="1900" dirty="0"/>
              <a:t> of (1-Rho)*Z</a:t>
            </a:r>
          </a:p>
          <a:p>
            <a:pPr marL="457200" lvl="1" indent="0">
              <a:lnSpc>
                <a:spcPct val="80000"/>
              </a:lnSpc>
              <a:buFontTx/>
              <a:buNone/>
            </a:pPr>
            <a:endParaRPr lang="en-IN" altLang="en-US" sz="1900" dirty="0"/>
          </a:p>
          <a:p>
            <a:pPr marL="457200" lvl="1" indent="0">
              <a:lnSpc>
                <a:spcPct val="80000"/>
              </a:lnSpc>
              <a:buFontTx/>
              <a:buNone/>
            </a:pPr>
            <a:r>
              <a:rPr lang="en-IN" altLang="en-US" sz="1900" dirty="0"/>
              <a:t>In a large  loan portfolio ,idiosyncratic factors will cancel out one another.</a:t>
            </a:r>
          </a:p>
          <a:p>
            <a:pPr marL="457200" lvl="1" indent="0">
              <a:lnSpc>
                <a:spcPct val="80000"/>
              </a:lnSpc>
              <a:buFontTx/>
              <a:buNone/>
            </a:pPr>
            <a:endParaRPr lang="en-IN" altLang="en-US" sz="1900" dirty="0"/>
          </a:p>
          <a:p>
            <a:pPr>
              <a:lnSpc>
                <a:spcPct val="80000"/>
              </a:lnSpc>
            </a:pPr>
            <a:r>
              <a:rPr lang="en-IN" altLang="en-US" sz="1900" dirty="0"/>
              <a:t>The model now builds the above  relationship between X, S and Z into the default probability definition which is </a:t>
            </a:r>
          </a:p>
          <a:p>
            <a:pPr>
              <a:lnSpc>
                <a:spcPct val="80000"/>
              </a:lnSpc>
              <a:buFontTx/>
              <a:buNone/>
            </a:pPr>
            <a:r>
              <a:rPr lang="en-IN" altLang="en-US" sz="1900" dirty="0"/>
              <a:t>		p=Prob[A(T)&lt;B]</a:t>
            </a:r>
          </a:p>
          <a:p>
            <a:pPr>
              <a:lnSpc>
                <a:spcPct val="80000"/>
              </a:lnSpc>
              <a:buFontTx/>
              <a:buNone/>
            </a:pPr>
            <a:endParaRPr lang="en-IN" altLang="en-US" sz="1900" dirty="0"/>
          </a:p>
          <a:p>
            <a:pPr>
              <a:lnSpc>
                <a:spcPct val="80000"/>
              </a:lnSpc>
              <a:buFontTx/>
              <a:buNone/>
            </a:pPr>
            <a:r>
              <a:rPr lang="en-IN" altLang="en-US" sz="1900" dirty="0"/>
              <a:t>And derives a formula for calculating the forward-looking default probability  which is</a:t>
            </a:r>
          </a:p>
          <a:p>
            <a:pPr>
              <a:lnSpc>
                <a:spcPct val="80000"/>
              </a:lnSpc>
              <a:buFontTx/>
              <a:buNone/>
            </a:pPr>
            <a:endParaRPr lang="en-IN" altLang="en-US" sz="1900" dirty="0"/>
          </a:p>
          <a:p>
            <a:pPr>
              <a:lnSpc>
                <a:spcPct val="80000"/>
              </a:lnSpc>
              <a:buFontTx/>
              <a:buNone/>
            </a:pPr>
            <a:r>
              <a:rPr lang="en-IN" altLang="en-US" sz="1900" dirty="0"/>
              <a:t>		p(*) =(Normal inverse of p – Sqrt of Rho*S)divided by Sqrt of (1-Rho)</a:t>
            </a:r>
          </a:p>
          <a:p>
            <a:pPr>
              <a:lnSpc>
                <a:spcPct val="80000"/>
              </a:lnSpc>
              <a:buFontTx/>
              <a:buNone/>
            </a:pPr>
            <a:endParaRPr lang="en-IN" altLang="en-US" sz="1900" dirty="0"/>
          </a:p>
          <a:p>
            <a:pPr>
              <a:lnSpc>
                <a:spcPct val="80000"/>
              </a:lnSpc>
            </a:pPr>
            <a:r>
              <a:rPr lang="en-IN" altLang="en-US" sz="1900" dirty="0"/>
              <a:t>p(*) is called as the forward- looking default probability measure</a:t>
            </a:r>
          </a:p>
          <a:p>
            <a:pPr>
              <a:lnSpc>
                <a:spcPct val="80000"/>
              </a:lnSpc>
              <a:buFontTx/>
              <a:buNone/>
            </a:pPr>
            <a:endParaRPr lang="en-IN" altLang="en-US" sz="3000" dirty="0"/>
          </a:p>
          <a:p>
            <a:pPr>
              <a:lnSpc>
                <a:spcPct val="80000"/>
              </a:lnSpc>
              <a:buFontTx/>
              <a:buAutoNum type="arabicPeriod"/>
            </a:pPr>
            <a:endParaRPr lang="en-IN" altLang="en-US" sz="3000" dirty="0"/>
          </a:p>
          <a:p>
            <a:pPr>
              <a:lnSpc>
                <a:spcPct val="80000"/>
              </a:lnSpc>
              <a:buFontTx/>
              <a:buNone/>
            </a:pPr>
            <a:endParaRPr lang="en-IN" altLang="en-US" sz="3000" dirty="0"/>
          </a:p>
          <a:p>
            <a:pPr marL="457200" lvl="1" indent="0">
              <a:lnSpc>
                <a:spcPct val="80000"/>
              </a:lnSpc>
            </a:pPr>
            <a:endParaRPr lang="en-IN" altLang="en-US" sz="2600"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B87E6-3D92-B8D8-1E41-6C1ED0488C34}"/>
              </a:ext>
            </a:extLst>
          </p:cNvPr>
          <p:cNvSpPr>
            <a:spLocks noGrp="1"/>
          </p:cNvSpPr>
          <p:nvPr>
            <p:ph type="title"/>
          </p:nvPr>
        </p:nvSpPr>
        <p:spPr>
          <a:xfrm>
            <a:off x="838200" y="518615"/>
            <a:ext cx="10515600" cy="743803"/>
          </a:xfrm>
          <a:ln>
            <a:miter lim="800000"/>
            <a:headEnd/>
            <a:tailEnd/>
          </a:ln>
        </p:spPr>
        <p:txBody>
          <a:bodyPr numCol="2" rtlCol="0" anchor="t">
            <a:normAutofit fontScale="90000"/>
          </a:bodyPr>
          <a:lstStyle/>
          <a:p>
            <a:pPr fontAlgn="auto">
              <a:lnSpc>
                <a:spcPct val="150000"/>
              </a:lnSpc>
              <a:spcAft>
                <a:spcPts val="0"/>
              </a:spcAft>
              <a:defRPr/>
            </a:pPr>
            <a:r>
              <a:rPr lang="en-IN" sz="2700" dirty="0"/>
              <a:t>Numerical Example </a:t>
            </a:r>
            <a:br>
              <a:rPr lang="en-IN" sz="2000" dirty="0"/>
            </a:br>
            <a:br>
              <a:rPr lang="en-IN" sz="2000" dirty="0"/>
            </a:br>
            <a:br>
              <a:rPr lang="en-IN" dirty="0"/>
            </a:br>
            <a:r>
              <a:rPr lang="en-IN" dirty="0"/>
              <a:t>	</a:t>
            </a:r>
          </a:p>
        </p:txBody>
      </p:sp>
      <p:sp>
        <p:nvSpPr>
          <p:cNvPr id="3" name="Content Placeholder 2">
            <a:extLst>
              <a:ext uri="{FF2B5EF4-FFF2-40B4-BE49-F238E27FC236}">
                <a16:creationId xmlns:a16="http://schemas.microsoft.com/office/drawing/2014/main" id="{43837684-5A01-1353-1628-1208A11DF2B4}"/>
              </a:ext>
            </a:extLst>
          </p:cNvPr>
          <p:cNvSpPr>
            <a:spLocks noGrp="1"/>
          </p:cNvSpPr>
          <p:nvPr>
            <p:ph idx="1"/>
          </p:nvPr>
        </p:nvSpPr>
        <p:spPr>
          <a:xfrm>
            <a:off x="838200" y="1262063"/>
            <a:ext cx="10515600" cy="4914900"/>
          </a:xfrm>
        </p:spPr>
        <p:txBody>
          <a:bodyPr rtlCol="0">
            <a:normAutofit lnSpcReduction="10000"/>
          </a:bodyPr>
          <a:lstStyle/>
          <a:p>
            <a:pPr fontAlgn="auto">
              <a:spcAft>
                <a:spcPts val="0"/>
              </a:spcAft>
              <a:defRPr/>
            </a:pPr>
            <a:r>
              <a:rPr lang="en-IN" sz="2000" dirty="0"/>
              <a:t>Step 1: Define the historical probability measure </a:t>
            </a:r>
          </a:p>
          <a:p>
            <a:pPr marL="0" indent="0" fontAlgn="auto">
              <a:spcAft>
                <a:spcPts val="0"/>
              </a:spcAft>
              <a:buFont typeface="Arial" panose="020B0604020202020204" pitchFamily="34" charset="0"/>
              <a:buNone/>
              <a:defRPr/>
            </a:pPr>
            <a:r>
              <a:rPr lang="en-IN" sz="2000" dirty="0"/>
              <a:t>		E.g.: 12-month probability of default = 4%</a:t>
            </a:r>
          </a:p>
          <a:p>
            <a:pPr marL="0" indent="0" fontAlgn="auto">
              <a:spcAft>
                <a:spcPts val="0"/>
              </a:spcAft>
              <a:buFont typeface="Arial" panose="020B0604020202020204" pitchFamily="34" charset="0"/>
              <a:buNone/>
              <a:defRPr/>
            </a:pPr>
            <a:endParaRPr lang="en-IN" sz="2000" dirty="0"/>
          </a:p>
          <a:p>
            <a:pPr fontAlgn="auto">
              <a:spcAft>
                <a:spcPts val="0"/>
              </a:spcAft>
              <a:defRPr/>
            </a:pPr>
            <a:r>
              <a:rPr lang="en-IN" sz="2000" dirty="0"/>
              <a:t>Step 2: We will define the relevant systematic or economy wide factor(s) as the growth rate in real GDP( r)</a:t>
            </a:r>
          </a:p>
          <a:p>
            <a:pPr marL="0" indent="0" fontAlgn="auto">
              <a:spcAft>
                <a:spcPts val="0"/>
              </a:spcAft>
              <a:buFontTx/>
              <a:buNone/>
              <a:defRPr/>
            </a:pPr>
            <a:endParaRPr lang="en-IN" sz="2000" dirty="0"/>
          </a:p>
          <a:p>
            <a:pPr fontAlgn="auto">
              <a:spcAft>
                <a:spcPts val="0"/>
              </a:spcAft>
              <a:defRPr/>
            </a:pPr>
            <a:r>
              <a:rPr lang="en-IN" sz="2000" dirty="0"/>
              <a:t>Step 3: We will assume the forecasted value of r for 2024-2025 is 5% pa.  </a:t>
            </a:r>
          </a:p>
          <a:p>
            <a:pPr fontAlgn="auto">
              <a:spcAft>
                <a:spcPts val="0"/>
              </a:spcAft>
              <a:defRPr/>
            </a:pPr>
            <a:r>
              <a:rPr lang="en-IN" sz="2000" dirty="0"/>
              <a:t>We will also assume that the average value of r over the period 2014 to 2024 has been around 7% and the standard deviation of r over 2014 to 2024 is 4% pa</a:t>
            </a:r>
          </a:p>
          <a:p>
            <a:pPr marL="0" indent="0" fontAlgn="auto">
              <a:spcAft>
                <a:spcPts val="0"/>
              </a:spcAft>
              <a:buFontTx/>
              <a:buNone/>
              <a:defRPr/>
            </a:pPr>
            <a:endParaRPr lang="en-IN" sz="2000" dirty="0"/>
          </a:p>
          <a:p>
            <a:pPr fontAlgn="auto">
              <a:spcAft>
                <a:spcPts val="0"/>
              </a:spcAft>
              <a:defRPr/>
            </a:pPr>
            <a:r>
              <a:rPr lang="en-IN" sz="2000" dirty="0"/>
              <a:t>Step 4: We will now standardise the value of S (called as Z value)</a:t>
            </a:r>
          </a:p>
          <a:p>
            <a:pPr marL="0" indent="0" fontAlgn="auto">
              <a:spcAft>
                <a:spcPts val="0"/>
              </a:spcAft>
              <a:buFont typeface="Arial" panose="020B0604020202020204" pitchFamily="34" charset="0"/>
              <a:buNone/>
              <a:defRPr/>
            </a:pPr>
            <a:r>
              <a:rPr lang="en-IN" sz="2000" dirty="0"/>
              <a:t>		Z Value = (5% - 7%) /4% = -0.5</a:t>
            </a:r>
          </a:p>
          <a:p>
            <a:pPr marL="0" indent="0" fontAlgn="auto">
              <a:spcAft>
                <a:spcPts val="0"/>
              </a:spcAft>
              <a:buFont typeface="Arial" panose="020B0604020202020204" pitchFamily="34" charset="0"/>
              <a:buNone/>
              <a:defRPr/>
            </a:pPr>
            <a:r>
              <a:rPr lang="en-IN" sz="2000" dirty="0"/>
              <a:t>The economy has underperformed relative to its  historical average growth rate</a:t>
            </a:r>
          </a:p>
          <a:p>
            <a:pPr marL="0" indent="0" fontAlgn="auto">
              <a:spcAft>
                <a:spcPts val="0"/>
              </a:spcAft>
              <a:buFont typeface="Arial" panose="020B0604020202020204" pitchFamily="34" charset="0"/>
              <a:buNone/>
              <a:defRPr/>
            </a:pPr>
            <a:r>
              <a:rPr lang="en-IN" sz="2000" dirty="0"/>
              <a:t> </a:t>
            </a:r>
          </a:p>
          <a:p>
            <a:pPr marL="514350" indent="-514350" fontAlgn="auto">
              <a:spcAft>
                <a:spcPts val="0"/>
              </a:spcAft>
              <a:buFont typeface="+mj-lt"/>
              <a:buAutoNum type="arabicPeriod"/>
              <a:defRPr/>
            </a:pPr>
            <a:endParaRPr lang="en-IN" dirty="0"/>
          </a:p>
          <a:p>
            <a:pPr marL="0" indent="0" fontAlgn="auto">
              <a:spcAft>
                <a:spcPts val="0"/>
              </a:spcAft>
              <a:buFont typeface="Arial" panose="020B0604020202020204" pitchFamily="34" charset="0"/>
              <a:buNone/>
              <a:defRPr/>
            </a:pPr>
            <a:endParaRPr lang="en-IN" dirty="0"/>
          </a:p>
          <a:p>
            <a:pPr lvl="1" fontAlgn="auto">
              <a:spcAft>
                <a:spcPts val="0"/>
              </a:spcAft>
              <a:defRPr/>
            </a:pPr>
            <a:endParaRPr lang="en-IN"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E685D-6A6C-8CA3-74AC-EA7BB02CD478}"/>
              </a:ext>
            </a:extLst>
          </p:cNvPr>
          <p:cNvSpPr>
            <a:spLocks noGrp="1"/>
          </p:cNvSpPr>
          <p:nvPr>
            <p:ph type="title"/>
          </p:nvPr>
        </p:nvSpPr>
        <p:spPr>
          <a:xfrm>
            <a:off x="838200" y="518616"/>
            <a:ext cx="10515600" cy="586854"/>
          </a:xfrm>
          <a:ln>
            <a:miter lim="800000"/>
            <a:headEnd/>
            <a:tailEnd/>
          </a:ln>
        </p:spPr>
        <p:txBody>
          <a:bodyPr numCol="2" rtlCol="0" anchor="t">
            <a:normAutofit fontScale="90000"/>
          </a:bodyPr>
          <a:lstStyle/>
          <a:p>
            <a:pPr fontAlgn="auto">
              <a:lnSpc>
                <a:spcPct val="150000"/>
              </a:lnSpc>
              <a:spcAft>
                <a:spcPts val="0"/>
              </a:spcAft>
              <a:defRPr/>
            </a:pPr>
            <a:r>
              <a:rPr lang="en-IN" sz="2700" dirty="0"/>
              <a:t>Numerical Example</a:t>
            </a:r>
            <a:br>
              <a:rPr lang="en-IN" sz="2200" dirty="0"/>
            </a:br>
            <a:br>
              <a:rPr lang="en-IN" sz="2000" dirty="0"/>
            </a:br>
            <a:br>
              <a:rPr lang="en-IN" dirty="0"/>
            </a:br>
            <a:r>
              <a:rPr lang="en-IN" dirty="0"/>
              <a:t>	</a:t>
            </a:r>
          </a:p>
        </p:txBody>
      </p:sp>
      <p:sp>
        <p:nvSpPr>
          <p:cNvPr id="83971" name="Content Placeholder 2">
            <a:extLst>
              <a:ext uri="{FF2B5EF4-FFF2-40B4-BE49-F238E27FC236}">
                <a16:creationId xmlns:a16="http://schemas.microsoft.com/office/drawing/2014/main" id="{35482E7D-5B9F-670E-C599-60B2119F1660}"/>
              </a:ext>
            </a:extLst>
          </p:cNvPr>
          <p:cNvSpPr>
            <a:spLocks noGrp="1" noChangeArrowheads="1"/>
          </p:cNvSpPr>
          <p:nvPr>
            <p:ph idx="1"/>
          </p:nvPr>
        </p:nvSpPr>
        <p:spPr>
          <a:xfrm>
            <a:off x="838200" y="1262063"/>
            <a:ext cx="10515600" cy="4914900"/>
          </a:xfrm>
        </p:spPr>
        <p:txBody>
          <a:bodyPr/>
          <a:lstStyle/>
          <a:p>
            <a:pPr>
              <a:lnSpc>
                <a:spcPct val="80000"/>
              </a:lnSpc>
            </a:pPr>
            <a:r>
              <a:rPr lang="en-IN" altLang="en-US" sz="1900"/>
              <a:t>Step 5: Now we will go back to the definition of p(*) and estimate each component of p(*)</a:t>
            </a:r>
          </a:p>
          <a:p>
            <a:pPr marL="914400" lvl="1" indent="-457200">
              <a:lnSpc>
                <a:spcPct val="80000"/>
              </a:lnSpc>
              <a:buFontTx/>
              <a:buAutoNum type="alphaLcParenR"/>
            </a:pPr>
            <a:r>
              <a:rPr lang="en-IN" altLang="en-US" sz="1900"/>
              <a:t>Normal Inverse of p = Normal Inverse of (0.04)=-1.75 = ordinate value</a:t>
            </a:r>
          </a:p>
          <a:p>
            <a:pPr marL="914400" lvl="1" indent="-457200">
              <a:lnSpc>
                <a:spcPct val="80000"/>
              </a:lnSpc>
              <a:buFontTx/>
              <a:buAutoNum type="alphaLcParenR"/>
            </a:pPr>
            <a:endParaRPr lang="en-IN" altLang="en-US" sz="1900"/>
          </a:p>
          <a:p>
            <a:pPr marL="914400" lvl="1" indent="-457200">
              <a:lnSpc>
                <a:spcPct val="80000"/>
              </a:lnSpc>
              <a:buFontTx/>
              <a:buAutoNum type="alphaLcParenR"/>
            </a:pPr>
            <a:r>
              <a:rPr lang="en-IN" altLang="en-US" sz="1900"/>
              <a:t>Sqrt Rho * S =Sqrt of 0.15 * (-0.5) = 0.387 *(-0.5) = (-) 0.194</a:t>
            </a:r>
          </a:p>
          <a:p>
            <a:pPr marL="914400" lvl="1" indent="-457200">
              <a:lnSpc>
                <a:spcPct val="80000"/>
              </a:lnSpc>
              <a:buFontTx/>
              <a:buAutoNum type="alphaLcParenR"/>
            </a:pPr>
            <a:endParaRPr lang="en-IN" altLang="en-US" sz="1900"/>
          </a:p>
          <a:p>
            <a:pPr marL="914400" lvl="1" indent="-457200">
              <a:lnSpc>
                <a:spcPct val="80000"/>
              </a:lnSpc>
              <a:buFontTx/>
              <a:buAutoNum type="alphaLcParenR"/>
            </a:pPr>
            <a:r>
              <a:rPr lang="en-IN" altLang="en-US" sz="1900"/>
              <a:t>Sqrt of (1-Rho) = Sqrt of (1-0.15) = Sqrt of 0.85 = 0.922</a:t>
            </a:r>
          </a:p>
          <a:p>
            <a:pPr marL="914400" lvl="1" indent="-457200">
              <a:lnSpc>
                <a:spcPct val="80000"/>
              </a:lnSpc>
              <a:buFontTx/>
              <a:buAutoNum type="alphaLcParenR"/>
            </a:pPr>
            <a:endParaRPr lang="en-IN" altLang="en-US" sz="1900"/>
          </a:p>
          <a:p>
            <a:pPr marL="914400" lvl="1" indent="-457200">
              <a:lnSpc>
                <a:spcPct val="80000"/>
              </a:lnSpc>
              <a:buFontTx/>
              <a:buAutoNum type="alphaLcParenR"/>
            </a:pPr>
            <a:r>
              <a:rPr lang="en-IN" altLang="en-US" sz="1900"/>
              <a:t>Factor = [-1.75-(0.194)] / 0.922 = -1.688</a:t>
            </a:r>
          </a:p>
          <a:p>
            <a:pPr marL="914400" lvl="1" indent="-457200">
              <a:lnSpc>
                <a:spcPct val="80000"/>
              </a:lnSpc>
              <a:buFontTx/>
              <a:buAutoNum type="alphaLcParenR"/>
            </a:pPr>
            <a:endParaRPr lang="en-IN" altLang="en-US" sz="1900"/>
          </a:p>
          <a:p>
            <a:pPr marL="914400" lvl="1" indent="-457200">
              <a:lnSpc>
                <a:spcPct val="80000"/>
              </a:lnSpc>
              <a:buFontTx/>
              <a:buAutoNum type="alphaLcParenR"/>
            </a:pPr>
            <a:r>
              <a:rPr lang="en-IN" altLang="en-US" sz="1900"/>
              <a:t>Normal probability value of -1.688 = 0.046=4.6%</a:t>
            </a:r>
          </a:p>
          <a:p>
            <a:pPr marL="914400" lvl="1" indent="-457200">
              <a:lnSpc>
                <a:spcPct val="80000"/>
              </a:lnSpc>
              <a:buFontTx/>
              <a:buAutoNum type="alphaLcParenR"/>
            </a:pPr>
            <a:endParaRPr lang="en-IN" altLang="en-US" sz="1900"/>
          </a:p>
          <a:p>
            <a:pPr marL="914400" lvl="1" indent="-457200">
              <a:lnSpc>
                <a:spcPct val="80000"/>
              </a:lnSpc>
              <a:buFontTx/>
              <a:buAutoNum type="alphaLcParenR"/>
            </a:pPr>
            <a:r>
              <a:rPr lang="en-IN" altLang="en-US" sz="1900"/>
              <a:t>Forward looking 12- month default probability measure =4.6%</a:t>
            </a:r>
          </a:p>
          <a:p>
            <a:pPr marL="914400" lvl="1" indent="-457200">
              <a:lnSpc>
                <a:spcPct val="80000"/>
              </a:lnSpc>
              <a:buFontTx/>
              <a:buAutoNum type="alphaLcParenR"/>
            </a:pPr>
            <a:endParaRPr lang="en-IN" altLang="en-US" sz="1900"/>
          </a:p>
          <a:p>
            <a:pPr marL="914400" lvl="1" indent="-457200">
              <a:lnSpc>
                <a:spcPct val="80000"/>
              </a:lnSpc>
              <a:buFontTx/>
              <a:buAutoNum type="alphaLcParenR"/>
            </a:pPr>
            <a:r>
              <a:rPr lang="en-IN" altLang="en-US" sz="1900"/>
              <a:t>Why is the forward- looking measure of default probability&gt;historical default probabili</a:t>
            </a:r>
            <a:r>
              <a:rPr lang="en-IN" altLang="en-US" sz="2600"/>
              <a:t>ty</a:t>
            </a:r>
          </a:p>
          <a:p>
            <a:pPr>
              <a:lnSpc>
                <a:spcPct val="80000"/>
              </a:lnSpc>
              <a:buFontTx/>
              <a:buNone/>
            </a:pPr>
            <a:r>
              <a:rPr lang="en-IN" altLang="en-US" sz="3000"/>
              <a:t> </a:t>
            </a:r>
          </a:p>
          <a:p>
            <a:pPr>
              <a:lnSpc>
                <a:spcPct val="80000"/>
              </a:lnSpc>
              <a:buFontTx/>
              <a:buAutoNum type="arabicPeriod"/>
            </a:pPr>
            <a:endParaRPr lang="en-IN" altLang="en-US" sz="3000"/>
          </a:p>
          <a:p>
            <a:pPr>
              <a:lnSpc>
                <a:spcPct val="80000"/>
              </a:lnSpc>
              <a:buFontTx/>
              <a:buNone/>
            </a:pPr>
            <a:endParaRPr lang="en-IN" altLang="en-US" sz="3000"/>
          </a:p>
          <a:p>
            <a:pPr marL="914400" lvl="1" indent="-457200">
              <a:lnSpc>
                <a:spcPct val="80000"/>
              </a:lnSpc>
            </a:pPr>
            <a:endParaRPr lang="en-IN" altLang="en-US" sz="260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9698" name="Picture 1">
            <a:extLst>
              <a:ext uri="{FF2B5EF4-FFF2-40B4-BE49-F238E27FC236}">
                <a16:creationId xmlns:a16="http://schemas.microsoft.com/office/drawing/2014/main" id="{BCF7AD25-A94C-09EB-A9AB-C0B63923A1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B90EF38F-E29C-2D06-A012-0A073C949CC8}"/>
              </a:ext>
            </a:extLst>
          </p:cNvPr>
          <p:cNvSpPr txBox="1">
            <a:spLocks noChangeArrowheads="1"/>
          </p:cNvSpPr>
          <p:nvPr/>
        </p:nvSpPr>
        <p:spPr>
          <a:xfrm>
            <a:off x="2209800" y="463550"/>
            <a:ext cx="6781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br>
              <a:rPr lang="en-US" sz="1200" dirty="0">
                <a:solidFill>
                  <a:srgbClr val="000000"/>
                </a:solidFill>
              </a:rPr>
            </a:br>
            <a:endParaRPr lang="en-US" altLang="en-US" sz="3200" kern="0" dirty="0">
              <a:solidFill>
                <a:srgbClr val="000000"/>
              </a:solidFill>
            </a:endParaRPr>
          </a:p>
        </p:txBody>
      </p:sp>
      <p:sp>
        <p:nvSpPr>
          <p:cNvPr id="4" name="Rectangle 3">
            <a:extLst>
              <a:ext uri="{FF2B5EF4-FFF2-40B4-BE49-F238E27FC236}">
                <a16:creationId xmlns:a16="http://schemas.microsoft.com/office/drawing/2014/main" id="{572B20BE-61E7-6F38-A164-2966F5C22ADB}"/>
              </a:ext>
            </a:extLst>
          </p:cNvPr>
          <p:cNvSpPr txBox="1">
            <a:spLocks noChangeArrowheads="1"/>
          </p:cNvSpPr>
          <p:nvPr/>
        </p:nvSpPr>
        <p:spPr>
          <a:xfrm>
            <a:off x="1905000" y="1246188"/>
            <a:ext cx="10287000" cy="514191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defRPr/>
            </a:pPr>
            <a:r>
              <a:rPr lang="en-US" altLang="en-US" sz="2400" kern="0" dirty="0">
                <a:solidFill>
                  <a:srgbClr val="000000"/>
                </a:solidFill>
              </a:rPr>
              <a:t>A rather narrow definition of credit risk is that it is the risk of loss arising from a borrower’s inability and/or unwillingness to fulfil the contract obligations associated with a loan – defaulting on the  interest and capital repayments at the scheduled points of time over the term of a loan.</a:t>
            </a:r>
          </a:p>
          <a:p>
            <a:pPr>
              <a:defRPr/>
            </a:pPr>
            <a:r>
              <a:rPr lang="en-US" altLang="en-US" sz="2400" kern="0" dirty="0">
                <a:solidFill>
                  <a:srgbClr val="000000"/>
                </a:solidFill>
              </a:rPr>
              <a:t>Credit Event in this definition is the actual default by the borrower</a:t>
            </a:r>
          </a:p>
          <a:p>
            <a:pPr>
              <a:defRPr/>
            </a:pPr>
            <a:r>
              <a:rPr lang="en-US" altLang="en-US" sz="2400" kern="0" dirty="0">
                <a:solidFill>
                  <a:srgbClr val="000000"/>
                </a:solidFill>
              </a:rPr>
              <a:t>There can be other credit events which can be deemed to be a “default event.”</a:t>
            </a:r>
          </a:p>
          <a:p>
            <a:pPr>
              <a:defRPr/>
            </a:pPr>
            <a:r>
              <a:rPr lang="en-US" altLang="en-US" sz="2400" kern="0" dirty="0">
                <a:solidFill>
                  <a:srgbClr val="000000"/>
                </a:solidFill>
              </a:rPr>
              <a:t>Some examples of asset classes which are exposed to default risk are </a:t>
            </a:r>
          </a:p>
          <a:p>
            <a:pPr lvl="1" indent="-342900">
              <a:buFont typeface="Wingdings" panose="05000000000000000000" pitchFamily="2" charset="2"/>
              <a:buChar char="ü"/>
              <a:defRPr/>
            </a:pPr>
            <a:r>
              <a:rPr lang="en-US" altLang="en-US" sz="1800" kern="0" dirty="0">
                <a:solidFill>
                  <a:srgbClr val="000000"/>
                </a:solidFill>
              </a:rPr>
              <a:t>Trade Receivables</a:t>
            </a:r>
          </a:p>
          <a:p>
            <a:pPr lvl="1" indent="-342900">
              <a:buFont typeface="Wingdings" panose="05000000000000000000" pitchFamily="2" charset="2"/>
              <a:buChar char="ü"/>
              <a:defRPr/>
            </a:pPr>
            <a:r>
              <a:rPr lang="en-US" altLang="en-US" sz="1800" kern="0" dirty="0">
                <a:solidFill>
                  <a:srgbClr val="000000"/>
                </a:solidFill>
              </a:rPr>
              <a:t>Loans </a:t>
            </a:r>
          </a:p>
          <a:p>
            <a:pPr lvl="1" indent="-342900">
              <a:buFont typeface="Wingdings" panose="05000000000000000000" pitchFamily="2" charset="2"/>
              <a:buChar char="ü"/>
              <a:defRPr/>
            </a:pPr>
            <a:r>
              <a:rPr lang="en-US" altLang="en-US" sz="1800" kern="0" dirty="0">
                <a:solidFill>
                  <a:srgbClr val="000000"/>
                </a:solidFill>
              </a:rPr>
              <a:t>Lease Receivables</a:t>
            </a:r>
          </a:p>
          <a:p>
            <a:pPr lvl="1" indent="-342900">
              <a:buFont typeface="Wingdings" panose="05000000000000000000" pitchFamily="2" charset="2"/>
              <a:buChar char="ü"/>
              <a:defRPr/>
            </a:pPr>
            <a:endParaRPr lang="en-US" altLang="en-US" sz="1800" kern="0" dirty="0">
              <a:solidFill>
                <a:srgbClr val="000000"/>
              </a:solidFill>
            </a:endParaRPr>
          </a:p>
          <a:p>
            <a:pPr>
              <a:defRPr/>
            </a:pPr>
            <a:r>
              <a:rPr lang="en-US" altLang="en-US" sz="2400" kern="0" dirty="0">
                <a:solidFill>
                  <a:srgbClr val="000000"/>
                </a:solidFill>
              </a:rPr>
              <a:t>Is “spread risk” subsumed by “credit risk”?</a:t>
            </a:r>
          </a:p>
          <a:p>
            <a:pPr>
              <a:defRPr/>
            </a:pPr>
            <a:endParaRPr lang="en-US" altLang="en-US" sz="2000" kern="0" dirty="0">
              <a:solidFill>
                <a:srgbClr val="000000"/>
              </a:solidFill>
            </a:endParaRPr>
          </a:p>
          <a:p>
            <a:pPr lvl="1">
              <a:defRPr/>
            </a:pPr>
            <a:endParaRPr lang="en-US" altLang="en-US" sz="1800" kern="0" dirty="0">
              <a:solidFill>
                <a:srgbClr val="000000"/>
              </a:solidFill>
            </a:endParaRPr>
          </a:p>
          <a:p>
            <a:pPr>
              <a:defRPr/>
            </a:pPr>
            <a:endParaRPr lang="en-US" altLang="en-US" sz="1800" kern="0" dirty="0">
              <a:solidFill>
                <a:srgbClr val="000000"/>
              </a:solidFill>
            </a:endParaRPr>
          </a:p>
          <a:p>
            <a:pPr lvl="1">
              <a:defRPr/>
            </a:pPr>
            <a:endParaRPr lang="en-US" altLang="en-US" sz="2400" kern="0" dirty="0">
              <a:solidFill>
                <a:srgbClr val="000000"/>
              </a:solidFill>
            </a:endParaRPr>
          </a:p>
        </p:txBody>
      </p:sp>
      <p:sp>
        <p:nvSpPr>
          <p:cNvPr id="29701" name="Footer Placeholder 4">
            <a:extLst>
              <a:ext uri="{FF2B5EF4-FFF2-40B4-BE49-F238E27FC236}">
                <a16:creationId xmlns:a16="http://schemas.microsoft.com/office/drawing/2014/main" id="{F621EA63-181C-A1D9-EC2E-363BE7EC2AA1}"/>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solidFill>
                  <a:srgbClr val="000000"/>
                </a:solidFill>
              </a:rPr>
              <a:t>www.actuariesindia.org</a:t>
            </a:r>
          </a:p>
        </p:txBody>
      </p:sp>
      <p:sp>
        <p:nvSpPr>
          <p:cNvPr id="29702" name="TextBox 6">
            <a:extLst>
              <a:ext uri="{FF2B5EF4-FFF2-40B4-BE49-F238E27FC236}">
                <a16:creationId xmlns:a16="http://schemas.microsoft.com/office/drawing/2014/main" id="{AF5A1BC9-D77B-2D07-4E3C-4FA9DD12F24C}"/>
              </a:ext>
            </a:extLst>
          </p:cNvPr>
          <p:cNvSpPr txBox="1">
            <a:spLocks noChangeArrowheads="1"/>
          </p:cNvSpPr>
          <p:nvPr/>
        </p:nvSpPr>
        <p:spPr bwMode="auto">
          <a:xfrm>
            <a:off x="2628900" y="441325"/>
            <a:ext cx="5943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IN" altLang="en-US">
                <a:solidFill>
                  <a:srgbClr val="000000"/>
                </a:solidFill>
              </a:rPr>
              <a:t>Concept of Credit Risk</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16D3C-D204-E9DF-DB9A-26D93721DBDB}"/>
              </a:ext>
            </a:extLst>
          </p:cNvPr>
          <p:cNvSpPr>
            <a:spLocks noGrp="1"/>
          </p:cNvSpPr>
          <p:nvPr>
            <p:ph type="title"/>
          </p:nvPr>
        </p:nvSpPr>
        <p:spPr>
          <a:xfrm>
            <a:off x="838200" y="518615"/>
            <a:ext cx="10515600" cy="743803"/>
          </a:xfrm>
          <a:ln>
            <a:miter lim="800000"/>
            <a:headEnd/>
            <a:tailEnd/>
          </a:ln>
        </p:spPr>
        <p:txBody>
          <a:bodyPr numCol="2" rtlCol="0" anchor="t">
            <a:normAutofit fontScale="90000"/>
          </a:bodyPr>
          <a:lstStyle/>
          <a:p>
            <a:pPr fontAlgn="auto">
              <a:lnSpc>
                <a:spcPct val="150000"/>
              </a:lnSpc>
              <a:spcAft>
                <a:spcPts val="0"/>
              </a:spcAft>
              <a:defRPr/>
            </a:pPr>
            <a:r>
              <a:rPr lang="en-IN" sz="3100" dirty="0"/>
              <a:t>Additional Observations</a:t>
            </a:r>
            <a:br>
              <a:rPr lang="en-IN" sz="2000" dirty="0"/>
            </a:br>
            <a:br>
              <a:rPr lang="en-IN" dirty="0"/>
            </a:br>
            <a:r>
              <a:rPr lang="en-IN" dirty="0"/>
              <a:t>	</a:t>
            </a:r>
          </a:p>
        </p:txBody>
      </p:sp>
      <p:sp>
        <p:nvSpPr>
          <p:cNvPr id="84995" name="Content Placeholder 2">
            <a:extLst>
              <a:ext uri="{FF2B5EF4-FFF2-40B4-BE49-F238E27FC236}">
                <a16:creationId xmlns:a16="http://schemas.microsoft.com/office/drawing/2014/main" id="{64E45E48-C30A-090E-A835-15BB792C946B}"/>
              </a:ext>
            </a:extLst>
          </p:cNvPr>
          <p:cNvSpPr>
            <a:spLocks noGrp="1" noChangeArrowheads="1"/>
          </p:cNvSpPr>
          <p:nvPr>
            <p:ph idx="1"/>
          </p:nvPr>
        </p:nvSpPr>
        <p:spPr>
          <a:xfrm>
            <a:off x="763588" y="2122488"/>
            <a:ext cx="10515600" cy="3227387"/>
          </a:xfrm>
        </p:spPr>
        <p:txBody>
          <a:bodyPr/>
          <a:lstStyle/>
          <a:p>
            <a:r>
              <a:rPr lang="en-IN" altLang="en-US" sz="2600"/>
              <a:t>Will this model work for non-homogeneous portfolios ?</a:t>
            </a:r>
          </a:p>
          <a:p>
            <a:endParaRPr lang="en-IN" altLang="en-US" sz="2600"/>
          </a:p>
          <a:p>
            <a:endParaRPr lang="en-IN" altLang="en-US" sz="2600"/>
          </a:p>
          <a:p>
            <a:r>
              <a:rPr lang="en-IN" altLang="en-US" sz="2600"/>
              <a:t>Reference: Guillermo Magnou “Modelling Credit Risk: The Loss Distribution of a Loan Portfolio” University of the Republic Uruguay [May 2018]</a:t>
            </a:r>
          </a:p>
          <a:p>
            <a:pPr>
              <a:buFontTx/>
              <a:buNone/>
            </a:pPr>
            <a:r>
              <a:rPr lang="en-IN" altLang="en-US" sz="2600"/>
              <a:t> </a:t>
            </a:r>
          </a:p>
          <a:p>
            <a:pPr>
              <a:buFontTx/>
              <a:buAutoNum type="arabicPeriod"/>
            </a:pPr>
            <a:endParaRPr lang="en-IN" altLang="en-US"/>
          </a:p>
          <a:p>
            <a:pPr>
              <a:buFontTx/>
              <a:buNone/>
            </a:pPr>
            <a:endParaRPr lang="en-IN" altLang="en-US"/>
          </a:p>
          <a:p>
            <a:pPr lvl="1"/>
            <a:endParaRPr lang="en-IN" alt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72706" name="Picture 1">
            <a:extLst>
              <a:ext uri="{FF2B5EF4-FFF2-40B4-BE49-F238E27FC236}">
                <a16:creationId xmlns:a16="http://schemas.microsoft.com/office/drawing/2014/main" id="{7001D7A4-C8B5-A0FE-7654-C000D7C031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707C6C8A-6378-4B87-6535-D9185F9DE33F}"/>
              </a:ext>
            </a:extLst>
          </p:cNvPr>
          <p:cNvSpPr txBox="1">
            <a:spLocks noChangeArrowheads="1"/>
          </p:cNvSpPr>
          <p:nvPr/>
        </p:nvSpPr>
        <p:spPr>
          <a:xfrm>
            <a:off x="1600200" y="233363"/>
            <a:ext cx="7315200" cy="45085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3200" dirty="0"/>
              <a:t>Credit transition matrix</a:t>
            </a:r>
            <a:endParaRPr lang="en-US" altLang="en-US" kern="0" dirty="0"/>
          </a:p>
        </p:txBody>
      </p:sp>
      <p:sp>
        <p:nvSpPr>
          <p:cNvPr id="72708" name="Footer Placeholder 4">
            <a:extLst>
              <a:ext uri="{FF2B5EF4-FFF2-40B4-BE49-F238E27FC236}">
                <a16:creationId xmlns:a16="http://schemas.microsoft.com/office/drawing/2014/main" id="{3A787E3F-46B6-CD3A-B4CF-D1DC93A7C407}"/>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
        <p:nvSpPr>
          <p:cNvPr id="72709" name="TextBox 6">
            <a:extLst>
              <a:ext uri="{FF2B5EF4-FFF2-40B4-BE49-F238E27FC236}">
                <a16:creationId xmlns:a16="http://schemas.microsoft.com/office/drawing/2014/main" id="{7D2AC1A0-7313-5AA6-EA6A-F830498800AA}"/>
              </a:ext>
            </a:extLst>
          </p:cNvPr>
          <p:cNvSpPr txBox="1">
            <a:spLocks noChangeArrowheads="1"/>
          </p:cNvSpPr>
          <p:nvPr/>
        </p:nvSpPr>
        <p:spPr bwMode="auto">
          <a:xfrm>
            <a:off x="1905000" y="1244600"/>
            <a:ext cx="100345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Credit transition matrix (CTM) shows frequency (in %) of upgrades and downgrades from one credit category to another over a specified period.</a:t>
            </a:r>
          </a:p>
        </p:txBody>
      </p:sp>
      <p:pic>
        <p:nvPicPr>
          <p:cNvPr id="72710" name="Picture 7">
            <a:extLst>
              <a:ext uri="{FF2B5EF4-FFF2-40B4-BE49-F238E27FC236}">
                <a16:creationId xmlns:a16="http://schemas.microsoft.com/office/drawing/2014/main" id="{D89A3F87-B746-B230-163D-EE6DE3057E2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22475" y="3200400"/>
            <a:ext cx="45370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1" name="TextBox 8">
            <a:extLst>
              <a:ext uri="{FF2B5EF4-FFF2-40B4-BE49-F238E27FC236}">
                <a16:creationId xmlns:a16="http://schemas.microsoft.com/office/drawing/2014/main" id="{41E75E84-3FAE-D376-AF97-8810840AA700}"/>
              </a:ext>
            </a:extLst>
          </p:cNvPr>
          <p:cNvSpPr txBox="1">
            <a:spLocks noChangeArrowheads="1"/>
          </p:cNvSpPr>
          <p:nvPr/>
        </p:nvSpPr>
        <p:spPr bwMode="auto">
          <a:xfrm>
            <a:off x="2093913" y="2252663"/>
            <a:ext cx="38100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GB" altLang="en-US" sz="1600"/>
              <a:t>Average one year transition rates for long term rating (FY12-22) – monthly static pools</a:t>
            </a:r>
          </a:p>
        </p:txBody>
      </p:sp>
      <p:pic>
        <p:nvPicPr>
          <p:cNvPr id="72712" name="Picture 9">
            <a:extLst>
              <a:ext uri="{FF2B5EF4-FFF2-40B4-BE49-F238E27FC236}">
                <a16:creationId xmlns:a16="http://schemas.microsoft.com/office/drawing/2014/main" id="{95852B1F-FCEC-D6E5-E70A-C15E0898AD9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64388" y="3175000"/>
            <a:ext cx="4500562"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3" name="TextBox 10">
            <a:extLst>
              <a:ext uri="{FF2B5EF4-FFF2-40B4-BE49-F238E27FC236}">
                <a16:creationId xmlns:a16="http://schemas.microsoft.com/office/drawing/2014/main" id="{A259B454-F009-C19D-9B1C-E55042131563}"/>
              </a:ext>
            </a:extLst>
          </p:cNvPr>
          <p:cNvSpPr txBox="1">
            <a:spLocks noChangeArrowheads="1"/>
          </p:cNvSpPr>
          <p:nvPr/>
        </p:nvSpPr>
        <p:spPr bwMode="auto">
          <a:xfrm>
            <a:off x="7239000" y="2303463"/>
            <a:ext cx="38100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GB" altLang="en-US" sz="1600"/>
              <a:t>Cumulative default rates for long term ratings (FY89-22) – monthly static pools</a:t>
            </a:r>
          </a:p>
        </p:txBody>
      </p:sp>
      <p:sp>
        <p:nvSpPr>
          <p:cNvPr id="72714" name="TextBox 11">
            <a:extLst>
              <a:ext uri="{FF2B5EF4-FFF2-40B4-BE49-F238E27FC236}">
                <a16:creationId xmlns:a16="http://schemas.microsoft.com/office/drawing/2014/main" id="{A920290D-0425-A2BF-6509-3DF198FA0B80}"/>
              </a:ext>
            </a:extLst>
          </p:cNvPr>
          <p:cNvSpPr txBox="1">
            <a:spLocks noChangeArrowheads="1"/>
          </p:cNvSpPr>
          <p:nvPr/>
        </p:nvSpPr>
        <p:spPr bwMode="auto">
          <a:xfrm>
            <a:off x="2093913" y="5508625"/>
            <a:ext cx="502443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GB" altLang="en-US" sz="1200"/>
              <a:t>Reference – CRISIL ratings – Default and rating transition study upto fiscal 2022</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2F6B7-26E1-8D9B-3793-E27BE39516E1}"/>
            </a:ext>
          </a:extLst>
        </p:cNvPr>
        <p:cNvGrpSpPr/>
        <p:nvPr/>
      </p:nvGrpSpPr>
      <p:grpSpPr>
        <a:xfrm>
          <a:off x="0" y="0"/>
          <a:ext cx="0" cy="0"/>
          <a:chOff x="0" y="0"/>
          <a:chExt cx="0" cy="0"/>
        </a:xfrm>
      </p:grpSpPr>
      <p:pic>
        <p:nvPicPr>
          <p:cNvPr id="44034" name="Picture 1">
            <a:extLst>
              <a:ext uri="{FF2B5EF4-FFF2-40B4-BE49-F238E27FC236}">
                <a16:creationId xmlns:a16="http://schemas.microsoft.com/office/drawing/2014/main" id="{125CF47F-E779-3B4B-5E16-14551FE1AD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D856256F-B096-24C5-EEB4-F106B262622B}"/>
              </a:ext>
            </a:extLst>
          </p:cNvPr>
          <p:cNvSpPr txBox="1">
            <a:spLocks noChangeArrowheads="1"/>
          </p:cNvSpPr>
          <p:nvPr/>
        </p:nvSpPr>
        <p:spPr>
          <a:xfrm>
            <a:off x="2209800" y="463550"/>
            <a:ext cx="6781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br>
              <a:rPr lang="en-US" sz="1200" dirty="0">
                <a:solidFill>
                  <a:srgbClr val="000000"/>
                </a:solidFill>
              </a:rPr>
            </a:br>
            <a:endParaRPr lang="en-US" altLang="en-US" sz="3200" kern="0" dirty="0">
              <a:solidFill>
                <a:srgbClr val="000000"/>
              </a:solidFill>
            </a:endParaRPr>
          </a:p>
        </p:txBody>
      </p:sp>
      <p:sp>
        <p:nvSpPr>
          <p:cNvPr id="4" name="Rectangle 3">
            <a:extLst>
              <a:ext uri="{FF2B5EF4-FFF2-40B4-BE49-F238E27FC236}">
                <a16:creationId xmlns:a16="http://schemas.microsoft.com/office/drawing/2014/main" id="{3395F0C0-1C7E-14D6-D468-5893E6659D16}"/>
              </a:ext>
            </a:extLst>
          </p:cNvPr>
          <p:cNvSpPr txBox="1">
            <a:spLocks noChangeArrowheads="1"/>
          </p:cNvSpPr>
          <p:nvPr/>
        </p:nvSpPr>
        <p:spPr>
          <a:xfrm>
            <a:off x="1828800" y="1435546"/>
            <a:ext cx="10287000" cy="458425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lvl="1">
              <a:defRPr/>
            </a:pPr>
            <a:endParaRPr lang="en-US" altLang="en-US" sz="1800" kern="0" dirty="0">
              <a:solidFill>
                <a:srgbClr val="000000"/>
              </a:solidFill>
            </a:endParaRPr>
          </a:p>
          <a:p>
            <a:pPr>
              <a:defRPr/>
            </a:pPr>
            <a:endParaRPr lang="en-US" altLang="en-US" sz="1800" kern="0" dirty="0">
              <a:solidFill>
                <a:srgbClr val="000000"/>
              </a:solidFill>
            </a:endParaRPr>
          </a:p>
          <a:p>
            <a:pPr lvl="1">
              <a:defRPr/>
            </a:pPr>
            <a:endParaRPr lang="en-US" altLang="en-US" sz="2400" kern="0" dirty="0">
              <a:solidFill>
                <a:srgbClr val="000000"/>
              </a:solidFill>
            </a:endParaRPr>
          </a:p>
        </p:txBody>
      </p:sp>
      <p:sp>
        <p:nvSpPr>
          <p:cNvPr id="44037" name="Footer Placeholder 4">
            <a:extLst>
              <a:ext uri="{FF2B5EF4-FFF2-40B4-BE49-F238E27FC236}">
                <a16:creationId xmlns:a16="http://schemas.microsoft.com/office/drawing/2014/main" id="{712119F7-137B-A994-46D8-6A7BBF76F20F}"/>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solidFill>
                  <a:srgbClr val="000000"/>
                </a:solidFill>
              </a:rPr>
              <a:t>www.actuariesindia.org</a:t>
            </a:r>
          </a:p>
        </p:txBody>
      </p:sp>
      <p:sp>
        <p:nvSpPr>
          <p:cNvPr id="44038" name="TextBox 6">
            <a:extLst>
              <a:ext uri="{FF2B5EF4-FFF2-40B4-BE49-F238E27FC236}">
                <a16:creationId xmlns:a16="http://schemas.microsoft.com/office/drawing/2014/main" id="{C773149A-A1BF-2255-4F09-B33F2E2D9915}"/>
              </a:ext>
            </a:extLst>
          </p:cNvPr>
          <p:cNvSpPr txBox="1">
            <a:spLocks noChangeArrowheads="1"/>
          </p:cNvSpPr>
          <p:nvPr/>
        </p:nvSpPr>
        <p:spPr bwMode="auto">
          <a:xfrm>
            <a:off x="2667000" y="2640484"/>
            <a:ext cx="62484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IN" altLang="en-US" dirty="0">
                <a:solidFill>
                  <a:srgbClr val="000000"/>
                </a:solidFill>
              </a:rPr>
              <a:t> Break-Out Session 2 –Practical Examples</a:t>
            </a:r>
          </a:p>
        </p:txBody>
      </p:sp>
    </p:spTree>
    <p:extLst>
      <p:ext uri="{BB962C8B-B14F-4D97-AF65-F5344CB8AC3E}">
        <p14:creationId xmlns:p14="http://schemas.microsoft.com/office/powerpoint/2010/main" val="153323783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74754" name="Picture 1">
            <a:extLst>
              <a:ext uri="{FF2B5EF4-FFF2-40B4-BE49-F238E27FC236}">
                <a16:creationId xmlns:a16="http://schemas.microsoft.com/office/drawing/2014/main" id="{70B9FBB0-F2CD-5843-02F7-B182048402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7EC9A74F-A98C-A7BF-639A-5D1E7909A313}"/>
              </a:ext>
            </a:extLst>
          </p:cNvPr>
          <p:cNvSpPr txBox="1">
            <a:spLocks noChangeArrowheads="1"/>
          </p:cNvSpPr>
          <p:nvPr/>
        </p:nvSpPr>
        <p:spPr>
          <a:xfrm>
            <a:off x="1600200" y="874713"/>
            <a:ext cx="7980363" cy="636587"/>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2000" b="1" dirty="0"/>
              <a:t>Transition Matrix Approach : A Numerical Example</a:t>
            </a:r>
            <a:endParaRPr lang="en-US" altLang="en-US" sz="3200" b="1" kern="0" dirty="0"/>
          </a:p>
        </p:txBody>
      </p:sp>
      <p:sp>
        <p:nvSpPr>
          <p:cNvPr id="4" name="Rectangle 3">
            <a:extLst>
              <a:ext uri="{FF2B5EF4-FFF2-40B4-BE49-F238E27FC236}">
                <a16:creationId xmlns:a16="http://schemas.microsoft.com/office/drawing/2014/main" id="{365428B5-E316-3B12-C665-6B112D841F7B}"/>
              </a:ext>
            </a:extLst>
          </p:cNvPr>
          <p:cNvSpPr txBox="1">
            <a:spLocks noChangeArrowheads="1"/>
          </p:cNvSpPr>
          <p:nvPr/>
        </p:nvSpPr>
        <p:spPr>
          <a:xfrm>
            <a:off x="1905000" y="1695450"/>
            <a:ext cx="10287000" cy="480536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120000"/>
              </a:lnSpc>
              <a:spcBef>
                <a:spcPts val="600"/>
              </a:spcBef>
              <a:defRPr/>
            </a:pPr>
            <a:r>
              <a:rPr lang="en-GB" sz="2400" dirty="0"/>
              <a:t>Basic Data : One Year Transition Matrix</a:t>
            </a:r>
          </a:p>
          <a:p>
            <a:pPr>
              <a:lnSpc>
                <a:spcPct val="120000"/>
              </a:lnSpc>
              <a:spcBef>
                <a:spcPts val="600"/>
              </a:spcBef>
              <a:defRPr/>
            </a:pPr>
            <a:endParaRPr lang="en-GB" sz="2400" dirty="0"/>
          </a:p>
          <a:p>
            <a:pPr>
              <a:lnSpc>
                <a:spcPct val="120000"/>
              </a:lnSpc>
              <a:spcBef>
                <a:spcPts val="600"/>
              </a:spcBef>
              <a:defRPr/>
            </a:pPr>
            <a:endParaRPr lang="en-GB" sz="1600" dirty="0"/>
          </a:p>
          <a:p>
            <a:pPr lvl="1">
              <a:lnSpc>
                <a:spcPct val="120000"/>
              </a:lnSpc>
              <a:spcBef>
                <a:spcPts val="600"/>
              </a:spcBef>
              <a:defRPr/>
            </a:pPr>
            <a:endParaRPr lang="en-GB" sz="1400" dirty="0"/>
          </a:p>
          <a:p>
            <a:pPr marL="0" indent="0">
              <a:buFontTx/>
              <a:buNone/>
              <a:defRPr/>
            </a:pPr>
            <a:endParaRPr lang="en-US" altLang="en-US" sz="1600" kern="0" dirty="0"/>
          </a:p>
          <a:p>
            <a:pPr marL="0" indent="0">
              <a:buFontTx/>
              <a:buNone/>
              <a:defRPr/>
            </a:pPr>
            <a:endParaRPr lang="en-US" altLang="en-US" sz="1600" kern="0" dirty="0"/>
          </a:p>
          <a:p>
            <a:pPr marL="0" indent="0">
              <a:buFontTx/>
              <a:buNone/>
              <a:defRPr/>
            </a:pPr>
            <a:endParaRPr lang="en-US" altLang="en-US" sz="1600" kern="0" dirty="0"/>
          </a:p>
          <a:p>
            <a:pPr marL="0" indent="0">
              <a:buFontTx/>
              <a:buNone/>
              <a:defRPr/>
            </a:pPr>
            <a:endParaRPr lang="en-US" altLang="en-US" sz="1600" kern="0" dirty="0"/>
          </a:p>
          <a:p>
            <a:pPr marL="0" indent="0">
              <a:buFontTx/>
              <a:buNone/>
              <a:defRPr/>
            </a:pPr>
            <a:endParaRPr lang="en-US" altLang="en-US" sz="1600" kern="0" dirty="0"/>
          </a:p>
          <a:p>
            <a:pPr marL="0" indent="0">
              <a:buFontTx/>
              <a:buNone/>
              <a:defRPr/>
            </a:pPr>
            <a:r>
              <a:rPr lang="en-US" altLang="en-US" sz="1600" kern="0" dirty="0"/>
              <a:t>A = 0-30 days DPD</a:t>
            </a:r>
          </a:p>
          <a:p>
            <a:pPr marL="0" indent="0">
              <a:buFontTx/>
              <a:buNone/>
              <a:defRPr/>
            </a:pPr>
            <a:r>
              <a:rPr lang="en-US" altLang="en-US" sz="1600" kern="0" dirty="0"/>
              <a:t>B = 31-60 days DPD</a:t>
            </a:r>
          </a:p>
          <a:p>
            <a:pPr marL="0" indent="0">
              <a:buFontTx/>
              <a:buNone/>
              <a:defRPr/>
            </a:pPr>
            <a:r>
              <a:rPr lang="en-US" altLang="en-US" sz="1600" kern="0" dirty="0"/>
              <a:t>C = 61-90 days DPD</a:t>
            </a:r>
          </a:p>
          <a:p>
            <a:pPr marL="0" indent="0">
              <a:buFontTx/>
              <a:buNone/>
              <a:defRPr/>
            </a:pPr>
            <a:r>
              <a:rPr lang="en-US" altLang="en-US" sz="1600" kern="0" dirty="0"/>
              <a:t>D = Above 90 days DPD</a:t>
            </a:r>
          </a:p>
          <a:p>
            <a:pPr marL="0" indent="0">
              <a:buFontTx/>
              <a:buNone/>
              <a:defRPr/>
            </a:pPr>
            <a:endParaRPr lang="en-US" altLang="en-US" sz="1600" kern="0" dirty="0"/>
          </a:p>
          <a:p>
            <a:pPr marL="0" indent="0">
              <a:buFontTx/>
              <a:buNone/>
              <a:defRPr/>
            </a:pPr>
            <a:endParaRPr lang="en-US" altLang="en-US" sz="1600" kern="0" dirty="0"/>
          </a:p>
        </p:txBody>
      </p:sp>
      <p:sp>
        <p:nvSpPr>
          <p:cNvPr id="74757" name="Footer Placeholder 4">
            <a:extLst>
              <a:ext uri="{FF2B5EF4-FFF2-40B4-BE49-F238E27FC236}">
                <a16:creationId xmlns:a16="http://schemas.microsoft.com/office/drawing/2014/main" id="{DEB9C6D7-DACC-CB21-9D6D-BAE5865CA720}"/>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graphicFrame>
        <p:nvGraphicFramePr>
          <p:cNvPr id="7" name="Table 6">
            <a:extLst>
              <a:ext uri="{FF2B5EF4-FFF2-40B4-BE49-F238E27FC236}">
                <a16:creationId xmlns:a16="http://schemas.microsoft.com/office/drawing/2014/main" id="{C7D5DC9D-8CAC-E990-C820-4B8FA6797CAA}"/>
              </a:ext>
            </a:extLst>
          </p:cNvPr>
          <p:cNvGraphicFramePr>
            <a:graphicFrameLocks noGrp="1"/>
          </p:cNvGraphicFramePr>
          <p:nvPr/>
        </p:nvGraphicFramePr>
        <p:xfrm>
          <a:off x="2192338" y="2324100"/>
          <a:ext cx="8128000" cy="1849439"/>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0000"/>
                    </a:ext>
                  </a:extLst>
                </a:gridCol>
                <a:gridCol w="1625600">
                  <a:extLst>
                    <a:ext uri="{9D8B030D-6E8A-4147-A177-3AD203B41FA5}">
                      <a16:colId xmlns:a16="http://schemas.microsoft.com/office/drawing/2014/main" val="20001"/>
                    </a:ext>
                  </a:extLst>
                </a:gridCol>
                <a:gridCol w="1625600">
                  <a:extLst>
                    <a:ext uri="{9D8B030D-6E8A-4147-A177-3AD203B41FA5}">
                      <a16:colId xmlns:a16="http://schemas.microsoft.com/office/drawing/2014/main" val="20002"/>
                    </a:ext>
                  </a:extLst>
                </a:gridCol>
                <a:gridCol w="1625600">
                  <a:extLst>
                    <a:ext uri="{9D8B030D-6E8A-4147-A177-3AD203B41FA5}">
                      <a16:colId xmlns:a16="http://schemas.microsoft.com/office/drawing/2014/main" val="20003"/>
                    </a:ext>
                  </a:extLst>
                </a:gridCol>
                <a:gridCol w="1625600">
                  <a:extLst>
                    <a:ext uri="{9D8B030D-6E8A-4147-A177-3AD203B41FA5}">
                      <a16:colId xmlns:a16="http://schemas.microsoft.com/office/drawing/2014/main" val="20004"/>
                    </a:ext>
                  </a:extLst>
                </a:gridCol>
              </a:tblGrid>
              <a:tr h="365823">
                <a:tc>
                  <a:txBody>
                    <a:bodyPr/>
                    <a:lstStyle/>
                    <a:p>
                      <a:pPr algn="ctr"/>
                      <a:endParaRPr lang="en-IN" sz="1800" dirty="0"/>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IN" sz="1800" dirty="0"/>
                        <a:t>A</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IN" sz="1800" dirty="0"/>
                        <a:t>B</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IN" sz="1800" dirty="0"/>
                        <a:t>C</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IN" sz="1800" dirty="0"/>
                        <a:t>D</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0000"/>
                  </a:ext>
                </a:extLst>
              </a:tr>
              <a:tr h="370904">
                <a:tc>
                  <a:txBody>
                    <a:bodyPr/>
                    <a:lstStyle/>
                    <a:p>
                      <a:pPr algn="ctr"/>
                      <a:r>
                        <a:rPr lang="en-IN" sz="1800" dirty="0"/>
                        <a:t>A</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91.5%</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8.0%</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0.5%</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904">
                <a:tc>
                  <a:txBody>
                    <a:bodyPr/>
                    <a:lstStyle/>
                    <a:p>
                      <a:pPr algn="ctr"/>
                      <a:r>
                        <a:rPr lang="en-IN" sz="1800" dirty="0"/>
                        <a:t>B</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0.6%</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90.6%</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8.5%</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0.3%</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904">
                <a:tc>
                  <a:txBody>
                    <a:bodyPr/>
                    <a:lstStyle/>
                    <a:p>
                      <a:pPr algn="ctr"/>
                      <a:r>
                        <a:rPr lang="en-IN" sz="1800" dirty="0"/>
                        <a:t>C</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0.1%</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2.2%</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92.7%</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5.0%</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904">
                <a:tc>
                  <a:txBody>
                    <a:bodyPr/>
                    <a:lstStyle/>
                    <a:p>
                      <a:pPr algn="ctr"/>
                      <a:r>
                        <a:rPr lang="en-IN" sz="1800" dirty="0"/>
                        <a:t>D</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100%</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76802" name="Picture 1">
            <a:extLst>
              <a:ext uri="{FF2B5EF4-FFF2-40B4-BE49-F238E27FC236}">
                <a16:creationId xmlns:a16="http://schemas.microsoft.com/office/drawing/2014/main" id="{04C106DF-73A0-A1F5-B584-93599CD992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AE93A06A-0804-7F0B-5B95-314E5F2E6465}"/>
              </a:ext>
            </a:extLst>
          </p:cNvPr>
          <p:cNvSpPr txBox="1">
            <a:spLocks noChangeArrowheads="1"/>
          </p:cNvSpPr>
          <p:nvPr/>
        </p:nvSpPr>
        <p:spPr>
          <a:xfrm>
            <a:off x="1600200" y="587375"/>
            <a:ext cx="7980363" cy="63658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2000" b="1" dirty="0"/>
              <a:t>Transition Matrix Approach – Numerical Example - Continued</a:t>
            </a:r>
            <a:endParaRPr lang="en-US" altLang="en-US" sz="3200" b="1" kern="0" dirty="0"/>
          </a:p>
        </p:txBody>
      </p:sp>
      <p:sp>
        <p:nvSpPr>
          <p:cNvPr id="4" name="Rectangle 3">
            <a:extLst>
              <a:ext uri="{FF2B5EF4-FFF2-40B4-BE49-F238E27FC236}">
                <a16:creationId xmlns:a16="http://schemas.microsoft.com/office/drawing/2014/main" id="{3BCB8F45-925E-C354-B401-864B00FD8E16}"/>
              </a:ext>
            </a:extLst>
          </p:cNvPr>
          <p:cNvSpPr txBox="1">
            <a:spLocks noChangeArrowheads="1"/>
          </p:cNvSpPr>
          <p:nvPr/>
        </p:nvSpPr>
        <p:spPr>
          <a:xfrm>
            <a:off x="1912938" y="1295400"/>
            <a:ext cx="10287000" cy="480536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120000"/>
              </a:lnSpc>
              <a:spcBef>
                <a:spcPts val="600"/>
              </a:spcBef>
              <a:defRPr/>
            </a:pPr>
            <a:r>
              <a:rPr lang="en-GB" sz="2400" dirty="0"/>
              <a:t>Multiplying the one- year transition matrix with itself we get the two year transition matrix as follows:</a:t>
            </a:r>
          </a:p>
          <a:p>
            <a:pPr>
              <a:lnSpc>
                <a:spcPct val="120000"/>
              </a:lnSpc>
              <a:spcBef>
                <a:spcPts val="600"/>
              </a:spcBef>
              <a:defRPr/>
            </a:pPr>
            <a:endParaRPr lang="en-GB" sz="2400" dirty="0"/>
          </a:p>
          <a:p>
            <a:pPr>
              <a:lnSpc>
                <a:spcPct val="120000"/>
              </a:lnSpc>
              <a:spcBef>
                <a:spcPts val="600"/>
              </a:spcBef>
              <a:defRPr/>
            </a:pPr>
            <a:endParaRPr lang="en-GB" sz="1600" dirty="0"/>
          </a:p>
          <a:p>
            <a:pPr lvl="1">
              <a:lnSpc>
                <a:spcPct val="120000"/>
              </a:lnSpc>
              <a:spcBef>
                <a:spcPts val="600"/>
              </a:spcBef>
              <a:defRPr/>
            </a:pPr>
            <a:endParaRPr lang="en-GB" sz="1400" dirty="0"/>
          </a:p>
          <a:p>
            <a:pPr marL="0" indent="0">
              <a:buFontTx/>
              <a:buNone/>
              <a:defRPr/>
            </a:pPr>
            <a:endParaRPr lang="en-US" altLang="en-US" sz="1600" kern="0" dirty="0"/>
          </a:p>
          <a:p>
            <a:pPr marL="0" indent="0">
              <a:buFontTx/>
              <a:buNone/>
              <a:defRPr/>
            </a:pPr>
            <a:endParaRPr lang="en-US" altLang="en-US" sz="1600" kern="0" dirty="0"/>
          </a:p>
          <a:p>
            <a:pPr marL="0" indent="0">
              <a:buFontTx/>
              <a:buNone/>
              <a:defRPr/>
            </a:pPr>
            <a:endParaRPr lang="en-US" altLang="en-US" sz="1600" kern="0" dirty="0"/>
          </a:p>
          <a:p>
            <a:pPr marL="0" indent="0">
              <a:buFontTx/>
              <a:buNone/>
              <a:defRPr/>
            </a:pPr>
            <a:endParaRPr lang="en-US" altLang="en-US" sz="1600" kern="0" dirty="0"/>
          </a:p>
          <a:p>
            <a:pPr marL="0" indent="0">
              <a:buFontTx/>
              <a:buNone/>
              <a:defRPr/>
            </a:pPr>
            <a:endParaRPr lang="en-US" altLang="en-US" sz="1600" kern="0" dirty="0"/>
          </a:p>
          <a:p>
            <a:pPr>
              <a:defRPr/>
            </a:pPr>
            <a:r>
              <a:rPr lang="en-US" altLang="en-US" sz="1600" kern="0" dirty="0"/>
              <a:t>Interpretation of the Above Matrix</a:t>
            </a:r>
          </a:p>
          <a:p>
            <a:pPr>
              <a:defRPr/>
            </a:pPr>
            <a:r>
              <a:rPr lang="en-US" altLang="en-US" sz="1600" kern="0" dirty="0"/>
              <a:t>Assumption of Time Homogeneity</a:t>
            </a:r>
          </a:p>
          <a:p>
            <a:pPr>
              <a:defRPr/>
            </a:pPr>
            <a:r>
              <a:rPr lang="en-US" altLang="en-US" sz="1600" kern="0" dirty="0"/>
              <a:t>Allowance for Curing Effect (?)</a:t>
            </a:r>
          </a:p>
          <a:p>
            <a:pPr marL="0" indent="0">
              <a:buFontTx/>
              <a:buNone/>
              <a:defRPr/>
            </a:pPr>
            <a:endParaRPr lang="en-US" altLang="en-US" sz="1600" kern="0" dirty="0"/>
          </a:p>
          <a:p>
            <a:pPr marL="0" indent="0">
              <a:buFontTx/>
              <a:buNone/>
              <a:defRPr/>
            </a:pPr>
            <a:endParaRPr lang="en-US" altLang="en-US" sz="1600" kern="0" dirty="0"/>
          </a:p>
        </p:txBody>
      </p:sp>
      <p:sp>
        <p:nvSpPr>
          <p:cNvPr id="76805" name="Footer Placeholder 4">
            <a:extLst>
              <a:ext uri="{FF2B5EF4-FFF2-40B4-BE49-F238E27FC236}">
                <a16:creationId xmlns:a16="http://schemas.microsoft.com/office/drawing/2014/main" id="{182F0D26-3362-F1D9-4D02-BA4637E38B14}"/>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graphicFrame>
        <p:nvGraphicFramePr>
          <p:cNvPr id="7" name="Table 6">
            <a:extLst>
              <a:ext uri="{FF2B5EF4-FFF2-40B4-BE49-F238E27FC236}">
                <a16:creationId xmlns:a16="http://schemas.microsoft.com/office/drawing/2014/main" id="{0EFB57C1-FAE7-8553-E7D1-766C5E581933}"/>
              </a:ext>
            </a:extLst>
          </p:cNvPr>
          <p:cNvGraphicFramePr>
            <a:graphicFrameLocks noGrp="1"/>
          </p:cNvGraphicFramePr>
          <p:nvPr/>
        </p:nvGraphicFramePr>
        <p:xfrm>
          <a:off x="2132013" y="2971800"/>
          <a:ext cx="8128000" cy="1849439"/>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20000"/>
                    </a:ext>
                  </a:extLst>
                </a:gridCol>
                <a:gridCol w="1625600">
                  <a:extLst>
                    <a:ext uri="{9D8B030D-6E8A-4147-A177-3AD203B41FA5}">
                      <a16:colId xmlns:a16="http://schemas.microsoft.com/office/drawing/2014/main" val="20001"/>
                    </a:ext>
                  </a:extLst>
                </a:gridCol>
                <a:gridCol w="1625600">
                  <a:extLst>
                    <a:ext uri="{9D8B030D-6E8A-4147-A177-3AD203B41FA5}">
                      <a16:colId xmlns:a16="http://schemas.microsoft.com/office/drawing/2014/main" val="20002"/>
                    </a:ext>
                  </a:extLst>
                </a:gridCol>
                <a:gridCol w="1625600">
                  <a:extLst>
                    <a:ext uri="{9D8B030D-6E8A-4147-A177-3AD203B41FA5}">
                      <a16:colId xmlns:a16="http://schemas.microsoft.com/office/drawing/2014/main" val="20003"/>
                    </a:ext>
                  </a:extLst>
                </a:gridCol>
                <a:gridCol w="1625600">
                  <a:extLst>
                    <a:ext uri="{9D8B030D-6E8A-4147-A177-3AD203B41FA5}">
                      <a16:colId xmlns:a16="http://schemas.microsoft.com/office/drawing/2014/main" val="20004"/>
                    </a:ext>
                  </a:extLst>
                </a:gridCol>
              </a:tblGrid>
              <a:tr h="365823">
                <a:tc>
                  <a:txBody>
                    <a:bodyPr/>
                    <a:lstStyle/>
                    <a:p>
                      <a:pPr algn="ctr"/>
                      <a:endParaRPr lang="en-IN" sz="1800" dirty="0"/>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IN" sz="1800" dirty="0"/>
                        <a:t>A</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IN" sz="1800" dirty="0"/>
                        <a:t>B</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IN" sz="1800" dirty="0"/>
                        <a:t>C</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pPr algn="ctr"/>
                      <a:r>
                        <a:rPr lang="en-IN" sz="1800" dirty="0"/>
                        <a:t>D</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0000"/>
                  </a:ext>
                </a:extLst>
              </a:tr>
              <a:tr h="370904">
                <a:tc>
                  <a:txBody>
                    <a:bodyPr/>
                    <a:lstStyle/>
                    <a:p>
                      <a:pPr algn="ctr"/>
                      <a:r>
                        <a:rPr lang="en-IN" sz="1800" dirty="0"/>
                        <a:t>A</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83.7%</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14.6%</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1.7%</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0.05%</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904">
                <a:tc>
                  <a:txBody>
                    <a:bodyPr/>
                    <a:lstStyle/>
                    <a:p>
                      <a:pPr algn="ctr"/>
                      <a:r>
                        <a:rPr lang="en-IN" sz="1800" dirty="0"/>
                        <a:t>B</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1.1%</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82.4%</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15.6%</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0.9%</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904">
                <a:tc>
                  <a:txBody>
                    <a:bodyPr/>
                    <a:lstStyle/>
                    <a:p>
                      <a:pPr algn="ctr"/>
                      <a:r>
                        <a:rPr lang="en-IN" sz="1800" dirty="0"/>
                        <a:t>C</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0.1%</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4.1%</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86.1%</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9.7%</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904">
                <a:tc>
                  <a:txBody>
                    <a:bodyPr/>
                    <a:lstStyle/>
                    <a:p>
                      <a:pPr algn="ctr"/>
                      <a:r>
                        <a:rPr lang="en-IN" sz="1800" dirty="0"/>
                        <a:t>D</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0%</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dirty="0"/>
                        <a:t>100%</a:t>
                      </a:r>
                    </a:p>
                  </a:txBody>
                  <a:tcPr marT="45728" marB="4572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86018" name="Picture 1">
            <a:extLst>
              <a:ext uri="{FF2B5EF4-FFF2-40B4-BE49-F238E27FC236}">
                <a16:creationId xmlns:a16="http://schemas.microsoft.com/office/drawing/2014/main" id="{D40CC17D-9CCA-050F-A9EE-C21FB6EA55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D3F63029-48F8-9EF8-4368-B5FDAFE803D0}"/>
              </a:ext>
            </a:extLst>
          </p:cNvPr>
          <p:cNvSpPr txBox="1">
            <a:spLocks noChangeArrowheads="1"/>
          </p:cNvSpPr>
          <p:nvPr/>
        </p:nvSpPr>
        <p:spPr>
          <a:xfrm>
            <a:off x="1600200" y="381000"/>
            <a:ext cx="7980363" cy="63658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2400" b="1" dirty="0"/>
              <a:t>Regression Methodologies</a:t>
            </a:r>
            <a:endParaRPr lang="en-US" altLang="en-US" sz="3600" b="1" kern="0" dirty="0"/>
          </a:p>
        </p:txBody>
      </p:sp>
      <p:sp>
        <p:nvSpPr>
          <p:cNvPr id="4" name="Rectangle 3">
            <a:extLst>
              <a:ext uri="{FF2B5EF4-FFF2-40B4-BE49-F238E27FC236}">
                <a16:creationId xmlns:a16="http://schemas.microsoft.com/office/drawing/2014/main" id="{676F475C-2AB0-B979-A43A-78C659713E6D}"/>
              </a:ext>
            </a:extLst>
          </p:cNvPr>
          <p:cNvSpPr txBox="1">
            <a:spLocks noChangeArrowheads="1"/>
          </p:cNvSpPr>
          <p:nvPr/>
        </p:nvSpPr>
        <p:spPr>
          <a:xfrm>
            <a:off x="1895475" y="1828800"/>
            <a:ext cx="10287000" cy="41910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FontTx/>
              <a:buNone/>
              <a:defRPr/>
            </a:pPr>
            <a:endParaRPr lang="en-US" altLang="en-US" sz="1600" kern="0" dirty="0"/>
          </a:p>
          <a:p>
            <a:pPr>
              <a:defRPr/>
            </a:pPr>
            <a:r>
              <a:rPr lang="en-US" altLang="en-US" sz="2400" kern="0" dirty="0"/>
              <a:t>Two Variable Regression Analysis</a:t>
            </a:r>
          </a:p>
          <a:p>
            <a:pPr marL="0" indent="0">
              <a:buFontTx/>
              <a:buNone/>
              <a:defRPr/>
            </a:pPr>
            <a:r>
              <a:rPr lang="en-US" altLang="en-US" sz="2400" kern="0" dirty="0"/>
              <a:t>    Y = b</a:t>
            </a:r>
            <a:r>
              <a:rPr lang="en-US" altLang="en-US" sz="2400" kern="0" baseline="-25000" dirty="0"/>
              <a:t>o</a:t>
            </a:r>
            <a:r>
              <a:rPr lang="en-US" altLang="en-US" sz="2400" kern="0" dirty="0"/>
              <a:t>+b</a:t>
            </a:r>
            <a:r>
              <a:rPr lang="en-US" altLang="en-US" sz="2400" kern="0" baseline="-25000" dirty="0"/>
              <a:t>1</a:t>
            </a:r>
            <a:r>
              <a:rPr lang="en-US" altLang="en-US" sz="2400" kern="0" dirty="0"/>
              <a:t>X+U</a:t>
            </a:r>
          </a:p>
          <a:p>
            <a:pPr>
              <a:defRPr/>
            </a:pPr>
            <a:r>
              <a:rPr lang="en-US" altLang="en-US" sz="2400" kern="0" dirty="0"/>
              <a:t>Multiple Regression Analysis</a:t>
            </a:r>
          </a:p>
          <a:p>
            <a:pPr marL="0" indent="0">
              <a:buFontTx/>
              <a:buNone/>
              <a:defRPr/>
            </a:pPr>
            <a:r>
              <a:rPr lang="en-US" altLang="en-US" sz="2400" kern="0" dirty="0"/>
              <a:t>     Y = b</a:t>
            </a:r>
            <a:r>
              <a:rPr lang="en-US" altLang="en-US" sz="2400" kern="0" baseline="-25000" dirty="0"/>
              <a:t>o</a:t>
            </a:r>
            <a:r>
              <a:rPr lang="en-US" altLang="en-US" sz="2400" kern="0" dirty="0"/>
              <a:t>+b</a:t>
            </a:r>
            <a:r>
              <a:rPr lang="en-US" altLang="en-US" sz="2400" kern="0" baseline="-25000" dirty="0"/>
              <a:t>1</a:t>
            </a:r>
            <a:r>
              <a:rPr lang="en-US" altLang="en-US" sz="2400" kern="0" dirty="0"/>
              <a:t>X</a:t>
            </a:r>
            <a:r>
              <a:rPr lang="en-US" altLang="en-US" sz="2400" kern="0" baseline="-25000" dirty="0"/>
              <a:t>1</a:t>
            </a:r>
            <a:r>
              <a:rPr lang="en-US" altLang="en-US" sz="2400" kern="0" dirty="0"/>
              <a:t>+ b</a:t>
            </a:r>
            <a:r>
              <a:rPr lang="en-US" altLang="en-US" sz="2400" kern="0" baseline="-25000" dirty="0"/>
              <a:t>2</a:t>
            </a:r>
            <a:r>
              <a:rPr lang="en-US" altLang="en-US" sz="2400" kern="0" dirty="0"/>
              <a:t>X</a:t>
            </a:r>
            <a:r>
              <a:rPr lang="en-US" altLang="en-US" sz="2400" kern="0" baseline="-25000" dirty="0"/>
              <a:t>2+…..</a:t>
            </a:r>
            <a:r>
              <a:rPr lang="en-US" altLang="en-US" sz="2400" kern="0" dirty="0"/>
              <a:t> B</a:t>
            </a:r>
            <a:r>
              <a:rPr lang="en-US" altLang="en-US" sz="2400" kern="0" baseline="-25000" dirty="0"/>
              <a:t>n</a:t>
            </a:r>
            <a:r>
              <a:rPr lang="en-US" altLang="en-US" sz="2400" kern="0" dirty="0"/>
              <a:t>X</a:t>
            </a:r>
            <a:r>
              <a:rPr lang="en-US" altLang="en-US" sz="2400" kern="0" baseline="-25000" dirty="0"/>
              <a:t>n</a:t>
            </a:r>
          </a:p>
          <a:p>
            <a:pPr>
              <a:defRPr/>
            </a:pPr>
            <a:r>
              <a:rPr lang="en-US" altLang="en-US" sz="2400" kern="0" dirty="0"/>
              <a:t>Logit Model [Logistic Regression]</a:t>
            </a:r>
          </a:p>
          <a:p>
            <a:pPr marL="0" indent="0">
              <a:buFontTx/>
              <a:buNone/>
              <a:defRPr/>
            </a:pPr>
            <a:r>
              <a:rPr lang="en-US" altLang="en-US" sz="2400" kern="0" dirty="0"/>
              <a:t>     Y = ln[q/1-q]= b</a:t>
            </a:r>
            <a:r>
              <a:rPr lang="en-US" altLang="en-US" sz="2400" kern="0" baseline="-25000" dirty="0"/>
              <a:t>o</a:t>
            </a:r>
            <a:r>
              <a:rPr lang="en-US" altLang="en-US" sz="2400" kern="0" dirty="0"/>
              <a:t>+b</a:t>
            </a:r>
            <a:r>
              <a:rPr lang="en-US" altLang="en-US" sz="2400" kern="0" baseline="-25000" dirty="0"/>
              <a:t>1</a:t>
            </a:r>
            <a:r>
              <a:rPr lang="en-US" altLang="en-US" sz="2400" kern="0" dirty="0"/>
              <a:t>X+ U</a:t>
            </a:r>
          </a:p>
          <a:p>
            <a:pPr marL="0" indent="0">
              <a:buFontTx/>
              <a:buNone/>
              <a:defRPr/>
            </a:pPr>
            <a:r>
              <a:rPr lang="en-US" altLang="en-US" sz="2400" kern="0" dirty="0"/>
              <a:t>Where q is the default probability</a:t>
            </a:r>
          </a:p>
          <a:p>
            <a:pPr marL="0" indent="0">
              <a:buFontTx/>
              <a:buNone/>
              <a:defRPr/>
            </a:pPr>
            <a:endParaRPr lang="en-US" altLang="en-US" sz="2400" kern="0" dirty="0"/>
          </a:p>
          <a:p>
            <a:pPr>
              <a:defRPr/>
            </a:pPr>
            <a:endParaRPr lang="en-US" altLang="en-US" sz="2000" kern="0" dirty="0"/>
          </a:p>
        </p:txBody>
      </p:sp>
      <p:sp>
        <p:nvSpPr>
          <p:cNvPr id="86021" name="Footer Placeholder 4">
            <a:extLst>
              <a:ext uri="{FF2B5EF4-FFF2-40B4-BE49-F238E27FC236}">
                <a16:creationId xmlns:a16="http://schemas.microsoft.com/office/drawing/2014/main" id="{E51964A1-2E6E-2CFD-E0F6-BECB165AEBC6}"/>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88066" name="Picture 1">
            <a:extLst>
              <a:ext uri="{FF2B5EF4-FFF2-40B4-BE49-F238E27FC236}">
                <a16:creationId xmlns:a16="http://schemas.microsoft.com/office/drawing/2014/main" id="{43FBEE7B-B607-F798-B2A6-FB3F2AA620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FB373B39-5B2E-B5C2-B4B5-08A3D4D7E13C}"/>
              </a:ext>
            </a:extLst>
          </p:cNvPr>
          <p:cNvSpPr txBox="1">
            <a:spLocks noChangeArrowheads="1"/>
          </p:cNvSpPr>
          <p:nvPr/>
        </p:nvSpPr>
        <p:spPr>
          <a:xfrm>
            <a:off x="1600200" y="152400"/>
            <a:ext cx="7980363" cy="5334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2000" b="1" dirty="0"/>
              <a:t>Sample Disclosures –Based on 2022-2023 Annual Reports</a:t>
            </a:r>
            <a:endParaRPr lang="en-US" altLang="en-US" sz="3200" b="1" kern="0" dirty="0"/>
          </a:p>
        </p:txBody>
      </p:sp>
      <p:sp>
        <p:nvSpPr>
          <p:cNvPr id="4" name="Rectangle 3">
            <a:extLst>
              <a:ext uri="{FF2B5EF4-FFF2-40B4-BE49-F238E27FC236}">
                <a16:creationId xmlns:a16="http://schemas.microsoft.com/office/drawing/2014/main" id="{A01C3711-C2E9-4294-7218-F9E94AD7E91C}"/>
              </a:ext>
            </a:extLst>
          </p:cNvPr>
          <p:cNvSpPr txBox="1">
            <a:spLocks noChangeArrowheads="1"/>
          </p:cNvSpPr>
          <p:nvPr/>
        </p:nvSpPr>
        <p:spPr>
          <a:xfrm>
            <a:off x="1905000" y="857250"/>
            <a:ext cx="10287000" cy="35560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nSpc>
                <a:spcPct val="120000"/>
              </a:lnSpc>
              <a:spcBef>
                <a:spcPts val="600"/>
              </a:spcBef>
              <a:buFontTx/>
              <a:buNone/>
              <a:defRPr/>
            </a:pPr>
            <a:r>
              <a:rPr lang="en-GB" sz="2400" dirty="0"/>
              <a:t>A. Grouping of Loans</a:t>
            </a:r>
          </a:p>
          <a:p>
            <a:pPr>
              <a:lnSpc>
                <a:spcPct val="120000"/>
              </a:lnSpc>
              <a:spcBef>
                <a:spcPts val="600"/>
              </a:spcBef>
              <a:defRPr/>
            </a:pPr>
            <a:endParaRPr lang="en-GB" sz="1600" dirty="0"/>
          </a:p>
          <a:p>
            <a:pPr lvl="1">
              <a:lnSpc>
                <a:spcPct val="120000"/>
              </a:lnSpc>
              <a:spcBef>
                <a:spcPts val="600"/>
              </a:spcBef>
              <a:defRPr/>
            </a:pPr>
            <a:endParaRPr lang="en-GB" sz="1400" dirty="0"/>
          </a:p>
          <a:p>
            <a:pPr marL="0" indent="0">
              <a:buFontTx/>
              <a:buNone/>
              <a:defRPr/>
            </a:pPr>
            <a:endParaRPr lang="en-US" altLang="en-US" sz="1600" kern="0" dirty="0"/>
          </a:p>
          <a:p>
            <a:pPr marL="0" indent="0">
              <a:buFontTx/>
              <a:buNone/>
              <a:defRPr/>
            </a:pPr>
            <a:endParaRPr lang="en-US" altLang="en-US" sz="1600" kern="0" dirty="0"/>
          </a:p>
          <a:p>
            <a:pPr>
              <a:defRPr/>
            </a:pPr>
            <a:endParaRPr lang="en-US" altLang="en-US" sz="1600" kern="0" dirty="0"/>
          </a:p>
          <a:p>
            <a:pPr lvl="1">
              <a:defRPr/>
            </a:pPr>
            <a:endParaRPr lang="en-US" altLang="en-US" sz="1600" kern="0" dirty="0"/>
          </a:p>
        </p:txBody>
      </p:sp>
      <p:sp>
        <p:nvSpPr>
          <p:cNvPr id="88069" name="Footer Placeholder 4">
            <a:extLst>
              <a:ext uri="{FF2B5EF4-FFF2-40B4-BE49-F238E27FC236}">
                <a16:creationId xmlns:a16="http://schemas.microsoft.com/office/drawing/2014/main" id="{A2CCDE9A-5DC3-508B-0CED-FB78E5604710}"/>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graphicFrame>
        <p:nvGraphicFramePr>
          <p:cNvPr id="6" name="Table 5">
            <a:extLst>
              <a:ext uri="{FF2B5EF4-FFF2-40B4-BE49-F238E27FC236}">
                <a16:creationId xmlns:a16="http://schemas.microsoft.com/office/drawing/2014/main" id="{11679302-E9A4-B468-384C-2622F4EB76BA}"/>
              </a:ext>
            </a:extLst>
          </p:cNvPr>
          <p:cNvGraphicFramePr>
            <a:graphicFrameLocks noGrp="1"/>
          </p:cNvGraphicFramePr>
          <p:nvPr/>
        </p:nvGraphicFramePr>
        <p:xfrm>
          <a:off x="2244725" y="1417638"/>
          <a:ext cx="8918576" cy="4830762"/>
        </p:xfrm>
        <a:graphic>
          <a:graphicData uri="http://schemas.openxmlformats.org/drawingml/2006/table">
            <a:tbl>
              <a:tblPr firstRow="1" bandRow="1">
                <a:tableStyleId>{5DA37D80-6434-44D0-A028-1B22A696006F}</a:tableStyleId>
              </a:tblPr>
              <a:tblGrid>
                <a:gridCol w="2229644">
                  <a:extLst>
                    <a:ext uri="{9D8B030D-6E8A-4147-A177-3AD203B41FA5}">
                      <a16:colId xmlns:a16="http://schemas.microsoft.com/office/drawing/2014/main" val="20000"/>
                    </a:ext>
                  </a:extLst>
                </a:gridCol>
                <a:gridCol w="2229644">
                  <a:extLst>
                    <a:ext uri="{9D8B030D-6E8A-4147-A177-3AD203B41FA5}">
                      <a16:colId xmlns:a16="http://schemas.microsoft.com/office/drawing/2014/main" val="20001"/>
                    </a:ext>
                  </a:extLst>
                </a:gridCol>
                <a:gridCol w="2061276">
                  <a:extLst>
                    <a:ext uri="{9D8B030D-6E8A-4147-A177-3AD203B41FA5}">
                      <a16:colId xmlns:a16="http://schemas.microsoft.com/office/drawing/2014/main" val="20002"/>
                    </a:ext>
                  </a:extLst>
                </a:gridCol>
                <a:gridCol w="2398012">
                  <a:extLst>
                    <a:ext uri="{9D8B030D-6E8A-4147-A177-3AD203B41FA5}">
                      <a16:colId xmlns:a16="http://schemas.microsoft.com/office/drawing/2014/main" val="20003"/>
                    </a:ext>
                  </a:extLst>
                </a:gridCol>
              </a:tblGrid>
              <a:tr h="442995">
                <a:tc>
                  <a:txBody>
                    <a:bodyPr/>
                    <a:lstStyle/>
                    <a:p>
                      <a:r>
                        <a:rPr lang="en-IN" sz="1800" kern="1200" dirty="0">
                          <a:solidFill>
                            <a:schemeClr val="tx1"/>
                          </a:solidFill>
                          <a:latin typeface="+mn-lt"/>
                          <a:ea typeface="+mn-ea"/>
                          <a:cs typeface="+mn-cs"/>
                        </a:rPr>
                        <a:t>Entity</a:t>
                      </a:r>
                    </a:p>
                  </a:txBody>
                  <a:tcPr marL="91439" marR="91439" marT="45721" marB="45721">
                    <a:solidFill>
                      <a:srgbClr val="0070C0"/>
                    </a:solidFill>
                  </a:tcPr>
                </a:tc>
                <a:tc>
                  <a:txBody>
                    <a:bodyPr/>
                    <a:lstStyle/>
                    <a:p>
                      <a:r>
                        <a:rPr lang="en-IN" sz="1800" dirty="0"/>
                        <a:t>Shriram Finance</a:t>
                      </a:r>
                    </a:p>
                  </a:txBody>
                  <a:tcPr marL="91439" marR="91439" marT="45721" marB="45721">
                    <a:solidFill>
                      <a:srgbClr val="0070C0"/>
                    </a:solidFill>
                  </a:tcPr>
                </a:tc>
                <a:tc>
                  <a:txBody>
                    <a:bodyPr/>
                    <a:lstStyle/>
                    <a:p>
                      <a:r>
                        <a:rPr lang="en-IN" sz="1800" dirty="0"/>
                        <a:t>HDFC</a:t>
                      </a:r>
                    </a:p>
                  </a:txBody>
                  <a:tcPr marL="91439" marR="91439" marT="45721" marB="45721">
                    <a:solidFill>
                      <a:srgbClr val="0070C0"/>
                    </a:solidFill>
                  </a:tcPr>
                </a:tc>
                <a:tc>
                  <a:txBody>
                    <a:bodyPr/>
                    <a:lstStyle/>
                    <a:p>
                      <a:r>
                        <a:rPr lang="en-IN" sz="1800" dirty="0"/>
                        <a:t>LIC Housing Finance</a:t>
                      </a:r>
                    </a:p>
                  </a:txBody>
                  <a:tcPr marL="91439" marR="91439" marT="45721" marB="45721">
                    <a:solidFill>
                      <a:srgbClr val="0070C0"/>
                    </a:solidFill>
                  </a:tcPr>
                </a:tc>
                <a:extLst>
                  <a:ext uri="{0D108BD9-81ED-4DB2-BD59-A6C34878D82A}">
                    <a16:rowId xmlns:a16="http://schemas.microsoft.com/office/drawing/2014/main" val="10000"/>
                  </a:ext>
                </a:extLst>
              </a:tr>
              <a:tr h="4387767">
                <a:tc>
                  <a:txBody>
                    <a:bodyPr/>
                    <a:lstStyle/>
                    <a:p>
                      <a:pPr algn="ctr"/>
                      <a:r>
                        <a:rPr lang="en-IN" sz="1800" kern="1200" dirty="0">
                          <a:solidFill>
                            <a:schemeClr val="tx1"/>
                          </a:solidFill>
                          <a:latin typeface="+mn-lt"/>
                          <a:ea typeface="+mn-ea"/>
                          <a:cs typeface="+mn-cs"/>
                        </a:rPr>
                        <a:t>Grouping Basis</a:t>
                      </a:r>
                    </a:p>
                  </a:txBody>
                  <a:tcPr marL="91439" marR="91439" marT="45721" marB="45721">
                    <a:solidFill>
                      <a:schemeClr val="bg1">
                        <a:alpha val="20000"/>
                      </a:schemeClr>
                    </a:solidFill>
                  </a:tcPr>
                </a:tc>
                <a:tc>
                  <a:txBody>
                    <a:bodyPr/>
                    <a:lstStyle/>
                    <a:p>
                      <a:pPr algn="ctr"/>
                      <a:r>
                        <a:rPr lang="en-IN" sz="1800" dirty="0"/>
                        <a:t>Secured Loans for new vehicles ; Secured Loans for Used Vehicles</a:t>
                      </a:r>
                    </a:p>
                    <a:p>
                      <a:pPr algn="ctr"/>
                      <a:r>
                        <a:rPr lang="en-IN" sz="1800" dirty="0"/>
                        <a:t>Gold Loans</a:t>
                      </a:r>
                    </a:p>
                    <a:p>
                      <a:pPr algn="ctr"/>
                      <a:r>
                        <a:rPr lang="en-IN" sz="1800" dirty="0"/>
                        <a:t>MSME Loans</a:t>
                      </a:r>
                    </a:p>
                    <a:p>
                      <a:pPr algn="ctr"/>
                      <a:r>
                        <a:rPr lang="en-IN" sz="1800" dirty="0"/>
                        <a:t>Two Wheeler Loans </a:t>
                      </a:r>
                    </a:p>
                    <a:p>
                      <a:pPr algn="ctr"/>
                      <a:r>
                        <a:rPr lang="en-IN" sz="1800" dirty="0"/>
                        <a:t>Personal Loans</a:t>
                      </a:r>
                    </a:p>
                    <a:p>
                      <a:pPr algn="ctr"/>
                      <a:endParaRPr lang="en-IN" sz="1800" dirty="0"/>
                    </a:p>
                  </a:txBody>
                  <a:tcPr marL="91439" marR="91439" marT="45721" marB="45721">
                    <a:solidFill>
                      <a:schemeClr val="bg1">
                        <a:alpha val="20000"/>
                      </a:schemeClr>
                    </a:solidFill>
                  </a:tcPr>
                </a:tc>
                <a:tc>
                  <a:txBody>
                    <a:bodyPr/>
                    <a:lstStyle/>
                    <a:p>
                      <a:pPr algn="l"/>
                      <a:r>
                        <a:rPr lang="en-IN" sz="1800" dirty="0"/>
                        <a:t>Individual Loans segmented on the dimensions of (a) housing and non-housing; (b) salaried and self employed; and © geographical locations</a:t>
                      </a:r>
                    </a:p>
                    <a:p>
                      <a:pPr algn="l"/>
                      <a:r>
                        <a:rPr lang="en-IN" sz="1800" dirty="0"/>
                        <a:t>Non-Individual loan book is segmented corporate finance, construction finance and lease rental discounting</a:t>
                      </a:r>
                    </a:p>
                  </a:txBody>
                  <a:tcPr marL="91439" marR="91439" marT="45721" marB="45721">
                    <a:solidFill>
                      <a:schemeClr val="bg1">
                        <a:alpha val="20000"/>
                      </a:schemeClr>
                    </a:solidFill>
                  </a:tcPr>
                </a:tc>
                <a:tc>
                  <a:txBody>
                    <a:bodyPr/>
                    <a:lstStyle/>
                    <a:p>
                      <a:pPr algn="ctr"/>
                      <a:r>
                        <a:rPr lang="en-IN" sz="1800" dirty="0"/>
                        <a:t>Housing Loans ; Retail Loans  and Project loans</a:t>
                      </a:r>
                    </a:p>
                  </a:txBody>
                  <a:tcPr marL="91439" marR="91439" marT="45721" marB="45721">
                    <a:solidFill>
                      <a:schemeClr val="bg1">
                        <a:alpha val="20000"/>
                      </a:schemeClr>
                    </a:solidFill>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90114" name="Picture 1">
            <a:extLst>
              <a:ext uri="{FF2B5EF4-FFF2-40B4-BE49-F238E27FC236}">
                <a16:creationId xmlns:a16="http://schemas.microsoft.com/office/drawing/2014/main" id="{877B6AED-C9D3-A782-5655-D534BE2D76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90115" name="Rectangle 2">
            <a:extLst>
              <a:ext uri="{FF2B5EF4-FFF2-40B4-BE49-F238E27FC236}">
                <a16:creationId xmlns:a16="http://schemas.microsoft.com/office/drawing/2014/main" id="{A57919B5-B475-D9FE-380E-64229610327C}"/>
              </a:ext>
            </a:extLst>
          </p:cNvPr>
          <p:cNvSpPr txBox="1">
            <a:spLocks noChangeArrowheads="1"/>
          </p:cNvSpPr>
          <p:nvPr/>
        </p:nvSpPr>
        <p:spPr bwMode="auto">
          <a:xfrm>
            <a:off x="1763713" y="255588"/>
            <a:ext cx="79803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endParaRPr lang="en-US" altLang="en-US" sz="2000" b="1">
              <a:solidFill>
                <a:schemeClr val="tx2"/>
              </a:solidFill>
              <a:latin typeface="Arial" panose="020B0604020202020204" pitchFamily="34" charset="0"/>
            </a:endParaRPr>
          </a:p>
        </p:txBody>
      </p:sp>
      <p:sp>
        <p:nvSpPr>
          <p:cNvPr id="4" name="Rectangle 3">
            <a:extLst>
              <a:ext uri="{FF2B5EF4-FFF2-40B4-BE49-F238E27FC236}">
                <a16:creationId xmlns:a16="http://schemas.microsoft.com/office/drawing/2014/main" id="{FC8E3F00-84DC-4FE6-2B60-5FC8B1BF5E7B}"/>
              </a:ext>
            </a:extLst>
          </p:cNvPr>
          <p:cNvSpPr txBox="1">
            <a:spLocks noChangeArrowheads="1"/>
          </p:cNvSpPr>
          <p:nvPr/>
        </p:nvSpPr>
        <p:spPr>
          <a:xfrm>
            <a:off x="2057400" y="203200"/>
            <a:ext cx="10287000" cy="310515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nSpc>
                <a:spcPct val="120000"/>
              </a:lnSpc>
              <a:spcBef>
                <a:spcPts val="600"/>
              </a:spcBef>
              <a:buFontTx/>
              <a:buNone/>
              <a:defRPr/>
            </a:pPr>
            <a:r>
              <a:rPr lang="en-GB" sz="2400" dirty="0"/>
              <a:t>B. Staging Criteria</a:t>
            </a:r>
          </a:p>
          <a:p>
            <a:pPr>
              <a:lnSpc>
                <a:spcPct val="120000"/>
              </a:lnSpc>
              <a:spcBef>
                <a:spcPts val="600"/>
              </a:spcBef>
              <a:defRPr/>
            </a:pPr>
            <a:endParaRPr lang="en-GB" sz="1600" dirty="0"/>
          </a:p>
          <a:p>
            <a:pPr lvl="1">
              <a:lnSpc>
                <a:spcPct val="120000"/>
              </a:lnSpc>
              <a:spcBef>
                <a:spcPts val="600"/>
              </a:spcBef>
              <a:defRPr/>
            </a:pPr>
            <a:endParaRPr lang="en-GB" sz="1400" dirty="0"/>
          </a:p>
          <a:p>
            <a:pPr marL="0" indent="0">
              <a:buFontTx/>
              <a:buNone/>
              <a:defRPr/>
            </a:pPr>
            <a:endParaRPr lang="en-US" altLang="en-US" sz="1600" kern="0" dirty="0"/>
          </a:p>
          <a:p>
            <a:pPr marL="0" indent="0">
              <a:buFontTx/>
              <a:buNone/>
              <a:defRPr/>
            </a:pPr>
            <a:endParaRPr lang="en-US" altLang="en-US" sz="1600" kern="0" dirty="0"/>
          </a:p>
          <a:p>
            <a:pPr>
              <a:defRPr/>
            </a:pPr>
            <a:endParaRPr lang="en-US" altLang="en-US" sz="1600" kern="0" dirty="0"/>
          </a:p>
          <a:p>
            <a:pPr lvl="1">
              <a:defRPr/>
            </a:pPr>
            <a:endParaRPr lang="en-US" altLang="en-US" sz="1600" kern="0" dirty="0"/>
          </a:p>
        </p:txBody>
      </p:sp>
      <p:sp>
        <p:nvSpPr>
          <p:cNvPr id="90117" name="Footer Placeholder 4">
            <a:extLst>
              <a:ext uri="{FF2B5EF4-FFF2-40B4-BE49-F238E27FC236}">
                <a16:creationId xmlns:a16="http://schemas.microsoft.com/office/drawing/2014/main" id="{1A88262E-382C-8943-903C-3F29D22379E6}"/>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graphicFrame>
        <p:nvGraphicFramePr>
          <p:cNvPr id="7" name="Table 6">
            <a:extLst>
              <a:ext uri="{FF2B5EF4-FFF2-40B4-BE49-F238E27FC236}">
                <a16:creationId xmlns:a16="http://schemas.microsoft.com/office/drawing/2014/main" id="{3280D204-F5F9-1524-5A0B-512E0DA35F3E}"/>
              </a:ext>
            </a:extLst>
          </p:cNvPr>
          <p:cNvGraphicFramePr>
            <a:graphicFrameLocks noGrp="1"/>
          </p:cNvGraphicFramePr>
          <p:nvPr/>
        </p:nvGraphicFramePr>
        <p:xfrm>
          <a:off x="2057400" y="1296988"/>
          <a:ext cx="8356600" cy="4526030"/>
        </p:xfrm>
        <a:graphic>
          <a:graphicData uri="http://schemas.openxmlformats.org/drawingml/2006/table">
            <a:tbl>
              <a:tblPr firstRow="1" bandRow="1">
                <a:tableStyleId>{5C22544A-7EE6-4342-B048-85BDC9FD1C3A}</a:tableStyleId>
              </a:tblPr>
              <a:tblGrid>
                <a:gridCol w="2946400">
                  <a:extLst>
                    <a:ext uri="{9D8B030D-6E8A-4147-A177-3AD203B41FA5}">
                      <a16:colId xmlns:a16="http://schemas.microsoft.com/office/drawing/2014/main" val="20000"/>
                    </a:ext>
                  </a:extLst>
                </a:gridCol>
                <a:gridCol w="19050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2133600">
                  <a:extLst>
                    <a:ext uri="{9D8B030D-6E8A-4147-A177-3AD203B41FA5}">
                      <a16:colId xmlns:a16="http://schemas.microsoft.com/office/drawing/2014/main" val="20003"/>
                    </a:ext>
                  </a:extLst>
                </a:gridCol>
              </a:tblGrid>
              <a:tr h="640055">
                <a:tc>
                  <a:txBody>
                    <a:bodyPr/>
                    <a:lstStyle/>
                    <a:p>
                      <a:r>
                        <a:rPr lang="en-IN" sz="1800" dirty="0"/>
                        <a:t>Entity</a:t>
                      </a:r>
                    </a:p>
                  </a:txBody>
                  <a:tcPr marT="45716" marB="45716">
                    <a:lnB w="12700" cap="flat" cmpd="sng" algn="ctr">
                      <a:solidFill>
                        <a:schemeClr val="tx1"/>
                      </a:solidFill>
                      <a:prstDash val="solid"/>
                      <a:round/>
                      <a:headEnd type="none" w="med" len="med"/>
                      <a:tailEnd type="none" w="med" len="med"/>
                    </a:lnB>
                    <a:solidFill>
                      <a:srgbClr val="0070C0"/>
                    </a:solidFill>
                  </a:tcPr>
                </a:tc>
                <a:tc>
                  <a:txBody>
                    <a:bodyPr/>
                    <a:lstStyle/>
                    <a:p>
                      <a:r>
                        <a:rPr lang="en-IN" sz="1800" dirty="0"/>
                        <a:t>Shriram Finance</a:t>
                      </a:r>
                    </a:p>
                  </a:txBody>
                  <a:tcPr marT="45716" marB="45716">
                    <a:lnB w="12700" cap="flat" cmpd="sng" algn="ctr">
                      <a:solidFill>
                        <a:schemeClr val="tx1"/>
                      </a:solidFill>
                      <a:prstDash val="solid"/>
                      <a:round/>
                      <a:headEnd type="none" w="med" len="med"/>
                      <a:tailEnd type="none" w="med" len="med"/>
                    </a:lnB>
                    <a:solidFill>
                      <a:srgbClr val="0070C0"/>
                    </a:solidFill>
                  </a:tcPr>
                </a:tc>
                <a:tc>
                  <a:txBody>
                    <a:bodyPr/>
                    <a:lstStyle/>
                    <a:p>
                      <a:r>
                        <a:rPr lang="en-IN" sz="1800" dirty="0"/>
                        <a:t>HDFC</a:t>
                      </a:r>
                    </a:p>
                  </a:txBody>
                  <a:tcPr marT="45716" marB="45716">
                    <a:lnB w="12700" cap="flat" cmpd="sng" algn="ctr">
                      <a:solidFill>
                        <a:schemeClr val="tx1"/>
                      </a:solidFill>
                      <a:prstDash val="solid"/>
                      <a:round/>
                      <a:headEnd type="none" w="med" len="med"/>
                      <a:tailEnd type="none" w="med" len="med"/>
                    </a:lnB>
                    <a:solidFill>
                      <a:srgbClr val="0070C0"/>
                    </a:solidFill>
                  </a:tcPr>
                </a:tc>
                <a:tc>
                  <a:txBody>
                    <a:bodyPr/>
                    <a:lstStyle/>
                    <a:p>
                      <a:r>
                        <a:rPr lang="en-IN" sz="1800" dirty="0"/>
                        <a:t>LIC Housing Finance</a:t>
                      </a:r>
                    </a:p>
                  </a:txBody>
                  <a:tcPr marT="45716" marB="45716">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0000"/>
                  </a:ext>
                </a:extLst>
              </a:tr>
              <a:tr h="640055">
                <a:tc>
                  <a:txBody>
                    <a:bodyPr/>
                    <a:lstStyle/>
                    <a:p>
                      <a:r>
                        <a:rPr lang="en-IN" sz="1800" dirty="0"/>
                        <a:t>Stage 1</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Up to 30 days past  due (DPD)</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0-30 days past due</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same</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40055">
                <a:tc>
                  <a:txBody>
                    <a:bodyPr/>
                    <a:lstStyle/>
                    <a:p>
                      <a:r>
                        <a:rPr lang="en-IN" sz="1800" dirty="0"/>
                        <a:t>Stage 2 -SICR</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30 days  past due </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31-90 days past due</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same</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640055">
                <a:tc>
                  <a:txBody>
                    <a:bodyPr/>
                    <a:lstStyle/>
                    <a:p>
                      <a:r>
                        <a:rPr lang="en-IN" sz="1800" dirty="0"/>
                        <a:t>Stage 3</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90 days past due</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More than 90 days</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same</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965742">
                <a:tc>
                  <a:txBody>
                    <a:bodyPr/>
                    <a:lstStyle/>
                    <a:p>
                      <a:r>
                        <a:rPr lang="en-IN" sz="1800" dirty="0"/>
                        <a:t>Additional Considerations</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Any event such as a natural calamity</a:t>
                      </a:r>
                    </a:p>
                    <a:p>
                      <a:r>
                        <a:rPr lang="en-IN" sz="1800" dirty="0"/>
                        <a:t>Any legal entity in the borrower’s group filing for bankruptcy</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dirty="0"/>
                        <a:t>Covid Stressed borrower segments</a:t>
                      </a:r>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IN" sz="1800" dirty="0"/>
                    </a:p>
                  </a:txBody>
                  <a:tcPr marT="45716" marB="457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92162" name="Picture 1">
            <a:extLst>
              <a:ext uri="{FF2B5EF4-FFF2-40B4-BE49-F238E27FC236}">
                <a16:creationId xmlns:a16="http://schemas.microsoft.com/office/drawing/2014/main" id="{CC26B048-548A-DABC-2A04-3029EBFF33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76CEBD65-252A-5650-973A-BF812A23338B}"/>
              </a:ext>
            </a:extLst>
          </p:cNvPr>
          <p:cNvSpPr txBox="1">
            <a:spLocks noChangeArrowheads="1"/>
          </p:cNvSpPr>
          <p:nvPr/>
        </p:nvSpPr>
        <p:spPr>
          <a:xfrm>
            <a:off x="1909763" y="533400"/>
            <a:ext cx="10287000" cy="310515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nSpc>
                <a:spcPct val="120000"/>
              </a:lnSpc>
              <a:spcBef>
                <a:spcPts val="600"/>
              </a:spcBef>
              <a:buFontTx/>
              <a:buNone/>
              <a:defRPr/>
            </a:pPr>
            <a:r>
              <a:rPr lang="en-GB" sz="2400" dirty="0"/>
              <a:t>C.  Forward Looking PD Estimation: Methodologies</a:t>
            </a:r>
          </a:p>
          <a:p>
            <a:pPr>
              <a:lnSpc>
                <a:spcPct val="120000"/>
              </a:lnSpc>
              <a:spcBef>
                <a:spcPts val="600"/>
              </a:spcBef>
              <a:defRPr/>
            </a:pPr>
            <a:endParaRPr lang="en-GB" sz="1600" dirty="0"/>
          </a:p>
          <a:p>
            <a:pPr lvl="1">
              <a:lnSpc>
                <a:spcPct val="120000"/>
              </a:lnSpc>
              <a:spcBef>
                <a:spcPts val="600"/>
              </a:spcBef>
              <a:defRPr/>
            </a:pPr>
            <a:endParaRPr lang="en-GB" sz="1400" dirty="0"/>
          </a:p>
          <a:p>
            <a:pPr marL="0" indent="0">
              <a:buFontTx/>
              <a:buNone/>
              <a:defRPr/>
            </a:pPr>
            <a:endParaRPr lang="en-US" altLang="en-US" sz="1600" kern="0" dirty="0"/>
          </a:p>
          <a:p>
            <a:pPr marL="0" indent="0">
              <a:buFontTx/>
              <a:buNone/>
              <a:defRPr/>
            </a:pPr>
            <a:endParaRPr lang="en-US" altLang="en-US" sz="1600" kern="0" dirty="0"/>
          </a:p>
          <a:p>
            <a:pPr>
              <a:defRPr/>
            </a:pPr>
            <a:endParaRPr lang="en-US" altLang="en-US" sz="1600" kern="0" dirty="0"/>
          </a:p>
          <a:p>
            <a:pPr lvl="1">
              <a:defRPr/>
            </a:pPr>
            <a:endParaRPr lang="en-US" altLang="en-US" sz="1600" kern="0" dirty="0"/>
          </a:p>
        </p:txBody>
      </p:sp>
      <p:sp>
        <p:nvSpPr>
          <p:cNvPr id="92164" name="Footer Placeholder 4">
            <a:extLst>
              <a:ext uri="{FF2B5EF4-FFF2-40B4-BE49-F238E27FC236}">
                <a16:creationId xmlns:a16="http://schemas.microsoft.com/office/drawing/2014/main" id="{3364B501-0B8C-2E6F-8940-6255E82C8D2F}"/>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graphicFrame>
        <p:nvGraphicFramePr>
          <p:cNvPr id="6" name="Table 5">
            <a:extLst>
              <a:ext uri="{FF2B5EF4-FFF2-40B4-BE49-F238E27FC236}">
                <a16:creationId xmlns:a16="http://schemas.microsoft.com/office/drawing/2014/main" id="{78CBCC5D-D913-17D0-5E1A-AA45F6F9FDC3}"/>
              </a:ext>
            </a:extLst>
          </p:cNvPr>
          <p:cNvGraphicFramePr>
            <a:graphicFrameLocks noGrp="1"/>
          </p:cNvGraphicFramePr>
          <p:nvPr/>
        </p:nvGraphicFramePr>
        <p:xfrm>
          <a:off x="2243138" y="1066800"/>
          <a:ext cx="9796461" cy="5145092"/>
        </p:xfrm>
        <a:graphic>
          <a:graphicData uri="http://schemas.openxmlformats.org/drawingml/2006/table">
            <a:tbl>
              <a:tblPr firstRow="1" bandRow="1">
                <a:tableStyleId>{5DA37D80-6434-44D0-A028-1B22A696006F}</a:tableStyleId>
              </a:tblPr>
              <a:tblGrid>
                <a:gridCol w="3563315">
                  <a:extLst>
                    <a:ext uri="{9D8B030D-6E8A-4147-A177-3AD203B41FA5}">
                      <a16:colId xmlns:a16="http://schemas.microsoft.com/office/drawing/2014/main" val="20000"/>
                    </a:ext>
                  </a:extLst>
                </a:gridCol>
                <a:gridCol w="2762092">
                  <a:extLst>
                    <a:ext uri="{9D8B030D-6E8A-4147-A177-3AD203B41FA5}">
                      <a16:colId xmlns:a16="http://schemas.microsoft.com/office/drawing/2014/main" val="20001"/>
                    </a:ext>
                  </a:extLst>
                </a:gridCol>
                <a:gridCol w="1422896">
                  <a:extLst>
                    <a:ext uri="{9D8B030D-6E8A-4147-A177-3AD203B41FA5}">
                      <a16:colId xmlns:a16="http://schemas.microsoft.com/office/drawing/2014/main" val="20002"/>
                    </a:ext>
                  </a:extLst>
                </a:gridCol>
                <a:gridCol w="2048158">
                  <a:extLst>
                    <a:ext uri="{9D8B030D-6E8A-4147-A177-3AD203B41FA5}">
                      <a16:colId xmlns:a16="http://schemas.microsoft.com/office/drawing/2014/main" val="20003"/>
                    </a:ext>
                  </a:extLst>
                </a:gridCol>
              </a:tblGrid>
              <a:tr h="640072">
                <a:tc>
                  <a:txBody>
                    <a:bodyPr/>
                    <a:lstStyle/>
                    <a:p>
                      <a:r>
                        <a:rPr lang="en-IN" sz="1800" kern="1200" dirty="0">
                          <a:solidFill>
                            <a:schemeClr val="tx1"/>
                          </a:solidFill>
                          <a:latin typeface="+mn-lt"/>
                          <a:ea typeface="+mn-ea"/>
                          <a:cs typeface="+mn-cs"/>
                        </a:rPr>
                        <a:t>Entity</a:t>
                      </a:r>
                    </a:p>
                  </a:txBody>
                  <a:tcPr marL="91433" marR="91433" marT="45718" marB="45718">
                    <a:solidFill>
                      <a:srgbClr val="0070C0"/>
                    </a:solidFill>
                  </a:tcPr>
                </a:tc>
                <a:tc>
                  <a:txBody>
                    <a:bodyPr/>
                    <a:lstStyle/>
                    <a:p>
                      <a:r>
                        <a:rPr lang="en-IN" sz="1800" dirty="0"/>
                        <a:t>Shriram Finance</a:t>
                      </a:r>
                    </a:p>
                  </a:txBody>
                  <a:tcPr marL="91433" marR="91433" marT="45718" marB="45718">
                    <a:solidFill>
                      <a:srgbClr val="0070C0"/>
                    </a:solidFill>
                  </a:tcPr>
                </a:tc>
                <a:tc>
                  <a:txBody>
                    <a:bodyPr/>
                    <a:lstStyle/>
                    <a:p>
                      <a:r>
                        <a:rPr lang="en-IN" sz="1800" dirty="0"/>
                        <a:t>HDFC</a:t>
                      </a:r>
                    </a:p>
                  </a:txBody>
                  <a:tcPr marL="91433" marR="91433" marT="45718" marB="45718">
                    <a:solidFill>
                      <a:srgbClr val="0070C0"/>
                    </a:solidFill>
                  </a:tcPr>
                </a:tc>
                <a:tc>
                  <a:txBody>
                    <a:bodyPr/>
                    <a:lstStyle/>
                    <a:p>
                      <a:r>
                        <a:rPr lang="en-IN" sz="1800" dirty="0"/>
                        <a:t>LIC Housing Finance</a:t>
                      </a:r>
                    </a:p>
                  </a:txBody>
                  <a:tcPr marL="91433" marR="91433" marT="45718" marB="45718">
                    <a:solidFill>
                      <a:srgbClr val="0070C0"/>
                    </a:solidFill>
                  </a:tcPr>
                </a:tc>
                <a:extLst>
                  <a:ext uri="{0D108BD9-81ED-4DB2-BD59-A6C34878D82A}">
                    <a16:rowId xmlns:a16="http://schemas.microsoft.com/office/drawing/2014/main" val="10000"/>
                  </a:ext>
                </a:extLst>
              </a:tr>
              <a:tr h="4505016">
                <a:tc>
                  <a:txBody>
                    <a:bodyPr/>
                    <a:lstStyle/>
                    <a:p>
                      <a:pPr algn="ctr"/>
                      <a:r>
                        <a:rPr lang="en-IN" sz="1800" kern="1200" dirty="0">
                          <a:solidFill>
                            <a:schemeClr val="tx1"/>
                          </a:solidFill>
                          <a:latin typeface="+mn-lt"/>
                          <a:ea typeface="+mn-ea"/>
                          <a:cs typeface="+mn-cs"/>
                        </a:rPr>
                        <a:t>PD Estimation Methodology</a:t>
                      </a:r>
                    </a:p>
                  </a:txBody>
                  <a:tcPr marL="91433" marR="91433" marT="45718" marB="45718">
                    <a:solidFill>
                      <a:schemeClr val="bg1">
                        <a:alpha val="20000"/>
                      </a:schemeClr>
                    </a:solidFill>
                  </a:tcPr>
                </a:tc>
                <a:tc>
                  <a:txBody>
                    <a:bodyPr/>
                    <a:lstStyle/>
                    <a:p>
                      <a:pPr algn="ctr"/>
                      <a:r>
                        <a:rPr lang="en-IN" sz="1800" dirty="0"/>
                        <a:t>Single Variable Linear Regression Model where the independent variable is identified basis the R-squared and the economic intuition of the relationship between the independent variable and the default rates</a:t>
                      </a:r>
                    </a:p>
                    <a:p>
                      <a:pPr algn="ctr"/>
                      <a:r>
                        <a:rPr lang="en-IN" sz="1800" dirty="0"/>
                        <a:t>The economic variables considered include the GDP growth, inflation and weighted average lending rate of scheduled commercial banks</a:t>
                      </a:r>
                    </a:p>
                  </a:txBody>
                  <a:tcPr marL="91433" marR="91433" marT="45718" marB="45718">
                    <a:solidFill>
                      <a:schemeClr val="bg1">
                        <a:alpha val="20000"/>
                      </a:schemeClr>
                    </a:solidFill>
                  </a:tcPr>
                </a:tc>
                <a:tc>
                  <a:txBody>
                    <a:bodyPr/>
                    <a:lstStyle/>
                    <a:p>
                      <a:pPr algn="ctr"/>
                      <a:r>
                        <a:rPr lang="en-IN" sz="1800" dirty="0"/>
                        <a:t>The historical 12 month PDs  are modelled against relevant macro economic variables to determine future 12 month PIT rates and the PD term structure</a:t>
                      </a:r>
                    </a:p>
                  </a:txBody>
                  <a:tcPr marL="91433" marR="91433" marT="45718" marB="45718">
                    <a:solidFill>
                      <a:schemeClr val="bg1">
                        <a:alpha val="20000"/>
                      </a:schemeClr>
                    </a:solidFill>
                  </a:tcPr>
                </a:tc>
                <a:tc>
                  <a:txBody>
                    <a:bodyPr/>
                    <a:lstStyle/>
                    <a:p>
                      <a:pPr algn="ctr"/>
                      <a:r>
                        <a:rPr lang="en-IN" sz="1800" dirty="0"/>
                        <a:t>Transition Matrix Approach </a:t>
                      </a:r>
                    </a:p>
                  </a:txBody>
                  <a:tcPr marL="91433" marR="91433" marT="45718" marB="45718">
                    <a:solidFill>
                      <a:schemeClr val="bg1">
                        <a:alpha val="20000"/>
                      </a:schemeClr>
                    </a:solidFill>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94210" name="Picture 1">
            <a:extLst>
              <a:ext uri="{FF2B5EF4-FFF2-40B4-BE49-F238E27FC236}">
                <a16:creationId xmlns:a16="http://schemas.microsoft.com/office/drawing/2014/main" id="{105CCC9F-6BC5-93CC-0A2C-746B94C12B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6411166B-A0EE-84D1-D83C-32708B5BB869}"/>
              </a:ext>
            </a:extLst>
          </p:cNvPr>
          <p:cNvSpPr txBox="1">
            <a:spLocks noChangeArrowheads="1"/>
          </p:cNvSpPr>
          <p:nvPr/>
        </p:nvSpPr>
        <p:spPr>
          <a:xfrm>
            <a:off x="2057400" y="228600"/>
            <a:ext cx="10287000" cy="32893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nSpc>
                <a:spcPct val="120000"/>
              </a:lnSpc>
              <a:spcBef>
                <a:spcPts val="600"/>
              </a:spcBef>
              <a:buFontTx/>
              <a:buNone/>
              <a:defRPr/>
            </a:pPr>
            <a:r>
              <a:rPr lang="en-GB" sz="2400" dirty="0"/>
              <a:t>D. Valuation of Collateral : LGD</a:t>
            </a:r>
          </a:p>
          <a:p>
            <a:pPr>
              <a:lnSpc>
                <a:spcPct val="120000"/>
              </a:lnSpc>
              <a:spcBef>
                <a:spcPts val="600"/>
              </a:spcBef>
              <a:defRPr/>
            </a:pPr>
            <a:endParaRPr lang="en-GB" sz="1600" dirty="0"/>
          </a:p>
          <a:p>
            <a:pPr lvl="1">
              <a:lnSpc>
                <a:spcPct val="120000"/>
              </a:lnSpc>
              <a:spcBef>
                <a:spcPts val="600"/>
              </a:spcBef>
              <a:defRPr/>
            </a:pPr>
            <a:endParaRPr lang="en-GB" sz="1400" dirty="0"/>
          </a:p>
          <a:p>
            <a:pPr marL="0" indent="0">
              <a:buFontTx/>
              <a:buNone/>
              <a:defRPr/>
            </a:pPr>
            <a:endParaRPr lang="en-US" altLang="en-US" sz="1600" kern="0" dirty="0"/>
          </a:p>
          <a:p>
            <a:pPr marL="0" indent="0">
              <a:buFontTx/>
              <a:buNone/>
              <a:defRPr/>
            </a:pPr>
            <a:endParaRPr lang="en-US" altLang="en-US" sz="1600" kern="0" dirty="0"/>
          </a:p>
          <a:p>
            <a:pPr>
              <a:defRPr/>
            </a:pPr>
            <a:endParaRPr lang="en-US" altLang="en-US" sz="1600" kern="0" dirty="0"/>
          </a:p>
          <a:p>
            <a:pPr lvl="1">
              <a:defRPr/>
            </a:pPr>
            <a:endParaRPr lang="en-US" altLang="en-US" sz="1600" kern="0" dirty="0"/>
          </a:p>
        </p:txBody>
      </p:sp>
      <p:sp>
        <p:nvSpPr>
          <p:cNvPr id="94212" name="Footer Placeholder 4">
            <a:extLst>
              <a:ext uri="{FF2B5EF4-FFF2-40B4-BE49-F238E27FC236}">
                <a16:creationId xmlns:a16="http://schemas.microsoft.com/office/drawing/2014/main" id="{0F374D0C-5F65-93A7-3EAE-419422C0B0B6}"/>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graphicFrame>
        <p:nvGraphicFramePr>
          <p:cNvPr id="6" name="Table 5">
            <a:extLst>
              <a:ext uri="{FF2B5EF4-FFF2-40B4-BE49-F238E27FC236}">
                <a16:creationId xmlns:a16="http://schemas.microsoft.com/office/drawing/2014/main" id="{89AC65C7-473D-AC8C-EE89-AF3CDC7B1735}"/>
              </a:ext>
            </a:extLst>
          </p:cNvPr>
          <p:cNvGraphicFramePr>
            <a:graphicFrameLocks noGrp="1"/>
          </p:cNvGraphicFramePr>
          <p:nvPr/>
        </p:nvGraphicFramePr>
        <p:xfrm>
          <a:off x="2286000" y="1676400"/>
          <a:ext cx="8575675" cy="4178300"/>
        </p:xfrm>
        <a:graphic>
          <a:graphicData uri="http://schemas.openxmlformats.org/drawingml/2006/table">
            <a:tbl>
              <a:tblPr firstRow="1" bandRow="1">
                <a:tableStyleId>{5DA37D80-6434-44D0-A028-1B22A696006F}</a:tableStyleId>
              </a:tblPr>
              <a:tblGrid>
                <a:gridCol w="3119272">
                  <a:extLst>
                    <a:ext uri="{9D8B030D-6E8A-4147-A177-3AD203B41FA5}">
                      <a16:colId xmlns:a16="http://schemas.microsoft.com/office/drawing/2014/main" val="20000"/>
                    </a:ext>
                  </a:extLst>
                </a:gridCol>
                <a:gridCol w="1978277">
                  <a:extLst>
                    <a:ext uri="{9D8B030D-6E8A-4147-A177-3AD203B41FA5}">
                      <a16:colId xmlns:a16="http://schemas.microsoft.com/office/drawing/2014/main" val="20001"/>
                    </a:ext>
                  </a:extLst>
                </a:gridCol>
                <a:gridCol w="1172312">
                  <a:extLst>
                    <a:ext uri="{9D8B030D-6E8A-4147-A177-3AD203B41FA5}">
                      <a16:colId xmlns:a16="http://schemas.microsoft.com/office/drawing/2014/main" val="20002"/>
                    </a:ext>
                  </a:extLst>
                </a:gridCol>
                <a:gridCol w="2305814">
                  <a:extLst>
                    <a:ext uri="{9D8B030D-6E8A-4147-A177-3AD203B41FA5}">
                      <a16:colId xmlns:a16="http://schemas.microsoft.com/office/drawing/2014/main" val="20003"/>
                    </a:ext>
                  </a:extLst>
                </a:gridCol>
              </a:tblGrid>
              <a:tr h="491165">
                <a:tc>
                  <a:txBody>
                    <a:bodyPr/>
                    <a:lstStyle/>
                    <a:p>
                      <a:r>
                        <a:rPr lang="en-IN" sz="1800" kern="1200" dirty="0">
                          <a:solidFill>
                            <a:schemeClr val="tx1"/>
                          </a:solidFill>
                          <a:latin typeface="+mn-lt"/>
                          <a:ea typeface="+mn-ea"/>
                          <a:cs typeface="+mn-cs"/>
                        </a:rPr>
                        <a:t>Entity</a:t>
                      </a:r>
                    </a:p>
                  </a:txBody>
                  <a:tcPr marL="91439" marR="91439" marT="45726" marB="45726">
                    <a:solidFill>
                      <a:srgbClr val="0070C0"/>
                    </a:solidFill>
                  </a:tcPr>
                </a:tc>
                <a:tc>
                  <a:txBody>
                    <a:bodyPr/>
                    <a:lstStyle/>
                    <a:p>
                      <a:r>
                        <a:rPr lang="en-IN" sz="1800" dirty="0"/>
                        <a:t>Shriram Finance</a:t>
                      </a:r>
                    </a:p>
                  </a:txBody>
                  <a:tcPr marL="91439" marR="91439" marT="45726" marB="45726">
                    <a:solidFill>
                      <a:srgbClr val="0070C0"/>
                    </a:solidFill>
                  </a:tcPr>
                </a:tc>
                <a:tc>
                  <a:txBody>
                    <a:bodyPr/>
                    <a:lstStyle/>
                    <a:p>
                      <a:r>
                        <a:rPr lang="en-IN" sz="1800" dirty="0"/>
                        <a:t>HDFC</a:t>
                      </a:r>
                    </a:p>
                  </a:txBody>
                  <a:tcPr marL="91439" marR="91439" marT="45726" marB="45726">
                    <a:solidFill>
                      <a:srgbClr val="0070C0"/>
                    </a:solidFill>
                  </a:tcPr>
                </a:tc>
                <a:tc>
                  <a:txBody>
                    <a:bodyPr/>
                    <a:lstStyle/>
                    <a:p>
                      <a:r>
                        <a:rPr lang="en-IN" sz="1800" dirty="0"/>
                        <a:t>LIC Housing Finance</a:t>
                      </a:r>
                    </a:p>
                  </a:txBody>
                  <a:tcPr marL="91439" marR="91439" marT="45726" marB="45726">
                    <a:solidFill>
                      <a:srgbClr val="0070C0"/>
                    </a:solidFill>
                  </a:tcPr>
                </a:tc>
                <a:extLst>
                  <a:ext uri="{0D108BD9-81ED-4DB2-BD59-A6C34878D82A}">
                    <a16:rowId xmlns:a16="http://schemas.microsoft.com/office/drawing/2014/main" val="10000"/>
                  </a:ext>
                </a:extLst>
              </a:tr>
              <a:tr h="3687135">
                <a:tc>
                  <a:txBody>
                    <a:bodyPr/>
                    <a:lstStyle/>
                    <a:p>
                      <a:pPr algn="ctr"/>
                      <a:r>
                        <a:rPr lang="en-IN" sz="1800" kern="1200" dirty="0">
                          <a:solidFill>
                            <a:schemeClr val="tx1"/>
                          </a:solidFill>
                          <a:latin typeface="+mn-lt"/>
                          <a:ea typeface="+mn-ea"/>
                          <a:cs typeface="+mn-cs"/>
                        </a:rPr>
                        <a:t>Collateral Valuation</a:t>
                      </a:r>
                    </a:p>
                  </a:txBody>
                  <a:tcPr marL="91439" marR="91439" marT="45726" marB="45726">
                    <a:solidFill>
                      <a:schemeClr val="bg1">
                        <a:alpha val="20000"/>
                      </a:schemeClr>
                    </a:solidFill>
                  </a:tcPr>
                </a:tc>
                <a:tc>
                  <a:txBody>
                    <a:bodyPr/>
                    <a:lstStyle/>
                    <a:p>
                      <a:pPr algn="ctr"/>
                      <a:r>
                        <a:rPr lang="en-IN" sz="1800" dirty="0"/>
                        <a:t>To the extent possible the company uses active market data for valuing financial assets held as collaterals</a:t>
                      </a:r>
                    </a:p>
                    <a:p>
                      <a:pPr algn="ctr"/>
                      <a:r>
                        <a:rPr lang="en-IN" sz="1800" dirty="0"/>
                        <a:t>Other unquoted financial assets held as collateral are valued using models</a:t>
                      </a:r>
                    </a:p>
                  </a:txBody>
                  <a:tcPr marL="91439" marR="91439" marT="45726" marB="45726">
                    <a:solidFill>
                      <a:schemeClr val="bg1">
                        <a:alpha val="20000"/>
                      </a:schemeClr>
                    </a:solidFill>
                  </a:tcPr>
                </a:tc>
                <a:tc>
                  <a:txBody>
                    <a:bodyPr/>
                    <a:lstStyle/>
                    <a:p>
                      <a:pPr algn="ctr"/>
                      <a:endParaRPr lang="en-IN" sz="1800" dirty="0"/>
                    </a:p>
                  </a:txBody>
                  <a:tcPr marL="91439" marR="91439" marT="45726" marB="45726">
                    <a:solidFill>
                      <a:schemeClr val="bg1">
                        <a:alpha val="20000"/>
                      </a:schemeClr>
                    </a:solidFill>
                  </a:tcPr>
                </a:tc>
                <a:tc>
                  <a:txBody>
                    <a:bodyPr/>
                    <a:lstStyle/>
                    <a:p>
                      <a:pPr algn="ctr"/>
                      <a:endParaRPr lang="en-IN" sz="1800" dirty="0"/>
                    </a:p>
                  </a:txBody>
                  <a:tcPr marL="91439" marR="91439" marT="45726" marB="45726">
                    <a:solidFill>
                      <a:schemeClr val="bg1">
                        <a:alpha val="20000"/>
                      </a:schemeClr>
                    </a:solidFill>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1746" name="Picture 1">
            <a:extLst>
              <a:ext uri="{FF2B5EF4-FFF2-40B4-BE49-F238E27FC236}">
                <a16:creationId xmlns:a16="http://schemas.microsoft.com/office/drawing/2014/main" id="{5FF1465F-8BDC-5EA7-CA4C-DDFBB816C2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7BA74DA4-5C21-FC0A-3C10-4099CD671D6E}"/>
              </a:ext>
            </a:extLst>
          </p:cNvPr>
          <p:cNvSpPr txBox="1">
            <a:spLocks noChangeArrowheads="1"/>
          </p:cNvSpPr>
          <p:nvPr/>
        </p:nvSpPr>
        <p:spPr>
          <a:xfrm>
            <a:off x="2209800" y="463550"/>
            <a:ext cx="6781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br>
              <a:rPr lang="en-US" sz="1200" dirty="0">
                <a:solidFill>
                  <a:srgbClr val="000000"/>
                </a:solidFill>
              </a:rPr>
            </a:br>
            <a:endParaRPr lang="en-US" altLang="en-US" sz="3200" kern="0" dirty="0">
              <a:solidFill>
                <a:srgbClr val="000000"/>
              </a:solidFill>
            </a:endParaRPr>
          </a:p>
        </p:txBody>
      </p:sp>
      <p:sp>
        <p:nvSpPr>
          <p:cNvPr id="4" name="Rectangle 3">
            <a:extLst>
              <a:ext uri="{FF2B5EF4-FFF2-40B4-BE49-F238E27FC236}">
                <a16:creationId xmlns:a16="http://schemas.microsoft.com/office/drawing/2014/main" id="{0A4117F6-C687-2327-E441-2A0E7AB95E2B}"/>
              </a:ext>
            </a:extLst>
          </p:cNvPr>
          <p:cNvSpPr txBox="1">
            <a:spLocks noChangeArrowheads="1"/>
          </p:cNvSpPr>
          <p:nvPr/>
        </p:nvSpPr>
        <p:spPr>
          <a:xfrm>
            <a:off x="1905000" y="1246188"/>
            <a:ext cx="10287000" cy="514191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defRPr/>
            </a:pPr>
            <a:r>
              <a:rPr lang="en-US" altLang="en-US" sz="2400" kern="0" dirty="0">
                <a:solidFill>
                  <a:srgbClr val="000000"/>
                </a:solidFill>
              </a:rPr>
              <a:t>Ex Ante Credit Loss (for an Individual Loan)</a:t>
            </a:r>
          </a:p>
          <a:p>
            <a:pPr marL="800100" lvl="2" indent="0">
              <a:buFontTx/>
              <a:buNone/>
              <a:defRPr/>
            </a:pPr>
            <a:r>
              <a:rPr lang="en-US" altLang="en-US" sz="2000" kern="0" dirty="0">
                <a:solidFill>
                  <a:srgbClr val="000000"/>
                </a:solidFill>
              </a:rPr>
              <a:t>= EAD * PD * LGD</a:t>
            </a:r>
          </a:p>
          <a:p>
            <a:pPr marL="800100" lvl="2" indent="0">
              <a:buFontTx/>
              <a:buNone/>
              <a:defRPr/>
            </a:pPr>
            <a:r>
              <a:rPr lang="en-US" altLang="en-US" sz="2000" kern="0" dirty="0">
                <a:solidFill>
                  <a:srgbClr val="000000"/>
                </a:solidFill>
              </a:rPr>
              <a:t>Where EAD = Exposure at Default</a:t>
            </a:r>
          </a:p>
          <a:p>
            <a:pPr marL="800100" lvl="2" indent="0">
              <a:buFontTx/>
              <a:buNone/>
              <a:defRPr/>
            </a:pPr>
            <a:r>
              <a:rPr lang="en-US" altLang="en-US" sz="2000" kern="0" dirty="0">
                <a:solidFill>
                  <a:srgbClr val="000000"/>
                </a:solidFill>
              </a:rPr>
              <a:t>PD = Probability of Default</a:t>
            </a:r>
          </a:p>
          <a:p>
            <a:pPr marL="800100" lvl="2" indent="0">
              <a:buFontTx/>
              <a:buNone/>
              <a:defRPr/>
            </a:pPr>
            <a:r>
              <a:rPr lang="en-US" altLang="en-US" sz="2000" kern="0" dirty="0">
                <a:solidFill>
                  <a:srgbClr val="000000"/>
                </a:solidFill>
              </a:rPr>
              <a:t>LGD = Loss Given Default (%)</a:t>
            </a:r>
          </a:p>
          <a:p>
            <a:pPr marL="800100" lvl="2" indent="0">
              <a:buFontTx/>
              <a:buNone/>
              <a:defRPr/>
            </a:pPr>
            <a:r>
              <a:rPr lang="en-US" altLang="en-US" sz="2000" kern="0" dirty="0">
                <a:solidFill>
                  <a:srgbClr val="000000"/>
                </a:solidFill>
              </a:rPr>
              <a:t>= 1- Recovery Rate(RR)</a:t>
            </a:r>
          </a:p>
          <a:p>
            <a:pPr>
              <a:defRPr/>
            </a:pPr>
            <a:r>
              <a:rPr lang="en-US" altLang="en-US" sz="2400" kern="0" dirty="0">
                <a:solidFill>
                  <a:srgbClr val="000000"/>
                </a:solidFill>
              </a:rPr>
              <a:t>Numerical Example</a:t>
            </a:r>
          </a:p>
          <a:p>
            <a:pPr marL="800100" lvl="2" indent="0">
              <a:buFontTx/>
              <a:buNone/>
              <a:defRPr/>
            </a:pPr>
            <a:r>
              <a:rPr lang="en-US" altLang="en-US" sz="2000" kern="0" dirty="0">
                <a:solidFill>
                  <a:srgbClr val="000000"/>
                </a:solidFill>
              </a:rPr>
              <a:t>EAD = 3,000,000</a:t>
            </a:r>
          </a:p>
          <a:p>
            <a:pPr marL="800100" lvl="2" indent="0">
              <a:buFontTx/>
              <a:buNone/>
              <a:defRPr/>
            </a:pPr>
            <a:r>
              <a:rPr lang="en-US" altLang="en-US" sz="2000" kern="0" dirty="0">
                <a:solidFill>
                  <a:srgbClr val="000000"/>
                </a:solidFill>
              </a:rPr>
              <a:t>PD = 2%</a:t>
            </a:r>
          </a:p>
          <a:p>
            <a:pPr marL="800100" lvl="2" indent="0">
              <a:buFontTx/>
              <a:buNone/>
              <a:defRPr/>
            </a:pPr>
            <a:r>
              <a:rPr lang="en-US" altLang="en-US" sz="2000" kern="0" dirty="0">
                <a:solidFill>
                  <a:srgbClr val="000000"/>
                </a:solidFill>
              </a:rPr>
              <a:t>LGD = 70%</a:t>
            </a:r>
          </a:p>
          <a:p>
            <a:pPr marL="800100" lvl="2" indent="0">
              <a:buFontTx/>
              <a:buNone/>
              <a:defRPr/>
            </a:pPr>
            <a:r>
              <a:rPr lang="en-US" altLang="en-US" sz="2000" kern="0" dirty="0">
                <a:solidFill>
                  <a:srgbClr val="000000"/>
                </a:solidFill>
              </a:rPr>
              <a:t>Ex Ante Credit Loss = 3,000,000 * 0.02 * 0.7 = 42,000</a:t>
            </a:r>
          </a:p>
          <a:p>
            <a:pPr marL="800100" lvl="2" indent="0">
              <a:buFontTx/>
              <a:buNone/>
              <a:defRPr/>
            </a:pPr>
            <a:endParaRPr lang="en-US" altLang="en-US" sz="2000" kern="0" dirty="0">
              <a:solidFill>
                <a:srgbClr val="000000"/>
              </a:solidFill>
            </a:endParaRPr>
          </a:p>
          <a:p>
            <a:pPr>
              <a:defRPr/>
            </a:pPr>
            <a:r>
              <a:rPr lang="en-US" altLang="en-US" sz="2400" kern="0" dirty="0">
                <a:solidFill>
                  <a:srgbClr val="000000"/>
                </a:solidFill>
              </a:rPr>
              <a:t>Frequency -Severity Approach</a:t>
            </a:r>
          </a:p>
          <a:p>
            <a:pPr>
              <a:defRPr/>
            </a:pPr>
            <a:endParaRPr lang="en-US" altLang="en-US" sz="2000" kern="0" dirty="0">
              <a:solidFill>
                <a:srgbClr val="000000"/>
              </a:solidFill>
            </a:endParaRPr>
          </a:p>
          <a:p>
            <a:pPr>
              <a:defRPr/>
            </a:pPr>
            <a:endParaRPr lang="en-US" altLang="en-US" sz="2000" kern="0" dirty="0">
              <a:solidFill>
                <a:srgbClr val="000000"/>
              </a:solidFill>
            </a:endParaRPr>
          </a:p>
          <a:p>
            <a:pPr lvl="1">
              <a:defRPr/>
            </a:pPr>
            <a:endParaRPr lang="en-US" altLang="en-US" sz="1800" kern="0" dirty="0">
              <a:solidFill>
                <a:srgbClr val="000000"/>
              </a:solidFill>
            </a:endParaRPr>
          </a:p>
          <a:p>
            <a:pPr>
              <a:defRPr/>
            </a:pPr>
            <a:endParaRPr lang="en-US" altLang="en-US" sz="1800" kern="0" dirty="0">
              <a:solidFill>
                <a:srgbClr val="000000"/>
              </a:solidFill>
            </a:endParaRPr>
          </a:p>
          <a:p>
            <a:pPr lvl="1">
              <a:defRPr/>
            </a:pPr>
            <a:endParaRPr lang="en-US" altLang="en-US" sz="2400" kern="0" dirty="0">
              <a:solidFill>
                <a:srgbClr val="000000"/>
              </a:solidFill>
            </a:endParaRPr>
          </a:p>
        </p:txBody>
      </p:sp>
      <p:sp>
        <p:nvSpPr>
          <p:cNvPr id="31749" name="Footer Placeholder 4">
            <a:extLst>
              <a:ext uri="{FF2B5EF4-FFF2-40B4-BE49-F238E27FC236}">
                <a16:creationId xmlns:a16="http://schemas.microsoft.com/office/drawing/2014/main" id="{0029F296-97C9-447E-923A-068B9C78DD01}"/>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solidFill>
                  <a:srgbClr val="000000"/>
                </a:solidFill>
              </a:rPr>
              <a:t>www.actuariesindia.org</a:t>
            </a:r>
          </a:p>
        </p:txBody>
      </p:sp>
      <p:sp>
        <p:nvSpPr>
          <p:cNvPr id="31750" name="TextBox 6">
            <a:extLst>
              <a:ext uri="{FF2B5EF4-FFF2-40B4-BE49-F238E27FC236}">
                <a16:creationId xmlns:a16="http://schemas.microsoft.com/office/drawing/2014/main" id="{E9FB1A6D-85E3-C20C-B569-301753BE8C6C}"/>
              </a:ext>
            </a:extLst>
          </p:cNvPr>
          <p:cNvSpPr txBox="1">
            <a:spLocks noChangeArrowheads="1"/>
          </p:cNvSpPr>
          <p:nvPr/>
        </p:nvSpPr>
        <p:spPr bwMode="auto">
          <a:xfrm>
            <a:off x="2628900" y="441325"/>
            <a:ext cx="5943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IN" altLang="en-US">
                <a:solidFill>
                  <a:srgbClr val="000000"/>
                </a:solidFill>
              </a:rPr>
              <a:t>Ex Ante Credit Loss</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00354" name="Picture 1">
            <a:extLst>
              <a:ext uri="{FF2B5EF4-FFF2-40B4-BE49-F238E27FC236}">
                <a16:creationId xmlns:a16="http://schemas.microsoft.com/office/drawing/2014/main" id="{3496FA87-4335-B26E-376D-1C428A540B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00DD0496-947D-5D89-9155-D47C97005B38}"/>
              </a:ext>
            </a:extLst>
          </p:cNvPr>
          <p:cNvSpPr txBox="1">
            <a:spLocks noChangeArrowheads="1"/>
          </p:cNvSpPr>
          <p:nvPr/>
        </p:nvSpPr>
        <p:spPr>
          <a:xfrm>
            <a:off x="1600200" y="152400"/>
            <a:ext cx="7696200" cy="12192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altLang="en-US" sz="2400" b="1" kern="0" dirty="0"/>
              <a:t>RBI’S Draft Directions on Asset Classification Provisioning and Income Recognition, 2025</a:t>
            </a:r>
          </a:p>
          <a:p>
            <a:pPr>
              <a:defRPr/>
            </a:pPr>
            <a:br>
              <a:rPr lang="en-GB" altLang="en-US" sz="2400" b="1" kern="0" dirty="0"/>
            </a:br>
            <a:endParaRPr lang="en-US" altLang="en-US" sz="3600" kern="0" dirty="0"/>
          </a:p>
        </p:txBody>
      </p:sp>
      <p:sp>
        <p:nvSpPr>
          <p:cNvPr id="100356" name="Rectangle 3">
            <a:extLst>
              <a:ext uri="{FF2B5EF4-FFF2-40B4-BE49-F238E27FC236}">
                <a16:creationId xmlns:a16="http://schemas.microsoft.com/office/drawing/2014/main" id="{DC2F59DF-E213-E69C-DDEE-B8D790AB0E6F}"/>
              </a:ext>
            </a:extLst>
          </p:cNvPr>
          <p:cNvSpPr txBox="1">
            <a:spLocks noChangeArrowheads="1"/>
          </p:cNvSpPr>
          <p:nvPr/>
        </p:nvSpPr>
        <p:spPr bwMode="auto">
          <a:xfrm>
            <a:off x="1855788" y="1508125"/>
            <a:ext cx="10287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34290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r>
              <a:rPr lang="en-US" altLang="en-US" sz="2400">
                <a:solidFill>
                  <a:srgbClr val="000000"/>
                </a:solidFill>
              </a:rPr>
              <a:t>ECL Modelling Requirements</a:t>
            </a:r>
          </a:p>
          <a:p>
            <a:pPr lvl="1">
              <a:buFont typeface="Wingdings" panose="05000000000000000000" pitchFamily="2" charset="2"/>
              <a:buChar char="ü"/>
            </a:pPr>
            <a:r>
              <a:rPr lang="en-US" altLang="en-US" sz="1800">
                <a:solidFill>
                  <a:srgbClr val="000000"/>
                </a:solidFill>
              </a:rPr>
              <a:t>Risk Classification/Segmentation</a:t>
            </a:r>
          </a:p>
          <a:p>
            <a:pPr lvl="1">
              <a:buFont typeface="Wingdings" panose="05000000000000000000" pitchFamily="2" charset="2"/>
              <a:buChar char="ü"/>
            </a:pPr>
            <a:r>
              <a:rPr lang="en-US" altLang="en-US" sz="1800">
                <a:solidFill>
                  <a:srgbClr val="000000"/>
                </a:solidFill>
              </a:rPr>
              <a:t>Minimum PD floor of 0,05 percent</a:t>
            </a:r>
          </a:p>
          <a:p>
            <a:pPr lvl="1">
              <a:buFont typeface="Wingdings" panose="05000000000000000000" pitchFamily="2" charset="2"/>
              <a:buChar char="ü"/>
            </a:pPr>
            <a:r>
              <a:rPr lang="en-US" altLang="en-US" sz="1800">
                <a:solidFill>
                  <a:srgbClr val="000000"/>
                </a:solidFill>
              </a:rPr>
              <a:t>Internal Modelling Approach with product wise prudential PD floors for stage 1 and Stage 12 loans</a:t>
            </a:r>
          </a:p>
          <a:p>
            <a:pPr lvl="1">
              <a:buFont typeface="Wingdings" panose="05000000000000000000" pitchFamily="2" charset="2"/>
              <a:buChar char="ü"/>
            </a:pPr>
            <a:r>
              <a:rPr lang="en-US" altLang="en-US" sz="1800">
                <a:solidFill>
                  <a:srgbClr val="000000"/>
                </a:solidFill>
              </a:rPr>
              <a:t>LGD Back stops @ 45 percent</a:t>
            </a:r>
          </a:p>
          <a:p>
            <a:pPr lvl="1">
              <a:buFontTx/>
              <a:buNone/>
            </a:pPr>
            <a:r>
              <a:rPr lang="en-US" altLang="en-US" sz="1800">
                <a:solidFill>
                  <a:srgbClr val="000000"/>
                </a:solidFill>
              </a:rPr>
              <a:t>	(Basel-eligible Collateral) 65 percent</a:t>
            </a:r>
          </a:p>
          <a:p>
            <a:pPr lvl="1">
              <a:buFontTx/>
              <a:buNone/>
            </a:pPr>
            <a:r>
              <a:rPr lang="en-US" altLang="en-US" sz="1800">
                <a:solidFill>
                  <a:srgbClr val="000000"/>
                </a:solidFill>
              </a:rPr>
              <a:t>	(for other secured loans) &amp; 70 percent</a:t>
            </a:r>
          </a:p>
          <a:p>
            <a:pPr lvl="1">
              <a:buFontTx/>
              <a:buNone/>
            </a:pPr>
            <a:r>
              <a:rPr lang="en-US" altLang="en-US" sz="1800">
                <a:solidFill>
                  <a:srgbClr val="000000"/>
                </a:solidFill>
              </a:rPr>
              <a:t>	(for unsecured loans) which banks may adopt where internal estimates are not available or reliable.</a:t>
            </a:r>
          </a:p>
          <a:p>
            <a:pPr lvl="1">
              <a:buFont typeface="Wingdings" panose="05000000000000000000" pitchFamily="2" charset="2"/>
              <a:buChar char="ü"/>
            </a:pPr>
            <a:r>
              <a:rPr lang="en-US" altLang="en-US" sz="1800">
                <a:solidFill>
                  <a:srgbClr val="000000"/>
                </a:solidFill>
              </a:rPr>
              <a:t>Historical data spanning a minimum period of five years</a:t>
            </a:r>
          </a:p>
          <a:p>
            <a:endParaRPr lang="en-US" altLang="en-US" sz="2400">
              <a:solidFill>
                <a:srgbClr val="000000"/>
              </a:solidFill>
            </a:endParaRPr>
          </a:p>
        </p:txBody>
      </p:sp>
      <p:sp>
        <p:nvSpPr>
          <p:cNvPr id="100357" name="Footer Placeholder 4">
            <a:extLst>
              <a:ext uri="{FF2B5EF4-FFF2-40B4-BE49-F238E27FC236}">
                <a16:creationId xmlns:a16="http://schemas.microsoft.com/office/drawing/2014/main" id="{E4BE8373-6A7C-94CD-70A9-CA875B4D2BF7}"/>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02402" name="Picture 1">
            <a:extLst>
              <a:ext uri="{FF2B5EF4-FFF2-40B4-BE49-F238E27FC236}">
                <a16:creationId xmlns:a16="http://schemas.microsoft.com/office/drawing/2014/main" id="{F8FC94A3-6A44-5602-9E79-F9CDED21BC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FDB9B06F-8902-C7F5-21D3-E60702BC32C3}"/>
              </a:ext>
            </a:extLst>
          </p:cNvPr>
          <p:cNvSpPr txBox="1">
            <a:spLocks noChangeArrowheads="1"/>
          </p:cNvSpPr>
          <p:nvPr/>
        </p:nvSpPr>
        <p:spPr>
          <a:xfrm>
            <a:off x="1600200" y="533400"/>
            <a:ext cx="7980363" cy="119221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altLang="en-US" sz="2400" b="1" kern="0" dirty="0"/>
              <a:t>RBI’S Draft Directions on Asset Classification Provisioning and Income Recognition, 2025* (continued)</a:t>
            </a:r>
            <a:endParaRPr lang="en-US" altLang="en-US" sz="3600" b="1" kern="0" dirty="0"/>
          </a:p>
        </p:txBody>
      </p:sp>
      <p:sp>
        <p:nvSpPr>
          <p:cNvPr id="102404" name="Rectangle 3">
            <a:extLst>
              <a:ext uri="{FF2B5EF4-FFF2-40B4-BE49-F238E27FC236}">
                <a16:creationId xmlns:a16="http://schemas.microsoft.com/office/drawing/2014/main" id="{175D102A-66BF-3985-B4F2-B2091BE12AE5}"/>
              </a:ext>
            </a:extLst>
          </p:cNvPr>
          <p:cNvSpPr txBox="1">
            <a:spLocks noChangeArrowheads="1"/>
          </p:cNvSpPr>
          <p:nvPr/>
        </p:nvSpPr>
        <p:spPr bwMode="auto">
          <a:xfrm>
            <a:off x="1905000" y="1828800"/>
            <a:ext cx="10287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34290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r>
              <a:rPr lang="en-US" altLang="en-US" sz="2400">
                <a:solidFill>
                  <a:srgbClr val="000000"/>
                </a:solidFill>
              </a:rPr>
              <a:t>SICR (Significant Increase in Credit Risk)</a:t>
            </a:r>
          </a:p>
          <a:p>
            <a:pPr lvl="1">
              <a:buFont typeface="Wingdings" panose="05000000000000000000" pitchFamily="2" charset="2"/>
              <a:buChar char="ü"/>
            </a:pPr>
            <a:r>
              <a:rPr lang="en-US" altLang="en-US" sz="1800">
                <a:solidFill>
                  <a:srgbClr val="000000"/>
                </a:solidFill>
              </a:rPr>
              <a:t>Banks are required to assess SICR at each reporting date using documented criteria such as “days past due”, credit rating downgrades macro economic deterioration and other forward looking factors</a:t>
            </a:r>
            <a:endParaRPr lang="en-US" altLang="en-US" sz="1400">
              <a:solidFill>
                <a:srgbClr val="000000"/>
              </a:solidFill>
            </a:endParaRPr>
          </a:p>
          <a:p>
            <a:pPr lvl="1">
              <a:buFont typeface="Wingdings" panose="05000000000000000000" pitchFamily="2" charset="2"/>
              <a:buChar char="ü"/>
            </a:pPr>
            <a:r>
              <a:rPr lang="en-US" altLang="en-US" sz="1400">
                <a:solidFill>
                  <a:srgbClr val="000000"/>
                </a:solidFill>
              </a:rPr>
              <a:t>Cooling off Period Requirements</a:t>
            </a:r>
          </a:p>
          <a:p>
            <a:r>
              <a:rPr lang="en-US" altLang="en-US" sz="2400">
                <a:solidFill>
                  <a:srgbClr val="000000"/>
                </a:solidFill>
              </a:rPr>
              <a:t>Governance</a:t>
            </a:r>
          </a:p>
          <a:p>
            <a:pPr lvl="1">
              <a:buFont typeface="Arial" panose="020B0604020202020204" pitchFamily="34" charset="0"/>
              <a:buChar char="•"/>
            </a:pPr>
            <a:r>
              <a:rPr lang="en-US" altLang="en-US" sz="2400">
                <a:solidFill>
                  <a:srgbClr val="000000"/>
                </a:solidFill>
              </a:rPr>
              <a:t>Model Risk Management (MRM)</a:t>
            </a:r>
          </a:p>
          <a:p>
            <a:pPr lvl="1">
              <a:buFont typeface="Arial" panose="020B0604020202020204" pitchFamily="34" charset="0"/>
              <a:buChar char="•"/>
            </a:pPr>
            <a:r>
              <a:rPr lang="en-US" altLang="en-US" sz="2400">
                <a:solidFill>
                  <a:srgbClr val="000000"/>
                </a:solidFill>
              </a:rPr>
              <a:t>Disclosures</a:t>
            </a:r>
          </a:p>
          <a:p>
            <a:pPr lvl="1">
              <a:buFont typeface="Arial" panose="020B0604020202020204" pitchFamily="34" charset="0"/>
              <a:buChar char="•"/>
            </a:pPr>
            <a:r>
              <a:rPr lang="en-US" altLang="en-US" sz="2400">
                <a:solidFill>
                  <a:srgbClr val="000000"/>
                </a:solidFill>
              </a:rPr>
              <a:t>Glide In Path</a:t>
            </a:r>
          </a:p>
        </p:txBody>
      </p:sp>
      <p:sp>
        <p:nvSpPr>
          <p:cNvPr id="102405" name="Footer Placeholder 4">
            <a:extLst>
              <a:ext uri="{FF2B5EF4-FFF2-40B4-BE49-F238E27FC236}">
                <a16:creationId xmlns:a16="http://schemas.microsoft.com/office/drawing/2014/main" id="{EDD6F51B-73C2-66F7-BB23-496CC72B3CB3}"/>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
        <p:nvSpPr>
          <p:cNvPr id="6" name="TextBox 5">
            <a:extLst>
              <a:ext uri="{FF2B5EF4-FFF2-40B4-BE49-F238E27FC236}">
                <a16:creationId xmlns:a16="http://schemas.microsoft.com/office/drawing/2014/main" id="{38E230BC-D6AF-EAF1-0FA7-46C27579FB10}"/>
              </a:ext>
            </a:extLst>
          </p:cNvPr>
          <p:cNvSpPr txBox="1"/>
          <p:nvPr/>
        </p:nvSpPr>
        <p:spPr>
          <a:xfrm>
            <a:off x="2133600" y="5410200"/>
            <a:ext cx="9601200" cy="738188"/>
          </a:xfrm>
          <a:prstGeom prst="rect">
            <a:avLst/>
          </a:prstGeom>
          <a:noFill/>
        </p:spPr>
        <p:txBody>
          <a:bodyPr>
            <a:spAutoFit/>
          </a:bodyPr>
          <a:lstStyle/>
          <a:p>
            <a:pPr eaLnBrk="1" fontAlgn="auto" hangingPunct="1">
              <a:spcBef>
                <a:spcPts val="0"/>
              </a:spcBef>
              <a:spcAft>
                <a:spcPts val="0"/>
              </a:spcAft>
              <a:defRPr/>
            </a:pPr>
            <a:r>
              <a:rPr lang="en-GB" altLang="en-US" kern="0" dirty="0">
                <a:latin typeface="+mn-lt"/>
              </a:rPr>
              <a:t>*Source</a:t>
            </a:r>
            <a:r>
              <a:rPr lang="en-GB" altLang="en-US" sz="2400" kern="0" dirty="0">
                <a:latin typeface="+mn-lt"/>
              </a:rPr>
              <a:t>:</a:t>
            </a:r>
            <a:r>
              <a:rPr lang="en-GB" altLang="en-US" sz="2000" kern="0" dirty="0">
                <a:latin typeface="+mn-lt"/>
              </a:rPr>
              <a:t> </a:t>
            </a:r>
            <a:r>
              <a:rPr lang="en-GB" altLang="en-US" kern="0" dirty="0">
                <a:latin typeface="+mn-lt"/>
              </a:rPr>
              <a:t>This section draws on the KPMG monograph (November 2025) titled “Expected Credit Loss (ECL) – RBI’s Draft Directions on Asset Classification, Provisioning and Income Recognition, 2025)</a:t>
            </a:r>
            <a:endParaRPr lang="en-IN" dirty="0">
              <a:latin typeface="+mn-lt"/>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96258" name="Picture 1">
            <a:extLst>
              <a:ext uri="{FF2B5EF4-FFF2-40B4-BE49-F238E27FC236}">
                <a16:creationId xmlns:a16="http://schemas.microsoft.com/office/drawing/2014/main" id="{0CBBD56C-781A-6A4A-4D71-BD99ED1445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F98584A3-7A18-2375-3A84-66E5DFEA1DCA}"/>
              </a:ext>
            </a:extLst>
          </p:cNvPr>
          <p:cNvSpPr txBox="1">
            <a:spLocks noChangeArrowheads="1"/>
          </p:cNvSpPr>
          <p:nvPr/>
        </p:nvSpPr>
        <p:spPr>
          <a:xfrm>
            <a:off x="1600200" y="282575"/>
            <a:ext cx="7980363" cy="403225"/>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1800" b="1" dirty="0">
                <a:solidFill>
                  <a:srgbClr val="000000"/>
                </a:solidFill>
              </a:rPr>
              <a:t>Actuarial Involvement : Way Forward</a:t>
            </a:r>
            <a:endParaRPr lang="en-US" altLang="en-US" sz="2800" b="1" kern="0" dirty="0">
              <a:solidFill>
                <a:srgbClr val="000000"/>
              </a:solidFill>
            </a:endParaRPr>
          </a:p>
        </p:txBody>
      </p:sp>
      <p:sp>
        <p:nvSpPr>
          <p:cNvPr id="4" name="Rectangle 3">
            <a:extLst>
              <a:ext uri="{FF2B5EF4-FFF2-40B4-BE49-F238E27FC236}">
                <a16:creationId xmlns:a16="http://schemas.microsoft.com/office/drawing/2014/main" id="{D6368FC6-7300-1185-F3C7-8066648453A8}"/>
              </a:ext>
            </a:extLst>
          </p:cNvPr>
          <p:cNvSpPr txBox="1">
            <a:spLocks noChangeArrowheads="1"/>
          </p:cNvSpPr>
          <p:nvPr/>
        </p:nvSpPr>
        <p:spPr>
          <a:xfrm>
            <a:off x="1905000" y="801688"/>
            <a:ext cx="10287000" cy="5254625"/>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120000"/>
              </a:lnSpc>
              <a:spcBef>
                <a:spcPts val="600"/>
              </a:spcBef>
              <a:defRPr/>
            </a:pPr>
            <a:endParaRPr lang="en-IN" sz="1600" dirty="0">
              <a:solidFill>
                <a:srgbClr val="000000"/>
              </a:solidFill>
            </a:endParaRPr>
          </a:p>
          <a:p>
            <a:pPr>
              <a:lnSpc>
                <a:spcPct val="120000"/>
              </a:lnSpc>
              <a:spcBef>
                <a:spcPts val="600"/>
              </a:spcBef>
              <a:defRPr/>
            </a:pPr>
            <a:endParaRPr lang="en-IN" sz="1600" dirty="0">
              <a:solidFill>
                <a:srgbClr val="000000"/>
              </a:solidFill>
            </a:endParaRPr>
          </a:p>
          <a:p>
            <a:pPr>
              <a:lnSpc>
                <a:spcPct val="120000"/>
              </a:lnSpc>
              <a:spcBef>
                <a:spcPts val="600"/>
              </a:spcBef>
              <a:defRPr/>
            </a:pPr>
            <a:r>
              <a:rPr lang="en-IN" sz="1600" dirty="0">
                <a:solidFill>
                  <a:srgbClr val="000000"/>
                </a:solidFill>
              </a:rPr>
              <a:t>ECL Methodologies</a:t>
            </a:r>
          </a:p>
          <a:p>
            <a:pPr>
              <a:lnSpc>
                <a:spcPct val="120000"/>
              </a:lnSpc>
              <a:spcBef>
                <a:spcPts val="600"/>
              </a:spcBef>
              <a:defRPr/>
            </a:pPr>
            <a:endParaRPr lang="en-IN" sz="1600" dirty="0">
              <a:solidFill>
                <a:srgbClr val="000000"/>
              </a:solidFill>
            </a:endParaRPr>
          </a:p>
          <a:p>
            <a:pPr>
              <a:lnSpc>
                <a:spcPct val="120000"/>
              </a:lnSpc>
              <a:spcBef>
                <a:spcPts val="600"/>
              </a:spcBef>
              <a:defRPr/>
            </a:pPr>
            <a:r>
              <a:rPr lang="en-IN" sz="1600" dirty="0">
                <a:solidFill>
                  <a:srgbClr val="000000"/>
                </a:solidFill>
              </a:rPr>
              <a:t>Eshimating  Credit Risk Capital </a:t>
            </a:r>
          </a:p>
          <a:p>
            <a:pPr>
              <a:lnSpc>
                <a:spcPct val="120000"/>
              </a:lnSpc>
              <a:spcBef>
                <a:spcPts val="600"/>
              </a:spcBef>
              <a:defRPr/>
            </a:pPr>
            <a:endParaRPr lang="en-IN" sz="1600" dirty="0">
              <a:solidFill>
                <a:srgbClr val="000000"/>
              </a:solidFill>
            </a:endParaRPr>
          </a:p>
          <a:p>
            <a:pPr>
              <a:lnSpc>
                <a:spcPct val="120000"/>
              </a:lnSpc>
              <a:spcBef>
                <a:spcPts val="600"/>
              </a:spcBef>
              <a:defRPr/>
            </a:pPr>
            <a:r>
              <a:rPr lang="en-IN" sz="1600" dirty="0">
                <a:solidFill>
                  <a:srgbClr val="000000"/>
                </a:solidFill>
              </a:rPr>
              <a:t>Work together with the accounting professionals</a:t>
            </a:r>
          </a:p>
          <a:p>
            <a:pPr>
              <a:lnSpc>
                <a:spcPct val="120000"/>
              </a:lnSpc>
              <a:spcBef>
                <a:spcPts val="600"/>
              </a:spcBef>
              <a:defRPr/>
            </a:pPr>
            <a:endParaRPr lang="en-IN" sz="1600" dirty="0">
              <a:solidFill>
                <a:srgbClr val="000000"/>
              </a:solidFill>
            </a:endParaRPr>
          </a:p>
          <a:p>
            <a:pPr>
              <a:lnSpc>
                <a:spcPct val="120000"/>
              </a:lnSpc>
              <a:spcBef>
                <a:spcPts val="600"/>
              </a:spcBef>
              <a:defRPr/>
            </a:pPr>
            <a:r>
              <a:rPr lang="en-IN" sz="1600" dirty="0">
                <a:solidFill>
                  <a:srgbClr val="000000"/>
                </a:solidFill>
              </a:rPr>
              <a:t>Focus on Banks and NBFCs</a:t>
            </a:r>
          </a:p>
          <a:p>
            <a:pPr>
              <a:lnSpc>
                <a:spcPct val="120000"/>
              </a:lnSpc>
              <a:spcBef>
                <a:spcPts val="600"/>
              </a:spcBef>
              <a:defRPr/>
            </a:pPr>
            <a:endParaRPr lang="en-IN" sz="1600" dirty="0">
              <a:solidFill>
                <a:srgbClr val="000000"/>
              </a:solidFill>
            </a:endParaRPr>
          </a:p>
          <a:p>
            <a:pPr>
              <a:lnSpc>
                <a:spcPct val="120000"/>
              </a:lnSpc>
              <a:spcBef>
                <a:spcPts val="600"/>
              </a:spcBef>
              <a:defRPr/>
            </a:pPr>
            <a:endParaRPr lang="en-IN" sz="1600" dirty="0">
              <a:solidFill>
                <a:srgbClr val="000000"/>
              </a:solidFill>
            </a:endParaRPr>
          </a:p>
          <a:p>
            <a:pPr>
              <a:lnSpc>
                <a:spcPct val="120000"/>
              </a:lnSpc>
              <a:spcBef>
                <a:spcPts val="600"/>
              </a:spcBef>
              <a:defRPr/>
            </a:pPr>
            <a:endParaRPr lang="en-IN" sz="1600" dirty="0">
              <a:solidFill>
                <a:srgbClr val="000000"/>
              </a:solidFill>
            </a:endParaRPr>
          </a:p>
          <a:p>
            <a:pPr>
              <a:lnSpc>
                <a:spcPct val="120000"/>
              </a:lnSpc>
              <a:spcBef>
                <a:spcPts val="600"/>
              </a:spcBef>
              <a:defRPr/>
            </a:pPr>
            <a:endParaRPr lang="en-IN" sz="1600" dirty="0">
              <a:solidFill>
                <a:srgbClr val="000000"/>
              </a:solidFill>
            </a:endParaRPr>
          </a:p>
          <a:p>
            <a:pPr>
              <a:lnSpc>
                <a:spcPct val="120000"/>
              </a:lnSpc>
              <a:spcBef>
                <a:spcPts val="600"/>
              </a:spcBef>
              <a:defRPr/>
            </a:pPr>
            <a:endParaRPr lang="en-IN" sz="1600" dirty="0">
              <a:solidFill>
                <a:srgbClr val="000000"/>
              </a:solidFill>
            </a:endParaRPr>
          </a:p>
          <a:p>
            <a:pPr>
              <a:lnSpc>
                <a:spcPct val="120000"/>
              </a:lnSpc>
              <a:spcBef>
                <a:spcPts val="600"/>
              </a:spcBef>
              <a:defRPr/>
            </a:pPr>
            <a:endParaRPr lang="en-IN" sz="1600" dirty="0">
              <a:solidFill>
                <a:srgbClr val="000000"/>
              </a:solidFill>
            </a:endParaRPr>
          </a:p>
          <a:p>
            <a:pPr>
              <a:lnSpc>
                <a:spcPct val="120000"/>
              </a:lnSpc>
              <a:spcBef>
                <a:spcPts val="600"/>
              </a:spcBef>
              <a:defRPr/>
            </a:pPr>
            <a:endParaRPr lang="en-IN" sz="1600" dirty="0">
              <a:solidFill>
                <a:srgbClr val="000000"/>
              </a:solidFill>
            </a:endParaRPr>
          </a:p>
          <a:p>
            <a:pPr>
              <a:lnSpc>
                <a:spcPct val="120000"/>
              </a:lnSpc>
              <a:spcBef>
                <a:spcPts val="600"/>
              </a:spcBef>
              <a:defRPr/>
            </a:pPr>
            <a:endParaRPr lang="en-IN" sz="1600" dirty="0">
              <a:solidFill>
                <a:srgbClr val="000000"/>
              </a:solidFill>
            </a:endParaRPr>
          </a:p>
          <a:p>
            <a:pPr>
              <a:lnSpc>
                <a:spcPct val="120000"/>
              </a:lnSpc>
              <a:spcBef>
                <a:spcPts val="600"/>
              </a:spcBef>
              <a:defRPr/>
            </a:pPr>
            <a:endParaRPr lang="en-IN" sz="1600" dirty="0">
              <a:solidFill>
                <a:srgbClr val="000000"/>
              </a:solidFill>
            </a:endParaRPr>
          </a:p>
          <a:p>
            <a:pPr lvl="1">
              <a:defRPr/>
            </a:pPr>
            <a:endParaRPr lang="en-US" altLang="en-US" sz="1600" kern="0" dirty="0">
              <a:solidFill>
                <a:srgbClr val="000000"/>
              </a:solidFill>
            </a:endParaRPr>
          </a:p>
        </p:txBody>
      </p:sp>
      <p:sp>
        <p:nvSpPr>
          <p:cNvPr id="96261" name="Footer Placeholder 4">
            <a:extLst>
              <a:ext uri="{FF2B5EF4-FFF2-40B4-BE49-F238E27FC236}">
                <a16:creationId xmlns:a16="http://schemas.microsoft.com/office/drawing/2014/main" id="{CB12C0AF-14DF-F69E-92EF-EEB2F4A54742}"/>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solidFill>
                  <a:srgbClr val="000000"/>
                </a:solidFill>
              </a:rPr>
              <a:t>www.actuariesindia.org</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98306" name="Picture 1">
            <a:extLst>
              <a:ext uri="{FF2B5EF4-FFF2-40B4-BE49-F238E27FC236}">
                <a16:creationId xmlns:a16="http://schemas.microsoft.com/office/drawing/2014/main" id="{9D5DC0D3-7988-B500-462A-14B9841C0B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882DD1F1-04EC-BAD9-C6F9-A2560FDA86E3}"/>
              </a:ext>
            </a:extLst>
          </p:cNvPr>
          <p:cNvSpPr txBox="1">
            <a:spLocks noChangeArrowheads="1"/>
          </p:cNvSpPr>
          <p:nvPr/>
        </p:nvSpPr>
        <p:spPr>
          <a:xfrm>
            <a:off x="1600200" y="152400"/>
            <a:ext cx="7980363" cy="86518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GB" sz="2400" b="1" dirty="0"/>
              <a:t>Bibliography</a:t>
            </a:r>
            <a:endParaRPr lang="en-US" altLang="en-US" sz="3600" b="1" kern="0" dirty="0"/>
          </a:p>
        </p:txBody>
      </p:sp>
      <p:sp>
        <p:nvSpPr>
          <p:cNvPr id="98308" name="Rectangle 3">
            <a:extLst>
              <a:ext uri="{FF2B5EF4-FFF2-40B4-BE49-F238E27FC236}">
                <a16:creationId xmlns:a16="http://schemas.microsoft.com/office/drawing/2014/main" id="{FC13C905-7EA3-2B8F-D506-323819853B6E}"/>
              </a:ext>
            </a:extLst>
          </p:cNvPr>
          <p:cNvSpPr txBox="1">
            <a:spLocks noChangeArrowheads="1"/>
          </p:cNvSpPr>
          <p:nvPr/>
        </p:nvSpPr>
        <p:spPr bwMode="auto">
          <a:xfrm>
            <a:off x="1905000" y="685800"/>
            <a:ext cx="10287000" cy="581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buFontTx/>
              <a:buNone/>
            </a:pPr>
            <a:endParaRPr lang="en-US" altLang="en-US" sz="1400"/>
          </a:p>
          <a:p>
            <a:pPr>
              <a:buFontTx/>
              <a:buAutoNum type="arabicPeriod"/>
            </a:pPr>
            <a:r>
              <a:rPr lang="en-US" altLang="en-US" sz="2000"/>
              <a:t>G. Magnou “Modelling Credit Risk”: The Loss Distribution of a Loan Portfolio. Uruguay Jornadas de Economia 2018</a:t>
            </a:r>
          </a:p>
          <a:p>
            <a:pPr>
              <a:buFontTx/>
              <a:buAutoNum type="arabicPeriod"/>
            </a:pPr>
            <a:r>
              <a:rPr lang="en-US" altLang="en-US" sz="2000"/>
              <a:t>O Vasicek “The distribution of loan portfolio value” Risk, vol 15 no 12, 2002</a:t>
            </a:r>
          </a:p>
          <a:p>
            <a:pPr>
              <a:buFontTx/>
              <a:buAutoNum type="arabicPeriod"/>
            </a:pPr>
            <a:r>
              <a:rPr lang="en-US" altLang="en-US" sz="2000"/>
              <a:t>Chatterjee. S “Modelling Credit Risk”, Handbooks, Bank of England (2015)</a:t>
            </a:r>
          </a:p>
          <a:p>
            <a:pPr>
              <a:buFontTx/>
              <a:buAutoNum type="arabicPeriod"/>
            </a:pPr>
            <a:r>
              <a:rPr lang="en-US" altLang="en-US" sz="2000"/>
              <a:t>Markov Chain Based PD Term Structure Modelling in an IFRS 9 Framework Master’s Thesis, University of Innsbruck [August, 2019]</a:t>
            </a:r>
          </a:p>
          <a:p>
            <a:pPr>
              <a:buFontTx/>
              <a:buAutoNum type="arabicPeriod"/>
            </a:pPr>
            <a:r>
              <a:rPr lang="en-US" altLang="en-US" sz="2000"/>
              <a:t>CA R. Venkatasubramani, “Financial Instruments as per Ind AS (Accounting Reporting, Presentation and Disclosures] published by Wolters Klower (India) Pvt Ltd (2016)</a:t>
            </a:r>
          </a:p>
          <a:p>
            <a:pPr>
              <a:buFontTx/>
              <a:buAutoNum type="arabicPeriod"/>
            </a:pPr>
            <a:r>
              <a:rPr lang="en-US" altLang="en-US" sz="2000"/>
              <a:t>Sweeting, Paul., “Financial Enterprise Risk Management” [Second Edition 2017] published by Cambridge University Press</a:t>
            </a:r>
          </a:p>
          <a:p>
            <a:pPr>
              <a:buFontTx/>
              <a:buAutoNum type="arabicPeriod"/>
            </a:pPr>
            <a:r>
              <a:rPr lang="en-US" altLang="en-US" sz="2000"/>
              <a:t>KPMG, “Demystifying Expected Credit Loss”</a:t>
            </a:r>
          </a:p>
          <a:p>
            <a:pPr>
              <a:buFontTx/>
              <a:buAutoNum type="arabicPeriod"/>
            </a:pPr>
            <a:r>
              <a:rPr lang="en-US" altLang="en-US" sz="2000"/>
              <a:t>Basel; Committee on Banking Supervision (BCBS) (2005)., “A explanatory Note on the Basel II IRB Risk Weight Functions”.</a:t>
            </a:r>
          </a:p>
          <a:p>
            <a:pPr>
              <a:buFontTx/>
              <a:buAutoNum type="arabicPeriod"/>
            </a:pPr>
            <a:r>
              <a:rPr lang="en-US" altLang="en-US" sz="2000"/>
              <a:t>Bandyopadhyay, Arindam, “Loan Level Loss Given Default (LGD) Study of Indian Banks  IIMB Management Review (June 2022)</a:t>
            </a:r>
            <a:endParaRPr lang="en-US" altLang="en-US" sz="1800"/>
          </a:p>
        </p:txBody>
      </p:sp>
      <p:sp>
        <p:nvSpPr>
          <p:cNvPr id="98309" name="Footer Placeholder 4">
            <a:extLst>
              <a:ext uri="{FF2B5EF4-FFF2-40B4-BE49-F238E27FC236}">
                <a16:creationId xmlns:a16="http://schemas.microsoft.com/office/drawing/2014/main" id="{084E5A5F-396E-31E6-51AF-564A8E3785D9}"/>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8FA55CDF-7A9C-B1DF-399A-BBBAA7DB8085}"/>
              </a:ext>
            </a:extLst>
          </p:cNvPr>
          <p:cNvSpPr>
            <a:spLocks noGrp="1" noChangeArrowheads="1"/>
          </p:cNvSpPr>
          <p:nvPr>
            <p:ph type="title"/>
          </p:nvPr>
        </p:nvSpPr>
        <p:spPr>
          <a:xfrm>
            <a:off x="1752600" y="3048000"/>
            <a:ext cx="9829800" cy="685800"/>
          </a:xfrm>
        </p:spPr>
        <p:txBody>
          <a:bodyPr/>
          <a:lstStyle/>
          <a:p>
            <a:r>
              <a:rPr lang="en-IN" altLang="en-US" sz="2400" dirty="0"/>
              <a:t>Thank You</a:t>
            </a:r>
          </a:p>
        </p:txBody>
      </p:sp>
      <p:sp>
        <p:nvSpPr>
          <p:cNvPr id="104451" name="Slide Number Placeholder 4">
            <a:extLst>
              <a:ext uri="{FF2B5EF4-FFF2-40B4-BE49-F238E27FC236}">
                <a16:creationId xmlns:a16="http://schemas.microsoft.com/office/drawing/2014/main" id="{F65E3132-5DB6-CB2C-A86B-1B98D7A450A7}"/>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fontAlgn="base">
              <a:spcBef>
                <a:spcPct val="0"/>
              </a:spcBef>
              <a:spcAft>
                <a:spcPct val="0"/>
              </a:spcAft>
              <a:buFontTx/>
              <a:buNone/>
            </a:pPr>
            <a:fld id="{2D87EF09-E6C7-4E62-97A4-8C8DE80E9AD3}" type="slidenum">
              <a:rPr lang="en-GB" altLang="en-US" sz="1400" smtClean="0"/>
              <a:pPr fontAlgn="base">
                <a:spcBef>
                  <a:spcPct val="0"/>
                </a:spcBef>
                <a:spcAft>
                  <a:spcPct val="0"/>
                </a:spcAft>
                <a:buFontTx/>
                <a:buNone/>
              </a:pPr>
              <a:t>44</a:t>
            </a:fld>
            <a:endParaRPr lang="en-GB" altLang="en-US" sz="1400"/>
          </a:p>
        </p:txBody>
      </p:sp>
    </p:spTree>
  </p:cSld>
  <p:clrMapOvr>
    <a:overrideClrMapping bg1="lt1" tx1="dk1" bg2="lt2" tx2="dk2" accent1="accent1" accent2="accent2" accent3="accent3" accent4="accent4" accent5="accent5" accent6="accent6" hlink="hlink" folHlink="folHlink"/>
  </p:clrMapOvr>
  <p:transition/>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106498" name="Picture 1">
            <a:extLst>
              <a:ext uri="{FF2B5EF4-FFF2-40B4-BE49-F238E27FC236}">
                <a16:creationId xmlns:a16="http://schemas.microsoft.com/office/drawing/2014/main" id="{0399CC48-A72A-46FA-D267-3A8DB16F563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2ED6610B-98F6-F857-1922-58B094DD8983}"/>
              </a:ext>
            </a:extLst>
          </p:cNvPr>
          <p:cNvSpPr txBox="1">
            <a:spLocks noChangeArrowheads="1"/>
          </p:cNvSpPr>
          <p:nvPr/>
        </p:nvSpPr>
        <p:spPr>
          <a:xfrm>
            <a:off x="2209800" y="463550"/>
            <a:ext cx="6781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r>
              <a:rPr lang="en-US" altLang="en-US" sz="3200" kern="0" dirty="0"/>
              <a:t> Appendix A-Asset classification</a:t>
            </a:r>
          </a:p>
        </p:txBody>
      </p:sp>
      <p:sp>
        <p:nvSpPr>
          <p:cNvPr id="4" name="Rectangle 3">
            <a:extLst>
              <a:ext uri="{FF2B5EF4-FFF2-40B4-BE49-F238E27FC236}">
                <a16:creationId xmlns:a16="http://schemas.microsoft.com/office/drawing/2014/main" id="{21E2542A-5A48-4141-38EB-0B3B707D91E6}"/>
              </a:ext>
            </a:extLst>
          </p:cNvPr>
          <p:cNvSpPr txBox="1">
            <a:spLocks noChangeArrowheads="1"/>
          </p:cNvSpPr>
          <p:nvPr/>
        </p:nvSpPr>
        <p:spPr>
          <a:xfrm>
            <a:off x="1752600" y="1524000"/>
            <a:ext cx="10287000" cy="44958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defRPr/>
            </a:pPr>
            <a:endParaRPr lang="en-US" altLang="en-US" sz="2000" kern="0" dirty="0"/>
          </a:p>
        </p:txBody>
      </p:sp>
      <p:sp>
        <p:nvSpPr>
          <p:cNvPr id="106501" name="Footer Placeholder 4">
            <a:extLst>
              <a:ext uri="{FF2B5EF4-FFF2-40B4-BE49-F238E27FC236}">
                <a16:creationId xmlns:a16="http://schemas.microsoft.com/office/drawing/2014/main" id="{A2F24ED1-7F85-15C0-581E-0B88E9FE410D}"/>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t>www.actuariesindia.org</a:t>
            </a:r>
          </a:p>
        </p:txBody>
      </p:sp>
      <p:sp>
        <p:nvSpPr>
          <p:cNvPr id="106502" name="TextBox 6">
            <a:extLst>
              <a:ext uri="{FF2B5EF4-FFF2-40B4-BE49-F238E27FC236}">
                <a16:creationId xmlns:a16="http://schemas.microsoft.com/office/drawing/2014/main" id="{370EF3BC-95F8-A496-AC44-E1A69751F90F}"/>
              </a:ext>
            </a:extLst>
          </p:cNvPr>
          <p:cNvSpPr txBox="1">
            <a:spLocks noChangeArrowheads="1"/>
          </p:cNvSpPr>
          <p:nvPr/>
        </p:nvSpPr>
        <p:spPr bwMode="auto">
          <a:xfrm>
            <a:off x="2209800" y="1727200"/>
            <a:ext cx="9432925"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AutoNum type="arabicPeriod"/>
            </a:pPr>
            <a:r>
              <a:rPr lang="en-US" altLang="en-US" sz="1800">
                <a:latin typeface="Noto Sans" panose="020B0502040504020204" pitchFamily="34" charset="0"/>
              </a:rPr>
              <a:t>Amortized Cost:</a:t>
            </a:r>
          </a:p>
          <a:p>
            <a:pPr lvl="1" eaLnBrk="1" hangingPunct="1">
              <a:spcBef>
                <a:spcPct val="0"/>
              </a:spcBef>
              <a:buFont typeface="Arial" panose="020B0604020202020204" pitchFamily="34" charset="0"/>
              <a:buAutoNum type="arabicPeriod"/>
            </a:pPr>
            <a:r>
              <a:rPr lang="en-US" altLang="en-US" sz="1800">
                <a:solidFill>
                  <a:srgbClr val="1F2937"/>
                </a:solidFill>
                <a:latin typeface="Noto Sans" panose="020B0502040504020204" pitchFamily="34" charset="0"/>
              </a:rPr>
              <a:t>Loans and receivables: e.g. trade receivables, loans to customers, and held-to-maturity investments.</a:t>
            </a:r>
          </a:p>
          <a:p>
            <a:pPr lvl="1" eaLnBrk="1" hangingPunct="1">
              <a:spcBef>
                <a:spcPct val="0"/>
              </a:spcBef>
              <a:buFont typeface="Arial" panose="020B0604020202020204" pitchFamily="34" charset="0"/>
              <a:buAutoNum type="arabicPeriod"/>
            </a:pPr>
            <a:r>
              <a:rPr lang="en-US" altLang="en-US" sz="1800">
                <a:solidFill>
                  <a:srgbClr val="1F2937"/>
                </a:solidFill>
                <a:latin typeface="Noto Sans" panose="020B0502040504020204" pitchFamily="34" charset="0"/>
              </a:rPr>
              <a:t>Debt instruments: Non-derivative financial assets with fixed or determinable payments and fixed maturity fall under this category. E.g. include bonds, notes, and debentures held for collection of contractual cash flows.</a:t>
            </a:r>
          </a:p>
          <a:p>
            <a:pPr eaLnBrk="1" hangingPunct="1">
              <a:spcBef>
                <a:spcPct val="0"/>
              </a:spcBef>
              <a:buFontTx/>
              <a:buAutoNum type="arabicPeriod"/>
            </a:pPr>
            <a:r>
              <a:rPr lang="en-US" altLang="en-US" sz="1800">
                <a:latin typeface="Noto Sans" panose="020B0502040504020204" pitchFamily="34" charset="0"/>
              </a:rPr>
              <a:t>Fair Value through Profit or Loss (FVPL):</a:t>
            </a:r>
          </a:p>
          <a:p>
            <a:pPr lvl="1" eaLnBrk="1" hangingPunct="1">
              <a:spcBef>
                <a:spcPct val="0"/>
              </a:spcBef>
              <a:buFont typeface="Arial" panose="020B0604020202020204" pitchFamily="34" charset="0"/>
              <a:buAutoNum type="arabicPeriod"/>
            </a:pPr>
            <a:r>
              <a:rPr lang="en-US" altLang="en-US" sz="1800">
                <a:solidFill>
                  <a:srgbClr val="1F2937"/>
                </a:solidFill>
                <a:latin typeface="Noto Sans" panose="020B0502040504020204" pitchFamily="34" charset="0"/>
              </a:rPr>
              <a:t>Trading securities: e.g. include actively traded stocks, derivatives, and commodities.</a:t>
            </a:r>
          </a:p>
          <a:p>
            <a:pPr lvl="1" eaLnBrk="1" hangingPunct="1">
              <a:spcBef>
                <a:spcPct val="0"/>
              </a:spcBef>
              <a:buFont typeface="Arial" panose="020B0604020202020204" pitchFamily="34" charset="0"/>
              <a:buAutoNum type="arabicPeriod"/>
            </a:pPr>
            <a:r>
              <a:rPr lang="en-US" altLang="en-US" sz="1800">
                <a:solidFill>
                  <a:srgbClr val="1F2937"/>
                </a:solidFill>
                <a:latin typeface="Noto Sans" panose="020B0502040504020204" pitchFamily="34" charset="0"/>
              </a:rPr>
              <a:t>Available-for-sale (AFS) securities: Financial assets that do not meet the criteria for amortized cost or FVOCI are classified as FVPL. </a:t>
            </a:r>
          </a:p>
          <a:p>
            <a:pPr eaLnBrk="1" hangingPunct="1">
              <a:spcBef>
                <a:spcPct val="0"/>
              </a:spcBef>
              <a:buFontTx/>
              <a:buNone/>
            </a:pPr>
            <a:endParaRPr lang="en-US" altLang="en-US" sz="1400">
              <a:solidFill>
                <a:srgbClr val="1F2937"/>
              </a:solidFill>
              <a:latin typeface="Noto Sans" panose="020B0502040504020204" pitchFamily="34" charset="0"/>
            </a:endParaRPr>
          </a:p>
          <a:p>
            <a:pPr eaLnBrk="1" hangingPunct="1">
              <a:spcBef>
                <a:spcPct val="0"/>
              </a:spcBef>
              <a:buFontTx/>
              <a:buNone/>
            </a:pPr>
            <a:r>
              <a:rPr lang="en-US" altLang="en-US" sz="1400">
                <a:solidFill>
                  <a:srgbClr val="1F2937"/>
                </a:solidFill>
                <a:latin typeface="Noto Sans" panose="020B0502040504020204" pitchFamily="34" charset="0"/>
              </a:rPr>
              <a:t>It's important to note that the classification of financial assets under IFRS 9 depends on the entity's business model for managing the assets and the contractual cash flow characteristics of the assets. Entities need to carefully assess the nature of their financial assets to determine the appropriate classification and measurement category under the standard.</a:t>
            </a:r>
          </a:p>
        </p:txBody>
      </p:sp>
    </p:spTree>
  </p:cSld>
  <p:clrMapOvr>
    <a:overrideClrMapping bg1="lt1" tx1="dk1" bg2="lt2" tx2="dk2" accent1="accent1" accent2="accent2" accent3="accent3" accent4="accent4" accent5="accent5" accent6="accent6" hlink="hlink" folHlink="folHlink"/>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3794" name="Picture 1">
            <a:extLst>
              <a:ext uri="{FF2B5EF4-FFF2-40B4-BE49-F238E27FC236}">
                <a16:creationId xmlns:a16="http://schemas.microsoft.com/office/drawing/2014/main" id="{E71B0D9D-2323-7DF3-54DE-7E83E76100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6FAB4D8F-C060-4E4B-4285-7B2F91D792AE}"/>
              </a:ext>
            </a:extLst>
          </p:cNvPr>
          <p:cNvSpPr txBox="1">
            <a:spLocks noChangeArrowheads="1"/>
          </p:cNvSpPr>
          <p:nvPr/>
        </p:nvSpPr>
        <p:spPr>
          <a:xfrm>
            <a:off x="2209800" y="463550"/>
            <a:ext cx="6781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br>
              <a:rPr lang="en-US" sz="1200" dirty="0">
                <a:solidFill>
                  <a:srgbClr val="000000"/>
                </a:solidFill>
              </a:rPr>
            </a:br>
            <a:endParaRPr lang="en-US" altLang="en-US" sz="3200" kern="0" dirty="0">
              <a:solidFill>
                <a:srgbClr val="000000"/>
              </a:solidFill>
            </a:endParaRPr>
          </a:p>
        </p:txBody>
      </p:sp>
      <p:sp>
        <p:nvSpPr>
          <p:cNvPr id="33796" name="Rectangle 3">
            <a:extLst>
              <a:ext uri="{FF2B5EF4-FFF2-40B4-BE49-F238E27FC236}">
                <a16:creationId xmlns:a16="http://schemas.microsoft.com/office/drawing/2014/main" id="{89549142-348D-1654-0DE5-32A1C967B1AB}"/>
              </a:ext>
            </a:extLst>
          </p:cNvPr>
          <p:cNvSpPr txBox="1">
            <a:spLocks noChangeArrowheads="1"/>
          </p:cNvSpPr>
          <p:nvPr/>
        </p:nvSpPr>
        <p:spPr bwMode="auto">
          <a:xfrm>
            <a:off x="1905000" y="1981200"/>
            <a:ext cx="10287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34290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r>
              <a:rPr lang="en-US" altLang="en-US" sz="2400" dirty="0">
                <a:solidFill>
                  <a:srgbClr val="000000"/>
                </a:solidFill>
              </a:rPr>
              <a:t>Key Drivers of Credit Risk (Individual Loan)</a:t>
            </a:r>
          </a:p>
          <a:p>
            <a:pPr lvl="1">
              <a:buFont typeface="Wingdings" panose="05000000000000000000" pitchFamily="2" charset="2"/>
              <a:buChar char="ü"/>
            </a:pPr>
            <a:r>
              <a:rPr lang="en-US" altLang="en-US" sz="2400" dirty="0">
                <a:solidFill>
                  <a:srgbClr val="000000"/>
                </a:solidFill>
              </a:rPr>
              <a:t>Exposure at Default</a:t>
            </a:r>
          </a:p>
          <a:p>
            <a:pPr lvl="1">
              <a:buFont typeface="Wingdings" panose="05000000000000000000" pitchFamily="2" charset="2"/>
              <a:buChar char="ü"/>
            </a:pPr>
            <a:r>
              <a:rPr lang="en-US" altLang="en-US" sz="2400" dirty="0">
                <a:solidFill>
                  <a:srgbClr val="000000"/>
                </a:solidFill>
              </a:rPr>
              <a:t>Probability of Default </a:t>
            </a:r>
          </a:p>
          <a:p>
            <a:pPr lvl="1">
              <a:buFont typeface="Wingdings" panose="05000000000000000000" pitchFamily="2" charset="2"/>
              <a:buChar char="ü"/>
            </a:pPr>
            <a:r>
              <a:rPr lang="en-US" altLang="en-US" sz="2400" dirty="0">
                <a:solidFill>
                  <a:srgbClr val="000000"/>
                </a:solidFill>
              </a:rPr>
              <a:t>Loss Given Default</a:t>
            </a:r>
          </a:p>
          <a:p>
            <a:pPr lvl="1">
              <a:buFont typeface="Wingdings" panose="05000000000000000000" pitchFamily="2" charset="2"/>
              <a:buChar char="ü"/>
            </a:pPr>
            <a:endParaRPr lang="en-US" altLang="en-US" sz="2400" dirty="0">
              <a:solidFill>
                <a:srgbClr val="000000"/>
              </a:solidFill>
            </a:endParaRPr>
          </a:p>
          <a:p>
            <a:r>
              <a:rPr lang="en-US" altLang="en-US" sz="2400" dirty="0">
                <a:solidFill>
                  <a:srgbClr val="000000"/>
                </a:solidFill>
              </a:rPr>
              <a:t>Additional Driver of Portfolio Credit Risk</a:t>
            </a:r>
          </a:p>
          <a:p>
            <a:pPr lvl="1">
              <a:buFont typeface="Wingdings" panose="05000000000000000000" pitchFamily="2" charset="2"/>
              <a:buChar char="ü"/>
            </a:pPr>
            <a:r>
              <a:rPr lang="en-US" altLang="en-US" sz="2400" dirty="0">
                <a:solidFill>
                  <a:srgbClr val="000000"/>
                </a:solidFill>
              </a:rPr>
              <a:t>Default Dependency (Default Correlations)</a:t>
            </a:r>
          </a:p>
          <a:p>
            <a:endParaRPr lang="en-US" altLang="en-US" sz="2400" dirty="0">
              <a:solidFill>
                <a:srgbClr val="000000"/>
              </a:solidFill>
            </a:endParaRPr>
          </a:p>
          <a:p>
            <a:endParaRPr lang="en-US" altLang="en-US" sz="2000" dirty="0">
              <a:solidFill>
                <a:srgbClr val="000000"/>
              </a:solidFill>
            </a:endParaRPr>
          </a:p>
          <a:p>
            <a:pPr lvl="1"/>
            <a:endParaRPr lang="en-US" altLang="en-US" sz="1800" dirty="0">
              <a:solidFill>
                <a:srgbClr val="000000"/>
              </a:solidFill>
            </a:endParaRPr>
          </a:p>
          <a:p>
            <a:endParaRPr lang="en-US" altLang="en-US" sz="1800" dirty="0">
              <a:solidFill>
                <a:srgbClr val="000000"/>
              </a:solidFill>
            </a:endParaRPr>
          </a:p>
          <a:p>
            <a:pPr lvl="1"/>
            <a:endParaRPr lang="en-US" altLang="en-US" sz="2400" dirty="0">
              <a:solidFill>
                <a:srgbClr val="000000"/>
              </a:solidFill>
            </a:endParaRPr>
          </a:p>
        </p:txBody>
      </p:sp>
      <p:sp>
        <p:nvSpPr>
          <p:cNvPr id="33797" name="Footer Placeholder 4">
            <a:extLst>
              <a:ext uri="{FF2B5EF4-FFF2-40B4-BE49-F238E27FC236}">
                <a16:creationId xmlns:a16="http://schemas.microsoft.com/office/drawing/2014/main" id="{41593302-448E-4039-6899-56453764C90E}"/>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solidFill>
                  <a:srgbClr val="000000"/>
                </a:solidFill>
              </a:rPr>
              <a:t>www.actuariesindia.org</a:t>
            </a:r>
          </a:p>
        </p:txBody>
      </p:sp>
      <p:sp>
        <p:nvSpPr>
          <p:cNvPr id="33798" name="TextBox 6">
            <a:extLst>
              <a:ext uri="{FF2B5EF4-FFF2-40B4-BE49-F238E27FC236}">
                <a16:creationId xmlns:a16="http://schemas.microsoft.com/office/drawing/2014/main" id="{56B854E3-B615-12BF-0782-FDB810608B0A}"/>
              </a:ext>
            </a:extLst>
          </p:cNvPr>
          <p:cNvSpPr txBox="1">
            <a:spLocks noChangeArrowheads="1"/>
          </p:cNvSpPr>
          <p:nvPr/>
        </p:nvSpPr>
        <p:spPr bwMode="auto">
          <a:xfrm>
            <a:off x="2628900" y="441325"/>
            <a:ext cx="5943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IN" altLang="en-US">
                <a:solidFill>
                  <a:srgbClr val="000000"/>
                </a:solidFill>
              </a:rPr>
              <a:t>Drivers of Credit Risk</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5842" name="Picture 1">
            <a:extLst>
              <a:ext uri="{FF2B5EF4-FFF2-40B4-BE49-F238E27FC236}">
                <a16:creationId xmlns:a16="http://schemas.microsoft.com/office/drawing/2014/main" id="{BA2D817D-416E-62E4-769B-DFC5AD7D2B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6AB321DB-BB05-6DAA-5D02-5C76A27EB011}"/>
              </a:ext>
            </a:extLst>
          </p:cNvPr>
          <p:cNvSpPr txBox="1">
            <a:spLocks noChangeArrowheads="1"/>
          </p:cNvSpPr>
          <p:nvPr/>
        </p:nvSpPr>
        <p:spPr>
          <a:xfrm>
            <a:off x="2209800" y="463550"/>
            <a:ext cx="6781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br>
              <a:rPr lang="en-US" sz="1200" dirty="0">
                <a:solidFill>
                  <a:srgbClr val="000000"/>
                </a:solidFill>
              </a:rPr>
            </a:br>
            <a:endParaRPr lang="en-US" altLang="en-US" sz="3200" kern="0" dirty="0">
              <a:solidFill>
                <a:srgbClr val="000000"/>
              </a:solidFill>
            </a:endParaRPr>
          </a:p>
        </p:txBody>
      </p:sp>
      <p:sp>
        <p:nvSpPr>
          <p:cNvPr id="35844" name="Rectangle 3">
            <a:extLst>
              <a:ext uri="{FF2B5EF4-FFF2-40B4-BE49-F238E27FC236}">
                <a16:creationId xmlns:a16="http://schemas.microsoft.com/office/drawing/2014/main" id="{C561925B-6C3C-F98A-4074-CB4A4FAC1DED}"/>
              </a:ext>
            </a:extLst>
          </p:cNvPr>
          <p:cNvSpPr txBox="1">
            <a:spLocks noChangeArrowheads="1"/>
          </p:cNvSpPr>
          <p:nvPr/>
        </p:nvSpPr>
        <p:spPr bwMode="auto">
          <a:xfrm>
            <a:off x="1905000" y="1371600"/>
            <a:ext cx="10287000" cy="512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34290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r>
              <a:rPr lang="en-US" altLang="en-US" sz="2400" dirty="0">
                <a:solidFill>
                  <a:srgbClr val="000000"/>
                </a:solidFill>
              </a:rPr>
              <a:t>Credit Risk of a portfolio displays a cyclical behavior over time</a:t>
            </a:r>
          </a:p>
          <a:p>
            <a:r>
              <a:rPr lang="en-US" altLang="en-US" sz="2400" dirty="0">
                <a:solidFill>
                  <a:srgbClr val="000000"/>
                </a:solidFill>
              </a:rPr>
              <a:t>Numerous studies haver confirmed a strong inter -relationship between the credit quality of a bank’s loan portfolio and the prevailing economic environment</a:t>
            </a:r>
          </a:p>
          <a:p>
            <a:pPr lvl="1">
              <a:buFont typeface="Wingdings" panose="05000000000000000000" pitchFamily="2" charset="2"/>
              <a:buChar char="ü"/>
            </a:pPr>
            <a:r>
              <a:rPr lang="en-US" altLang="en-US" sz="2400" dirty="0">
                <a:solidFill>
                  <a:srgbClr val="000000"/>
                </a:solidFill>
              </a:rPr>
              <a:t>Higher incidence of default during economic downturns</a:t>
            </a:r>
          </a:p>
          <a:p>
            <a:pPr lvl="1">
              <a:buFont typeface="Wingdings" panose="05000000000000000000" pitchFamily="2" charset="2"/>
              <a:buChar char="ü"/>
            </a:pPr>
            <a:r>
              <a:rPr lang="en-US" altLang="en-US" sz="2400" dirty="0">
                <a:solidFill>
                  <a:srgbClr val="000000"/>
                </a:solidFill>
              </a:rPr>
              <a:t>Lower incidence of default during economic upturns </a:t>
            </a:r>
          </a:p>
          <a:p>
            <a:pPr lvl="1">
              <a:buFont typeface="Wingdings" panose="05000000000000000000" pitchFamily="2" charset="2"/>
              <a:buChar char="ü"/>
            </a:pPr>
            <a:endParaRPr lang="en-US" altLang="en-US" sz="2400" dirty="0">
              <a:solidFill>
                <a:srgbClr val="000000"/>
              </a:solidFill>
            </a:endParaRPr>
          </a:p>
          <a:p>
            <a:r>
              <a:rPr lang="en-US" altLang="en-US" sz="2400" dirty="0">
                <a:solidFill>
                  <a:srgbClr val="000000"/>
                </a:solidFill>
              </a:rPr>
              <a:t>Default correlations  tend to vary over an economic cycle </a:t>
            </a:r>
          </a:p>
          <a:p>
            <a:pPr lvl="1">
              <a:buFont typeface="Wingdings" panose="05000000000000000000" pitchFamily="2" charset="2"/>
              <a:buChar char="ü"/>
            </a:pPr>
            <a:r>
              <a:rPr lang="en-US" altLang="en-US" sz="2400" dirty="0">
                <a:solidFill>
                  <a:srgbClr val="000000"/>
                </a:solidFill>
              </a:rPr>
              <a:t>Higher positive  default correlations during stressed market conditions</a:t>
            </a:r>
          </a:p>
          <a:p>
            <a:pPr lvl="1">
              <a:buFont typeface="Wingdings" panose="05000000000000000000" pitchFamily="2" charset="2"/>
              <a:buChar char="ü"/>
            </a:pPr>
            <a:endParaRPr lang="en-US" altLang="en-US" sz="2400" dirty="0">
              <a:solidFill>
                <a:srgbClr val="000000"/>
              </a:solidFill>
            </a:endParaRPr>
          </a:p>
          <a:p>
            <a:r>
              <a:rPr lang="en-US" altLang="en-US" sz="2400" dirty="0">
                <a:solidFill>
                  <a:srgbClr val="000000"/>
                </a:solidFill>
              </a:rPr>
              <a:t>Credit Risk of a Loan Portfolio = Systematic Risk + Unsystematic Risk</a:t>
            </a:r>
          </a:p>
          <a:p>
            <a:endParaRPr lang="en-US" altLang="en-US" sz="2400" dirty="0">
              <a:solidFill>
                <a:srgbClr val="000000"/>
              </a:solidFill>
            </a:endParaRPr>
          </a:p>
          <a:p>
            <a:endParaRPr lang="en-US" altLang="en-US" sz="2000" dirty="0">
              <a:solidFill>
                <a:srgbClr val="000000"/>
              </a:solidFill>
            </a:endParaRPr>
          </a:p>
          <a:p>
            <a:pPr lvl="1"/>
            <a:endParaRPr lang="en-US" altLang="en-US" sz="1800" dirty="0">
              <a:solidFill>
                <a:srgbClr val="000000"/>
              </a:solidFill>
            </a:endParaRPr>
          </a:p>
          <a:p>
            <a:endParaRPr lang="en-US" altLang="en-US" sz="1800" dirty="0">
              <a:solidFill>
                <a:srgbClr val="000000"/>
              </a:solidFill>
            </a:endParaRPr>
          </a:p>
          <a:p>
            <a:pPr lvl="1"/>
            <a:endParaRPr lang="en-US" altLang="en-US" sz="2400" dirty="0">
              <a:solidFill>
                <a:srgbClr val="000000"/>
              </a:solidFill>
            </a:endParaRPr>
          </a:p>
        </p:txBody>
      </p:sp>
      <p:sp>
        <p:nvSpPr>
          <p:cNvPr id="35845" name="Footer Placeholder 4">
            <a:extLst>
              <a:ext uri="{FF2B5EF4-FFF2-40B4-BE49-F238E27FC236}">
                <a16:creationId xmlns:a16="http://schemas.microsoft.com/office/drawing/2014/main" id="{DE28D56D-8999-E843-DA86-353CFE99629B}"/>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solidFill>
                  <a:srgbClr val="000000"/>
                </a:solidFill>
              </a:rPr>
              <a:t>www.actuariesindia.org</a:t>
            </a:r>
          </a:p>
        </p:txBody>
      </p:sp>
      <p:sp>
        <p:nvSpPr>
          <p:cNvPr id="35846" name="TextBox 6">
            <a:extLst>
              <a:ext uri="{FF2B5EF4-FFF2-40B4-BE49-F238E27FC236}">
                <a16:creationId xmlns:a16="http://schemas.microsoft.com/office/drawing/2014/main" id="{F2DEA890-5A20-7012-D8BE-DD4BF5EDE12F}"/>
              </a:ext>
            </a:extLst>
          </p:cNvPr>
          <p:cNvSpPr txBox="1">
            <a:spLocks noChangeArrowheads="1"/>
          </p:cNvSpPr>
          <p:nvPr/>
        </p:nvSpPr>
        <p:spPr bwMode="auto">
          <a:xfrm>
            <a:off x="2628900" y="441325"/>
            <a:ext cx="5943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IN" altLang="en-US">
                <a:solidFill>
                  <a:srgbClr val="000000"/>
                </a:solidFill>
              </a:rPr>
              <a:t>Cyclical Nature of Credit Risk</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7890" name="Picture 1">
            <a:extLst>
              <a:ext uri="{FF2B5EF4-FFF2-40B4-BE49-F238E27FC236}">
                <a16:creationId xmlns:a16="http://schemas.microsoft.com/office/drawing/2014/main" id="{16455C45-2FE7-A3C1-83A2-42850C1152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8752921E-4E87-CC82-6331-529FB4BDCB04}"/>
              </a:ext>
            </a:extLst>
          </p:cNvPr>
          <p:cNvSpPr txBox="1">
            <a:spLocks noChangeArrowheads="1"/>
          </p:cNvSpPr>
          <p:nvPr/>
        </p:nvSpPr>
        <p:spPr>
          <a:xfrm>
            <a:off x="2209800" y="228600"/>
            <a:ext cx="6781800" cy="796925"/>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br>
              <a:rPr lang="en-US" sz="1200" dirty="0">
                <a:solidFill>
                  <a:srgbClr val="000000"/>
                </a:solidFill>
              </a:rPr>
            </a:br>
            <a:endParaRPr lang="en-US" altLang="en-US" sz="3200" kern="0" dirty="0">
              <a:solidFill>
                <a:srgbClr val="000000"/>
              </a:solidFill>
            </a:endParaRPr>
          </a:p>
        </p:txBody>
      </p:sp>
      <p:sp>
        <p:nvSpPr>
          <p:cNvPr id="4" name="Rectangle 3">
            <a:extLst>
              <a:ext uri="{FF2B5EF4-FFF2-40B4-BE49-F238E27FC236}">
                <a16:creationId xmlns:a16="http://schemas.microsoft.com/office/drawing/2014/main" id="{9C025A11-6C95-E09A-91AF-A4C8477DCA4C}"/>
              </a:ext>
            </a:extLst>
          </p:cNvPr>
          <p:cNvSpPr txBox="1">
            <a:spLocks noChangeArrowheads="1"/>
          </p:cNvSpPr>
          <p:nvPr/>
        </p:nvSpPr>
        <p:spPr>
          <a:xfrm>
            <a:off x="1899303" y="1142998"/>
            <a:ext cx="10287000" cy="5562601"/>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defRPr/>
            </a:pPr>
            <a:r>
              <a:rPr lang="en-US" altLang="en-US" sz="2800" kern="0" dirty="0">
                <a:solidFill>
                  <a:srgbClr val="000000"/>
                </a:solidFill>
              </a:rPr>
              <a:t>In reality, none of the drivers of the credit risk can be considered to be deterministic</a:t>
            </a:r>
          </a:p>
          <a:p>
            <a:pPr>
              <a:defRPr/>
            </a:pPr>
            <a:r>
              <a:rPr lang="en-US" altLang="en-US" sz="2800" kern="0" dirty="0">
                <a:solidFill>
                  <a:srgbClr val="000000"/>
                </a:solidFill>
              </a:rPr>
              <a:t>Probability of Default (PD),as the name implies, is probabilistic </a:t>
            </a:r>
          </a:p>
          <a:p>
            <a:pPr>
              <a:defRPr/>
            </a:pPr>
            <a:r>
              <a:rPr lang="en-US" altLang="en-US" sz="2800" kern="0" dirty="0">
                <a:solidFill>
                  <a:srgbClr val="000000"/>
                </a:solidFill>
              </a:rPr>
              <a:t>Exposure at Default need not be always deterministic.  Exposure profiles of financial instruments can be deterministic or stochastic</a:t>
            </a:r>
          </a:p>
          <a:p>
            <a:pPr marL="0" indent="0">
              <a:buNone/>
              <a:defRPr/>
            </a:pPr>
            <a:r>
              <a:rPr lang="en-US" altLang="en-US" sz="2800" kern="0" dirty="0">
                <a:solidFill>
                  <a:srgbClr val="000000"/>
                </a:solidFill>
              </a:rPr>
              <a:t>  An example of a stochastic exposure profile is a loan with a prepayment option</a:t>
            </a:r>
          </a:p>
          <a:p>
            <a:pPr>
              <a:defRPr/>
            </a:pPr>
            <a:r>
              <a:rPr lang="en-US" altLang="en-US" sz="2800" kern="0" dirty="0">
                <a:solidFill>
                  <a:srgbClr val="000000"/>
                </a:solidFill>
              </a:rPr>
              <a:t>Loss Given Default (LGD) takes a value between 0 &amp;1.  LGD can be treated as a stochastic variable; and can be modelled using an appropriate statistical distribution e.g., a Beta Distribution</a:t>
            </a:r>
          </a:p>
          <a:p>
            <a:pPr>
              <a:defRPr/>
            </a:pPr>
            <a:r>
              <a:rPr lang="en-US" altLang="en-US" sz="2800" kern="0" dirty="0">
                <a:solidFill>
                  <a:srgbClr val="000000"/>
                </a:solidFill>
              </a:rPr>
              <a:t> For the purpose of this </a:t>
            </a:r>
            <a:r>
              <a:rPr lang="en-US" altLang="en-US" sz="2800" kern="0" dirty="0" err="1">
                <a:solidFill>
                  <a:srgbClr val="000000"/>
                </a:solidFill>
              </a:rPr>
              <a:t>discussion,we</a:t>
            </a:r>
            <a:r>
              <a:rPr lang="en-US" altLang="en-US" sz="2800" kern="0" dirty="0">
                <a:solidFill>
                  <a:srgbClr val="000000"/>
                </a:solidFill>
              </a:rPr>
              <a:t> will assume that EAD and LGD are deterministic.</a:t>
            </a:r>
          </a:p>
          <a:p>
            <a:pPr>
              <a:defRPr/>
            </a:pPr>
            <a:endParaRPr lang="en-US" altLang="en-US" sz="2400" kern="0" dirty="0">
              <a:solidFill>
                <a:srgbClr val="000000"/>
              </a:solidFill>
            </a:endParaRPr>
          </a:p>
          <a:p>
            <a:pPr>
              <a:defRPr/>
            </a:pPr>
            <a:endParaRPr lang="en-US" altLang="en-US" sz="2000" kern="0" dirty="0">
              <a:solidFill>
                <a:srgbClr val="000000"/>
              </a:solidFill>
            </a:endParaRPr>
          </a:p>
          <a:p>
            <a:pPr lvl="1">
              <a:defRPr/>
            </a:pPr>
            <a:endParaRPr lang="en-US" altLang="en-US" sz="1800" kern="0" dirty="0">
              <a:solidFill>
                <a:srgbClr val="000000"/>
              </a:solidFill>
            </a:endParaRPr>
          </a:p>
          <a:p>
            <a:pPr>
              <a:defRPr/>
            </a:pPr>
            <a:endParaRPr lang="en-US" altLang="en-US" sz="1800" kern="0" dirty="0">
              <a:solidFill>
                <a:srgbClr val="000000"/>
              </a:solidFill>
            </a:endParaRPr>
          </a:p>
          <a:p>
            <a:pPr lvl="1">
              <a:defRPr/>
            </a:pPr>
            <a:endParaRPr lang="en-US" altLang="en-US" sz="2400" kern="0" dirty="0">
              <a:solidFill>
                <a:srgbClr val="000000"/>
              </a:solidFill>
            </a:endParaRPr>
          </a:p>
        </p:txBody>
      </p:sp>
      <p:sp>
        <p:nvSpPr>
          <p:cNvPr id="37893" name="Footer Placeholder 4">
            <a:extLst>
              <a:ext uri="{FF2B5EF4-FFF2-40B4-BE49-F238E27FC236}">
                <a16:creationId xmlns:a16="http://schemas.microsoft.com/office/drawing/2014/main" id="{4D6BA8A5-F1F2-34F5-8B09-E9AB97840F43}"/>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solidFill>
                  <a:srgbClr val="000000"/>
                </a:solidFill>
              </a:rPr>
              <a:t>www.actuariesindia.org</a:t>
            </a:r>
          </a:p>
        </p:txBody>
      </p:sp>
      <p:sp>
        <p:nvSpPr>
          <p:cNvPr id="37894" name="TextBox 6">
            <a:extLst>
              <a:ext uri="{FF2B5EF4-FFF2-40B4-BE49-F238E27FC236}">
                <a16:creationId xmlns:a16="http://schemas.microsoft.com/office/drawing/2014/main" id="{1FDB7165-8551-1DB8-EEF1-099147386FC0}"/>
              </a:ext>
            </a:extLst>
          </p:cNvPr>
          <p:cNvSpPr txBox="1">
            <a:spLocks noChangeArrowheads="1"/>
          </p:cNvSpPr>
          <p:nvPr/>
        </p:nvSpPr>
        <p:spPr bwMode="auto">
          <a:xfrm>
            <a:off x="2628900" y="441325"/>
            <a:ext cx="5943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IN" altLang="en-US">
                <a:solidFill>
                  <a:srgbClr val="000000"/>
                </a:solidFill>
              </a:rPr>
              <a:t>Deterministic or Stochastic?</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E303C1BF-71DB-567E-FDD1-D40FF7B90C10}"/>
              </a:ext>
            </a:extLst>
          </p:cNvPr>
          <p:cNvSpPr>
            <a:spLocks noGrp="1" noChangeArrowheads="1"/>
          </p:cNvSpPr>
          <p:nvPr>
            <p:ph type="title"/>
          </p:nvPr>
        </p:nvSpPr>
        <p:spPr>
          <a:xfrm>
            <a:off x="763588" y="182563"/>
            <a:ext cx="11506200" cy="471487"/>
          </a:xfrm>
        </p:spPr>
        <p:txBody>
          <a:bodyPr/>
          <a:lstStyle/>
          <a:p>
            <a:r>
              <a:rPr lang="en-GB" altLang="en-US" sz="3200" dirty="0"/>
              <a:t>Credit Loss Distribution</a:t>
            </a:r>
          </a:p>
        </p:txBody>
      </p:sp>
      <p:sp>
        <p:nvSpPr>
          <p:cNvPr id="39939" name="Slide Number Placeholder 3">
            <a:extLst>
              <a:ext uri="{FF2B5EF4-FFF2-40B4-BE49-F238E27FC236}">
                <a16:creationId xmlns:a16="http://schemas.microsoft.com/office/drawing/2014/main" id="{32788FAE-976E-5F13-D613-DAD0920796DB}"/>
              </a:ext>
            </a:extLst>
          </p:cNvPr>
          <p:cNvSpPr>
            <a:spLocks noGrp="1" noChangeArrowheads="1"/>
          </p:cNvSpPr>
          <p:nvPr>
            <p:ph type="sldNum" sz="quarter" idx="1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ct val="20000"/>
              </a:spcBef>
              <a:buChar char="•"/>
              <a:defRPr sz="3200">
                <a:solidFill>
                  <a:schemeClr val="tx1"/>
                </a:solidFill>
                <a:latin typeface="Times New Roman" panose="02020603050405020304" pitchFamily="18" charset="0"/>
              </a:defRPr>
            </a:lvl1pPr>
            <a:lvl2pPr marL="742950" indent="-285750" defTabSz="457200">
              <a:spcBef>
                <a:spcPct val="20000"/>
              </a:spcBef>
              <a:buChar char="–"/>
              <a:defRPr sz="2800">
                <a:solidFill>
                  <a:schemeClr val="tx1"/>
                </a:solidFill>
                <a:latin typeface="Times New Roman" panose="02020603050405020304" pitchFamily="18" charset="0"/>
              </a:defRPr>
            </a:lvl2pPr>
            <a:lvl3pPr marL="1143000" indent="-228600" defTabSz="457200">
              <a:spcBef>
                <a:spcPct val="20000"/>
              </a:spcBef>
              <a:buChar char="•"/>
              <a:defRPr sz="2400">
                <a:solidFill>
                  <a:schemeClr val="tx1"/>
                </a:solidFill>
                <a:latin typeface="Times New Roman" panose="02020603050405020304" pitchFamily="18" charset="0"/>
              </a:defRPr>
            </a:lvl3pPr>
            <a:lvl4pPr marL="1600200" indent="-228600" defTabSz="457200">
              <a:spcBef>
                <a:spcPct val="20000"/>
              </a:spcBef>
              <a:buChar char="–"/>
              <a:defRPr sz="2000">
                <a:solidFill>
                  <a:schemeClr val="tx1"/>
                </a:solidFill>
                <a:latin typeface="Times New Roman" panose="02020603050405020304" pitchFamily="18" charset="0"/>
              </a:defRPr>
            </a:lvl4pPr>
            <a:lvl5pPr marL="2057400" indent="-228600" defTabSz="457200">
              <a:spcBef>
                <a:spcPct val="20000"/>
              </a:spcBef>
              <a:buChar char="»"/>
              <a:defRPr sz="2000">
                <a:solidFill>
                  <a:schemeClr val="tx1"/>
                </a:solidFill>
                <a:latin typeface="Times New Roman" panose="02020603050405020304" pitchFamily="18" charset="0"/>
              </a:defRPr>
            </a:lvl5pPr>
            <a:lvl6pPr marL="2514600" indent="-228600" defTabSz="4572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4572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4572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4572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fontAlgn="base">
              <a:spcBef>
                <a:spcPct val="0"/>
              </a:spcBef>
              <a:spcAft>
                <a:spcPct val="0"/>
              </a:spcAft>
              <a:buFontTx/>
              <a:buNone/>
            </a:pPr>
            <a:fld id="{8A9D9086-D6E9-4290-B493-6DEBBFAE8577}" type="slidenum">
              <a:rPr lang="en-GB" altLang="en-US" sz="800" smtClean="0">
                <a:solidFill>
                  <a:srgbClr val="002C77"/>
                </a:solidFill>
                <a:latin typeface="Arial" panose="020B0604020202020204" pitchFamily="34" charset="0"/>
              </a:rPr>
              <a:pPr fontAlgn="base">
                <a:spcBef>
                  <a:spcPct val="0"/>
                </a:spcBef>
                <a:spcAft>
                  <a:spcPct val="0"/>
                </a:spcAft>
                <a:buFontTx/>
                <a:buNone/>
              </a:pPr>
              <a:t>8</a:t>
            </a:fld>
            <a:endParaRPr lang="en-GB" altLang="en-US" sz="800">
              <a:solidFill>
                <a:srgbClr val="002C77"/>
              </a:solidFill>
              <a:latin typeface="Arial" panose="020B0604020202020204" pitchFamily="34" charset="0"/>
            </a:endParaRPr>
          </a:p>
        </p:txBody>
      </p:sp>
      <p:cxnSp>
        <p:nvCxnSpPr>
          <p:cNvPr id="12" name="Straight Arrow Connector 11">
            <a:extLst>
              <a:ext uri="{FF2B5EF4-FFF2-40B4-BE49-F238E27FC236}">
                <a16:creationId xmlns:a16="http://schemas.microsoft.com/office/drawing/2014/main" id="{024595DC-5D6C-C7E8-9620-B8D1DEBC7899}"/>
              </a:ext>
            </a:extLst>
          </p:cNvPr>
          <p:cNvCxnSpPr/>
          <p:nvPr/>
        </p:nvCxnSpPr>
        <p:spPr>
          <a:xfrm flipV="1">
            <a:off x="3586163" y="1379538"/>
            <a:ext cx="0" cy="3914775"/>
          </a:xfrm>
          <a:prstGeom prst="straightConnector1">
            <a:avLst/>
          </a:prstGeom>
          <a:ln w="127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4F14D955-1916-FD60-DA7A-56E6850A5146}"/>
              </a:ext>
            </a:extLst>
          </p:cNvPr>
          <p:cNvCxnSpPr/>
          <p:nvPr/>
        </p:nvCxnSpPr>
        <p:spPr>
          <a:xfrm>
            <a:off x="3586163" y="5294313"/>
            <a:ext cx="7639050" cy="0"/>
          </a:xfrm>
          <a:prstGeom prst="straightConnector1">
            <a:avLst/>
          </a:prstGeom>
          <a:ln w="127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848C617-6DA5-D209-860E-1EA5AD0AC487}"/>
              </a:ext>
            </a:extLst>
          </p:cNvPr>
          <p:cNvCxnSpPr>
            <a:cxnSpLocks/>
          </p:cNvCxnSpPr>
          <p:nvPr/>
        </p:nvCxnSpPr>
        <p:spPr>
          <a:xfrm>
            <a:off x="6324600" y="1905000"/>
            <a:ext cx="0" cy="3389313"/>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0668EA86-D344-5568-07A7-7D9C4436ABB8}"/>
              </a:ext>
            </a:extLst>
          </p:cNvPr>
          <p:cNvCxnSpPr>
            <a:cxnSpLocks/>
          </p:cNvCxnSpPr>
          <p:nvPr/>
        </p:nvCxnSpPr>
        <p:spPr>
          <a:xfrm>
            <a:off x="8153400" y="1608138"/>
            <a:ext cx="0" cy="3686175"/>
          </a:xfrm>
          <a:prstGeom prst="line">
            <a:avLst/>
          </a:prstGeom>
          <a:ln w="1270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21" name="Arc 20">
            <a:extLst>
              <a:ext uri="{FF2B5EF4-FFF2-40B4-BE49-F238E27FC236}">
                <a16:creationId xmlns:a16="http://schemas.microsoft.com/office/drawing/2014/main" id="{40E15DC9-26DA-C298-FE32-1185CD396ECF}"/>
              </a:ext>
            </a:extLst>
          </p:cNvPr>
          <p:cNvSpPr/>
          <p:nvPr/>
        </p:nvSpPr>
        <p:spPr>
          <a:xfrm rot="8877052">
            <a:off x="3352800" y="1670050"/>
            <a:ext cx="5816600" cy="4829175"/>
          </a:xfrm>
          <a:custGeom>
            <a:avLst/>
            <a:gdLst>
              <a:gd name="connsiteX0" fmla="*/ 438776 w 7464950"/>
              <a:gd name="connsiteY0" fmla="*/ 556060 h 2099997"/>
              <a:gd name="connsiteX1" fmla="*/ 3644721 w 7464950"/>
              <a:gd name="connsiteY1" fmla="*/ 290 h 2099997"/>
              <a:gd name="connsiteX2" fmla="*/ 6168440 w 7464950"/>
              <a:gd name="connsiteY2" fmla="*/ 254448 h 2099997"/>
              <a:gd name="connsiteX3" fmla="*/ 3732475 w 7464950"/>
              <a:gd name="connsiteY3" fmla="*/ 1049999 h 2099997"/>
              <a:gd name="connsiteX4" fmla="*/ 438776 w 7464950"/>
              <a:gd name="connsiteY4" fmla="*/ 556060 h 2099997"/>
              <a:gd name="connsiteX0" fmla="*/ 438776 w 7464950"/>
              <a:gd name="connsiteY0" fmla="*/ 556060 h 2099997"/>
              <a:gd name="connsiteX1" fmla="*/ 3644721 w 7464950"/>
              <a:gd name="connsiteY1" fmla="*/ 290 h 2099997"/>
              <a:gd name="connsiteX2" fmla="*/ 6168440 w 7464950"/>
              <a:gd name="connsiteY2" fmla="*/ 254448 h 2099997"/>
              <a:gd name="connsiteX0" fmla="*/ 0 w 5729664"/>
              <a:gd name="connsiteY0" fmla="*/ 556060 h 2165552"/>
              <a:gd name="connsiteX1" fmla="*/ 3205945 w 5729664"/>
              <a:gd name="connsiteY1" fmla="*/ 290 h 2165552"/>
              <a:gd name="connsiteX2" fmla="*/ 5729664 w 5729664"/>
              <a:gd name="connsiteY2" fmla="*/ 254448 h 2165552"/>
              <a:gd name="connsiteX3" fmla="*/ 3293699 w 5729664"/>
              <a:gd name="connsiteY3" fmla="*/ 1049999 h 2165552"/>
              <a:gd name="connsiteX4" fmla="*/ 0 w 5729664"/>
              <a:gd name="connsiteY4" fmla="*/ 556060 h 2165552"/>
              <a:gd name="connsiteX0" fmla="*/ 0 w 5729664"/>
              <a:gd name="connsiteY0" fmla="*/ 556060 h 2165552"/>
              <a:gd name="connsiteX1" fmla="*/ 2245585 w 5729664"/>
              <a:gd name="connsiteY1" fmla="*/ 2165522 h 2165552"/>
              <a:gd name="connsiteX2" fmla="*/ 5729664 w 5729664"/>
              <a:gd name="connsiteY2" fmla="*/ 254448 h 2165552"/>
              <a:gd name="connsiteX0" fmla="*/ 0 w 5729664"/>
              <a:gd name="connsiteY0" fmla="*/ 2952073 h 4561547"/>
              <a:gd name="connsiteX1" fmla="*/ 3205945 w 5729664"/>
              <a:gd name="connsiteY1" fmla="*/ 2396303 h 4561547"/>
              <a:gd name="connsiteX2" fmla="*/ 5729664 w 5729664"/>
              <a:gd name="connsiteY2" fmla="*/ 2650461 h 4561547"/>
              <a:gd name="connsiteX3" fmla="*/ 3293699 w 5729664"/>
              <a:gd name="connsiteY3" fmla="*/ 3446012 h 4561547"/>
              <a:gd name="connsiteX4" fmla="*/ 0 w 5729664"/>
              <a:gd name="connsiteY4" fmla="*/ 2952073 h 4561547"/>
              <a:gd name="connsiteX0" fmla="*/ 1197025 w 5729664"/>
              <a:gd name="connsiteY0" fmla="*/ 16410 h 4561547"/>
              <a:gd name="connsiteX1" fmla="*/ 2245585 w 5729664"/>
              <a:gd name="connsiteY1" fmla="*/ 4561535 h 4561547"/>
              <a:gd name="connsiteX2" fmla="*/ 5729664 w 5729664"/>
              <a:gd name="connsiteY2" fmla="*/ 2650461 h 4561547"/>
              <a:gd name="connsiteX0" fmla="*/ 0 w 5729664"/>
              <a:gd name="connsiteY0" fmla="*/ 2992248 h 4601722"/>
              <a:gd name="connsiteX1" fmla="*/ 3205945 w 5729664"/>
              <a:gd name="connsiteY1" fmla="*/ 2436478 h 4601722"/>
              <a:gd name="connsiteX2" fmla="*/ 5729664 w 5729664"/>
              <a:gd name="connsiteY2" fmla="*/ 2690636 h 4601722"/>
              <a:gd name="connsiteX3" fmla="*/ 3293699 w 5729664"/>
              <a:gd name="connsiteY3" fmla="*/ 3486187 h 4601722"/>
              <a:gd name="connsiteX4" fmla="*/ 0 w 5729664"/>
              <a:gd name="connsiteY4" fmla="*/ 2992248 h 4601722"/>
              <a:gd name="connsiteX0" fmla="*/ 1200894 w 5729664"/>
              <a:gd name="connsiteY0" fmla="*/ 16282 h 4601722"/>
              <a:gd name="connsiteX1" fmla="*/ 2245585 w 5729664"/>
              <a:gd name="connsiteY1" fmla="*/ 4601710 h 4601722"/>
              <a:gd name="connsiteX2" fmla="*/ 5729664 w 5729664"/>
              <a:gd name="connsiteY2" fmla="*/ 2690636 h 4601722"/>
              <a:gd name="connsiteX0" fmla="*/ 0 w 5729664"/>
              <a:gd name="connsiteY0" fmla="*/ 2946289 h 4555763"/>
              <a:gd name="connsiteX1" fmla="*/ 3205945 w 5729664"/>
              <a:gd name="connsiteY1" fmla="*/ 2390519 h 4555763"/>
              <a:gd name="connsiteX2" fmla="*/ 5729664 w 5729664"/>
              <a:gd name="connsiteY2" fmla="*/ 2644677 h 4555763"/>
              <a:gd name="connsiteX3" fmla="*/ 3293699 w 5729664"/>
              <a:gd name="connsiteY3" fmla="*/ 3440228 h 4555763"/>
              <a:gd name="connsiteX4" fmla="*/ 0 w 5729664"/>
              <a:gd name="connsiteY4" fmla="*/ 2946289 h 4555763"/>
              <a:gd name="connsiteX0" fmla="*/ 1257479 w 5729664"/>
              <a:gd name="connsiteY0" fmla="*/ 16430 h 4555763"/>
              <a:gd name="connsiteX1" fmla="*/ 2245585 w 5729664"/>
              <a:gd name="connsiteY1" fmla="*/ 4555751 h 4555763"/>
              <a:gd name="connsiteX2" fmla="*/ 5729664 w 5729664"/>
              <a:gd name="connsiteY2" fmla="*/ 2644677 h 4555763"/>
            </a:gdLst>
            <a:ahLst/>
            <a:cxnLst>
              <a:cxn ang="0">
                <a:pos x="connsiteX0" y="connsiteY0"/>
              </a:cxn>
              <a:cxn ang="0">
                <a:pos x="connsiteX1" y="connsiteY1"/>
              </a:cxn>
              <a:cxn ang="0">
                <a:pos x="connsiteX2" y="connsiteY2"/>
              </a:cxn>
            </a:cxnLst>
            <a:rect l="l" t="t" r="r" b="b"/>
            <a:pathLst>
              <a:path w="5729664" h="4555763" stroke="0" extrusionOk="0">
                <a:moveTo>
                  <a:pt x="0" y="2946289"/>
                </a:moveTo>
                <a:cubicBezTo>
                  <a:pt x="633774" y="2611840"/>
                  <a:pt x="1859060" y="2399429"/>
                  <a:pt x="3205945" y="2390519"/>
                </a:cubicBezTo>
                <a:cubicBezTo>
                  <a:pt x="4130035" y="2384405"/>
                  <a:pt x="5029317" y="2474970"/>
                  <a:pt x="5729664" y="2644677"/>
                </a:cubicBezTo>
                <a:lnTo>
                  <a:pt x="3293699" y="3440228"/>
                </a:lnTo>
                <a:lnTo>
                  <a:pt x="0" y="2946289"/>
                </a:lnTo>
                <a:close/>
              </a:path>
              <a:path w="5729664" h="4555763" fill="none">
                <a:moveTo>
                  <a:pt x="1257479" y="16430"/>
                </a:moveTo>
                <a:cubicBezTo>
                  <a:pt x="1891253" y="-318019"/>
                  <a:pt x="898700" y="4564661"/>
                  <a:pt x="2245585" y="4555751"/>
                </a:cubicBezTo>
                <a:cubicBezTo>
                  <a:pt x="3169675" y="4549637"/>
                  <a:pt x="5029317" y="2474970"/>
                  <a:pt x="5729664" y="2644677"/>
                </a:cubicBezTo>
              </a:path>
            </a:pathLst>
          </a:custGeom>
          <a:ln w="12700">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defTabSz="457200" eaLnBrk="1" fontAlgn="auto" hangingPunct="1">
              <a:spcBef>
                <a:spcPts val="0"/>
              </a:spcBef>
              <a:spcAft>
                <a:spcPts val="0"/>
              </a:spcAft>
              <a:defRPr/>
            </a:pPr>
            <a:endParaRPr lang="en-GB" dirty="0">
              <a:solidFill>
                <a:srgbClr val="002C77"/>
              </a:solidFill>
              <a:latin typeface="Arial" panose="020B0604020202020204"/>
            </a:endParaRPr>
          </a:p>
        </p:txBody>
      </p:sp>
      <p:cxnSp>
        <p:nvCxnSpPr>
          <p:cNvPr id="39945" name="Straight Arrow Connector 5">
            <a:extLst>
              <a:ext uri="{FF2B5EF4-FFF2-40B4-BE49-F238E27FC236}">
                <a16:creationId xmlns:a16="http://schemas.microsoft.com/office/drawing/2014/main" id="{AEFA9BB7-31CD-F2F9-7630-1D914D445C97}"/>
              </a:ext>
            </a:extLst>
          </p:cNvPr>
          <p:cNvCxnSpPr>
            <a:cxnSpLocks noChangeShapeType="1"/>
          </p:cNvCxnSpPr>
          <p:nvPr/>
        </p:nvCxnSpPr>
        <p:spPr bwMode="auto">
          <a:xfrm>
            <a:off x="6324600" y="3382963"/>
            <a:ext cx="1871663" cy="0"/>
          </a:xfrm>
          <a:prstGeom prst="straightConnector1">
            <a:avLst/>
          </a:prstGeom>
          <a:noFill/>
          <a:ln w="952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39946" name="Straight Arrow Connector 7">
            <a:extLst>
              <a:ext uri="{FF2B5EF4-FFF2-40B4-BE49-F238E27FC236}">
                <a16:creationId xmlns:a16="http://schemas.microsoft.com/office/drawing/2014/main" id="{5E8AB956-1D07-726C-D9FA-988F7FE61F23}"/>
              </a:ext>
            </a:extLst>
          </p:cNvPr>
          <p:cNvCxnSpPr>
            <a:cxnSpLocks noChangeShapeType="1"/>
          </p:cNvCxnSpPr>
          <p:nvPr/>
        </p:nvCxnSpPr>
        <p:spPr bwMode="auto">
          <a:xfrm flipV="1">
            <a:off x="8382000" y="4587875"/>
            <a:ext cx="474663" cy="593725"/>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9947" name="TextBox 8">
            <a:extLst>
              <a:ext uri="{FF2B5EF4-FFF2-40B4-BE49-F238E27FC236}">
                <a16:creationId xmlns:a16="http://schemas.microsoft.com/office/drawing/2014/main" id="{7418B729-A617-37E4-E1C7-6B589CE88AA4}"/>
              </a:ext>
            </a:extLst>
          </p:cNvPr>
          <p:cNvSpPr txBox="1">
            <a:spLocks noChangeArrowheads="1"/>
          </p:cNvSpPr>
          <p:nvPr/>
        </p:nvSpPr>
        <p:spPr bwMode="auto">
          <a:xfrm>
            <a:off x="5410200" y="3451225"/>
            <a:ext cx="3508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IN" altLang="en-US" sz="1800">
                <a:solidFill>
                  <a:srgbClr val="000000"/>
                </a:solidFill>
              </a:rPr>
              <a:t>A</a:t>
            </a:r>
          </a:p>
        </p:txBody>
      </p:sp>
      <p:sp>
        <p:nvSpPr>
          <p:cNvPr id="39948" name="TextBox 9">
            <a:extLst>
              <a:ext uri="{FF2B5EF4-FFF2-40B4-BE49-F238E27FC236}">
                <a16:creationId xmlns:a16="http://schemas.microsoft.com/office/drawing/2014/main" id="{36A16C7F-F1D8-7151-CF0E-8CAE55A57A42}"/>
              </a:ext>
            </a:extLst>
          </p:cNvPr>
          <p:cNvSpPr txBox="1">
            <a:spLocks noChangeArrowheads="1"/>
          </p:cNvSpPr>
          <p:nvPr/>
        </p:nvSpPr>
        <p:spPr bwMode="auto">
          <a:xfrm>
            <a:off x="6913563" y="3573463"/>
            <a:ext cx="3381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IN" altLang="en-US" sz="1800">
                <a:solidFill>
                  <a:srgbClr val="000000"/>
                </a:solidFill>
              </a:rPr>
              <a:t>B</a:t>
            </a:r>
          </a:p>
        </p:txBody>
      </p:sp>
      <p:sp>
        <p:nvSpPr>
          <p:cNvPr id="39949" name="TextBox 10">
            <a:extLst>
              <a:ext uri="{FF2B5EF4-FFF2-40B4-BE49-F238E27FC236}">
                <a16:creationId xmlns:a16="http://schemas.microsoft.com/office/drawing/2014/main" id="{0A39A8C9-0FBA-7218-6AB4-A91FC614FBAE}"/>
              </a:ext>
            </a:extLst>
          </p:cNvPr>
          <p:cNvSpPr txBox="1">
            <a:spLocks noChangeArrowheads="1"/>
          </p:cNvSpPr>
          <p:nvPr/>
        </p:nvSpPr>
        <p:spPr bwMode="auto">
          <a:xfrm>
            <a:off x="8875713" y="4175125"/>
            <a:ext cx="339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IN" altLang="en-US" sz="1800">
                <a:solidFill>
                  <a:srgbClr val="000000"/>
                </a:solidFill>
              </a:rPr>
              <a:t>C</a:t>
            </a:r>
          </a:p>
        </p:txBody>
      </p:sp>
      <p:sp>
        <p:nvSpPr>
          <p:cNvPr id="39950" name="TextBox 12">
            <a:extLst>
              <a:ext uri="{FF2B5EF4-FFF2-40B4-BE49-F238E27FC236}">
                <a16:creationId xmlns:a16="http://schemas.microsoft.com/office/drawing/2014/main" id="{41CE86BE-9C15-C3B2-FB90-FAA1D37EF34F}"/>
              </a:ext>
            </a:extLst>
          </p:cNvPr>
          <p:cNvSpPr txBox="1">
            <a:spLocks noChangeArrowheads="1"/>
          </p:cNvSpPr>
          <p:nvPr/>
        </p:nvSpPr>
        <p:spPr bwMode="auto">
          <a:xfrm>
            <a:off x="2209800" y="990600"/>
            <a:ext cx="5073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IN" altLang="en-US" sz="1800">
                <a:solidFill>
                  <a:srgbClr val="000000"/>
                </a:solidFill>
              </a:rPr>
              <a:t>Typical Credit Loss Distribution for a Loan Portfolio</a:t>
            </a:r>
          </a:p>
        </p:txBody>
      </p:sp>
    </p:spTree>
  </p:cSld>
  <p:clrMapOvr>
    <a:overrideClrMapping bg1="lt1" tx1="dk1" bg2="lt2" tx2="dk2" accent1="accent1" accent2="accent2" accent3="accent3" accent4="accent4" accent5="accent5" accent6="accent6" hlink="hlink" folHlink="folHlink"/>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1986" name="Picture 1">
            <a:extLst>
              <a:ext uri="{FF2B5EF4-FFF2-40B4-BE49-F238E27FC236}">
                <a16:creationId xmlns:a16="http://schemas.microsoft.com/office/drawing/2014/main" id="{F1132536-649E-89F5-43EF-CC8B09953C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1150" y="152400"/>
            <a:ext cx="1085850" cy="1093788"/>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2AA42DED-75A5-2676-2D60-C0522921F2BD}"/>
              </a:ext>
            </a:extLst>
          </p:cNvPr>
          <p:cNvSpPr txBox="1">
            <a:spLocks noChangeArrowheads="1"/>
          </p:cNvSpPr>
          <p:nvPr/>
        </p:nvSpPr>
        <p:spPr>
          <a:xfrm>
            <a:off x="2209800" y="463550"/>
            <a:ext cx="6781800" cy="7826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a:lstStyle>
          <a:p>
            <a:pPr>
              <a:defRPr/>
            </a:pPr>
            <a:br>
              <a:rPr lang="en-US" sz="1200" dirty="0">
                <a:solidFill>
                  <a:srgbClr val="000000"/>
                </a:solidFill>
              </a:rPr>
            </a:br>
            <a:endParaRPr lang="en-US" altLang="en-US" sz="3200" kern="0" dirty="0">
              <a:solidFill>
                <a:srgbClr val="000000"/>
              </a:solidFill>
            </a:endParaRPr>
          </a:p>
        </p:txBody>
      </p:sp>
      <p:sp>
        <p:nvSpPr>
          <p:cNvPr id="4" name="Rectangle 3">
            <a:extLst>
              <a:ext uri="{FF2B5EF4-FFF2-40B4-BE49-F238E27FC236}">
                <a16:creationId xmlns:a16="http://schemas.microsoft.com/office/drawing/2014/main" id="{FA079A35-6CAD-F804-895C-641C7CCBFBD4}"/>
              </a:ext>
            </a:extLst>
          </p:cNvPr>
          <p:cNvSpPr txBox="1">
            <a:spLocks noChangeArrowheads="1"/>
          </p:cNvSpPr>
          <p:nvPr/>
        </p:nvSpPr>
        <p:spPr>
          <a:xfrm>
            <a:off x="1905000" y="1246188"/>
            <a:ext cx="10287000" cy="545941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defRPr/>
            </a:pPr>
            <a:r>
              <a:rPr lang="en-US" altLang="en-US" sz="2000" kern="0" dirty="0">
                <a:solidFill>
                  <a:srgbClr val="000000"/>
                </a:solidFill>
              </a:rPr>
              <a:t>In this figure, X axis represents potential credit loss and Y axis measures the frequency of loss</a:t>
            </a:r>
          </a:p>
          <a:p>
            <a:pPr>
              <a:defRPr/>
            </a:pPr>
            <a:r>
              <a:rPr lang="en-US" altLang="en-US" sz="2000" kern="0" dirty="0">
                <a:solidFill>
                  <a:srgbClr val="000000"/>
                </a:solidFill>
              </a:rPr>
              <a:t> Credit Loss Distribution of a loan portfolio is typically  a positively skewed distribution with thick tail</a:t>
            </a:r>
          </a:p>
          <a:p>
            <a:pPr lvl="1">
              <a:defRPr/>
            </a:pPr>
            <a:r>
              <a:rPr lang="en-US" altLang="en-US" sz="1800" kern="0" dirty="0">
                <a:solidFill>
                  <a:srgbClr val="000000"/>
                </a:solidFill>
              </a:rPr>
              <a:t>Normal Distribution Vs Heavy Tailed Distribution</a:t>
            </a:r>
          </a:p>
          <a:p>
            <a:pPr>
              <a:defRPr/>
            </a:pPr>
            <a:r>
              <a:rPr lang="en-US" altLang="en-US" sz="2000" kern="0" dirty="0">
                <a:solidFill>
                  <a:srgbClr val="000000"/>
                </a:solidFill>
              </a:rPr>
              <a:t>A = Expected Credit Loss [ECL]:provision is set up and allowed for in pricing</a:t>
            </a:r>
          </a:p>
          <a:p>
            <a:pPr>
              <a:defRPr/>
            </a:pPr>
            <a:r>
              <a:rPr lang="en-US" altLang="en-US" sz="2000" kern="0" dirty="0">
                <a:solidFill>
                  <a:srgbClr val="000000"/>
                </a:solidFill>
              </a:rPr>
              <a:t>B = Unexpected Loss [UL] : capital is set aside </a:t>
            </a:r>
          </a:p>
          <a:p>
            <a:pPr>
              <a:defRPr/>
            </a:pPr>
            <a:r>
              <a:rPr lang="en-US" altLang="en-US" sz="2000" kern="0" dirty="0">
                <a:solidFill>
                  <a:srgbClr val="000000"/>
                </a:solidFill>
              </a:rPr>
              <a:t>C = Stress Loss : minimize the likelihood of the occurrence of a stress loss</a:t>
            </a:r>
          </a:p>
          <a:p>
            <a:pPr>
              <a:defRPr/>
            </a:pPr>
            <a:r>
              <a:rPr lang="en-US" altLang="en-US" sz="2000" kern="0" dirty="0">
                <a:solidFill>
                  <a:srgbClr val="000000"/>
                </a:solidFill>
              </a:rPr>
              <a:t>Basel II Capital Requirement for Unexpected Credit Loss = 99.9% one year VaR</a:t>
            </a:r>
          </a:p>
          <a:p>
            <a:pPr>
              <a:defRPr/>
            </a:pPr>
            <a:r>
              <a:rPr lang="en-US" altLang="en-US" sz="2000" kern="0" dirty="0">
                <a:solidFill>
                  <a:srgbClr val="000000"/>
                </a:solidFill>
              </a:rPr>
              <a:t>ECL =Expected Value of (EAD*PD*LGD)</a:t>
            </a:r>
          </a:p>
          <a:p>
            <a:pPr>
              <a:defRPr/>
            </a:pPr>
            <a:r>
              <a:rPr lang="en-US" altLang="en-US" sz="2000" kern="0" dirty="0">
                <a:solidFill>
                  <a:srgbClr val="000000"/>
                </a:solidFill>
              </a:rPr>
              <a:t>EAD = Exposure at Default for a loan</a:t>
            </a:r>
          </a:p>
          <a:p>
            <a:pPr>
              <a:defRPr/>
            </a:pPr>
            <a:r>
              <a:rPr lang="en-US" altLang="en-US" sz="2000" kern="0" dirty="0">
                <a:solidFill>
                  <a:srgbClr val="000000"/>
                </a:solidFill>
              </a:rPr>
              <a:t>PD(i) = Probability of Default of the loan</a:t>
            </a:r>
          </a:p>
          <a:p>
            <a:pPr>
              <a:defRPr/>
            </a:pPr>
            <a:r>
              <a:rPr lang="en-US" altLang="en-US" sz="2000" kern="0" dirty="0">
                <a:solidFill>
                  <a:srgbClr val="000000"/>
                </a:solidFill>
              </a:rPr>
              <a:t>LGD= Loss given Default of the  loan</a:t>
            </a:r>
          </a:p>
          <a:p>
            <a:pPr>
              <a:defRPr/>
            </a:pPr>
            <a:r>
              <a:rPr lang="en-US" altLang="en-US" sz="2000" kern="0" dirty="0">
                <a:solidFill>
                  <a:srgbClr val="000000"/>
                </a:solidFill>
              </a:rPr>
              <a:t>Overall ECL = sum of ECLs of all the loans in a portfolio with discounting for loans with tenors beyond one year.</a:t>
            </a:r>
          </a:p>
          <a:p>
            <a:pPr>
              <a:defRPr/>
            </a:pPr>
            <a:r>
              <a:rPr lang="en-US" altLang="en-US" sz="2000" kern="0" dirty="0">
                <a:solidFill>
                  <a:srgbClr val="000000"/>
                </a:solidFill>
              </a:rPr>
              <a:t>Focus of INDAS109 is on ECL only</a:t>
            </a:r>
          </a:p>
          <a:p>
            <a:pPr>
              <a:defRPr/>
            </a:pPr>
            <a:endParaRPr lang="en-US" altLang="en-US" sz="2000" kern="0" dirty="0">
              <a:solidFill>
                <a:srgbClr val="000000"/>
              </a:solidFill>
            </a:endParaRPr>
          </a:p>
          <a:p>
            <a:pPr lvl="1">
              <a:defRPr/>
            </a:pPr>
            <a:endParaRPr lang="en-US" altLang="en-US" sz="1800" kern="0" dirty="0">
              <a:solidFill>
                <a:srgbClr val="000000"/>
              </a:solidFill>
            </a:endParaRPr>
          </a:p>
          <a:p>
            <a:pPr>
              <a:defRPr/>
            </a:pPr>
            <a:endParaRPr lang="en-US" altLang="en-US" sz="1800" kern="0" dirty="0">
              <a:solidFill>
                <a:srgbClr val="000000"/>
              </a:solidFill>
            </a:endParaRPr>
          </a:p>
          <a:p>
            <a:pPr lvl="1">
              <a:defRPr/>
            </a:pPr>
            <a:endParaRPr lang="en-US" altLang="en-US" sz="2400" kern="0" dirty="0">
              <a:solidFill>
                <a:srgbClr val="000000"/>
              </a:solidFill>
            </a:endParaRPr>
          </a:p>
        </p:txBody>
      </p:sp>
      <p:sp>
        <p:nvSpPr>
          <p:cNvPr id="41989" name="Footer Placeholder 4">
            <a:extLst>
              <a:ext uri="{FF2B5EF4-FFF2-40B4-BE49-F238E27FC236}">
                <a16:creationId xmlns:a16="http://schemas.microsoft.com/office/drawing/2014/main" id="{F8F11ADF-88DF-56E3-F8E3-8CF0EF041116}"/>
              </a:ext>
            </a:extLst>
          </p:cNvPr>
          <p:cNvSpPr txBox="1">
            <a:spLocks noChangeArrowheads="1"/>
          </p:cNvSpPr>
          <p:nvPr/>
        </p:nvSpPr>
        <p:spPr bwMode="auto">
          <a:xfrm>
            <a:off x="8267700" y="6500813"/>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US" altLang="en-US" sz="1800">
                <a:solidFill>
                  <a:srgbClr val="000000"/>
                </a:solidFill>
              </a:rPr>
              <a:t>www.actuariesindia.org</a:t>
            </a:r>
          </a:p>
        </p:txBody>
      </p:sp>
      <p:sp>
        <p:nvSpPr>
          <p:cNvPr id="41990" name="TextBox 6">
            <a:extLst>
              <a:ext uri="{FF2B5EF4-FFF2-40B4-BE49-F238E27FC236}">
                <a16:creationId xmlns:a16="http://schemas.microsoft.com/office/drawing/2014/main" id="{7E8E121F-E8E9-AF7C-6F0E-F89C1BC4A81E}"/>
              </a:ext>
            </a:extLst>
          </p:cNvPr>
          <p:cNvSpPr txBox="1">
            <a:spLocks noChangeArrowheads="1"/>
          </p:cNvSpPr>
          <p:nvPr/>
        </p:nvSpPr>
        <p:spPr bwMode="auto">
          <a:xfrm>
            <a:off x="2667000" y="671513"/>
            <a:ext cx="5410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r>
              <a:rPr lang="en-IN" altLang="en-US" sz="2400">
                <a:solidFill>
                  <a:srgbClr val="000000"/>
                </a:solidFill>
              </a:rPr>
              <a:t>Credit Loss: Distribution(continued)</a:t>
            </a:r>
          </a:p>
        </p:txBody>
      </p:sp>
    </p:spTree>
  </p:cSld>
  <p:clrMapOvr>
    <a:masterClrMapping/>
  </p:clrMapOvr>
  <p:transition/>
</p:sld>
</file>

<file path=ppt/theme/theme1.xml><?xml version="1.0" encoding="utf-8"?>
<a:theme xmlns:a="http://schemas.openxmlformats.org/drawingml/2006/main" name="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LifeConvBirm02">
  <a:themeElements>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LifeConvBirm02.ppt">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ifeConvBirm02.pp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ifeConvBirm02.ppt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ifeConvBirm02.pp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ifeConvBirm02.ppt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ifeConvBirm02.ppt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2.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ppt/theme/themeOverride3.xml><?xml version="1.0" encoding="utf-8"?>
<a:themeOverride xmlns:a="http://schemas.openxmlformats.org/drawingml/2006/main">
  <a:clrScheme name="LifeConvBirm02.ppt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AEE6B715A08048ADEE35852ECB6708" ma:contentTypeVersion="18" ma:contentTypeDescription="Create a new document." ma:contentTypeScope="" ma:versionID="2b02f9bd7f1b58b494297f789420252e">
  <xsd:schema xmlns:xsd="http://www.w3.org/2001/XMLSchema" xmlns:xs="http://www.w3.org/2001/XMLSchema" xmlns:p="http://schemas.microsoft.com/office/2006/metadata/properties" xmlns:ns1="http://schemas.microsoft.com/sharepoint/v3" xmlns:ns2="2e62f9a1-6b4f-4142-a286-d5cd9a077995" xmlns:ns3="63ff88a5-1261-4e69-af65-167208e56433" targetNamespace="http://schemas.microsoft.com/office/2006/metadata/properties" ma:root="true" ma:fieldsID="9e517964e4c6b087f2a627021c11d5d0" ns1:_="" ns2:_="" ns3:_="">
    <xsd:import namespace="http://schemas.microsoft.com/sharepoint/v3"/>
    <xsd:import namespace="2e62f9a1-6b4f-4142-a286-d5cd9a077995"/>
    <xsd:import namespace="63ff88a5-1261-4e69-af65-167208e56433"/>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ObjectDetectorVersions" minOccurs="0"/>
                <xsd:element ref="ns1:_ip_UnifiedCompliancePolicyProperties" minOccurs="0"/>
                <xsd:element ref="ns1:_ip_UnifiedCompliancePolicyUIAc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2" nillable="true" ma:displayName="Unified Compliance Policy Properties" ma:hidden="true" ma:internalName="_ip_UnifiedCompliancePolicyProperties">
      <xsd:simpleType>
        <xsd:restriction base="dms:Note"/>
      </xsd:simpleType>
    </xsd:element>
    <xsd:element name="_ip_UnifiedCompliancePolicyUIAction" ma:index="2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62f9a1-6b4f-4142-a286-d5cd9a0779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MediaLengthInSeconds" ma:hidden="true" ma:internalName="MediaLengthInSeconds" ma:readOnly="true">
      <xsd:simpleType>
        <xsd:restriction base="dms:Unknown"/>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790f828-4d96-4d10-bc53-6c3febba0beb"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description="" ma:indexed="true" ma:internalName="MediaServiceLocation" ma:readOnly="true">
      <xsd:simpleType>
        <xsd:restriction base="dms:Text"/>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3ff88a5-1261-4e69-af65-167208e5643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16b6dbd-2851-4f6f-aa81-2e158a887d45}" ma:internalName="TaxCatchAll" ma:showField="CatchAllData" ma:web="63ff88a5-1261-4e69-af65-167208e56433">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3ff88a5-1261-4e69-af65-167208e56433" xsi:nil="true"/>
    <_ip_UnifiedCompliancePolicyProperties xmlns="http://schemas.microsoft.com/sharepoint/v3" xsi:nil="true"/>
    <lcf76f155ced4ddcb4097134ff3c332f xmlns="2e62f9a1-6b4f-4142-a286-d5cd9a07799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D82BC2F-D8D9-441F-BED7-F58715D02A56}"/>
</file>

<file path=customXml/itemProps2.xml><?xml version="1.0" encoding="utf-8"?>
<ds:datastoreItem xmlns:ds="http://schemas.openxmlformats.org/officeDocument/2006/customXml" ds:itemID="{7C3F1FD9-97E4-4057-AEF3-E571EEDE99A3}"/>
</file>

<file path=customXml/itemProps3.xml><?xml version="1.0" encoding="utf-8"?>
<ds:datastoreItem xmlns:ds="http://schemas.openxmlformats.org/officeDocument/2006/customXml" ds:itemID="{C315BB47-6DF9-4876-A7DB-A55443A84443}"/>
</file>

<file path=docProps/app.xml><?xml version="1.0" encoding="utf-8"?>
<Properties xmlns="http://schemas.openxmlformats.org/officeDocument/2006/extended-properties" xmlns:vt="http://schemas.openxmlformats.org/officeDocument/2006/docPropsVTypes">
  <Template/>
  <TotalTime>1978</TotalTime>
  <Words>4391</Words>
  <Application>Microsoft Office PowerPoint</Application>
  <PresentationFormat>Widescreen</PresentationFormat>
  <Paragraphs>738</Paragraphs>
  <Slides>45</Slides>
  <Notes>37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45</vt:i4>
      </vt:variant>
    </vt:vector>
  </HeadingPairs>
  <TitlesOfParts>
    <vt:vector size="56" baseType="lpstr">
      <vt:lpstr>Aptos Display</vt:lpstr>
      <vt:lpstr>Arial</vt:lpstr>
      <vt:lpstr>Bahamas</vt:lpstr>
      <vt:lpstr>Calibri</vt:lpstr>
      <vt:lpstr>Courier New</vt:lpstr>
      <vt:lpstr>Garamond</vt:lpstr>
      <vt:lpstr>Noto Sans</vt:lpstr>
      <vt:lpstr>Times New Roman</vt:lpstr>
      <vt:lpstr>Wingdings</vt:lpstr>
      <vt:lpstr>LifeConvBirm02</vt:lpstr>
      <vt:lpstr>1_LifeConvBirm02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Credit Loss Distribution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Vasicek Model</vt:lpstr>
      <vt:lpstr> What the Model does and Model Assumptions  </vt:lpstr>
      <vt:lpstr>Anatomy of the Model   </vt:lpstr>
      <vt:lpstr>Anatomy of the Model  </vt:lpstr>
      <vt:lpstr>Numerical Example     </vt:lpstr>
      <vt:lpstr>Numerical Example    </vt:lpstr>
      <vt:lpstr>Additional Observations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Aparajita Mitra</dc:creator>
  <cp:lastModifiedBy>k Sriram SRIRAM</cp:lastModifiedBy>
  <cp:revision>175</cp:revision>
  <dcterms:created xsi:type="dcterms:W3CDTF">2011-07-20T12:11:57Z</dcterms:created>
  <dcterms:modified xsi:type="dcterms:W3CDTF">2026-01-21T04:30:54Z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0x01010021AEE6B715A08048ADEE35852ECB6708</vt:lpwstr>
  </property>
</Properties>
</file>