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29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diagrams/drawing4.xml" ContentType="application/vnd.ms-office.drawingml.diagramDrawing+xml"/>
  <Override PartName="/ppt/diagrams/layout4.xml" ContentType="application/vnd.openxmlformats-officedocument.drawingml.diagramLayout+xml"/>
  <Override PartName="/ppt/theme/theme1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2.xml" ContentType="application/vnd.openxmlformats-officedocument.theme+xml"/>
  <Override PartName="/ppt/diagrams/layout2.xml" ContentType="application/vnd.openxmlformats-officedocument.drawingml.diagramLayout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quickStyle2.xml" ContentType="application/vnd.openxmlformats-officedocument.drawingml.diagram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handoutMasterIdLst>
    <p:handoutMasterId r:id="rId40"/>
  </p:handoutMasterIdLst>
  <p:sldIdLst>
    <p:sldId id="261" r:id="rId2"/>
    <p:sldId id="262" r:id="rId3"/>
    <p:sldId id="299" r:id="rId4"/>
    <p:sldId id="264" r:id="rId5"/>
    <p:sldId id="265" r:id="rId6"/>
    <p:sldId id="268" r:id="rId7"/>
    <p:sldId id="266" r:id="rId8"/>
    <p:sldId id="267" r:id="rId9"/>
    <p:sldId id="271" r:id="rId10"/>
    <p:sldId id="300" r:id="rId11"/>
    <p:sldId id="301" r:id="rId12"/>
    <p:sldId id="302" r:id="rId13"/>
    <p:sldId id="303" r:id="rId14"/>
    <p:sldId id="304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9" r:id="rId24"/>
    <p:sldId id="274" r:id="rId25"/>
    <p:sldId id="275" r:id="rId26"/>
    <p:sldId id="277" r:id="rId27"/>
    <p:sldId id="278" r:id="rId28"/>
    <p:sldId id="279" r:id="rId29"/>
    <p:sldId id="280" r:id="rId30"/>
    <p:sldId id="281" r:id="rId31"/>
    <p:sldId id="282" r:id="rId32"/>
    <p:sldId id="286" r:id="rId33"/>
    <p:sldId id="315" r:id="rId34"/>
    <p:sldId id="317" r:id="rId35"/>
    <p:sldId id="316" r:id="rId36"/>
    <p:sldId id="318" r:id="rId37"/>
    <p:sldId id="305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FDCEA8-B427-40CA-A0EE-C285BF6A801D}" v="34" dt="2024-12-14T06:09:05.268"/>
    <p1510:client id="{4962EDCE-EB4C-4646-A4ED-E91A77CC65F4}" v="411" dt="2024-12-13T09:31:05.910"/>
    <p1510:client id="{D480696E-96A0-4CFC-9795-602A24FECE20}" v="35" dt="2024-12-13T16:01:50.1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821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48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kit Kumar" userId="229a195b-027d-4063-b484-934b5dde3fe3" providerId="ADAL" clId="{04FDCEA8-B427-40CA-A0EE-C285BF6A801D}"/>
    <pc:docChg chg="modSld">
      <pc:chgData name="Ankit Kumar" userId="229a195b-027d-4063-b484-934b5dde3fe3" providerId="ADAL" clId="{04FDCEA8-B427-40CA-A0EE-C285BF6A801D}" dt="2024-12-14T06:09:05.268" v="302" actId="20577"/>
      <pc:docMkLst>
        <pc:docMk/>
      </pc:docMkLst>
      <pc:sldChg chg="modNotesTx">
        <pc:chgData name="Ankit Kumar" userId="229a195b-027d-4063-b484-934b5dde3fe3" providerId="ADAL" clId="{04FDCEA8-B427-40CA-A0EE-C285BF6A801D}" dt="2024-12-14T06:02:25.775" v="2" actId="6549"/>
        <pc:sldMkLst>
          <pc:docMk/>
          <pc:sldMk cId="147881300" sldId="264"/>
        </pc:sldMkLst>
      </pc:sldChg>
      <pc:sldChg chg="modSp mod modNotesTx">
        <pc:chgData name="Ankit Kumar" userId="229a195b-027d-4063-b484-934b5dde3fe3" providerId="ADAL" clId="{04FDCEA8-B427-40CA-A0EE-C285BF6A801D}" dt="2024-12-14T06:02:16.257" v="1" actId="6549"/>
        <pc:sldMkLst>
          <pc:docMk/>
          <pc:sldMk cId="324692756" sldId="265"/>
        </pc:sldMkLst>
        <pc:spChg chg="mod">
          <ac:chgData name="Ankit Kumar" userId="229a195b-027d-4063-b484-934b5dde3fe3" providerId="ADAL" clId="{04FDCEA8-B427-40CA-A0EE-C285BF6A801D}" dt="2024-12-14T06:02:12.880" v="0" actId="13926"/>
          <ac:spMkLst>
            <pc:docMk/>
            <pc:sldMk cId="324692756" sldId="265"/>
            <ac:spMk id="4" creationId="{FD415E5C-3A67-2D1A-A444-A4A36885729D}"/>
          </ac:spMkLst>
        </pc:spChg>
      </pc:sldChg>
      <pc:sldChg chg="modSp mod modNotesTx">
        <pc:chgData name="Ankit Kumar" userId="229a195b-027d-4063-b484-934b5dde3fe3" providerId="ADAL" clId="{04FDCEA8-B427-40CA-A0EE-C285BF6A801D}" dt="2024-12-14T06:02:56.822" v="18" actId="6549"/>
        <pc:sldMkLst>
          <pc:docMk/>
          <pc:sldMk cId="2885731010" sldId="266"/>
        </pc:sldMkLst>
        <pc:spChg chg="mod">
          <ac:chgData name="Ankit Kumar" userId="229a195b-027d-4063-b484-934b5dde3fe3" providerId="ADAL" clId="{04FDCEA8-B427-40CA-A0EE-C285BF6A801D}" dt="2024-12-14T06:02:53.218" v="17" actId="13926"/>
          <ac:spMkLst>
            <pc:docMk/>
            <pc:sldMk cId="2885731010" sldId="266"/>
            <ac:spMk id="4" creationId="{3E465468-31F8-1D3B-F983-B0D0016724E7}"/>
          </ac:spMkLst>
        </pc:spChg>
      </pc:sldChg>
      <pc:sldChg chg="modNotesTx">
        <pc:chgData name="Ankit Kumar" userId="229a195b-027d-4063-b484-934b5dde3fe3" providerId="ADAL" clId="{04FDCEA8-B427-40CA-A0EE-C285BF6A801D}" dt="2024-12-14T06:03:06.743" v="19" actId="6549"/>
        <pc:sldMkLst>
          <pc:docMk/>
          <pc:sldMk cId="1820119122" sldId="267"/>
        </pc:sldMkLst>
      </pc:sldChg>
      <pc:sldChg chg="modSp mod modNotesTx">
        <pc:chgData name="Ankit Kumar" userId="229a195b-027d-4063-b484-934b5dde3fe3" providerId="ADAL" clId="{04FDCEA8-B427-40CA-A0EE-C285BF6A801D}" dt="2024-12-14T06:02:45.706" v="16" actId="6549"/>
        <pc:sldMkLst>
          <pc:docMk/>
          <pc:sldMk cId="2112121658" sldId="268"/>
        </pc:sldMkLst>
        <pc:spChg chg="mod">
          <ac:chgData name="Ankit Kumar" userId="229a195b-027d-4063-b484-934b5dde3fe3" providerId="ADAL" clId="{04FDCEA8-B427-40CA-A0EE-C285BF6A801D}" dt="2024-12-14T06:02:43.145" v="15" actId="13926"/>
          <ac:spMkLst>
            <pc:docMk/>
            <pc:sldMk cId="2112121658" sldId="268"/>
            <ac:spMk id="4" creationId="{76FD57ED-B46F-B808-59FE-E11D9CD3C755}"/>
          </ac:spMkLst>
        </pc:spChg>
      </pc:sldChg>
      <pc:sldChg chg="modNotesTx">
        <pc:chgData name="Ankit Kumar" userId="229a195b-027d-4063-b484-934b5dde3fe3" providerId="ADAL" clId="{04FDCEA8-B427-40CA-A0EE-C285BF6A801D}" dt="2024-12-14T06:03:47.580" v="22" actId="6549"/>
        <pc:sldMkLst>
          <pc:docMk/>
          <pc:sldMk cId="3403462848" sldId="280"/>
        </pc:sldMkLst>
      </pc:sldChg>
      <pc:sldChg chg="modNotesTx">
        <pc:chgData name="Ankit Kumar" userId="229a195b-027d-4063-b484-934b5dde3fe3" providerId="ADAL" clId="{04FDCEA8-B427-40CA-A0EE-C285BF6A801D}" dt="2024-12-14T06:03:55.474" v="23" actId="6549"/>
        <pc:sldMkLst>
          <pc:docMk/>
          <pc:sldMk cId="387910942" sldId="282"/>
        </pc:sldMkLst>
      </pc:sldChg>
      <pc:sldChg chg="modSp">
        <pc:chgData name="Ankit Kumar" userId="229a195b-027d-4063-b484-934b5dde3fe3" providerId="ADAL" clId="{04FDCEA8-B427-40CA-A0EE-C285BF6A801D}" dt="2024-12-14T06:09:05.268" v="302" actId="20577"/>
        <pc:sldMkLst>
          <pc:docMk/>
          <pc:sldMk cId="1886311123" sldId="286"/>
        </pc:sldMkLst>
        <pc:graphicFrameChg chg="mod">
          <ac:chgData name="Ankit Kumar" userId="229a195b-027d-4063-b484-934b5dde3fe3" providerId="ADAL" clId="{04FDCEA8-B427-40CA-A0EE-C285BF6A801D}" dt="2024-12-14T06:09:05.268" v="302" actId="20577"/>
          <ac:graphicFrameMkLst>
            <pc:docMk/>
            <pc:sldMk cId="1886311123" sldId="286"/>
            <ac:graphicFrameMk id="12" creationId="{00000000-0000-0000-0000-000000000000}"/>
          </ac:graphicFrameMkLst>
        </pc:graphicFrameChg>
      </pc:sldChg>
      <pc:sldChg chg="modNotesTx">
        <pc:chgData name="Ankit Kumar" userId="229a195b-027d-4063-b484-934b5dde3fe3" providerId="ADAL" clId="{04FDCEA8-B427-40CA-A0EE-C285BF6A801D}" dt="2024-12-14T06:03:14.437" v="20" actId="6549"/>
        <pc:sldMkLst>
          <pc:docMk/>
          <pc:sldMk cId="3246816265" sldId="300"/>
        </pc:sldMkLst>
      </pc:sldChg>
      <pc:sldChg chg="modNotesTx">
        <pc:chgData name="Ankit Kumar" userId="229a195b-027d-4063-b484-934b5dde3fe3" providerId="ADAL" clId="{04FDCEA8-B427-40CA-A0EE-C285BF6A801D}" dt="2024-12-14T06:03:26.953" v="21" actId="6549"/>
        <pc:sldMkLst>
          <pc:docMk/>
          <pc:sldMk cId="1552601942" sldId="308"/>
        </pc:sldMkLst>
      </pc:sldChg>
      <pc:sldChg chg="modSp mod">
        <pc:chgData name="Ankit Kumar" userId="229a195b-027d-4063-b484-934b5dde3fe3" providerId="ADAL" clId="{04FDCEA8-B427-40CA-A0EE-C285BF6A801D}" dt="2024-12-14T06:05:19.309" v="82" actId="20577"/>
        <pc:sldMkLst>
          <pc:docMk/>
          <pc:sldMk cId="1830173985" sldId="315"/>
        </pc:sldMkLst>
        <pc:spChg chg="mod">
          <ac:chgData name="Ankit Kumar" userId="229a195b-027d-4063-b484-934b5dde3fe3" providerId="ADAL" clId="{04FDCEA8-B427-40CA-A0EE-C285BF6A801D}" dt="2024-12-14T06:04:07.436" v="26" actId="20577"/>
          <ac:spMkLst>
            <pc:docMk/>
            <pc:sldMk cId="1830173985" sldId="315"/>
            <ac:spMk id="3" creationId="{8C20B879-4934-33AF-A98D-B03EB4766EDD}"/>
          </ac:spMkLst>
        </pc:spChg>
        <pc:spChg chg="mod">
          <ac:chgData name="Ankit Kumar" userId="229a195b-027d-4063-b484-934b5dde3fe3" providerId="ADAL" clId="{04FDCEA8-B427-40CA-A0EE-C285BF6A801D}" dt="2024-12-14T06:05:19.309" v="82" actId="20577"/>
          <ac:spMkLst>
            <pc:docMk/>
            <pc:sldMk cId="1830173985" sldId="315"/>
            <ac:spMk id="4" creationId="{D3F53331-7489-9FFC-5D0B-9EECBBA16695}"/>
          </ac:spMkLst>
        </pc:spChg>
      </pc:sldChg>
      <pc:sldChg chg="modSp mod">
        <pc:chgData name="Ankit Kumar" userId="229a195b-027d-4063-b484-934b5dde3fe3" providerId="ADAL" clId="{04FDCEA8-B427-40CA-A0EE-C285BF6A801D}" dt="2024-12-14T06:08:40.431" v="269" actId="13926"/>
        <pc:sldMkLst>
          <pc:docMk/>
          <pc:sldMk cId="4216811557" sldId="320"/>
        </pc:sldMkLst>
        <pc:spChg chg="mod">
          <ac:chgData name="Ankit Kumar" userId="229a195b-027d-4063-b484-934b5dde3fe3" providerId="ADAL" clId="{04FDCEA8-B427-40CA-A0EE-C285BF6A801D}" dt="2024-12-14T06:08:36.766" v="268" actId="20577"/>
          <ac:spMkLst>
            <pc:docMk/>
            <pc:sldMk cId="4216811557" sldId="320"/>
            <ac:spMk id="3" creationId="{4B096811-5C8F-3C23-7C08-C3393374C4D4}"/>
          </ac:spMkLst>
        </pc:spChg>
        <pc:spChg chg="mod">
          <ac:chgData name="Ankit Kumar" userId="229a195b-027d-4063-b484-934b5dde3fe3" providerId="ADAL" clId="{04FDCEA8-B427-40CA-A0EE-C285BF6A801D}" dt="2024-12-14T06:08:40.431" v="269" actId="13926"/>
          <ac:spMkLst>
            <pc:docMk/>
            <pc:sldMk cId="4216811557" sldId="320"/>
            <ac:spMk id="4" creationId="{A66BA8AA-A397-5AC9-195D-928531A468A1}"/>
          </ac:spMkLst>
        </pc:spChg>
      </pc:sldChg>
    </pc:docChg>
  </pc:docChgLst>
  <pc:docChgLst>
    <pc:chgData name="Mansi Baid" userId="b7bb0e7fc4e4693d" providerId="LiveId" clId="{48417A23-4C3C-4367-B091-1642F7F075B2}"/>
    <pc:docChg chg="undo redo custSel addSld delSld modSld sldOrd">
      <pc:chgData name="Mansi Baid" userId="b7bb0e7fc4e4693d" providerId="LiveId" clId="{48417A23-4C3C-4367-B091-1642F7F075B2}" dt="2024-12-07T09:07:36.639" v="3081" actId="1076"/>
      <pc:docMkLst>
        <pc:docMk/>
      </pc:docMkLst>
      <pc:sldChg chg="addSp modSp mod">
        <pc:chgData name="Mansi Baid" userId="b7bb0e7fc4e4693d" providerId="LiveId" clId="{48417A23-4C3C-4367-B091-1642F7F075B2}" dt="2024-12-07T06:43:02.855" v="1466" actId="6549"/>
        <pc:sldMkLst>
          <pc:docMk/>
          <pc:sldMk cId="2430438564" sldId="261"/>
        </pc:sldMkLst>
        <pc:spChg chg="mod">
          <ac:chgData name="Mansi Baid" userId="b7bb0e7fc4e4693d" providerId="LiveId" clId="{48417A23-4C3C-4367-B091-1642F7F075B2}" dt="2024-12-01T05:31:01.459" v="50" actId="14100"/>
          <ac:spMkLst>
            <pc:docMk/>
            <pc:sldMk cId="2430438564" sldId="261"/>
            <ac:spMk id="4" creationId="{00000000-0000-0000-0000-000000000000}"/>
          </ac:spMkLst>
        </pc:spChg>
        <pc:spChg chg="mod">
          <ac:chgData name="Mansi Baid" userId="b7bb0e7fc4e4693d" providerId="LiveId" clId="{48417A23-4C3C-4367-B091-1642F7F075B2}" dt="2024-12-07T06:43:02.855" v="1466" actId="6549"/>
          <ac:spMkLst>
            <pc:docMk/>
            <pc:sldMk cId="2430438564" sldId="261"/>
            <ac:spMk id="5" creationId="{00000000-0000-0000-0000-000000000000}"/>
          </ac:spMkLst>
        </pc:spChg>
        <pc:spChg chg="mod">
          <ac:chgData name="Mansi Baid" userId="b7bb0e7fc4e4693d" providerId="LiveId" clId="{48417A23-4C3C-4367-B091-1642F7F075B2}" dt="2024-12-01T05:34:36.046" v="111" actId="947"/>
          <ac:spMkLst>
            <pc:docMk/>
            <pc:sldMk cId="2430438564" sldId="261"/>
            <ac:spMk id="6" creationId="{00000000-0000-0000-0000-000000000000}"/>
          </ac:spMkLst>
        </pc:spChg>
      </pc:sldChg>
      <pc:sldChg chg="modSp mod">
        <pc:chgData name="Mansi Baid" userId="b7bb0e7fc4e4693d" providerId="LiveId" clId="{48417A23-4C3C-4367-B091-1642F7F075B2}" dt="2024-12-01T05:38:26.612" v="159" actId="14100"/>
        <pc:sldMkLst>
          <pc:docMk/>
          <pc:sldMk cId="1600939351" sldId="262"/>
        </pc:sldMkLst>
        <pc:spChg chg="mod">
          <ac:chgData name="Mansi Baid" userId="b7bb0e7fc4e4693d" providerId="LiveId" clId="{48417A23-4C3C-4367-B091-1642F7F075B2}" dt="2024-12-01T05:37:11.214" v="151" actId="20577"/>
          <ac:spMkLst>
            <pc:docMk/>
            <pc:sldMk cId="1600939351" sldId="262"/>
            <ac:spMk id="3" creationId="{00000000-0000-0000-0000-000000000000}"/>
          </ac:spMkLst>
        </pc:spChg>
        <pc:spChg chg="mod">
          <ac:chgData name="Mansi Baid" userId="b7bb0e7fc4e4693d" providerId="LiveId" clId="{48417A23-4C3C-4367-B091-1642F7F075B2}" dt="2024-12-01T05:38:26.612" v="159" actId="14100"/>
          <ac:spMkLst>
            <pc:docMk/>
            <pc:sldMk cId="1600939351" sldId="262"/>
            <ac:spMk id="4" creationId="{00000000-0000-0000-0000-000000000000}"/>
          </ac:spMkLst>
        </pc:spChg>
      </pc:sldChg>
      <pc:sldChg chg="add del setBg">
        <pc:chgData name="Mansi Baid" userId="b7bb0e7fc4e4693d" providerId="LiveId" clId="{48417A23-4C3C-4367-B091-1642F7F075B2}" dt="2024-12-01T05:38:59.357" v="161" actId="47"/>
        <pc:sldMkLst>
          <pc:docMk/>
          <pc:sldMk cId="1226162357" sldId="263"/>
        </pc:sldMkLst>
      </pc:sldChg>
      <pc:sldChg chg="modSp add mod ord">
        <pc:chgData name="Mansi Baid" userId="b7bb0e7fc4e4693d" providerId="LiveId" clId="{48417A23-4C3C-4367-B091-1642F7F075B2}" dt="2024-12-07T09:07:36.639" v="3081" actId="1076"/>
        <pc:sldMkLst>
          <pc:docMk/>
          <pc:sldMk cId="1500889306" sldId="263"/>
        </pc:sldMkLst>
      </pc:sldChg>
      <pc:sldChg chg="modSp add mod">
        <pc:chgData name="Mansi Baid" userId="b7bb0e7fc4e4693d" providerId="LiveId" clId="{48417A23-4C3C-4367-B091-1642F7F075B2}" dt="2024-12-07T07:05:59.810" v="1640" actId="20577"/>
        <pc:sldMkLst>
          <pc:docMk/>
          <pc:sldMk cId="147881300" sldId="264"/>
        </pc:sldMkLst>
        <pc:spChg chg="mod">
          <ac:chgData name="Mansi Baid" userId="b7bb0e7fc4e4693d" providerId="LiveId" clId="{48417A23-4C3C-4367-B091-1642F7F075B2}" dt="2024-12-07T07:05:59.810" v="1640" actId="20577"/>
          <ac:spMkLst>
            <pc:docMk/>
            <pc:sldMk cId="147881300" sldId="264"/>
            <ac:spMk id="3" creationId="{BF8161FE-C3EF-31CB-0BB6-02A31B55752D}"/>
          </ac:spMkLst>
        </pc:spChg>
        <pc:spChg chg="mod">
          <ac:chgData name="Mansi Baid" userId="b7bb0e7fc4e4693d" providerId="LiveId" clId="{48417A23-4C3C-4367-B091-1642F7F075B2}" dt="2024-12-07T07:05:59.192" v="1639" actId="6549"/>
          <ac:spMkLst>
            <pc:docMk/>
            <pc:sldMk cId="147881300" sldId="264"/>
            <ac:spMk id="4" creationId="{87802620-135E-1444-BA04-528BA2C8BEB8}"/>
          </ac:spMkLst>
        </pc:spChg>
      </pc:sldChg>
      <pc:sldChg chg="modSp add mod ord">
        <pc:chgData name="Mansi Baid" userId="b7bb0e7fc4e4693d" providerId="LiveId" clId="{48417A23-4C3C-4367-B091-1642F7F075B2}" dt="2024-12-07T07:54:28.415" v="2777"/>
        <pc:sldMkLst>
          <pc:docMk/>
          <pc:sldMk cId="324692756" sldId="265"/>
        </pc:sldMkLst>
        <pc:spChg chg="mod">
          <ac:chgData name="Mansi Baid" userId="b7bb0e7fc4e4693d" providerId="LiveId" clId="{48417A23-4C3C-4367-B091-1642F7F075B2}" dt="2024-12-07T07:53:28.814" v="2764" actId="13926"/>
          <ac:spMkLst>
            <pc:docMk/>
            <pc:sldMk cId="324692756" sldId="265"/>
            <ac:spMk id="4" creationId="{FD415E5C-3A67-2D1A-A444-A4A36885729D}"/>
          </ac:spMkLst>
        </pc:spChg>
      </pc:sldChg>
      <pc:sldChg chg="modSp add mod">
        <pc:chgData name="Mansi Baid" userId="b7bb0e7fc4e4693d" providerId="LiveId" clId="{48417A23-4C3C-4367-B091-1642F7F075B2}" dt="2024-12-07T07:11:44.656" v="1719" actId="13926"/>
        <pc:sldMkLst>
          <pc:docMk/>
          <pc:sldMk cId="2885731010" sldId="266"/>
        </pc:sldMkLst>
        <pc:spChg chg="mod">
          <ac:chgData name="Mansi Baid" userId="b7bb0e7fc4e4693d" providerId="LiveId" clId="{48417A23-4C3C-4367-B091-1642F7F075B2}" dt="2024-12-07T07:07:26.012" v="1664" actId="20577"/>
          <ac:spMkLst>
            <pc:docMk/>
            <pc:sldMk cId="2885731010" sldId="266"/>
            <ac:spMk id="3" creationId="{DC47419E-8C6F-F341-0FC4-4C8776D2DDA8}"/>
          </ac:spMkLst>
        </pc:spChg>
        <pc:spChg chg="mod">
          <ac:chgData name="Mansi Baid" userId="b7bb0e7fc4e4693d" providerId="LiveId" clId="{48417A23-4C3C-4367-B091-1642F7F075B2}" dt="2024-12-07T07:11:44.656" v="1719" actId="13926"/>
          <ac:spMkLst>
            <pc:docMk/>
            <pc:sldMk cId="2885731010" sldId="266"/>
            <ac:spMk id="4" creationId="{3E465468-31F8-1D3B-F983-B0D0016724E7}"/>
          </ac:spMkLst>
        </pc:spChg>
      </pc:sldChg>
      <pc:sldChg chg="modSp add mod">
        <pc:chgData name="Mansi Baid" userId="b7bb0e7fc4e4693d" providerId="LiveId" clId="{48417A23-4C3C-4367-B091-1642F7F075B2}" dt="2024-12-07T07:24:18.686" v="2103" actId="313"/>
        <pc:sldMkLst>
          <pc:docMk/>
          <pc:sldMk cId="1820119122" sldId="267"/>
        </pc:sldMkLst>
        <pc:spChg chg="mod">
          <ac:chgData name="Mansi Baid" userId="b7bb0e7fc4e4693d" providerId="LiveId" clId="{48417A23-4C3C-4367-B091-1642F7F075B2}" dt="2024-12-07T07:12:08.708" v="1736" actId="20577"/>
          <ac:spMkLst>
            <pc:docMk/>
            <pc:sldMk cId="1820119122" sldId="267"/>
            <ac:spMk id="3" creationId="{0C7C6F48-5BA1-7AE7-391F-1D459D603C41}"/>
          </ac:spMkLst>
        </pc:spChg>
        <pc:spChg chg="mod">
          <ac:chgData name="Mansi Baid" userId="b7bb0e7fc4e4693d" providerId="LiveId" clId="{48417A23-4C3C-4367-B091-1642F7F075B2}" dt="2024-12-07T07:24:18.686" v="2103" actId="313"/>
          <ac:spMkLst>
            <pc:docMk/>
            <pc:sldMk cId="1820119122" sldId="267"/>
            <ac:spMk id="4" creationId="{4E0BA134-3D53-EA3B-22B0-FEF98A9A2744}"/>
          </ac:spMkLst>
        </pc:spChg>
      </pc:sldChg>
      <pc:sldChg chg="modSp add mod ord">
        <pc:chgData name="Mansi Baid" userId="b7bb0e7fc4e4693d" providerId="LiveId" clId="{48417A23-4C3C-4367-B091-1642F7F075B2}" dt="2024-12-07T07:54:41.251" v="2779"/>
        <pc:sldMkLst>
          <pc:docMk/>
          <pc:sldMk cId="2112121658" sldId="268"/>
        </pc:sldMkLst>
        <pc:spChg chg="mod">
          <ac:chgData name="Mansi Baid" userId="b7bb0e7fc4e4693d" providerId="LiveId" clId="{48417A23-4C3C-4367-B091-1642F7F075B2}" dt="2024-12-07T07:22:05.472" v="2017" actId="20577"/>
          <ac:spMkLst>
            <pc:docMk/>
            <pc:sldMk cId="2112121658" sldId="268"/>
            <ac:spMk id="3" creationId="{ED85655D-9A44-441A-9F54-7372AF01595B}"/>
          </ac:spMkLst>
        </pc:spChg>
        <pc:spChg chg="mod">
          <ac:chgData name="Mansi Baid" userId="b7bb0e7fc4e4693d" providerId="LiveId" clId="{48417A23-4C3C-4367-B091-1642F7F075B2}" dt="2024-12-07T07:37:07.246" v="2427" actId="6549"/>
          <ac:spMkLst>
            <pc:docMk/>
            <pc:sldMk cId="2112121658" sldId="268"/>
            <ac:spMk id="4" creationId="{76FD57ED-B46F-B808-59FE-E11D9CD3C755}"/>
          </ac:spMkLst>
        </pc:spChg>
      </pc:sldChg>
      <pc:sldChg chg="modSp add del mod">
        <pc:chgData name="Mansi Baid" userId="b7bb0e7fc4e4693d" providerId="LiveId" clId="{48417A23-4C3C-4367-B091-1642F7F075B2}" dt="2024-12-07T07:37:39.896" v="2428" actId="2696"/>
        <pc:sldMkLst>
          <pc:docMk/>
          <pc:sldMk cId="1924243345" sldId="269"/>
        </pc:sldMkLst>
      </pc:sldChg>
      <pc:sldChg chg="modSp add del mod">
        <pc:chgData name="Mansi Baid" userId="b7bb0e7fc4e4693d" providerId="LiveId" clId="{48417A23-4C3C-4367-B091-1642F7F075B2}" dt="2024-12-07T07:39:32.732" v="2433" actId="2696"/>
        <pc:sldMkLst>
          <pc:docMk/>
          <pc:sldMk cId="892106747" sldId="270"/>
        </pc:sldMkLst>
      </pc:sldChg>
      <pc:sldChg chg="modSp add mod">
        <pc:chgData name="Mansi Baid" userId="b7bb0e7fc4e4693d" providerId="LiveId" clId="{48417A23-4C3C-4367-B091-1642F7F075B2}" dt="2024-12-07T07:52:16.584" v="2759" actId="6549"/>
        <pc:sldMkLst>
          <pc:docMk/>
          <pc:sldMk cId="547236979" sldId="271"/>
        </pc:sldMkLst>
        <pc:spChg chg="mod">
          <ac:chgData name="Mansi Baid" userId="b7bb0e7fc4e4693d" providerId="LiveId" clId="{48417A23-4C3C-4367-B091-1642F7F075B2}" dt="2024-12-07T07:39:53.626" v="2455" actId="20577"/>
          <ac:spMkLst>
            <pc:docMk/>
            <pc:sldMk cId="547236979" sldId="271"/>
            <ac:spMk id="3" creationId="{EF5D95E1-28E6-0FE1-B89A-07DDBB9035A5}"/>
          </ac:spMkLst>
        </pc:spChg>
        <pc:spChg chg="mod">
          <ac:chgData name="Mansi Baid" userId="b7bb0e7fc4e4693d" providerId="LiveId" clId="{48417A23-4C3C-4367-B091-1642F7F075B2}" dt="2024-12-07T07:52:16.584" v="2759" actId="6549"/>
          <ac:spMkLst>
            <pc:docMk/>
            <pc:sldMk cId="547236979" sldId="271"/>
            <ac:spMk id="4" creationId="{19E597C7-8DA7-9A4E-9A0D-7AD80335A404}"/>
          </ac:spMkLst>
        </pc:spChg>
      </pc:sldChg>
      <pc:sldChg chg="modSp add mod">
        <pc:chgData name="Mansi Baid" userId="b7bb0e7fc4e4693d" providerId="LiveId" clId="{48417A23-4C3C-4367-B091-1642F7F075B2}" dt="2024-12-07T07:57:01.181" v="2829" actId="13926"/>
        <pc:sldMkLst>
          <pc:docMk/>
          <pc:sldMk cId="87591389" sldId="272"/>
        </pc:sldMkLst>
      </pc:sldChg>
      <pc:sldChg chg="addSp modSp add del mod">
        <pc:chgData name="Mansi Baid" userId="b7bb0e7fc4e4693d" providerId="LiveId" clId="{48417A23-4C3C-4367-B091-1642F7F075B2}" dt="2024-12-07T07:57:47.127" v="2833" actId="2696"/>
        <pc:sldMkLst>
          <pc:docMk/>
          <pc:sldMk cId="1985952533" sldId="273"/>
        </pc:sldMkLst>
      </pc:sldChg>
      <pc:sldChg chg="addSp delSp modSp add mod">
        <pc:chgData name="Mansi Baid" userId="b7bb0e7fc4e4693d" providerId="LiveId" clId="{48417A23-4C3C-4367-B091-1642F7F075B2}" dt="2024-12-07T08:31:48.602" v="2972" actId="20577"/>
        <pc:sldMkLst>
          <pc:docMk/>
          <pc:sldMk cId="1686484029" sldId="274"/>
        </pc:sldMkLst>
        <pc:spChg chg="mod">
          <ac:chgData name="Mansi Baid" userId="b7bb0e7fc4e4693d" providerId="LiveId" clId="{48417A23-4C3C-4367-B091-1642F7F075B2}" dt="2024-12-07T03:52:36.189" v="1410" actId="6549"/>
          <ac:spMkLst>
            <pc:docMk/>
            <pc:sldMk cId="1686484029" sldId="274"/>
            <ac:spMk id="3" creationId="{06E3C983-B719-4C8D-215C-5471C124D2FE}"/>
          </ac:spMkLst>
        </pc:spChg>
        <pc:spChg chg="mod">
          <ac:chgData name="Mansi Baid" userId="b7bb0e7fc4e4693d" providerId="LiveId" clId="{48417A23-4C3C-4367-B091-1642F7F075B2}" dt="2024-12-07T03:52:44.631" v="1411" actId="6549"/>
          <ac:spMkLst>
            <pc:docMk/>
            <pc:sldMk cId="1686484029" sldId="274"/>
            <ac:spMk id="4" creationId="{6511A3DD-63CC-20C6-5487-8F482E1A8709}"/>
          </ac:spMkLst>
        </pc:spChg>
        <pc:spChg chg="add mod">
          <ac:chgData name="Mansi Baid" userId="b7bb0e7fc4e4693d" providerId="LiveId" clId="{48417A23-4C3C-4367-B091-1642F7F075B2}" dt="2024-12-07T08:31:48.602" v="2972" actId="20577"/>
          <ac:spMkLst>
            <pc:docMk/>
            <pc:sldMk cId="1686484029" sldId="274"/>
            <ac:spMk id="7" creationId="{39473D6F-E62C-CE7B-ABDE-F29A56CD472B}"/>
          </ac:spMkLst>
        </pc:spChg>
        <pc:spChg chg="add mod">
          <ac:chgData name="Mansi Baid" userId="b7bb0e7fc4e4693d" providerId="LiveId" clId="{48417A23-4C3C-4367-B091-1642F7F075B2}" dt="2024-12-07T08:31:06.410" v="2942" actId="20577"/>
          <ac:spMkLst>
            <pc:docMk/>
            <pc:sldMk cId="1686484029" sldId="274"/>
            <ac:spMk id="8" creationId="{0D83B718-C63F-47E3-38A7-AEBAA235F50E}"/>
          </ac:spMkLst>
        </pc:spChg>
        <pc:spChg chg="add mod">
          <ac:chgData name="Mansi Baid" userId="b7bb0e7fc4e4693d" providerId="LiveId" clId="{48417A23-4C3C-4367-B091-1642F7F075B2}" dt="2024-12-07T07:58:21.239" v="2836" actId="1076"/>
          <ac:spMkLst>
            <pc:docMk/>
            <pc:sldMk cId="1686484029" sldId="274"/>
            <ac:spMk id="9" creationId="{A39E251C-4C55-D509-4E79-FB3A237EE468}"/>
          </ac:spMkLst>
        </pc:spChg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3899431724" sldId="274"/>
        </pc:sldMkLst>
      </pc:sldChg>
      <pc:sldChg chg="add del">
        <pc:chgData name="Mansi Baid" userId="b7bb0e7fc4e4693d" providerId="LiveId" clId="{48417A23-4C3C-4367-B091-1642F7F075B2}" dt="2024-12-07T03:49:59.761" v="1394" actId="47"/>
        <pc:sldMkLst>
          <pc:docMk/>
          <pc:sldMk cId="4054664443" sldId="274"/>
        </pc:sldMkLst>
      </pc:sldChg>
      <pc:sldChg chg="add del">
        <pc:chgData name="Mansi Baid" userId="b7bb0e7fc4e4693d" providerId="LiveId" clId="{48417A23-4C3C-4367-B091-1642F7F075B2}" dt="2024-12-07T03:50:00.940" v="1395" actId="47"/>
        <pc:sldMkLst>
          <pc:docMk/>
          <pc:sldMk cId="1324411116" sldId="275"/>
        </pc:sldMkLst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2639386447" sldId="275"/>
        </pc:sldMkLst>
      </pc:sldChg>
      <pc:sldChg chg="addSp delSp modSp add mod">
        <pc:chgData name="Mansi Baid" userId="b7bb0e7fc4e4693d" providerId="LiveId" clId="{48417A23-4C3C-4367-B091-1642F7F075B2}" dt="2024-12-07T08:32:35.045" v="2995" actId="20577"/>
        <pc:sldMkLst>
          <pc:docMk/>
          <pc:sldMk cId="3372046711" sldId="275"/>
        </pc:sldMkLst>
        <pc:spChg chg="mod">
          <ac:chgData name="Mansi Baid" userId="b7bb0e7fc4e4693d" providerId="LiveId" clId="{48417A23-4C3C-4367-B091-1642F7F075B2}" dt="2024-12-07T08:32:09.053" v="2993" actId="20577"/>
          <ac:spMkLst>
            <pc:docMk/>
            <pc:sldMk cId="3372046711" sldId="275"/>
            <ac:spMk id="3" creationId="{EB1390FE-E44D-69C1-9FA8-1043793CCA2D}"/>
          </ac:spMkLst>
        </pc:spChg>
        <pc:spChg chg="mod">
          <ac:chgData name="Mansi Baid" userId="b7bb0e7fc4e4693d" providerId="LiveId" clId="{48417A23-4C3C-4367-B091-1642F7F075B2}" dt="2024-12-07T03:53:26.810" v="1415" actId="6549"/>
          <ac:spMkLst>
            <pc:docMk/>
            <pc:sldMk cId="3372046711" sldId="275"/>
            <ac:spMk id="7" creationId="{8276AD22-98B1-0EF2-99BF-AB40B0DCAF0B}"/>
          </ac:spMkLst>
        </pc:spChg>
        <pc:spChg chg="mod">
          <ac:chgData name="Mansi Baid" userId="b7bb0e7fc4e4693d" providerId="LiveId" clId="{48417A23-4C3C-4367-B091-1642F7F075B2}" dt="2024-12-07T03:53:23.880" v="1414" actId="6549"/>
          <ac:spMkLst>
            <pc:docMk/>
            <pc:sldMk cId="3372046711" sldId="275"/>
            <ac:spMk id="8" creationId="{ED81F291-F483-3F79-BBF0-310057802643}"/>
          </ac:spMkLst>
        </pc:spChg>
        <pc:spChg chg="add mod">
          <ac:chgData name="Mansi Baid" userId="b7bb0e7fc4e4693d" providerId="LiveId" clId="{48417A23-4C3C-4367-B091-1642F7F075B2}" dt="2024-12-07T08:31:37.718" v="2967" actId="14"/>
          <ac:spMkLst>
            <pc:docMk/>
            <pc:sldMk cId="3372046711" sldId="275"/>
            <ac:spMk id="13" creationId="{C008940B-923B-3F65-4D7B-4A855B3A16CE}"/>
          </ac:spMkLst>
        </pc:spChg>
        <pc:spChg chg="add mod">
          <ac:chgData name="Mansi Baid" userId="b7bb0e7fc4e4693d" providerId="LiveId" clId="{48417A23-4C3C-4367-B091-1642F7F075B2}" dt="2024-12-07T08:32:35.045" v="2995" actId="20577"/>
          <ac:spMkLst>
            <pc:docMk/>
            <pc:sldMk cId="3372046711" sldId="275"/>
            <ac:spMk id="14" creationId="{FA6343C5-196B-BD97-4E41-C56E0AD2F10B}"/>
          </ac:spMkLst>
        </pc:spChg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237275953" sldId="276"/>
        </pc:sldMkLst>
      </pc:sldChg>
      <pc:sldChg chg="addSp delSp modSp add mod">
        <pc:chgData name="Mansi Baid" userId="b7bb0e7fc4e4693d" providerId="LiveId" clId="{48417A23-4C3C-4367-B091-1642F7F075B2}" dt="2024-12-07T08:32:45.712" v="2996" actId="13926"/>
        <pc:sldMkLst>
          <pc:docMk/>
          <pc:sldMk cId="3440074459" sldId="276"/>
        </pc:sldMkLst>
      </pc:sldChg>
      <pc:sldChg chg="add del">
        <pc:chgData name="Mansi Baid" userId="b7bb0e7fc4e4693d" providerId="LiveId" clId="{48417A23-4C3C-4367-B091-1642F7F075B2}" dt="2024-12-07T03:50:01.333" v="1396" actId="47"/>
        <pc:sldMkLst>
          <pc:docMk/>
          <pc:sldMk cId="4180643511" sldId="276"/>
        </pc:sldMkLst>
      </pc:sldChg>
      <pc:sldChg chg="addSp delSp modSp add mod">
        <pc:chgData name="Mansi Baid" userId="b7bb0e7fc4e4693d" providerId="LiveId" clId="{48417A23-4C3C-4367-B091-1642F7F075B2}" dt="2024-12-07T08:34:01.113" v="3000"/>
        <pc:sldMkLst>
          <pc:docMk/>
          <pc:sldMk cId="3178232172" sldId="277"/>
        </pc:sldMkLst>
        <pc:spChg chg="add mod">
          <ac:chgData name="Mansi Baid" userId="b7bb0e7fc4e4693d" providerId="LiveId" clId="{48417A23-4C3C-4367-B091-1642F7F075B2}" dt="2024-12-07T03:55:44.352" v="1432"/>
          <ac:spMkLst>
            <pc:docMk/>
            <pc:sldMk cId="3178232172" sldId="277"/>
            <ac:spMk id="15" creationId="{509631D1-6E2B-4015-D03B-EC06F69504B5}"/>
          </ac:spMkLst>
        </pc:spChg>
        <pc:spChg chg="add mod">
          <ac:chgData name="Mansi Baid" userId="b7bb0e7fc4e4693d" providerId="LiveId" clId="{48417A23-4C3C-4367-B091-1642F7F075B2}" dt="2024-12-07T08:34:01.113" v="3000"/>
          <ac:spMkLst>
            <pc:docMk/>
            <pc:sldMk cId="3178232172" sldId="277"/>
            <ac:spMk id="16" creationId="{2B13CCF4-0C29-5086-C1DC-586B26932FB3}"/>
          </ac:spMkLst>
        </pc:spChg>
        <pc:spChg chg="add mod">
          <ac:chgData name="Mansi Baid" userId="b7bb0e7fc4e4693d" providerId="LiveId" clId="{48417A23-4C3C-4367-B091-1642F7F075B2}" dt="2024-12-07T03:55:44.352" v="1432"/>
          <ac:spMkLst>
            <pc:docMk/>
            <pc:sldMk cId="3178232172" sldId="277"/>
            <ac:spMk id="17" creationId="{CC746A3A-F447-CE17-5B5C-8B97BCE7A0E4}"/>
          </ac:spMkLst>
        </pc:spChg>
        <pc:picChg chg="add mod">
          <ac:chgData name="Mansi Baid" userId="b7bb0e7fc4e4693d" providerId="LiveId" clId="{48417A23-4C3C-4367-B091-1642F7F075B2}" dt="2024-12-07T03:55:44.352" v="1432"/>
          <ac:picMkLst>
            <pc:docMk/>
            <pc:sldMk cId="3178232172" sldId="277"/>
            <ac:picMk id="11" creationId="{D242AB0B-2786-402C-4904-48328E9BCFCD}"/>
          </ac:picMkLst>
        </pc:picChg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3698503280" sldId="277"/>
        </pc:sldMkLst>
      </pc:sldChg>
      <pc:sldChg chg="add del">
        <pc:chgData name="Mansi Baid" userId="b7bb0e7fc4e4693d" providerId="LiveId" clId="{48417A23-4C3C-4367-B091-1642F7F075B2}" dt="2024-12-07T03:50:01.569" v="1397" actId="47"/>
        <pc:sldMkLst>
          <pc:docMk/>
          <pc:sldMk cId="4083032706" sldId="277"/>
        </pc:sldMkLst>
      </pc:sldChg>
      <pc:sldChg chg="add del">
        <pc:chgData name="Mansi Baid" userId="b7bb0e7fc4e4693d" providerId="LiveId" clId="{48417A23-4C3C-4367-B091-1642F7F075B2}" dt="2024-12-07T03:50:01.789" v="1398" actId="47"/>
        <pc:sldMkLst>
          <pc:docMk/>
          <pc:sldMk cId="263955316" sldId="278"/>
        </pc:sldMkLst>
      </pc:sldChg>
      <pc:sldChg chg="addSp delSp modSp add mod">
        <pc:chgData name="Mansi Baid" userId="b7bb0e7fc4e4693d" providerId="LiveId" clId="{48417A23-4C3C-4367-B091-1642F7F075B2}" dt="2024-12-07T08:34:24.234" v="3005" actId="20577"/>
        <pc:sldMkLst>
          <pc:docMk/>
          <pc:sldMk cId="496420674" sldId="278"/>
        </pc:sldMkLst>
        <pc:spChg chg="add mod">
          <ac:chgData name="Mansi Baid" userId="b7bb0e7fc4e4693d" providerId="LiveId" clId="{48417A23-4C3C-4367-B091-1642F7F075B2}" dt="2024-12-07T03:56:09.371" v="1435"/>
          <ac:spMkLst>
            <pc:docMk/>
            <pc:sldMk cId="496420674" sldId="278"/>
            <ac:spMk id="3" creationId="{AA08634A-3219-44D5-1F51-70C221C8A2BB}"/>
          </ac:spMkLst>
        </pc:spChg>
        <pc:spChg chg="add mod">
          <ac:chgData name="Mansi Baid" userId="b7bb0e7fc4e4693d" providerId="LiveId" clId="{48417A23-4C3C-4367-B091-1642F7F075B2}" dt="2024-12-07T08:34:24.234" v="3005" actId="20577"/>
          <ac:spMkLst>
            <pc:docMk/>
            <pc:sldMk cId="496420674" sldId="278"/>
            <ac:spMk id="4" creationId="{B22323E4-A92F-BB96-1F10-EB25F9105BD4}"/>
          </ac:spMkLst>
        </pc:spChg>
        <pc:spChg chg="add mod">
          <ac:chgData name="Mansi Baid" userId="b7bb0e7fc4e4693d" providerId="LiveId" clId="{48417A23-4C3C-4367-B091-1642F7F075B2}" dt="2024-12-07T03:56:09.371" v="1435"/>
          <ac:spMkLst>
            <pc:docMk/>
            <pc:sldMk cId="496420674" sldId="278"/>
            <ac:spMk id="5" creationId="{6243A412-0F24-E64E-FA63-7BBD83491AE6}"/>
          </ac:spMkLst>
        </pc:spChg>
        <pc:spChg chg="add mod">
          <ac:chgData name="Mansi Baid" userId="b7bb0e7fc4e4693d" providerId="LiveId" clId="{48417A23-4C3C-4367-B091-1642F7F075B2}" dt="2024-12-07T03:56:09.371" v="1435"/>
          <ac:spMkLst>
            <pc:docMk/>
            <pc:sldMk cId="496420674" sldId="278"/>
            <ac:spMk id="6" creationId="{A9F3121D-BD9D-CFB5-2418-4EBC9BD21F86}"/>
          </ac:spMkLst>
        </pc:spChg>
        <pc:picChg chg="add mod">
          <ac:chgData name="Mansi Baid" userId="b7bb0e7fc4e4693d" providerId="LiveId" clId="{48417A23-4C3C-4367-B091-1642F7F075B2}" dt="2024-12-07T03:56:09.371" v="1435"/>
          <ac:picMkLst>
            <pc:docMk/>
            <pc:sldMk cId="496420674" sldId="278"/>
            <ac:picMk id="2" creationId="{E84141F6-18F9-57B0-620B-918053E0ABBB}"/>
          </ac:picMkLst>
        </pc:picChg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1164202551" sldId="278"/>
        </pc:sldMkLst>
      </pc:sldChg>
      <pc:sldChg chg="addSp delSp modSp add">
        <pc:chgData name="Mansi Baid" userId="b7bb0e7fc4e4693d" providerId="LiveId" clId="{48417A23-4C3C-4367-B091-1642F7F075B2}" dt="2024-12-07T03:56:34.354" v="1438"/>
        <pc:sldMkLst>
          <pc:docMk/>
          <pc:sldMk cId="1084264734" sldId="279"/>
        </pc:sldMkLst>
        <pc:spChg chg="add mod">
          <ac:chgData name="Mansi Baid" userId="b7bb0e7fc4e4693d" providerId="LiveId" clId="{48417A23-4C3C-4367-B091-1642F7F075B2}" dt="2024-12-07T03:56:34.354" v="1438"/>
          <ac:spMkLst>
            <pc:docMk/>
            <pc:sldMk cId="1084264734" sldId="279"/>
            <ac:spMk id="8" creationId="{F755BC4B-F2E1-3F6B-EB1D-000959FE2E0F}"/>
          </ac:spMkLst>
        </pc:spChg>
        <pc:spChg chg="add mod">
          <ac:chgData name="Mansi Baid" userId="b7bb0e7fc4e4693d" providerId="LiveId" clId="{48417A23-4C3C-4367-B091-1642F7F075B2}" dt="2024-12-07T03:56:34.354" v="1438"/>
          <ac:spMkLst>
            <pc:docMk/>
            <pc:sldMk cId="1084264734" sldId="279"/>
            <ac:spMk id="9" creationId="{7B37F081-2557-C772-7467-F0558F45C461}"/>
          </ac:spMkLst>
        </pc:spChg>
        <pc:spChg chg="add mod">
          <ac:chgData name="Mansi Baid" userId="b7bb0e7fc4e4693d" providerId="LiveId" clId="{48417A23-4C3C-4367-B091-1642F7F075B2}" dt="2024-12-07T03:56:34.354" v="1438"/>
          <ac:spMkLst>
            <pc:docMk/>
            <pc:sldMk cId="1084264734" sldId="279"/>
            <ac:spMk id="10" creationId="{552020B9-8B2C-13E6-515E-6AB4EA787C1C}"/>
          </ac:spMkLst>
        </pc:spChg>
        <pc:picChg chg="add mod">
          <ac:chgData name="Mansi Baid" userId="b7bb0e7fc4e4693d" providerId="LiveId" clId="{48417A23-4C3C-4367-B091-1642F7F075B2}" dt="2024-12-07T03:56:34.354" v="1438"/>
          <ac:picMkLst>
            <pc:docMk/>
            <pc:sldMk cId="1084264734" sldId="279"/>
            <ac:picMk id="7" creationId="{D29FF70A-0536-D3D3-219F-1430EE5F51B0}"/>
          </ac:picMkLst>
        </pc:picChg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1099288051" sldId="279"/>
        </pc:sldMkLst>
      </pc:sldChg>
      <pc:sldChg chg="add del">
        <pc:chgData name="Mansi Baid" userId="b7bb0e7fc4e4693d" providerId="LiveId" clId="{48417A23-4C3C-4367-B091-1642F7F075B2}" dt="2024-12-07T03:50:02.025" v="1399" actId="47"/>
        <pc:sldMkLst>
          <pc:docMk/>
          <pc:sldMk cId="3887408074" sldId="279"/>
        </pc:sldMkLst>
      </pc:sldChg>
      <pc:sldChg chg="add del">
        <pc:chgData name="Mansi Baid" userId="b7bb0e7fc4e4693d" providerId="LiveId" clId="{48417A23-4C3C-4367-B091-1642F7F075B2}" dt="2024-12-07T03:50:02.245" v="1400" actId="47"/>
        <pc:sldMkLst>
          <pc:docMk/>
          <pc:sldMk cId="1831139738" sldId="280"/>
        </pc:sldMkLst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3086485884" sldId="280"/>
        </pc:sldMkLst>
      </pc:sldChg>
      <pc:sldChg chg="addSp delSp modSp add mod">
        <pc:chgData name="Mansi Baid" userId="b7bb0e7fc4e4693d" providerId="LiveId" clId="{48417A23-4C3C-4367-B091-1642F7F075B2}" dt="2024-12-07T08:41:42.259" v="3031" actId="6549"/>
        <pc:sldMkLst>
          <pc:docMk/>
          <pc:sldMk cId="3403462848" sldId="280"/>
        </pc:sldMkLst>
        <pc:spChg chg="add mod">
          <ac:chgData name="Mansi Baid" userId="b7bb0e7fc4e4693d" providerId="LiveId" clId="{48417A23-4C3C-4367-B091-1642F7F075B2}" dt="2024-12-07T03:56:53.265" v="1441"/>
          <ac:spMkLst>
            <pc:docMk/>
            <pc:sldMk cId="3403462848" sldId="280"/>
            <ac:spMk id="3" creationId="{80AFF9F4-631B-5E6D-2624-9D165BA4E329}"/>
          </ac:spMkLst>
        </pc:spChg>
        <pc:spChg chg="add mod">
          <ac:chgData name="Mansi Baid" userId="b7bb0e7fc4e4693d" providerId="LiveId" clId="{48417A23-4C3C-4367-B091-1642F7F075B2}" dt="2024-12-07T08:41:42.259" v="3031" actId="6549"/>
          <ac:spMkLst>
            <pc:docMk/>
            <pc:sldMk cId="3403462848" sldId="280"/>
            <ac:spMk id="4" creationId="{6E3897FD-C4C4-A21D-EA31-5667E8B47BAA}"/>
          </ac:spMkLst>
        </pc:spChg>
        <pc:spChg chg="add mod">
          <ac:chgData name="Mansi Baid" userId="b7bb0e7fc4e4693d" providerId="LiveId" clId="{48417A23-4C3C-4367-B091-1642F7F075B2}" dt="2024-12-07T03:56:53.265" v="1441"/>
          <ac:spMkLst>
            <pc:docMk/>
            <pc:sldMk cId="3403462848" sldId="280"/>
            <ac:spMk id="5" creationId="{500997EC-8A2E-4CBB-53FE-7BF2368A2D12}"/>
          </ac:spMkLst>
        </pc:spChg>
        <pc:picChg chg="add mod">
          <ac:chgData name="Mansi Baid" userId="b7bb0e7fc4e4693d" providerId="LiveId" clId="{48417A23-4C3C-4367-B091-1642F7F075B2}" dt="2024-12-07T03:56:53.265" v="1441"/>
          <ac:picMkLst>
            <pc:docMk/>
            <pc:sldMk cId="3403462848" sldId="280"/>
            <ac:picMk id="2" creationId="{740AC125-4A39-7E60-CE3A-41CB8A32BE6E}"/>
          </ac:picMkLst>
        </pc:picChg>
      </pc:sldChg>
      <pc:sldChg chg="addSp delSp modSp add mod">
        <pc:chgData name="Mansi Baid" userId="b7bb0e7fc4e4693d" providerId="LiveId" clId="{48417A23-4C3C-4367-B091-1642F7F075B2}" dt="2024-12-07T03:57:12.724" v="1444"/>
        <pc:sldMkLst>
          <pc:docMk/>
          <pc:sldMk cId="837861460" sldId="281"/>
        </pc:sldMkLst>
        <pc:spChg chg="add mod">
          <ac:chgData name="Mansi Baid" userId="b7bb0e7fc4e4693d" providerId="LiveId" clId="{48417A23-4C3C-4367-B091-1642F7F075B2}" dt="2024-12-07T03:57:12.724" v="1444"/>
          <ac:spMkLst>
            <pc:docMk/>
            <pc:sldMk cId="837861460" sldId="281"/>
            <ac:spMk id="7" creationId="{FCFC0172-ECAD-683F-C270-6770D6FE5BB9}"/>
          </ac:spMkLst>
        </pc:spChg>
        <pc:spChg chg="add mod">
          <ac:chgData name="Mansi Baid" userId="b7bb0e7fc4e4693d" providerId="LiveId" clId="{48417A23-4C3C-4367-B091-1642F7F075B2}" dt="2024-12-07T03:57:12.724" v="1444"/>
          <ac:spMkLst>
            <pc:docMk/>
            <pc:sldMk cId="837861460" sldId="281"/>
            <ac:spMk id="8" creationId="{52AB0D54-20D3-F50A-F1AB-B53B913AC168}"/>
          </ac:spMkLst>
        </pc:spChg>
        <pc:spChg chg="add mod">
          <ac:chgData name="Mansi Baid" userId="b7bb0e7fc4e4693d" providerId="LiveId" clId="{48417A23-4C3C-4367-B091-1642F7F075B2}" dt="2024-12-07T03:57:12.724" v="1444"/>
          <ac:spMkLst>
            <pc:docMk/>
            <pc:sldMk cId="837861460" sldId="281"/>
            <ac:spMk id="9" creationId="{735213AF-E38E-5A2B-9C03-8D38ABE5D4F7}"/>
          </ac:spMkLst>
        </pc:spChg>
        <pc:picChg chg="add mod">
          <ac:chgData name="Mansi Baid" userId="b7bb0e7fc4e4693d" providerId="LiveId" clId="{48417A23-4C3C-4367-B091-1642F7F075B2}" dt="2024-12-07T03:57:12.724" v="1444"/>
          <ac:picMkLst>
            <pc:docMk/>
            <pc:sldMk cId="837861460" sldId="281"/>
            <ac:picMk id="6" creationId="{9FE8039D-4FA6-4081-DBCD-8F85AB5CEEEF}"/>
          </ac:picMkLst>
        </pc:picChg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1534250214" sldId="281"/>
        </pc:sldMkLst>
      </pc:sldChg>
      <pc:sldChg chg="add del">
        <pc:chgData name="Mansi Baid" userId="b7bb0e7fc4e4693d" providerId="LiveId" clId="{48417A23-4C3C-4367-B091-1642F7F075B2}" dt="2024-12-07T03:50:02.509" v="1401" actId="47"/>
        <pc:sldMkLst>
          <pc:docMk/>
          <pc:sldMk cId="1801901094" sldId="281"/>
        </pc:sldMkLst>
      </pc:sldChg>
      <pc:sldChg chg="addSp delSp modSp add mod">
        <pc:chgData name="Mansi Baid" userId="b7bb0e7fc4e4693d" providerId="LiveId" clId="{48417A23-4C3C-4367-B091-1642F7F075B2}" dt="2024-12-07T03:57:30.029" v="1447"/>
        <pc:sldMkLst>
          <pc:docMk/>
          <pc:sldMk cId="387910942" sldId="282"/>
        </pc:sldMkLst>
        <pc:spChg chg="add mod">
          <ac:chgData name="Mansi Baid" userId="b7bb0e7fc4e4693d" providerId="LiveId" clId="{48417A23-4C3C-4367-B091-1642F7F075B2}" dt="2024-12-07T03:57:30.029" v="1447"/>
          <ac:spMkLst>
            <pc:docMk/>
            <pc:sldMk cId="387910942" sldId="282"/>
            <ac:spMk id="3" creationId="{EC1D3BD7-F9B7-EAF5-2769-2B26A439451B}"/>
          </ac:spMkLst>
        </pc:spChg>
        <pc:spChg chg="add mod">
          <ac:chgData name="Mansi Baid" userId="b7bb0e7fc4e4693d" providerId="LiveId" clId="{48417A23-4C3C-4367-B091-1642F7F075B2}" dt="2024-12-07T03:57:30.029" v="1447"/>
          <ac:spMkLst>
            <pc:docMk/>
            <pc:sldMk cId="387910942" sldId="282"/>
            <ac:spMk id="4" creationId="{6BED1BBB-0030-8EE0-13F3-FD433AA29863}"/>
          </ac:spMkLst>
        </pc:spChg>
        <pc:spChg chg="add mod">
          <ac:chgData name="Mansi Baid" userId="b7bb0e7fc4e4693d" providerId="LiveId" clId="{48417A23-4C3C-4367-B091-1642F7F075B2}" dt="2024-12-07T03:57:30.029" v="1447"/>
          <ac:spMkLst>
            <pc:docMk/>
            <pc:sldMk cId="387910942" sldId="282"/>
            <ac:spMk id="5" creationId="{A6121FB4-CA91-EC07-48B5-5AC312D0E723}"/>
          </ac:spMkLst>
        </pc:spChg>
        <pc:picChg chg="add mod">
          <ac:chgData name="Mansi Baid" userId="b7bb0e7fc4e4693d" providerId="LiveId" clId="{48417A23-4C3C-4367-B091-1642F7F075B2}" dt="2024-12-07T03:57:30.029" v="1447"/>
          <ac:picMkLst>
            <pc:docMk/>
            <pc:sldMk cId="387910942" sldId="282"/>
            <ac:picMk id="2" creationId="{82C2F96F-2CA9-6CAB-DE99-67E9625E98B0}"/>
          </ac:picMkLst>
        </pc:picChg>
      </pc:sldChg>
      <pc:sldChg chg="add del">
        <pc:chgData name="Mansi Baid" userId="b7bb0e7fc4e4693d" providerId="LiveId" clId="{48417A23-4C3C-4367-B091-1642F7F075B2}" dt="2024-12-07T03:50:02.839" v="1402" actId="47"/>
        <pc:sldMkLst>
          <pc:docMk/>
          <pc:sldMk cId="1294841611" sldId="282"/>
        </pc:sldMkLst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3219600086" sldId="282"/>
        </pc:sldMkLst>
      </pc:sldChg>
      <pc:sldChg chg="addSp delSp modSp add mod">
        <pc:chgData name="Mansi Baid" userId="b7bb0e7fc4e4693d" providerId="LiveId" clId="{48417A23-4C3C-4367-B091-1642F7F075B2}" dt="2024-12-07T03:57:57.717" v="1450"/>
        <pc:sldMkLst>
          <pc:docMk/>
          <pc:sldMk cId="88493834" sldId="283"/>
        </pc:sldMkLst>
      </pc:sldChg>
      <pc:sldChg chg="add del setBg">
        <pc:chgData name="Mansi Baid" userId="b7bb0e7fc4e4693d" providerId="LiveId" clId="{48417A23-4C3C-4367-B091-1642F7F075B2}" dt="2024-12-07T03:47:45.282" v="1379"/>
        <pc:sldMkLst>
          <pc:docMk/>
          <pc:sldMk cId="2753921238" sldId="283"/>
        </pc:sldMkLst>
      </pc:sldChg>
      <pc:sldChg chg="add del">
        <pc:chgData name="Mansi Baid" userId="b7bb0e7fc4e4693d" providerId="LiveId" clId="{48417A23-4C3C-4367-B091-1642F7F075B2}" dt="2024-12-07T03:50:03.084" v="1403" actId="47"/>
        <pc:sldMkLst>
          <pc:docMk/>
          <pc:sldMk cId="3612239799" sldId="283"/>
        </pc:sldMkLst>
      </pc:sldChg>
      <pc:sldChg chg="addSp delSp modSp add mod">
        <pc:chgData name="Mansi Baid" userId="b7bb0e7fc4e4693d" providerId="LiveId" clId="{48417A23-4C3C-4367-B091-1642F7F075B2}" dt="2024-12-07T06:41:13.945" v="1455"/>
        <pc:sldMkLst>
          <pc:docMk/>
          <pc:sldMk cId="1751999122" sldId="284"/>
        </pc:sldMkLst>
      </pc:sldChg>
      <pc:sldChg chg="add del">
        <pc:chgData name="Mansi Baid" userId="b7bb0e7fc4e4693d" providerId="LiveId" clId="{48417A23-4C3C-4367-B091-1642F7F075B2}" dt="2024-12-07T03:50:03.310" v="1404" actId="47"/>
        <pc:sldMkLst>
          <pc:docMk/>
          <pc:sldMk cId="3481707542" sldId="284"/>
        </pc:sldMkLst>
      </pc:sldChg>
      <pc:sldChg chg="addSp delSp modSp add mod">
        <pc:chgData name="Mansi Baid" userId="b7bb0e7fc4e4693d" providerId="LiveId" clId="{48417A23-4C3C-4367-B091-1642F7F075B2}" dt="2024-12-07T08:47:40.254" v="3046"/>
        <pc:sldMkLst>
          <pc:docMk/>
          <pc:sldMk cId="4062741121" sldId="285"/>
        </pc:sldMkLst>
      </pc:sldChg>
      <pc:sldChg chg="add del">
        <pc:chgData name="Mansi Baid" userId="b7bb0e7fc4e4693d" providerId="LiveId" clId="{48417A23-4C3C-4367-B091-1642F7F075B2}" dt="2024-12-07T03:50:03.703" v="1405" actId="47"/>
        <pc:sldMkLst>
          <pc:docMk/>
          <pc:sldMk cId="4288325515" sldId="285"/>
        </pc:sldMkLst>
      </pc:sldChg>
      <pc:sldChg chg="addSp modSp add">
        <pc:chgData name="Mansi Baid" userId="b7bb0e7fc4e4693d" providerId="LiveId" clId="{48417A23-4C3C-4367-B091-1642F7F075B2}" dt="2024-12-07T08:47:58.162" v="3047"/>
        <pc:sldMkLst>
          <pc:docMk/>
          <pc:sldMk cId="1176997391" sldId="286"/>
        </pc:sldMkLst>
      </pc:sldChg>
      <pc:sldChg chg="add del setBg">
        <pc:chgData name="Mansi Baid" userId="b7bb0e7fc4e4693d" providerId="LiveId" clId="{48417A23-4C3C-4367-B091-1642F7F075B2}" dt="2024-12-07T08:42:37.033" v="3037"/>
        <pc:sldMkLst>
          <pc:docMk/>
          <pc:sldMk cId="1419458836" sldId="286"/>
        </pc:sldMkLst>
      </pc:sldChg>
      <pc:sldChg chg="add del setBg">
        <pc:chgData name="Mansi Baid" userId="b7bb0e7fc4e4693d" providerId="LiveId" clId="{48417A23-4C3C-4367-B091-1642F7F075B2}" dt="2024-12-07T03:49:43.867" v="1393"/>
        <pc:sldMkLst>
          <pc:docMk/>
          <pc:sldMk cId="3920431905" sldId="286"/>
        </pc:sldMkLst>
      </pc:sldChg>
      <pc:sldChg chg="addSp modSp add">
        <pc:chgData name="Mansi Baid" userId="b7bb0e7fc4e4693d" providerId="LiveId" clId="{48417A23-4C3C-4367-B091-1642F7F075B2}" dt="2024-12-07T08:49:05.780" v="3048"/>
        <pc:sldMkLst>
          <pc:docMk/>
          <pc:sldMk cId="1150627356" sldId="287"/>
        </pc:sldMkLst>
      </pc:sldChg>
      <pc:sldChg chg="add del setBg">
        <pc:chgData name="Mansi Baid" userId="b7bb0e7fc4e4693d" providerId="LiveId" clId="{48417A23-4C3C-4367-B091-1642F7F075B2}" dt="2024-12-07T08:42:36.354" v="3036"/>
        <pc:sldMkLst>
          <pc:docMk/>
          <pc:sldMk cId="2475787086" sldId="287"/>
        </pc:sldMkLst>
      </pc:sldChg>
      <pc:sldChg chg="add del setBg">
        <pc:chgData name="Mansi Baid" userId="b7bb0e7fc4e4693d" providerId="LiveId" clId="{48417A23-4C3C-4367-B091-1642F7F075B2}" dt="2024-12-07T08:42:35.948" v="3035"/>
        <pc:sldMkLst>
          <pc:docMk/>
          <pc:sldMk cId="3332014309" sldId="288"/>
        </pc:sldMkLst>
      </pc:sldChg>
      <pc:sldChg chg="addSp modSp add">
        <pc:chgData name="Mansi Baid" userId="b7bb0e7fc4e4693d" providerId="LiveId" clId="{48417A23-4C3C-4367-B091-1642F7F075B2}" dt="2024-12-07T08:49:32.581" v="3049"/>
        <pc:sldMkLst>
          <pc:docMk/>
          <pc:sldMk cId="3594748035" sldId="288"/>
        </pc:sldMkLst>
      </pc:sldChg>
      <pc:sldChg chg="addSp modSp add">
        <pc:chgData name="Mansi Baid" userId="b7bb0e7fc4e4693d" providerId="LiveId" clId="{48417A23-4C3C-4367-B091-1642F7F075B2}" dt="2024-12-07T08:51:13.496" v="3050"/>
        <pc:sldMkLst>
          <pc:docMk/>
          <pc:sldMk cId="2756131872" sldId="289"/>
        </pc:sldMkLst>
      </pc:sldChg>
      <pc:sldChg chg="addSp modSp add">
        <pc:chgData name="Mansi Baid" userId="b7bb0e7fc4e4693d" providerId="LiveId" clId="{48417A23-4C3C-4367-B091-1642F7F075B2}" dt="2024-12-07T08:51:26.586" v="3051"/>
        <pc:sldMkLst>
          <pc:docMk/>
          <pc:sldMk cId="1776238824" sldId="290"/>
        </pc:sldMkLst>
      </pc:sldChg>
      <pc:sldChg chg="addSp modSp add mod">
        <pc:chgData name="Mansi Baid" userId="b7bb0e7fc4e4693d" providerId="LiveId" clId="{48417A23-4C3C-4367-B091-1642F7F075B2}" dt="2024-12-07T08:51:53.286" v="3056" actId="20577"/>
        <pc:sldMkLst>
          <pc:docMk/>
          <pc:sldMk cId="3376893851" sldId="291"/>
        </pc:sldMkLst>
      </pc:sldChg>
      <pc:sldChg chg="addSp delSp modSp add mod">
        <pc:chgData name="Mansi Baid" userId="b7bb0e7fc4e4693d" providerId="LiveId" clId="{48417A23-4C3C-4367-B091-1642F7F075B2}" dt="2024-12-07T08:57:02.879" v="3068" actId="478"/>
        <pc:sldMkLst>
          <pc:docMk/>
          <pc:sldMk cId="2278731201" sldId="292"/>
        </pc:sldMkLst>
      </pc:sldChg>
      <pc:sldChg chg="add del setBg">
        <pc:chgData name="Mansi Baid" userId="b7bb0e7fc4e4693d" providerId="LiveId" clId="{48417A23-4C3C-4367-B091-1642F7F075B2}" dt="2024-12-07T08:47:28.972" v="3045"/>
        <pc:sldMkLst>
          <pc:docMk/>
          <pc:sldMk cId="3052462732" sldId="292"/>
        </pc:sldMkLst>
      </pc:sldChg>
      <pc:sldChg chg="delSp add mod">
        <pc:chgData name="Mansi Baid" userId="b7bb0e7fc4e4693d" providerId="LiveId" clId="{48417A23-4C3C-4367-B091-1642F7F075B2}" dt="2024-12-07T08:55:29.988" v="3060" actId="478"/>
        <pc:sldMkLst>
          <pc:docMk/>
          <pc:sldMk cId="1695225692" sldId="293"/>
        </pc:sldMkLst>
      </pc:sldChg>
      <pc:sldChg chg="add">
        <pc:chgData name="Mansi Baid" userId="b7bb0e7fc4e4693d" providerId="LiveId" clId="{48417A23-4C3C-4367-B091-1642F7F075B2}" dt="2024-12-07T08:55:39.106" v="3061" actId="2890"/>
        <pc:sldMkLst>
          <pc:docMk/>
          <pc:sldMk cId="1014764671" sldId="294"/>
        </pc:sldMkLst>
      </pc:sldChg>
      <pc:sldChg chg="addSp modSp add">
        <pc:chgData name="Mansi Baid" userId="b7bb0e7fc4e4693d" providerId="LiveId" clId="{48417A23-4C3C-4367-B091-1642F7F075B2}" dt="2024-12-07T08:58:56.085" v="3074"/>
        <pc:sldMkLst>
          <pc:docMk/>
          <pc:sldMk cId="2146966846" sldId="295"/>
        </pc:sldMkLst>
      </pc:sldChg>
      <pc:sldChg chg="addSp modSp add">
        <pc:chgData name="Mansi Baid" userId="b7bb0e7fc4e4693d" providerId="LiveId" clId="{48417A23-4C3C-4367-B091-1642F7F075B2}" dt="2024-12-07T08:58:46.073" v="3073"/>
        <pc:sldMkLst>
          <pc:docMk/>
          <pc:sldMk cId="1684587911" sldId="296"/>
        </pc:sldMkLst>
      </pc:sldChg>
      <pc:sldChg chg="addSp modSp add mod">
        <pc:chgData name="Mansi Baid" userId="b7bb0e7fc4e4693d" providerId="LiveId" clId="{48417A23-4C3C-4367-B091-1642F7F075B2}" dt="2024-12-07T08:57:50.822" v="3072" actId="1035"/>
        <pc:sldMkLst>
          <pc:docMk/>
          <pc:sldMk cId="3397588882" sldId="297"/>
        </pc:sldMkLst>
      </pc:sldChg>
      <pc:sldChg chg="addSp modSp add">
        <pc:chgData name="Mansi Baid" userId="b7bb0e7fc4e4693d" providerId="LiveId" clId="{48417A23-4C3C-4367-B091-1642F7F075B2}" dt="2024-12-07T08:57:28.491" v="3069"/>
        <pc:sldMkLst>
          <pc:docMk/>
          <pc:sldMk cId="4020734836" sldId="298"/>
        </pc:sldMkLst>
      </pc:sldChg>
    </pc:docChg>
  </pc:docChgLst>
  <pc:docChgLst>
    <pc:chgData name="Ankit Kumar" userId="229a195b-027d-4063-b484-934b5dde3fe3" providerId="ADAL" clId="{4962EDCE-EB4C-4646-A4ED-E91A77CC65F4}"/>
    <pc:docChg chg="undo custSel addSld delSld modSld sldOrd modMainMaster">
      <pc:chgData name="Ankit Kumar" userId="229a195b-027d-4063-b484-934b5dde3fe3" providerId="ADAL" clId="{4962EDCE-EB4C-4646-A4ED-E91A77CC65F4}" dt="2024-12-13T09:31:47.340" v="4620"/>
      <pc:docMkLst>
        <pc:docMk/>
      </pc:docMkLst>
      <pc:sldChg chg="modSp mod">
        <pc:chgData name="Ankit Kumar" userId="229a195b-027d-4063-b484-934b5dde3fe3" providerId="ADAL" clId="{4962EDCE-EB4C-4646-A4ED-E91A77CC65F4}" dt="2024-12-07T13:04:08.819" v="178" actId="1076"/>
        <pc:sldMkLst>
          <pc:docMk/>
          <pc:sldMk cId="2430438564" sldId="261"/>
        </pc:sldMkLst>
        <pc:spChg chg="mod">
          <ac:chgData name="Ankit Kumar" userId="229a195b-027d-4063-b484-934b5dde3fe3" providerId="ADAL" clId="{4962EDCE-EB4C-4646-A4ED-E91A77CC65F4}" dt="2024-12-07T12:55:23.904" v="0" actId="2711"/>
          <ac:spMkLst>
            <pc:docMk/>
            <pc:sldMk cId="2430438564" sldId="261"/>
            <ac:spMk id="4" creationId="{00000000-0000-0000-0000-000000000000}"/>
          </ac:spMkLst>
        </pc:spChg>
        <pc:spChg chg="mod">
          <ac:chgData name="Ankit Kumar" userId="229a195b-027d-4063-b484-934b5dde3fe3" providerId="ADAL" clId="{4962EDCE-EB4C-4646-A4ED-E91A77CC65F4}" dt="2024-12-07T12:55:46.499" v="6" actId="255"/>
          <ac:spMkLst>
            <pc:docMk/>
            <pc:sldMk cId="2430438564" sldId="261"/>
            <ac:spMk id="5" creationId="{00000000-0000-0000-0000-000000000000}"/>
          </ac:spMkLst>
        </pc:spChg>
        <pc:spChg chg="mod">
          <ac:chgData name="Ankit Kumar" userId="229a195b-027d-4063-b484-934b5dde3fe3" providerId="ADAL" clId="{4962EDCE-EB4C-4646-A4ED-E91A77CC65F4}" dt="2024-12-07T13:04:08.819" v="178" actId="1076"/>
          <ac:spMkLst>
            <pc:docMk/>
            <pc:sldMk cId="2430438564" sldId="261"/>
            <ac:spMk id="6" creationId="{00000000-0000-0000-0000-000000000000}"/>
          </ac:spMkLst>
        </pc:spChg>
      </pc:sldChg>
      <pc:sldChg chg="modSp mod">
        <pc:chgData name="Ankit Kumar" userId="229a195b-027d-4063-b484-934b5dde3fe3" providerId="ADAL" clId="{4962EDCE-EB4C-4646-A4ED-E91A77CC65F4}" dt="2024-12-12T11:41:13.243" v="3913" actId="113"/>
        <pc:sldMkLst>
          <pc:docMk/>
          <pc:sldMk cId="1600939351" sldId="262"/>
        </pc:sldMkLst>
        <pc:spChg chg="mod">
          <ac:chgData name="Ankit Kumar" userId="229a195b-027d-4063-b484-934b5dde3fe3" providerId="ADAL" clId="{4962EDCE-EB4C-4646-A4ED-E91A77CC65F4}" dt="2024-12-12T11:41:13.243" v="3913" actId="113"/>
          <ac:spMkLst>
            <pc:docMk/>
            <pc:sldMk cId="1600939351" sldId="262"/>
            <ac:spMk id="3" creationId="{00000000-0000-0000-0000-000000000000}"/>
          </ac:spMkLst>
        </pc:spChg>
        <pc:spChg chg="mod">
          <ac:chgData name="Ankit Kumar" userId="229a195b-027d-4063-b484-934b5dde3fe3" providerId="ADAL" clId="{4962EDCE-EB4C-4646-A4ED-E91A77CC65F4}" dt="2024-12-12T11:07:11.310" v="3072" actId="120"/>
          <ac:spMkLst>
            <pc:docMk/>
            <pc:sldMk cId="1600939351" sldId="262"/>
            <ac:spMk id="4" creationId="{00000000-0000-0000-0000-000000000000}"/>
          </ac:spMkLst>
        </pc:spChg>
      </pc:sldChg>
      <pc:sldChg chg="addSp delSp modSp del mod">
        <pc:chgData name="Ankit Kumar" userId="229a195b-027d-4063-b484-934b5dde3fe3" providerId="ADAL" clId="{4962EDCE-EB4C-4646-A4ED-E91A77CC65F4}" dt="2024-12-12T14:15:30.650" v="3927" actId="2696"/>
        <pc:sldMkLst>
          <pc:docMk/>
          <pc:sldMk cId="1500889306" sldId="263"/>
        </pc:sldMkLst>
      </pc:sldChg>
      <pc:sldChg chg="modSp mod modNotesTx">
        <pc:chgData name="Ankit Kumar" userId="229a195b-027d-4063-b484-934b5dde3fe3" providerId="ADAL" clId="{4962EDCE-EB4C-4646-A4ED-E91A77CC65F4}" dt="2024-12-12T11:41:22.775" v="3914" actId="113"/>
        <pc:sldMkLst>
          <pc:docMk/>
          <pc:sldMk cId="147881300" sldId="264"/>
        </pc:sldMkLst>
        <pc:spChg chg="mod">
          <ac:chgData name="Ankit Kumar" userId="229a195b-027d-4063-b484-934b5dde3fe3" providerId="ADAL" clId="{4962EDCE-EB4C-4646-A4ED-E91A77CC65F4}" dt="2024-12-12T11:41:22.775" v="3914" actId="113"/>
          <ac:spMkLst>
            <pc:docMk/>
            <pc:sldMk cId="147881300" sldId="264"/>
            <ac:spMk id="3" creationId="{BF8161FE-C3EF-31CB-0BB6-02A31B55752D}"/>
          </ac:spMkLst>
        </pc:spChg>
        <pc:spChg chg="mod">
          <ac:chgData name="Ankit Kumar" userId="229a195b-027d-4063-b484-934b5dde3fe3" providerId="ADAL" clId="{4962EDCE-EB4C-4646-A4ED-E91A77CC65F4}" dt="2024-12-12T10:54:40.755" v="2937" actId="20577"/>
          <ac:spMkLst>
            <pc:docMk/>
            <pc:sldMk cId="147881300" sldId="264"/>
            <ac:spMk id="4" creationId="{87802620-135E-1444-BA04-528BA2C8BEB8}"/>
          </ac:spMkLst>
        </pc:spChg>
      </pc:sldChg>
      <pc:sldChg chg="modSp mod modNotesTx">
        <pc:chgData name="Ankit Kumar" userId="229a195b-027d-4063-b484-934b5dde3fe3" providerId="ADAL" clId="{4962EDCE-EB4C-4646-A4ED-E91A77CC65F4}" dt="2024-12-12T14:33:32.638" v="4101" actId="20577"/>
        <pc:sldMkLst>
          <pc:docMk/>
          <pc:sldMk cId="324692756" sldId="265"/>
        </pc:sldMkLst>
        <pc:spChg chg="mod">
          <ac:chgData name="Ankit Kumar" userId="229a195b-027d-4063-b484-934b5dde3fe3" providerId="ADAL" clId="{4962EDCE-EB4C-4646-A4ED-E91A77CC65F4}" dt="2024-12-12T11:41:26.727" v="3915" actId="113"/>
          <ac:spMkLst>
            <pc:docMk/>
            <pc:sldMk cId="324692756" sldId="265"/>
            <ac:spMk id="3" creationId="{77879D79-2D82-B657-7D09-217477A1A209}"/>
          </ac:spMkLst>
        </pc:spChg>
        <pc:spChg chg="mod">
          <ac:chgData name="Ankit Kumar" userId="229a195b-027d-4063-b484-934b5dde3fe3" providerId="ADAL" clId="{4962EDCE-EB4C-4646-A4ED-E91A77CC65F4}" dt="2024-12-12T14:33:32.638" v="4101" actId="20577"/>
          <ac:spMkLst>
            <pc:docMk/>
            <pc:sldMk cId="324692756" sldId="265"/>
            <ac:spMk id="4" creationId="{FD415E5C-3A67-2D1A-A444-A4A36885729D}"/>
          </ac:spMkLst>
        </pc:spChg>
      </pc:sldChg>
      <pc:sldChg chg="modSp mod modNotesTx">
        <pc:chgData name="Ankit Kumar" userId="229a195b-027d-4063-b484-934b5dde3fe3" providerId="ADAL" clId="{4962EDCE-EB4C-4646-A4ED-E91A77CC65F4}" dt="2024-12-12T14:22:53.097" v="3962" actId="20577"/>
        <pc:sldMkLst>
          <pc:docMk/>
          <pc:sldMk cId="2885731010" sldId="266"/>
        </pc:sldMkLst>
        <pc:spChg chg="mod">
          <ac:chgData name="Ankit Kumar" userId="229a195b-027d-4063-b484-934b5dde3fe3" providerId="ADAL" clId="{4962EDCE-EB4C-4646-A4ED-E91A77CC65F4}" dt="2024-12-12T11:41:36.518" v="3917" actId="113"/>
          <ac:spMkLst>
            <pc:docMk/>
            <pc:sldMk cId="2885731010" sldId="266"/>
            <ac:spMk id="3" creationId="{DC47419E-8C6F-F341-0FC4-4C8776D2DDA8}"/>
          </ac:spMkLst>
        </pc:spChg>
        <pc:spChg chg="mod">
          <ac:chgData name="Ankit Kumar" userId="229a195b-027d-4063-b484-934b5dde3fe3" providerId="ADAL" clId="{4962EDCE-EB4C-4646-A4ED-E91A77CC65F4}" dt="2024-12-12T14:22:53.097" v="3962" actId="20577"/>
          <ac:spMkLst>
            <pc:docMk/>
            <pc:sldMk cId="2885731010" sldId="266"/>
            <ac:spMk id="4" creationId="{3E465468-31F8-1D3B-F983-B0D0016724E7}"/>
          </ac:spMkLst>
        </pc:spChg>
      </pc:sldChg>
      <pc:sldChg chg="modSp mod modNotesTx">
        <pc:chgData name="Ankit Kumar" userId="229a195b-027d-4063-b484-934b5dde3fe3" providerId="ADAL" clId="{4962EDCE-EB4C-4646-A4ED-E91A77CC65F4}" dt="2024-12-12T14:24:29.705" v="3975" actId="20577"/>
        <pc:sldMkLst>
          <pc:docMk/>
          <pc:sldMk cId="1820119122" sldId="267"/>
        </pc:sldMkLst>
        <pc:spChg chg="mod">
          <ac:chgData name="Ankit Kumar" userId="229a195b-027d-4063-b484-934b5dde3fe3" providerId="ADAL" clId="{4962EDCE-EB4C-4646-A4ED-E91A77CC65F4}" dt="2024-12-12T11:41:04.764" v="3912" actId="113"/>
          <ac:spMkLst>
            <pc:docMk/>
            <pc:sldMk cId="1820119122" sldId="267"/>
            <ac:spMk id="3" creationId="{0C7C6F48-5BA1-7AE7-391F-1D459D603C41}"/>
          </ac:spMkLst>
        </pc:spChg>
        <pc:spChg chg="mod">
          <ac:chgData name="Ankit Kumar" userId="229a195b-027d-4063-b484-934b5dde3fe3" providerId="ADAL" clId="{4962EDCE-EB4C-4646-A4ED-E91A77CC65F4}" dt="2024-12-12T14:24:29.705" v="3975" actId="20577"/>
          <ac:spMkLst>
            <pc:docMk/>
            <pc:sldMk cId="1820119122" sldId="267"/>
            <ac:spMk id="4" creationId="{4E0BA134-3D53-EA3B-22B0-FEF98A9A2744}"/>
          </ac:spMkLst>
        </pc:spChg>
      </pc:sldChg>
      <pc:sldChg chg="modSp mod modNotesTx">
        <pc:chgData name="Ankit Kumar" userId="229a195b-027d-4063-b484-934b5dde3fe3" providerId="ADAL" clId="{4962EDCE-EB4C-4646-A4ED-E91A77CC65F4}" dt="2024-12-12T14:22:13.228" v="3961" actId="948"/>
        <pc:sldMkLst>
          <pc:docMk/>
          <pc:sldMk cId="2112121658" sldId="268"/>
        </pc:sldMkLst>
        <pc:spChg chg="mod">
          <ac:chgData name="Ankit Kumar" userId="229a195b-027d-4063-b484-934b5dde3fe3" providerId="ADAL" clId="{4962EDCE-EB4C-4646-A4ED-E91A77CC65F4}" dt="2024-12-12T11:41:32.787" v="3916" actId="113"/>
          <ac:spMkLst>
            <pc:docMk/>
            <pc:sldMk cId="2112121658" sldId="268"/>
            <ac:spMk id="3" creationId="{ED85655D-9A44-441A-9F54-7372AF01595B}"/>
          </ac:spMkLst>
        </pc:spChg>
        <pc:spChg chg="mod">
          <ac:chgData name="Ankit Kumar" userId="229a195b-027d-4063-b484-934b5dde3fe3" providerId="ADAL" clId="{4962EDCE-EB4C-4646-A4ED-E91A77CC65F4}" dt="2024-12-12T14:22:13.228" v="3961" actId="948"/>
          <ac:spMkLst>
            <pc:docMk/>
            <pc:sldMk cId="2112121658" sldId="268"/>
            <ac:spMk id="4" creationId="{76FD57ED-B46F-B808-59FE-E11D9CD3C755}"/>
          </ac:spMkLst>
        </pc:spChg>
      </pc:sldChg>
      <pc:sldChg chg="modSp mod">
        <pc:chgData name="Ankit Kumar" userId="229a195b-027d-4063-b484-934b5dde3fe3" providerId="ADAL" clId="{4962EDCE-EB4C-4646-A4ED-E91A77CC65F4}" dt="2024-12-12T11:41:46.126" v="3919" actId="113"/>
        <pc:sldMkLst>
          <pc:docMk/>
          <pc:sldMk cId="547236979" sldId="271"/>
        </pc:sldMkLst>
        <pc:spChg chg="mod">
          <ac:chgData name="Ankit Kumar" userId="229a195b-027d-4063-b484-934b5dde3fe3" providerId="ADAL" clId="{4962EDCE-EB4C-4646-A4ED-E91A77CC65F4}" dt="2024-12-12T11:41:46.126" v="3919" actId="113"/>
          <ac:spMkLst>
            <pc:docMk/>
            <pc:sldMk cId="547236979" sldId="271"/>
            <ac:spMk id="3" creationId="{EF5D95E1-28E6-0FE1-B89A-07DDBB9035A5}"/>
          </ac:spMkLst>
        </pc:spChg>
        <pc:spChg chg="mod">
          <ac:chgData name="Ankit Kumar" userId="229a195b-027d-4063-b484-934b5dde3fe3" providerId="ADAL" clId="{4962EDCE-EB4C-4646-A4ED-E91A77CC65F4}" dt="2024-12-12T11:41:43.652" v="3918" actId="1076"/>
          <ac:spMkLst>
            <pc:docMk/>
            <pc:sldMk cId="547236979" sldId="271"/>
            <ac:spMk id="4" creationId="{19E597C7-8DA7-9A4E-9A0D-7AD80335A404}"/>
          </ac:spMkLst>
        </pc:spChg>
      </pc:sldChg>
      <pc:sldChg chg="del">
        <pc:chgData name="Ankit Kumar" userId="229a195b-027d-4063-b484-934b5dde3fe3" providerId="ADAL" clId="{4962EDCE-EB4C-4646-A4ED-E91A77CC65F4}" dt="2024-12-12T10:01:01.314" v="1355" actId="47"/>
        <pc:sldMkLst>
          <pc:docMk/>
          <pc:sldMk cId="87591389" sldId="272"/>
        </pc:sldMkLst>
      </pc:sldChg>
      <pc:sldChg chg="modSp add del mod setBg">
        <pc:chgData name="Ankit Kumar" userId="229a195b-027d-4063-b484-934b5dde3fe3" providerId="ADAL" clId="{4962EDCE-EB4C-4646-A4ED-E91A77CC65F4}" dt="2024-12-12T14:09:20.083" v="3926" actId="20577"/>
        <pc:sldMkLst>
          <pc:docMk/>
          <pc:sldMk cId="1686484029" sldId="274"/>
        </pc:sldMkLst>
        <pc:spChg chg="mod">
          <ac:chgData name="Ankit Kumar" userId="229a195b-027d-4063-b484-934b5dde3fe3" providerId="ADAL" clId="{4962EDCE-EB4C-4646-A4ED-E91A77CC65F4}" dt="2024-12-12T11:11:28.309" v="3122" actId="20577"/>
          <ac:spMkLst>
            <pc:docMk/>
            <pc:sldMk cId="1686484029" sldId="274"/>
            <ac:spMk id="7" creationId="{39473D6F-E62C-CE7B-ABDE-F29A56CD472B}"/>
          </ac:spMkLst>
        </pc:spChg>
        <pc:spChg chg="mod">
          <ac:chgData name="Ankit Kumar" userId="229a195b-027d-4063-b484-934b5dde3fe3" providerId="ADAL" clId="{4962EDCE-EB4C-4646-A4ED-E91A77CC65F4}" dt="2024-12-12T14:09:20.083" v="3926" actId="20577"/>
          <ac:spMkLst>
            <pc:docMk/>
            <pc:sldMk cId="1686484029" sldId="274"/>
            <ac:spMk id="8" creationId="{0D83B718-C63F-47E3-38A7-AEBAA235F50E}"/>
          </ac:spMkLst>
        </pc:spChg>
      </pc:sldChg>
      <pc:sldChg chg="modSp add del mod setBg">
        <pc:chgData name="Ankit Kumar" userId="229a195b-027d-4063-b484-934b5dde3fe3" providerId="ADAL" clId="{4962EDCE-EB4C-4646-A4ED-E91A77CC65F4}" dt="2024-12-12T11:20:01.346" v="3450" actId="20577"/>
        <pc:sldMkLst>
          <pc:docMk/>
          <pc:sldMk cId="3372046711" sldId="275"/>
        </pc:sldMkLst>
        <pc:spChg chg="mod">
          <ac:chgData name="Ankit Kumar" userId="229a195b-027d-4063-b484-934b5dde3fe3" providerId="ADAL" clId="{4962EDCE-EB4C-4646-A4ED-E91A77CC65F4}" dt="2024-12-12T11:20:01.346" v="3450" actId="20577"/>
          <ac:spMkLst>
            <pc:docMk/>
            <pc:sldMk cId="3372046711" sldId="275"/>
            <ac:spMk id="13" creationId="{C008940B-923B-3F65-4D7B-4A855B3A16CE}"/>
          </ac:spMkLst>
        </pc:spChg>
        <pc:spChg chg="mod">
          <ac:chgData name="Ankit Kumar" userId="229a195b-027d-4063-b484-934b5dde3fe3" providerId="ADAL" clId="{4962EDCE-EB4C-4646-A4ED-E91A77CC65F4}" dt="2024-12-12T11:19:19.140" v="3432" actId="113"/>
          <ac:spMkLst>
            <pc:docMk/>
            <pc:sldMk cId="3372046711" sldId="275"/>
            <ac:spMk id="14" creationId="{FA6343C5-196B-BD97-4E41-C56E0AD2F10B}"/>
          </ac:spMkLst>
        </pc:spChg>
      </pc:sldChg>
      <pc:sldChg chg="delSp add del mod setBg">
        <pc:chgData name="Ankit Kumar" userId="229a195b-027d-4063-b484-934b5dde3fe3" providerId="ADAL" clId="{4962EDCE-EB4C-4646-A4ED-E91A77CC65F4}" dt="2024-12-12T11:20:12.018" v="3451" actId="2696"/>
        <pc:sldMkLst>
          <pc:docMk/>
          <pc:sldMk cId="3440074459" sldId="276"/>
        </pc:sldMkLst>
      </pc:sldChg>
      <pc:sldChg chg="modSp add del mod setBg">
        <pc:chgData name="Ankit Kumar" userId="229a195b-027d-4063-b484-934b5dde3fe3" providerId="ADAL" clId="{4962EDCE-EB4C-4646-A4ED-E91A77CC65F4}" dt="2024-12-12T14:50:20.092" v="4223" actId="20577"/>
        <pc:sldMkLst>
          <pc:docMk/>
          <pc:sldMk cId="3178232172" sldId="277"/>
        </pc:sldMkLst>
        <pc:spChg chg="mod">
          <ac:chgData name="Ankit Kumar" userId="229a195b-027d-4063-b484-934b5dde3fe3" providerId="ADAL" clId="{4962EDCE-EB4C-4646-A4ED-E91A77CC65F4}" dt="2024-12-12T11:22:20.038" v="3475" actId="20577"/>
          <ac:spMkLst>
            <pc:docMk/>
            <pc:sldMk cId="3178232172" sldId="277"/>
            <ac:spMk id="15" creationId="{509631D1-6E2B-4015-D03B-EC06F69504B5}"/>
          </ac:spMkLst>
        </pc:spChg>
        <pc:spChg chg="mod">
          <ac:chgData name="Ankit Kumar" userId="229a195b-027d-4063-b484-934b5dde3fe3" providerId="ADAL" clId="{4962EDCE-EB4C-4646-A4ED-E91A77CC65F4}" dt="2024-12-12T14:50:20.092" v="4223" actId="20577"/>
          <ac:spMkLst>
            <pc:docMk/>
            <pc:sldMk cId="3178232172" sldId="277"/>
            <ac:spMk id="16" creationId="{2B13CCF4-0C29-5086-C1DC-586B26932FB3}"/>
          </ac:spMkLst>
        </pc:spChg>
      </pc:sldChg>
      <pc:sldChg chg="modSp add del mod setBg">
        <pc:chgData name="Ankit Kumar" userId="229a195b-027d-4063-b484-934b5dde3fe3" providerId="ADAL" clId="{4962EDCE-EB4C-4646-A4ED-E91A77CC65F4}" dt="2024-12-12T14:51:53.250" v="4229" actId="12"/>
        <pc:sldMkLst>
          <pc:docMk/>
          <pc:sldMk cId="496420674" sldId="278"/>
        </pc:sldMkLst>
        <pc:spChg chg="mod">
          <ac:chgData name="Ankit Kumar" userId="229a195b-027d-4063-b484-934b5dde3fe3" providerId="ADAL" clId="{4962EDCE-EB4C-4646-A4ED-E91A77CC65F4}" dt="2024-12-12T11:22:34.085" v="3483" actId="113"/>
          <ac:spMkLst>
            <pc:docMk/>
            <pc:sldMk cId="496420674" sldId="278"/>
            <ac:spMk id="3" creationId="{AA08634A-3219-44D5-1F51-70C221C8A2BB}"/>
          </ac:spMkLst>
        </pc:spChg>
        <pc:spChg chg="mod">
          <ac:chgData name="Ankit Kumar" userId="229a195b-027d-4063-b484-934b5dde3fe3" providerId="ADAL" clId="{4962EDCE-EB4C-4646-A4ED-E91A77CC65F4}" dt="2024-12-12T14:51:53.250" v="4229" actId="12"/>
          <ac:spMkLst>
            <pc:docMk/>
            <pc:sldMk cId="496420674" sldId="278"/>
            <ac:spMk id="4" creationId="{B22323E4-A92F-BB96-1F10-EB25F9105BD4}"/>
          </ac:spMkLst>
        </pc:spChg>
      </pc:sldChg>
      <pc:sldChg chg="addSp delSp modSp add del mod setBg">
        <pc:chgData name="Ankit Kumar" userId="229a195b-027d-4063-b484-934b5dde3fe3" providerId="ADAL" clId="{4962EDCE-EB4C-4646-A4ED-E91A77CC65F4}" dt="2024-12-13T09:31:47.340" v="4620"/>
        <pc:sldMkLst>
          <pc:docMk/>
          <pc:sldMk cId="1084264734" sldId="279"/>
        </pc:sldMkLst>
        <pc:spChg chg="mod">
          <ac:chgData name="Ankit Kumar" userId="229a195b-027d-4063-b484-934b5dde3fe3" providerId="ADAL" clId="{4962EDCE-EB4C-4646-A4ED-E91A77CC65F4}" dt="2024-12-12T11:23:37.018" v="3502" actId="255"/>
          <ac:spMkLst>
            <pc:docMk/>
            <pc:sldMk cId="1084264734" sldId="279"/>
            <ac:spMk id="8" creationId="{F755BC4B-F2E1-3F6B-EB1D-000959FE2E0F}"/>
          </ac:spMkLst>
        </pc:spChg>
        <pc:spChg chg="mod">
          <ac:chgData name="Ankit Kumar" userId="229a195b-027d-4063-b484-934b5dde3fe3" providerId="ADAL" clId="{4962EDCE-EB4C-4646-A4ED-E91A77CC65F4}" dt="2024-12-12T11:24:03.309" v="3508" actId="20577"/>
          <ac:spMkLst>
            <pc:docMk/>
            <pc:sldMk cId="1084264734" sldId="279"/>
            <ac:spMk id="9" creationId="{7B37F081-2557-C772-7467-F0558F45C461}"/>
          </ac:spMkLst>
        </pc:spChg>
        <pc:graphicFrameChg chg="add mod modGraphic">
          <ac:chgData name="Ankit Kumar" userId="229a195b-027d-4063-b484-934b5dde3fe3" providerId="ADAL" clId="{4962EDCE-EB4C-4646-A4ED-E91A77CC65F4}" dt="2024-12-13T09:31:47.340" v="4620"/>
          <ac:graphicFrameMkLst>
            <pc:docMk/>
            <pc:sldMk cId="1084264734" sldId="279"/>
            <ac:graphicFrameMk id="2" creationId="{258A9B6F-CDE0-00D8-2552-5345A885E956}"/>
          </ac:graphicFrameMkLst>
        </pc:graphicFrameChg>
      </pc:sldChg>
      <pc:sldChg chg="modSp add del mod setBg modNotesTx">
        <pc:chgData name="Ankit Kumar" userId="229a195b-027d-4063-b484-934b5dde3fe3" providerId="ADAL" clId="{4962EDCE-EB4C-4646-A4ED-E91A77CC65F4}" dt="2024-12-12T11:30:18.984" v="3702" actId="1076"/>
        <pc:sldMkLst>
          <pc:docMk/>
          <pc:sldMk cId="3403462848" sldId="280"/>
        </pc:sldMkLst>
        <pc:spChg chg="mod">
          <ac:chgData name="Ankit Kumar" userId="229a195b-027d-4063-b484-934b5dde3fe3" providerId="ADAL" clId="{4962EDCE-EB4C-4646-A4ED-E91A77CC65F4}" dt="2024-12-12T11:27:54.232" v="3676" actId="20577"/>
          <ac:spMkLst>
            <pc:docMk/>
            <pc:sldMk cId="3403462848" sldId="280"/>
            <ac:spMk id="3" creationId="{80AFF9F4-631B-5E6D-2624-9D165BA4E329}"/>
          </ac:spMkLst>
        </pc:spChg>
        <pc:spChg chg="mod">
          <ac:chgData name="Ankit Kumar" userId="229a195b-027d-4063-b484-934b5dde3fe3" providerId="ADAL" clId="{4962EDCE-EB4C-4646-A4ED-E91A77CC65F4}" dt="2024-12-12T11:30:18.984" v="3702" actId="1076"/>
          <ac:spMkLst>
            <pc:docMk/>
            <pc:sldMk cId="3403462848" sldId="280"/>
            <ac:spMk id="4" creationId="{6E3897FD-C4C4-A21D-EA31-5667E8B47BAA}"/>
          </ac:spMkLst>
        </pc:spChg>
      </pc:sldChg>
      <pc:sldChg chg="modSp add del mod setBg">
        <pc:chgData name="Ankit Kumar" userId="229a195b-027d-4063-b484-934b5dde3fe3" providerId="ADAL" clId="{4962EDCE-EB4C-4646-A4ED-E91A77CC65F4}" dt="2024-12-12T11:33:09.338" v="3737" actId="20577"/>
        <pc:sldMkLst>
          <pc:docMk/>
          <pc:sldMk cId="837861460" sldId="281"/>
        </pc:sldMkLst>
        <pc:spChg chg="mod">
          <ac:chgData name="Ankit Kumar" userId="229a195b-027d-4063-b484-934b5dde3fe3" providerId="ADAL" clId="{4962EDCE-EB4C-4646-A4ED-E91A77CC65F4}" dt="2024-12-12T11:30:30.352" v="3704" actId="20577"/>
          <ac:spMkLst>
            <pc:docMk/>
            <pc:sldMk cId="837861460" sldId="281"/>
            <ac:spMk id="7" creationId="{FCFC0172-ECAD-683F-C270-6770D6FE5BB9}"/>
          </ac:spMkLst>
        </pc:spChg>
        <pc:spChg chg="mod">
          <ac:chgData name="Ankit Kumar" userId="229a195b-027d-4063-b484-934b5dde3fe3" providerId="ADAL" clId="{4962EDCE-EB4C-4646-A4ED-E91A77CC65F4}" dt="2024-12-12T11:33:09.338" v="3737" actId="20577"/>
          <ac:spMkLst>
            <pc:docMk/>
            <pc:sldMk cId="837861460" sldId="281"/>
            <ac:spMk id="8" creationId="{52AB0D54-20D3-F50A-F1AB-B53B913AC168}"/>
          </ac:spMkLst>
        </pc:spChg>
      </pc:sldChg>
      <pc:sldChg chg="modSp add del mod setBg modNotesTx">
        <pc:chgData name="Ankit Kumar" userId="229a195b-027d-4063-b484-934b5dde3fe3" providerId="ADAL" clId="{4962EDCE-EB4C-4646-A4ED-E91A77CC65F4}" dt="2024-12-12T14:00:39.242" v="3924" actId="20577"/>
        <pc:sldMkLst>
          <pc:docMk/>
          <pc:sldMk cId="387910942" sldId="282"/>
        </pc:sldMkLst>
        <pc:spChg chg="mod">
          <ac:chgData name="Ankit Kumar" userId="229a195b-027d-4063-b484-934b5dde3fe3" providerId="ADAL" clId="{4962EDCE-EB4C-4646-A4ED-E91A77CC65F4}" dt="2024-12-12T11:33:39.037" v="3739" actId="20577"/>
          <ac:spMkLst>
            <pc:docMk/>
            <pc:sldMk cId="387910942" sldId="282"/>
            <ac:spMk id="3" creationId="{EC1D3BD7-F9B7-EAF5-2769-2B26A439451B}"/>
          </ac:spMkLst>
        </pc:spChg>
        <pc:spChg chg="mod">
          <ac:chgData name="Ankit Kumar" userId="229a195b-027d-4063-b484-934b5dde3fe3" providerId="ADAL" clId="{4962EDCE-EB4C-4646-A4ED-E91A77CC65F4}" dt="2024-12-12T14:00:39.242" v="3924" actId="20577"/>
          <ac:spMkLst>
            <pc:docMk/>
            <pc:sldMk cId="387910942" sldId="282"/>
            <ac:spMk id="4" creationId="{6BED1BBB-0030-8EE0-13F3-FD433AA29863}"/>
          </ac:spMkLst>
        </pc:spChg>
      </pc:sldChg>
      <pc:sldChg chg="modSp del mod">
        <pc:chgData name="Ankit Kumar" userId="229a195b-027d-4063-b484-934b5dde3fe3" providerId="ADAL" clId="{4962EDCE-EB4C-4646-A4ED-E91A77CC65F4}" dt="2024-12-12T11:09:22.889" v="3080" actId="47"/>
        <pc:sldMkLst>
          <pc:docMk/>
          <pc:sldMk cId="88493834" sldId="283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1751999122" sldId="284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4062741121" sldId="285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1176997391" sldId="286"/>
        </pc:sldMkLst>
      </pc:sldChg>
      <pc:sldChg chg="modSp mod">
        <pc:chgData name="Ankit Kumar" userId="229a195b-027d-4063-b484-934b5dde3fe3" providerId="ADAL" clId="{4962EDCE-EB4C-4646-A4ED-E91A77CC65F4}" dt="2024-12-12T11:39:44.015" v="3910"/>
        <pc:sldMkLst>
          <pc:docMk/>
          <pc:sldMk cId="1886311123" sldId="286"/>
        </pc:sldMkLst>
        <pc:spChg chg="mod">
          <ac:chgData name="Ankit Kumar" userId="229a195b-027d-4063-b484-934b5dde3fe3" providerId="ADAL" clId="{4962EDCE-EB4C-4646-A4ED-E91A77CC65F4}" dt="2024-12-12T11:36:04.912" v="3769" actId="207"/>
          <ac:spMkLst>
            <pc:docMk/>
            <pc:sldMk cId="1886311123" sldId="286"/>
            <ac:spMk id="3" creationId="{00000000-0000-0000-0000-000000000000}"/>
          </ac:spMkLst>
        </pc:spChg>
        <pc:graphicFrameChg chg="mod">
          <ac:chgData name="Ankit Kumar" userId="229a195b-027d-4063-b484-934b5dde3fe3" providerId="ADAL" clId="{4962EDCE-EB4C-4646-A4ED-E91A77CC65F4}" dt="2024-12-12T11:39:44.015" v="3910"/>
          <ac:graphicFrameMkLst>
            <pc:docMk/>
            <pc:sldMk cId="1886311123" sldId="286"/>
            <ac:graphicFrameMk id="12" creationId="{00000000-0000-0000-0000-000000000000}"/>
          </ac:graphicFrameMkLst>
        </pc:graphicFrameChg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1150627356" sldId="287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3594748035" sldId="288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2756131872" sldId="289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1776238824" sldId="290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3376893851" sldId="291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2278731201" sldId="292"/>
        </pc:sldMkLst>
      </pc:sldChg>
      <pc:sldChg chg="del">
        <pc:chgData name="Ankit Kumar" userId="229a195b-027d-4063-b484-934b5dde3fe3" providerId="ADAL" clId="{4962EDCE-EB4C-4646-A4ED-E91A77CC65F4}" dt="2024-12-07T13:10:16.541" v="204" actId="47"/>
        <pc:sldMkLst>
          <pc:docMk/>
          <pc:sldMk cId="1695225692" sldId="293"/>
        </pc:sldMkLst>
      </pc:sldChg>
      <pc:sldChg chg="del">
        <pc:chgData name="Ankit Kumar" userId="229a195b-027d-4063-b484-934b5dde3fe3" providerId="ADAL" clId="{4962EDCE-EB4C-4646-A4ED-E91A77CC65F4}" dt="2024-12-07T13:10:16.541" v="204" actId="47"/>
        <pc:sldMkLst>
          <pc:docMk/>
          <pc:sldMk cId="1014764671" sldId="294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2146966846" sldId="295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1684587911" sldId="296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3397588882" sldId="297"/>
        </pc:sldMkLst>
      </pc:sldChg>
      <pc:sldChg chg="del">
        <pc:chgData name="Ankit Kumar" userId="229a195b-027d-4063-b484-934b5dde3fe3" providerId="ADAL" clId="{4962EDCE-EB4C-4646-A4ED-E91A77CC65F4}" dt="2024-12-07T14:06:45.435" v="1331" actId="47"/>
        <pc:sldMkLst>
          <pc:docMk/>
          <pc:sldMk cId="4020734836" sldId="298"/>
        </pc:sldMkLst>
      </pc:sldChg>
      <pc:sldChg chg="addSp delSp modSp mod">
        <pc:chgData name="Ankit Kumar" userId="229a195b-027d-4063-b484-934b5dde3fe3" providerId="ADAL" clId="{4962EDCE-EB4C-4646-A4ED-E91A77CC65F4}" dt="2024-12-13T09:04:57.095" v="4475" actId="14100"/>
        <pc:sldMkLst>
          <pc:docMk/>
          <pc:sldMk cId="1498719751" sldId="299"/>
        </pc:sldMkLst>
        <pc:spChg chg="add del mod">
          <ac:chgData name="Ankit Kumar" userId="229a195b-027d-4063-b484-934b5dde3fe3" providerId="ADAL" clId="{4962EDCE-EB4C-4646-A4ED-E91A77CC65F4}" dt="2024-12-07T13:03:09.355" v="160" actId="20577"/>
          <ac:spMkLst>
            <pc:docMk/>
            <pc:sldMk cId="1498719751" sldId="299"/>
            <ac:spMk id="3" creationId="{A04DD003-6233-ED75-9D79-E052B73C0F47}"/>
          </ac:spMkLst>
        </pc:spChg>
        <pc:spChg chg="del mod">
          <ac:chgData name="Ankit Kumar" userId="229a195b-027d-4063-b484-934b5dde3fe3" providerId="ADAL" clId="{4962EDCE-EB4C-4646-A4ED-E91A77CC65F4}" dt="2024-12-13T09:03:43.211" v="4425" actId="21"/>
          <ac:spMkLst>
            <pc:docMk/>
            <pc:sldMk cId="1498719751" sldId="299"/>
            <ac:spMk id="4" creationId="{F1F34A14-24D5-DA8A-A064-6D57A85E221B}"/>
          </ac:spMkLst>
        </pc:spChg>
        <pc:graphicFrameChg chg="add mod modGraphic">
          <ac:chgData name="Ankit Kumar" userId="229a195b-027d-4063-b484-934b5dde3fe3" providerId="ADAL" clId="{4962EDCE-EB4C-4646-A4ED-E91A77CC65F4}" dt="2024-12-13T09:04:57.095" v="4475" actId="14100"/>
          <ac:graphicFrameMkLst>
            <pc:docMk/>
            <pc:sldMk cId="1498719751" sldId="299"/>
            <ac:graphicFrameMk id="6" creationId="{AC157259-2D35-69BC-10EB-7FD71F32A40D}"/>
          </ac:graphicFrameMkLst>
        </pc:graphicFrameChg>
      </pc:sldChg>
      <pc:sldChg chg="modSp mod modNotesTx">
        <pc:chgData name="Ankit Kumar" userId="229a195b-027d-4063-b484-934b5dde3fe3" providerId="ADAL" clId="{4962EDCE-EB4C-4646-A4ED-E91A77CC65F4}" dt="2024-12-12T11:40:59.835" v="3911" actId="113"/>
        <pc:sldMkLst>
          <pc:docMk/>
          <pc:sldMk cId="3246816265" sldId="300"/>
        </pc:sldMkLst>
        <pc:spChg chg="mod">
          <ac:chgData name="Ankit Kumar" userId="229a195b-027d-4063-b484-934b5dde3fe3" providerId="ADAL" clId="{4962EDCE-EB4C-4646-A4ED-E91A77CC65F4}" dt="2024-12-12T11:40:59.835" v="3911" actId="113"/>
          <ac:spMkLst>
            <pc:docMk/>
            <pc:sldMk cId="3246816265" sldId="300"/>
            <ac:spMk id="3" creationId="{53B532E9-78E9-D482-9B41-70D4EE045EE6}"/>
          </ac:spMkLst>
        </pc:spChg>
        <pc:spChg chg="mod">
          <ac:chgData name="Ankit Kumar" userId="229a195b-027d-4063-b484-934b5dde3fe3" providerId="ADAL" clId="{4962EDCE-EB4C-4646-A4ED-E91A77CC65F4}" dt="2024-12-12T10:58:58.733" v="2994" actId="20577"/>
          <ac:spMkLst>
            <pc:docMk/>
            <pc:sldMk cId="3246816265" sldId="300"/>
            <ac:spMk id="4" creationId="{671CD172-8D1E-036E-A095-8721D9EF58B1}"/>
          </ac:spMkLst>
        </pc:spChg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2207073685" sldId="301"/>
        </pc:sldMkLst>
      </pc:sldChg>
      <pc:sldChg chg="addSp delSp modSp mod modTransition">
        <pc:chgData name="Ankit Kumar" userId="229a195b-027d-4063-b484-934b5dde3fe3" providerId="ADAL" clId="{4962EDCE-EB4C-4646-A4ED-E91A77CC65F4}" dt="2024-12-13T09:05:43.475" v="4481"/>
        <pc:sldMkLst>
          <pc:docMk/>
          <pc:sldMk cId="2955460809" sldId="301"/>
        </pc:sldMkLst>
        <pc:spChg chg="add del mod">
          <ac:chgData name="Ankit Kumar" userId="229a195b-027d-4063-b484-934b5dde3fe3" providerId="ADAL" clId="{4962EDCE-EB4C-4646-A4ED-E91A77CC65F4}" dt="2024-12-13T08:55:08.865" v="4342" actId="20577"/>
          <ac:spMkLst>
            <pc:docMk/>
            <pc:sldMk cId="2955460809" sldId="301"/>
            <ac:spMk id="3" creationId="{479CF456-695F-EACD-4E8D-E444667598CC}"/>
          </ac:spMkLst>
        </pc:spChg>
        <pc:spChg chg="del mod">
          <ac:chgData name="Ankit Kumar" userId="229a195b-027d-4063-b484-934b5dde3fe3" providerId="ADAL" clId="{4962EDCE-EB4C-4646-A4ED-E91A77CC65F4}" dt="2024-12-13T08:54:37.179" v="4331" actId="21"/>
          <ac:spMkLst>
            <pc:docMk/>
            <pc:sldMk cId="2955460809" sldId="301"/>
            <ac:spMk id="4" creationId="{D482DFCD-B39D-16E1-BE19-45A1B6641242}"/>
          </ac:spMkLst>
        </pc:spChg>
        <pc:graphicFrameChg chg="add mod">
          <ac:chgData name="Ankit Kumar" userId="229a195b-027d-4063-b484-934b5dde3fe3" providerId="ADAL" clId="{4962EDCE-EB4C-4646-A4ED-E91A77CC65F4}" dt="2024-12-13T08:48:10.090" v="4321"/>
          <ac:graphicFrameMkLst>
            <pc:docMk/>
            <pc:sldMk cId="2955460809" sldId="301"/>
            <ac:graphicFrameMk id="6" creationId="{5E44DD60-740E-52DF-3EB1-99A36182036F}"/>
          </ac:graphicFrameMkLst>
        </pc:graphicFrameChg>
        <pc:graphicFrameChg chg="add del mod modGraphic">
          <ac:chgData name="Ankit Kumar" userId="229a195b-027d-4063-b484-934b5dde3fe3" providerId="ADAL" clId="{4962EDCE-EB4C-4646-A4ED-E91A77CC65F4}" dt="2024-12-13T09:01:41.547" v="4398" actId="21"/>
          <ac:graphicFrameMkLst>
            <pc:docMk/>
            <pc:sldMk cId="2955460809" sldId="301"/>
            <ac:graphicFrameMk id="7" creationId="{DBDCF397-4C2A-184A-0C17-CEA5C438C81D}"/>
          </ac:graphicFrameMkLst>
        </pc:graphicFrameChg>
        <pc:graphicFrameChg chg="add mod modGraphic">
          <ac:chgData name="Ankit Kumar" userId="229a195b-027d-4063-b484-934b5dde3fe3" providerId="ADAL" clId="{4962EDCE-EB4C-4646-A4ED-E91A77CC65F4}" dt="2024-12-13T09:05:43.475" v="4481"/>
          <ac:graphicFrameMkLst>
            <pc:docMk/>
            <pc:sldMk cId="2955460809" sldId="301"/>
            <ac:graphicFrameMk id="13" creationId="{94BC0750-77A6-516C-2245-F8AA4C7FAE3E}"/>
          </ac:graphicFrameMkLst>
        </pc:graphicFrameChg>
        <pc:inkChg chg="add del">
          <ac:chgData name="Ankit Kumar" userId="229a195b-027d-4063-b484-934b5dde3fe3" providerId="ADAL" clId="{4962EDCE-EB4C-4646-A4ED-E91A77CC65F4}" dt="2024-12-13T08:56:44.603" v="4368" actId="9405"/>
          <ac:inkMkLst>
            <pc:docMk/>
            <pc:sldMk cId="2955460809" sldId="301"/>
            <ac:inkMk id="8" creationId="{61B81232-A995-07E4-2B6B-425A02BBFB3A}"/>
          </ac:inkMkLst>
        </pc:inkChg>
        <pc:inkChg chg="add del">
          <ac:chgData name="Ankit Kumar" userId="229a195b-027d-4063-b484-934b5dde3fe3" providerId="ADAL" clId="{4962EDCE-EB4C-4646-A4ED-E91A77CC65F4}" dt="2024-12-13T08:56:44.300" v="4367" actId="9405"/>
          <ac:inkMkLst>
            <pc:docMk/>
            <pc:sldMk cId="2955460809" sldId="301"/>
            <ac:inkMk id="9" creationId="{FE27E45F-A1EE-C4B1-6BA6-9C429049847C}"/>
          </ac:inkMkLst>
        </pc:inkChg>
        <pc:inkChg chg="add del">
          <ac:chgData name="Ankit Kumar" userId="229a195b-027d-4063-b484-934b5dde3fe3" providerId="ADAL" clId="{4962EDCE-EB4C-4646-A4ED-E91A77CC65F4}" dt="2024-12-13T08:56:43.967" v="4366" actId="9405"/>
          <ac:inkMkLst>
            <pc:docMk/>
            <pc:sldMk cId="2955460809" sldId="301"/>
            <ac:inkMk id="10" creationId="{42812018-3D04-1F21-A0DA-742A277D16F0}"/>
          </ac:inkMkLst>
        </pc:inkChg>
        <pc:inkChg chg="add del">
          <ac:chgData name="Ankit Kumar" userId="229a195b-027d-4063-b484-934b5dde3fe3" providerId="ADAL" clId="{4962EDCE-EB4C-4646-A4ED-E91A77CC65F4}" dt="2024-12-13T08:56:43.553" v="4365" actId="9405"/>
          <ac:inkMkLst>
            <pc:docMk/>
            <pc:sldMk cId="2955460809" sldId="301"/>
            <ac:inkMk id="11" creationId="{35B88F6C-57A3-0D21-EDE1-FC3227775263}"/>
          </ac:inkMkLst>
        </pc:inkChg>
        <pc:inkChg chg="add del">
          <ac:chgData name="Ankit Kumar" userId="229a195b-027d-4063-b484-934b5dde3fe3" providerId="ADAL" clId="{4962EDCE-EB4C-4646-A4ED-E91A77CC65F4}" dt="2024-12-13T08:56:43.025" v="4364" actId="9405"/>
          <ac:inkMkLst>
            <pc:docMk/>
            <pc:sldMk cId="2955460809" sldId="301"/>
            <ac:inkMk id="12" creationId="{BF82D6FC-5253-9D04-A409-2637EFC29DE5}"/>
          </ac:inkMkLst>
        </pc:inkChg>
      </pc:sldChg>
      <pc:sldChg chg="modSp mod">
        <pc:chgData name="Ankit Kumar" userId="229a195b-027d-4063-b484-934b5dde3fe3" providerId="ADAL" clId="{4962EDCE-EB4C-4646-A4ED-E91A77CC65F4}" dt="2024-12-12T14:29:51.989" v="4029" actId="20577"/>
        <pc:sldMkLst>
          <pc:docMk/>
          <pc:sldMk cId="2216989813" sldId="302"/>
        </pc:sldMkLst>
        <pc:spChg chg="mod">
          <ac:chgData name="Ankit Kumar" userId="229a195b-027d-4063-b484-934b5dde3fe3" providerId="ADAL" clId="{4962EDCE-EB4C-4646-A4ED-E91A77CC65F4}" dt="2024-12-07T13:48:22.579" v="1003" actId="255"/>
          <ac:spMkLst>
            <pc:docMk/>
            <pc:sldMk cId="2216989813" sldId="302"/>
            <ac:spMk id="7" creationId="{FDD1F1A5-A3B4-49DE-2C69-46A0F9B3B3F0}"/>
          </ac:spMkLst>
        </pc:spChg>
        <pc:spChg chg="mod">
          <ac:chgData name="Ankit Kumar" userId="229a195b-027d-4063-b484-934b5dde3fe3" providerId="ADAL" clId="{4962EDCE-EB4C-4646-A4ED-E91A77CC65F4}" dt="2024-12-12T14:29:51.989" v="4029" actId="20577"/>
          <ac:spMkLst>
            <pc:docMk/>
            <pc:sldMk cId="2216989813" sldId="302"/>
            <ac:spMk id="8" creationId="{C33C72E6-99E3-2124-2BC5-D2B774E1BA0D}"/>
          </ac:spMkLst>
        </pc:spChg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3065268180" sldId="302"/>
        </pc:sldMkLst>
      </pc:sldChg>
      <pc:sldChg chg="modSp mod">
        <pc:chgData name="Ankit Kumar" userId="229a195b-027d-4063-b484-934b5dde3fe3" providerId="ADAL" clId="{4962EDCE-EB4C-4646-A4ED-E91A77CC65F4}" dt="2024-12-12T11:07:42.615" v="3073" actId="255"/>
        <pc:sldMkLst>
          <pc:docMk/>
          <pc:sldMk cId="1955510188" sldId="303"/>
        </pc:sldMkLst>
        <pc:spChg chg="mod">
          <ac:chgData name="Ankit Kumar" userId="229a195b-027d-4063-b484-934b5dde3fe3" providerId="ADAL" clId="{4962EDCE-EB4C-4646-A4ED-E91A77CC65F4}" dt="2024-12-12T11:07:42.615" v="3073" actId="255"/>
          <ac:spMkLst>
            <pc:docMk/>
            <pc:sldMk cId="1955510188" sldId="303"/>
            <ac:spMk id="3" creationId="{A4292B42-5D63-14C6-B0FB-4BA57A9BD1DC}"/>
          </ac:spMkLst>
        </pc:spChg>
        <pc:spChg chg="mod">
          <ac:chgData name="Ankit Kumar" userId="229a195b-027d-4063-b484-934b5dde3fe3" providerId="ADAL" clId="{4962EDCE-EB4C-4646-A4ED-E91A77CC65F4}" dt="2024-12-07T13:53:16.149" v="1090" actId="6549"/>
          <ac:spMkLst>
            <pc:docMk/>
            <pc:sldMk cId="1955510188" sldId="303"/>
            <ac:spMk id="4" creationId="{705297C5-565C-AC20-9F4E-217018F7701B}"/>
          </ac:spMkLst>
        </pc:spChg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2117264703" sldId="303"/>
        </pc:sldMkLst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1107900314" sldId="304"/>
        </pc:sldMkLst>
      </pc:sldChg>
      <pc:sldChg chg="modSp mod">
        <pc:chgData name="Ankit Kumar" userId="229a195b-027d-4063-b484-934b5dde3fe3" providerId="ADAL" clId="{4962EDCE-EB4C-4646-A4ED-E91A77CC65F4}" dt="2024-12-12T14:30:33.817" v="4032" actId="20577"/>
        <pc:sldMkLst>
          <pc:docMk/>
          <pc:sldMk cId="1339853457" sldId="304"/>
        </pc:sldMkLst>
        <pc:spChg chg="mod">
          <ac:chgData name="Ankit Kumar" userId="229a195b-027d-4063-b484-934b5dde3fe3" providerId="ADAL" clId="{4962EDCE-EB4C-4646-A4ED-E91A77CC65F4}" dt="2024-12-12T11:07:57.853" v="3077" actId="20577"/>
          <ac:spMkLst>
            <pc:docMk/>
            <pc:sldMk cId="1339853457" sldId="304"/>
            <ac:spMk id="3" creationId="{73C7DD06-F6DD-1687-5E4D-9A3F6783D222}"/>
          </ac:spMkLst>
        </pc:spChg>
        <pc:spChg chg="mod">
          <ac:chgData name="Ankit Kumar" userId="229a195b-027d-4063-b484-934b5dde3fe3" providerId="ADAL" clId="{4962EDCE-EB4C-4646-A4ED-E91A77CC65F4}" dt="2024-12-12T14:30:33.817" v="4032" actId="20577"/>
          <ac:spMkLst>
            <pc:docMk/>
            <pc:sldMk cId="1339853457" sldId="304"/>
            <ac:spMk id="4" creationId="{00B6A846-D796-B3BF-0158-E46B5FA975B4}"/>
          </ac:spMkLst>
        </pc:spChg>
      </pc:sldChg>
      <pc:sldChg chg="modSp del mod">
        <pc:chgData name="Ankit Kumar" userId="229a195b-027d-4063-b484-934b5dde3fe3" providerId="ADAL" clId="{4962EDCE-EB4C-4646-A4ED-E91A77CC65F4}" dt="2024-12-07T13:55:59.820" v="1124" actId="2696"/>
        <pc:sldMkLst>
          <pc:docMk/>
          <pc:sldMk cId="1211044663" sldId="305"/>
        </pc:sldMkLst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1571030024" sldId="305"/>
        </pc:sldMkLst>
      </pc:sldChg>
      <pc:sldChg chg="modSp mod">
        <pc:chgData name="Ankit Kumar" userId="229a195b-027d-4063-b484-934b5dde3fe3" providerId="ADAL" clId="{4962EDCE-EB4C-4646-A4ED-E91A77CC65F4}" dt="2024-12-12T10:42:42.062" v="2809" actId="255"/>
        <pc:sldMkLst>
          <pc:docMk/>
          <pc:sldMk cId="3010233856" sldId="305"/>
        </pc:sldMkLst>
        <pc:spChg chg="mod">
          <ac:chgData name="Ankit Kumar" userId="229a195b-027d-4063-b484-934b5dde3fe3" providerId="ADAL" clId="{4962EDCE-EB4C-4646-A4ED-E91A77CC65F4}" dt="2024-12-12T10:42:42.062" v="2809" actId="255"/>
          <ac:spMkLst>
            <pc:docMk/>
            <pc:sldMk cId="3010233856" sldId="305"/>
            <ac:spMk id="3" creationId="{8C20B879-4934-33AF-A98D-B03EB4766EDD}"/>
          </ac:spMkLst>
        </pc:spChg>
        <pc:spChg chg="mod">
          <ac:chgData name="Ankit Kumar" userId="229a195b-027d-4063-b484-934b5dde3fe3" providerId="ADAL" clId="{4962EDCE-EB4C-4646-A4ED-E91A77CC65F4}" dt="2024-12-12T10:42:36.064" v="2808" actId="20577"/>
          <ac:spMkLst>
            <pc:docMk/>
            <pc:sldMk cId="3010233856" sldId="305"/>
            <ac:spMk id="4" creationId="{D3F53331-7489-9FFC-5D0B-9EECBBA16695}"/>
          </ac:spMkLst>
        </pc:spChg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1040199676" sldId="306"/>
        </pc:sldMkLst>
      </pc:sldChg>
      <pc:sldChg chg="modSp mod">
        <pc:chgData name="Ankit Kumar" userId="229a195b-027d-4063-b484-934b5dde3fe3" providerId="ADAL" clId="{4962EDCE-EB4C-4646-A4ED-E91A77CC65F4}" dt="2024-12-12T11:05:17.426" v="3062" actId="20577"/>
        <pc:sldMkLst>
          <pc:docMk/>
          <pc:sldMk cId="2357828557" sldId="306"/>
        </pc:sldMkLst>
        <pc:spChg chg="mod">
          <ac:chgData name="Ankit Kumar" userId="229a195b-027d-4063-b484-934b5dde3fe3" providerId="ADAL" clId="{4962EDCE-EB4C-4646-A4ED-E91A77CC65F4}" dt="2024-12-07T13:56:25.569" v="1127" actId="255"/>
          <ac:spMkLst>
            <pc:docMk/>
            <pc:sldMk cId="2357828557" sldId="306"/>
            <ac:spMk id="3" creationId="{EDE1D786-4EAA-1BB9-792C-CDB30C81593F}"/>
          </ac:spMkLst>
        </pc:spChg>
        <pc:spChg chg="mod">
          <ac:chgData name="Ankit Kumar" userId="229a195b-027d-4063-b484-934b5dde3fe3" providerId="ADAL" clId="{4962EDCE-EB4C-4646-A4ED-E91A77CC65F4}" dt="2024-12-12T11:05:17.426" v="3062" actId="20577"/>
          <ac:spMkLst>
            <pc:docMk/>
            <pc:sldMk cId="2357828557" sldId="306"/>
            <ac:spMk id="4" creationId="{5225196F-1AF5-765E-722F-6EF9F01D27DB}"/>
          </ac:spMkLst>
        </pc:spChg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1951724321" sldId="307"/>
        </pc:sldMkLst>
      </pc:sldChg>
      <pc:sldChg chg="modSp mod">
        <pc:chgData name="Ankit Kumar" userId="229a195b-027d-4063-b484-934b5dde3fe3" providerId="ADAL" clId="{4962EDCE-EB4C-4646-A4ED-E91A77CC65F4}" dt="2024-12-12T11:08:08.226" v="3078" actId="255"/>
        <pc:sldMkLst>
          <pc:docMk/>
          <pc:sldMk cId="2730676429" sldId="307"/>
        </pc:sldMkLst>
        <pc:spChg chg="mod">
          <ac:chgData name="Ankit Kumar" userId="229a195b-027d-4063-b484-934b5dde3fe3" providerId="ADAL" clId="{4962EDCE-EB4C-4646-A4ED-E91A77CC65F4}" dt="2024-12-12T11:08:08.226" v="3078" actId="255"/>
          <ac:spMkLst>
            <pc:docMk/>
            <pc:sldMk cId="2730676429" sldId="307"/>
            <ac:spMk id="3" creationId="{D72007DE-82AC-6812-B731-12487386B3BC}"/>
          </ac:spMkLst>
        </pc:spChg>
        <pc:spChg chg="mod">
          <ac:chgData name="Ankit Kumar" userId="229a195b-027d-4063-b484-934b5dde3fe3" providerId="ADAL" clId="{4962EDCE-EB4C-4646-A4ED-E91A77CC65F4}" dt="2024-12-12T11:05:32.600" v="3064" actId="14100"/>
          <ac:spMkLst>
            <pc:docMk/>
            <pc:sldMk cId="2730676429" sldId="307"/>
            <ac:spMk id="4" creationId="{51D79347-4AFD-6A9F-F2FC-744D456A9F6B}"/>
          </ac:spMkLst>
        </pc:spChg>
      </pc:sldChg>
      <pc:sldChg chg="modSp mod modNotesTx">
        <pc:chgData name="Ankit Kumar" userId="229a195b-027d-4063-b484-934b5dde3fe3" providerId="ADAL" clId="{4962EDCE-EB4C-4646-A4ED-E91A77CC65F4}" dt="2024-12-12T11:06:08.552" v="3068" actId="20577"/>
        <pc:sldMkLst>
          <pc:docMk/>
          <pc:sldMk cId="1552601942" sldId="308"/>
        </pc:sldMkLst>
        <pc:spChg chg="mod">
          <ac:chgData name="Ankit Kumar" userId="229a195b-027d-4063-b484-934b5dde3fe3" providerId="ADAL" clId="{4962EDCE-EB4C-4646-A4ED-E91A77CC65F4}" dt="2024-12-07T14:00:02.115" v="1188" actId="255"/>
          <ac:spMkLst>
            <pc:docMk/>
            <pc:sldMk cId="1552601942" sldId="308"/>
            <ac:spMk id="3" creationId="{0B7968EA-C17B-3ED3-4EBD-E29DCB755663}"/>
          </ac:spMkLst>
        </pc:spChg>
        <pc:spChg chg="mod">
          <ac:chgData name="Ankit Kumar" userId="229a195b-027d-4063-b484-934b5dde3fe3" providerId="ADAL" clId="{4962EDCE-EB4C-4646-A4ED-E91A77CC65F4}" dt="2024-12-12T11:06:08.552" v="3068" actId="20577"/>
          <ac:spMkLst>
            <pc:docMk/>
            <pc:sldMk cId="1552601942" sldId="308"/>
            <ac:spMk id="6" creationId="{03D898A6-6E01-436F-E9C7-31455A6BB599}"/>
          </ac:spMkLst>
        </pc:spChg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3117644844" sldId="308"/>
        </pc:sldMkLst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882306818" sldId="309"/>
        </pc:sldMkLst>
      </pc:sldChg>
      <pc:sldChg chg="modSp mod">
        <pc:chgData name="Ankit Kumar" userId="229a195b-027d-4063-b484-934b5dde3fe3" providerId="ADAL" clId="{4962EDCE-EB4C-4646-A4ED-E91A77CC65F4}" dt="2024-12-07T14:02:30.447" v="1233" actId="20577"/>
        <pc:sldMkLst>
          <pc:docMk/>
          <pc:sldMk cId="1893105156" sldId="309"/>
        </pc:sldMkLst>
        <pc:spChg chg="mod">
          <ac:chgData name="Ankit Kumar" userId="229a195b-027d-4063-b484-934b5dde3fe3" providerId="ADAL" clId="{4962EDCE-EB4C-4646-A4ED-E91A77CC65F4}" dt="2024-12-07T14:01:53.875" v="1217" actId="255"/>
          <ac:spMkLst>
            <pc:docMk/>
            <pc:sldMk cId="1893105156" sldId="309"/>
            <ac:spMk id="8" creationId="{866F3502-B090-1197-8AD5-38E977D62F61}"/>
          </ac:spMkLst>
        </pc:spChg>
        <pc:spChg chg="mod">
          <ac:chgData name="Ankit Kumar" userId="229a195b-027d-4063-b484-934b5dde3fe3" providerId="ADAL" clId="{4962EDCE-EB4C-4646-A4ED-E91A77CC65F4}" dt="2024-12-07T14:02:30.447" v="1233" actId="20577"/>
          <ac:spMkLst>
            <pc:docMk/>
            <pc:sldMk cId="1893105156" sldId="309"/>
            <ac:spMk id="11" creationId="{9DBF253F-A15F-C4B0-DC11-3BA959A9A903}"/>
          </ac:spMkLst>
        </pc:spChg>
      </pc:sldChg>
      <pc:sldChg chg="modSp mod modNotesTx">
        <pc:chgData name="Ankit Kumar" userId="229a195b-027d-4063-b484-934b5dde3fe3" providerId="ADAL" clId="{4962EDCE-EB4C-4646-A4ED-E91A77CC65F4}" dt="2024-12-12T14:40:31.581" v="4105" actId="21"/>
        <pc:sldMkLst>
          <pc:docMk/>
          <pc:sldMk cId="455399164" sldId="310"/>
        </pc:sldMkLst>
        <pc:spChg chg="mod">
          <ac:chgData name="Ankit Kumar" userId="229a195b-027d-4063-b484-934b5dde3fe3" providerId="ADAL" clId="{4962EDCE-EB4C-4646-A4ED-E91A77CC65F4}" dt="2024-12-07T14:02:38.272" v="1234" actId="255"/>
          <ac:spMkLst>
            <pc:docMk/>
            <pc:sldMk cId="455399164" sldId="310"/>
            <ac:spMk id="3" creationId="{15D4A107-EA43-63B0-8D07-A61ECB2B4E78}"/>
          </ac:spMkLst>
        </pc:spChg>
        <pc:spChg chg="mod">
          <ac:chgData name="Ankit Kumar" userId="229a195b-027d-4063-b484-934b5dde3fe3" providerId="ADAL" clId="{4962EDCE-EB4C-4646-A4ED-E91A77CC65F4}" dt="2024-12-12T14:40:31.581" v="4105" actId="21"/>
          <ac:spMkLst>
            <pc:docMk/>
            <pc:sldMk cId="455399164" sldId="310"/>
            <ac:spMk id="4" creationId="{62EE4372-8FB5-BF35-5764-26D13F0E8A4C}"/>
          </ac:spMkLst>
        </pc:spChg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2532925731" sldId="310"/>
        </pc:sldMkLst>
      </pc:sldChg>
      <pc:sldChg chg="modSp mod">
        <pc:chgData name="Ankit Kumar" userId="229a195b-027d-4063-b484-934b5dde3fe3" providerId="ADAL" clId="{4962EDCE-EB4C-4646-A4ED-E91A77CC65F4}" dt="2024-12-07T14:05:25.152" v="1296" actId="12"/>
        <pc:sldMkLst>
          <pc:docMk/>
          <pc:sldMk cId="52704763" sldId="311"/>
        </pc:sldMkLst>
        <pc:spChg chg="mod">
          <ac:chgData name="Ankit Kumar" userId="229a195b-027d-4063-b484-934b5dde3fe3" providerId="ADAL" clId="{4962EDCE-EB4C-4646-A4ED-E91A77CC65F4}" dt="2024-12-07T14:04:51.781" v="1281" actId="255"/>
          <ac:spMkLst>
            <pc:docMk/>
            <pc:sldMk cId="52704763" sldId="311"/>
            <ac:spMk id="3" creationId="{A2088CFC-734B-2477-D6E7-B4D721EDB453}"/>
          </ac:spMkLst>
        </pc:spChg>
        <pc:spChg chg="mod">
          <ac:chgData name="Ankit Kumar" userId="229a195b-027d-4063-b484-934b5dde3fe3" providerId="ADAL" clId="{4962EDCE-EB4C-4646-A4ED-E91A77CC65F4}" dt="2024-12-07T14:05:25.152" v="1296" actId="12"/>
          <ac:spMkLst>
            <pc:docMk/>
            <pc:sldMk cId="52704763" sldId="311"/>
            <ac:spMk id="4" creationId="{D6761EAE-78FA-8342-C7CE-E2F3629EEBFB}"/>
          </ac:spMkLst>
        </pc:spChg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3854577075" sldId="311"/>
        </pc:sldMkLst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2000766659" sldId="312"/>
        </pc:sldMkLst>
      </pc:sldChg>
      <pc:sldChg chg="modSp mod">
        <pc:chgData name="Ankit Kumar" userId="229a195b-027d-4063-b484-934b5dde3fe3" providerId="ADAL" clId="{4962EDCE-EB4C-4646-A4ED-E91A77CC65F4}" dt="2024-12-12T10:06:52.763" v="1384" actId="20577"/>
        <pc:sldMkLst>
          <pc:docMk/>
          <pc:sldMk cId="2379292619" sldId="312"/>
        </pc:sldMkLst>
        <pc:spChg chg="mod">
          <ac:chgData name="Ankit Kumar" userId="229a195b-027d-4063-b484-934b5dde3fe3" providerId="ADAL" clId="{4962EDCE-EB4C-4646-A4ED-E91A77CC65F4}" dt="2024-12-07T14:05:32.434" v="1297" actId="255"/>
          <ac:spMkLst>
            <pc:docMk/>
            <pc:sldMk cId="2379292619" sldId="312"/>
            <ac:spMk id="3" creationId="{6D8B70F9-0099-B9C0-20AF-3A4171CAE677}"/>
          </ac:spMkLst>
        </pc:spChg>
        <pc:spChg chg="mod">
          <ac:chgData name="Ankit Kumar" userId="229a195b-027d-4063-b484-934b5dde3fe3" providerId="ADAL" clId="{4962EDCE-EB4C-4646-A4ED-E91A77CC65F4}" dt="2024-12-12T10:06:52.763" v="1384" actId="20577"/>
          <ac:spMkLst>
            <pc:docMk/>
            <pc:sldMk cId="2379292619" sldId="312"/>
            <ac:spMk id="4" creationId="{132D1D3E-3889-7582-B8A9-A690DA49F26E}"/>
          </ac:spMkLst>
        </pc:spChg>
      </pc:sldChg>
      <pc:sldChg chg="add del setBg">
        <pc:chgData name="Ankit Kumar" userId="229a195b-027d-4063-b484-934b5dde3fe3" providerId="ADAL" clId="{4962EDCE-EB4C-4646-A4ED-E91A77CC65F4}" dt="2024-12-07T13:48:00.610" v="1001"/>
        <pc:sldMkLst>
          <pc:docMk/>
          <pc:sldMk cId="3038342983" sldId="313"/>
        </pc:sldMkLst>
      </pc:sldChg>
      <pc:sldChg chg="modSp mod">
        <pc:chgData name="Ankit Kumar" userId="229a195b-027d-4063-b484-934b5dde3fe3" providerId="ADAL" clId="{4962EDCE-EB4C-4646-A4ED-E91A77CC65F4}" dt="2024-12-07T14:06:35.305" v="1330" actId="12"/>
        <pc:sldMkLst>
          <pc:docMk/>
          <pc:sldMk cId="3759434349" sldId="313"/>
        </pc:sldMkLst>
        <pc:spChg chg="mod">
          <ac:chgData name="Ankit Kumar" userId="229a195b-027d-4063-b484-934b5dde3fe3" providerId="ADAL" clId="{4962EDCE-EB4C-4646-A4ED-E91A77CC65F4}" dt="2024-12-07T14:06:16.136" v="1317" actId="255"/>
          <ac:spMkLst>
            <pc:docMk/>
            <pc:sldMk cId="3759434349" sldId="313"/>
            <ac:spMk id="3" creationId="{3B240C9B-83DC-9EF3-838D-0BCE27D01F03}"/>
          </ac:spMkLst>
        </pc:spChg>
        <pc:spChg chg="mod">
          <ac:chgData name="Ankit Kumar" userId="229a195b-027d-4063-b484-934b5dde3fe3" providerId="ADAL" clId="{4962EDCE-EB4C-4646-A4ED-E91A77CC65F4}" dt="2024-12-07T14:06:35.305" v="1330" actId="12"/>
          <ac:spMkLst>
            <pc:docMk/>
            <pc:sldMk cId="3759434349" sldId="313"/>
            <ac:spMk id="4" creationId="{FBBF5D69-A410-9F6C-523F-5A7A8625020B}"/>
          </ac:spMkLst>
        </pc:spChg>
      </pc:sldChg>
      <pc:sldChg chg="modSp del mod">
        <pc:chgData name="Ankit Kumar" userId="229a195b-027d-4063-b484-934b5dde3fe3" providerId="ADAL" clId="{4962EDCE-EB4C-4646-A4ED-E91A77CC65F4}" dt="2024-12-12T11:36:11.287" v="3770" actId="2696"/>
        <pc:sldMkLst>
          <pc:docMk/>
          <pc:sldMk cId="3797876727" sldId="314"/>
        </pc:sldMkLst>
      </pc:sldChg>
      <pc:sldChg chg="modSp mod ord">
        <pc:chgData name="Ankit Kumar" userId="229a195b-027d-4063-b484-934b5dde3fe3" providerId="ADAL" clId="{4962EDCE-EB4C-4646-A4ED-E91A77CC65F4}" dt="2024-12-12T15:01:43.489" v="4317" actId="113"/>
        <pc:sldMkLst>
          <pc:docMk/>
          <pc:sldMk cId="1830173985" sldId="315"/>
        </pc:sldMkLst>
        <pc:spChg chg="mod">
          <ac:chgData name="Ankit Kumar" userId="229a195b-027d-4063-b484-934b5dde3fe3" providerId="ADAL" clId="{4962EDCE-EB4C-4646-A4ED-E91A77CC65F4}" dt="2024-12-12T14:59:47.779" v="4285" actId="20577"/>
          <ac:spMkLst>
            <pc:docMk/>
            <pc:sldMk cId="1830173985" sldId="315"/>
            <ac:spMk id="3" creationId="{8C20B879-4934-33AF-A98D-B03EB4766EDD}"/>
          </ac:spMkLst>
        </pc:spChg>
        <pc:spChg chg="mod">
          <ac:chgData name="Ankit Kumar" userId="229a195b-027d-4063-b484-934b5dde3fe3" providerId="ADAL" clId="{4962EDCE-EB4C-4646-A4ED-E91A77CC65F4}" dt="2024-12-12T15:01:43.489" v="4317" actId="113"/>
          <ac:spMkLst>
            <pc:docMk/>
            <pc:sldMk cId="1830173985" sldId="315"/>
            <ac:spMk id="4" creationId="{D3F53331-7489-9FFC-5D0B-9EECBBA16695}"/>
          </ac:spMkLst>
        </pc:spChg>
      </pc:sldChg>
      <pc:sldChg chg="modSp mod ord">
        <pc:chgData name="Ankit Kumar" userId="229a195b-027d-4063-b484-934b5dde3fe3" providerId="ADAL" clId="{4962EDCE-EB4C-4646-A4ED-E91A77CC65F4}" dt="2024-12-12T14:58:31.592" v="4273" actId="20577"/>
        <pc:sldMkLst>
          <pc:docMk/>
          <pc:sldMk cId="1409098626" sldId="316"/>
        </pc:sldMkLst>
        <pc:spChg chg="mod">
          <ac:chgData name="Ankit Kumar" userId="229a195b-027d-4063-b484-934b5dde3fe3" providerId="ADAL" clId="{4962EDCE-EB4C-4646-A4ED-E91A77CC65F4}" dt="2024-12-12T10:14:08.434" v="1483" actId="255"/>
          <ac:spMkLst>
            <pc:docMk/>
            <pc:sldMk cId="1409098626" sldId="316"/>
            <ac:spMk id="3" creationId="{8C20B879-4934-33AF-A98D-B03EB4766EDD}"/>
          </ac:spMkLst>
        </pc:spChg>
        <pc:spChg chg="mod">
          <ac:chgData name="Ankit Kumar" userId="229a195b-027d-4063-b484-934b5dde3fe3" providerId="ADAL" clId="{4962EDCE-EB4C-4646-A4ED-E91A77CC65F4}" dt="2024-12-12T14:58:31.592" v="4273" actId="20577"/>
          <ac:spMkLst>
            <pc:docMk/>
            <pc:sldMk cId="1409098626" sldId="316"/>
            <ac:spMk id="4" creationId="{D3F53331-7489-9FFC-5D0B-9EECBBA16695}"/>
          </ac:spMkLst>
        </pc:spChg>
      </pc:sldChg>
      <pc:sldChg chg="modSp mod ord">
        <pc:chgData name="Ankit Kumar" userId="229a195b-027d-4063-b484-934b5dde3fe3" providerId="ADAL" clId="{4962EDCE-EB4C-4646-A4ED-E91A77CC65F4}" dt="2024-12-12T14:54:15.143" v="4240"/>
        <pc:sldMkLst>
          <pc:docMk/>
          <pc:sldMk cId="271439180" sldId="317"/>
        </pc:sldMkLst>
        <pc:spChg chg="mod">
          <ac:chgData name="Ankit Kumar" userId="229a195b-027d-4063-b484-934b5dde3fe3" providerId="ADAL" clId="{4962EDCE-EB4C-4646-A4ED-E91A77CC65F4}" dt="2024-12-12T10:20:59.704" v="1916" actId="255"/>
          <ac:spMkLst>
            <pc:docMk/>
            <pc:sldMk cId="271439180" sldId="317"/>
            <ac:spMk id="3" creationId="{8C20B879-4934-33AF-A98D-B03EB4766EDD}"/>
          </ac:spMkLst>
        </pc:spChg>
        <pc:spChg chg="mod">
          <ac:chgData name="Ankit Kumar" userId="229a195b-027d-4063-b484-934b5dde3fe3" providerId="ADAL" clId="{4962EDCE-EB4C-4646-A4ED-E91A77CC65F4}" dt="2024-12-12T10:34:05.596" v="2249" actId="20577"/>
          <ac:spMkLst>
            <pc:docMk/>
            <pc:sldMk cId="271439180" sldId="317"/>
            <ac:spMk id="4" creationId="{D3F53331-7489-9FFC-5D0B-9EECBBA16695}"/>
          </ac:spMkLst>
        </pc:spChg>
      </pc:sldChg>
      <pc:sldChg chg="modSp mod">
        <pc:chgData name="Ankit Kumar" userId="229a195b-027d-4063-b484-934b5dde3fe3" providerId="ADAL" clId="{4962EDCE-EB4C-4646-A4ED-E91A77CC65F4}" dt="2024-12-12T10:39:35.511" v="2559" actId="113"/>
        <pc:sldMkLst>
          <pc:docMk/>
          <pc:sldMk cId="241419090" sldId="318"/>
        </pc:sldMkLst>
        <pc:spChg chg="mod">
          <ac:chgData name="Ankit Kumar" userId="229a195b-027d-4063-b484-934b5dde3fe3" providerId="ADAL" clId="{4962EDCE-EB4C-4646-A4ED-E91A77CC65F4}" dt="2024-12-12T10:36:12.850" v="2263" actId="20577"/>
          <ac:spMkLst>
            <pc:docMk/>
            <pc:sldMk cId="241419090" sldId="318"/>
            <ac:spMk id="3" creationId="{8C20B879-4934-33AF-A98D-B03EB4766EDD}"/>
          </ac:spMkLst>
        </pc:spChg>
        <pc:spChg chg="mod">
          <ac:chgData name="Ankit Kumar" userId="229a195b-027d-4063-b484-934b5dde3fe3" providerId="ADAL" clId="{4962EDCE-EB4C-4646-A4ED-E91A77CC65F4}" dt="2024-12-12T10:39:35.511" v="2559" actId="113"/>
          <ac:spMkLst>
            <pc:docMk/>
            <pc:sldMk cId="241419090" sldId="318"/>
            <ac:spMk id="4" creationId="{D3F53331-7489-9FFC-5D0B-9EECBBA16695}"/>
          </ac:spMkLst>
        </pc:spChg>
      </pc:sldChg>
      <pc:sldChg chg="addSp delSp modSp mod">
        <pc:chgData name="Ankit Kumar" userId="229a195b-027d-4063-b484-934b5dde3fe3" providerId="ADAL" clId="{4962EDCE-EB4C-4646-A4ED-E91A77CC65F4}" dt="2024-12-13T09:31:05.910" v="4618" actId="692"/>
        <pc:sldMkLst>
          <pc:docMk/>
          <pc:sldMk cId="3672979538" sldId="319"/>
        </pc:sldMkLst>
        <pc:spChg chg="del mod">
          <ac:chgData name="Ankit Kumar" userId="229a195b-027d-4063-b484-934b5dde3fe3" providerId="ADAL" clId="{4962EDCE-EB4C-4646-A4ED-E91A77CC65F4}" dt="2024-12-13T09:22:06.749" v="4498" actId="21"/>
          <ac:spMkLst>
            <pc:docMk/>
            <pc:sldMk cId="3672979538" sldId="319"/>
            <ac:spMk id="3" creationId="{4CB8F1E9-AF0B-0EC0-4E91-9CC7FC6A2105}"/>
          </ac:spMkLst>
        </pc:spChg>
        <pc:spChg chg="add del">
          <ac:chgData name="Ankit Kumar" userId="229a195b-027d-4063-b484-934b5dde3fe3" providerId="ADAL" clId="{4962EDCE-EB4C-4646-A4ED-E91A77CC65F4}" dt="2024-12-13T09:11:59.487" v="4492" actId="21"/>
          <ac:spMkLst>
            <pc:docMk/>
            <pc:sldMk cId="3672979538" sldId="319"/>
            <ac:spMk id="4" creationId="{811BA990-529B-3DBD-4A4D-5395B634F556}"/>
          </ac:spMkLst>
        </pc:spChg>
        <pc:spChg chg="add mod">
          <ac:chgData name="Ankit Kumar" userId="229a195b-027d-4063-b484-934b5dde3fe3" providerId="ADAL" clId="{4962EDCE-EB4C-4646-A4ED-E91A77CC65F4}" dt="2024-12-13T09:18:08.389" v="4495" actId="767"/>
          <ac:spMkLst>
            <pc:docMk/>
            <pc:sldMk cId="3672979538" sldId="319"/>
            <ac:spMk id="12" creationId="{BBE7A0FF-8999-689F-9767-4BCDB0862DA0}"/>
          </ac:spMkLst>
        </pc:spChg>
        <pc:graphicFrameChg chg="add del mod modGraphic">
          <ac:chgData name="Ankit Kumar" userId="229a195b-027d-4063-b484-934b5dde3fe3" providerId="ADAL" clId="{4962EDCE-EB4C-4646-A4ED-E91A77CC65F4}" dt="2024-12-13T09:00:36.235" v="4393" actId="1032"/>
          <ac:graphicFrameMkLst>
            <pc:docMk/>
            <pc:sldMk cId="3672979538" sldId="319"/>
            <ac:graphicFrameMk id="6" creationId="{13C7DAAC-0535-0FC5-6256-DF16A33D0F1C}"/>
          </ac:graphicFrameMkLst>
        </pc:graphicFrameChg>
        <pc:graphicFrameChg chg="add del modGraphic">
          <ac:chgData name="Ankit Kumar" userId="229a195b-027d-4063-b484-934b5dde3fe3" providerId="ADAL" clId="{4962EDCE-EB4C-4646-A4ED-E91A77CC65F4}" dt="2024-12-13T09:01:06.379" v="4395" actId="1032"/>
          <ac:graphicFrameMkLst>
            <pc:docMk/>
            <pc:sldMk cId="3672979538" sldId="319"/>
            <ac:graphicFrameMk id="7" creationId="{F20CF014-996D-5871-0C69-5D781188F394}"/>
          </ac:graphicFrameMkLst>
        </pc:graphicFrameChg>
        <pc:graphicFrameChg chg="add del mod modGraphic">
          <ac:chgData name="Ankit Kumar" userId="229a195b-027d-4063-b484-934b5dde3fe3" providerId="ADAL" clId="{4962EDCE-EB4C-4646-A4ED-E91A77CC65F4}" dt="2024-12-13T09:09:40.435" v="4484" actId="21"/>
          <ac:graphicFrameMkLst>
            <pc:docMk/>
            <pc:sldMk cId="3672979538" sldId="319"/>
            <ac:graphicFrameMk id="8" creationId="{5B829C0C-ABEC-B672-BA94-6A0C183366C2}"/>
          </ac:graphicFrameMkLst>
        </pc:graphicFrameChg>
        <pc:graphicFrameChg chg="add del mod modGraphic">
          <ac:chgData name="Ankit Kumar" userId="229a195b-027d-4063-b484-934b5dde3fe3" providerId="ADAL" clId="{4962EDCE-EB4C-4646-A4ED-E91A77CC65F4}" dt="2024-12-13T09:12:06.748" v="4494" actId="21"/>
          <ac:graphicFrameMkLst>
            <pc:docMk/>
            <pc:sldMk cId="3672979538" sldId="319"/>
            <ac:graphicFrameMk id="11" creationId="{3DD0DDB9-41C0-7799-EA07-260CEE74BA4D}"/>
          </ac:graphicFrameMkLst>
        </pc:graphicFrameChg>
        <pc:graphicFrameChg chg="add del mod modGraphic">
          <ac:chgData name="Ankit Kumar" userId="229a195b-027d-4063-b484-934b5dde3fe3" providerId="ADAL" clId="{4962EDCE-EB4C-4646-A4ED-E91A77CC65F4}" dt="2024-12-13T09:22:30.810" v="4505" actId="21"/>
          <ac:graphicFrameMkLst>
            <pc:docMk/>
            <pc:sldMk cId="3672979538" sldId="319"/>
            <ac:graphicFrameMk id="13" creationId="{C216B4AD-EDF3-1962-009D-473857FC11C8}"/>
          </ac:graphicFrameMkLst>
        </pc:graphicFrameChg>
        <pc:graphicFrameChg chg="add del modGraphic">
          <ac:chgData name="Ankit Kumar" userId="229a195b-027d-4063-b484-934b5dde3fe3" providerId="ADAL" clId="{4962EDCE-EB4C-4646-A4ED-E91A77CC65F4}" dt="2024-12-13T09:22:52.926" v="4507" actId="21"/>
          <ac:graphicFrameMkLst>
            <pc:docMk/>
            <pc:sldMk cId="3672979538" sldId="319"/>
            <ac:graphicFrameMk id="14" creationId="{750571F8-B9E2-0ED7-912C-D46CD2C01048}"/>
          </ac:graphicFrameMkLst>
        </pc:graphicFrameChg>
        <pc:graphicFrameChg chg="add del modGraphic">
          <ac:chgData name="Ankit Kumar" userId="229a195b-027d-4063-b484-934b5dde3fe3" providerId="ADAL" clId="{4962EDCE-EB4C-4646-A4ED-E91A77CC65F4}" dt="2024-12-13T09:23:27.146" v="4509" actId="21"/>
          <ac:graphicFrameMkLst>
            <pc:docMk/>
            <pc:sldMk cId="3672979538" sldId="319"/>
            <ac:graphicFrameMk id="15" creationId="{73AD5273-F3EB-1C98-DAE2-B8D9DF847821}"/>
          </ac:graphicFrameMkLst>
        </pc:graphicFrameChg>
        <pc:graphicFrameChg chg="add del mod modGraphic">
          <ac:chgData name="Ankit Kumar" userId="229a195b-027d-4063-b484-934b5dde3fe3" providerId="ADAL" clId="{4962EDCE-EB4C-4646-A4ED-E91A77CC65F4}" dt="2024-12-13T09:25:06.563" v="4526" actId="21"/>
          <ac:graphicFrameMkLst>
            <pc:docMk/>
            <pc:sldMk cId="3672979538" sldId="319"/>
            <ac:graphicFrameMk id="16" creationId="{5A09525E-C8C4-EC9C-8ED2-02864D3609B6}"/>
          </ac:graphicFrameMkLst>
        </pc:graphicFrameChg>
        <pc:graphicFrameChg chg="add del mod modGraphic">
          <ac:chgData name="Ankit Kumar" userId="229a195b-027d-4063-b484-934b5dde3fe3" providerId="ADAL" clId="{4962EDCE-EB4C-4646-A4ED-E91A77CC65F4}" dt="2024-12-13T09:28:18.375" v="4535" actId="21"/>
          <ac:graphicFrameMkLst>
            <pc:docMk/>
            <pc:sldMk cId="3672979538" sldId="319"/>
            <ac:graphicFrameMk id="17" creationId="{ACED1BE7-34A0-8BC0-E66E-8B5D67C06179}"/>
          </ac:graphicFrameMkLst>
        </pc:graphicFrameChg>
        <pc:graphicFrameChg chg="add mod modGraphic">
          <ac:chgData name="Ankit Kumar" userId="229a195b-027d-4063-b484-934b5dde3fe3" providerId="ADAL" clId="{4962EDCE-EB4C-4646-A4ED-E91A77CC65F4}" dt="2024-12-13T09:31:05.910" v="4618" actId="692"/>
          <ac:graphicFrameMkLst>
            <pc:docMk/>
            <pc:sldMk cId="3672979538" sldId="319"/>
            <ac:graphicFrameMk id="18" creationId="{B73749DA-4BD5-B9B0-68CA-419EA0D1CDA2}"/>
          </ac:graphicFrameMkLst>
        </pc:graphicFrameChg>
        <pc:picChg chg="add mod modCrop">
          <ac:chgData name="Ankit Kumar" userId="229a195b-027d-4063-b484-934b5dde3fe3" providerId="ADAL" clId="{4962EDCE-EB4C-4646-A4ED-E91A77CC65F4}" dt="2024-12-13T09:11:16.552" v="4488" actId="18131"/>
          <ac:picMkLst>
            <pc:docMk/>
            <pc:sldMk cId="3672979538" sldId="319"/>
            <ac:picMk id="10" creationId="{A45433F0-A2FE-0D4E-2B2F-3D0C3D33EAE9}"/>
          </ac:picMkLst>
        </pc:picChg>
      </pc:sldChg>
      <pc:sldChg chg="modSp del mod">
        <pc:chgData name="Ankit Kumar" userId="229a195b-027d-4063-b484-934b5dde3fe3" providerId="ADAL" clId="{4962EDCE-EB4C-4646-A4ED-E91A77CC65F4}" dt="2024-12-12T10:29:52.841" v="2216" actId="2696"/>
        <pc:sldMkLst>
          <pc:docMk/>
          <pc:sldMk cId="3722822822" sldId="319"/>
        </pc:sldMkLst>
      </pc:sldChg>
      <pc:sldChg chg="modSp del mod">
        <pc:chgData name="Ankit Kumar" userId="229a195b-027d-4063-b484-934b5dde3fe3" providerId="ADAL" clId="{4962EDCE-EB4C-4646-A4ED-E91A77CC65F4}" dt="2024-12-12T10:39:30.319" v="2558" actId="2696"/>
        <pc:sldMkLst>
          <pc:docMk/>
          <pc:sldMk cId="840466027" sldId="320"/>
        </pc:sldMkLst>
      </pc:sldChg>
      <pc:sldMasterChg chg="modSldLayout">
        <pc:chgData name="Ankit Kumar" userId="229a195b-027d-4063-b484-934b5dde3fe3" providerId="ADAL" clId="{4962EDCE-EB4C-4646-A4ED-E91A77CC65F4}" dt="2024-12-13T08:53:07.909" v="4328"/>
        <pc:sldMasterMkLst>
          <pc:docMk/>
          <pc:sldMasterMk cId="4040052678" sldId="2147483673"/>
        </pc:sldMasterMkLst>
        <pc:sldLayoutChg chg="modTransition">
          <pc:chgData name="Ankit Kumar" userId="229a195b-027d-4063-b484-934b5dde3fe3" providerId="ADAL" clId="{4962EDCE-EB4C-4646-A4ED-E91A77CC65F4}" dt="2024-12-13T08:53:07.909" v="4328"/>
          <pc:sldLayoutMkLst>
            <pc:docMk/>
            <pc:sldMasterMk cId="0" sldId="2147483660"/>
            <pc:sldLayoutMk cId="0" sldId="2147483664"/>
          </pc:sldLayoutMkLst>
        </pc:sldLayoutChg>
      </pc:sldMasterChg>
    </pc:docChg>
  </pc:docChgLst>
  <pc:docChgLst>
    <pc:chgData name="Ankit Kumar" userId="229a195b-027d-4063-b484-934b5dde3fe3" providerId="ADAL" clId="{D480696E-96A0-4CFC-9795-602A24FECE20}"/>
    <pc:docChg chg="custSel delSld modSld">
      <pc:chgData name="Ankit Kumar" userId="229a195b-027d-4063-b484-934b5dde3fe3" providerId="ADAL" clId="{D480696E-96A0-4CFC-9795-602A24FECE20}" dt="2024-12-13T16:01:50.163" v="758" actId="20577"/>
      <pc:docMkLst>
        <pc:docMk/>
      </pc:docMkLst>
      <pc:sldChg chg="modSp mod">
        <pc:chgData name="Ankit Kumar" userId="229a195b-027d-4063-b484-934b5dde3fe3" providerId="ADAL" clId="{D480696E-96A0-4CFC-9795-602A24FECE20}" dt="2024-12-13T15:37:13.286" v="1" actId="948"/>
        <pc:sldMkLst>
          <pc:docMk/>
          <pc:sldMk cId="147881300" sldId="264"/>
        </pc:sldMkLst>
        <pc:spChg chg="mod">
          <ac:chgData name="Ankit Kumar" userId="229a195b-027d-4063-b484-934b5dde3fe3" providerId="ADAL" clId="{D480696E-96A0-4CFC-9795-602A24FECE20}" dt="2024-12-13T15:37:13.286" v="1" actId="948"/>
          <ac:spMkLst>
            <pc:docMk/>
            <pc:sldMk cId="147881300" sldId="264"/>
            <ac:spMk id="4" creationId="{87802620-135E-1444-BA04-528BA2C8BEB8}"/>
          </ac:spMkLst>
        </pc:spChg>
      </pc:sldChg>
      <pc:sldChg chg="modSp mod">
        <pc:chgData name="Ankit Kumar" userId="229a195b-027d-4063-b484-934b5dde3fe3" providerId="ADAL" clId="{D480696E-96A0-4CFC-9795-602A24FECE20}" dt="2024-12-13T15:40:55.345" v="166" actId="20577"/>
        <pc:sldMkLst>
          <pc:docMk/>
          <pc:sldMk cId="324692756" sldId="265"/>
        </pc:sldMkLst>
        <pc:spChg chg="mod">
          <ac:chgData name="Ankit Kumar" userId="229a195b-027d-4063-b484-934b5dde3fe3" providerId="ADAL" clId="{D480696E-96A0-4CFC-9795-602A24FECE20}" dt="2024-12-13T15:40:55.345" v="166" actId="20577"/>
          <ac:spMkLst>
            <pc:docMk/>
            <pc:sldMk cId="324692756" sldId="265"/>
            <ac:spMk id="4" creationId="{FD415E5C-3A67-2D1A-A444-A4A36885729D}"/>
          </ac:spMkLst>
        </pc:spChg>
      </pc:sldChg>
      <pc:sldChg chg="modSp mod">
        <pc:chgData name="Ankit Kumar" userId="229a195b-027d-4063-b484-934b5dde3fe3" providerId="ADAL" clId="{D480696E-96A0-4CFC-9795-602A24FECE20}" dt="2024-12-13T15:44:20.878" v="266" actId="13926"/>
        <pc:sldMkLst>
          <pc:docMk/>
          <pc:sldMk cId="2885731010" sldId="266"/>
        </pc:sldMkLst>
        <pc:spChg chg="mod">
          <ac:chgData name="Ankit Kumar" userId="229a195b-027d-4063-b484-934b5dde3fe3" providerId="ADAL" clId="{D480696E-96A0-4CFC-9795-602A24FECE20}" dt="2024-12-13T15:44:20.878" v="266" actId="13926"/>
          <ac:spMkLst>
            <pc:docMk/>
            <pc:sldMk cId="2885731010" sldId="266"/>
            <ac:spMk id="4" creationId="{3E465468-31F8-1D3B-F983-B0D0016724E7}"/>
          </ac:spMkLst>
        </pc:spChg>
      </pc:sldChg>
      <pc:sldChg chg="modSp mod">
        <pc:chgData name="Ankit Kumar" userId="229a195b-027d-4063-b484-934b5dde3fe3" providerId="ADAL" clId="{D480696E-96A0-4CFC-9795-602A24FECE20}" dt="2024-12-13T15:43:00.310" v="229" actId="13926"/>
        <pc:sldMkLst>
          <pc:docMk/>
          <pc:sldMk cId="2112121658" sldId="268"/>
        </pc:sldMkLst>
        <pc:spChg chg="mod">
          <ac:chgData name="Ankit Kumar" userId="229a195b-027d-4063-b484-934b5dde3fe3" providerId="ADAL" clId="{D480696E-96A0-4CFC-9795-602A24FECE20}" dt="2024-12-13T15:43:00.310" v="229" actId="13926"/>
          <ac:spMkLst>
            <pc:docMk/>
            <pc:sldMk cId="2112121658" sldId="268"/>
            <ac:spMk id="4" creationId="{76FD57ED-B46F-B808-59FE-E11D9CD3C755}"/>
          </ac:spMkLst>
        </pc:spChg>
      </pc:sldChg>
      <pc:sldChg chg="modSp mod">
        <pc:chgData name="Ankit Kumar" userId="229a195b-027d-4063-b484-934b5dde3fe3" providerId="ADAL" clId="{D480696E-96A0-4CFC-9795-602A24FECE20}" dt="2024-12-13T15:45:45.118" v="274" actId="6549"/>
        <pc:sldMkLst>
          <pc:docMk/>
          <pc:sldMk cId="837861460" sldId="281"/>
        </pc:sldMkLst>
        <pc:spChg chg="mod">
          <ac:chgData name="Ankit Kumar" userId="229a195b-027d-4063-b484-934b5dde3fe3" providerId="ADAL" clId="{D480696E-96A0-4CFC-9795-602A24FECE20}" dt="2024-12-13T15:45:45.118" v="274" actId="6549"/>
          <ac:spMkLst>
            <pc:docMk/>
            <pc:sldMk cId="837861460" sldId="281"/>
            <ac:spMk id="8" creationId="{52AB0D54-20D3-F50A-F1AB-B53B913AC168}"/>
          </ac:spMkLst>
        </pc:spChg>
      </pc:sldChg>
      <pc:sldChg chg="modSp">
        <pc:chgData name="Ankit Kumar" userId="229a195b-027d-4063-b484-934b5dde3fe3" providerId="ADAL" clId="{D480696E-96A0-4CFC-9795-602A24FECE20}" dt="2024-12-13T16:01:50.163" v="758" actId="20577"/>
        <pc:sldMkLst>
          <pc:docMk/>
          <pc:sldMk cId="1886311123" sldId="286"/>
        </pc:sldMkLst>
        <pc:graphicFrameChg chg="mod">
          <ac:chgData name="Ankit Kumar" userId="229a195b-027d-4063-b484-934b5dde3fe3" providerId="ADAL" clId="{D480696E-96A0-4CFC-9795-602A24FECE20}" dt="2024-12-13T16:01:50.163" v="758" actId="20577"/>
          <ac:graphicFrameMkLst>
            <pc:docMk/>
            <pc:sldMk cId="1886311123" sldId="286"/>
            <ac:graphicFrameMk id="12" creationId="{00000000-0000-0000-0000-000000000000}"/>
          </ac:graphicFrameMkLst>
        </pc:graphicFrameChg>
      </pc:sldChg>
      <pc:sldChg chg="modSp mod">
        <pc:chgData name="Ankit Kumar" userId="229a195b-027d-4063-b484-934b5dde3fe3" providerId="ADAL" clId="{D480696E-96A0-4CFC-9795-602A24FECE20}" dt="2024-12-13T16:00:43.394" v="727" actId="13926"/>
        <pc:sldMkLst>
          <pc:docMk/>
          <pc:sldMk cId="1830173985" sldId="315"/>
        </pc:sldMkLst>
        <pc:spChg chg="mod">
          <ac:chgData name="Ankit Kumar" userId="229a195b-027d-4063-b484-934b5dde3fe3" providerId="ADAL" clId="{D480696E-96A0-4CFC-9795-602A24FECE20}" dt="2024-12-13T15:51:21.049" v="418" actId="20577"/>
          <ac:spMkLst>
            <pc:docMk/>
            <pc:sldMk cId="1830173985" sldId="315"/>
            <ac:spMk id="3" creationId="{8C20B879-4934-33AF-A98D-B03EB4766EDD}"/>
          </ac:spMkLst>
        </pc:spChg>
        <pc:spChg chg="mod">
          <ac:chgData name="Ankit Kumar" userId="229a195b-027d-4063-b484-934b5dde3fe3" providerId="ADAL" clId="{D480696E-96A0-4CFC-9795-602A24FECE20}" dt="2024-12-13T16:00:43.394" v="727" actId="13926"/>
          <ac:spMkLst>
            <pc:docMk/>
            <pc:sldMk cId="1830173985" sldId="315"/>
            <ac:spMk id="4" creationId="{D3F53331-7489-9FFC-5D0B-9EECBBA16695}"/>
          </ac:spMkLst>
        </pc:spChg>
      </pc:sldChg>
      <pc:sldChg chg="modSp del mod">
        <pc:chgData name="Ankit Kumar" userId="229a195b-027d-4063-b484-934b5dde3fe3" providerId="ADAL" clId="{D480696E-96A0-4CFC-9795-602A24FECE20}" dt="2024-12-13T15:52:34.023" v="493" actId="2696"/>
        <pc:sldMkLst>
          <pc:docMk/>
          <pc:sldMk cId="2070025209" sldId="320"/>
        </pc:sldMkLst>
        <pc:spChg chg="mod">
          <ac:chgData name="Ankit Kumar" userId="229a195b-027d-4063-b484-934b5dde3fe3" providerId="ADAL" clId="{D480696E-96A0-4CFC-9795-602A24FECE20}" dt="2024-12-13T15:50:37.265" v="398" actId="14100"/>
          <ac:spMkLst>
            <pc:docMk/>
            <pc:sldMk cId="2070025209" sldId="320"/>
            <ac:spMk id="3" creationId="{AE78405C-3CF9-C07D-45FC-F7256BAADF28}"/>
          </ac:spMkLst>
        </pc:spChg>
        <pc:spChg chg="mod">
          <ac:chgData name="Ankit Kumar" userId="229a195b-027d-4063-b484-934b5dde3fe3" providerId="ADAL" clId="{D480696E-96A0-4CFC-9795-602A24FECE20}" dt="2024-12-13T15:50:47.293" v="414" actId="20577"/>
          <ac:spMkLst>
            <pc:docMk/>
            <pc:sldMk cId="2070025209" sldId="320"/>
            <ac:spMk id="4" creationId="{A44113AD-B245-A82E-695F-5A8E16597087}"/>
          </ac:spMkLst>
        </pc:spChg>
      </pc:sldChg>
      <pc:sldChg chg="modSp del mod">
        <pc:chgData name="Ankit Kumar" userId="229a195b-027d-4063-b484-934b5dde3fe3" providerId="ADAL" clId="{D480696E-96A0-4CFC-9795-602A24FECE20}" dt="2024-12-13T16:00:52.052" v="728" actId="2696"/>
        <pc:sldMkLst>
          <pc:docMk/>
          <pc:sldMk cId="2745933441" sldId="321"/>
        </pc:sldMkLst>
        <pc:spChg chg="mod">
          <ac:chgData name="Ankit Kumar" userId="229a195b-027d-4063-b484-934b5dde3fe3" providerId="ADAL" clId="{D480696E-96A0-4CFC-9795-602A24FECE20}" dt="2024-12-13T15:52:28.725" v="492" actId="20577"/>
          <ac:spMkLst>
            <pc:docMk/>
            <pc:sldMk cId="2745933441" sldId="321"/>
            <ac:spMk id="3" creationId="{4E01D870-0C60-AAB6-4D22-910DAD2649D3}"/>
          </ac:spMkLst>
        </pc:spChg>
        <pc:spChg chg="mod">
          <ac:chgData name="Ankit Kumar" userId="229a195b-027d-4063-b484-934b5dde3fe3" providerId="ADAL" clId="{D480696E-96A0-4CFC-9795-602A24FECE20}" dt="2024-12-13T15:59:40.976" v="660" actId="21"/>
          <ac:spMkLst>
            <pc:docMk/>
            <pc:sldMk cId="2745933441" sldId="321"/>
            <ac:spMk id="4" creationId="{2559F111-FFC4-781E-A463-E890121DEA18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8563AA-F7E1-46A2-9D29-48239371F5C3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A05EEC5A-65F1-420C-B532-176584A60964}">
      <dgm:prSet phldrT="[Text]" custT="1"/>
      <dgm:spPr/>
      <dgm:t>
        <a:bodyPr/>
        <a:lstStyle/>
        <a:p>
          <a:r>
            <a:rPr lang="en-US" sz="3600" dirty="0">
              <a:latin typeface="Trebuchet MS" panose="020B0603020202020204" pitchFamily="34" charset="0"/>
            </a:rPr>
            <a:t>Managing Solvency Position</a:t>
          </a:r>
        </a:p>
      </dgm:t>
    </dgm:pt>
    <dgm:pt modelId="{FCD3F525-CD31-4BF0-9A06-7A16F9727C7B}" type="parTrans" cxnId="{D352B790-2BD9-4914-BA4A-5CE742188730}">
      <dgm:prSet/>
      <dgm:spPr/>
      <dgm:t>
        <a:bodyPr/>
        <a:lstStyle/>
        <a:p>
          <a:endParaRPr lang="en-US"/>
        </a:p>
      </dgm:t>
    </dgm:pt>
    <dgm:pt modelId="{5BF6E44E-6673-43F9-A694-B2889028CA82}" type="sibTrans" cxnId="{D352B790-2BD9-4914-BA4A-5CE742188730}">
      <dgm:prSet/>
      <dgm:spPr/>
      <dgm:t>
        <a:bodyPr/>
        <a:lstStyle/>
        <a:p>
          <a:endParaRPr lang="en-US"/>
        </a:p>
      </dgm:t>
    </dgm:pt>
    <dgm:pt modelId="{BB80E9A6-EEF5-4C18-B20B-C55105FB0338}" type="pres">
      <dgm:prSet presAssocID="{F68563AA-F7E1-46A2-9D29-48239371F5C3}" presName="Name0" presStyleCnt="0">
        <dgm:presLayoutVars>
          <dgm:dir/>
          <dgm:animLvl val="lvl"/>
          <dgm:resizeHandles val="exact"/>
        </dgm:presLayoutVars>
      </dgm:prSet>
      <dgm:spPr/>
    </dgm:pt>
    <dgm:pt modelId="{6472CD53-CC5F-4D8D-87D2-D091D4FFC42A}" type="pres">
      <dgm:prSet presAssocID="{F68563AA-F7E1-46A2-9D29-48239371F5C3}" presName="dummy" presStyleCnt="0"/>
      <dgm:spPr/>
    </dgm:pt>
    <dgm:pt modelId="{E32A155B-D0ED-40B2-86B7-B22BCD1E5E20}" type="pres">
      <dgm:prSet presAssocID="{F68563AA-F7E1-46A2-9D29-48239371F5C3}" presName="linH" presStyleCnt="0"/>
      <dgm:spPr/>
    </dgm:pt>
    <dgm:pt modelId="{7FB573D4-A8F0-4E73-988E-2D65DD1C50A7}" type="pres">
      <dgm:prSet presAssocID="{F68563AA-F7E1-46A2-9D29-48239371F5C3}" presName="padding1" presStyleCnt="0"/>
      <dgm:spPr/>
    </dgm:pt>
    <dgm:pt modelId="{379C4F27-80DE-4E06-A112-4F4D0FF633EE}" type="pres">
      <dgm:prSet presAssocID="{A05EEC5A-65F1-420C-B532-176584A60964}" presName="linV" presStyleCnt="0"/>
      <dgm:spPr/>
    </dgm:pt>
    <dgm:pt modelId="{7E93E97A-AF65-4F58-9315-901774D0D20E}" type="pres">
      <dgm:prSet presAssocID="{A05EEC5A-65F1-420C-B532-176584A60964}" presName="spVertical1" presStyleCnt="0"/>
      <dgm:spPr/>
    </dgm:pt>
    <dgm:pt modelId="{4A257E21-E6AE-47C5-B1BA-0F9C046CF4F7}" type="pres">
      <dgm:prSet presAssocID="{A05EEC5A-65F1-420C-B532-176584A60964}" presName="parTx" presStyleLbl="revTx" presStyleIdx="0" presStyleCnt="1" custLinFactNeighborX="-64183" custLinFactNeighborY="0">
        <dgm:presLayoutVars>
          <dgm:chMax val="0"/>
          <dgm:chPref val="0"/>
          <dgm:bulletEnabled val="1"/>
        </dgm:presLayoutVars>
      </dgm:prSet>
      <dgm:spPr/>
    </dgm:pt>
    <dgm:pt modelId="{56DF441B-020C-4F12-82F0-66F992EEBBBD}" type="pres">
      <dgm:prSet presAssocID="{A05EEC5A-65F1-420C-B532-176584A60964}" presName="spVertical2" presStyleCnt="0"/>
      <dgm:spPr/>
    </dgm:pt>
    <dgm:pt modelId="{37662CD5-A3EA-4ED0-9AEF-322BE3DDF4DF}" type="pres">
      <dgm:prSet presAssocID="{A05EEC5A-65F1-420C-B532-176584A60964}" presName="spVertical3" presStyleCnt="0"/>
      <dgm:spPr/>
    </dgm:pt>
    <dgm:pt modelId="{11842116-95DD-426C-BEBE-B23F490716F8}" type="pres">
      <dgm:prSet presAssocID="{F68563AA-F7E1-46A2-9D29-48239371F5C3}" presName="padding2" presStyleCnt="0"/>
      <dgm:spPr/>
    </dgm:pt>
    <dgm:pt modelId="{4D81D292-7CAC-4580-AEFF-66BE9082401A}" type="pres">
      <dgm:prSet presAssocID="{F68563AA-F7E1-46A2-9D29-48239371F5C3}" presName="negArrow" presStyleCnt="0"/>
      <dgm:spPr/>
    </dgm:pt>
    <dgm:pt modelId="{272F6647-6577-4569-829C-E94407A2A8A4}" type="pres">
      <dgm:prSet presAssocID="{F68563AA-F7E1-46A2-9D29-48239371F5C3}" presName="backgroundArrow" presStyleLbl="node1" presStyleIdx="0" presStyleCnt="1" custLinFactNeighborX="583" custLinFactNeighborY="0"/>
      <dgm:spPr>
        <a:solidFill>
          <a:schemeClr val="bg1">
            <a:lumMod val="85000"/>
          </a:schemeClr>
        </a:solidFill>
      </dgm:spPr>
    </dgm:pt>
  </dgm:ptLst>
  <dgm:cxnLst>
    <dgm:cxn modelId="{7CC3BB74-1360-4F36-AC7F-1986DAEBAC8A}" type="presOf" srcId="{F68563AA-F7E1-46A2-9D29-48239371F5C3}" destId="{BB80E9A6-EEF5-4C18-B20B-C55105FB0338}" srcOrd="0" destOrd="0" presId="urn:microsoft.com/office/officeart/2005/8/layout/hProcess3"/>
    <dgm:cxn modelId="{5E203755-F2ED-4EB1-9A22-77E6243671B5}" type="presOf" srcId="{A05EEC5A-65F1-420C-B532-176584A60964}" destId="{4A257E21-E6AE-47C5-B1BA-0F9C046CF4F7}" srcOrd="0" destOrd="0" presId="urn:microsoft.com/office/officeart/2005/8/layout/hProcess3"/>
    <dgm:cxn modelId="{D352B790-2BD9-4914-BA4A-5CE742188730}" srcId="{F68563AA-F7E1-46A2-9D29-48239371F5C3}" destId="{A05EEC5A-65F1-420C-B532-176584A60964}" srcOrd="0" destOrd="0" parTransId="{FCD3F525-CD31-4BF0-9A06-7A16F9727C7B}" sibTransId="{5BF6E44E-6673-43F9-A694-B2889028CA82}"/>
    <dgm:cxn modelId="{D71D5562-D7ED-48B4-A268-09D5D0FDA236}" type="presParOf" srcId="{BB80E9A6-EEF5-4C18-B20B-C55105FB0338}" destId="{6472CD53-CC5F-4D8D-87D2-D091D4FFC42A}" srcOrd="0" destOrd="0" presId="urn:microsoft.com/office/officeart/2005/8/layout/hProcess3"/>
    <dgm:cxn modelId="{F1DB7BA8-6FAC-4AA4-BD13-DF87D0CE8DA9}" type="presParOf" srcId="{BB80E9A6-EEF5-4C18-B20B-C55105FB0338}" destId="{E32A155B-D0ED-40B2-86B7-B22BCD1E5E20}" srcOrd="1" destOrd="0" presId="urn:microsoft.com/office/officeart/2005/8/layout/hProcess3"/>
    <dgm:cxn modelId="{241A1789-3E48-4FD0-9CC6-E5D48111DCB5}" type="presParOf" srcId="{E32A155B-D0ED-40B2-86B7-B22BCD1E5E20}" destId="{7FB573D4-A8F0-4E73-988E-2D65DD1C50A7}" srcOrd="0" destOrd="0" presId="urn:microsoft.com/office/officeart/2005/8/layout/hProcess3"/>
    <dgm:cxn modelId="{104EDC2B-C0CB-4631-902E-EAFC6317E7E9}" type="presParOf" srcId="{E32A155B-D0ED-40B2-86B7-B22BCD1E5E20}" destId="{379C4F27-80DE-4E06-A112-4F4D0FF633EE}" srcOrd="1" destOrd="0" presId="urn:microsoft.com/office/officeart/2005/8/layout/hProcess3"/>
    <dgm:cxn modelId="{F2CA42E0-3E1D-470E-9046-986A9B480570}" type="presParOf" srcId="{379C4F27-80DE-4E06-A112-4F4D0FF633EE}" destId="{7E93E97A-AF65-4F58-9315-901774D0D20E}" srcOrd="0" destOrd="0" presId="urn:microsoft.com/office/officeart/2005/8/layout/hProcess3"/>
    <dgm:cxn modelId="{BA5F11DA-96AE-413F-8917-AB0DF99FDE82}" type="presParOf" srcId="{379C4F27-80DE-4E06-A112-4F4D0FF633EE}" destId="{4A257E21-E6AE-47C5-B1BA-0F9C046CF4F7}" srcOrd="1" destOrd="0" presId="urn:microsoft.com/office/officeart/2005/8/layout/hProcess3"/>
    <dgm:cxn modelId="{918ED6D3-6EBB-439A-BF8E-0508AB297F13}" type="presParOf" srcId="{379C4F27-80DE-4E06-A112-4F4D0FF633EE}" destId="{56DF441B-020C-4F12-82F0-66F992EEBBBD}" srcOrd="2" destOrd="0" presId="urn:microsoft.com/office/officeart/2005/8/layout/hProcess3"/>
    <dgm:cxn modelId="{D6447314-605A-4BCF-BF41-50C76F33E623}" type="presParOf" srcId="{379C4F27-80DE-4E06-A112-4F4D0FF633EE}" destId="{37662CD5-A3EA-4ED0-9AEF-322BE3DDF4DF}" srcOrd="3" destOrd="0" presId="urn:microsoft.com/office/officeart/2005/8/layout/hProcess3"/>
    <dgm:cxn modelId="{042817F5-D1C1-4860-99F1-84C19B30C672}" type="presParOf" srcId="{E32A155B-D0ED-40B2-86B7-B22BCD1E5E20}" destId="{11842116-95DD-426C-BEBE-B23F490716F8}" srcOrd="2" destOrd="0" presId="urn:microsoft.com/office/officeart/2005/8/layout/hProcess3"/>
    <dgm:cxn modelId="{1FD1275C-80B0-42D3-A58D-94C5B6DBA49E}" type="presParOf" srcId="{E32A155B-D0ED-40B2-86B7-B22BCD1E5E20}" destId="{4D81D292-7CAC-4580-AEFF-66BE9082401A}" srcOrd="3" destOrd="0" presId="urn:microsoft.com/office/officeart/2005/8/layout/hProcess3"/>
    <dgm:cxn modelId="{3350F978-18E9-4DB7-A72C-2CE13D658151}" type="presParOf" srcId="{E32A155B-D0ED-40B2-86B7-B22BCD1E5E20}" destId="{272F6647-6577-4569-829C-E94407A2A8A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3FA35B-3153-4F77-BF0F-254DAD015DFD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7E83E6-AEB3-41C4-8FE3-07C51578D5A8}">
      <dgm:prSet phldrT="[Text]" custT="1"/>
      <dgm:spPr/>
      <dgm:t>
        <a:bodyPr/>
        <a:lstStyle/>
        <a:p>
          <a:r>
            <a:rPr lang="en-US" sz="4000" dirty="0">
              <a:latin typeface="Trebuchet MS" panose="020B0603020202020204" pitchFamily="34" charset="0"/>
            </a:rPr>
            <a:t>Cons</a:t>
          </a:r>
        </a:p>
      </dgm:t>
    </dgm:pt>
    <dgm:pt modelId="{75F2F69B-3D58-4A96-B7C1-B9F42FC905BC}" type="parTrans" cxnId="{6D00D47C-E65B-4D91-B85F-49CF8AEACBB2}">
      <dgm:prSet/>
      <dgm:spPr/>
      <dgm:t>
        <a:bodyPr/>
        <a:lstStyle/>
        <a:p>
          <a:endParaRPr lang="en-US"/>
        </a:p>
      </dgm:t>
    </dgm:pt>
    <dgm:pt modelId="{728F1C31-313B-481E-A5E6-FA71E755AC2E}" type="sibTrans" cxnId="{6D00D47C-E65B-4D91-B85F-49CF8AEACBB2}">
      <dgm:prSet/>
      <dgm:spPr/>
      <dgm:t>
        <a:bodyPr/>
        <a:lstStyle/>
        <a:p>
          <a:endParaRPr lang="en-US"/>
        </a:p>
      </dgm:t>
    </dgm:pt>
    <dgm:pt modelId="{B9AD1052-9DFB-41B8-BD64-F312F3910A44}">
      <dgm:prSet phldrT="[Text]" custT="1"/>
      <dgm:spPr/>
      <dgm:t>
        <a:bodyPr/>
        <a:lstStyle/>
        <a:p>
          <a:r>
            <a:rPr lang="en-US" sz="4000" dirty="0">
              <a:latin typeface="Trebuchet MS" panose="020B0603020202020204" pitchFamily="34" charset="0"/>
            </a:rPr>
            <a:t>Pros</a:t>
          </a:r>
        </a:p>
      </dgm:t>
    </dgm:pt>
    <dgm:pt modelId="{6B8A47D3-2EEE-4AEB-A6A3-FB3D973F1A41}" type="parTrans" cxnId="{CAA5F8EB-0CE6-4BF6-B126-5AC53D6C1498}">
      <dgm:prSet/>
      <dgm:spPr/>
      <dgm:t>
        <a:bodyPr/>
        <a:lstStyle/>
        <a:p>
          <a:endParaRPr lang="en-US"/>
        </a:p>
      </dgm:t>
    </dgm:pt>
    <dgm:pt modelId="{0C955230-67D5-40A3-8C40-99626D1AFDC3}" type="sibTrans" cxnId="{CAA5F8EB-0CE6-4BF6-B126-5AC53D6C1498}">
      <dgm:prSet/>
      <dgm:spPr/>
      <dgm:t>
        <a:bodyPr/>
        <a:lstStyle/>
        <a:p>
          <a:endParaRPr lang="en-US"/>
        </a:p>
      </dgm:t>
    </dgm:pt>
    <dgm:pt modelId="{4439423D-4D55-467E-82F7-DE79E13C5498}" type="pres">
      <dgm:prSet presAssocID="{7E3FA35B-3153-4F77-BF0F-254DAD015DFD}" presName="compositeShape" presStyleCnt="0">
        <dgm:presLayoutVars>
          <dgm:chMax val="2"/>
          <dgm:dir/>
          <dgm:resizeHandles val="exact"/>
        </dgm:presLayoutVars>
      </dgm:prSet>
      <dgm:spPr/>
    </dgm:pt>
    <dgm:pt modelId="{ACC305DA-21FF-4F72-B4AC-39A4F7979CC6}" type="pres">
      <dgm:prSet presAssocID="{7E3FA35B-3153-4F77-BF0F-254DAD015DFD}" presName="divider" presStyleLbl="fgShp" presStyleIdx="0" presStyleCnt="1"/>
      <dgm:spPr>
        <a:solidFill>
          <a:schemeClr val="accent2">
            <a:lumMod val="20000"/>
            <a:lumOff val="80000"/>
          </a:schemeClr>
        </a:solidFill>
      </dgm:spPr>
    </dgm:pt>
    <dgm:pt modelId="{6C82C466-51AE-490B-976B-7EFD59C6151A}" type="pres">
      <dgm:prSet presAssocID="{F57E83E6-AEB3-41C4-8FE3-07C51578D5A8}" presName="downArrow" presStyleLbl="node1" presStyleIdx="0" presStyleCnt="2"/>
      <dgm:spPr>
        <a:solidFill>
          <a:srgbClr val="FF0000"/>
        </a:solidFill>
      </dgm:spPr>
    </dgm:pt>
    <dgm:pt modelId="{AF33AE5F-ABFF-4028-A277-2663F6305C1C}" type="pres">
      <dgm:prSet presAssocID="{F57E83E6-AEB3-41C4-8FE3-07C51578D5A8}" presName="downArrowText" presStyleLbl="revTx" presStyleIdx="0" presStyleCnt="2">
        <dgm:presLayoutVars>
          <dgm:bulletEnabled val="1"/>
        </dgm:presLayoutVars>
      </dgm:prSet>
      <dgm:spPr/>
    </dgm:pt>
    <dgm:pt modelId="{7E52DF56-9A48-4FB9-BABF-91D564B8EDA2}" type="pres">
      <dgm:prSet presAssocID="{B9AD1052-9DFB-41B8-BD64-F312F3910A44}" presName="upArrow" presStyleLbl="node1" presStyleIdx="1" presStyleCnt="2"/>
      <dgm:spPr>
        <a:solidFill>
          <a:srgbClr val="92D050"/>
        </a:solidFill>
      </dgm:spPr>
    </dgm:pt>
    <dgm:pt modelId="{3DC567F4-F2D7-49DF-9A5B-2255E1F94005}" type="pres">
      <dgm:prSet presAssocID="{B9AD1052-9DFB-41B8-BD64-F312F3910A44}" presName="upArrowText" presStyleLbl="revTx" presStyleIdx="1" presStyleCnt="2">
        <dgm:presLayoutVars>
          <dgm:bulletEnabled val="1"/>
        </dgm:presLayoutVars>
      </dgm:prSet>
      <dgm:spPr/>
    </dgm:pt>
  </dgm:ptLst>
  <dgm:cxnLst>
    <dgm:cxn modelId="{C7120400-520B-4FA0-BF9D-EB15AB2B6DD6}" type="presOf" srcId="{B9AD1052-9DFB-41B8-BD64-F312F3910A44}" destId="{3DC567F4-F2D7-49DF-9A5B-2255E1F94005}" srcOrd="0" destOrd="0" presId="urn:microsoft.com/office/officeart/2005/8/layout/arrow3"/>
    <dgm:cxn modelId="{15E33D2C-F7BB-4421-BA28-BC4FECAA9C90}" type="presOf" srcId="{7E3FA35B-3153-4F77-BF0F-254DAD015DFD}" destId="{4439423D-4D55-467E-82F7-DE79E13C5498}" srcOrd="0" destOrd="0" presId="urn:microsoft.com/office/officeart/2005/8/layout/arrow3"/>
    <dgm:cxn modelId="{6D00D47C-E65B-4D91-B85F-49CF8AEACBB2}" srcId="{7E3FA35B-3153-4F77-BF0F-254DAD015DFD}" destId="{F57E83E6-AEB3-41C4-8FE3-07C51578D5A8}" srcOrd="0" destOrd="0" parTransId="{75F2F69B-3D58-4A96-B7C1-B9F42FC905BC}" sibTransId="{728F1C31-313B-481E-A5E6-FA71E755AC2E}"/>
    <dgm:cxn modelId="{CAA5F8EB-0CE6-4BF6-B126-5AC53D6C1498}" srcId="{7E3FA35B-3153-4F77-BF0F-254DAD015DFD}" destId="{B9AD1052-9DFB-41B8-BD64-F312F3910A44}" srcOrd="1" destOrd="0" parTransId="{6B8A47D3-2EEE-4AEB-A6A3-FB3D973F1A41}" sibTransId="{0C955230-67D5-40A3-8C40-99626D1AFDC3}"/>
    <dgm:cxn modelId="{AF4793F6-8EDB-4362-B0F7-048B458A9C0A}" type="presOf" srcId="{F57E83E6-AEB3-41C4-8FE3-07C51578D5A8}" destId="{AF33AE5F-ABFF-4028-A277-2663F6305C1C}" srcOrd="0" destOrd="0" presId="urn:microsoft.com/office/officeart/2005/8/layout/arrow3"/>
    <dgm:cxn modelId="{9D7C3A6F-8E91-4C34-A73B-78FE5319C36C}" type="presParOf" srcId="{4439423D-4D55-467E-82F7-DE79E13C5498}" destId="{ACC305DA-21FF-4F72-B4AC-39A4F7979CC6}" srcOrd="0" destOrd="0" presId="urn:microsoft.com/office/officeart/2005/8/layout/arrow3"/>
    <dgm:cxn modelId="{A0C76B2B-4156-4F6F-BDFF-BCE8F6A99234}" type="presParOf" srcId="{4439423D-4D55-467E-82F7-DE79E13C5498}" destId="{6C82C466-51AE-490B-976B-7EFD59C6151A}" srcOrd="1" destOrd="0" presId="urn:microsoft.com/office/officeart/2005/8/layout/arrow3"/>
    <dgm:cxn modelId="{B80427BF-A34A-4EA1-BDB9-211E3BD46083}" type="presParOf" srcId="{4439423D-4D55-467E-82F7-DE79E13C5498}" destId="{AF33AE5F-ABFF-4028-A277-2663F6305C1C}" srcOrd="2" destOrd="0" presId="urn:microsoft.com/office/officeart/2005/8/layout/arrow3"/>
    <dgm:cxn modelId="{288941EC-952E-49D6-A914-D7FD75FAC92D}" type="presParOf" srcId="{4439423D-4D55-467E-82F7-DE79E13C5498}" destId="{7E52DF56-9A48-4FB9-BABF-91D564B8EDA2}" srcOrd="3" destOrd="0" presId="urn:microsoft.com/office/officeart/2005/8/layout/arrow3"/>
    <dgm:cxn modelId="{63F14F1F-E147-4A39-8CC5-8998ABC5AEDF}" type="presParOf" srcId="{4439423D-4D55-467E-82F7-DE79E13C5498}" destId="{3DC567F4-F2D7-49DF-9A5B-2255E1F94005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80B5DE-8A2C-4324-B8D5-BAAC5A77B11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CD33CC-945A-43A4-B757-7C37A6A6E48E}">
      <dgm:prSet phldrT="[Text]" custT="1"/>
      <dgm:spPr/>
      <dgm:t>
        <a:bodyPr/>
        <a:lstStyle/>
        <a:p>
          <a:r>
            <a:rPr lang="en-US" sz="4000" dirty="0">
              <a:latin typeface="Trebuchet MS" panose="020B0603020202020204" pitchFamily="34" charset="0"/>
            </a:rPr>
            <a:t>Regulatory Requirements</a:t>
          </a:r>
        </a:p>
      </dgm:t>
    </dgm:pt>
    <dgm:pt modelId="{C121876F-230A-4291-AAA3-FAFEF1ABA365}" type="parTrans" cxnId="{B7298452-C893-4C86-9AD3-0B4973E8D338}">
      <dgm:prSet/>
      <dgm:spPr/>
      <dgm:t>
        <a:bodyPr/>
        <a:lstStyle/>
        <a:p>
          <a:endParaRPr lang="en-US"/>
        </a:p>
      </dgm:t>
    </dgm:pt>
    <dgm:pt modelId="{495E0C34-AD86-4B59-9CAC-8173E2FCD1E1}" type="sibTrans" cxnId="{B7298452-C893-4C86-9AD3-0B4973E8D338}">
      <dgm:prSet/>
      <dgm:spPr/>
      <dgm:t>
        <a:bodyPr/>
        <a:lstStyle/>
        <a:p>
          <a:endParaRPr lang="en-US"/>
        </a:p>
      </dgm:t>
    </dgm:pt>
    <dgm:pt modelId="{DD591E77-797C-482E-8490-C261DABD543D}">
      <dgm:prSet phldrT="[Text]" custT="1"/>
      <dgm:spPr/>
      <dgm:t>
        <a:bodyPr/>
        <a:lstStyle/>
        <a:p>
          <a:r>
            <a:rPr lang="en-US" sz="4400" dirty="0">
              <a:latin typeface="Trebuchet MS" panose="020B0603020202020204" pitchFamily="34" charset="0"/>
            </a:rPr>
            <a:t>IPO</a:t>
          </a:r>
        </a:p>
      </dgm:t>
    </dgm:pt>
    <dgm:pt modelId="{177DCA4E-71B4-4FEA-B082-C8E45D3F6CFB}" type="parTrans" cxnId="{69547C0F-B86A-4C3E-B2DC-875581A59C28}">
      <dgm:prSet/>
      <dgm:spPr/>
      <dgm:t>
        <a:bodyPr/>
        <a:lstStyle/>
        <a:p>
          <a:endParaRPr lang="en-US"/>
        </a:p>
      </dgm:t>
    </dgm:pt>
    <dgm:pt modelId="{CE3266FF-F6E8-4753-BA91-1478E2C4007D}" type="sibTrans" cxnId="{69547C0F-B86A-4C3E-B2DC-875581A59C28}">
      <dgm:prSet/>
      <dgm:spPr/>
      <dgm:t>
        <a:bodyPr/>
        <a:lstStyle/>
        <a:p>
          <a:endParaRPr lang="en-US"/>
        </a:p>
      </dgm:t>
    </dgm:pt>
    <dgm:pt modelId="{952AAA20-B123-4B0A-8295-79ED0C0F2E2F}">
      <dgm:prSet phldrT="[Text]" custT="1"/>
      <dgm:spPr/>
      <dgm:t>
        <a:bodyPr/>
        <a:lstStyle/>
        <a:p>
          <a:r>
            <a:rPr lang="en-US" sz="4000" dirty="0">
              <a:latin typeface="Trebuchet MS" panose="020B0603020202020204" pitchFamily="34" charset="0"/>
            </a:rPr>
            <a:t>Subordinated Debt</a:t>
          </a:r>
        </a:p>
      </dgm:t>
    </dgm:pt>
    <dgm:pt modelId="{A7BA29A1-D0C4-437C-8D44-D68A0470B37F}" type="parTrans" cxnId="{0C11990D-2BD0-4467-A4FD-37D3F158D87C}">
      <dgm:prSet/>
      <dgm:spPr/>
      <dgm:t>
        <a:bodyPr/>
        <a:lstStyle/>
        <a:p>
          <a:endParaRPr lang="en-US"/>
        </a:p>
      </dgm:t>
    </dgm:pt>
    <dgm:pt modelId="{EA02DCF8-6954-4E27-8FE7-4E41B088617E}" type="sibTrans" cxnId="{0C11990D-2BD0-4467-A4FD-37D3F158D87C}">
      <dgm:prSet/>
      <dgm:spPr/>
      <dgm:t>
        <a:bodyPr/>
        <a:lstStyle/>
        <a:p>
          <a:endParaRPr lang="en-US"/>
        </a:p>
      </dgm:t>
    </dgm:pt>
    <dgm:pt modelId="{DBD6177D-8AC9-411E-92DC-694F3DEA915D}">
      <dgm:prSet phldrT="[Text]" custT="1"/>
      <dgm:spPr/>
      <dgm:t>
        <a:bodyPr/>
        <a:lstStyle/>
        <a:p>
          <a:r>
            <a:rPr lang="en-US" sz="4000" dirty="0">
              <a:latin typeface="Trebuchet MS" panose="020B0603020202020204" pitchFamily="34" charset="0"/>
            </a:rPr>
            <a:t>PE Investment</a:t>
          </a:r>
        </a:p>
      </dgm:t>
    </dgm:pt>
    <dgm:pt modelId="{B0232875-1925-4B28-9D32-F38967EBB257}" type="parTrans" cxnId="{D50E6744-0828-404D-B79F-0D71344F3B49}">
      <dgm:prSet/>
      <dgm:spPr/>
      <dgm:t>
        <a:bodyPr/>
        <a:lstStyle/>
        <a:p>
          <a:endParaRPr lang="en-US"/>
        </a:p>
      </dgm:t>
    </dgm:pt>
    <dgm:pt modelId="{59564871-D72C-4B68-981A-EB02A6F1355C}" type="sibTrans" cxnId="{D50E6744-0828-404D-B79F-0D71344F3B49}">
      <dgm:prSet/>
      <dgm:spPr/>
      <dgm:t>
        <a:bodyPr/>
        <a:lstStyle/>
        <a:p>
          <a:endParaRPr lang="en-US"/>
        </a:p>
      </dgm:t>
    </dgm:pt>
    <dgm:pt modelId="{99C23A20-48F3-49FA-862D-4B796AEB9FAF}" type="pres">
      <dgm:prSet presAssocID="{C980B5DE-8A2C-4324-B8D5-BAAC5A77B118}" presName="vert0" presStyleCnt="0">
        <dgm:presLayoutVars>
          <dgm:dir/>
          <dgm:animOne val="branch"/>
          <dgm:animLvl val="lvl"/>
        </dgm:presLayoutVars>
      </dgm:prSet>
      <dgm:spPr/>
    </dgm:pt>
    <dgm:pt modelId="{128240A3-3B7B-4230-A64B-59DA645F8F85}" type="pres">
      <dgm:prSet presAssocID="{76CD33CC-945A-43A4-B757-7C37A6A6E48E}" presName="thickLine" presStyleLbl="alignNode1" presStyleIdx="0" presStyleCnt="1"/>
      <dgm:spPr>
        <a:ln>
          <a:solidFill>
            <a:schemeClr val="bg1">
              <a:lumMod val="85000"/>
            </a:schemeClr>
          </a:solidFill>
        </a:ln>
      </dgm:spPr>
    </dgm:pt>
    <dgm:pt modelId="{E3E9FB79-BAB5-40F0-9CDB-714444BD9FF3}" type="pres">
      <dgm:prSet presAssocID="{76CD33CC-945A-43A4-B757-7C37A6A6E48E}" presName="horz1" presStyleCnt="0"/>
      <dgm:spPr/>
    </dgm:pt>
    <dgm:pt modelId="{28D1CF60-B2E2-4274-B83D-9CF4239314BA}" type="pres">
      <dgm:prSet presAssocID="{76CD33CC-945A-43A4-B757-7C37A6A6E48E}" presName="tx1" presStyleLbl="revTx" presStyleIdx="0" presStyleCnt="4" custScaleX="306682"/>
      <dgm:spPr/>
    </dgm:pt>
    <dgm:pt modelId="{C28D8CDE-B8C1-4556-B30C-5D79CAB974D4}" type="pres">
      <dgm:prSet presAssocID="{76CD33CC-945A-43A4-B757-7C37A6A6E48E}" presName="vert1" presStyleCnt="0"/>
      <dgm:spPr/>
    </dgm:pt>
    <dgm:pt modelId="{0F07E7EF-167E-40DB-B278-8070B9AA5F51}" type="pres">
      <dgm:prSet presAssocID="{DD591E77-797C-482E-8490-C261DABD543D}" presName="vertSpace2a" presStyleCnt="0"/>
      <dgm:spPr/>
    </dgm:pt>
    <dgm:pt modelId="{E629A75F-053C-44A6-B365-49848F3548A3}" type="pres">
      <dgm:prSet presAssocID="{DD591E77-797C-482E-8490-C261DABD543D}" presName="horz2" presStyleCnt="0"/>
      <dgm:spPr/>
    </dgm:pt>
    <dgm:pt modelId="{981F4020-F6FB-491A-86E4-D4F703A64007}" type="pres">
      <dgm:prSet presAssocID="{DD591E77-797C-482E-8490-C261DABD543D}" presName="horzSpace2" presStyleCnt="0"/>
      <dgm:spPr/>
    </dgm:pt>
    <dgm:pt modelId="{0CE7C911-2BC7-479B-AB93-8948A398FDA0}" type="pres">
      <dgm:prSet presAssocID="{DD591E77-797C-482E-8490-C261DABD543D}" presName="tx2" presStyleLbl="revTx" presStyleIdx="1" presStyleCnt="4"/>
      <dgm:spPr/>
    </dgm:pt>
    <dgm:pt modelId="{481DEF83-0812-40A3-9852-19C77A7B6532}" type="pres">
      <dgm:prSet presAssocID="{DD591E77-797C-482E-8490-C261DABD543D}" presName="vert2" presStyleCnt="0"/>
      <dgm:spPr/>
    </dgm:pt>
    <dgm:pt modelId="{56B731CC-1F73-459D-BD21-4293D64A0CAE}" type="pres">
      <dgm:prSet presAssocID="{DD591E77-797C-482E-8490-C261DABD543D}" presName="thinLine2b" presStyleLbl="callout" presStyleIdx="0" presStyleCnt="3"/>
      <dgm:spPr>
        <a:ln>
          <a:solidFill>
            <a:schemeClr val="bg1">
              <a:lumMod val="85000"/>
            </a:schemeClr>
          </a:solidFill>
        </a:ln>
      </dgm:spPr>
    </dgm:pt>
    <dgm:pt modelId="{AA31080D-271F-4836-B725-8CB8185C6513}" type="pres">
      <dgm:prSet presAssocID="{DD591E77-797C-482E-8490-C261DABD543D}" presName="vertSpace2b" presStyleCnt="0"/>
      <dgm:spPr/>
    </dgm:pt>
    <dgm:pt modelId="{91804EE9-8ECE-406A-B199-F5D81B207AB6}" type="pres">
      <dgm:prSet presAssocID="{952AAA20-B123-4B0A-8295-79ED0C0F2E2F}" presName="horz2" presStyleCnt="0"/>
      <dgm:spPr/>
    </dgm:pt>
    <dgm:pt modelId="{78B94250-11D1-4688-9BBE-A939DD78B253}" type="pres">
      <dgm:prSet presAssocID="{952AAA20-B123-4B0A-8295-79ED0C0F2E2F}" presName="horzSpace2" presStyleCnt="0"/>
      <dgm:spPr/>
    </dgm:pt>
    <dgm:pt modelId="{9BA3129E-2B48-4A50-A0EF-91E602CC4C73}" type="pres">
      <dgm:prSet presAssocID="{952AAA20-B123-4B0A-8295-79ED0C0F2E2F}" presName="tx2" presStyleLbl="revTx" presStyleIdx="2" presStyleCnt="4"/>
      <dgm:spPr/>
    </dgm:pt>
    <dgm:pt modelId="{377B7E0B-D93D-4BC7-AADC-8DE14E3706D5}" type="pres">
      <dgm:prSet presAssocID="{952AAA20-B123-4B0A-8295-79ED0C0F2E2F}" presName="vert2" presStyleCnt="0"/>
      <dgm:spPr/>
    </dgm:pt>
    <dgm:pt modelId="{E2AC860D-C62A-4CC6-9535-09429FF3D604}" type="pres">
      <dgm:prSet presAssocID="{952AAA20-B123-4B0A-8295-79ED0C0F2E2F}" presName="thinLine2b" presStyleLbl="callout" presStyleIdx="1" presStyleCnt="3"/>
      <dgm:spPr>
        <a:ln>
          <a:solidFill>
            <a:schemeClr val="bg1">
              <a:lumMod val="85000"/>
            </a:schemeClr>
          </a:solidFill>
        </a:ln>
      </dgm:spPr>
    </dgm:pt>
    <dgm:pt modelId="{F7CCE94F-85E9-4F09-9D77-8C4910E915BB}" type="pres">
      <dgm:prSet presAssocID="{952AAA20-B123-4B0A-8295-79ED0C0F2E2F}" presName="vertSpace2b" presStyleCnt="0"/>
      <dgm:spPr/>
    </dgm:pt>
    <dgm:pt modelId="{AEB6AC10-716B-4FA0-944C-A0C7D97288C4}" type="pres">
      <dgm:prSet presAssocID="{DBD6177D-8AC9-411E-92DC-694F3DEA915D}" presName="horz2" presStyleCnt="0"/>
      <dgm:spPr/>
    </dgm:pt>
    <dgm:pt modelId="{1EC54D74-0055-42C0-987E-E1C508F9A993}" type="pres">
      <dgm:prSet presAssocID="{DBD6177D-8AC9-411E-92DC-694F3DEA915D}" presName="horzSpace2" presStyleCnt="0"/>
      <dgm:spPr/>
    </dgm:pt>
    <dgm:pt modelId="{0E973E60-52DC-46B1-8D86-50DC89825FC9}" type="pres">
      <dgm:prSet presAssocID="{DBD6177D-8AC9-411E-92DC-694F3DEA915D}" presName="tx2" presStyleLbl="revTx" presStyleIdx="3" presStyleCnt="4"/>
      <dgm:spPr/>
    </dgm:pt>
    <dgm:pt modelId="{A5A86792-58CE-403F-809D-D59D26ECC6DB}" type="pres">
      <dgm:prSet presAssocID="{DBD6177D-8AC9-411E-92DC-694F3DEA915D}" presName="vert2" presStyleCnt="0"/>
      <dgm:spPr/>
    </dgm:pt>
    <dgm:pt modelId="{5039377C-21DB-47AF-960E-746E210E9335}" type="pres">
      <dgm:prSet presAssocID="{DBD6177D-8AC9-411E-92DC-694F3DEA915D}" presName="thinLine2b" presStyleLbl="callout" presStyleIdx="2" presStyleCnt="3"/>
      <dgm:spPr>
        <a:ln>
          <a:solidFill>
            <a:schemeClr val="bg1">
              <a:lumMod val="85000"/>
            </a:schemeClr>
          </a:solidFill>
        </a:ln>
      </dgm:spPr>
    </dgm:pt>
    <dgm:pt modelId="{2B5D0D38-4E6A-49A0-A2FC-897A5E3DB64E}" type="pres">
      <dgm:prSet presAssocID="{DBD6177D-8AC9-411E-92DC-694F3DEA915D}" presName="vertSpace2b" presStyleCnt="0"/>
      <dgm:spPr/>
    </dgm:pt>
  </dgm:ptLst>
  <dgm:cxnLst>
    <dgm:cxn modelId="{0C11990D-2BD0-4467-A4FD-37D3F158D87C}" srcId="{76CD33CC-945A-43A4-B757-7C37A6A6E48E}" destId="{952AAA20-B123-4B0A-8295-79ED0C0F2E2F}" srcOrd="1" destOrd="0" parTransId="{A7BA29A1-D0C4-437C-8D44-D68A0470B37F}" sibTransId="{EA02DCF8-6954-4E27-8FE7-4E41B088617E}"/>
    <dgm:cxn modelId="{69547C0F-B86A-4C3E-B2DC-875581A59C28}" srcId="{76CD33CC-945A-43A4-B757-7C37A6A6E48E}" destId="{DD591E77-797C-482E-8490-C261DABD543D}" srcOrd="0" destOrd="0" parTransId="{177DCA4E-71B4-4FEA-B082-C8E45D3F6CFB}" sibTransId="{CE3266FF-F6E8-4753-BA91-1478E2C4007D}"/>
    <dgm:cxn modelId="{59A3D715-6CE1-4565-B6BB-89385180F85E}" type="presOf" srcId="{76CD33CC-945A-43A4-B757-7C37A6A6E48E}" destId="{28D1CF60-B2E2-4274-B83D-9CF4239314BA}" srcOrd="0" destOrd="0" presId="urn:microsoft.com/office/officeart/2008/layout/LinedList"/>
    <dgm:cxn modelId="{C613353C-B4AA-4329-83AC-6317A7F9AE78}" type="presOf" srcId="{DD591E77-797C-482E-8490-C261DABD543D}" destId="{0CE7C911-2BC7-479B-AB93-8948A398FDA0}" srcOrd="0" destOrd="0" presId="urn:microsoft.com/office/officeart/2008/layout/LinedList"/>
    <dgm:cxn modelId="{D50E6744-0828-404D-B79F-0D71344F3B49}" srcId="{76CD33CC-945A-43A4-B757-7C37A6A6E48E}" destId="{DBD6177D-8AC9-411E-92DC-694F3DEA915D}" srcOrd="2" destOrd="0" parTransId="{B0232875-1925-4B28-9D32-F38967EBB257}" sibTransId="{59564871-D72C-4B68-981A-EB02A6F1355C}"/>
    <dgm:cxn modelId="{008CA16F-8594-4261-88FA-CBAFD52CF3E8}" type="presOf" srcId="{952AAA20-B123-4B0A-8295-79ED0C0F2E2F}" destId="{9BA3129E-2B48-4A50-A0EF-91E602CC4C73}" srcOrd="0" destOrd="0" presId="urn:microsoft.com/office/officeart/2008/layout/LinedList"/>
    <dgm:cxn modelId="{B7298452-C893-4C86-9AD3-0B4973E8D338}" srcId="{C980B5DE-8A2C-4324-B8D5-BAAC5A77B118}" destId="{76CD33CC-945A-43A4-B757-7C37A6A6E48E}" srcOrd="0" destOrd="0" parTransId="{C121876F-230A-4291-AAA3-FAFEF1ABA365}" sibTransId="{495E0C34-AD86-4B59-9CAC-8173E2FCD1E1}"/>
    <dgm:cxn modelId="{38ACB7A9-E55E-4B86-B772-9CDB86B2704D}" type="presOf" srcId="{DBD6177D-8AC9-411E-92DC-694F3DEA915D}" destId="{0E973E60-52DC-46B1-8D86-50DC89825FC9}" srcOrd="0" destOrd="0" presId="urn:microsoft.com/office/officeart/2008/layout/LinedList"/>
    <dgm:cxn modelId="{00B64CF5-16F0-446D-8114-DD2AE2F3A674}" type="presOf" srcId="{C980B5DE-8A2C-4324-B8D5-BAAC5A77B118}" destId="{99C23A20-48F3-49FA-862D-4B796AEB9FAF}" srcOrd="0" destOrd="0" presId="urn:microsoft.com/office/officeart/2008/layout/LinedList"/>
    <dgm:cxn modelId="{2DB55D7E-262E-455B-8615-D13D8146BC75}" type="presParOf" srcId="{99C23A20-48F3-49FA-862D-4B796AEB9FAF}" destId="{128240A3-3B7B-4230-A64B-59DA645F8F85}" srcOrd="0" destOrd="0" presId="urn:microsoft.com/office/officeart/2008/layout/LinedList"/>
    <dgm:cxn modelId="{CD7ECD6D-AD9E-4081-8727-2A7F27140635}" type="presParOf" srcId="{99C23A20-48F3-49FA-862D-4B796AEB9FAF}" destId="{E3E9FB79-BAB5-40F0-9CDB-714444BD9FF3}" srcOrd="1" destOrd="0" presId="urn:microsoft.com/office/officeart/2008/layout/LinedList"/>
    <dgm:cxn modelId="{19185407-8E60-4406-820D-EEE8373E6B2B}" type="presParOf" srcId="{E3E9FB79-BAB5-40F0-9CDB-714444BD9FF3}" destId="{28D1CF60-B2E2-4274-B83D-9CF4239314BA}" srcOrd="0" destOrd="0" presId="urn:microsoft.com/office/officeart/2008/layout/LinedList"/>
    <dgm:cxn modelId="{46B41058-D785-4DF9-8C67-82DEB6600A96}" type="presParOf" srcId="{E3E9FB79-BAB5-40F0-9CDB-714444BD9FF3}" destId="{C28D8CDE-B8C1-4556-B30C-5D79CAB974D4}" srcOrd="1" destOrd="0" presId="urn:microsoft.com/office/officeart/2008/layout/LinedList"/>
    <dgm:cxn modelId="{B4E27D7C-CAAB-4BFD-BE32-A598D600444A}" type="presParOf" srcId="{C28D8CDE-B8C1-4556-B30C-5D79CAB974D4}" destId="{0F07E7EF-167E-40DB-B278-8070B9AA5F51}" srcOrd="0" destOrd="0" presId="urn:microsoft.com/office/officeart/2008/layout/LinedList"/>
    <dgm:cxn modelId="{94F25845-FA8E-44CB-B143-ED3F1DB6DD0D}" type="presParOf" srcId="{C28D8CDE-B8C1-4556-B30C-5D79CAB974D4}" destId="{E629A75F-053C-44A6-B365-49848F3548A3}" srcOrd="1" destOrd="0" presId="urn:microsoft.com/office/officeart/2008/layout/LinedList"/>
    <dgm:cxn modelId="{FF48D0E8-6ACD-44DF-850F-0E083CFF3F66}" type="presParOf" srcId="{E629A75F-053C-44A6-B365-49848F3548A3}" destId="{981F4020-F6FB-491A-86E4-D4F703A64007}" srcOrd="0" destOrd="0" presId="urn:microsoft.com/office/officeart/2008/layout/LinedList"/>
    <dgm:cxn modelId="{D1415552-A558-4821-B898-737F330E9028}" type="presParOf" srcId="{E629A75F-053C-44A6-B365-49848F3548A3}" destId="{0CE7C911-2BC7-479B-AB93-8948A398FDA0}" srcOrd="1" destOrd="0" presId="urn:microsoft.com/office/officeart/2008/layout/LinedList"/>
    <dgm:cxn modelId="{9032488B-D729-4051-9499-A470B6B64217}" type="presParOf" srcId="{E629A75F-053C-44A6-B365-49848F3548A3}" destId="{481DEF83-0812-40A3-9852-19C77A7B6532}" srcOrd="2" destOrd="0" presId="urn:microsoft.com/office/officeart/2008/layout/LinedList"/>
    <dgm:cxn modelId="{3CB67346-6156-464D-B9E0-B901CBE1E4C0}" type="presParOf" srcId="{C28D8CDE-B8C1-4556-B30C-5D79CAB974D4}" destId="{56B731CC-1F73-459D-BD21-4293D64A0CAE}" srcOrd="2" destOrd="0" presId="urn:microsoft.com/office/officeart/2008/layout/LinedList"/>
    <dgm:cxn modelId="{AE8139EE-3D4D-478A-B68A-B1885F232988}" type="presParOf" srcId="{C28D8CDE-B8C1-4556-B30C-5D79CAB974D4}" destId="{AA31080D-271F-4836-B725-8CB8185C6513}" srcOrd="3" destOrd="0" presId="urn:microsoft.com/office/officeart/2008/layout/LinedList"/>
    <dgm:cxn modelId="{C36A7DBE-A1C8-43D0-A223-BB8F546597B5}" type="presParOf" srcId="{C28D8CDE-B8C1-4556-B30C-5D79CAB974D4}" destId="{91804EE9-8ECE-406A-B199-F5D81B207AB6}" srcOrd="4" destOrd="0" presId="urn:microsoft.com/office/officeart/2008/layout/LinedList"/>
    <dgm:cxn modelId="{9F40D33F-09D6-41A7-84E0-2E0FFF2425FD}" type="presParOf" srcId="{91804EE9-8ECE-406A-B199-F5D81B207AB6}" destId="{78B94250-11D1-4688-9BBE-A939DD78B253}" srcOrd="0" destOrd="0" presId="urn:microsoft.com/office/officeart/2008/layout/LinedList"/>
    <dgm:cxn modelId="{624C9CBE-B22F-487C-9D9B-9668611087F1}" type="presParOf" srcId="{91804EE9-8ECE-406A-B199-F5D81B207AB6}" destId="{9BA3129E-2B48-4A50-A0EF-91E602CC4C73}" srcOrd="1" destOrd="0" presId="urn:microsoft.com/office/officeart/2008/layout/LinedList"/>
    <dgm:cxn modelId="{4EC34A6F-3468-4C50-9203-A6727FBD712A}" type="presParOf" srcId="{91804EE9-8ECE-406A-B199-F5D81B207AB6}" destId="{377B7E0B-D93D-4BC7-AADC-8DE14E3706D5}" srcOrd="2" destOrd="0" presId="urn:microsoft.com/office/officeart/2008/layout/LinedList"/>
    <dgm:cxn modelId="{558A13D6-550F-4D64-90FB-1C3AA98C0172}" type="presParOf" srcId="{C28D8CDE-B8C1-4556-B30C-5D79CAB974D4}" destId="{E2AC860D-C62A-4CC6-9535-09429FF3D604}" srcOrd="5" destOrd="0" presId="urn:microsoft.com/office/officeart/2008/layout/LinedList"/>
    <dgm:cxn modelId="{04010D56-7E9A-4F88-8837-86793BB49C3B}" type="presParOf" srcId="{C28D8CDE-B8C1-4556-B30C-5D79CAB974D4}" destId="{F7CCE94F-85E9-4F09-9D77-8C4910E915BB}" srcOrd="6" destOrd="0" presId="urn:microsoft.com/office/officeart/2008/layout/LinedList"/>
    <dgm:cxn modelId="{C669B234-87C2-4866-9CF6-76F14144A670}" type="presParOf" srcId="{C28D8CDE-B8C1-4556-B30C-5D79CAB974D4}" destId="{AEB6AC10-716B-4FA0-944C-A0C7D97288C4}" srcOrd="7" destOrd="0" presId="urn:microsoft.com/office/officeart/2008/layout/LinedList"/>
    <dgm:cxn modelId="{9B537BA8-4617-47D7-8FB5-AEE7773ACF27}" type="presParOf" srcId="{AEB6AC10-716B-4FA0-944C-A0C7D97288C4}" destId="{1EC54D74-0055-42C0-987E-E1C508F9A993}" srcOrd="0" destOrd="0" presId="urn:microsoft.com/office/officeart/2008/layout/LinedList"/>
    <dgm:cxn modelId="{F5044420-F4B7-45DF-B481-931B4A297F34}" type="presParOf" srcId="{AEB6AC10-716B-4FA0-944C-A0C7D97288C4}" destId="{0E973E60-52DC-46B1-8D86-50DC89825FC9}" srcOrd="1" destOrd="0" presId="urn:microsoft.com/office/officeart/2008/layout/LinedList"/>
    <dgm:cxn modelId="{FC957CC2-C135-4E5A-B36F-2C7ECF3A923C}" type="presParOf" srcId="{AEB6AC10-716B-4FA0-944C-A0C7D97288C4}" destId="{A5A86792-58CE-403F-809D-D59D26ECC6DB}" srcOrd="2" destOrd="0" presId="urn:microsoft.com/office/officeart/2008/layout/LinedList"/>
    <dgm:cxn modelId="{118F37F9-9E2C-46EE-91B3-F5E867C2FBD6}" type="presParOf" srcId="{C28D8CDE-B8C1-4556-B30C-5D79CAB974D4}" destId="{5039377C-21DB-47AF-960E-746E210E9335}" srcOrd="8" destOrd="0" presId="urn:microsoft.com/office/officeart/2008/layout/LinedList"/>
    <dgm:cxn modelId="{6821017B-68E5-4001-92B6-FAFED38D4082}" type="presParOf" srcId="{C28D8CDE-B8C1-4556-B30C-5D79CAB974D4}" destId="{2B5D0D38-4E6A-49A0-A2FC-897A5E3DB64E}" srcOrd="9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1419B4-752B-4F97-AD0D-90F7AC701157}" type="doc">
      <dgm:prSet loTypeId="urn:microsoft.com/office/officeart/2005/8/layout/arrow2" loCatId="process" qsTypeId="urn:microsoft.com/office/officeart/2005/8/quickstyle/simple4" qsCatId="simple" csTypeId="urn:microsoft.com/office/officeart/2005/8/colors/accent2_2" csCatId="accent2" phldr="1"/>
      <dgm:spPr/>
    </dgm:pt>
    <dgm:pt modelId="{A068E57C-8ACF-4EEE-8A44-8418CF0404E2}">
      <dgm:prSet phldrT="[Text]" custT="1"/>
      <dgm:spPr/>
      <dgm:t>
        <a:bodyPr/>
        <a:lstStyle/>
        <a:p>
          <a:r>
            <a:rPr kumimoji="0" lang="en-US" sz="1600" b="0" i="0" u="none" strike="noStrike" cap="none" normalizeH="0" baseline="0" dirty="0">
              <a:ln/>
              <a:effectLst/>
              <a:latin typeface="Trebuchet MS" panose="020B0603020202020204" pitchFamily="34" charset="0"/>
            </a:rPr>
            <a:t>Assessment &amp; Analysis</a:t>
          </a:r>
        </a:p>
      </dgm:t>
    </dgm:pt>
    <dgm:pt modelId="{D94A5582-E6CB-42FB-B575-E0E183CA9484}" type="parTrans" cxnId="{A361229F-E375-43BC-B40F-11928CBEFBBB}">
      <dgm:prSet/>
      <dgm:spPr/>
      <dgm:t>
        <a:bodyPr/>
        <a:lstStyle/>
        <a:p>
          <a:endParaRPr lang="en-US" sz="1400"/>
        </a:p>
      </dgm:t>
    </dgm:pt>
    <dgm:pt modelId="{B10204D0-2B78-4FCB-B29A-D8DF19BC018B}" type="sibTrans" cxnId="{A361229F-E375-43BC-B40F-11928CBEFBBB}">
      <dgm:prSet/>
      <dgm:spPr/>
      <dgm:t>
        <a:bodyPr/>
        <a:lstStyle/>
        <a:p>
          <a:endParaRPr lang="en-US" sz="1400"/>
        </a:p>
      </dgm:t>
    </dgm:pt>
    <dgm:pt modelId="{C522C2F7-4D40-4782-89F9-A9CDF3E476CA}">
      <dgm:prSet phldrT="[Text]" custT="1"/>
      <dgm:spPr/>
      <dgm:t>
        <a:bodyPr/>
        <a:lstStyle/>
        <a:p>
          <a:r>
            <a:rPr kumimoji="0" lang="en-US" sz="1600" b="0" i="0" u="none" strike="noStrike" cap="none" normalizeH="0" baseline="0" dirty="0">
              <a:ln/>
              <a:effectLst/>
              <a:latin typeface="Trebuchet MS" panose="020B0603020202020204" pitchFamily="34" charset="0"/>
            </a:rPr>
            <a:t>Ethical and Professional duty</a:t>
          </a:r>
          <a:endParaRPr lang="en-US" sz="1600" dirty="0">
            <a:latin typeface="Trebuchet MS" panose="020B0603020202020204" pitchFamily="34" charset="0"/>
          </a:endParaRPr>
        </a:p>
      </dgm:t>
    </dgm:pt>
    <dgm:pt modelId="{AAAF711C-F09B-491F-91B6-EB34BD2062A0}" type="parTrans" cxnId="{5D8C07EA-A5DB-494F-A4BA-3FEDE5A18C33}">
      <dgm:prSet/>
      <dgm:spPr/>
      <dgm:t>
        <a:bodyPr/>
        <a:lstStyle/>
        <a:p>
          <a:endParaRPr lang="en-US"/>
        </a:p>
      </dgm:t>
    </dgm:pt>
    <dgm:pt modelId="{30658DF5-73C5-438E-9C9F-C3957EC5E44A}" type="sibTrans" cxnId="{5D8C07EA-A5DB-494F-A4BA-3FEDE5A18C33}">
      <dgm:prSet/>
      <dgm:spPr/>
      <dgm:t>
        <a:bodyPr/>
        <a:lstStyle/>
        <a:p>
          <a:endParaRPr lang="en-US"/>
        </a:p>
      </dgm:t>
    </dgm:pt>
    <dgm:pt modelId="{A4E79DC5-5636-4376-9020-4FA4C224E2DA}">
      <dgm:prSet phldrT="[Text]" custT="1"/>
      <dgm:spPr/>
      <dgm:t>
        <a:bodyPr/>
        <a:lstStyle/>
        <a:p>
          <a:r>
            <a:rPr kumimoji="0" lang="en-US" sz="1600" b="0" i="0" u="none" strike="noStrike" cap="none" normalizeH="0" baseline="0" dirty="0">
              <a:ln/>
              <a:effectLst/>
              <a:latin typeface="Trebuchet MS" panose="020B0603020202020204" pitchFamily="34" charset="0"/>
            </a:rPr>
            <a:t>Recovery &amp; Corrective Plan </a:t>
          </a:r>
          <a:endParaRPr lang="en-US" sz="1600" dirty="0"/>
        </a:p>
      </dgm:t>
    </dgm:pt>
    <dgm:pt modelId="{6CB2F1A9-33D3-4FAE-BE0E-8279B00B233B}" type="sibTrans" cxnId="{69311619-2547-4C02-A28E-3A2B11B8CA1D}">
      <dgm:prSet/>
      <dgm:spPr/>
      <dgm:t>
        <a:bodyPr/>
        <a:lstStyle/>
        <a:p>
          <a:endParaRPr lang="en-US" sz="1400"/>
        </a:p>
      </dgm:t>
    </dgm:pt>
    <dgm:pt modelId="{6490A43B-9CAE-41ED-853C-D78616A57561}" type="parTrans" cxnId="{69311619-2547-4C02-A28E-3A2B11B8CA1D}">
      <dgm:prSet/>
      <dgm:spPr/>
      <dgm:t>
        <a:bodyPr/>
        <a:lstStyle/>
        <a:p>
          <a:endParaRPr lang="en-US" sz="1400"/>
        </a:p>
      </dgm:t>
    </dgm:pt>
    <dgm:pt modelId="{C3360F54-B383-42C0-8585-CE2A645CB4D3}">
      <dgm:prSet phldrT="[Text]" custT="1"/>
      <dgm:spPr/>
      <dgm:t>
        <a:bodyPr/>
        <a:lstStyle/>
        <a:p>
          <a:r>
            <a:rPr kumimoji="0" lang="en-US" sz="1600" b="0" i="0" u="none" strike="noStrike" cap="none" normalizeH="0" baseline="0" dirty="0">
              <a:ln/>
              <a:effectLst/>
              <a:latin typeface="Trebuchet MS" panose="020B0603020202020204" pitchFamily="34" charset="0"/>
            </a:rPr>
            <a:t>Immediate Communication</a:t>
          </a:r>
          <a:endParaRPr lang="en-US" sz="1600" dirty="0"/>
        </a:p>
      </dgm:t>
    </dgm:pt>
    <dgm:pt modelId="{D10F9965-8B11-43AD-9565-166293463EDE}" type="sibTrans" cxnId="{F871E77E-6084-4FC7-959C-941958649469}">
      <dgm:prSet/>
      <dgm:spPr/>
      <dgm:t>
        <a:bodyPr/>
        <a:lstStyle/>
        <a:p>
          <a:endParaRPr lang="en-US" sz="1400"/>
        </a:p>
      </dgm:t>
    </dgm:pt>
    <dgm:pt modelId="{A9AE2939-7669-4EF1-8687-430488398DA8}" type="parTrans" cxnId="{F871E77E-6084-4FC7-959C-941958649469}">
      <dgm:prSet/>
      <dgm:spPr/>
      <dgm:t>
        <a:bodyPr/>
        <a:lstStyle/>
        <a:p>
          <a:endParaRPr lang="en-US" sz="1400"/>
        </a:p>
      </dgm:t>
    </dgm:pt>
    <dgm:pt modelId="{8747ADC1-A5B3-4CAD-A16B-A5742B4D489B}">
      <dgm:prSet phldrT="[Text]" custT="1"/>
      <dgm:spPr/>
      <dgm:t>
        <a:bodyPr/>
        <a:lstStyle/>
        <a:p>
          <a:endParaRPr lang="en-US" sz="1600" dirty="0"/>
        </a:p>
      </dgm:t>
    </dgm:pt>
    <dgm:pt modelId="{D9011953-8943-4AD7-A674-6D9591810AFE}" type="sibTrans" cxnId="{10A4B6F8-3DA1-4B2C-B1BB-08DF76DA8BDD}">
      <dgm:prSet/>
      <dgm:spPr/>
      <dgm:t>
        <a:bodyPr/>
        <a:lstStyle/>
        <a:p>
          <a:endParaRPr lang="en-US" sz="1400"/>
        </a:p>
      </dgm:t>
    </dgm:pt>
    <dgm:pt modelId="{050FCEFE-82F8-4F96-B4AE-C650006E3674}" type="parTrans" cxnId="{10A4B6F8-3DA1-4B2C-B1BB-08DF76DA8BDD}">
      <dgm:prSet/>
      <dgm:spPr/>
      <dgm:t>
        <a:bodyPr/>
        <a:lstStyle/>
        <a:p>
          <a:endParaRPr lang="en-US" sz="1400"/>
        </a:p>
      </dgm:t>
    </dgm:pt>
    <dgm:pt modelId="{7215BADE-0BB9-4D5D-AC2B-9390276BD3E2}" type="pres">
      <dgm:prSet presAssocID="{F31419B4-752B-4F97-AD0D-90F7AC701157}" presName="arrowDiagram" presStyleCnt="0">
        <dgm:presLayoutVars>
          <dgm:chMax val="5"/>
          <dgm:dir/>
          <dgm:resizeHandles val="exact"/>
        </dgm:presLayoutVars>
      </dgm:prSet>
      <dgm:spPr/>
    </dgm:pt>
    <dgm:pt modelId="{D9988CBE-AA17-4956-BAAF-E90D0DFDADFE}" type="pres">
      <dgm:prSet presAssocID="{F31419B4-752B-4F97-AD0D-90F7AC701157}" presName="arrow" presStyleLbl="bgShp" presStyleIdx="0" presStyleCnt="1"/>
      <dgm:spPr>
        <a:solidFill>
          <a:srgbClr val="1C5C88"/>
        </a:solidFill>
      </dgm:spPr>
    </dgm:pt>
    <dgm:pt modelId="{240B161D-E7D3-4125-A3B3-644CF9FF86EA}" type="pres">
      <dgm:prSet presAssocID="{F31419B4-752B-4F97-AD0D-90F7AC701157}" presName="arrowDiagram5" presStyleCnt="0"/>
      <dgm:spPr/>
    </dgm:pt>
    <dgm:pt modelId="{3D42C6D1-27F6-462F-BDA7-C2F7D0BB42B5}" type="pres">
      <dgm:prSet presAssocID="{A068E57C-8ACF-4EEE-8A44-8418CF0404E2}" presName="bullet5a" presStyleLbl="node1" presStyleIdx="0" presStyleCnt="5"/>
      <dgm:spPr>
        <a:solidFill>
          <a:schemeClr val="bg1"/>
        </a:solidFill>
      </dgm:spPr>
    </dgm:pt>
    <dgm:pt modelId="{408208C1-3A93-46F0-B5A6-E3BD36F6F2EF}" type="pres">
      <dgm:prSet presAssocID="{A068E57C-8ACF-4EEE-8A44-8418CF0404E2}" presName="textBox5a" presStyleLbl="revTx" presStyleIdx="0" presStyleCnt="5" custScaleX="220226" custScaleY="66560" custLinFactX="3919" custLinFactNeighborX="100000" custLinFactNeighborY="-17507">
        <dgm:presLayoutVars>
          <dgm:bulletEnabled val="1"/>
        </dgm:presLayoutVars>
      </dgm:prSet>
      <dgm:spPr/>
    </dgm:pt>
    <dgm:pt modelId="{90FE2637-3FF2-45B8-8107-8B3E177408AC}" type="pres">
      <dgm:prSet presAssocID="{C522C2F7-4D40-4782-89F9-A9CDF3E476CA}" presName="bullet5b" presStyleLbl="node1" presStyleIdx="1" presStyleCnt="5"/>
      <dgm:spPr>
        <a:solidFill>
          <a:schemeClr val="accent3">
            <a:lumMod val="95000"/>
          </a:schemeClr>
        </a:solidFill>
      </dgm:spPr>
    </dgm:pt>
    <dgm:pt modelId="{850E0066-76E3-4192-AED7-848722E0AE3A}" type="pres">
      <dgm:prSet presAssocID="{C522C2F7-4D40-4782-89F9-A9CDF3E476CA}" presName="textBox5b" presStyleLbl="revTx" presStyleIdx="1" presStyleCnt="5" custScaleX="120916" custScaleY="32590" custLinFactX="-21126" custLinFactNeighborX="-100000" custLinFactNeighborY="-72925">
        <dgm:presLayoutVars>
          <dgm:bulletEnabled val="1"/>
        </dgm:presLayoutVars>
      </dgm:prSet>
      <dgm:spPr/>
    </dgm:pt>
    <dgm:pt modelId="{B380441D-F961-4B33-82DD-B7ECA3B256CA}" type="pres">
      <dgm:prSet presAssocID="{C3360F54-B383-42C0-8585-CE2A645CB4D3}" presName="bullet5c" presStyleLbl="node1" presStyleIdx="2" presStyleCnt="5"/>
      <dgm:spPr>
        <a:solidFill>
          <a:schemeClr val="accent3">
            <a:lumMod val="95000"/>
          </a:schemeClr>
        </a:solidFill>
      </dgm:spPr>
    </dgm:pt>
    <dgm:pt modelId="{71070F80-D7FC-474B-B3B8-3AD4824231B6}" type="pres">
      <dgm:prSet presAssocID="{C3360F54-B383-42C0-8585-CE2A645CB4D3}" presName="textBox5c" presStyleLbl="revTx" presStyleIdx="2" presStyleCnt="5" custScaleY="20917" custLinFactNeighborX="-5786" custLinFactNeighborY="-18624">
        <dgm:presLayoutVars>
          <dgm:bulletEnabled val="1"/>
        </dgm:presLayoutVars>
      </dgm:prSet>
      <dgm:spPr/>
    </dgm:pt>
    <dgm:pt modelId="{7945D362-5BC3-4DDF-AD3F-8F2CCC756B3E}" type="pres">
      <dgm:prSet presAssocID="{A4E79DC5-5636-4376-9020-4FA4C224E2DA}" presName="bullet5d" presStyleLbl="node1" presStyleIdx="3" presStyleCnt="5"/>
      <dgm:spPr>
        <a:solidFill>
          <a:schemeClr val="bg1"/>
        </a:solidFill>
      </dgm:spPr>
    </dgm:pt>
    <dgm:pt modelId="{B601005D-65A9-4DA4-8614-188D3DF625C0}" type="pres">
      <dgm:prSet presAssocID="{A4E79DC5-5636-4376-9020-4FA4C224E2DA}" presName="textBox5d" presStyleLbl="revTx" presStyleIdx="3" presStyleCnt="5" custScaleY="21227" custLinFactNeighborX="-69705" custLinFactNeighborY="-76202">
        <dgm:presLayoutVars>
          <dgm:bulletEnabled val="1"/>
        </dgm:presLayoutVars>
      </dgm:prSet>
      <dgm:spPr/>
    </dgm:pt>
    <dgm:pt modelId="{3A92D748-510C-475C-8362-AE82C84173C7}" type="pres">
      <dgm:prSet presAssocID="{8747ADC1-A5B3-4CAD-A16B-A5742B4D489B}" presName="bullet5e" presStyleLbl="node1" presStyleIdx="4" presStyleCnt="5" custFlipVert="1" custFlipHor="1" custScaleX="19248" custScaleY="6593" custLinFactY="140629" custLinFactNeighborX="69400" custLinFactNeighborY="200000"/>
      <dgm:spPr>
        <a:solidFill>
          <a:schemeClr val="bg1"/>
        </a:solidFill>
      </dgm:spPr>
    </dgm:pt>
    <dgm:pt modelId="{BB7CA896-A256-45C5-A23F-EA46AD57B15D}" type="pres">
      <dgm:prSet presAssocID="{8747ADC1-A5B3-4CAD-A16B-A5742B4D489B}" presName="textBox5e" presStyleLbl="revTx" presStyleIdx="4" presStyleCnt="5" custScaleX="100001" custScaleY="43388" custLinFactNeighborX="-63194" custLinFactNeighborY="-7548">
        <dgm:presLayoutVars>
          <dgm:bulletEnabled val="1"/>
        </dgm:presLayoutVars>
      </dgm:prSet>
      <dgm:spPr/>
    </dgm:pt>
  </dgm:ptLst>
  <dgm:cxnLst>
    <dgm:cxn modelId="{69311619-2547-4C02-A28E-3A2B11B8CA1D}" srcId="{F31419B4-752B-4F97-AD0D-90F7AC701157}" destId="{A4E79DC5-5636-4376-9020-4FA4C224E2DA}" srcOrd="3" destOrd="0" parTransId="{6490A43B-9CAE-41ED-853C-D78616A57561}" sibTransId="{6CB2F1A9-33D3-4FAE-BE0E-8279B00B233B}"/>
    <dgm:cxn modelId="{2B0DB83A-D599-4C0A-83B1-B4EF71661FA4}" type="presOf" srcId="{A4E79DC5-5636-4376-9020-4FA4C224E2DA}" destId="{B601005D-65A9-4DA4-8614-188D3DF625C0}" srcOrd="0" destOrd="0" presId="urn:microsoft.com/office/officeart/2005/8/layout/arrow2"/>
    <dgm:cxn modelId="{17A99D47-2A4D-443F-955A-BA55FFB411AE}" type="presOf" srcId="{A068E57C-8ACF-4EEE-8A44-8418CF0404E2}" destId="{408208C1-3A93-46F0-B5A6-E3BD36F6F2EF}" srcOrd="0" destOrd="0" presId="urn:microsoft.com/office/officeart/2005/8/layout/arrow2"/>
    <dgm:cxn modelId="{18D0986E-83AA-46A6-8F27-1543154A961D}" type="presOf" srcId="{8747ADC1-A5B3-4CAD-A16B-A5742B4D489B}" destId="{BB7CA896-A256-45C5-A23F-EA46AD57B15D}" srcOrd="0" destOrd="0" presId="urn:microsoft.com/office/officeart/2005/8/layout/arrow2"/>
    <dgm:cxn modelId="{D6F6C575-A1D0-4F44-9775-42748C3ED1FF}" type="presOf" srcId="{C522C2F7-4D40-4782-89F9-A9CDF3E476CA}" destId="{850E0066-76E3-4192-AED7-848722E0AE3A}" srcOrd="0" destOrd="0" presId="urn:microsoft.com/office/officeart/2005/8/layout/arrow2"/>
    <dgm:cxn modelId="{F871E77E-6084-4FC7-959C-941958649469}" srcId="{F31419B4-752B-4F97-AD0D-90F7AC701157}" destId="{C3360F54-B383-42C0-8585-CE2A645CB4D3}" srcOrd="2" destOrd="0" parTransId="{A9AE2939-7669-4EF1-8687-430488398DA8}" sibTransId="{D10F9965-8B11-43AD-9565-166293463EDE}"/>
    <dgm:cxn modelId="{A361229F-E375-43BC-B40F-11928CBEFBBB}" srcId="{F31419B4-752B-4F97-AD0D-90F7AC701157}" destId="{A068E57C-8ACF-4EEE-8A44-8418CF0404E2}" srcOrd="0" destOrd="0" parTransId="{D94A5582-E6CB-42FB-B575-E0E183CA9484}" sibTransId="{B10204D0-2B78-4FCB-B29A-D8DF19BC018B}"/>
    <dgm:cxn modelId="{9CA963DF-2DA3-4C82-9254-ABFB9CA1D2E6}" type="presOf" srcId="{C3360F54-B383-42C0-8585-CE2A645CB4D3}" destId="{71070F80-D7FC-474B-B3B8-3AD4824231B6}" srcOrd="0" destOrd="0" presId="urn:microsoft.com/office/officeart/2005/8/layout/arrow2"/>
    <dgm:cxn modelId="{25C1A8E6-AEFF-4513-B940-4C9E47CE44AE}" type="presOf" srcId="{F31419B4-752B-4F97-AD0D-90F7AC701157}" destId="{7215BADE-0BB9-4D5D-AC2B-9390276BD3E2}" srcOrd="0" destOrd="0" presId="urn:microsoft.com/office/officeart/2005/8/layout/arrow2"/>
    <dgm:cxn modelId="{5D8C07EA-A5DB-494F-A4BA-3FEDE5A18C33}" srcId="{F31419B4-752B-4F97-AD0D-90F7AC701157}" destId="{C522C2F7-4D40-4782-89F9-A9CDF3E476CA}" srcOrd="1" destOrd="0" parTransId="{AAAF711C-F09B-491F-91B6-EB34BD2062A0}" sibTransId="{30658DF5-73C5-438E-9C9F-C3957EC5E44A}"/>
    <dgm:cxn modelId="{10A4B6F8-3DA1-4B2C-B1BB-08DF76DA8BDD}" srcId="{F31419B4-752B-4F97-AD0D-90F7AC701157}" destId="{8747ADC1-A5B3-4CAD-A16B-A5742B4D489B}" srcOrd="4" destOrd="0" parTransId="{050FCEFE-82F8-4F96-B4AE-C650006E3674}" sibTransId="{D9011953-8943-4AD7-A674-6D9591810AFE}"/>
    <dgm:cxn modelId="{F9E5E037-C500-47D8-8AF4-55496BAA8EA4}" type="presParOf" srcId="{7215BADE-0BB9-4D5D-AC2B-9390276BD3E2}" destId="{D9988CBE-AA17-4956-BAAF-E90D0DFDADFE}" srcOrd="0" destOrd="0" presId="urn:microsoft.com/office/officeart/2005/8/layout/arrow2"/>
    <dgm:cxn modelId="{4385031C-1463-41DE-9374-9908A71351B3}" type="presParOf" srcId="{7215BADE-0BB9-4D5D-AC2B-9390276BD3E2}" destId="{240B161D-E7D3-4125-A3B3-644CF9FF86EA}" srcOrd="1" destOrd="0" presId="urn:microsoft.com/office/officeart/2005/8/layout/arrow2"/>
    <dgm:cxn modelId="{0666D4BE-1471-4894-9C6E-4F11AE28F4F0}" type="presParOf" srcId="{240B161D-E7D3-4125-A3B3-644CF9FF86EA}" destId="{3D42C6D1-27F6-462F-BDA7-C2F7D0BB42B5}" srcOrd="0" destOrd="0" presId="urn:microsoft.com/office/officeart/2005/8/layout/arrow2"/>
    <dgm:cxn modelId="{6A65B66F-577E-4E7E-9556-FB26E057E0A5}" type="presParOf" srcId="{240B161D-E7D3-4125-A3B3-644CF9FF86EA}" destId="{408208C1-3A93-46F0-B5A6-E3BD36F6F2EF}" srcOrd="1" destOrd="0" presId="urn:microsoft.com/office/officeart/2005/8/layout/arrow2"/>
    <dgm:cxn modelId="{E7EAFF0A-E879-4BBD-BD86-042DDF145058}" type="presParOf" srcId="{240B161D-E7D3-4125-A3B3-644CF9FF86EA}" destId="{90FE2637-3FF2-45B8-8107-8B3E177408AC}" srcOrd="2" destOrd="0" presId="urn:microsoft.com/office/officeart/2005/8/layout/arrow2"/>
    <dgm:cxn modelId="{874FF1C0-F7AC-4087-8020-E3913EC562A8}" type="presParOf" srcId="{240B161D-E7D3-4125-A3B3-644CF9FF86EA}" destId="{850E0066-76E3-4192-AED7-848722E0AE3A}" srcOrd="3" destOrd="0" presId="urn:microsoft.com/office/officeart/2005/8/layout/arrow2"/>
    <dgm:cxn modelId="{501634C4-58FB-40DA-BE01-A0718334652E}" type="presParOf" srcId="{240B161D-E7D3-4125-A3B3-644CF9FF86EA}" destId="{B380441D-F961-4B33-82DD-B7ECA3B256CA}" srcOrd="4" destOrd="0" presId="urn:microsoft.com/office/officeart/2005/8/layout/arrow2"/>
    <dgm:cxn modelId="{086FF3B7-34AB-4AE7-AB22-B1088FA53168}" type="presParOf" srcId="{240B161D-E7D3-4125-A3B3-644CF9FF86EA}" destId="{71070F80-D7FC-474B-B3B8-3AD4824231B6}" srcOrd="5" destOrd="0" presId="urn:microsoft.com/office/officeart/2005/8/layout/arrow2"/>
    <dgm:cxn modelId="{4CD0F4DE-99C4-48CD-B115-2224D1EC5CED}" type="presParOf" srcId="{240B161D-E7D3-4125-A3B3-644CF9FF86EA}" destId="{7945D362-5BC3-4DDF-AD3F-8F2CCC756B3E}" srcOrd="6" destOrd="0" presId="urn:microsoft.com/office/officeart/2005/8/layout/arrow2"/>
    <dgm:cxn modelId="{91F8C4FB-0143-4BB4-B76E-B7983C11D6CD}" type="presParOf" srcId="{240B161D-E7D3-4125-A3B3-644CF9FF86EA}" destId="{B601005D-65A9-4DA4-8614-188D3DF625C0}" srcOrd="7" destOrd="0" presId="urn:microsoft.com/office/officeart/2005/8/layout/arrow2"/>
    <dgm:cxn modelId="{8AD31388-B739-405C-9399-F029B9C4996A}" type="presParOf" srcId="{240B161D-E7D3-4125-A3B3-644CF9FF86EA}" destId="{3A92D748-510C-475C-8362-AE82C84173C7}" srcOrd="8" destOrd="0" presId="urn:microsoft.com/office/officeart/2005/8/layout/arrow2"/>
    <dgm:cxn modelId="{4F48A28C-06F7-4696-BF85-CBCD270C6CCC}" type="presParOf" srcId="{240B161D-E7D3-4125-A3B3-644CF9FF86EA}" destId="{BB7CA896-A256-45C5-A23F-EA46AD57B15D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2F6647-6577-4569-829C-E94407A2A8A4}">
      <dsp:nvSpPr>
        <dsp:cNvPr id="0" name=""/>
        <dsp:cNvSpPr/>
      </dsp:nvSpPr>
      <dsp:spPr>
        <a:xfrm>
          <a:off x="0" y="257558"/>
          <a:ext cx="8521700" cy="4680000"/>
        </a:xfrm>
        <a:prstGeom prst="rightArrow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257E21-E6AE-47C5-B1BA-0F9C046CF4F7}">
      <dsp:nvSpPr>
        <dsp:cNvPr id="0" name=""/>
        <dsp:cNvSpPr/>
      </dsp:nvSpPr>
      <dsp:spPr>
        <a:xfrm>
          <a:off x="1758942" y="1427558"/>
          <a:ext cx="3600000" cy="234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5760" rIns="0" bIns="3657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latin typeface="Trebuchet MS" panose="020B0603020202020204" pitchFamily="34" charset="0"/>
            </a:rPr>
            <a:t>Managing Solvency Position</a:t>
          </a:r>
        </a:p>
      </dsp:txBody>
      <dsp:txXfrm>
        <a:off x="1758942" y="1427558"/>
        <a:ext cx="3600000" cy="234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C305DA-21FF-4F72-B4AC-39A4F7979CC6}">
      <dsp:nvSpPr>
        <dsp:cNvPr id="0" name=""/>
        <dsp:cNvSpPr/>
      </dsp:nvSpPr>
      <dsp:spPr>
        <a:xfrm rot="21300000">
          <a:off x="24942" y="2246800"/>
          <a:ext cx="8078114" cy="925066"/>
        </a:xfrm>
        <a:prstGeom prst="mathMinus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82C466-51AE-490B-976B-7EFD59C6151A}">
      <dsp:nvSpPr>
        <dsp:cNvPr id="0" name=""/>
        <dsp:cNvSpPr/>
      </dsp:nvSpPr>
      <dsp:spPr>
        <a:xfrm>
          <a:off x="975360" y="270933"/>
          <a:ext cx="2438400" cy="2167466"/>
        </a:xfrm>
        <a:prstGeom prst="downArrow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33AE5F-ABFF-4028-A277-2663F6305C1C}">
      <dsp:nvSpPr>
        <dsp:cNvPr id="0" name=""/>
        <dsp:cNvSpPr/>
      </dsp:nvSpPr>
      <dsp:spPr>
        <a:xfrm>
          <a:off x="4307840" y="0"/>
          <a:ext cx="2600960" cy="2275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latin typeface="Trebuchet MS" panose="020B0603020202020204" pitchFamily="34" charset="0"/>
            </a:rPr>
            <a:t>Cons</a:t>
          </a:r>
        </a:p>
      </dsp:txBody>
      <dsp:txXfrm>
        <a:off x="4307840" y="0"/>
        <a:ext cx="2600960" cy="2275840"/>
      </dsp:txXfrm>
    </dsp:sp>
    <dsp:sp modelId="{7E52DF56-9A48-4FB9-BABF-91D564B8EDA2}">
      <dsp:nvSpPr>
        <dsp:cNvPr id="0" name=""/>
        <dsp:cNvSpPr/>
      </dsp:nvSpPr>
      <dsp:spPr>
        <a:xfrm>
          <a:off x="4714239" y="2980266"/>
          <a:ext cx="2438400" cy="2167466"/>
        </a:xfrm>
        <a:prstGeom prst="upArrow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C567F4-F2D7-49DF-9A5B-2255E1F94005}">
      <dsp:nvSpPr>
        <dsp:cNvPr id="0" name=""/>
        <dsp:cNvSpPr/>
      </dsp:nvSpPr>
      <dsp:spPr>
        <a:xfrm>
          <a:off x="1219200" y="3142826"/>
          <a:ext cx="2600960" cy="2275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latin typeface="Trebuchet MS" panose="020B0603020202020204" pitchFamily="34" charset="0"/>
            </a:rPr>
            <a:t>Pros</a:t>
          </a:r>
        </a:p>
      </dsp:txBody>
      <dsp:txXfrm>
        <a:off x="1219200" y="3142826"/>
        <a:ext cx="2600960" cy="22758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8240A3-3B7B-4230-A64B-59DA645F8F85}">
      <dsp:nvSpPr>
        <dsp:cNvPr id="0" name=""/>
        <dsp:cNvSpPr/>
      </dsp:nvSpPr>
      <dsp:spPr>
        <a:xfrm>
          <a:off x="0" y="0"/>
          <a:ext cx="812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D1CF60-B2E2-4274-B83D-9CF4239314BA}">
      <dsp:nvSpPr>
        <dsp:cNvPr id="0" name=""/>
        <dsp:cNvSpPr/>
      </dsp:nvSpPr>
      <dsp:spPr>
        <a:xfrm>
          <a:off x="0" y="0"/>
          <a:ext cx="3524849" cy="54186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latin typeface="Trebuchet MS" panose="020B0603020202020204" pitchFamily="34" charset="0"/>
            </a:rPr>
            <a:t>Regulatory Requirements</a:t>
          </a:r>
        </a:p>
      </dsp:txBody>
      <dsp:txXfrm>
        <a:off x="0" y="0"/>
        <a:ext cx="3524849" cy="5418667"/>
      </dsp:txXfrm>
    </dsp:sp>
    <dsp:sp modelId="{0CE7C911-2BC7-479B-AB93-8948A398FDA0}">
      <dsp:nvSpPr>
        <dsp:cNvPr id="0" name=""/>
        <dsp:cNvSpPr/>
      </dsp:nvSpPr>
      <dsp:spPr>
        <a:xfrm>
          <a:off x="3611050" y="84666"/>
          <a:ext cx="4511198" cy="1693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>
              <a:latin typeface="Trebuchet MS" panose="020B0603020202020204" pitchFamily="34" charset="0"/>
            </a:rPr>
            <a:t>IPO</a:t>
          </a:r>
        </a:p>
      </dsp:txBody>
      <dsp:txXfrm>
        <a:off x="3611050" y="84666"/>
        <a:ext cx="4511198" cy="1693333"/>
      </dsp:txXfrm>
    </dsp:sp>
    <dsp:sp modelId="{56B731CC-1F73-459D-BD21-4293D64A0CAE}">
      <dsp:nvSpPr>
        <dsp:cNvPr id="0" name=""/>
        <dsp:cNvSpPr/>
      </dsp:nvSpPr>
      <dsp:spPr>
        <a:xfrm>
          <a:off x="3524849" y="1778000"/>
          <a:ext cx="45973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A3129E-2B48-4A50-A0EF-91E602CC4C73}">
      <dsp:nvSpPr>
        <dsp:cNvPr id="0" name=""/>
        <dsp:cNvSpPr/>
      </dsp:nvSpPr>
      <dsp:spPr>
        <a:xfrm>
          <a:off x="3611050" y="1862666"/>
          <a:ext cx="4511198" cy="1693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latin typeface="Trebuchet MS" panose="020B0603020202020204" pitchFamily="34" charset="0"/>
            </a:rPr>
            <a:t>Subordinated Debt</a:t>
          </a:r>
        </a:p>
      </dsp:txBody>
      <dsp:txXfrm>
        <a:off x="3611050" y="1862666"/>
        <a:ext cx="4511198" cy="1693333"/>
      </dsp:txXfrm>
    </dsp:sp>
    <dsp:sp modelId="{E2AC860D-C62A-4CC6-9535-09429FF3D604}">
      <dsp:nvSpPr>
        <dsp:cNvPr id="0" name=""/>
        <dsp:cNvSpPr/>
      </dsp:nvSpPr>
      <dsp:spPr>
        <a:xfrm>
          <a:off x="3524849" y="3556000"/>
          <a:ext cx="45973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973E60-52DC-46B1-8D86-50DC89825FC9}">
      <dsp:nvSpPr>
        <dsp:cNvPr id="0" name=""/>
        <dsp:cNvSpPr/>
      </dsp:nvSpPr>
      <dsp:spPr>
        <a:xfrm>
          <a:off x="3611050" y="3640666"/>
          <a:ext cx="4511198" cy="1693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latin typeface="Trebuchet MS" panose="020B0603020202020204" pitchFamily="34" charset="0"/>
            </a:rPr>
            <a:t>PE Investment</a:t>
          </a:r>
        </a:p>
      </dsp:txBody>
      <dsp:txXfrm>
        <a:off x="3611050" y="3640666"/>
        <a:ext cx="4511198" cy="1693333"/>
      </dsp:txXfrm>
    </dsp:sp>
    <dsp:sp modelId="{5039377C-21DB-47AF-960E-746E210E9335}">
      <dsp:nvSpPr>
        <dsp:cNvPr id="0" name=""/>
        <dsp:cNvSpPr/>
      </dsp:nvSpPr>
      <dsp:spPr>
        <a:xfrm>
          <a:off x="3524849" y="5334000"/>
          <a:ext cx="45973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8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988CBE-AA17-4956-BAAF-E90D0DFDADFE}">
      <dsp:nvSpPr>
        <dsp:cNvPr id="0" name=""/>
        <dsp:cNvSpPr/>
      </dsp:nvSpPr>
      <dsp:spPr>
        <a:xfrm>
          <a:off x="487675" y="0"/>
          <a:ext cx="8778240" cy="5486400"/>
        </a:xfrm>
        <a:prstGeom prst="swooshArrow">
          <a:avLst>
            <a:gd name="adj1" fmla="val 25000"/>
            <a:gd name="adj2" fmla="val 25000"/>
          </a:avLst>
        </a:prstGeom>
        <a:solidFill>
          <a:srgbClr val="1C5C8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D42C6D1-27F6-462F-BDA7-C2F7D0BB42B5}">
      <dsp:nvSpPr>
        <dsp:cNvPr id="0" name=""/>
        <dsp:cNvSpPr/>
      </dsp:nvSpPr>
      <dsp:spPr>
        <a:xfrm>
          <a:off x="1352332" y="4079687"/>
          <a:ext cx="201899" cy="201899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8208C1-3A93-46F0-B5A6-E3BD36F6F2EF}">
      <dsp:nvSpPr>
        <dsp:cNvPr id="0" name=""/>
        <dsp:cNvSpPr/>
      </dsp:nvSpPr>
      <dsp:spPr>
        <a:xfrm>
          <a:off x="1957028" y="4170360"/>
          <a:ext cx="2532487" cy="8691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982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600" b="0" i="0" u="none" strike="noStrike" kern="1200" cap="none" normalizeH="0" baseline="0" dirty="0">
              <a:ln/>
              <a:effectLst/>
              <a:latin typeface="Trebuchet MS" panose="020B0603020202020204" pitchFamily="34" charset="0"/>
            </a:rPr>
            <a:t>Assessment &amp; Analysis</a:t>
          </a:r>
        </a:p>
      </dsp:txBody>
      <dsp:txXfrm>
        <a:off x="1957028" y="4170360"/>
        <a:ext cx="2532487" cy="869115"/>
      </dsp:txXfrm>
    </dsp:sp>
    <dsp:sp modelId="{90FE2637-3FF2-45B8-8107-8B3E177408AC}">
      <dsp:nvSpPr>
        <dsp:cNvPr id="0" name=""/>
        <dsp:cNvSpPr/>
      </dsp:nvSpPr>
      <dsp:spPr>
        <a:xfrm>
          <a:off x="2445223" y="3029590"/>
          <a:ext cx="316016" cy="316016"/>
        </a:xfrm>
        <a:prstGeom prst="ellipse">
          <a:avLst/>
        </a:prstGeom>
        <a:solidFill>
          <a:schemeClr val="accent3">
            <a:lumMod val="9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0E0066-76E3-4192-AED7-848722E0AE3A}">
      <dsp:nvSpPr>
        <dsp:cNvPr id="0" name=""/>
        <dsp:cNvSpPr/>
      </dsp:nvSpPr>
      <dsp:spPr>
        <a:xfrm>
          <a:off x="685805" y="2286008"/>
          <a:ext cx="1761973" cy="749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451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600" b="0" i="0" u="none" strike="noStrike" kern="1200" cap="none" normalizeH="0" baseline="0" dirty="0">
              <a:ln/>
              <a:effectLst/>
              <a:latin typeface="Trebuchet MS" panose="020B0603020202020204" pitchFamily="34" charset="0"/>
            </a:rPr>
            <a:t>Ethical and Professional duty</a:t>
          </a:r>
          <a:endParaRPr lang="en-US" sz="1600" kern="1200" dirty="0">
            <a:latin typeface="Trebuchet MS" panose="020B0603020202020204" pitchFamily="34" charset="0"/>
          </a:endParaRPr>
        </a:p>
      </dsp:txBody>
      <dsp:txXfrm>
        <a:off x="685805" y="2286008"/>
        <a:ext cx="1761973" cy="749179"/>
      </dsp:txXfrm>
    </dsp:sp>
    <dsp:sp modelId="{B380441D-F961-4B33-82DD-B7ECA3B256CA}">
      <dsp:nvSpPr>
        <dsp:cNvPr id="0" name=""/>
        <dsp:cNvSpPr/>
      </dsp:nvSpPr>
      <dsp:spPr>
        <a:xfrm>
          <a:off x="3849741" y="2192365"/>
          <a:ext cx="421355" cy="421355"/>
        </a:xfrm>
        <a:prstGeom prst="ellipse">
          <a:avLst/>
        </a:prstGeom>
        <a:solidFill>
          <a:schemeClr val="accent3">
            <a:lumMod val="9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070F80-D7FC-474B-B3B8-3AD4824231B6}">
      <dsp:nvSpPr>
        <dsp:cNvPr id="0" name=""/>
        <dsp:cNvSpPr/>
      </dsp:nvSpPr>
      <dsp:spPr>
        <a:xfrm>
          <a:off x="3962392" y="3048004"/>
          <a:ext cx="1694200" cy="6449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3268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600" b="0" i="0" u="none" strike="noStrike" kern="1200" cap="none" normalizeH="0" baseline="0" dirty="0">
              <a:ln/>
              <a:effectLst/>
              <a:latin typeface="Trebuchet MS" panose="020B0603020202020204" pitchFamily="34" charset="0"/>
            </a:rPr>
            <a:t>Immediate Communication</a:t>
          </a:r>
          <a:endParaRPr lang="en-US" sz="1600" kern="1200" dirty="0"/>
        </a:p>
      </dsp:txBody>
      <dsp:txXfrm>
        <a:off x="3962392" y="3048004"/>
        <a:ext cx="1694200" cy="644945"/>
      </dsp:txXfrm>
    </dsp:sp>
    <dsp:sp modelId="{7945D362-5BC3-4DDF-AD3F-8F2CCC756B3E}">
      <dsp:nvSpPr>
        <dsp:cNvPr id="0" name=""/>
        <dsp:cNvSpPr/>
      </dsp:nvSpPr>
      <dsp:spPr>
        <a:xfrm>
          <a:off x="5482494" y="1538386"/>
          <a:ext cx="544250" cy="544250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01005D-65A9-4DA4-8614-188D3DF625C0}">
      <dsp:nvSpPr>
        <dsp:cNvPr id="0" name=""/>
        <dsp:cNvSpPr/>
      </dsp:nvSpPr>
      <dsp:spPr>
        <a:xfrm>
          <a:off x="4530845" y="457215"/>
          <a:ext cx="1755648" cy="780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8387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600" b="0" i="0" u="none" strike="noStrike" kern="1200" cap="none" normalizeH="0" baseline="0" dirty="0">
              <a:ln/>
              <a:effectLst/>
              <a:latin typeface="Trebuchet MS" panose="020B0603020202020204" pitchFamily="34" charset="0"/>
            </a:rPr>
            <a:t>Recovery &amp; Corrective Plan </a:t>
          </a:r>
          <a:endParaRPr lang="en-US" sz="1600" kern="1200" dirty="0"/>
        </a:p>
      </dsp:txBody>
      <dsp:txXfrm>
        <a:off x="4530845" y="457215"/>
        <a:ext cx="1755648" cy="780280"/>
      </dsp:txXfrm>
    </dsp:sp>
    <dsp:sp modelId="{3A92D748-510C-475C-8362-AE82C84173C7}">
      <dsp:nvSpPr>
        <dsp:cNvPr id="0" name=""/>
        <dsp:cNvSpPr/>
      </dsp:nvSpPr>
      <dsp:spPr>
        <a:xfrm flipH="1" flipV="1">
          <a:off x="7924802" y="3787746"/>
          <a:ext cx="133481" cy="45721"/>
        </a:xfrm>
        <a:prstGeom prst="ellipse">
          <a:avLst/>
        </a:prstGeom>
        <a:solidFill>
          <a:schemeClr val="bg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7CA896-A256-45C5-A23F-EA46AD57B15D}">
      <dsp:nvSpPr>
        <dsp:cNvPr id="0" name=""/>
        <dsp:cNvSpPr/>
      </dsp:nvSpPr>
      <dsp:spPr>
        <a:xfrm>
          <a:off x="6400794" y="2286615"/>
          <a:ext cx="1755665" cy="17520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7461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/>
        </a:p>
      </dsp:txBody>
      <dsp:txXfrm>
        <a:off x="6400794" y="2286615"/>
        <a:ext cx="1755665" cy="17520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2EFBB-0BCC-4A1D-9ED8-84B8867ABABE}" type="datetimeFigureOut">
              <a:rPr lang="en-IN" smtClean="0"/>
              <a:t>14-12-2024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IN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3F371-8F35-4F90-9E77-40C93ED6257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621781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32B5A-112C-4AE6-875C-0ED6994DC26A}" type="datetimeFigureOut">
              <a:rPr lang="en-US" smtClean="0"/>
              <a:pPr/>
              <a:t>14-Dec-24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3E7AC-6455-4A0F-B654-220C7D7B7B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6444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283493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D9E3E-C530-8A58-8BB8-A30FAFC2A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11ED07-9B38-A2C6-8080-E48EB4076D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D17393-304C-AB58-7F25-BCB31F724B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BD68C4-4598-D00C-5437-A5221C8EB7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8D063-2F69-2B57-66A5-DD1077AA4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846624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46BFC-B13D-9F4B-DF75-F1FAA4173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31F9E8-88C3-A64D-3EB5-E0E64126D1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4360C7-EA1C-E6FC-1C39-59F5500251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FAFDF-DB80-260A-6A1F-A91EA4757E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B85DC-A521-E0E3-5981-955E0BD93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38015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DB0EC-CB5B-1162-B5FA-F3444C8D0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23E7E0-8BB7-3441-5D3E-00F0051E80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A7C191-610A-7775-72AA-705B71371A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6D7CEF-9FA6-46FC-E822-A659832762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9F884-8DD3-75C7-121E-0A5EAF349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36436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78F63-16E1-DFC3-0142-8219998D3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AF53D0-D699-D01D-20C5-DC102A26B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2ED26A-4A0F-57FA-CF33-5C7CF3CBDC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12D251-A315-807C-11E5-691F8D99A8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48E42C-0D66-AFA7-C6C8-877EA3A8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92093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5BF38-4E75-BD0C-E921-D4B2B31E5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DFCBE0-97C9-92E9-349F-BF405F68B6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22576-F27B-D446-196B-4D695B02CB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BC9E4-DBCA-C463-D7BE-61F31AC7FF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701CE-5C87-F1C1-99B2-49CE39287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76766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C4623-8878-01F0-FB58-6878AE5B8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A5EA9B-77EC-CAB8-902A-4348339975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D835FD-6A40-DF6D-2CC5-6489E9CF10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F9091D-095B-9363-4C9B-12D0C9CC03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AE8201-5146-6F0C-6CC1-7B8A6C7D5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71732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67DAE-028C-4A69-6D5F-1E2E2D335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A997AF-D42E-0785-80B4-425022A1B8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CEF867-362C-EDEB-C8A7-2DACD0628B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9BD153-AD74-C6B0-386E-8DCB95C2AA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F35B9-CCAE-709C-233C-8AFC6F135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48387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732D2-18B7-76A2-1188-CB8DA43B0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D613BA-AE80-11A4-CF23-31BEC39CD4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14C4F0-F736-677A-0C96-8CB305B29C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AC5C73-1768-CB7B-5A90-0E8023BACB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EACD6-A8EF-426B-5D50-5E6DF4EB2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4437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66723-458A-1C72-9CDE-32EC8C808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98C833-DE8A-58C3-6905-AFB0D6895E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5E47BB-752B-B6C3-4B87-095544FB94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4A859E-BA03-1B27-C83C-F408C8C839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2EA1DB-80AA-7C79-89FF-F145C28D1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574412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C64FC-BE71-2A81-1640-D86F5668D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609282-8CCE-C2BA-EDEC-DBEA411E3C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F14B3E-59D7-1960-1D84-36C62E6DEA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67AA76-DDC3-8787-700D-0565FE72AD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EC76B-3A7E-7D48-13E8-30BA21B3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33400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19D75-CE85-2159-39EC-E6493EC6D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423B14-7F4B-58CF-1E77-9973FE4BCA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84C09F-C3C0-B19D-8F73-F9BB6A0F1D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4B22A6-28AA-E14F-A503-94B0D0A47A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109149-3D50-98F1-555E-261512638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304631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8810D-4B6C-FCE7-E899-A4CFD0FB1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778F29-64D1-85BB-EBEC-2BB22EA257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76E210-F9D2-C48D-0C54-3CACCD953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C68F63-E402-70C7-C358-FF457D77A9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4361A-C242-7F34-F23A-8FC44B909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688256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757FE-A352-9EAA-3215-6A5451C28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FD6344-3600-DFEB-4562-9F04DCFEEB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D59863-31D5-5780-BB15-5F104F8F9A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DCAF9-22D5-552A-D643-49D1FD6CC3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BCB01-1EE2-5974-FE6E-088A2D0D5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54109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7F28E-B30F-4DF6-C327-12A1B6001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6DC8CC-B239-814D-4D28-E88DF9754C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586993-245E-7059-146D-48DDA68DD3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5CBBB8-2E34-5230-DCB0-AA0077ED27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716EAA-1627-0785-640C-D6777A13A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822789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530BB-1795-E398-3FFD-3A9EA7EB3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5E5D61-6007-D528-FDD9-D9AE6A4706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B7E922-2B72-38E6-758E-F359F8B47B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DA7704-CC1A-B5DD-84B4-40DB4FC816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CD863D-EFF6-4259-4F94-42C11E396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533965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1F660-1670-2479-7B6D-955C194B0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4D92D5-A692-2071-9568-7DF29F751F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D3E302-3CF4-018B-9B33-968B80D64B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8DEC14-AB03-BD60-41C2-22B68D63F8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E4B18-67FC-1E7E-AA85-AB0AE2BC6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464605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327519-FB5B-5E66-812F-A715C23DE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621012-E63D-C735-1FEB-000CA59B78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8CE9BD-4EB6-63E8-8186-F43FAD9D12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4CE743-39CE-5245-68CC-AF2D40BF1B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34C96D-82F0-9983-C5CF-E65389855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37706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745E2-4D59-FAE8-FA77-E658C23EE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C409AF-A789-7CCF-9D78-BA2774CA57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90030A-579D-C418-EC22-2C004EF8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703FE-7CD6-4101-6AA9-9ED4312FDE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ACBB27-B862-3993-4F0D-BF3EAEADC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512261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BAA7A-16C6-A1F9-3FE2-356BB44B3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00361C-2144-F779-172A-2A8C138A2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82A98A-F0B2-2D30-8762-C844431A16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0BFA8-C23C-CB30-A868-97A3FBB6AC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20CF5-F0B6-EEA2-997E-CF9289477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120231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FA7B7-3662-5170-C963-A8897268A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07FCFA-A295-12A9-5B6D-F4C194D110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909B8C-1882-5C36-B707-78AD5E0138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6DB2C5-A545-FB07-975F-1E1EA86F9E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3770A-567D-3CBC-5399-D302BA8AC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05668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E32A1-8E7E-E498-9CDD-DE3BF41B0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74189F-ED94-EBA5-6BCE-D06877812E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1568A0-8BCE-1ECA-15C9-8979C44F5E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8FE480-281C-48BE-6AFA-B295B2D692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AD003C-ABF7-D9BF-03FB-ACED348A8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31967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5E374-20F7-956A-EA50-F8446D394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A4EE73-54AE-9B47-106B-6BB4166B1D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6EB9F0-AC77-BE84-EF86-80044FA4A8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ABED0C-6107-F1F1-535C-923AAB057F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75D2D1-18BB-174B-612A-6BDF8C12D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826425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35CC0-3DF4-C43A-1EF9-AFC15C704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41F9AB-B759-158E-3055-CA12B2DCE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971AE5-D3D6-F545-B57E-FE743C6E4E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23CBF7-D85D-E4B1-69F9-34EB024062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52AA92-063B-8C0B-A3D9-A798AF85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893428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632345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6D978-E0ED-0A09-4752-094C6DC9A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885041-28C1-6110-9A4D-090CFA19F0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A51706-FE13-A242-D099-9125322168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4AA64-9E14-8D62-4223-831AAA4656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1142F8-AFDD-4405-CE4E-A050FE84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337801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6D978-E0ED-0A09-4752-094C6DC9A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885041-28C1-6110-9A4D-090CFA19F0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A51706-FE13-A242-D099-9125322168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4AA64-9E14-8D62-4223-831AAA4656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1142F8-AFDD-4405-CE4E-A050FE84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827932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6D978-E0ED-0A09-4752-094C6DC9A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885041-28C1-6110-9A4D-090CFA19F0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A51706-FE13-A242-D099-9125322168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4AA64-9E14-8D62-4223-831AAA4656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1142F8-AFDD-4405-CE4E-A050FE84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596180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6D978-E0ED-0A09-4752-094C6DC9A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885041-28C1-6110-9A4D-090CFA19F0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A51706-FE13-A242-D099-9125322168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4AA64-9E14-8D62-4223-831AAA4656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1142F8-AFDD-4405-CE4E-A050FE84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183710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6D978-E0ED-0A09-4752-094C6DC9A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885041-28C1-6110-9A4D-090CFA19F0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A51706-FE13-A242-D099-9125322168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4AA64-9E14-8D62-4223-831AAA4656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1142F8-AFDD-4405-CE4E-A050FE847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50608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A51FC-D801-0A0E-32DE-4D439325E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CC2D4F-AD07-B08C-FBF7-2B87D13327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126818-2172-A0AB-E7C6-0AB0C79CB7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DFBE27-335B-8634-7609-6EF4A5CF97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69A04-3DC8-C0F1-AFC7-F098568B2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28664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51691B-A9D2-F345-8222-82B12BAF5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372533-FB2F-0A72-0F5D-BE00DE63C1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6EE2C0-A43B-F7F7-D255-1B50C9B413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1A8938-6DEA-C672-2BAD-AFFACA8517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85286-9605-CFA0-BC66-3C403510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60212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791DF-9BB7-40E9-46D6-993EFF72A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BF8EBE-B228-5733-3259-3B61FC7A37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DE0B6F-D213-BC64-DE01-F9ABFB4912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AFD46D-2E53-015D-C6E6-E545DB9259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C4AC7-9CAE-AE45-B3D9-D28E82CB5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20418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16636-2A41-78E2-2327-FF4C630A8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D917D5-D863-6C53-5C77-BC209524B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FC3EBD-0C61-E2F2-0A7F-283D35E192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67B47C-BA1E-2CEC-603C-ED6AD9DBE4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8386A-95A2-FFBF-5A74-933951796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77403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3B5D1-15AD-3AB6-B4AC-BBBBC811E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46DDFE-E379-2513-2062-734B8A0B35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6E6A0A-A682-3C19-587C-1A08D506C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E63158-B888-1048-6320-D3E69FE757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3E7AC-6455-4A0F-B654-220C7D7B7B8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057BA-1F7A-5739-FC23-629BB04C7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26343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E596B-5065-2072-7865-9DA8DF33A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E784DF-BEEC-0C02-DE85-896C789D73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ED1F26-49CD-DD4B-8551-7C9DC1B226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2F46DC-7C83-318A-93B2-9901F80D70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3E7AC-6455-4A0F-B654-220C7D7B7B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637AB4-C783-9E4B-0E6C-42FA808F8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56964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9DE1F-5E27-4B45-9D15-005F28CE43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21966-726A-4E9E-9E02-D49DCD2200A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6E245-2043-4183-82FC-0A7BD6A0EB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73AEE-D506-4373-89E6-5210E2A754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grpSp>
        <p:nvGrpSpPr>
          <p:cNvPr id="8" name="Group 10"/>
          <p:cNvGrpSpPr/>
          <p:nvPr userDrawn="1"/>
        </p:nvGrpSpPr>
        <p:grpSpPr>
          <a:xfrm>
            <a:off x="359371" y="228600"/>
            <a:ext cx="11832629" cy="1284827"/>
            <a:chOff x="269528" y="5496973"/>
            <a:chExt cx="8874472" cy="128482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528" y="5496973"/>
              <a:ext cx="1483072" cy="1284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 rot="10800000" flipV="1">
              <a:off x="1752600" y="5820488"/>
              <a:ext cx="73914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1" i="0" u="none" strike="noStrike" cap="none" normalizeH="0" baseline="0" dirty="0">
                  <a:ln>
                    <a:noFill/>
                  </a:ln>
                  <a:solidFill>
                    <a:srgbClr val="1F497D"/>
                  </a:solidFill>
                  <a:effectLst/>
                  <a:latin typeface="Bahamas" pitchFamily="34" charset="0"/>
                  <a:cs typeface="Times New Roman" pitchFamily="18" charset="0"/>
                </a:rPr>
                <a:t>Institute of Actuaries of India</a:t>
              </a:r>
              <a:endParaRPr kumimoji="0" lang="en-US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ahamas" pitchFamily="34" charset="0"/>
                <a:cs typeface="Times New Roman" pitchFamily="18" charset="0"/>
              </a:endParaRPr>
            </a:p>
          </p:txBody>
        </p:sp>
      </p:grpSp>
      <p:sp>
        <p:nvSpPr>
          <p:cNvPr id="11" name="Rectangle 10"/>
          <p:cNvSpPr/>
          <p:nvPr userDrawn="1"/>
        </p:nvSpPr>
        <p:spPr>
          <a:xfrm>
            <a:off x="0" y="2743201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b="1" dirty="0">
                <a:latin typeface="Garamond" pitchFamily="18" charset="0"/>
                <a:ea typeface="Verdana" pitchFamily="34" charset="0"/>
                <a:cs typeface="Verdana" pitchFamily="34" charset="0"/>
              </a:rPr>
              <a:t>Title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373380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b="1" dirty="0">
                <a:latin typeface="Garamond" pitchFamily="18" charset="0"/>
                <a:ea typeface="Verdana" pitchFamily="34" charset="0"/>
                <a:cs typeface="Verdana" pitchFamily="34" charset="0"/>
              </a:rPr>
              <a:t>By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8FD5A-4369-451A-AE4B-9EB0FD82F6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9C963-6CA3-4910-ACAB-89103C589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118C919-524D-4AE6-802D-F6FBC61D86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72" r:id="rId7"/>
  </p:sldLayoutIdLst>
  <p:transition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4.jp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image" Target="../media/image6.png"/><Relationship Id="rId10" Type="http://schemas.microsoft.com/office/2007/relationships/diagramDrawing" Target="../diagrams/drawing2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4.jp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3.xml"/><Relationship Id="rId5" Type="http://schemas.openxmlformats.org/officeDocument/2006/relationships/image" Target="../media/image6.png"/><Relationship Id="rId10" Type="http://schemas.microsoft.com/office/2007/relationships/diagramDrawing" Target="../diagrams/drawing3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4.jp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6.png"/><Relationship Id="rId10" Type="http://schemas.microsoft.com/office/2007/relationships/diagramDrawing" Target="../diagrams/drawing1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4.jp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4.xml"/><Relationship Id="rId5" Type="http://schemas.openxmlformats.org/officeDocument/2006/relationships/image" Target="../media/image6.png"/><Relationship Id="rId10" Type="http://schemas.microsoft.com/office/2007/relationships/diagramDrawing" Target="../diagrams/drawing4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0" y="3479017"/>
            <a:ext cx="1588491" cy="1600200"/>
          </a:xfrm>
          <a:prstGeom prst="rect">
            <a:avLst/>
          </a:prstGeom>
        </p:spPr>
      </p:pic>
      <p:sp>
        <p:nvSpPr>
          <p:cNvPr id="4" name="Rectangle 150"/>
          <p:cNvSpPr txBox="1">
            <a:spLocks noChangeArrowheads="1"/>
          </p:cNvSpPr>
          <p:nvPr/>
        </p:nvSpPr>
        <p:spPr>
          <a:xfrm>
            <a:off x="838200" y="2019371"/>
            <a:ext cx="9601200" cy="6477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SOLVENCY AND CAPITAL MANAGEMENT</a:t>
            </a:r>
            <a:endParaRPr lang="es-ES" altLang="en-US" sz="3600" b="1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Rectangle 168"/>
          <p:cNvSpPr>
            <a:spLocks noChangeArrowheads="1"/>
          </p:cNvSpPr>
          <p:nvPr/>
        </p:nvSpPr>
        <p:spPr bwMode="auto">
          <a:xfrm>
            <a:off x="152400" y="3467243"/>
            <a:ext cx="518477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n-US" altLang="en-US" sz="2200" b="1" dirty="0">
                <a:solidFill>
                  <a:schemeClr val="tx1"/>
                </a:solidFill>
                <a:latin typeface="Trebuchet MS" panose="020B0603020202020204" pitchFamily="34" charset="0"/>
              </a:rPr>
              <a:t>Presented By : </a:t>
            </a:r>
          </a:p>
          <a:p>
            <a:pPr marL="457200" indent="-457200" algn="l">
              <a:buAutoNum type="arabicPeriod"/>
            </a:pPr>
            <a:r>
              <a:rPr lang="en-US" altLang="en-US" sz="2200" b="1" dirty="0">
                <a:solidFill>
                  <a:schemeClr val="tx1"/>
                </a:solidFill>
                <a:latin typeface="Trebuchet MS" panose="020B0603020202020204" pitchFamily="34" charset="0"/>
              </a:rPr>
              <a:t>MANSI BAID</a:t>
            </a:r>
          </a:p>
          <a:p>
            <a:pPr marL="457200" indent="-457200" algn="l">
              <a:buAutoNum type="arabicPeriod"/>
            </a:pPr>
            <a:r>
              <a:rPr lang="en-US" altLang="en-US" sz="2200" b="1" dirty="0">
                <a:solidFill>
                  <a:schemeClr val="tx1"/>
                </a:solidFill>
                <a:latin typeface="Trebuchet MS" panose="020B0603020202020204" pitchFamily="34" charset="0"/>
              </a:rPr>
              <a:t>ANKIT KUMAR</a:t>
            </a:r>
          </a:p>
          <a:p>
            <a:pPr marL="457200" indent="-457200" algn="l">
              <a:buAutoNum type="arabicPeriod"/>
            </a:pPr>
            <a:r>
              <a:rPr lang="en-US" altLang="en-US" sz="2200" b="1" dirty="0">
                <a:solidFill>
                  <a:schemeClr val="tx1"/>
                </a:solidFill>
                <a:latin typeface="Trebuchet MS" panose="020B0603020202020204" pitchFamily="34" charset="0"/>
              </a:rPr>
              <a:t>DEWANSHU GOYAL</a:t>
            </a:r>
          </a:p>
          <a:p>
            <a:pPr marL="457200" indent="-457200" algn="l">
              <a:buAutoNum type="arabicPeriod"/>
            </a:pPr>
            <a:r>
              <a:rPr lang="en-US" altLang="en-US" sz="2200" b="1" dirty="0">
                <a:solidFill>
                  <a:schemeClr val="tx1"/>
                </a:solidFill>
                <a:latin typeface="Trebuchet MS" panose="020B0603020202020204" pitchFamily="34" charset="0"/>
              </a:rPr>
              <a:t>SHREYANSH SHAH</a:t>
            </a:r>
            <a:endParaRPr lang="es-ES" altLang="en-US" sz="22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Rectangle 150"/>
          <p:cNvSpPr txBox="1">
            <a:spLocks noChangeArrowheads="1"/>
          </p:cNvSpPr>
          <p:nvPr/>
        </p:nvSpPr>
        <p:spPr>
          <a:xfrm>
            <a:off x="801974" y="533400"/>
            <a:ext cx="9197975" cy="6477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42</a:t>
            </a:r>
            <a:r>
              <a:rPr lang="es-UY" altLang="en-US" sz="3600" b="1" kern="0" baseline="30000" dirty="0">
                <a:solidFill>
                  <a:schemeClr val="bg1"/>
                </a:solidFill>
                <a:latin typeface="Trebuchet MS" panose="020B0603020202020204" pitchFamily="34" charset="0"/>
              </a:rPr>
              <a:t>nd</a:t>
            </a:r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India </a:t>
            </a:r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Fellowship</a:t>
            </a:r>
            <a:r>
              <a:rPr lang="es-UY" altLang="en-US" sz="36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s-UY" altLang="en-US" sz="36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Webinar</a:t>
            </a:r>
            <a:endParaRPr lang="es-UY" altLang="en-US" sz="2500" b="1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algn="l"/>
            <a:r>
              <a:rPr lang="es-UY" altLang="en-US" sz="25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Date: 16</a:t>
            </a:r>
            <a:r>
              <a:rPr lang="es-UY" altLang="en-US" sz="2500" b="1" kern="0" baseline="30000" dirty="0">
                <a:solidFill>
                  <a:schemeClr val="bg1"/>
                </a:solidFill>
                <a:latin typeface="Trebuchet MS" panose="020B0603020202020204" pitchFamily="34" charset="0"/>
              </a:rPr>
              <a:t>th</a:t>
            </a:r>
            <a:r>
              <a:rPr lang="es-UY" altLang="en-US" sz="25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– 17</a:t>
            </a:r>
            <a:r>
              <a:rPr lang="es-UY" altLang="en-US" sz="2500" b="1" kern="0" baseline="30000" dirty="0">
                <a:solidFill>
                  <a:schemeClr val="bg1"/>
                </a:solidFill>
                <a:latin typeface="Trebuchet MS" panose="020B0603020202020204" pitchFamily="34" charset="0"/>
              </a:rPr>
              <a:t>th</a:t>
            </a:r>
            <a:r>
              <a:rPr lang="es-UY" altLang="en-US" sz="25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es-UY" altLang="en-US" sz="2500" b="1" kern="0" dirty="0" err="1">
                <a:solidFill>
                  <a:schemeClr val="bg1"/>
                </a:solidFill>
                <a:latin typeface="Trebuchet MS" panose="020B0603020202020204" pitchFamily="34" charset="0"/>
              </a:rPr>
              <a:t>Dec</a:t>
            </a:r>
            <a:r>
              <a:rPr lang="es-UY" altLang="en-US" sz="2500" b="1" kern="0" dirty="0">
                <a:solidFill>
                  <a:schemeClr val="bg1"/>
                </a:solidFill>
                <a:latin typeface="Trebuchet MS" panose="020B0603020202020204" pitchFamily="34" charset="0"/>
              </a:rPr>
              <a:t> 2024</a:t>
            </a:r>
            <a:endParaRPr lang="es-ES" altLang="en-US" sz="2500" b="1" kern="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438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F52B11-F7E1-6B28-96C2-CCC66BB03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A242FE-266D-ADB7-CB00-0025F5A94D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B532E9-78E9-D482-9B41-70D4EE045EE6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6934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Operational Efficiency (II)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1CD172-8D1E-036E-A095-8721D9EF58B1}"/>
              </a:ext>
            </a:extLst>
          </p:cNvPr>
          <p:cNvSpPr txBox="1">
            <a:spLocks noChangeArrowheads="1"/>
          </p:cNvSpPr>
          <p:nvPr/>
        </p:nvSpPr>
        <p:spPr>
          <a:xfrm>
            <a:off x="1807564" y="1447800"/>
            <a:ext cx="10305547" cy="622185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00050" marR="0" lvl="0" indent="-28575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Optimise Commission Structure </a:t>
            </a:r>
          </a:p>
          <a:p>
            <a:pPr marR="0" lvl="1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Reduction in First Year Commission (FYC) without impacting NB</a:t>
            </a:r>
          </a:p>
          <a:p>
            <a:pPr marR="0" lvl="1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Deferment of FYC to future years</a:t>
            </a:r>
          </a:p>
          <a:p>
            <a:pPr marR="0" lvl="1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Higher Renewal Commission</a:t>
            </a:r>
            <a:r>
              <a:rPr lang="en-IN" sz="2200" kern="100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and lower FYC</a:t>
            </a: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- Linking commission to persistency experience</a:t>
            </a:r>
          </a:p>
          <a:p>
            <a:pPr marR="0" lvl="1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Clawback commission</a:t>
            </a:r>
            <a:endParaRPr kumimoji="0" lang="en-US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1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8A634-20A0-4D90-9B9D-B660CB449717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3246816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6B26A7-AFE5-1D82-E3E6-671D0FAB9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FE8B0A2-4A1C-08A5-AF53-05884ECD73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79CF456-695F-EACD-4E8D-E444667598CC}"/>
              </a:ext>
            </a:extLst>
          </p:cNvPr>
          <p:cNvSpPr txBox="1">
            <a:spLocks noChangeArrowheads="1"/>
          </p:cNvSpPr>
          <p:nvPr/>
        </p:nvSpPr>
        <p:spPr>
          <a:xfrm>
            <a:off x="2066673" y="354564"/>
            <a:ext cx="94488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Funding Alternatives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58E7A0-759C-B8DD-B386-E68A7C8CF9C7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94BC0750-77A6-516C-2245-F8AA4C7FAE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928582"/>
              </p:ext>
            </p:extLst>
          </p:nvPr>
        </p:nvGraphicFramePr>
        <p:xfrm>
          <a:off x="2066673" y="124574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9554608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FD9799-BB49-8059-4D91-014EA92D8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018899D-EEA2-D394-E02D-C253D27E40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FDD1F1A5-A3B4-49DE-2C69-46A0F9B3B3F0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IPO – Pros (I)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C33C72E6-99E3-2124-2BC5-D2B774E1BA0D}"/>
              </a:ext>
            </a:extLst>
          </p:cNvPr>
          <p:cNvSpPr txBox="1">
            <a:spLocks noChangeArrowheads="1"/>
          </p:cNvSpPr>
          <p:nvPr/>
        </p:nvSpPr>
        <p:spPr>
          <a:xfrm>
            <a:off x="2087190" y="1326112"/>
            <a:ext cx="9982200" cy="506877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Improved Solvency Position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Reassure Policyholder’s and Stakeholder’s of financial stability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Aligns with long term objective by increasing the ability to underwrite more policies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Enhanced visibility and Credibility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Boosts reputation of the Company as it signifies transparency, governance, and financial robustness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Stronger market presence due to increased visibility amongst investors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altLang="en-US" sz="2200" kern="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397764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88BAAF11-545C-BB6E-6B8D-BBBA195DF90C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216989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BD428A-C887-2504-9F9F-220104157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1BB8FD-C648-345C-E939-99FB3B7640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4292B42-5D63-14C6-B0FB-4BA57A9BD1DC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IPO – Pros (II)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05297C5-565C-AC20-9F4E-217018F7701B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1424562"/>
            <a:ext cx="92202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Diversification of Ownership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Reduced dependency on few shareholders or Group; which helps in distributing risks and decision-making responsibilities</a:t>
            </a:r>
          </a:p>
          <a:p>
            <a:pPr marL="397764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Access to broader pool of Capital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rather than relying on internal or private funding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61E45-7458-D5BE-3843-E48E351487D6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955510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25B179-ECD8-39E7-1703-FA0EE0511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81C1292-52F0-529E-3F2C-20B674B275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C7DD06-F6DD-1687-5E4D-9A3F6783D222}"/>
              </a:ext>
            </a:extLst>
          </p:cNvPr>
          <p:cNvSpPr txBox="1">
            <a:spLocks noChangeArrowheads="1"/>
          </p:cNvSpPr>
          <p:nvPr/>
        </p:nvSpPr>
        <p:spPr>
          <a:xfrm>
            <a:off x="2196059" y="307754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IPO – Cons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B6A846-D796-B3BF-0158-E46B5FA975B4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1106946"/>
            <a:ext cx="10210799" cy="591705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Costly and Time-Consuming Process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Not an immediate solution as </a:t>
            </a: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p</a:t>
            </a:r>
            <a:r>
              <a:rPr kumimoji="0" lang="en-US" alt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reparing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for IPO is time-intensive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Involves significant expenses which can strain already limited resource</a:t>
            </a: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Market Uncertainty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as success depends on prevailing market conditions &amp; investors sentiments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Increased Regulatory and Disclosure Requirements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, adding to admin costs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Dilution of Control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for existing shareholders, leading to conflicts or strategic disagreement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Reputation Risks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if IPO fails to generate sufficient interest or achieve desired valuation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7F0EC-AF89-95F1-67DC-8E945343BB5D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339853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D46CB7-F111-021B-3BAC-5A9832526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CEFCC1-C5E4-C851-12DD-6585ACE975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DE1D786-4EAA-1BB9-792C-CDB30C81593F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Subordinated Debt – Pros (I)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225196F-1AF5-765E-722F-6EF9F01D27DB}"/>
              </a:ext>
            </a:extLst>
          </p:cNvPr>
          <p:cNvSpPr txBox="1">
            <a:spLocks noChangeArrowheads="1"/>
          </p:cNvSpPr>
          <p:nvPr/>
        </p:nvSpPr>
        <p:spPr>
          <a:xfrm>
            <a:off x="2209799" y="1424562"/>
            <a:ext cx="9848347" cy="56620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Faster Access to Capital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compared to IPO, allowing the access to the funds more rapidly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Preservation of Ownership and Control as</a:t>
            </a:r>
            <a:r>
              <a:rPr lang="en-US" altLang="en-US" sz="2200" b="1" kern="0" dirty="0">
                <a:solidFill>
                  <a:srgbClr val="000000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e</a:t>
            </a:r>
            <a:r>
              <a:rPr kumimoji="0" lang="en-US" alt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xisting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shareholders can retain full control over Companys strategic decisions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Tax Efficiency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as interest payments on subordinated debt are tax-deductible reducing Company's taxable income making it a cost-effective option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en-US" altLang="en-US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867E2-8F0E-819B-1222-9E03EA3B34D3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357828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D8BE4C-7D33-ED4E-5236-94B4FD74D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6B1BA7-C5DA-64EF-37D8-225938E504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72007DE-82AC-6812-B731-12487386B3BC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Subordinated Debt – Pros (II)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D79347-4AFD-6A9F-F2FC-744D456A9F6B}"/>
              </a:ext>
            </a:extLst>
          </p:cNvPr>
          <p:cNvSpPr txBox="1">
            <a:spLocks noChangeArrowheads="1"/>
          </p:cNvSpPr>
          <p:nvPr/>
        </p:nvSpPr>
        <p:spPr>
          <a:xfrm>
            <a:off x="1905000" y="1546007"/>
            <a:ext cx="99060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Market Signaling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Opting for subordinated debt signals confidence in the company's future profitability 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It shows that the management believes it can generate enough income to meet interest and principal repayments</a:t>
            </a:r>
            <a:endParaRPr kumimoji="0" lang="en-US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D0529-E661-A8F5-C914-8213B2FFDD1A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730676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095293-591C-E9C5-ED24-5D4D221EDB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85DA015-6159-9DDD-87AE-139221DC59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B7968EA-C17B-3ED3-4EBD-E29DCB755663}"/>
              </a:ext>
            </a:extLst>
          </p:cNvPr>
          <p:cNvSpPr txBox="1">
            <a:spLocks noChangeArrowheads="1"/>
          </p:cNvSpPr>
          <p:nvPr/>
        </p:nvSpPr>
        <p:spPr>
          <a:xfrm>
            <a:off x="2196059" y="307754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Subordinated Debt – Cons (I)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A79E81-89B4-122C-9CBF-D2085BE9C458}"/>
              </a:ext>
            </a:extLst>
          </p:cNvPr>
          <p:cNvSpPr txBox="1">
            <a:spLocks noChangeArrowheads="1"/>
          </p:cNvSpPr>
          <p:nvPr/>
        </p:nvSpPr>
        <p:spPr>
          <a:xfrm>
            <a:off x="2164829" y="1106946"/>
            <a:ext cx="9753600" cy="591705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7AA955-E2CF-7F43-E1DB-7211FA609C4A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03D898A6-6E01-436F-E9C7-31455A6BB599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1245747"/>
            <a:ext cx="97536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sz="2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Regulatory Restrictions </a:t>
            </a: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on quantum of capital that can be raised, including limits on proportion of debt that can be counted as solvency capital</a:t>
            </a:r>
            <a:endParaRPr kumimoji="0" lang="en-US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Higher Cost of Capital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as subordinated debt carries higher interest rate than senior debt because of its lower repayment priority in case of liquidation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Repayment Obligation</a:t>
            </a:r>
          </a:p>
          <a:p>
            <a:pPr marL="740664" marR="0" lvl="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The company must make regular interest payments, regardless of its financial performance</a:t>
            </a: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2601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D9CFF2-6CD6-F7CD-C46E-028F58F69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F2B80EC-3C2E-76A4-CD55-D710BBE4EB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866F3502-B090-1197-8AD5-38E977D62F61}"/>
              </a:ext>
            </a:extLst>
          </p:cNvPr>
          <p:cNvSpPr txBox="1">
            <a:spLocks noChangeArrowheads="1"/>
          </p:cNvSpPr>
          <p:nvPr/>
        </p:nvSpPr>
        <p:spPr>
          <a:xfrm>
            <a:off x="2196059" y="307754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Subordinated Debt – Cons (II)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786D506-A38C-7769-B70B-A9C9516AB24A}"/>
              </a:ext>
            </a:extLst>
          </p:cNvPr>
          <p:cNvSpPr txBox="1">
            <a:spLocks noChangeArrowheads="1"/>
          </p:cNvSpPr>
          <p:nvPr/>
        </p:nvSpPr>
        <p:spPr>
          <a:xfrm>
            <a:off x="2164829" y="1106946"/>
            <a:ext cx="9753600" cy="591705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B4DBFC6-7F87-3364-D6D7-AFBECA77EAD8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9DBF253F-A15F-C4B0-DC11-3BA959A9A903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1245747"/>
            <a:ext cx="97536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Increased Financial leverage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Issuing debt increases Company’s overall leverage, leading to financial vulnerability during periods of low profitability or adverse market conditions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Increased debt levels may restrict the company’s ability to raise additional debt in the future, as lenders and credit rating agencies could view it as overleveraged</a:t>
            </a: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Market perception Risk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as </a:t>
            </a:r>
            <a:r>
              <a:rPr kumimoji="0" lang="en-IN" alt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ordia New" panose="020B0304020202020204" pitchFamily="34" charset="-34"/>
              </a:rPr>
              <a:t>o</a:t>
            </a: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verreliance on debt might raise concerns among policyholders, investors, and regulators about the company’s long-term stability and risk management practices</a:t>
            </a:r>
            <a:endParaRPr kumimoji="0" lang="en-US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3105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075D3E-5A96-147D-C4F7-EFC53C8A2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23B4A3-F660-6BD8-7547-5B7B37E64A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5D4A107-EA43-63B0-8D07-A61ECB2B4E78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PE Investment – Pros (I)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EE4372-8FB5-BF35-5764-26D13F0E8A4C}"/>
              </a:ext>
            </a:extLst>
          </p:cNvPr>
          <p:cNvSpPr txBox="1">
            <a:spLocks noChangeArrowheads="1"/>
          </p:cNvSpPr>
          <p:nvPr/>
        </p:nvSpPr>
        <p:spPr>
          <a:xfrm>
            <a:off x="1828800" y="1424562"/>
            <a:ext cx="103632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Immediate Capital Injection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PE provides substantial amount of funds relatively quickly, which can be used to support Solvency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Access to Expertise and Strategic Guidance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PE investors often have extensive experience in managing and turning around business which can bring valuable insights into improving operational efficiency, governance and profitability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altLang="en-US" sz="2400" kern="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No fixed repayment </a:t>
            </a:r>
            <a:r>
              <a:rPr lang="en-US" altLang="en-US" sz="24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o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bligations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as compared to subordinated debt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2069D8-3B9D-64CE-5735-7CA5AA476F0C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455399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38400" y="187132"/>
            <a:ext cx="6111354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sz="3600" b="1" kern="0" dirty="0">
                <a:solidFill>
                  <a:schemeClr val="tx1"/>
                </a:solidFill>
                <a:latin typeface="Trebuchet MS" panose="020B0603020202020204" pitchFamily="34" charset="0"/>
              </a:rPr>
              <a:t>Case Study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828800" y="1143000"/>
            <a:ext cx="10363200" cy="66294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IN" sz="1800" kern="100" dirty="0">
                <a:effectLst/>
                <a:latin typeface="Trebuchet MS" panose="020B06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are an actuary of a medium-sized Indian life insurance company that has been writing mainly non-participating term and ULIP business over the past several years.</a:t>
            </a:r>
            <a:endParaRPr lang="en-US" sz="1800" kern="100" dirty="0">
              <a:effectLst/>
              <a:latin typeface="Trebuchet MS" panose="020B06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IN" sz="1800" kern="100" dirty="0">
                <a:effectLst/>
                <a:latin typeface="Trebuchet MS" panose="020B06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recent years, the Company has achieved a significant growth in its term insurance business, leading to a strain on its solvency position.  The regulatory solvency ratio has declined from over 190% to close to 150%.  The Appointed Actuary of the Company has alerted that if the Company continues to experience a large new business volume, the solvency ratio may fall below the regulatory minimum requirement. You have been asked by the management to prepare a note on the way forward.</a:t>
            </a:r>
            <a:endParaRPr lang="en-US" sz="1800" kern="100" dirty="0">
              <a:effectLst/>
              <a:latin typeface="Trebuchet MS" panose="020B06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IN" sz="1800" kern="100" dirty="0">
                <a:effectLst/>
                <a:latin typeface="Trebuchet MS" panose="020B06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Discuss the various alternatives available to the Company to manage its solvency position </a:t>
            </a:r>
            <a:endParaRPr lang="en-US" sz="1800" kern="100" dirty="0">
              <a:effectLst/>
              <a:latin typeface="Trebuchet MS" panose="020B06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IN" sz="1800" kern="100" dirty="0">
                <a:effectLst/>
                <a:latin typeface="Trebuchet MS" panose="020B06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management is exploring raising additional capital through either IPO (fresh issuance of new shares); or through the issuance of subordinated debt; or by seeking private equity (PE) investment</a:t>
            </a:r>
            <a:endParaRPr lang="en-US" sz="1800" kern="100" dirty="0">
              <a:effectLst/>
              <a:latin typeface="Trebuchet MS" panose="020B06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+mj-lt"/>
              <a:buAutoNum type="alphaLcPeriod"/>
            </a:pPr>
            <a:r>
              <a:rPr lang="en-IN" sz="1800" kern="100" dirty="0">
                <a:effectLst/>
                <a:latin typeface="Trebuchet MS" panose="020B06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Discuss the various pros and cons for each of these funding alternatives</a:t>
            </a:r>
            <a:endParaRPr lang="en-US" sz="1800" kern="100" dirty="0">
              <a:effectLst/>
              <a:latin typeface="Trebuchet MS" panose="020B06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buFont typeface="+mj-lt"/>
              <a:buAutoNum type="alphaLcPeriod"/>
            </a:pPr>
            <a:r>
              <a:rPr lang="en-IN" sz="1800" kern="100" dirty="0">
                <a:effectLst/>
                <a:latin typeface="Trebuchet MS" panose="020B06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Summarise the regulatory requirements applicable to each of these alternatives</a:t>
            </a:r>
            <a:endParaRPr lang="en-US" sz="1800" kern="100" dirty="0">
              <a:effectLst/>
              <a:latin typeface="Trebuchet MS" panose="020B06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IN" sz="1800" kern="100" dirty="0">
                <a:effectLst/>
                <a:latin typeface="Trebuchet MS" panose="020B06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3. The Company was unsuccessful in its attempts to manage its solvency position and its solvency position falls to 140%.  Discuss the course of action to be adopted by the Appointed Actuary.</a:t>
            </a:r>
            <a:endParaRPr lang="en-US" sz="1800" kern="100" dirty="0">
              <a:effectLst/>
              <a:latin typeface="Trebuchet MS" panose="020B06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07000"/>
              </a:lnSpc>
              <a:buNone/>
            </a:pPr>
            <a:endParaRPr lang="en-IN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600939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141EFB-A326-E912-DF68-DDEDB0D3B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E2BAE6-AA4D-6E91-F879-39D4BD9FF3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2088CFC-734B-2477-D6E7-B4D721EDB453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PE Investment – Pros (II)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761EAE-78FA-8342-C7CE-E2F3629EEBFB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1424562"/>
            <a:ext cx="92202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Flexibility in Structuring the Investment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Can be structured in various ways to align with Company’s and Investors’ objectives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The flexibility allows management to retain control while meeting capital needs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Enhanced Credibility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as association with PE firm can enhance Company’s market reputation, signaling confidence in its growth prospects to all stakeholders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A2371-553E-E90F-FCAE-63A9EB58CCF4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52704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E5FA5C-2E60-EBC7-2860-143416261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8E8E5D-32C1-1F28-B330-5CA0724662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D8B70F9-0099-B9C0-20AF-3A4171CAE677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PE Investment – Cons (I</a:t>
            </a:r>
            <a:r>
              <a:rPr kumimoji="0" lang="en-US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2D1D3E-3889-7582-B8A9-A690DA49F26E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1424562"/>
            <a:ext cx="96774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Dilution in Ownership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as bringing in PE investors involves selling an equity stake which dilutes the ownership and decision-making power of existing shareholders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Demanding ROI Expectations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PE equity investors typically expect high returns on their investments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The need to meet these expectations may lead to decisions that prioritize short-term profitability over the long-term stability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Loss of Autonomy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as PE investors may require representation on board and influence over key decisions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B45BD-F5F9-5641-75CD-77CB3BB2C1ED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3792926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D3AB81-5F0E-DC58-829B-DCC0C0B94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2F44C2-FB10-2F82-7CBD-DBCF9F78A9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B240C9B-83DC-9EF3-838D-0BCE27D01F03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PE Investment – Cons (II)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BF5D69-A410-9F6C-523F-5A7A8625020B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1424562"/>
            <a:ext cx="96774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High Costs and Complex negotiations</a:t>
            </a: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Reputation Risk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if the PE investors enforces aggressive cost-cutting or restructuring measures, it could lead to employee morale, customer relationship, or the Company’s public image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Exit Strategy Implications 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as PE investors will typically seek an exit through mechanism like IPO, merger or secondary sale which can create additional challenges or uncertainties for the Company’s future ownership and strategic decisions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4FF416-CED3-7EC1-B427-E47E227F0100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37594343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B33294-8220-3618-A34C-849FB5BF8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B146C8-F5D9-9874-AD53-45CFEF064C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B0849-10ED-9540-A744-17921A5D2EC3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B73749DA-4BD5-B9B0-68CA-419EA0D1CD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5357802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6729795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0D0DD4-91D6-B365-06E1-B44E707D9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4B4270-4EEA-FEEA-1376-AE941DEB43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6E3C983-B719-4C8D-215C-5471C124D2FE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6934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11A3DD-63CC-20C6-5487-8F482E1A8709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1610872"/>
            <a:ext cx="9525000" cy="37993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9473D6F-E62C-CE7B-ABDE-F29A56CD472B}"/>
              </a:ext>
            </a:extLst>
          </p:cNvPr>
          <p:cNvSpPr txBox="1">
            <a:spLocks noChangeArrowheads="1"/>
          </p:cNvSpPr>
          <p:nvPr/>
        </p:nvSpPr>
        <p:spPr>
          <a:xfrm>
            <a:off x="2133600" y="371582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IPO (I)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0D83B718-C63F-47E3-38A7-AEBAA235F50E}"/>
              </a:ext>
            </a:extLst>
          </p:cNvPr>
          <p:cNvSpPr txBox="1">
            <a:spLocks noChangeArrowheads="1"/>
          </p:cNvSpPr>
          <p:nvPr/>
        </p:nvSpPr>
        <p:spPr>
          <a:xfrm>
            <a:off x="1896065" y="1450511"/>
            <a:ext cx="10134600" cy="464548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Insurer should have completed 10 years of operations before going to IRDA for approval</a:t>
            </a:r>
            <a:endParaRPr lang="en-US" sz="2200" kern="100" dirty="0">
              <a:solidFill>
                <a:srgbClr val="000000"/>
              </a:solidFill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EV to be calculated as prescribed by APS 10 issued by IAI and it should be </a:t>
            </a:r>
            <a:r>
              <a:rPr kumimoji="0" lang="en-US" sz="22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at least 2 times</a:t>
            </a: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the paid-up capital</a:t>
            </a:r>
            <a:endParaRPr lang="en-IN" sz="2200" kern="100" dirty="0">
              <a:solidFill>
                <a:srgbClr val="000000"/>
              </a:solidFill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Compliance with public disclosure requirements and CG regulations</a:t>
            </a:r>
          </a:p>
          <a:p>
            <a:pPr>
              <a:spcAft>
                <a:spcPts val="800"/>
              </a:spcAft>
              <a:defRPr/>
            </a:pPr>
            <a:r>
              <a:rPr kumimoji="0" 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Maintenance of solvency margin in immediately preceding 6 quarters</a:t>
            </a:r>
          </a:p>
          <a:p>
            <a:pPr>
              <a:defRPr/>
            </a:pPr>
            <a:r>
              <a:rPr lang="en-US" sz="2400" kern="100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Track record in relation to policyholder protection and regulatory compliance</a:t>
            </a:r>
            <a:endParaRPr kumimoji="0" lang="en-IN" sz="24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IN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IN" sz="1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A39E251C-4C55-D509-4E79-FB3A237EE468}"/>
              </a:ext>
            </a:extLst>
          </p:cNvPr>
          <p:cNvSpPr txBox="1">
            <a:spLocks/>
          </p:cNvSpPr>
          <p:nvPr/>
        </p:nvSpPr>
        <p:spPr>
          <a:xfrm>
            <a:off x="8794044" y="641872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6864840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477694-3E70-C025-CD84-384A4E2AC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C000B52-BEF6-24BE-382A-ECE5F5E23F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B1390FE-E44D-69C1-9FA8-1043793CCA2D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6934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j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5EDE04-94D0-935C-E92E-40ED03776370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1610872"/>
            <a:ext cx="9525000" cy="37993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16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9FDA4-62CE-6164-EA01-E0C523F43EEF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276AD22-98B1-0EF2-99BF-AB40B0DCAF0B}"/>
              </a:ext>
            </a:extLst>
          </p:cNvPr>
          <p:cNvSpPr txBox="1">
            <a:spLocks noChangeArrowheads="1"/>
          </p:cNvSpPr>
          <p:nvPr/>
        </p:nvSpPr>
        <p:spPr>
          <a:xfrm>
            <a:off x="2362200" y="6155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j-cs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ED81F291-F483-3F79-BBF0-310057802643}"/>
              </a:ext>
            </a:extLst>
          </p:cNvPr>
          <p:cNvSpPr txBox="1">
            <a:spLocks noChangeArrowheads="1"/>
          </p:cNvSpPr>
          <p:nvPr/>
        </p:nvSpPr>
        <p:spPr>
          <a:xfrm>
            <a:off x="2286000" y="1763272"/>
            <a:ext cx="83058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1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08940B-923B-3F65-4D7B-4A855B3A16CE}"/>
              </a:ext>
            </a:extLst>
          </p:cNvPr>
          <p:cNvSpPr txBox="1"/>
          <p:nvPr/>
        </p:nvSpPr>
        <p:spPr>
          <a:xfrm>
            <a:off x="2081135" y="1397376"/>
            <a:ext cx="9525000" cy="2083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1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After IRDA approval, seek SEBI's approval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1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Submit a detailed capital raising plan (solvency improvement &amp; Policyholder benefit)</a:t>
            </a:r>
            <a:endParaRPr lang="en-IN" sz="2200" kern="100" dirty="0">
              <a:solidFill>
                <a:srgbClr val="000000"/>
              </a:solidFill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R="0" lvl="1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IRDA approval validity: One year within which the insurer must file DRHP with SEBI</a:t>
            </a:r>
            <a:endParaRPr kumimoji="0" lang="en-US" altLang="en-US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FA6343C5-196B-BD97-4E41-C56E0AD2F10B}"/>
              </a:ext>
            </a:extLst>
          </p:cNvPr>
          <p:cNvSpPr txBox="1">
            <a:spLocks noChangeArrowheads="1"/>
          </p:cNvSpPr>
          <p:nvPr/>
        </p:nvSpPr>
        <p:spPr>
          <a:xfrm>
            <a:off x="2068643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IPO (II)</a:t>
            </a:r>
          </a:p>
        </p:txBody>
      </p:sp>
    </p:spTree>
    <p:extLst>
      <p:ext uri="{BB962C8B-B14F-4D97-AF65-F5344CB8AC3E}">
        <p14:creationId xmlns:p14="http://schemas.microsoft.com/office/powerpoint/2010/main" val="33720467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D1BFF6-1F96-1D26-191F-29E7383FA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242AB0B-2786-402C-4904-48328E9BCF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id="{509631D1-6E2B-4015-D03B-EC06F69504B5}"/>
              </a:ext>
            </a:extLst>
          </p:cNvPr>
          <p:cNvSpPr txBox="1">
            <a:spLocks noChangeArrowheads="1"/>
          </p:cNvSpPr>
          <p:nvPr/>
        </p:nvSpPr>
        <p:spPr>
          <a:xfrm>
            <a:off x="2056151" y="429420"/>
            <a:ext cx="83820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Subordinated Debt (I)</a:t>
            </a:r>
            <a:endParaRPr kumimoji="0" lang="en-IN" sz="36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2B13CCF4-0C29-5086-C1DC-586B26932FB3}"/>
              </a:ext>
            </a:extLst>
          </p:cNvPr>
          <p:cNvSpPr txBox="1">
            <a:spLocks noChangeArrowheads="1"/>
          </p:cNvSpPr>
          <p:nvPr/>
        </p:nvSpPr>
        <p:spPr>
          <a:xfrm>
            <a:off x="2056150" y="1428310"/>
            <a:ext cx="975485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Governed by the IRDAI (Registration, Capital Structure, Transfer of Shares and Amalgamation of Insurers) Regulations, 2024</a:t>
            </a:r>
          </a:p>
          <a:p>
            <a:pPr marR="0" lvl="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Eligibility Criteria:</a:t>
            </a:r>
          </a:p>
          <a:p>
            <a:pPr marR="0" lvl="1" indent="-34290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2200" kern="100" dirty="0">
                <a:solidFill>
                  <a:srgbClr val="00000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F</a:t>
            </a:r>
            <a:r>
              <a:rPr kumimoji="0" lang="en-US" sz="22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ully</a:t>
            </a: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 paid up in cash</a:t>
            </a:r>
          </a:p>
          <a:p>
            <a:pPr marR="0" lvl="1" indent="-34290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2200" kern="100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S</a:t>
            </a:r>
            <a:r>
              <a:rPr kumimoji="0" lang="en-US" sz="22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uperior</a:t>
            </a: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to the claims of the investors in preference shares and equity share</a:t>
            </a:r>
          </a:p>
          <a:p>
            <a:pPr marR="0" lvl="1" indent="-34290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2200" kern="100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S</a:t>
            </a:r>
            <a:r>
              <a:rPr kumimoji="0" lang="en-US" sz="22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ubordinate</a:t>
            </a: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to the claims of the policyholders and all other creditors</a:t>
            </a:r>
            <a:endParaRPr kumimoji="0" lang="en-IN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R="0" lvl="1" indent="-34290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2200" kern="100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Maturity/Redemption &gt;= 10 years or perpetual</a:t>
            </a:r>
            <a:endParaRPr kumimoji="0" lang="en-IN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R="0" lvl="1" indent="-34290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No incentives shall be payable for early redemption</a:t>
            </a:r>
            <a:endParaRPr kumimoji="0" lang="en-IN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CC746A3A-F447-CE17-5B5C-8B97BCE7A0E4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31782321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8FB544-35A4-8C8B-363D-6ED5A0912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4141F6-18F9-57B0-620B-918053E0AB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A08634A-3219-44D5-1F51-70C221C8A2BB}"/>
              </a:ext>
            </a:extLst>
          </p:cNvPr>
          <p:cNvSpPr txBox="1">
            <a:spLocks noChangeArrowheads="1"/>
          </p:cNvSpPr>
          <p:nvPr/>
        </p:nvSpPr>
        <p:spPr>
          <a:xfrm>
            <a:off x="2133600" y="463109"/>
            <a:ext cx="83058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Subordinated Debt (II)</a:t>
            </a:r>
            <a:endParaRPr kumimoji="0" lang="en-IN" sz="36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22323E4-A92F-BB96-1F10-EB25F9105BD4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1245747"/>
            <a:ext cx="98298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Regulatory Limits on Instruments</a:t>
            </a:r>
          </a:p>
          <a:p>
            <a:pPr marL="914400" marR="0" lvl="2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50% of total Paid-up Equity Share Capital and Securities Premium</a:t>
            </a:r>
          </a:p>
          <a:p>
            <a:pPr marL="914400" marR="0" lvl="2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50% of the insurer’s net worth</a:t>
            </a:r>
          </a:p>
          <a:p>
            <a:pPr marL="8001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Rate of Dividend/Interest</a:t>
            </a:r>
          </a:p>
          <a:p>
            <a:pPr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Can be fixed or floating</a:t>
            </a:r>
          </a:p>
          <a:p>
            <a:pPr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Floating rates must reference a market-determined rupee interest benchmark</a:t>
            </a:r>
          </a:p>
          <a:p>
            <a:pPr marL="68580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N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34290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Conditions for Interest Payments</a:t>
            </a:r>
          </a:p>
          <a:p>
            <a:pPr marR="0" lvl="1" indent="-34290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Charged to the Profit &amp; Loss Account only if solvency remains within regulatory limits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3A412-0F24-E64E-FA63-7BBD83491AE6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9F3121D-BD9D-CFB5-2418-4EBC9BD21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4206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88E044-8175-A0CD-FC09-6FB56301D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29FF70A-0536-D3D3-219F-1430EE5F51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F755BC4B-F2E1-3F6B-EB1D-000959FE2E0F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83820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Subordinated Debt (III)</a:t>
            </a:r>
            <a:endParaRPr kumimoji="0" lang="en-IN" sz="36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B37F081-2557-C772-7467-F0558F45C461}"/>
              </a:ext>
            </a:extLst>
          </p:cNvPr>
          <p:cNvSpPr txBox="1">
            <a:spLocks noChangeArrowheads="1"/>
          </p:cNvSpPr>
          <p:nvPr/>
        </p:nvSpPr>
        <p:spPr>
          <a:xfrm>
            <a:off x="1752598" y="1409572"/>
            <a:ext cx="10058401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85800" marR="0" lvl="1" indent="-28575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The instruments shall be subjected to a progressive hair cut for the purpose of computation of “Available solvency Margin” on straight-line basis in the final five years prior to maturity</a:t>
            </a:r>
          </a:p>
          <a:p>
            <a:pPr marL="685800" marR="0" lvl="1" indent="-28575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Times New Roman" panose="02020603050405020304" pitchFamily="18" charset="0"/>
              <a:cs typeface="Cordia New" panose="020B0304020202020204" pitchFamily="34" charset="-34"/>
            </a:endParaRPr>
          </a:p>
          <a:p>
            <a:pPr marL="685800" marR="0" lvl="1" indent="-28575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52020B9-8B2C-13E6-515E-6AB4EA787C1C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58A9B6F-CDE0-00D8-2552-5345A885E9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410282"/>
              </p:ext>
            </p:extLst>
          </p:nvPr>
        </p:nvGraphicFramePr>
        <p:xfrm>
          <a:off x="2590800" y="2925371"/>
          <a:ext cx="8128000" cy="2773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49270792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434361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Years to Maturity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Included in Capital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035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5 years or more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05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4 years and less than 5 years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80%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153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3 years and less than 4 years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60%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725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2 years and less than 3 years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40%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542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 year and less than 2 years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20%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435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Less than 1 year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en-US" sz="20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581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2647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E93B88-595E-A65E-6F9F-A5D74F8E4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0AC125-4A39-7E60-CE3A-41CB8A32BE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0AFF9F4-631B-5E6D-2624-9D165BA4E329}"/>
              </a:ext>
            </a:extLst>
          </p:cNvPr>
          <p:cNvSpPr txBox="1">
            <a:spLocks noChangeArrowheads="1"/>
          </p:cNvSpPr>
          <p:nvPr/>
        </p:nvSpPr>
        <p:spPr>
          <a:xfrm>
            <a:off x="2133600" y="463109"/>
            <a:ext cx="83058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PE Investment (I)</a:t>
            </a:r>
            <a:endParaRPr kumimoji="0" lang="en-IN" sz="36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3897FD-C4C4-A21D-EA31-5667E8B47BAA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1504927"/>
            <a:ext cx="99060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2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Governed by </a:t>
            </a: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Times New Roman" panose="02020603050405020304" pitchFamily="18" charset="0"/>
                <a:cs typeface="Cordia New" panose="020B0304020202020204" pitchFamily="34" charset="-34"/>
              </a:rPr>
              <a:t>IRDAI (Registration, Capital Structure, Transfer of Shares and Amalgamation of Insurers) Regulations 2024</a:t>
            </a: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</a:p>
          <a:p>
            <a:pPr marL="342900" marR="0" lvl="2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PE investors must undergo a fit and proper test, demonstrating financial strength, market credibility, and long-term investment commitment</a:t>
            </a:r>
          </a:p>
          <a:p>
            <a:pPr marL="342900" marR="0" lvl="2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Ensure the investor’s background and source of funds comply with anti-money laundering (AML) laws</a:t>
            </a: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0997EC-8A2E-4CBB-53FE-7BF2368A2D12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3403462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4CE381-97A4-0113-1C4D-323A2884E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3AC7D3-4FC0-D44A-FDA4-8D4A0A38D9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04DD003-6233-ED75-9D79-E052B73C0F47}"/>
              </a:ext>
            </a:extLst>
          </p:cNvPr>
          <p:cNvSpPr txBox="1">
            <a:spLocks noChangeArrowheads="1"/>
          </p:cNvSpPr>
          <p:nvPr/>
        </p:nvSpPr>
        <p:spPr>
          <a:xfrm>
            <a:off x="1714500" y="357164"/>
            <a:ext cx="94488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j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347EA-66C2-4DAA-F881-572FDC8C7B15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C157259-2D35-69BC-10EB-7FD71F32A4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6125590"/>
              </p:ext>
            </p:extLst>
          </p:nvPr>
        </p:nvGraphicFramePr>
        <p:xfrm>
          <a:off x="2451100" y="748483"/>
          <a:ext cx="8521700" cy="5195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4987197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60058F-6AF9-3C56-D1A0-33E049738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FE8039D-4FA6-4081-DBCD-8F85AB5CEE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FCFC0172-ECAD-683F-C270-6770D6FE5BB9}"/>
              </a:ext>
            </a:extLst>
          </p:cNvPr>
          <p:cNvSpPr txBox="1">
            <a:spLocks noChangeArrowheads="1"/>
          </p:cNvSpPr>
          <p:nvPr/>
        </p:nvSpPr>
        <p:spPr>
          <a:xfrm>
            <a:off x="2133600" y="463109"/>
            <a:ext cx="83058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PE Investment (II)</a:t>
            </a:r>
            <a:endParaRPr kumimoji="0" lang="en-IN" sz="40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2AB0D54-20D3-F50A-F1AB-B53B913AC168}"/>
              </a:ext>
            </a:extLst>
          </p:cNvPr>
          <p:cNvSpPr txBox="1">
            <a:spLocks noChangeArrowheads="1"/>
          </p:cNvSpPr>
          <p:nvPr/>
        </p:nvSpPr>
        <p:spPr>
          <a:xfrm>
            <a:off x="2133600" y="1610872"/>
            <a:ext cx="96012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Ownership and Governance Changes</a:t>
            </a:r>
          </a:p>
          <a:p>
            <a:pPr marR="0" lvl="1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Any change in board composition or governance structure must align with IRDAI’s corporate governance norms</a:t>
            </a:r>
          </a:p>
          <a:p>
            <a:pPr marL="3429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Submit a revised business plan to IRDAI, explaining how it will enhance solvency, operations, and policyholder protection</a:t>
            </a:r>
          </a:p>
          <a:p>
            <a:pPr marL="285750" marR="0" lvl="0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PE investors’ exit mechanisms (e.g., secondary sales, IPOs) must be pre-approved by IRDAI to avoid instability or adverse effects on the insurer’s solvency</a:t>
            </a:r>
            <a:endParaRPr kumimoji="0" lang="en-IN" sz="2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1085850" marR="0" lvl="2" indent="-285750" algn="l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35213AF-E38E-5A2B-9C03-8D38ABE5D4F7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8378614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92F797-4708-AA2C-7DF3-7680C1137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C2F96F-2CA9-6CAB-DE99-67E9625E98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1D3BD7-F9B7-EAF5-2769-2B26A439451B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83820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PE Investment (III)</a:t>
            </a:r>
            <a:endParaRPr kumimoji="0" lang="en-IN" sz="40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ED1BBB-0030-8EE0-13F3-FD433AA29863}"/>
              </a:ext>
            </a:extLst>
          </p:cNvPr>
          <p:cNvSpPr txBox="1">
            <a:spLocks noChangeArrowheads="1"/>
          </p:cNvSpPr>
          <p:nvPr/>
        </p:nvSpPr>
        <p:spPr>
          <a:xfrm>
            <a:off x="2133600" y="1610872"/>
            <a:ext cx="9525000" cy="488996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Dividend payouts may be restricted to ensure retained earnings are sufficient to maintain the required solvency ratio.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Disclose the details of the transaction in annual financial statements and solvency reports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Update shareholders, policyholders, and regulators on the use of funds raised through PE investment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Calibri" panose="020F0502020204030204" pitchFamily="34" charset="0"/>
              </a:rPr>
              <a:t> Compliance with Foreign Direct Investment (FDI) Regulation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21FB4-CA91-EC07-48B5-5AC312D0E723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3879109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905000" y="284162"/>
            <a:ext cx="90678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Action Plan for Solvency Improvement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975616028"/>
              </p:ext>
            </p:extLst>
          </p:nvPr>
        </p:nvGraphicFramePr>
        <p:xfrm>
          <a:off x="1981200" y="914400"/>
          <a:ext cx="9753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8863111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394C59-00BD-CC2B-2D7C-4D6AB6849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A44F2A-240A-12ED-72F0-585BB678E3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C20B879-4934-33AF-A98D-B03EB4766EDD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Assessment &amp; Analysis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F53331-7489-9FFC-5D0B-9EECBBA16695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1424562"/>
            <a:ext cx="96774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Verify and confirm the accuracy of Solvency Margin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Analysis of key drivers </a:t>
            </a:r>
            <a:endParaRPr lang="en-US" altLang="en-US" sz="2200" kern="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1083564">
              <a:buFont typeface="Wingdings" panose="05000000000000000000" pitchFamily="2" charset="2"/>
              <a:buChar char="Ø"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NB volumes and mix </a:t>
            </a:r>
          </a:p>
          <a:p>
            <a:pPr marL="1083564">
              <a:buFont typeface="Wingdings" panose="05000000000000000000" pitchFamily="2" charset="2"/>
              <a:buChar char="Ø"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O</a:t>
            </a:r>
            <a:r>
              <a:rPr kumimoji="0" lang="en-US" alt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perational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costs </a:t>
            </a:r>
          </a:p>
          <a:p>
            <a:pPr marL="1083564">
              <a:buFont typeface="Wingdings" panose="05000000000000000000" pitchFamily="2" charset="2"/>
              <a:buChar char="Ø"/>
            </a:pP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Higher than expected Claims etc.</a:t>
            </a:r>
            <a:endParaRPr lang="en-US" altLang="en-US" sz="2200" kern="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1083564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Delay in funding timelines</a:t>
            </a:r>
          </a:p>
          <a:p>
            <a:pPr marL="1083564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Reinsurer default/Asset default</a:t>
            </a:r>
          </a:p>
          <a:p>
            <a:pPr marL="1083564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Continuation of NB even after given directions </a:t>
            </a:r>
          </a:p>
          <a:p>
            <a:pPr marL="1083564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One off event</a:t>
            </a:r>
          </a:p>
          <a:p>
            <a:pPr marL="1083564">
              <a:buFont typeface="Wingdings" panose="05000000000000000000" pitchFamily="2" charset="2"/>
              <a:buChar char="Ø"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1083564">
              <a:buFont typeface="Wingdings" panose="05000000000000000000" pitchFamily="2" charset="2"/>
              <a:buChar char="Ø"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1083564">
              <a:buFont typeface="Wingdings" panose="05000000000000000000" pitchFamily="2" charset="2"/>
              <a:buChar char="Ø"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1083564">
              <a:buFont typeface="Wingdings" panose="05000000000000000000" pitchFamily="2" charset="2"/>
              <a:buChar char="Ø"/>
            </a:pPr>
            <a:endParaRPr lang="en-US" altLang="en-US" sz="2200" kern="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97BE4-F7A6-36EF-4236-ADEED945C583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8301739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394C59-00BD-CC2B-2D7C-4D6AB6849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A44F2A-240A-12ED-72F0-585BB678E3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C20B879-4934-33AF-A98D-B03EB4766EDD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Ethical and Professional duty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F53331-7489-9FFC-5D0B-9EECBBA16695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1424562"/>
            <a:ext cx="96774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Policyholder protection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Ensure adequacy of reserves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Ensure safety of policyholder funds and benefits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Adhere to APS’s and GN’s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Maintain </a:t>
            </a: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Independence and objectivity while advising Board and </a:t>
            </a: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m</a:t>
            </a:r>
            <a:r>
              <a:rPr kumimoji="0" lang="en-US" altLang="en-US" sz="22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anagement</a:t>
            </a:r>
            <a:endParaRPr kumimoji="0" lang="en-US" altLang="en-US" sz="2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97BE4-F7A6-36EF-4236-ADEED945C583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714391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394C59-00BD-CC2B-2D7C-4D6AB6849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A44F2A-240A-12ED-72F0-585BB678E3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C20B879-4934-33AF-A98D-B03EB4766EDD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Immediate Communication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F53331-7489-9FFC-5D0B-9EECBBA16695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1424562"/>
            <a:ext cx="96774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Internal communication</a:t>
            </a:r>
          </a:p>
          <a:p>
            <a:pPr marL="740664">
              <a:buFont typeface="Wingdings" panose="05000000000000000000" pitchFamily="2" charset="2"/>
              <a:buChar char="Ø"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Inform Board, senior management, investors and risk management committee</a:t>
            </a:r>
          </a:p>
          <a:p>
            <a:pPr marL="740664">
              <a:buFont typeface="Wingdings" panose="05000000000000000000" pitchFamily="2" charset="2"/>
              <a:buChar char="Ø"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Detail report to be provided, including analysis, risks and proposed corrective actions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Notify the Regulator along with submission of detailed report capturing</a:t>
            </a:r>
          </a:p>
          <a:p>
            <a:pPr marL="740664">
              <a:buFont typeface="Wingdings" panose="05000000000000000000" pitchFamily="2" charset="2"/>
              <a:buChar char="Ø"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Current Solvency Position, k</a:t>
            </a:r>
            <a:r>
              <a:rPr kumimoji="0" lang="en-US" altLang="en-US" sz="22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ey</a:t>
            </a: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reasons for decline and p</a:t>
            </a:r>
            <a:r>
              <a:rPr lang="en-US" altLang="en-US" sz="2200" kern="0" dirty="0" err="1">
                <a:solidFill>
                  <a:srgbClr val="000000"/>
                </a:solidFill>
                <a:latin typeface="Trebuchet MS" panose="020B0603020202020204" pitchFamily="34" charset="0"/>
              </a:rPr>
              <a:t>roposed</a:t>
            </a: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 recovery plan with a timeline</a:t>
            </a:r>
          </a:p>
          <a:p>
            <a:pPr marL="740664">
              <a:buFont typeface="Wingdings" panose="05000000000000000000" pitchFamily="2" charset="2"/>
              <a:buChar char="Ø"/>
            </a:pPr>
            <a:endParaRPr kumimoji="0" lang="en-US" altLang="en-US" sz="2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740664">
              <a:buFont typeface="Wingdings" panose="05000000000000000000" pitchFamily="2" charset="2"/>
              <a:buChar char="Ø"/>
            </a:pPr>
            <a:endParaRPr kumimoji="0" lang="en-US" altLang="en-US" sz="2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indent="0">
              <a:buNone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97BE4-F7A6-36EF-4236-ADEED945C583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4090986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394C59-00BD-CC2B-2D7C-4D6AB6849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A44F2A-240A-12ED-72F0-585BB678E3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C20B879-4934-33AF-A98D-B03EB4766EDD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Recovery &amp; Corrective Action Plan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F53331-7489-9FFC-5D0B-9EECBBA16695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1424562"/>
            <a:ext cx="96774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Short Term measures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Immediate c</a:t>
            </a:r>
            <a:r>
              <a:rPr kumimoji="0" lang="en-US" alt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apital</a:t>
            </a: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infusion 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Reinsurance optimization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Reduce planned NB volumes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Cost Containment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>
              <a:defRPr/>
            </a:pPr>
            <a:r>
              <a:rPr lang="en-US" altLang="en-US" sz="2200" b="1" kern="0" dirty="0">
                <a:solidFill>
                  <a:srgbClr val="000000"/>
                </a:solidFill>
                <a:latin typeface="Trebuchet MS" panose="020B0603020202020204" pitchFamily="34" charset="0"/>
              </a:rPr>
              <a:t>Long Term measures</a:t>
            </a: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Better Product design and risk management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Review Pricing 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Clear timelines for achieving Solvency targets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Stress testing on key risks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en-US" altLang="en-US" sz="2200" b="1" kern="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97BE4-F7A6-36EF-4236-ADEED945C583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414190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394C59-00BD-CC2B-2D7C-4D6AB6849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A44F2A-240A-12ED-72F0-585BB678E3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C20B879-4934-33AF-A98D-B03EB4766EDD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463109"/>
            <a:ext cx="86106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Others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F53331-7489-9FFC-5D0B-9EECBBA16695}"/>
              </a:ext>
            </a:extLst>
          </p:cNvPr>
          <p:cNvSpPr txBox="1">
            <a:spLocks noChangeArrowheads="1"/>
          </p:cNvSpPr>
          <p:nvPr/>
        </p:nvSpPr>
        <p:spPr>
          <a:xfrm>
            <a:off x="2209800" y="1424562"/>
            <a:ext cx="9677400" cy="474763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Regulatory Engagement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Regular updates on recovery </a:t>
            </a:r>
            <a:r>
              <a:rPr lang="en-US" altLang="en-US" sz="2200" kern="0" dirty="0">
                <a:solidFill>
                  <a:srgbClr val="000000"/>
                </a:solidFill>
                <a:latin typeface="Trebuchet MS" panose="020B0603020202020204" pitchFamily="34" charset="0"/>
              </a:rPr>
              <a:t>plan’s</a:t>
            </a:r>
          </a:p>
          <a:p>
            <a:pPr marL="740664"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Seek guidance or special approval for measures like capital injections/reinsurance restructuring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alt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Constant Monitoring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97BE4-F7A6-36EF-4236-ADEED945C583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3010233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10C0A9-7513-F56A-3F66-16FF25EF0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39B8B3-0CC0-3731-109A-25049F9D98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F8161FE-C3EF-31CB-0BB6-02A31B55752D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75438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sz="3600" b="1" kern="0" dirty="0">
                <a:solidFill>
                  <a:schemeClr val="tx1"/>
                </a:solidFill>
                <a:latin typeface="Trebuchet MS" panose="020B0603020202020204" pitchFamily="34" charset="0"/>
              </a:rPr>
              <a:t>Capital Management Strategies (I)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802620-135E-1444-BA04-528BA2C8BEB8}"/>
              </a:ext>
            </a:extLst>
          </p:cNvPr>
          <p:cNvSpPr txBox="1">
            <a:spLocks noChangeArrowheads="1"/>
          </p:cNvSpPr>
          <p:nvPr/>
        </p:nvSpPr>
        <p:spPr>
          <a:xfrm>
            <a:off x="1676400" y="1371600"/>
            <a:ext cx="10287000" cy="53340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Equity capital injection by the existing shareholders 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most direct and immediate method to increase the ASM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No regulatory restrictions on the quantum of money that can be raised</a:t>
            </a:r>
          </a:p>
          <a:p>
            <a:pPr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No dilution of ownership interest if injection is proportionate</a:t>
            </a:r>
          </a:p>
          <a:p>
            <a:pPr marL="457200" lvl="1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200" kern="1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If the Company is already listed, it may consider a follow-on public offer or a rights issue to augment the equity capital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If the Company is unlisted, Raising equity capital through an Initial Public Offering (“IPO-Fresh issuance of Shares”)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13FC8-00C8-72F9-BAEF-EF62E9DBCA14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47881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3903A7-2EA7-5380-EA6D-BCC8C9EF6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B4A3CD-D16A-FE2A-BD08-9B98F8F5CA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7879D79-2D82-B657-7D09-217477A1A209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80010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sz="3600" b="1" kern="0" dirty="0">
                <a:solidFill>
                  <a:schemeClr val="tx1"/>
                </a:solidFill>
                <a:latin typeface="Trebuchet MS" panose="020B0603020202020204" pitchFamily="34" charset="0"/>
              </a:rPr>
              <a:t>Capital Management Strategies (II)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415E5C-3A67-2D1A-A444-A4A36885729D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1610872"/>
            <a:ext cx="9525000" cy="38755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Raising Capital through Subordinated Debt/Preference shares or Private Equity(PE) investment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Profit Retention </a:t>
            </a:r>
            <a:r>
              <a:rPr lang="en-IN" sz="2200" b="1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– </a:t>
            </a: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Restrict Dividend distribution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Realizing any MTM gains on account of FVC/decrease non-admissible assets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Alternative Risk Transfer</a:t>
            </a:r>
            <a:endParaRPr lang="en-IN" sz="2000" kern="1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en-IN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lvl="0" indent="0" algn="just">
              <a:lnSpc>
                <a:spcPct val="107000"/>
              </a:lnSpc>
              <a:buNone/>
            </a:pP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5DEA6-4588-4FFC-0E04-2B16C44E48DB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324692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2246A2-A7BD-AC3C-A22C-B4EE5CD98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7E7FF8D-CA44-D871-68C5-FD21AF5643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D85655D-9A44-441A-9F54-7372AF01595B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6934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sz="3600" b="1" kern="0" dirty="0">
                <a:solidFill>
                  <a:schemeClr val="tx1"/>
                </a:solidFill>
                <a:latin typeface="Trebuchet MS" panose="020B0603020202020204" pitchFamily="34" charset="0"/>
              </a:rPr>
              <a:t>Product Portfolio Management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FD57ED-B46F-B808-59FE-E11D9CD3C755}"/>
              </a:ext>
            </a:extLst>
          </p:cNvPr>
          <p:cNvSpPr txBox="1">
            <a:spLocks noChangeArrowheads="1"/>
          </p:cNvSpPr>
          <p:nvPr/>
        </p:nvSpPr>
        <p:spPr>
          <a:xfrm>
            <a:off x="1981199" y="1371600"/>
            <a:ext cx="10076947" cy="4800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Repricing of Term plans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N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Shift in target market/business mix</a:t>
            </a:r>
            <a:endParaRPr lang="en-IN" sz="2200" kern="1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Review the level of guarantees being offered under new business (ULIP)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Restrict / limit new business sales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Focus writing less capital intensive products/ </a:t>
            </a: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Foray into new lines of business to optimize the overall risk profile</a:t>
            </a: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e.g. Participating Savings, Non-Participating Savings, Annuity, Riders etc.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16C87C-7268-0B90-B19F-91F774EACA4C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112121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A49197-7F53-8BE7-C150-52B9143A3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029B27-A8FA-7446-C94E-79E00485CF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C47419E-8C6F-F341-0FC4-4C8776D2DDA8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6934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sz="3600" b="1" kern="0" dirty="0">
                <a:solidFill>
                  <a:schemeClr val="tx1"/>
                </a:solidFill>
                <a:latin typeface="Trebuchet MS" panose="020B0603020202020204" pitchFamily="34" charset="0"/>
              </a:rPr>
              <a:t>Reinsurance Management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465468-31F8-1D3B-F983-B0D0016724E7}"/>
              </a:ext>
            </a:extLst>
          </p:cNvPr>
          <p:cNvSpPr txBox="1">
            <a:spLocks noChangeArrowheads="1"/>
          </p:cNvSpPr>
          <p:nvPr/>
        </p:nvSpPr>
        <p:spPr>
          <a:xfrm>
            <a:off x="1981199" y="1610872"/>
            <a:ext cx="10076947" cy="38755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Optimize Current Reinsurance Arrangements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Negotiate </a:t>
            </a: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better rates and terms with Reinsurer if the experience has been favorable</a:t>
            </a:r>
            <a:endParaRPr lang="en-IN" sz="2200" kern="1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Consistency of T&amp;C with the reinsurance treaty so as to avoid any claim repudiation by Reinsurer</a:t>
            </a:r>
            <a:endParaRPr lang="en-IN" sz="2200" kern="1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Check for Reinsurer credit in RSM calculations, if not already taken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Reinsurance recoveries paid on time</a:t>
            </a:r>
            <a:endParaRPr lang="en-IN" sz="2200" kern="1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B2A8E3-2534-2494-8C4E-F67E8B122E02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2885731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3990D8-6F68-5C29-009F-B6E3D64A8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732410-13EE-7586-AFDA-9A2AD3B447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C7C6F48-5BA1-7AE7-391F-1D459D603C41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6934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sz="3600" b="1" kern="0" dirty="0">
                <a:solidFill>
                  <a:schemeClr val="tx1"/>
                </a:solidFill>
                <a:latin typeface="Trebuchet MS" panose="020B0603020202020204" pitchFamily="34" charset="0"/>
              </a:rPr>
              <a:t>Better Risk Management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0BA134-3D53-EA3B-22B0-FEF98A9A2744}"/>
              </a:ext>
            </a:extLst>
          </p:cNvPr>
          <p:cNvSpPr txBox="1">
            <a:spLocks noChangeArrowheads="1"/>
          </p:cNvSpPr>
          <p:nvPr/>
        </p:nvSpPr>
        <p:spPr>
          <a:xfrm>
            <a:off x="1981200" y="1371600"/>
            <a:ext cx="10076947" cy="591705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85750" lvl="1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 Better Underwriting Practices</a:t>
            </a:r>
          </a:p>
          <a:p>
            <a:pPr marL="3429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Monitoring claim experience on Term Business</a:t>
            </a:r>
          </a:p>
          <a:p>
            <a:pPr marL="3429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Monitoring persistency experience especially for ULIP business</a:t>
            </a:r>
          </a:p>
          <a:p>
            <a:pPr marL="3429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N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Reduce/Refrain writing PMJJBY or OYRGTA business where mortality experience is worse</a:t>
            </a:r>
          </a:p>
          <a:p>
            <a:pPr marL="3429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Monitor and Stress test Solvency position</a:t>
            </a:r>
            <a:endParaRPr lang="en-US" sz="2200" dirty="0"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342900" lvl="1" indent="-34290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Better Governance around quotation process for Group business</a:t>
            </a:r>
            <a:endParaRPr lang="en-US" sz="2200" kern="1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42C69-381D-C5AA-7A20-3951D22BF7D6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1820119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3F5309-056A-B3F6-095A-3A0A00B70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F7B38CF-2288-7B75-BF0E-8E5FAE8D10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152400"/>
            <a:ext cx="1085347" cy="109334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5D95E1-28E6-0FE1-B89A-07DDBB9035A5}"/>
              </a:ext>
            </a:extLst>
          </p:cNvPr>
          <p:cNvSpPr txBox="1">
            <a:spLocks noChangeArrowheads="1"/>
          </p:cNvSpPr>
          <p:nvPr/>
        </p:nvSpPr>
        <p:spPr>
          <a:xfrm>
            <a:off x="2057400" y="463109"/>
            <a:ext cx="6934200" cy="782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l"/>
            <a:r>
              <a:rPr lang="en-US" altLang="en-US" sz="3600" b="1" kern="0" dirty="0">
                <a:solidFill>
                  <a:schemeClr val="tx1"/>
                </a:solidFill>
                <a:latin typeface="Trebuchet MS" panose="020B0603020202020204" pitchFamily="34" charset="0"/>
              </a:rPr>
              <a:t>Operational Efficiency (I)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E597C7-8DA7-9A4E-9A0D-7AD80335A404}"/>
              </a:ext>
            </a:extLst>
          </p:cNvPr>
          <p:cNvSpPr txBox="1">
            <a:spLocks noChangeArrowheads="1"/>
          </p:cNvSpPr>
          <p:nvPr/>
        </p:nvSpPr>
        <p:spPr>
          <a:xfrm>
            <a:off x="1773836" y="1524000"/>
            <a:ext cx="10305547" cy="622185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Expense of Management – implement cost cutting measures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Reduce operational/acquisition costs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Defer any one-time/additional capital expenditure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O</a:t>
            </a: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utsourcing some non-core areas of operation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Closure of non-productive branches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IN" sz="2200" kern="100" dirty="0"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Negotiate better term on third party agreements/rental agreements etc.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2200" kern="1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Shift focus to selling products through bancassurance or direct sales channels, reducing acquisition costs</a:t>
            </a:r>
            <a:endParaRPr lang="en-IN" sz="2200" kern="1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just"/>
            <a:endParaRPr lang="en-U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EB870-1BFA-FAA3-C410-3A6C82C4AB55}"/>
              </a:ext>
            </a:extLst>
          </p:cNvPr>
          <p:cNvSpPr txBox="1">
            <a:spLocks/>
          </p:cNvSpPr>
          <p:nvPr/>
        </p:nvSpPr>
        <p:spPr>
          <a:xfrm>
            <a:off x="8267700" y="650083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www.actuariesindia.org</a:t>
            </a:r>
          </a:p>
        </p:txBody>
      </p:sp>
    </p:spTree>
    <p:extLst>
      <p:ext uri="{BB962C8B-B14F-4D97-AF65-F5344CB8AC3E}">
        <p14:creationId xmlns:p14="http://schemas.microsoft.com/office/powerpoint/2010/main" val="547236979"/>
      </p:ext>
    </p:extLst>
  </p:cSld>
  <p:clrMapOvr>
    <a:masterClrMapping/>
  </p:clrMapOvr>
</p:sld>
</file>

<file path=ppt/theme/theme1.xml><?xml version="1.0" encoding="utf-8"?>
<a:theme xmlns:a="http://schemas.openxmlformats.org/drawingml/2006/main" name="LifeConvBirm02">
  <a:themeElements>
    <a:clrScheme name="LifeConvBirm02.ppt 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CC00CC"/>
      </a:hlink>
      <a:folHlink>
        <a:srgbClr val="C0C0C0"/>
      </a:folHlink>
    </a:clrScheme>
    <a:fontScheme name="LifeConvBirm02.ppt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LifeConvBirm02.pp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feConvBirm02.ppt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feConvBirm02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AEE6B715A08048ADEE35852ECB6708" ma:contentTypeVersion="17" ma:contentTypeDescription="Create a new document." ma:contentTypeScope="" ma:versionID="eabd2f7a000823dd6d283e94be747a35">
  <xsd:schema xmlns:xsd="http://www.w3.org/2001/XMLSchema" xmlns:xs="http://www.w3.org/2001/XMLSchema" xmlns:p="http://schemas.microsoft.com/office/2006/metadata/properties" xmlns:ns1="http://schemas.microsoft.com/sharepoint/v3" xmlns:ns2="2e62f9a1-6b4f-4142-a286-d5cd9a077995" xmlns:ns3="63ff88a5-1261-4e69-af65-167208e56433" targetNamespace="http://schemas.microsoft.com/office/2006/metadata/properties" ma:root="true" ma:fieldsID="715fc5da451e388b10589bd6a8a0a276" ns1:_="" ns2:_="" ns3:_="">
    <xsd:import namespace="http://schemas.microsoft.com/sharepoint/v3"/>
    <xsd:import namespace="2e62f9a1-6b4f-4142-a286-d5cd9a077995"/>
    <xsd:import namespace="63ff88a5-1261-4e69-af65-167208e564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62f9a1-6b4f-4142-a286-d5cd9a07799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790f828-4d96-4d10-bc53-6c3febba0b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ff88a5-1261-4e69-af65-167208e5643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16b6dbd-2851-4f6f-aa81-2e158a887d45}" ma:internalName="TaxCatchAll" ma:showField="CatchAllData" ma:web="63ff88a5-1261-4e69-af65-167208e564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63ff88a5-1261-4e69-af65-167208e56433" xsi:nil="true"/>
    <_ip_UnifiedCompliancePolicyProperties xmlns="http://schemas.microsoft.com/sharepoint/v3" xsi:nil="true"/>
    <lcf76f155ced4ddcb4097134ff3c332f xmlns="2e62f9a1-6b4f-4142-a286-d5cd9a07799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2BB0391-4416-4005-811E-359F6D8B72DE}"/>
</file>

<file path=customXml/itemProps2.xml><?xml version="1.0" encoding="utf-8"?>
<ds:datastoreItem xmlns:ds="http://schemas.openxmlformats.org/officeDocument/2006/customXml" ds:itemID="{C0AEBC85-4CA4-47B8-9249-F5D59FE94810}"/>
</file>

<file path=customXml/itemProps3.xml><?xml version="1.0" encoding="utf-8"?>
<ds:datastoreItem xmlns:ds="http://schemas.openxmlformats.org/officeDocument/2006/customXml" ds:itemID="{B0089F43-286F-45DA-9DFC-857BDF1F84A0}"/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1413</TotalTime>
  <Words>2352</Words>
  <Application>Microsoft Office PowerPoint</Application>
  <PresentationFormat>Widescreen</PresentationFormat>
  <Paragraphs>374</Paragraphs>
  <Slides>37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Bahamas</vt:lpstr>
      <vt:lpstr>Calibri</vt:lpstr>
      <vt:lpstr>Garamond</vt:lpstr>
      <vt:lpstr>Symbol</vt:lpstr>
      <vt:lpstr>Times New Roman</vt:lpstr>
      <vt:lpstr>Trebuchet MS</vt:lpstr>
      <vt:lpstr>Wingdings</vt:lpstr>
      <vt:lpstr>LifeConvBirm02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Aparajita Mitra</dc:creator>
  <cp:lastModifiedBy>Shah, Shreyansh (Gurugram)</cp:lastModifiedBy>
  <cp:revision>138</cp:revision>
  <dcterms:created xsi:type="dcterms:W3CDTF">2011-07-20T12:11:57Z</dcterms:created>
  <dcterms:modified xsi:type="dcterms:W3CDTF">2024-12-14T08:38:52Z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347b247-e90e-43a3-9d7b-004f14ae6873_Enabled">
    <vt:lpwstr>true</vt:lpwstr>
  </property>
  <property fmtid="{D5CDD505-2E9C-101B-9397-08002B2CF9AE}" pid="3" name="MSIP_Label_d347b247-e90e-43a3-9d7b-004f14ae6873_SetDate">
    <vt:lpwstr>2024-12-14T08:05:28Z</vt:lpwstr>
  </property>
  <property fmtid="{D5CDD505-2E9C-101B-9397-08002B2CF9AE}" pid="4" name="MSIP_Label_d347b247-e90e-43a3-9d7b-004f14ae6873_Method">
    <vt:lpwstr>Standard</vt:lpwstr>
  </property>
  <property fmtid="{D5CDD505-2E9C-101B-9397-08002B2CF9AE}" pid="5" name="MSIP_Label_d347b247-e90e-43a3-9d7b-004f14ae6873_Name">
    <vt:lpwstr>d347b247-e90e-43a3-9d7b-004f14ae6873</vt:lpwstr>
  </property>
  <property fmtid="{D5CDD505-2E9C-101B-9397-08002B2CF9AE}" pid="6" name="MSIP_Label_d347b247-e90e-43a3-9d7b-004f14ae6873_SiteId">
    <vt:lpwstr>76e3921f-489b-4b7e-9547-9ea297add9b5</vt:lpwstr>
  </property>
  <property fmtid="{D5CDD505-2E9C-101B-9397-08002B2CF9AE}" pid="7" name="MSIP_Label_d347b247-e90e-43a3-9d7b-004f14ae6873_ActionId">
    <vt:lpwstr>dda7f8ff-9df4-4b9a-b06d-803cb371e1d7</vt:lpwstr>
  </property>
  <property fmtid="{D5CDD505-2E9C-101B-9397-08002B2CF9AE}" pid="8" name="MSIP_Label_d347b247-e90e-43a3-9d7b-004f14ae6873_ContentBits">
    <vt:lpwstr>0</vt:lpwstr>
  </property>
  <property fmtid="{D5CDD505-2E9C-101B-9397-08002B2CF9AE}" pid="9" name="ContentTypeId">
    <vt:lpwstr>0x01010021AEE6B715A08048ADEE35852ECB6708</vt:lpwstr>
  </property>
</Properties>
</file>