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9.xml" ContentType="application/vnd.openxmlformats-officedocument.presentationml.notesSlide+xml"/>
  <Override PartName="/ppt/notesSlides/notesSlide19.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6" r:id="rId2"/>
    <p:sldId id="257" r:id="rId3"/>
    <p:sldId id="292" r:id="rId4"/>
    <p:sldId id="258" r:id="rId5"/>
    <p:sldId id="273" r:id="rId6"/>
    <p:sldId id="274" r:id="rId7"/>
    <p:sldId id="260" r:id="rId8"/>
    <p:sldId id="275" r:id="rId9"/>
    <p:sldId id="276" r:id="rId10"/>
    <p:sldId id="277" r:id="rId11"/>
    <p:sldId id="278" r:id="rId12"/>
    <p:sldId id="279" r:id="rId13"/>
    <p:sldId id="291" r:id="rId14"/>
    <p:sldId id="280" r:id="rId15"/>
    <p:sldId id="281" r:id="rId16"/>
    <p:sldId id="282" r:id="rId17"/>
    <p:sldId id="283" r:id="rId18"/>
    <p:sldId id="284" r:id="rId19"/>
    <p:sldId id="285" r:id="rId20"/>
    <p:sldId id="287" r:id="rId21"/>
    <p:sldId id="286" r:id="rId22"/>
    <p:sldId id="288" r:id="rId23"/>
    <p:sldId id="289" r:id="rId24"/>
    <p:sldId id="290" r:id="rId25"/>
    <p:sldId id="271" r:id="rId26"/>
  </p:sldIdLst>
  <p:sldSz cx="12192000" cy="6858000"/>
  <p:notesSz cx="12192000" cy="6858000"/>
  <p:embeddedFontLst>
    <p:embeddedFont>
      <p:font typeface="Garamond" panose="02020404030301010803" pitchFamily="18" charset="0"/>
      <p:regular r:id="rId28"/>
      <p:bold r:id="rId29"/>
      <p:italic r:id="rId30"/>
    </p:embeddedFont>
    <p:embeddedFont>
      <p:font typeface="Trebuchet MS" panose="020B0603020202020204" pitchFamily="34" charset="0"/>
      <p:regular r:id="rId31"/>
      <p:bold r:id="rId32"/>
      <p:italic r:id="rId33"/>
      <p:boldItalic r:id="rId34"/>
    </p:embeddedFont>
  </p:embeddedFontLst>
  <p:defaultTextStyle>
    <a:defPPr>
      <a:defRPr lang="en-US"/>
    </a:defPPr>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9" d="100"/>
          <a:sy n="59" d="100"/>
        </p:scale>
        <p:origin x="940" y="4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B65459-4C01-9248-BDAA-F28591FAF6F5}" type="datetimeFigureOut">
              <a:rPr lang="en-US" smtClean="0"/>
              <a:t>12/12/2024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327042-6B61-B148-8485-8BBBFAA13D24}" type="slidenum">
              <a:rPr lang="en-US" smtClean="0"/>
              <a:t>‹#›</a:t>
            </a:fld>
            <a:endParaRPr lang="en-US"/>
          </a:p>
        </p:txBody>
      </p:sp>
    </p:spTree>
    <p:extLst>
      <p:ext uri="{BB962C8B-B14F-4D97-AF65-F5344CB8AC3E}">
        <p14:creationId xmlns:p14="http://schemas.microsoft.com/office/powerpoint/2010/main" val="1080321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1"/>
          <p:cNvSpPr>
            <a:spLocks noGrp="1" noChangeArrowheads="1"/>
          </p:cNvSpPr>
          <p:nvPr>
            <p:ph type="body" idx="1"/>
          </p:nvPr>
        </p:nvSpPr>
        <p:spPr>
          <a:noFill/>
          <a:ln/>
        </p:spPr>
        <p:txBody>
          <a:bodyPr rtlCol="0"/>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BF766-F2BF-0202-FFF8-5868E7786AB7}"/>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18D2D897-6077-6206-5D86-6B547A28C497}"/>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1814303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38441-AD3D-69E6-AE44-985487AD632F}"/>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E8E9EAD1-90F8-57F6-508F-181396B87500}"/>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3093689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942ED-9FE3-BC89-F203-3B2997FE19C3}"/>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700DE1FE-00AC-7128-64E2-E88F951DDB9D}"/>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282761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0E79C-A1B4-9F92-B0D2-5B907197D7B4}"/>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8D2F7296-E2F5-897B-B659-341F826B45F7}"/>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1969790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9625A-A73C-B64E-3AF1-DA631F12AD7C}"/>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42FB8ED2-2591-3ECF-DCF9-DE3E5F48AA2F}"/>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430219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4ADDB-6772-79CF-212E-18517C10A817}"/>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9AECE78D-847F-53FF-5B82-4DC151138E14}"/>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3830232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3D8D2B-2595-C749-8B2D-621DE473C8ED}"/>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023981B2-E9BA-6833-4156-DE47FBBE3A32}"/>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3912567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4C2EC-EF2B-1937-279C-A5035B3CEBF5}"/>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59D89EB3-E1CF-6624-FDC4-96D4B78DA619}"/>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3587961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B4B0C-8AFD-4E04-6603-C6A4B876B77D}"/>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9A665482-34D4-EE4C-A6C4-A9F176EC647C}"/>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4181415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70B0B-51DB-0904-9D06-4A6ECC482736}"/>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C25B300C-36C5-97F0-0853-A743D955C0FA}"/>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3795710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A99D4-FD4D-E67A-3A8E-11B4B9A80C10}"/>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3FFEEE9A-ED7D-6D15-925D-2507AB2E0A9E}"/>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3583794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1"/>
          <p:cNvSpPr>
            <a:spLocks noGrp="1" noChangeArrowheads="1"/>
          </p:cNvSpPr>
          <p:nvPr>
            <p:ph type="body" idx="1"/>
          </p:nvPr>
        </p:nvSpPr>
        <p:spPr>
          <a:noFill/>
          <a:ln/>
        </p:spPr>
        <p:txBody>
          <a:bodyPr rtlCol="0"/>
          <a:lstStyle/>
          <a:p>
            <a:r>
              <a:rPr lang="en-US" dirty="0"/>
              <a:t>q</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3AED9-0CD8-0C01-232C-92BCE20C4F22}"/>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CEDFFFC2-2186-B57F-729A-CCABA9820222}"/>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1266523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25D92-C103-533E-FA03-EF6889579D62}"/>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A97747AA-FAA8-E854-DDF4-BE07A0FD1923}"/>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3896872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471CD-1F94-D3C0-B07B-FA56E3A10409}"/>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AEB10445-CD6F-8886-E38D-3B9094C0C7E2}"/>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22058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BC146-33C3-37D1-C74E-9404AB779776}"/>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22B30FED-3920-6089-8CF6-87A2C51D4FA2}"/>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2151543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7C000-132B-C2F4-24E2-58FC5AFE6D67}"/>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F360158E-8745-18CC-3FF8-D762E69D60D8}"/>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3683774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25985-8399-FA35-5A06-C9A029E5866A}"/>
            </a:ext>
          </a:extLst>
        </p:cNvPr>
        <p:cNvGrpSpPr/>
        <p:nvPr/>
      </p:nvGrpSpPr>
      <p:grpSpPr>
        <a:xfrm>
          <a:off x="0" y="0"/>
          <a:ext cx="0" cy="0"/>
          <a:chOff x="0" y="0"/>
          <a:chExt cx="0" cy="0"/>
        </a:xfrm>
      </p:grpSpPr>
      <p:sp>
        <p:nvSpPr>
          <p:cNvPr id="2" name="shape1">
            <a:extLst>
              <a:ext uri="{FF2B5EF4-FFF2-40B4-BE49-F238E27FC236}">
                <a16:creationId xmlns:a16="http://schemas.microsoft.com/office/drawing/2014/main" id="{A40E3475-610C-B69C-BCFC-4828183F71B6}"/>
              </a:ext>
            </a:extLst>
          </p:cNvPr>
          <p:cNvSpPr>
            <a:spLocks noGrp="1" noChangeArrowheads="1"/>
          </p:cNvSpPr>
          <p:nvPr>
            <p:ph type="body" idx="1"/>
          </p:nvPr>
        </p:nvSpPr>
        <p:spPr>
          <a:noFill/>
          <a:ln/>
        </p:spPr>
        <p:txBody>
          <a:bodyPr rtlCol="0"/>
          <a:lstStyle/>
          <a:p>
            <a:endParaRPr/>
          </a:p>
        </p:txBody>
      </p:sp>
    </p:spTree>
    <p:extLst>
      <p:ext uri="{BB962C8B-B14F-4D97-AF65-F5344CB8AC3E}">
        <p14:creationId xmlns:p14="http://schemas.microsoft.com/office/powerpoint/2010/main" val="1754330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4A287A4F-F41A-44CE-B91A-694A421DCE1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D6B9AA5-520C-45F5-B9DA-3065507CFD10}"/>
              </a:ext>
            </a:extLst>
          </p:cNvPr>
          <p:cNvSpPr>
            <a:spLocks noGrp="1"/>
          </p:cNvSpPr>
          <p:nvPr>
            <p:ph type="title"/>
          </p:nvPr>
        </p:nvSpPr>
        <p:spPr>
          <a:xfrm>
            <a:off x="914400" y="2130426"/>
            <a:ext cx="10363200" cy="1470025"/>
          </a:xfrm>
        </p:spPr>
        <p:txBody>
          <a:bodyPr rtlCol="0"/>
          <a:lstStyle/>
          <a:p>
            <a:r>
              <a:rPr lang="en-US" dirty="0"/>
              <a:t>Click to edit Master title style</a:t>
            </a:r>
          </a:p>
        </p:txBody>
      </p:sp>
      <p:sp>
        <p:nvSpPr>
          <p:cNvPr id="3" name="Subtitle 2">
            <a:extLst>
              <a:ext uri="{1300384C-A95C-4418-B65A-F19FA2BFAA3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C437B65-C2FA-47E8-9AD7-1C0336C58C86}"/>
              </a:ext>
            </a:extLst>
          </p:cNvPr>
          <p:cNvSpPr>
            <a:spLocks noGrp="1"/>
          </p:cNvSpPr>
          <p:nvPr>
            <p:ph type="subTitle" idx="1"/>
          </p:nvPr>
        </p:nvSpPr>
        <p:spPr>
          <a:xfrm>
            <a:off x="1828800" y="3886200"/>
            <a:ext cx="8534400" cy="1752600"/>
          </a:xfrm>
        </p:spPr>
        <p:txBody>
          <a:bodyPr rtlCol="0"/>
          <a:lstStyle>
            <a:lvl1pPr marL="0" lvl="0" indent="0" algn="ctr">
              <a:buNone/>
            </a:lvl1pPr>
            <a:lvl2pPr marL="457200" lvl="1" indent="0" algn="ctr">
              <a:buNone/>
            </a:lvl2pPr>
            <a:lvl3pPr marL="914400" lvl="2" indent="0" algn="ctr">
              <a:buNone/>
            </a:lvl3pPr>
            <a:lvl4pPr marL="1371600" lvl="3" indent="0" algn="ctr">
              <a:buNone/>
            </a:lvl4pPr>
            <a:lvl5pPr marL="1828800" lvl="4" indent="0" algn="ctr">
              <a:buNone/>
            </a:lvl5pPr>
            <a:lvl6pPr marL="2286000" lvl="5" indent="0" algn="ctr">
              <a:buNone/>
            </a:lvl6pPr>
            <a:lvl7pPr marL="2743200" lvl="6" indent="0" algn="ctr">
              <a:buNone/>
            </a:lvl7pPr>
            <a:lvl8pPr marL="3200400" lvl="7" indent="0" algn="ctr">
              <a:buNone/>
            </a:lvl8pPr>
            <a:lvl9pPr marL="3657600" lvl="8" indent="0" algn="ctr">
              <a:buNone/>
            </a:lvl9pPr>
          </a:lstStyle>
          <a:p>
            <a:r>
              <a:rPr lang="en-US" dirty="0"/>
              <a:t>Click to edit Master subtitle style</a:t>
            </a:r>
          </a:p>
        </p:txBody>
      </p:sp>
      <p:sp>
        <p:nvSpPr>
          <p:cNvPr id="4" name="Rectangle 4">
            <a:extLst>
              <a:ext uri="{C3D3563D-B590-471B-A87A-0F6808AF664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B89E094-6E04-4087-A596-33E3AE78885E}"/>
              </a:ext>
            </a:extLst>
          </p:cNvPr>
          <p:cNvSpPr>
            <a:spLocks noGrp="1" noChangeArrowheads="1"/>
          </p:cNvSpPr>
          <p:nvPr>
            <p:ph type="dt" sz="half" idx="10"/>
          </p:nvPr>
        </p:nvSpPr>
        <p:spPr>
          <a:ln/>
        </p:spPr>
        <p:txBody>
          <a:bodyPr rtlCol="0"/>
          <a:lstStyle>
            <a:lvl1pPr lvl="0"/>
          </a:lstStyle>
          <a:p>
            <a:endParaRPr lang="en-US" dirty="0"/>
          </a:p>
        </p:txBody>
      </p:sp>
      <p:sp>
        <p:nvSpPr>
          <p:cNvPr id="5" name="Rectangle 5">
            <a:extLst>
              <a:ext uri="{C5995B66-559F-4889-ACCF-234338E0C30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555A598-E2DA-4D7D-A3A4-C60313DD2A2C}"/>
              </a:ext>
            </a:extLst>
          </p:cNvPr>
          <p:cNvSpPr>
            <a:spLocks noGrp="1" noChangeArrowheads="1"/>
          </p:cNvSpPr>
          <p:nvPr>
            <p:ph type="ftr" sz="quarter" idx="11"/>
          </p:nvPr>
        </p:nvSpPr>
        <p:spPr>
          <a:ln/>
        </p:spPr>
        <p:txBody>
          <a:bodyPr rtlCol="0"/>
          <a:lstStyle>
            <a:lvl1pPr lvl="0"/>
          </a:lstStyle>
          <a:p>
            <a:endParaRPr lang="en-US" dirty="0"/>
          </a:p>
        </p:txBody>
      </p:sp>
      <p:sp>
        <p:nvSpPr>
          <p:cNvPr id="6" name="Rectangle 6">
            <a:extLst>
              <a:ext uri="{8A15FF1B-EE2F-4A85-9B8B-FBF913AC7C9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9ADD73B-2BA3-473E-BAE0-7077DF2DEA30}"/>
              </a:ext>
            </a:extLst>
          </p:cNvPr>
          <p:cNvSpPr>
            <a:spLocks noGrp="1" noChangeArrowheads="1"/>
          </p:cNvSpPr>
          <p:nvPr>
            <p:ph type="sldNum" sz="quarter" idx="12"/>
          </p:nvPr>
        </p:nvSpPr>
        <p:spPr>
          <a:ln/>
        </p:spPr>
        <p:txBody>
          <a:bodyPr rtlCol="0"/>
          <a:lstStyle>
            <a:lvl1pPr lvl="0"/>
          </a:lstStyle>
          <a:p>
            <a:fld id="{FA9EC783-336D-421D-9642-300D96D222E1}" type="slidenum">
              <a:t>‹#›</a:t>
            </a:fld>
            <a:endParaRPr lang="en-US" dirty="0"/>
          </a:p>
        </p:txBody>
      </p:sp>
    </p:spTree>
    <p:extLst>
      <p:ext uri="{9AC26FCF-F29A-43CC-8F53-036139C409C8}">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5F0589F0-1C68-43EA-A8F3-445C9B0A7D3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04DFA13-763F-4510-9A68-917E07128328}"/>
              </a:ext>
            </a:extLst>
          </p:cNvPr>
          <p:cNvSpPr>
            <a:spLocks noGrp="1"/>
          </p:cNvSpPr>
          <p:nvPr>
            <p:ph type="title"/>
          </p:nvPr>
        </p:nvSpPr>
        <p:spPr/>
        <p:txBody>
          <a:bodyPr rtlCol="0"/>
          <a:lstStyle/>
          <a:p>
            <a:r>
              <a:rPr lang="en-US" dirty="0"/>
              <a:t>Click to edit Master title style</a:t>
            </a:r>
          </a:p>
        </p:txBody>
      </p:sp>
      <p:sp>
        <p:nvSpPr>
          <p:cNvPr id="3" name="Content Placeholder 2">
            <a:extLst>
              <a:ext uri="{570DD212-47B4-4C1F-BA41-E90F7B62F11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ED424AB-2526-4931-85EC-AFE3A671BDB8}"/>
              </a:ext>
            </a:extLst>
          </p:cNvPr>
          <p:cNvSpPr>
            <a:spLocks noGrp="1"/>
          </p:cNvSpPr>
          <p:nvPr>
            <p:ph idx="1"/>
          </p:nvPr>
        </p:nvSpPr>
        <p:spPr/>
        <p:txBody>
          <a:bodyPr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a:extLst>
              <a:ext uri="{64CCE953-B498-45D3-B2EB-8BC86404701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D478FC4-2722-4B7B-9E21-B485D7B91A99}"/>
              </a:ext>
            </a:extLst>
          </p:cNvPr>
          <p:cNvSpPr>
            <a:spLocks noGrp="1" noChangeArrowheads="1"/>
          </p:cNvSpPr>
          <p:nvPr>
            <p:ph type="dt" sz="half" idx="10"/>
          </p:nvPr>
        </p:nvSpPr>
        <p:spPr>
          <a:ln/>
        </p:spPr>
        <p:txBody>
          <a:bodyPr rtlCol="0"/>
          <a:lstStyle>
            <a:lvl1pPr lvl="0"/>
          </a:lstStyle>
          <a:p>
            <a:endParaRPr lang="en-US" dirty="0"/>
          </a:p>
        </p:txBody>
      </p:sp>
      <p:sp>
        <p:nvSpPr>
          <p:cNvPr id="5" name="Rectangle 5">
            <a:extLst>
              <a:ext uri="{E3B45824-67C2-4AD1-82BE-597EA6F4F3D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F225013-F8F8-43C7-B22B-30A8F27E4553}"/>
              </a:ext>
            </a:extLst>
          </p:cNvPr>
          <p:cNvSpPr>
            <a:spLocks noGrp="1" noChangeArrowheads="1"/>
          </p:cNvSpPr>
          <p:nvPr>
            <p:ph type="ftr" sz="quarter" idx="11"/>
          </p:nvPr>
        </p:nvSpPr>
        <p:spPr>
          <a:ln/>
        </p:spPr>
        <p:txBody>
          <a:bodyPr rtlCol="0"/>
          <a:lstStyle>
            <a:lvl1pPr lvl="0"/>
          </a:lstStyle>
          <a:p>
            <a:endParaRPr lang="en-US" dirty="0"/>
          </a:p>
        </p:txBody>
      </p:sp>
      <p:sp>
        <p:nvSpPr>
          <p:cNvPr id="6" name="Rectangle 6">
            <a:extLst>
              <a:ext uri="{1F641DB9-17CF-4046-A70A-EA890ED36C4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62CBDD5-2056-4702-8BA1-7E5B038EA221}"/>
              </a:ext>
            </a:extLst>
          </p:cNvPr>
          <p:cNvSpPr>
            <a:spLocks noGrp="1" noChangeArrowheads="1"/>
          </p:cNvSpPr>
          <p:nvPr>
            <p:ph type="sldNum" sz="quarter" idx="12"/>
          </p:nvPr>
        </p:nvSpPr>
        <p:spPr>
          <a:ln/>
        </p:spPr>
        <p:txBody>
          <a:bodyPr rtlCol="0"/>
          <a:lstStyle>
            <a:lvl1pPr lvl="0"/>
          </a:lstStyle>
          <a:p>
            <a:fld id="{E28EA7C9-0BD9-4CBC-A6A2-3922D872D936}" type="slidenum">
              <a:t>‹#›</a:t>
            </a:fld>
            <a:endParaRPr lang="en-US" dirty="0"/>
          </a:p>
        </p:txBody>
      </p:sp>
    </p:spTree>
    <p:extLst>
      <p:ext uri="{FF49CF14-8CE2-41DF-90F4-969C96D54C78}">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3EE65EB8-3FEC-4699-BAF8-57671958DD8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168DBD2-EB0D-4AB4-92E4-21D273B998AE}"/>
              </a:ext>
            </a:extLst>
          </p:cNvPr>
          <p:cNvSpPr>
            <a:spLocks noGrp="1"/>
          </p:cNvSpPr>
          <p:nvPr>
            <p:ph type="title"/>
          </p:nvPr>
        </p:nvSpPr>
        <p:spPr>
          <a:xfrm>
            <a:off x="963084" y="4406901"/>
            <a:ext cx="10363200" cy="1362075"/>
          </a:xfrm>
        </p:spPr>
        <p:txBody>
          <a:bodyPr rtlCol="0" anchor="t"/>
          <a:lstStyle>
            <a:lvl1pPr lvl="0" algn="l">
              <a:defRPr lang="en-US" sz="4000" b="1" cap="all" dirty="0">
                <a:latin typeface="+mj-lt"/>
              </a:defRPr>
            </a:lvl1pPr>
          </a:lstStyle>
          <a:p>
            <a:r>
              <a:rPr lang="en-US" dirty="0"/>
              <a:t>Click to edit Master title style</a:t>
            </a:r>
          </a:p>
        </p:txBody>
      </p:sp>
      <p:sp>
        <p:nvSpPr>
          <p:cNvPr id="3" name="Text Placeholder 2">
            <a:extLst>
              <a:ext uri="{959C2994-C0BF-4E46-ACAB-D32C099AF8C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AFA4F32-F389-4D29-B05D-6BC4CBC59378}"/>
              </a:ext>
            </a:extLst>
          </p:cNvPr>
          <p:cNvSpPr>
            <a:spLocks noGrp="1"/>
          </p:cNvSpPr>
          <p:nvPr>
            <p:ph type="body" idx="1"/>
          </p:nvPr>
        </p:nvSpPr>
        <p:spPr>
          <a:xfrm>
            <a:off x="963084" y="2906713"/>
            <a:ext cx="10363200" cy="1500187"/>
          </a:xfrm>
        </p:spPr>
        <p:txBody>
          <a:bodyPr rtlCol="0" anchor="b"/>
          <a:lstStyle>
            <a:lvl1pPr marL="0" lvl="0" indent="0">
              <a:buNone/>
              <a:defRPr lang="en-US" sz="2000" dirty="0"/>
            </a:lvl1pPr>
            <a:lvl2pPr marL="457200" lvl="1" indent="0">
              <a:buNone/>
              <a:defRPr lang="en-US" sz="1800" dirty="0"/>
            </a:lvl2pPr>
            <a:lvl3pPr marL="914400" lvl="2" indent="0">
              <a:buNone/>
              <a:defRPr lang="en-US" sz="1600" dirty="0"/>
            </a:lvl3pPr>
            <a:lvl4pPr marL="1371600" lvl="3" indent="0">
              <a:buNone/>
              <a:defRPr lang="en-US" sz="1400" dirty="0"/>
            </a:lvl4pPr>
            <a:lvl5pPr marL="1828800" lvl="4" indent="0">
              <a:buNone/>
              <a:defRPr lang="en-US" sz="1400" dirty="0"/>
            </a:lvl5pPr>
            <a:lvl6pPr marL="2286000" lvl="5" indent="0">
              <a:buNone/>
              <a:defRPr lang="en-US" sz="1400" dirty="0"/>
            </a:lvl6pPr>
            <a:lvl7pPr marL="2743200" lvl="6" indent="0">
              <a:buNone/>
              <a:defRPr lang="en-US" sz="1400" dirty="0"/>
            </a:lvl7pPr>
            <a:lvl8pPr marL="3200400" lvl="7" indent="0">
              <a:buNone/>
              <a:defRPr lang="en-US" sz="1400" dirty="0"/>
            </a:lvl8pPr>
            <a:lvl9pPr marL="3657600" lvl="8" indent="0">
              <a:buNone/>
              <a:defRPr lang="en-US" sz="1400" dirty="0"/>
            </a:lvl9pPr>
          </a:lstStyle>
          <a:p>
            <a:pPr lvl="0"/>
            <a:r>
              <a:rPr lang="en-US" dirty="0"/>
              <a:t>Click to edit Master text styles</a:t>
            </a:r>
          </a:p>
        </p:txBody>
      </p:sp>
      <p:sp>
        <p:nvSpPr>
          <p:cNvPr id="4" name="Rectangle 4">
            <a:extLst>
              <a:ext uri="{F4FB9788-8BB5-46E4-82C9-353EF79FF4F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7320897-54D1-48CD-97ED-7BD019640473}"/>
              </a:ext>
            </a:extLst>
          </p:cNvPr>
          <p:cNvSpPr>
            <a:spLocks noGrp="1" noChangeArrowheads="1"/>
          </p:cNvSpPr>
          <p:nvPr>
            <p:ph type="dt" sz="half" idx="10"/>
          </p:nvPr>
        </p:nvSpPr>
        <p:spPr>
          <a:ln/>
        </p:spPr>
        <p:txBody>
          <a:bodyPr rtlCol="0"/>
          <a:lstStyle>
            <a:lvl1pPr lvl="0"/>
          </a:lstStyle>
          <a:p>
            <a:endParaRPr lang="en-US" dirty="0"/>
          </a:p>
        </p:txBody>
      </p:sp>
      <p:sp>
        <p:nvSpPr>
          <p:cNvPr id="5" name="Rectangle 5">
            <a:extLst>
              <a:ext uri="{152F889F-9398-476E-AA52-CEDDBA70E83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02A3ED1-F975-441D-9F8C-C4C58AB11529}"/>
              </a:ext>
            </a:extLst>
          </p:cNvPr>
          <p:cNvSpPr>
            <a:spLocks noGrp="1" noChangeArrowheads="1"/>
          </p:cNvSpPr>
          <p:nvPr>
            <p:ph type="ftr" sz="quarter" idx="11"/>
          </p:nvPr>
        </p:nvSpPr>
        <p:spPr>
          <a:ln/>
        </p:spPr>
        <p:txBody>
          <a:bodyPr rtlCol="0"/>
          <a:lstStyle>
            <a:lvl1pPr lvl="0"/>
          </a:lstStyle>
          <a:p>
            <a:endParaRPr lang="en-US" dirty="0"/>
          </a:p>
        </p:txBody>
      </p:sp>
      <p:sp>
        <p:nvSpPr>
          <p:cNvPr id="6" name="Rectangle 6">
            <a:extLst>
              <a:ext uri="{D4AC3A11-2234-4FDE-BF9A-0A2435AD589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5ACD8AC-48B6-4621-90A0-95E2C2819C38}"/>
              </a:ext>
            </a:extLst>
          </p:cNvPr>
          <p:cNvSpPr>
            <a:spLocks noGrp="1" noChangeArrowheads="1"/>
          </p:cNvSpPr>
          <p:nvPr>
            <p:ph type="sldNum" sz="quarter" idx="12"/>
          </p:nvPr>
        </p:nvSpPr>
        <p:spPr>
          <a:ln/>
        </p:spPr>
        <p:txBody>
          <a:bodyPr rtlCol="0"/>
          <a:lstStyle>
            <a:lvl1pPr lvl="0"/>
          </a:lstStyle>
          <a:p>
            <a:fld id="{465F8BF7-24A7-4463-B981-4A21C356383F}" type="slidenum">
              <a:t>‹#›</a:t>
            </a:fld>
            <a:endParaRPr lang="en-US" dirty="0"/>
          </a:p>
        </p:txBody>
      </p:sp>
    </p:spTree>
    <p:extLst>
      <p:ext uri="{6C65E752-0B83-4A4F-8EEC-FABCDF787550}">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Rectangle 4">
            <a:extLst>
              <a:ext uri="{633C58CF-9106-4CA1-8A76-AF877B3606D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94666A6-AFB8-4EE7-A094-83D6DBB75B7B}"/>
              </a:ext>
            </a:extLst>
          </p:cNvPr>
          <p:cNvSpPr>
            <a:spLocks noGrp="1" noChangeArrowheads="1"/>
          </p:cNvSpPr>
          <p:nvPr>
            <p:ph type="dt" sz="half"/>
          </p:nvPr>
        </p:nvSpPr>
        <p:spPr>
          <a:ln/>
        </p:spPr>
        <p:txBody>
          <a:bodyPr rtlCol="0"/>
          <a:lstStyle>
            <a:lvl1pPr lvl="0"/>
          </a:lstStyle>
          <a:p>
            <a:endParaRPr lang="en-US" dirty="0"/>
          </a:p>
        </p:txBody>
      </p:sp>
      <p:sp>
        <p:nvSpPr>
          <p:cNvPr id="3" name="Rectangle 5">
            <a:extLst>
              <a:ext uri="{1C5704EF-7D4E-4DEB-880B-2C78C976683B}">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8E141D4-F588-41E5-B6EA-3266B16C2614}"/>
              </a:ext>
            </a:extLst>
          </p:cNvPr>
          <p:cNvSpPr>
            <a:spLocks noGrp="1" noChangeArrowheads="1"/>
          </p:cNvSpPr>
          <p:nvPr>
            <p:ph type="ftr" sz="quarter" idx="1"/>
          </p:nvPr>
        </p:nvSpPr>
        <p:spPr>
          <a:ln/>
        </p:spPr>
        <p:txBody>
          <a:bodyPr rtlCol="0"/>
          <a:lstStyle>
            <a:lvl1pPr lvl="0"/>
          </a:lstStyle>
          <a:p>
            <a:endParaRPr lang="en-US" dirty="0"/>
          </a:p>
        </p:txBody>
      </p:sp>
      <p:sp>
        <p:nvSpPr>
          <p:cNvPr id="4" name="Rectangle 6">
            <a:extLst>
              <a:ext uri="{2FC834D7-5BEB-404E-9CA3-F991432FBAB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686C6D6-5947-4400-B8CA-D767AC34AA8F}"/>
              </a:ext>
            </a:extLst>
          </p:cNvPr>
          <p:cNvSpPr>
            <a:spLocks noGrp="1" noChangeArrowheads="1"/>
          </p:cNvSpPr>
          <p:nvPr>
            <p:ph type="sldNum" sz="quarter" idx="2"/>
          </p:nvPr>
        </p:nvSpPr>
        <p:spPr>
          <a:ln/>
        </p:spPr>
        <p:txBody>
          <a:bodyPr rtlCol="0"/>
          <a:lstStyle>
            <a:lvl1pPr lvl="0"/>
          </a:lstStyle>
          <a:p>
            <a:fld id="{FA8AA88F-8BD7-4A9F-9684-F1C6D1F12059}" type="slidenum">
              <a:t>‹#›</a:t>
            </a:fld>
            <a:endParaRPr lang="en-US" dirty="0"/>
          </a:p>
        </p:txBody>
      </p:sp>
      <p:grpSp>
        <p:nvGrpSpPr>
          <p:cNvPr id="5" name="Group 10">
            <a:extLst>
              <a:ext uri="{412524F4-AE01-4C46-86D5-D05B50D76E4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63E4C43-CAA7-4586-8645-45F18C0BC644}"/>
              </a:ext>
            </a:extLst>
          </p:cNvPr>
          <p:cNvGrpSpPr/>
          <p:nvPr/>
        </p:nvGrpSpPr>
        <p:grpSpPr>
          <a:xfrm>
            <a:off x="359371" y="228600"/>
            <a:ext cx="11832629" cy="1284827"/>
            <a:chOff x="269527" y="5496973"/>
            <a:chExt cx="8874472" cy="1284827"/>
          </a:xfrm>
        </p:grpSpPr>
        <p:pic>
          <p:nvPicPr>
            <p:cNvPr id="6" name="Picture 2">
              <a:extLst>
                <a:ext uri="{F37CDCCF-1E09-49FA-A368-7B3D1DE02AF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980DCDC4-9E55-40AB-955C-039CA095C0C7}"/>
                </a:ext>
              </a:extLst>
            </p:cNvPr>
            <p:cNvPicPr>
              <a:picLocks noChangeAspect="1" noChangeArrowheads="1"/>
            </p:cNvPicPr>
            <p:nvPr/>
          </p:nvPicPr>
          <p:blipFill>
            <a:blip r:embed="rId2"/>
            <a:stretch>
              <a:fillRect/>
            </a:stretch>
          </p:blipFill>
          <p:spPr>
            <a:xfrm>
              <a:off x="269527" y="5496973"/>
              <a:ext cx="1483072" cy="1284827"/>
            </a:xfrm>
            <a:prstGeom prst="rect">
              <a:avLst/>
            </a:prstGeom>
            <a:noFill/>
            <a:ln w="9525">
              <a:noFill/>
              <a:miter lim="800000"/>
            </a:ln>
          </p:spPr>
        </p:pic>
        <p:sp>
          <p:nvSpPr>
            <p:cNvPr id="7" name="Rectangle 5">
              <a:extLst>
                <a:ext uri="{ACEB02C5-CC99-409A-9923-F975AAFFA6C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9FFD41E-F50E-44AD-87D7-FEEFDB5D3E97}"/>
                </a:ext>
              </a:extLst>
            </p:cNvPr>
            <p:cNvSpPr>
              <a:spLocks noChangeArrowheads="1"/>
            </p:cNvSpPr>
            <p:nvPr/>
          </p:nvSpPr>
          <p:spPr>
            <a:xfrm rot="10800000" flipV="1">
              <a:off x="1752600" y="5820488"/>
              <a:ext cx="7391400" cy="707886"/>
            </a:xfrm>
            <a:prstGeom prst="rect">
              <a:avLst/>
            </a:prstGeom>
            <a:noFill/>
            <a:ln w="9525">
              <a:noFill/>
              <a:miter lim="800000"/>
            </a:ln>
          </p:spPr>
          <p:txBody>
            <a:bodyPr rot="10800000" vert="horz" wrap="square" lIns="91440" tIns="45720" rIns="91440" bIns="45720" numCol="1" rtlCol="0" anchor="ctr">
              <a:spAutoFit/>
            </a:bodyPr>
            <a:lstStyle/>
            <a:p>
              <a:pPr marL="0" marR="0" lvl="0" indent="0" algn="l" rtl="0">
                <a:lnSpc>
                  <a:spcPct val="100000"/>
                </a:lnSpc>
                <a:spcBef>
                  <a:spcPct val="0"/>
                </a:spcBef>
                <a:spcAft>
                  <a:spcPct val="0"/>
                </a:spcAft>
                <a:buNone/>
              </a:pPr>
              <a:r>
                <a:rPr lang="en-US" sz="4000" b="1" i="0" u="none" strike="noStrike" cap="none" baseline="0" dirty="0">
                  <a:ln>
                    <a:noFill/>
                  </a:ln>
                  <a:solidFill>
                    <a:srgbClr val="1F497D"/>
                  </a:solidFill>
                  <a:latin typeface="Bahamas"/>
                </a:rPr>
                <a:t>Institute of Actuaries of India</a:t>
              </a:r>
            </a:p>
          </p:txBody>
        </p:sp>
      </p:grpSp>
      <p:sp>
        <p:nvSpPr>
          <p:cNvPr id="8" name="Rectangle 10">
            <a:extLst>
              <a:ext uri="{1E2856E7-08FD-4109-BDF4-E5D521C4E38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FD4A6BD-DED0-436B-9409-52BCE88C6097}"/>
              </a:ext>
            </a:extLst>
          </p:cNvPr>
          <p:cNvSpPr/>
          <p:nvPr userDrawn="1"/>
        </p:nvSpPr>
        <p:spPr>
          <a:xfrm>
            <a:off x="0" y="2743201"/>
            <a:ext cx="12192000" cy="830997"/>
          </a:xfrm>
          <a:prstGeom prst="rect">
            <a:avLst/>
          </a:prstGeom>
        </p:spPr>
        <p:txBody>
          <a:bodyPr wrap="square" rtlCol="0">
            <a:spAutoFit/>
          </a:bodyPr>
          <a:lstStyle/>
          <a:p>
            <a:pPr algn="ctr">
              <a:buNone/>
            </a:pPr>
            <a:r>
              <a:rPr lang="en-US" sz="4800" b="1" dirty="0">
                <a:latin typeface="Garamond"/>
              </a:rPr>
              <a:t>Title</a:t>
            </a:r>
          </a:p>
        </p:txBody>
      </p:sp>
      <p:sp>
        <p:nvSpPr>
          <p:cNvPr id="9" name="Rectangle 11">
            <a:extLst>
              <a:ext uri="{3524E720-377E-48DF-BA3F-CB4C124947C6}">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A05FBD5-1E74-4000-B63E-2A40CDE6531C}"/>
              </a:ext>
            </a:extLst>
          </p:cNvPr>
          <p:cNvSpPr/>
          <p:nvPr userDrawn="1"/>
        </p:nvSpPr>
        <p:spPr>
          <a:xfrm>
            <a:off x="0" y="3733800"/>
            <a:ext cx="12192000" cy="830997"/>
          </a:xfrm>
          <a:prstGeom prst="rect">
            <a:avLst/>
          </a:prstGeom>
        </p:spPr>
        <p:txBody>
          <a:bodyPr wrap="square" rtlCol="0">
            <a:spAutoFit/>
          </a:bodyPr>
          <a:lstStyle/>
          <a:p>
            <a:pPr algn="ctr">
              <a:buNone/>
            </a:pPr>
            <a:r>
              <a:rPr lang="en-US" sz="4800" b="1" dirty="0">
                <a:latin typeface="Garamond"/>
              </a:rPr>
              <a:t>By</a:t>
            </a:r>
          </a:p>
        </p:txBody>
      </p:sp>
    </p:spTree>
    <p:extLst>
      <p:ext uri="{48D43E26-79A4-451C-BB6E-FD3E5F6EE325}">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92D5BC63-89B8-4E8D-A0F7-C182D44CA5E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AAE06C1-2C16-43C1-9F8B-EA3AF18FA36C}"/>
              </a:ext>
            </a:extLst>
          </p:cNvPr>
          <p:cNvSpPr>
            <a:spLocks noGrp="1"/>
          </p:cNvSpPr>
          <p:nvPr>
            <p:ph type="title"/>
          </p:nvPr>
        </p:nvSpPr>
        <p:spPr/>
        <p:txBody>
          <a:bodyPr rtlCol="0"/>
          <a:lstStyle/>
          <a:p>
            <a:endParaRPr lang="en-US" dirty="0"/>
          </a:p>
        </p:txBody>
      </p:sp>
      <p:sp>
        <p:nvSpPr>
          <p:cNvPr id="3" name="Rectangle 4">
            <a:extLst>
              <a:ext uri="{8E11CB4C-8B6B-420A-B43B-DD237FD6FB3D}">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DFFC243-F058-4D39-88F0-83DC09B98489}"/>
              </a:ext>
            </a:extLst>
          </p:cNvPr>
          <p:cNvSpPr>
            <a:spLocks noGrp="1" noChangeArrowheads="1"/>
          </p:cNvSpPr>
          <p:nvPr>
            <p:ph type="dt" sz="half" idx="10"/>
          </p:nvPr>
        </p:nvSpPr>
        <p:spPr>
          <a:ln/>
        </p:spPr>
        <p:txBody>
          <a:bodyPr rtlCol="0"/>
          <a:lstStyle>
            <a:lvl1pPr lvl="0"/>
          </a:lstStyle>
          <a:p>
            <a:endParaRPr lang="en-US" dirty="0"/>
          </a:p>
        </p:txBody>
      </p:sp>
      <p:sp>
        <p:nvSpPr>
          <p:cNvPr id="4" name="Rectangle 5">
            <a:extLst>
              <a:ext uri="{8BFE5ABA-ADB3-4FBF-8220-38013F922E8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5B661E1-3EA5-44E2-B2B0-024B2297DD21}"/>
              </a:ext>
            </a:extLst>
          </p:cNvPr>
          <p:cNvSpPr>
            <a:spLocks noGrp="1" noChangeArrowheads="1"/>
          </p:cNvSpPr>
          <p:nvPr>
            <p:ph type="ftr" sz="quarter" idx="11"/>
          </p:nvPr>
        </p:nvSpPr>
        <p:spPr>
          <a:ln/>
        </p:spPr>
        <p:txBody>
          <a:bodyPr rtlCol="0"/>
          <a:lstStyle>
            <a:lvl1pPr lvl="0"/>
          </a:lstStyle>
          <a:p>
            <a:endParaRPr lang="en-US" dirty="0"/>
          </a:p>
        </p:txBody>
      </p:sp>
      <p:sp>
        <p:nvSpPr>
          <p:cNvPr id="5" name="Rectangle 6">
            <a:extLst>
              <a:ext uri="{ADCA2DEA-0944-4FC1-8D67-3281288A3F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1FD7AD7-B039-4A12-8C12-51C0E2B710BB}"/>
              </a:ext>
            </a:extLst>
          </p:cNvPr>
          <p:cNvSpPr>
            <a:spLocks noGrp="1" noChangeArrowheads="1"/>
          </p:cNvSpPr>
          <p:nvPr>
            <p:ph type="sldNum" sz="quarter" idx="12"/>
          </p:nvPr>
        </p:nvSpPr>
        <p:spPr>
          <a:ln/>
        </p:spPr>
        <p:txBody>
          <a:bodyPr rtlCol="0"/>
          <a:lstStyle>
            <a:lvl1pPr lvl="0"/>
          </a:lstStyle>
          <a:p>
            <a:fld id="{C6C0A831-D135-495D-96BF-D4F80233A9E6}" type="slidenum">
              <a:t>‹#›</a:t>
            </a:fld>
            <a:endParaRPr lang="en-US" dirty="0"/>
          </a:p>
        </p:txBody>
      </p:sp>
    </p:spTree>
    <p:extLst>
      <p:ext uri="{26A2BD2B-009A-43B1-99D7-AC216483EEDC}">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D269B5D4-123A-4D4F-9D4D-71CDC08015E0}">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8C74B69-8BB6-4B1E-A110-8C7ED1960D14}"/>
              </a:ext>
            </a:extLst>
          </p:cNvPr>
          <p:cNvSpPr>
            <a:spLocks noGrp="1" noChangeArrowheads="1"/>
          </p:cNvSpPr>
          <p:nvPr>
            <p:ph type="dt" sz="half" idx="10"/>
          </p:nvPr>
        </p:nvSpPr>
        <p:spPr>
          <a:ln/>
        </p:spPr>
        <p:txBody>
          <a:bodyPr rtlCol="0"/>
          <a:lstStyle>
            <a:lvl1pPr lvl="0"/>
          </a:lstStyle>
          <a:p>
            <a:endParaRPr lang="en-US" dirty="0"/>
          </a:p>
        </p:txBody>
      </p:sp>
      <p:sp>
        <p:nvSpPr>
          <p:cNvPr id="3" name="Rectangle 5">
            <a:extLst>
              <a:ext uri="{4BED9C3B-55D8-4E95-B0F1-259E7CC3FE10}">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57125892-EB7E-4F8E-8146-3EAC465E387F}"/>
              </a:ext>
            </a:extLst>
          </p:cNvPr>
          <p:cNvSpPr>
            <a:spLocks noGrp="1" noChangeArrowheads="1"/>
          </p:cNvSpPr>
          <p:nvPr>
            <p:ph type="ftr" sz="quarter" idx="11"/>
          </p:nvPr>
        </p:nvSpPr>
        <p:spPr>
          <a:ln/>
        </p:spPr>
        <p:txBody>
          <a:bodyPr rtlCol="0"/>
          <a:lstStyle>
            <a:lvl1pPr lvl="0"/>
          </a:lstStyle>
          <a:p>
            <a:endParaRPr lang="en-US" dirty="0"/>
          </a:p>
        </p:txBody>
      </p:sp>
      <p:sp>
        <p:nvSpPr>
          <p:cNvPr id="4" name="Rectangle 6">
            <a:extLst>
              <a:ext uri="{4D7D13DD-53BF-44A9-959A-5787764CE1B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59E5A53-7D12-4D2D-BEC4-45A0D0E5455E}"/>
              </a:ext>
            </a:extLst>
          </p:cNvPr>
          <p:cNvSpPr>
            <a:spLocks noGrp="1" noChangeArrowheads="1"/>
          </p:cNvSpPr>
          <p:nvPr>
            <p:ph type="sldNum" sz="quarter" idx="12"/>
          </p:nvPr>
        </p:nvSpPr>
        <p:spPr>
          <a:ln/>
        </p:spPr>
        <p:txBody>
          <a:bodyPr rtlCol="0"/>
          <a:lstStyle>
            <a:lvl1pPr lvl="0"/>
          </a:lstStyle>
          <a:p>
            <a:fld id="{94A8C920-DD27-4399-BB2D-87076643C12B}" type="slidenum">
              <a:t>‹#›</a:t>
            </a:fld>
            <a:endParaRPr lang="en-US" dirty="0"/>
          </a:p>
        </p:txBody>
      </p:sp>
    </p:spTree>
    <p:extLst>
      <p:ext uri="{EB0AC92E-C560-412B-9544-D8BFBD76B127}">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Footer Placeholder 4">
            <a:extLst>
              <a:ext uri="{5F4000C5-DF05-49C0-AFB7-899BFCE21D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C4D7CF7-9C9F-4CAE-A94C-50F75F2493CC}"/>
              </a:ext>
            </a:extLst>
          </p:cNvPr>
          <p:cNvSpPr>
            <a:spLocks noGrp="1"/>
          </p:cNvSpPr>
          <p:nvPr>
            <p:ph type="ftr" sz="quarter"/>
          </p:nvPr>
        </p:nvSpPr>
        <p:spPr/>
        <p:txBody>
          <a:bodyPr rtlCol="0"/>
          <a:lstStyle>
            <a:lvl1pPr lvl="0"/>
          </a:lstStyle>
          <a:p>
            <a:r>
              <a:rPr lang="en-US" dirty="0"/>
              <a:t>Footer</a:t>
            </a:r>
          </a:p>
        </p:txBody>
      </p:sp>
      <p:sp>
        <p:nvSpPr>
          <p:cNvPr id="3" name="Slide Number Placeholder 5">
            <a:extLst>
              <a:ext uri="{60C51BE8-F65D-487F-B803-8012C84436E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B49528D-D2F8-46F2-BCAF-317F12543552}"/>
              </a:ext>
            </a:extLst>
          </p:cNvPr>
          <p:cNvSpPr>
            <a:spLocks noGrp="1"/>
          </p:cNvSpPr>
          <p:nvPr>
            <p:ph type="sldNum" sz="quarter" idx="1"/>
          </p:nvPr>
        </p:nvSpPr>
        <p:spPr/>
        <p:txBody>
          <a:bodyPr rtlCol="0"/>
          <a:lstStyle>
            <a:lvl1pPr lvl="0"/>
          </a:lstStyle>
          <a:p>
            <a:r>
              <a:rPr lang="en-US" dirty="0"/>
              <a:t>&lt;#&gt;</a:t>
            </a:r>
          </a:p>
        </p:txBody>
      </p:sp>
      <p:sp>
        <p:nvSpPr>
          <p:cNvPr id="4" name="Date Placeholder 3">
            <a:extLst>
              <a:ext uri="{2A5D3F7C-2841-4D58-9160-3250A7CAE45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2F520567-AE41-49D3-9D23-5C89CB463EDE}"/>
              </a:ext>
            </a:extLst>
          </p:cNvPr>
          <p:cNvSpPr>
            <a:spLocks noGrp="1"/>
          </p:cNvSpPr>
          <p:nvPr>
            <p:ph type="dt" sz="half" idx="2"/>
          </p:nvPr>
        </p:nvSpPr>
        <p:spPr/>
        <p:txBody>
          <a:bodyPr rtlCol="0"/>
          <a:lstStyle>
            <a:lvl1pPr lvl="0"/>
          </a:lstStyle>
          <a:p>
            <a:r>
              <a:rPr lang="en-US" dirty="0"/>
              <a:t>Date</a:t>
            </a:r>
          </a:p>
        </p:txBody>
      </p:sp>
    </p:spTree>
    <p:extLst>
      <p:ext uri="{DB6A8C1A-6FDA-4F37-A784-86D8DD6E9780}">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ideMaster1">
    <p:bg>
      <p:bgPr>
        <a:solidFill>
          <a:srgbClr val="FFFFFF"/>
        </a:solidFill>
        <a:effectLst/>
      </p:bgPr>
    </p:bg>
    <p:spTree>
      <p:nvGrpSpPr>
        <p:cNvPr id="1" name=""/>
        <p:cNvGrpSpPr/>
        <p:nvPr/>
      </p:nvGrpSpPr>
      <p:grpSpPr>
        <a:xfrm>
          <a:off x="0" y="0"/>
          <a:ext cx="0" cy="0"/>
          <a:chOff x="0" y="0"/>
          <a:chExt cx="0" cy="0"/>
        </a:xfrm>
      </p:grpSpPr>
      <p:sp>
        <p:nvSpPr>
          <p:cNvPr id="2" name="Rectangle 2">
            <a:extLst>
              <a:ext uri="{98775DEE-C720-430B-A06C-B3B00E2B893C}">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1C9CFDED-BDF0-46B0-BA88-2F429AE4CD60}"/>
              </a:ext>
            </a:extLst>
          </p:cNvPr>
          <p:cNvSpPr>
            <a:spLocks noGrp="1" noChangeArrowheads="1"/>
          </p:cNvSpPr>
          <p:nvPr>
            <p:ph type="title"/>
          </p:nvPr>
        </p:nvSpPr>
        <p:spPr>
          <a:xfrm>
            <a:off x="914400" y="609600"/>
            <a:ext cx="10363200" cy="1143000"/>
          </a:xfrm>
          <a:prstGeom prst="rect">
            <a:avLst/>
          </a:prstGeom>
          <a:noFill/>
          <a:ln w="9525">
            <a:noFill/>
            <a:miter lim="800000"/>
          </a:ln>
        </p:spPr>
        <p:txBody>
          <a:bodyPr vert="horz" wrap="square" lIns="91440" tIns="45720" rIns="91440" bIns="45720" numCol="1" rtlCol="0" anchor="ctr"/>
          <a:lstStyle/>
          <a:p>
            <a:pPr lvl="0"/>
            <a:endParaRPr lang="en-US" dirty="0"/>
          </a:p>
        </p:txBody>
      </p:sp>
      <p:sp>
        <p:nvSpPr>
          <p:cNvPr id="3" name="Rectangle 3">
            <a:extLst>
              <a:ext uri="{40199343-19D5-4E23-AD98-2BF31CBD84C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8A0853B5-51C9-4E31-8670-5D221F753741}"/>
              </a:ext>
            </a:extLst>
          </p:cNvPr>
          <p:cNvSpPr>
            <a:spLocks noGrp="1" noChangeArrowheads="1"/>
          </p:cNvSpPr>
          <p:nvPr>
            <p:ph type="body" idx="1"/>
          </p:nvPr>
        </p:nvSpPr>
        <p:spPr>
          <a:xfrm>
            <a:off x="914400" y="1981200"/>
            <a:ext cx="10363200" cy="4114800"/>
          </a:xfrm>
          <a:prstGeom prst="rect">
            <a:avLst/>
          </a:prstGeom>
          <a:noFill/>
          <a:ln w="9525">
            <a:noFill/>
            <a:miter lim="800000"/>
          </a:ln>
        </p:spPr>
        <p:txBody>
          <a:bodyPr vert="horz" wrap="square" lIns="91440" tIns="45720" rIns="91440" bIns="45720" numCol="1" rtlCol="0" anchor="t"/>
          <a:lstStyle/>
          <a:p>
            <a:pPr lvl="0"/>
            <a:endParaRPr lang="en-US" dirty="0"/>
          </a:p>
        </p:txBody>
      </p:sp>
      <p:sp>
        <p:nvSpPr>
          <p:cNvPr id="4" name="Rectangle 4">
            <a:extLst>
              <a:ext uri="{90A7756D-4C50-44D6-BF28-C87C9E35643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39C4084-38A0-464A-8F4F-C9C3056C8E1E}"/>
              </a:ext>
            </a:extLst>
          </p:cNvPr>
          <p:cNvSpPr>
            <a:spLocks noGrp="1" noChangeArrowheads="1"/>
          </p:cNvSpPr>
          <p:nvPr>
            <p:ph type="dt" sz="half" idx="2"/>
          </p:nvPr>
        </p:nvSpPr>
        <p:spPr>
          <a:xfrm>
            <a:off x="914400" y="6248400"/>
            <a:ext cx="2539999" cy="457200"/>
          </a:xfrm>
          <a:prstGeom prst="rect">
            <a:avLst/>
          </a:prstGeom>
          <a:noFill/>
          <a:ln w="9525">
            <a:noFill/>
            <a:miter lim="800000"/>
          </a:ln>
        </p:spPr>
        <p:txBody>
          <a:bodyPr vert="horz" wrap="square" lIns="91440" tIns="45720" rIns="91440" bIns="45720" numCol="1" rtlCol="0" anchor="t"/>
          <a:lstStyle>
            <a:lvl1pPr lvl="0">
              <a:defRPr lang="en-US" sz="1400" dirty="0">
                <a:latin typeface="+mn-lt"/>
              </a:defRPr>
            </a:lvl1pPr>
          </a:lstStyle>
          <a:p>
            <a:endParaRPr lang="en-US" dirty="0"/>
          </a:p>
        </p:txBody>
      </p:sp>
      <p:sp>
        <p:nvSpPr>
          <p:cNvPr id="5" name="Rectangle 5">
            <a:extLst>
              <a:ext uri="{E4E47974-12D6-4977-8FBD-479F82777B6F}">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B3A6B6CB-DB26-491E-804A-204A8AB5ADBA}"/>
              </a:ext>
            </a:extLst>
          </p:cNvPr>
          <p:cNvSpPr>
            <a:spLocks noGrp="1" noChangeArrowheads="1"/>
          </p:cNvSpPr>
          <p:nvPr>
            <p:ph type="ftr" sz="quarter" idx="3"/>
          </p:nvPr>
        </p:nvSpPr>
        <p:spPr>
          <a:xfrm>
            <a:off x="4165599" y="6248400"/>
            <a:ext cx="3860800" cy="457200"/>
          </a:xfrm>
          <a:prstGeom prst="rect">
            <a:avLst/>
          </a:prstGeom>
          <a:noFill/>
          <a:ln w="9525">
            <a:noFill/>
            <a:miter lim="800000"/>
          </a:ln>
        </p:spPr>
        <p:txBody>
          <a:bodyPr vert="horz" wrap="square" lIns="91440" tIns="45720" rIns="91440" bIns="45720" numCol="1" rtlCol="0" anchor="t"/>
          <a:lstStyle>
            <a:lvl1pPr lvl="0" algn="ctr">
              <a:defRPr lang="en-US" sz="1400" dirty="0">
                <a:latin typeface="+mn-lt"/>
              </a:defRPr>
            </a:lvl1pPr>
          </a:lstStyle>
          <a:p>
            <a:endParaRPr lang="en-US" dirty="0"/>
          </a:p>
        </p:txBody>
      </p:sp>
      <p:sp>
        <p:nvSpPr>
          <p:cNvPr id="6" name="Rectangle 6">
            <a:extLst>
              <a:ext uri="{78F81F86-6546-4EC1-8C63-D1F5DF97368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43BDFEB-2910-47EB-916F-5BC6036D5A5D}"/>
              </a:ext>
            </a:extLst>
          </p:cNvPr>
          <p:cNvSpPr>
            <a:spLocks noGrp="1" noChangeArrowheads="1"/>
          </p:cNvSpPr>
          <p:nvPr>
            <p:ph type="sldNum" sz="quarter" idx="4"/>
          </p:nvPr>
        </p:nvSpPr>
        <p:spPr>
          <a:xfrm>
            <a:off x="8737600" y="6248400"/>
            <a:ext cx="2539999" cy="457200"/>
          </a:xfrm>
          <a:prstGeom prst="rect">
            <a:avLst/>
          </a:prstGeom>
          <a:noFill/>
          <a:ln w="9525">
            <a:noFill/>
            <a:miter lim="800000"/>
          </a:ln>
        </p:spPr>
        <p:txBody>
          <a:bodyPr vert="horz" wrap="square" lIns="91440" tIns="45720" rIns="91440" bIns="45720" numCol="1" rtlCol="0" anchor="t"/>
          <a:lstStyle>
            <a:lvl1pPr lvl="0" algn="r">
              <a:defRPr lang="en-US" sz="1400" dirty="0">
                <a:latin typeface="+mn-lt"/>
              </a:defRPr>
            </a:lvl1pPr>
          </a:lstStyle>
          <a:p>
            <a:fld id="{94D2BEBF-7236-4C31-8E65-BC64DD0DE2D9}" type="slidenum">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dt="0"/>
  <p:txStyles>
    <p:title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p:titleStyle>
    <p:bodyStyle>
      <a:lvl1pPr marL="342900" lvl="0" indent="-342900" algn="l" rtl="0">
        <a:spcBef>
          <a:spcPct val="20000"/>
        </a:spcBef>
        <a:spcAft>
          <a:spcPct val="0"/>
        </a:spcAft>
        <a:buChar char="•"/>
        <a:defRPr lang="en-US" sz="3200" dirty="0">
          <a:solidFill>
            <a:schemeClr val="tx1"/>
          </a:solidFill>
          <a:latin typeface="+mn-lt"/>
        </a:defRPr>
      </a:lvl1pPr>
      <a:lvl2pPr marL="742950" lvl="1" indent="-285750" algn="l" rtl="0">
        <a:spcBef>
          <a:spcPct val="20000"/>
        </a:spcBef>
        <a:spcAft>
          <a:spcPct val="0"/>
        </a:spcAft>
        <a:buChar char="–"/>
        <a:defRPr lang="en-US" sz="2800" dirty="0">
          <a:solidFill>
            <a:schemeClr val="tx1"/>
          </a:solidFill>
          <a:latin typeface="+mn-lt"/>
        </a:defRPr>
      </a:lvl2pPr>
      <a:lvl3pPr marL="1143000" lvl="2" indent="-228600" algn="l" rtl="0">
        <a:spcBef>
          <a:spcPct val="20000"/>
        </a:spcBef>
        <a:spcAft>
          <a:spcPct val="0"/>
        </a:spcAft>
        <a:buChar char="•"/>
        <a:defRPr lang="en-US" sz="2400" dirty="0">
          <a:solidFill>
            <a:schemeClr val="tx1"/>
          </a:solidFill>
          <a:latin typeface="+mn-lt"/>
        </a:defRPr>
      </a:lvl3pPr>
      <a:lvl4pPr marL="1600200" lvl="3" indent="-228600" algn="l" rtl="0">
        <a:spcBef>
          <a:spcPct val="20000"/>
        </a:spcBef>
        <a:spcAft>
          <a:spcPct val="0"/>
        </a:spcAft>
        <a:buChar char="–"/>
        <a:defRPr lang="en-US" sz="2000" dirty="0">
          <a:solidFill>
            <a:schemeClr val="tx1"/>
          </a:solidFill>
          <a:latin typeface="+mn-lt"/>
        </a:defRPr>
      </a:lvl4pPr>
      <a:lvl5pPr marL="2057400" lvl="4" indent="-228600" algn="l" rtl="0">
        <a:spcBef>
          <a:spcPct val="20000"/>
        </a:spcBef>
        <a:spcAft>
          <a:spcPct val="0"/>
        </a:spcAft>
        <a:buChar char="»"/>
        <a:defRPr lang="en-US" sz="2000" dirty="0">
          <a:solidFill>
            <a:schemeClr val="tx1"/>
          </a:solidFill>
          <a:latin typeface="+mn-lt"/>
        </a:defRPr>
      </a:lvl5pPr>
      <a:lvl6pPr marL="2514600" lvl="5" indent="-228600" algn="l" rtl="0">
        <a:spcBef>
          <a:spcPct val="20000"/>
        </a:spcBef>
        <a:spcAft>
          <a:spcPct val="0"/>
        </a:spcAft>
        <a:buChar char="»"/>
        <a:defRPr lang="en-US" sz="2000" dirty="0">
          <a:solidFill>
            <a:schemeClr val="tx1"/>
          </a:solidFill>
          <a:latin typeface="+mn-lt"/>
        </a:defRPr>
      </a:lvl6pPr>
      <a:lvl7pPr marL="2971800" lvl="6" indent="-228600" algn="l" rtl="0">
        <a:spcBef>
          <a:spcPct val="20000"/>
        </a:spcBef>
        <a:spcAft>
          <a:spcPct val="0"/>
        </a:spcAft>
        <a:buChar char="»"/>
        <a:defRPr lang="en-US" sz="2000" dirty="0">
          <a:solidFill>
            <a:schemeClr val="tx1"/>
          </a:solidFill>
          <a:latin typeface="+mn-lt"/>
        </a:defRPr>
      </a:lvl7pPr>
      <a:lvl8pPr marL="3429000" lvl="7" indent="-228600" algn="l" rtl="0">
        <a:spcBef>
          <a:spcPct val="20000"/>
        </a:spcBef>
        <a:spcAft>
          <a:spcPct val="0"/>
        </a:spcAft>
        <a:buChar char="»"/>
        <a:defRPr lang="en-US" sz="2000" dirty="0">
          <a:solidFill>
            <a:schemeClr val="tx1"/>
          </a:solidFill>
          <a:latin typeface="+mn-lt"/>
        </a:defRPr>
      </a:lvl8pPr>
      <a:lvl9pPr marL="3886200" lvl="8" indent="-228600" algn="l" rtl="0">
        <a:spcBef>
          <a:spcPct val="20000"/>
        </a:spcBef>
        <a:spcAft>
          <a:spcPct val="0"/>
        </a:spcAft>
        <a:buChar char="»"/>
        <a:defRPr lang="en-US" sz="2000" dirty="0">
          <a:solidFill>
            <a:schemeClr val="tx1"/>
          </a:solidFill>
          <a:latin typeface="+mn-lt"/>
        </a:defRPr>
      </a:lvl9pPr>
    </p:bodyStyle>
    <p:other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1">
    <p:bg>
      <p:bgPr>
        <a:blipFill dpi="0" rotWithShape="1">
          <a:blip r:embed="rId2"/>
          <a:stretch>
            <a:fillRect l="-2000" r="-2000"/>
          </a:stretch>
        </a:blipFill>
        <a:effectLst/>
      </p:bgPr>
    </p:bg>
    <p:spTree>
      <p:nvGrpSpPr>
        <p:cNvPr id="1" name=""/>
        <p:cNvGrpSpPr/>
        <p:nvPr/>
      </p:nvGrpSpPr>
      <p:grpSpPr>
        <a:xfrm>
          <a:off x="0" y="0"/>
          <a:ext cx="0" cy="0"/>
          <a:chOff x="0" y="0"/>
          <a:chExt cx="0" cy="0"/>
        </a:xfrm>
      </p:grpSpPr>
      <p:pic>
        <p:nvPicPr>
          <p:cNvPr id="2" name="Picture 2">
            <a:extLst>
              <a:ext uri="{DA6120F2-18BD-4CEB-8E2A-E751C839908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C0EFFDC-C123-4276-8CD0-4ABF22E394A7}"/>
              </a:ext>
            </a:extLst>
          </p:cNvPr>
          <p:cNvPicPr>
            <a:picLocks noChangeAspect="1"/>
          </p:cNvPicPr>
          <p:nvPr/>
        </p:nvPicPr>
        <p:blipFill>
          <a:blip r:embed="rId3"/>
          <a:stretch>
            <a:fillRect/>
          </a:stretch>
        </p:blipFill>
        <p:spPr>
          <a:xfrm>
            <a:off x="10287000" y="3479017"/>
            <a:ext cx="1588491" cy="1600200"/>
          </a:xfrm>
          <a:prstGeom prst="rect">
            <a:avLst/>
          </a:prstGeom>
          <a:noFill/>
        </p:spPr>
      </p:pic>
      <p:sp>
        <p:nvSpPr>
          <p:cNvPr id="3" name="Rectangle 150">
            <a:extLst>
              <a:ext uri="{4A5DF5A6-7F15-4A94-BD81-91F0623E464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62EDDB9-D77A-40E9-B7A8-0DD96C7899E7}"/>
              </a:ext>
            </a:extLst>
          </p:cNvPr>
          <p:cNvSpPr txBox="1">
            <a:spLocks noChangeArrowheads="1"/>
          </p:cNvSpPr>
          <p:nvPr/>
        </p:nvSpPr>
        <p:spPr>
          <a:xfrm>
            <a:off x="838200" y="2019371"/>
            <a:ext cx="10591800" cy="647700"/>
          </a:xfrm>
          <a:prstGeom prst="rect">
            <a:avLst/>
          </a:prstGeom>
        </p:spPr>
        <p:txBody>
          <a:bodyPr rtlCol="0" anchor="ctr"/>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l"/>
            <a:r>
              <a:rPr lang="es-UY" sz="3600" b="1" dirty="0">
                <a:solidFill>
                  <a:schemeClr val="bg1"/>
                </a:solidFill>
                <a:latin typeface="Trebuchet MS" panose="020B0603020202020204" pitchFamily="34" charset="0"/>
              </a:rPr>
              <a:t>The </a:t>
            </a:r>
            <a:r>
              <a:rPr lang="es-UY" sz="3600" b="1" dirty="0" err="1">
                <a:solidFill>
                  <a:schemeClr val="bg1"/>
                </a:solidFill>
                <a:latin typeface="Trebuchet MS" panose="020B0603020202020204" pitchFamily="34" charset="0"/>
              </a:rPr>
              <a:t>Signing</a:t>
            </a:r>
            <a:r>
              <a:rPr lang="es-UY" sz="3600" b="1" dirty="0">
                <a:solidFill>
                  <a:schemeClr val="bg1"/>
                </a:solidFill>
                <a:latin typeface="Trebuchet MS" panose="020B0603020202020204" pitchFamily="34" charset="0"/>
              </a:rPr>
              <a:t> </a:t>
            </a:r>
            <a:r>
              <a:rPr lang="es-UY" sz="3600" b="1" dirty="0" err="1">
                <a:solidFill>
                  <a:schemeClr val="bg1"/>
                </a:solidFill>
                <a:latin typeface="Trebuchet MS" panose="020B0603020202020204" pitchFamily="34" charset="0"/>
              </a:rPr>
              <a:t>Dilemma</a:t>
            </a:r>
            <a:r>
              <a:rPr lang="es-UY" sz="3600" b="1" dirty="0">
                <a:solidFill>
                  <a:schemeClr val="bg1"/>
                </a:solidFill>
                <a:latin typeface="Trebuchet MS" panose="020B0603020202020204" pitchFamily="34" charset="0"/>
              </a:rPr>
              <a:t> - Professional Case </a:t>
            </a:r>
            <a:r>
              <a:rPr lang="es-UY" sz="3600" b="1" dirty="0" err="1">
                <a:solidFill>
                  <a:schemeClr val="bg1"/>
                </a:solidFill>
                <a:latin typeface="Trebuchet MS" panose="020B0603020202020204" pitchFamily="34" charset="0"/>
              </a:rPr>
              <a:t>Study</a:t>
            </a:r>
            <a:endParaRPr lang="es-UY" sz="3600" b="1" dirty="0">
              <a:solidFill>
                <a:schemeClr val="bg1"/>
              </a:solidFill>
              <a:latin typeface="Trebuchet MS" panose="020B0603020202020204" pitchFamily="34" charset="0"/>
            </a:endParaRPr>
          </a:p>
        </p:txBody>
      </p:sp>
      <p:sp>
        <p:nvSpPr>
          <p:cNvPr id="4" name="Rectangle 168">
            <a:extLst>
              <a:ext uri="{FA9C0D5D-E451-4B37-8FB7-382027F3DF5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08B09BBB-1D5A-4413-AF01-E8737EBD17B2}"/>
              </a:ext>
            </a:extLst>
          </p:cNvPr>
          <p:cNvSpPr>
            <a:spLocks noChangeArrowheads="1"/>
          </p:cNvSpPr>
          <p:nvPr/>
        </p:nvSpPr>
        <p:spPr>
          <a:xfrm>
            <a:off x="152400" y="3467243"/>
            <a:ext cx="7467600" cy="1676400"/>
          </a:xfrm>
          <a:prstGeom prst="rect">
            <a:avLst/>
          </a:prstGeom>
          <a:noFill/>
          <a:ln>
            <a:noFill/>
          </a:ln>
        </p:spPr>
        <p:txBody>
          <a:bodyPr rtlCol="0" anchor="ctr"/>
          <a:lstStyle>
            <a:lvl1pPr lvl="0" algn="ctr">
              <a:defRPr lang="en-US" sz="4400" dirty="0">
                <a:solidFill>
                  <a:schemeClr val="tx2"/>
                </a:solidFill>
                <a:latin typeface="Arial"/>
              </a:defRPr>
            </a:lvl1pPr>
            <a:lvl2pPr lvl="1" algn="ctr">
              <a:defRPr lang="en-US" sz="4400" dirty="0">
                <a:solidFill>
                  <a:schemeClr val="tx2"/>
                </a:solidFill>
                <a:latin typeface="Arial"/>
              </a:defRPr>
            </a:lvl2pPr>
            <a:lvl3pPr lvl="2" algn="ctr">
              <a:defRPr lang="en-US" sz="4400" dirty="0">
                <a:solidFill>
                  <a:schemeClr val="tx2"/>
                </a:solidFill>
                <a:latin typeface="Arial"/>
              </a:defRPr>
            </a:lvl3pPr>
            <a:lvl4pPr lvl="3" algn="ctr">
              <a:defRPr lang="en-US" sz="4400" dirty="0">
                <a:solidFill>
                  <a:schemeClr val="tx2"/>
                </a:solidFill>
                <a:latin typeface="Arial"/>
              </a:defRPr>
            </a:lvl4pPr>
            <a:lvl5pPr lvl="4" algn="ctr">
              <a:defRPr lang="en-US" sz="4400" dirty="0">
                <a:solidFill>
                  <a:schemeClr val="tx2"/>
                </a:solidFill>
                <a:latin typeface="Arial"/>
              </a:defRPr>
            </a:lvl5pPr>
            <a:lvl6pPr marL="457200" lvl="5" algn="ctr">
              <a:spcBef>
                <a:spcPct val="0"/>
              </a:spcBef>
              <a:spcAft>
                <a:spcPct val="0"/>
              </a:spcAft>
              <a:defRPr lang="en-US" sz="4400" dirty="0">
                <a:solidFill>
                  <a:schemeClr val="tx2"/>
                </a:solidFill>
                <a:latin typeface="Arial"/>
              </a:defRPr>
            </a:lvl6pPr>
            <a:lvl7pPr marL="914400" lvl="6" algn="ctr">
              <a:spcBef>
                <a:spcPct val="0"/>
              </a:spcBef>
              <a:spcAft>
                <a:spcPct val="0"/>
              </a:spcAft>
              <a:defRPr lang="en-US" sz="4400" dirty="0">
                <a:solidFill>
                  <a:schemeClr val="tx2"/>
                </a:solidFill>
                <a:latin typeface="Arial"/>
              </a:defRPr>
            </a:lvl7pPr>
            <a:lvl8pPr marL="1371600" lvl="7" algn="ctr">
              <a:spcBef>
                <a:spcPct val="0"/>
              </a:spcBef>
              <a:spcAft>
                <a:spcPct val="0"/>
              </a:spcAft>
              <a:defRPr lang="en-US" sz="4400" dirty="0">
                <a:solidFill>
                  <a:schemeClr val="tx2"/>
                </a:solidFill>
                <a:latin typeface="Arial"/>
              </a:defRPr>
            </a:lvl8pPr>
            <a:lvl9pPr marL="1828800" lvl="8" algn="ctr">
              <a:spcBef>
                <a:spcPct val="0"/>
              </a:spcBef>
              <a:spcAft>
                <a:spcPct val="0"/>
              </a:spcAft>
              <a:defRPr lang="en-US" sz="4400" dirty="0">
                <a:solidFill>
                  <a:schemeClr val="tx2"/>
                </a:solidFill>
                <a:latin typeface="Arial"/>
              </a:defRPr>
            </a:lvl9pPr>
          </a:lstStyle>
          <a:p>
            <a:pPr algn="l"/>
            <a:r>
              <a:rPr lang="en-US" sz="2400" b="1" dirty="0">
                <a:solidFill>
                  <a:schemeClr val="tx1"/>
                </a:solidFill>
                <a:latin typeface="Trebuchet MS" panose="020B0603020202020204" pitchFamily="34" charset="0"/>
              </a:rPr>
              <a:t>Presented By (Group 9) : </a:t>
            </a:r>
          </a:p>
          <a:p>
            <a:pPr algn="l"/>
            <a:endParaRPr lang="en-US" sz="2400" b="1" dirty="0">
              <a:solidFill>
                <a:schemeClr val="tx1"/>
              </a:solidFill>
              <a:latin typeface="Trebuchet MS" panose="020B0603020202020204" pitchFamily="34" charset="0"/>
            </a:endParaRPr>
          </a:p>
          <a:p>
            <a:pPr algn="l"/>
            <a:r>
              <a:rPr lang="en-US" sz="2400" b="1" dirty="0">
                <a:solidFill>
                  <a:schemeClr val="tx1"/>
                </a:solidFill>
                <a:latin typeface="Trebuchet MS" panose="020B0603020202020204" pitchFamily="34" charset="0"/>
              </a:rPr>
              <a:t>1. Vikas Singh 			2. Anisha Gulati </a:t>
            </a:r>
          </a:p>
          <a:p>
            <a:pPr algn="l"/>
            <a:r>
              <a:rPr lang="en-US" sz="2400" b="1" dirty="0">
                <a:solidFill>
                  <a:schemeClr val="tx1"/>
                </a:solidFill>
                <a:latin typeface="Trebuchet MS" panose="020B0603020202020204" pitchFamily="34" charset="0"/>
              </a:rPr>
              <a:t>3. </a:t>
            </a:r>
            <a:r>
              <a:rPr lang="en-US" sz="2400" b="1" dirty="0" err="1">
                <a:solidFill>
                  <a:schemeClr val="tx1"/>
                </a:solidFill>
                <a:latin typeface="Trebuchet MS" panose="020B0603020202020204" pitchFamily="34" charset="0"/>
              </a:rPr>
              <a:t>Parshwa</a:t>
            </a:r>
            <a:r>
              <a:rPr lang="en-US" sz="2400" b="1" dirty="0">
                <a:solidFill>
                  <a:schemeClr val="tx1"/>
                </a:solidFill>
                <a:latin typeface="Trebuchet MS" panose="020B0603020202020204" pitchFamily="34" charset="0"/>
              </a:rPr>
              <a:t> Gada 			4. Aman </a:t>
            </a:r>
            <a:r>
              <a:rPr lang="en-US" sz="2400" b="1" dirty="0" err="1">
                <a:solidFill>
                  <a:schemeClr val="tx1"/>
                </a:solidFill>
                <a:latin typeface="Trebuchet MS" panose="020B0603020202020204" pitchFamily="34" charset="0"/>
              </a:rPr>
              <a:t>Loharuka</a:t>
            </a:r>
          </a:p>
        </p:txBody>
      </p:sp>
      <p:sp>
        <p:nvSpPr>
          <p:cNvPr id="5" name="Rectangle 150">
            <a:extLst>
              <a:ext uri="{1B462E89-7AF5-4E8B-AD24-BC96B90BCDC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ED321DF-B78E-4FB2-9E81-0A6BD72EA10C}"/>
              </a:ext>
            </a:extLst>
          </p:cNvPr>
          <p:cNvSpPr txBox="1">
            <a:spLocks noChangeArrowheads="1"/>
          </p:cNvSpPr>
          <p:nvPr/>
        </p:nvSpPr>
        <p:spPr>
          <a:xfrm>
            <a:off x="838200" y="533400"/>
            <a:ext cx="9197975" cy="914400"/>
          </a:xfrm>
          <a:prstGeom prst="rect">
            <a:avLst/>
          </a:prstGeom>
        </p:spPr>
        <p:txBody>
          <a:bodyPr rtlCol="0" anchor="ctr"/>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l"/>
            <a:r>
              <a:rPr lang="es-UY" sz="3600" b="1" dirty="0">
                <a:solidFill>
                  <a:schemeClr val="bg1"/>
                </a:solidFill>
                <a:latin typeface="Trebuchet MS"/>
              </a:rPr>
              <a:t>42nd India Fellowship Webinar</a:t>
            </a:r>
          </a:p>
          <a:p>
            <a:pPr algn="l"/>
            <a:r>
              <a:rPr lang="es-UY" sz="2500" b="1" dirty="0">
                <a:solidFill>
                  <a:schemeClr val="bg1"/>
                </a:solidFill>
                <a:latin typeface="Trebuchet MS"/>
              </a:rPr>
              <a:t>Date: 16-17 December</a:t>
            </a:r>
          </a:p>
        </p:txBody>
      </p:sp>
    </p:spTree>
    <p:extLst>
      <p:ext uri="{79C66C1D-E5CA-4D40-B064-55596F8AC7EC}">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4D48EDFF-D1B1-A462-CD4D-E7A420DFFDD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0D0CD8C-30E1-E982-2D15-D1DFB629CB39}"/>
              </a:ext>
              <a:ext uri="{4C4789BE-9CAA-4BB2-AC60-89FE81DA21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2CF08375-6370-E6A5-2055-A256EAAEECE2}"/>
              </a:ext>
              <a:ext uri="{32468B95-2D37-410A-BBEC-8D2FCC8A081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059D3E4A-71C6-7241-CCD2-D1AE3A2888BC}"/>
              </a:ext>
              <a:ext uri="{54B66DCD-9346-45A4-903B-945A7A818A0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Professional Conduct Standards (PCS)</a:t>
            </a:r>
          </a:p>
        </p:txBody>
      </p:sp>
      <p:sp>
        <p:nvSpPr>
          <p:cNvPr id="7" name="Rectangle 2">
            <a:extLst>
              <a:ext uri="{FF2B5EF4-FFF2-40B4-BE49-F238E27FC236}">
                <a16:creationId xmlns:a16="http://schemas.microsoft.com/office/drawing/2014/main" id="{EF369992-C94B-6E60-4E4F-CF82307C48FB}"/>
              </a:ext>
              <a:ext uri="{B9A144BB-8C92-453A-B467-4AABF5A879E3}">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DA7C0C86-1B4C-418D-9053-633925137001}"/>
              </a:ext>
            </a:extLst>
          </p:cNvPr>
          <p:cNvSpPr txBox="1">
            <a:spLocks noChangeArrowheads="1"/>
          </p:cNvSpPr>
          <p:nvPr/>
        </p:nvSpPr>
        <p:spPr>
          <a:xfrm>
            <a:off x="1730829" y="1450512"/>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2400" b="1" u="sng" dirty="0">
                <a:solidFill>
                  <a:schemeClr val="tx1"/>
                </a:solidFill>
                <a:latin typeface="Trebuchet MS" panose="020B0603020202020204" pitchFamily="34" charset="0"/>
              </a:rPr>
              <a:t>Integrity and Objectivity (Section 2):</a:t>
            </a:r>
            <a:r>
              <a:rPr lang="en-US" sz="2400" b="1" dirty="0">
                <a:solidFill>
                  <a:schemeClr val="tx1"/>
                </a:solidFill>
                <a:latin typeface="Trebuchet MS" panose="020B0603020202020204" pitchFamily="34" charset="0"/>
              </a:rPr>
              <a:t> </a:t>
            </a:r>
            <a:r>
              <a:rPr lang="en-IN" sz="2400" dirty="0">
                <a:latin typeface="Trebuchet MS" panose="020B0603020202020204" pitchFamily="34" charset="0"/>
              </a:rPr>
              <a:t>An actuary must act with integrity, objectivity, and independence when performing professional work.</a:t>
            </a:r>
          </a:p>
          <a:p>
            <a:pPr algn="just"/>
            <a:endParaRPr lang="en-US" sz="2400" dirty="0">
              <a:solidFill>
                <a:schemeClr val="tx1"/>
              </a:solidFill>
              <a:latin typeface="Trebuchet MS" panose="020B0603020202020204" pitchFamily="34" charset="0"/>
            </a:endParaRPr>
          </a:p>
          <a:p>
            <a:pPr algn="just"/>
            <a:r>
              <a:rPr lang="en-US" sz="2400" i="1" dirty="0">
                <a:solidFill>
                  <a:schemeClr val="tx1"/>
                </a:solidFill>
                <a:latin typeface="Trebuchet MS" panose="020B0603020202020204" pitchFamily="34" charset="0"/>
              </a:rPr>
              <a:t>Violations/Considerations:</a:t>
            </a:r>
          </a:p>
          <a:p>
            <a:pPr algn="just"/>
            <a:r>
              <a:rPr lang="en-US" sz="2400" i="1" dirty="0">
                <a:solidFill>
                  <a:schemeClr val="tx1"/>
                </a:solidFill>
                <a:latin typeface="Trebuchet MS" panose="020B0603020202020204" pitchFamily="34" charset="0"/>
              </a:rPr>
              <a:t>1. By agreeing to sign a report without personally ensuring its accuracy, the actuary compromises the objectivity and independence, which are core tenets of actuarial professionalism.</a:t>
            </a:r>
          </a:p>
          <a:p>
            <a:pPr algn="just"/>
            <a:endParaRPr lang="en-US" sz="2400" i="1" dirty="0">
              <a:solidFill>
                <a:schemeClr val="tx1"/>
              </a:solidFill>
              <a:latin typeface="Trebuchet MS" panose="020B0603020202020204" pitchFamily="34" charset="0"/>
            </a:endParaRPr>
          </a:p>
          <a:p>
            <a:pPr algn="just"/>
            <a:r>
              <a:rPr lang="en-US" sz="2400" i="1" dirty="0">
                <a:solidFill>
                  <a:schemeClr val="tx1"/>
                </a:solidFill>
                <a:latin typeface="Trebuchet MS" panose="020B0603020202020204" pitchFamily="34" charset="0"/>
              </a:rPr>
              <a:t>2. Trusting a third party (the broker) to ensure accuracy undermines his duty of care as a professional, potentially harming your reputation and the actuarial profession's standing.</a:t>
            </a:r>
          </a:p>
        </p:txBody>
      </p:sp>
    </p:spTree>
    <p:extLst>
      <p:ext uri="{BB962C8B-B14F-4D97-AF65-F5344CB8AC3E}">
        <p14:creationId xmlns:p14="http://schemas.microsoft.com/office/powerpoint/2010/main" val="2049825010"/>
      </p:ext>
      <p:ext uri="{810A032D-2306-4D3D-A3D4-67B777541B3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03C09A41-C5FE-8D3C-DF38-25B2409D840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15623D6-4601-AFD4-EA1D-5C3788609768}"/>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3A4BC308-7681-DB3B-844C-1499C51AB25E}"/>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4C90A5EE-A6EB-A7A7-C118-92A4C9416E69}"/>
              </a:ext>
              <a:ext uri="{54B66DCD-9346-45A4-903B-945A7A818A0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Professional Conduct Standards (PCS)</a:t>
            </a:r>
          </a:p>
        </p:txBody>
      </p:sp>
      <p:sp>
        <p:nvSpPr>
          <p:cNvPr id="7" name="Rectangle 2">
            <a:extLst>
              <a:ext uri="{FF2B5EF4-FFF2-40B4-BE49-F238E27FC236}">
                <a16:creationId xmlns:a16="http://schemas.microsoft.com/office/drawing/2014/main" id="{8CE78B8E-60BD-D44A-F6F9-E2001E7DB168}"/>
              </a:ext>
              <a:ext uri="{B9A144BB-8C92-453A-B467-4AABF5A879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A7C0C86-1B4C-418D-9053-633925137001}"/>
              </a:ext>
            </a:extLst>
          </p:cNvPr>
          <p:cNvSpPr txBox="1">
            <a:spLocks noChangeArrowheads="1"/>
          </p:cNvSpPr>
          <p:nvPr/>
        </p:nvSpPr>
        <p:spPr>
          <a:xfrm>
            <a:off x="1730829" y="1450512"/>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2400" b="1" u="sng" dirty="0">
                <a:solidFill>
                  <a:schemeClr val="tx1"/>
                </a:solidFill>
                <a:latin typeface="Trebuchet MS" panose="020B0603020202020204" pitchFamily="34" charset="0"/>
              </a:rPr>
              <a:t>Competence and Care (Section 4):</a:t>
            </a:r>
            <a:r>
              <a:rPr lang="en-US" sz="2400" b="1" dirty="0">
                <a:solidFill>
                  <a:schemeClr val="tx1"/>
                </a:solidFill>
                <a:latin typeface="Trebuchet MS" panose="020B0603020202020204" pitchFamily="34" charset="0"/>
              </a:rPr>
              <a:t> </a:t>
            </a:r>
            <a:r>
              <a:rPr lang="en-IN" sz="2400" dirty="0">
                <a:latin typeface="Trebuchet MS" panose="020B0603020202020204" pitchFamily="34" charset="0"/>
              </a:rPr>
              <a:t>An Actuary is expected to use best judgement in formulating advice. He/she should ensure that he or she is qualified to accept/perform the assignment as per the requirements of professional guidance and other guidance.</a:t>
            </a:r>
          </a:p>
          <a:p>
            <a:pPr algn="just"/>
            <a:endParaRPr lang="en-US" sz="2400" dirty="0">
              <a:solidFill>
                <a:schemeClr val="tx1"/>
              </a:solidFill>
              <a:latin typeface="Trebuchet MS" panose="020B0603020202020204" pitchFamily="34" charset="0"/>
            </a:endParaRPr>
          </a:p>
          <a:p>
            <a:pPr algn="just"/>
            <a:r>
              <a:rPr lang="en-US" sz="2400" i="1" dirty="0">
                <a:solidFill>
                  <a:schemeClr val="tx1"/>
                </a:solidFill>
                <a:latin typeface="Trebuchet MS" panose="020B0603020202020204" pitchFamily="34" charset="0"/>
              </a:rPr>
              <a:t>Violations/Considerations:</a:t>
            </a:r>
          </a:p>
          <a:p>
            <a:pPr algn="just"/>
            <a:r>
              <a:rPr lang="en-US" sz="2400" i="1" dirty="0">
                <a:solidFill>
                  <a:schemeClr val="tx1"/>
                </a:solidFill>
                <a:latin typeface="Trebuchet MS" panose="020B0603020202020204" pitchFamily="34" charset="0"/>
              </a:rPr>
              <a:t>Agreeing to sign a report without personally ensuring its accuracy implies reliance on someone else's work without appropriate oversight, violating this principle.</a:t>
            </a: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382348547"/>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486663E3-975A-DDD2-F7D5-C4575BCD6C1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A403FCE-2700-1744-A5C1-435868A9063C}"/>
              </a:ext>
              <a:ext uri="{4C4789BE-9CAA-4BB2-AC60-89FE81DA21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D7CB7727-3895-118A-4679-13BD519EBB3E}"/>
              </a:ext>
              <a:ext uri="{32468B95-2D37-410A-BBEC-8D2FCC8A081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AB12069F-1D5F-AF59-C021-E4337B220121}"/>
              </a:ext>
              <a:ext uri="{54B66DCD-9346-45A4-903B-945A7A818A0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Professional Conduct Standards (PCS)</a:t>
            </a:r>
          </a:p>
        </p:txBody>
      </p:sp>
      <p:sp>
        <p:nvSpPr>
          <p:cNvPr id="7" name="Rectangle 2">
            <a:extLst>
              <a:ext uri="{FF2B5EF4-FFF2-40B4-BE49-F238E27FC236}">
                <a16:creationId xmlns:a16="http://schemas.microsoft.com/office/drawing/2014/main" id="{64D553A7-95D0-93EA-5405-74B28A9027D4}"/>
              </a:ext>
              <a:ext uri="{B9A144BB-8C92-453A-B467-4AABF5A879E3}">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DA7C0C86-1B4C-418D-9053-633925137001}"/>
              </a:ext>
            </a:extLst>
          </p:cNvPr>
          <p:cNvSpPr txBox="1">
            <a:spLocks noChangeArrowheads="1"/>
          </p:cNvSpPr>
          <p:nvPr/>
        </p:nvSpPr>
        <p:spPr>
          <a:xfrm>
            <a:off x="1730829" y="1450512"/>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2400" b="1" u="sng" dirty="0">
                <a:solidFill>
                  <a:schemeClr val="tx1"/>
                </a:solidFill>
                <a:latin typeface="Trebuchet MS" panose="020B0603020202020204" pitchFamily="34" charset="0"/>
              </a:rPr>
              <a:t>Impartiality and Conflict of Interest (Section 6):</a:t>
            </a:r>
            <a:r>
              <a:rPr lang="en-US" sz="2400" b="1" dirty="0">
                <a:solidFill>
                  <a:schemeClr val="tx1"/>
                </a:solidFill>
                <a:latin typeface="Trebuchet MS" panose="020B0603020202020204" pitchFamily="34" charset="0"/>
              </a:rPr>
              <a:t> </a:t>
            </a:r>
            <a:r>
              <a:rPr lang="en-IN" sz="2400" dirty="0">
                <a:latin typeface="Trebuchet MS" panose="020B0603020202020204" pitchFamily="34" charset="0"/>
              </a:rPr>
              <a:t>Actuaries must ensure that their professional judgement is not compromised and is not seen to be compromised by any bias, conflict of interest or the undue influence of others.</a:t>
            </a:r>
          </a:p>
          <a:p>
            <a:pPr algn="just"/>
            <a:endParaRPr lang="en-US" sz="2400" dirty="0">
              <a:solidFill>
                <a:schemeClr val="tx1"/>
              </a:solidFill>
              <a:latin typeface="Trebuchet MS" panose="020B0603020202020204" pitchFamily="34" charset="0"/>
            </a:endParaRPr>
          </a:p>
          <a:p>
            <a:pPr algn="just"/>
            <a:r>
              <a:rPr lang="en-US" sz="2400" i="1" dirty="0">
                <a:solidFill>
                  <a:schemeClr val="tx1"/>
                </a:solidFill>
                <a:latin typeface="Trebuchet MS" panose="020B0603020202020204" pitchFamily="34" charset="0"/>
              </a:rPr>
              <a:t>Violations/Considerations:</a:t>
            </a:r>
          </a:p>
          <a:p>
            <a:pPr algn="just"/>
            <a:r>
              <a:rPr lang="en-US" sz="2400" i="1" dirty="0">
                <a:solidFill>
                  <a:schemeClr val="tx1"/>
                </a:solidFill>
                <a:latin typeface="Trebuchet MS" panose="020B0603020202020204" pitchFamily="34" charset="0"/>
              </a:rPr>
              <a:t>1. There is a potential conflict of interest because the broker acts as an intermediary and has vested interests in ensuring client satisfaction. </a:t>
            </a:r>
          </a:p>
          <a:p>
            <a:pPr algn="just"/>
            <a:endParaRPr lang="en-US" sz="2400" i="1" dirty="0">
              <a:solidFill>
                <a:schemeClr val="tx1"/>
              </a:solidFill>
              <a:latin typeface="Trebuchet MS" panose="020B0603020202020204" pitchFamily="34" charset="0"/>
            </a:endParaRPr>
          </a:p>
          <a:p>
            <a:pPr algn="just"/>
            <a:r>
              <a:rPr lang="en-US" sz="2400" i="1" dirty="0">
                <a:solidFill>
                  <a:schemeClr val="tx1"/>
                </a:solidFill>
                <a:latin typeface="Trebuchet MS" panose="020B0603020202020204" pitchFamily="34" charset="0"/>
              </a:rPr>
              <a:t>2. Also, this arrangement compromises the independence as the broker effectively controls the valuation process and sign-off.</a:t>
            </a: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1517687554"/>
      </p:ext>
      <p:ext uri="{810A032D-2306-4D3D-A3D4-67B777541B3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A3F4A83A-665B-5C5C-C756-9570045187B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DB029F8-14CB-8293-D934-54ACA2072EDA}"/>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B8AEA83D-BBC9-1BAB-DBBB-2A86CAB06FD5}"/>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C015CFF5-5970-DE50-064D-EA8B3F8F463C}"/>
              </a:ext>
              <a:ext uri="{54B66DCD-9346-45A4-903B-945A7A818A0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Professional Conduct Standards (PCS)</a:t>
            </a:r>
          </a:p>
        </p:txBody>
      </p:sp>
      <p:sp>
        <p:nvSpPr>
          <p:cNvPr id="7" name="Rectangle 2">
            <a:extLst>
              <a:ext uri="{FF2B5EF4-FFF2-40B4-BE49-F238E27FC236}">
                <a16:creationId xmlns:a16="http://schemas.microsoft.com/office/drawing/2014/main" id="{AE0872D4-0AFE-C0E3-81DF-54D00F3E28A9}"/>
              </a:ext>
              <a:ext uri="{B9A144BB-8C92-453A-B467-4AABF5A879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A7C0C86-1B4C-418D-9053-633925137001}"/>
              </a:ext>
            </a:extLst>
          </p:cNvPr>
          <p:cNvSpPr txBox="1">
            <a:spLocks noChangeArrowheads="1"/>
          </p:cNvSpPr>
          <p:nvPr/>
        </p:nvSpPr>
        <p:spPr>
          <a:xfrm>
            <a:off x="1730829" y="1450512"/>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2400" b="1" u="sng" dirty="0">
                <a:solidFill>
                  <a:schemeClr val="tx1"/>
                </a:solidFill>
                <a:latin typeface="Trebuchet MS" panose="020B0603020202020204" pitchFamily="34" charset="0"/>
              </a:rPr>
              <a:t>Financial Rewards (Section 6):</a:t>
            </a:r>
            <a:r>
              <a:rPr lang="en-US" sz="2400" b="1" dirty="0">
                <a:solidFill>
                  <a:schemeClr val="tx1"/>
                </a:solidFill>
                <a:latin typeface="Trebuchet MS" panose="020B0603020202020204" pitchFamily="34" charset="0"/>
              </a:rPr>
              <a:t> </a:t>
            </a:r>
            <a:r>
              <a:rPr lang="en-US" sz="2400" dirty="0">
                <a:latin typeface="Trebuchet MS" panose="020B0603020202020204" pitchFamily="34" charset="0"/>
              </a:rPr>
              <a:t>Financial rewards which are large in relation to the professional time spent, including success-related or contingency fees, can threaten objectivity and thus contravene the general requirements of the Professional Conduct Standards.</a:t>
            </a:r>
            <a:endParaRPr lang="en-IN" sz="2400" dirty="0">
              <a:latin typeface="Trebuchet MS" panose="020B0603020202020204" pitchFamily="34" charset="0"/>
            </a:endParaRPr>
          </a:p>
          <a:p>
            <a:pPr algn="just"/>
            <a:endParaRPr lang="en-US" sz="2400" dirty="0">
              <a:solidFill>
                <a:schemeClr val="tx1"/>
              </a:solidFill>
              <a:latin typeface="Trebuchet MS" panose="020B0603020202020204" pitchFamily="34" charset="0"/>
            </a:endParaRPr>
          </a:p>
          <a:p>
            <a:pPr algn="just"/>
            <a:r>
              <a:rPr lang="en-US" sz="2400" i="1" dirty="0">
                <a:solidFill>
                  <a:schemeClr val="tx1"/>
                </a:solidFill>
                <a:latin typeface="Trebuchet MS" panose="020B0603020202020204" pitchFamily="34" charset="0"/>
              </a:rPr>
              <a:t>Violations/Considerations:</a:t>
            </a:r>
          </a:p>
          <a:p>
            <a:pPr algn="just"/>
            <a:r>
              <a:rPr lang="en-US" sz="2400" i="1" dirty="0">
                <a:solidFill>
                  <a:schemeClr val="tx1"/>
                </a:solidFill>
                <a:latin typeface="Trebuchet MS" panose="020B0603020202020204" pitchFamily="34" charset="0"/>
              </a:rPr>
              <a:t>This arrangement might look lucrative in relation to the time and efforts expected to be spent by the actuary and hence might contravene the general requirements of the Professional Conduct Standards. </a:t>
            </a: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324932016"/>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5DE47C05-7339-D4DC-D49B-6255C7BA01D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CCBDCD0-D72D-5BF0-807F-62379749B76A}"/>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937E6EE8-6845-775E-AF3B-89398A05324F}"/>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8040607A-06D9-FDF7-E4B9-5DA9EABFAE51}"/>
              </a:ext>
              <a:ext uri="{54B66DCD-9346-45A4-903B-945A7A818A0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Professional Conduct Standards (PCS)</a:t>
            </a:r>
          </a:p>
        </p:txBody>
      </p:sp>
      <p:sp>
        <p:nvSpPr>
          <p:cNvPr id="7" name="Rectangle 2">
            <a:extLst>
              <a:ext uri="{FF2B5EF4-FFF2-40B4-BE49-F238E27FC236}">
                <a16:creationId xmlns:a16="http://schemas.microsoft.com/office/drawing/2014/main" id="{9FFFC6E5-40C3-D232-B40D-4D6E323A53AF}"/>
              </a:ext>
              <a:ext uri="{B9A144BB-8C92-453A-B467-4AABF5A879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A7C0C86-1B4C-418D-9053-633925137001}"/>
              </a:ext>
            </a:extLst>
          </p:cNvPr>
          <p:cNvSpPr txBox="1">
            <a:spLocks noChangeArrowheads="1"/>
          </p:cNvSpPr>
          <p:nvPr/>
        </p:nvSpPr>
        <p:spPr>
          <a:xfrm>
            <a:off x="1730829" y="1450512"/>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2400" b="1" u="sng" dirty="0">
                <a:solidFill>
                  <a:schemeClr val="tx1"/>
                </a:solidFill>
                <a:latin typeface="Trebuchet MS" panose="020B0603020202020204" pitchFamily="34" charset="0"/>
              </a:rPr>
              <a:t>Acceptance of Assignment (Section 7):</a:t>
            </a:r>
            <a:r>
              <a:rPr lang="en-US" sz="2400" b="1" dirty="0">
                <a:solidFill>
                  <a:schemeClr val="tx1"/>
                </a:solidFill>
                <a:latin typeface="Trebuchet MS" panose="020B0603020202020204" pitchFamily="34" charset="0"/>
              </a:rPr>
              <a:t> </a:t>
            </a:r>
            <a:r>
              <a:rPr lang="en-IN" sz="2400" dirty="0">
                <a:latin typeface="Trebuchet MS" panose="020B0603020202020204" pitchFamily="34" charset="0"/>
              </a:rPr>
              <a:t>If an actuary invited to provide actuarial services to a client, knows or has a reason to suspect that another actuary is acting or has recently provided advice on the same or a related matter, the actuary should communicate, in writing, with the other actuary at as early a stage as possible….</a:t>
            </a:r>
          </a:p>
          <a:p>
            <a:pPr algn="just"/>
            <a:endParaRPr lang="en-US" sz="2400" dirty="0">
              <a:solidFill>
                <a:schemeClr val="tx1"/>
              </a:solidFill>
              <a:latin typeface="Trebuchet MS" panose="020B0603020202020204" pitchFamily="34" charset="0"/>
            </a:endParaRPr>
          </a:p>
          <a:p>
            <a:pPr algn="just"/>
            <a:r>
              <a:rPr lang="en-US" sz="2400" i="1" dirty="0">
                <a:solidFill>
                  <a:schemeClr val="tx1"/>
                </a:solidFill>
                <a:latin typeface="Trebuchet MS" panose="020B0603020202020204" pitchFamily="34" charset="0"/>
              </a:rPr>
              <a:t>Violations/Considerations:</a:t>
            </a:r>
          </a:p>
          <a:p>
            <a:pPr algn="just"/>
            <a:r>
              <a:rPr lang="en-US" sz="2400" i="1" dirty="0">
                <a:solidFill>
                  <a:schemeClr val="tx1"/>
                </a:solidFill>
                <a:latin typeface="Trebuchet MS" panose="020B0603020202020204" pitchFamily="34" charset="0"/>
              </a:rPr>
              <a:t>In this arrangement, the actuary will not have opportunity to communicate with the other actuary, if applicable at the earliest possible stage.</a:t>
            </a: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729594746"/>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8577AD8D-590A-3402-6901-3C91DEA1F83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7012426-EF98-0FC4-E914-4BE5CF3BAB9F}"/>
              </a:ext>
              <a:ext uri="{4C4789BE-9CAA-4BB2-AC60-89FE81DA21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AE153335-9FB4-C3F6-CB58-C6267E53A0B0}"/>
              </a:ext>
              <a:ext uri="{32468B95-2D37-410A-BBEC-8D2FCC8A081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448A0529-9539-E474-0B83-4303E0280B6F}"/>
              </a:ext>
              <a:ext uri="{54B66DCD-9346-45A4-903B-945A7A818A0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Guidance Notes, Acts and Regulations</a:t>
            </a:r>
          </a:p>
        </p:txBody>
      </p:sp>
      <p:sp>
        <p:nvSpPr>
          <p:cNvPr id="7" name="Rectangle 2">
            <a:extLst>
              <a:ext uri="{FF2B5EF4-FFF2-40B4-BE49-F238E27FC236}">
                <a16:creationId xmlns:a16="http://schemas.microsoft.com/office/drawing/2014/main" id="{FB88F3E8-0E2C-C338-DC1F-6A7361CE93EC}"/>
              </a:ext>
              <a:ext uri="{B9A144BB-8C92-453A-B467-4AABF5A879E3}">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DA7C0C86-1B4C-418D-9053-633925137001}"/>
              </a:ext>
            </a:extLst>
          </p:cNvPr>
          <p:cNvSpPr txBox="1">
            <a:spLocks noChangeArrowheads="1"/>
          </p:cNvSpPr>
          <p:nvPr/>
        </p:nvSpPr>
        <p:spPr>
          <a:xfrm>
            <a:off x="1730829" y="1450512"/>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2400" b="1" u="sng" dirty="0">
                <a:solidFill>
                  <a:schemeClr val="tx1"/>
                </a:solidFill>
                <a:latin typeface="Trebuchet MS" panose="020B0603020202020204" pitchFamily="34" charset="0"/>
              </a:rPr>
              <a:t>APS 27 (</a:t>
            </a:r>
            <a:r>
              <a:rPr lang="en-IN" sz="2400" b="1" u="sng" dirty="0">
                <a:solidFill>
                  <a:schemeClr val="tx1"/>
                </a:solidFill>
                <a:latin typeface="Trebuchet MS" panose="020B0603020202020204" pitchFamily="34" charset="0"/>
              </a:rPr>
              <a:t>Employee Benefits) and provision of Actuaries Act 2006</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r>
              <a:rPr lang="en-US" sz="2400" dirty="0">
                <a:latin typeface="Trebuchet MS" panose="020B0603020202020204" pitchFamily="34" charset="0"/>
              </a:rPr>
              <a:t>APS 27 prescribes responsibilities for actuaries performing valuations of employee benefit schemes. </a:t>
            </a:r>
            <a:endParaRPr lang="en-IN" sz="2400" dirty="0">
              <a:latin typeface="Trebuchet MS" panose="020B0603020202020204" pitchFamily="34" charset="0"/>
            </a:endParaRPr>
          </a:p>
          <a:p>
            <a:pPr algn="just"/>
            <a:endParaRPr lang="en-US" sz="2400" dirty="0">
              <a:solidFill>
                <a:schemeClr val="tx1"/>
              </a:solidFill>
              <a:latin typeface="Trebuchet MS" panose="020B0603020202020204" pitchFamily="34" charset="0"/>
            </a:endParaRPr>
          </a:p>
          <a:p>
            <a:pPr algn="just"/>
            <a:r>
              <a:rPr lang="en-US" sz="2400" i="1" dirty="0">
                <a:solidFill>
                  <a:schemeClr val="tx1"/>
                </a:solidFill>
                <a:latin typeface="Trebuchet MS" panose="020B0603020202020204" pitchFamily="34" charset="0"/>
              </a:rPr>
              <a:t>Violations/Considerations:</a:t>
            </a:r>
          </a:p>
          <a:p>
            <a:pPr marL="457200" indent="-457200" algn="just">
              <a:buAutoNum type="arabicPeriod"/>
            </a:pPr>
            <a:r>
              <a:rPr lang="en-US" sz="2400" i="1" dirty="0">
                <a:solidFill>
                  <a:schemeClr val="tx1"/>
                </a:solidFill>
                <a:latin typeface="Trebuchet MS" panose="020B0603020202020204" pitchFamily="34" charset="0"/>
              </a:rPr>
              <a:t>Signing a report without thoroughly reviewing and validating the calculations breaches these obligations.</a:t>
            </a:r>
          </a:p>
          <a:p>
            <a:pPr marL="457200" indent="-457200" algn="just">
              <a:buAutoNum type="arabicPeriod"/>
            </a:pPr>
            <a:r>
              <a:rPr lang="en-US" sz="2400" i="1" dirty="0">
                <a:solidFill>
                  <a:schemeClr val="tx1"/>
                </a:solidFill>
                <a:latin typeface="Trebuchet MS" panose="020B0603020202020204" pitchFamily="34" charset="0"/>
              </a:rPr>
              <a:t>Under the Actuaries Act (30, 37 and 38), failure to adhere to PCS or guidance notes may constitute professional misconduct, exposing the actuary to disciplinary action from the IAI.</a:t>
            </a: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502232926"/>
      </p:ext>
      <p:ext uri="{810A032D-2306-4D3D-A3D4-67B777541B3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10FCEB72-C6BB-100F-472B-6A7D2C9D18F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1378967-677F-9010-0B3E-0AA2AC067893}"/>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8A3A090B-B9C7-D03A-6E57-96130C749FF4}"/>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7DB9B50F-26A6-2E47-6782-687FAAE053B3}"/>
              </a:ext>
              <a:ext uri="{54B66DCD-9346-45A4-903B-945A7A818A0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Guidance Notes, Acts and Regulations</a:t>
            </a:r>
          </a:p>
        </p:txBody>
      </p:sp>
      <p:sp>
        <p:nvSpPr>
          <p:cNvPr id="7" name="Rectangle 2">
            <a:extLst>
              <a:ext uri="{FF2B5EF4-FFF2-40B4-BE49-F238E27FC236}">
                <a16:creationId xmlns:a16="http://schemas.microsoft.com/office/drawing/2014/main" id="{EC028B01-A4E7-CDD3-657A-D3B90688B1CA}"/>
              </a:ext>
              <a:ext uri="{B9A144BB-8C92-453A-B467-4AABF5A879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A7C0C86-1B4C-418D-9053-633925137001}"/>
              </a:ext>
            </a:extLst>
          </p:cNvPr>
          <p:cNvSpPr txBox="1">
            <a:spLocks noChangeArrowheads="1"/>
          </p:cNvSpPr>
          <p:nvPr/>
        </p:nvSpPr>
        <p:spPr>
          <a:xfrm>
            <a:off x="1730829" y="1450512"/>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IN" sz="2400" b="1" u="sng" dirty="0">
                <a:solidFill>
                  <a:schemeClr val="tx1"/>
                </a:solidFill>
                <a:latin typeface="Trebuchet MS" panose="020B0603020202020204" pitchFamily="34" charset="0"/>
              </a:rPr>
              <a:t>Accounting Standards</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Accounting standards require an actuary to advice the company on various aspects of the valuations, for example assumptions.</a:t>
            </a:r>
            <a:endParaRPr lang="en-IN" sz="2400" dirty="0">
              <a:latin typeface="Trebuchet MS" panose="020B0603020202020204" pitchFamily="34" charset="0"/>
            </a:endParaRPr>
          </a:p>
          <a:p>
            <a:pPr algn="just"/>
            <a:endParaRPr lang="en-US" sz="2400" dirty="0">
              <a:solidFill>
                <a:schemeClr val="tx1"/>
              </a:solidFill>
              <a:latin typeface="Trebuchet MS" panose="020B0603020202020204" pitchFamily="34" charset="0"/>
            </a:endParaRPr>
          </a:p>
          <a:p>
            <a:pPr algn="just"/>
            <a:r>
              <a:rPr lang="en-US" sz="2400" i="1" dirty="0">
                <a:solidFill>
                  <a:schemeClr val="tx1"/>
                </a:solidFill>
                <a:latin typeface="Trebuchet MS" panose="020B0603020202020204" pitchFamily="34" charset="0"/>
              </a:rPr>
              <a:t>Violations/Considerations:</a:t>
            </a:r>
          </a:p>
          <a:p>
            <a:pPr marL="457200" indent="-457200" algn="just">
              <a:buAutoNum type="arabicPeriod"/>
            </a:pPr>
            <a:r>
              <a:rPr lang="en-US" sz="2400" i="1" dirty="0">
                <a:solidFill>
                  <a:schemeClr val="tx1"/>
                </a:solidFill>
                <a:latin typeface="Trebuchet MS" panose="020B0603020202020204" pitchFamily="34" charset="0"/>
              </a:rPr>
              <a:t>In this arrangement, the actuary is deprived of the opportunity to review and provide guidance on the assumptions used in valuing the liabilities.</a:t>
            </a:r>
          </a:p>
          <a:p>
            <a:pPr marL="457200" indent="-457200" algn="just">
              <a:buAutoNum type="arabicPeriod"/>
            </a:pPr>
            <a:r>
              <a:rPr lang="en-US" sz="2400" i="1" dirty="0">
                <a:solidFill>
                  <a:schemeClr val="tx1"/>
                </a:solidFill>
                <a:latin typeface="Trebuchet MS" panose="020B0603020202020204" pitchFamily="34" charset="0"/>
              </a:rPr>
              <a:t>A valuation report issued with errors could mislead stakeholders, violating regulatory and audit standards, such as those under the Companies Act and the Accounting Standards (AS 15/IND AS 19).</a:t>
            </a: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1435232577"/>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636B7B75-0611-C082-F4AA-A7F24E71D7E2}"/>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B9DF2530-8FAE-DB24-4AD5-E422147518A1}"/>
              </a:ext>
              <a:ext uri="{4C4789BE-9CAA-4BB2-AC60-89FE81DA21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8F206C15-0248-4F93-A168-7E9AE7086DCB}"/>
              </a:ext>
              <a:ext uri="{32468B95-2D37-410A-BBEC-8D2FCC8A081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6BFBAAF6-9887-877B-5FAD-DF6ED691B5A1}"/>
              </a:ext>
              <a:ext uri="{54B66DCD-9346-45A4-903B-945A7A818A0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Ethical Considerations</a:t>
            </a:r>
          </a:p>
        </p:txBody>
      </p:sp>
      <p:sp>
        <p:nvSpPr>
          <p:cNvPr id="7" name="Rectangle 2">
            <a:extLst>
              <a:ext uri="{FF2B5EF4-FFF2-40B4-BE49-F238E27FC236}">
                <a16:creationId xmlns:a16="http://schemas.microsoft.com/office/drawing/2014/main" id="{DFEE821A-DCCB-1F93-EAB2-1A2F0C249FCE}"/>
              </a:ext>
              <a:ext uri="{B9A144BB-8C92-453A-B467-4AABF5A879E3}">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DA7C0C86-1B4C-418D-9053-633925137001}"/>
              </a:ext>
            </a:extLst>
          </p:cNvPr>
          <p:cNvSpPr txBox="1">
            <a:spLocks noChangeArrowheads="1"/>
          </p:cNvSpPr>
          <p:nvPr/>
        </p:nvSpPr>
        <p:spPr>
          <a:xfrm>
            <a:off x="1730829" y="1450512"/>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IN" sz="2400" b="1" u="sng" dirty="0">
                <a:solidFill>
                  <a:schemeClr val="tx1"/>
                </a:solidFill>
                <a:latin typeface="Trebuchet MS" panose="020B0603020202020204" pitchFamily="34" charset="0"/>
              </a:rPr>
              <a:t>Duty of Stakeholders</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By signing off without validating the data and calculations, the actuary risks providing inaccurate or misleading financial information, potentially harming the company, employees, and auditors relying on the report.</a:t>
            </a:r>
            <a:endParaRPr lang="en-IN" sz="2400" dirty="0">
              <a:latin typeface="Trebuchet MS" panose="020B0603020202020204" pitchFamily="34" charset="0"/>
            </a:endParaRPr>
          </a:p>
          <a:p>
            <a:pPr algn="just"/>
            <a:endParaRPr lang="en-US" sz="2400" dirty="0">
              <a:solidFill>
                <a:schemeClr val="tx1"/>
              </a:solidFill>
              <a:latin typeface="Trebuchet MS" panose="020B0603020202020204" pitchFamily="34" charset="0"/>
            </a:endParaRPr>
          </a:p>
          <a:p>
            <a:pPr algn="just"/>
            <a:r>
              <a:rPr lang="en-IN" sz="2400" b="1" u="sng" dirty="0">
                <a:solidFill>
                  <a:schemeClr val="tx1"/>
                </a:solidFill>
                <a:latin typeface="Trebuchet MS" panose="020B0603020202020204" pitchFamily="34" charset="0"/>
              </a:rPr>
              <a:t>Reputation of Profession</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Such an arrangement could damage public confidence in the actuarial profession, as it compromises the perceived independence and rigor of actuarial work.</a:t>
            </a:r>
          </a:p>
          <a:p>
            <a:pPr algn="just"/>
            <a:endParaRPr lang="en-US" sz="2400"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292702403"/>
      </p:ext>
      <p:ext uri="{810A032D-2306-4D3D-A3D4-67B777541B3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63ED6BEA-A73C-8EDD-F1E4-21964E2CE92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96A11AE-9925-5586-8815-56A93AC3342E}"/>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B5BDBCE2-B428-E150-C1CC-9A25B3A330FA}"/>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E69FD0CF-FAE2-AA39-E015-5A8861578C7C}"/>
              </a:ext>
              <a:ext uri="{54B66DCD-9346-45A4-903B-945A7A818A0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Ethical Considerations</a:t>
            </a:r>
          </a:p>
        </p:txBody>
      </p:sp>
      <p:sp>
        <p:nvSpPr>
          <p:cNvPr id="7" name="Rectangle 2">
            <a:extLst>
              <a:ext uri="{FF2B5EF4-FFF2-40B4-BE49-F238E27FC236}">
                <a16:creationId xmlns:a16="http://schemas.microsoft.com/office/drawing/2014/main" id="{B561E0B2-F632-9F67-5E4D-506091862EDE}"/>
              </a:ext>
              <a:ext uri="{B9A144BB-8C92-453A-B467-4AABF5A879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A7C0C86-1B4C-418D-9053-633925137001}"/>
              </a:ext>
            </a:extLst>
          </p:cNvPr>
          <p:cNvSpPr txBox="1">
            <a:spLocks noChangeArrowheads="1"/>
          </p:cNvSpPr>
          <p:nvPr/>
        </p:nvSpPr>
        <p:spPr>
          <a:xfrm>
            <a:off x="1730829" y="1450512"/>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IN" sz="2400" b="1" u="sng" dirty="0">
                <a:solidFill>
                  <a:schemeClr val="tx1"/>
                </a:solidFill>
                <a:latin typeface="Trebuchet MS" panose="020B0603020202020204" pitchFamily="34" charset="0"/>
              </a:rPr>
              <a:t>Time Constraints</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The broker's suggestion to validate calculations only after issuing the report is unprofessional and unacceptable. Actuaries are responsible for ensuring the quality of work before issuing any document bearing their name.</a:t>
            </a:r>
            <a:endParaRPr lang="en-IN" sz="2400" dirty="0">
              <a:latin typeface="Trebuchet MS" panose="020B0603020202020204" pitchFamily="34" charset="0"/>
            </a:endParaRPr>
          </a:p>
          <a:p>
            <a:pPr algn="just"/>
            <a:endParaRPr lang="en-US" sz="2400" dirty="0">
              <a:solidFill>
                <a:schemeClr val="tx1"/>
              </a:solidFill>
              <a:latin typeface="Trebuchet MS" panose="020B0603020202020204" pitchFamily="34" charset="0"/>
            </a:endParaRPr>
          </a:p>
          <a:p>
            <a:pPr algn="just"/>
            <a:r>
              <a:rPr lang="en-IN" sz="2400" b="1" u="sng" dirty="0">
                <a:solidFill>
                  <a:schemeClr val="tx1"/>
                </a:solidFill>
                <a:latin typeface="Trebuchet MS" panose="020B0603020202020204" pitchFamily="34" charset="0"/>
              </a:rPr>
              <a:t>Influence of the Broker</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The broker's claim of "influence over clients" to modify reports if errors are found is highly unethical and could lead to potential legal and reputational risks for the actuary involved.</a:t>
            </a:r>
          </a:p>
          <a:p>
            <a:pPr algn="just"/>
            <a:endParaRPr lang="en-US" sz="2400"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3692131559"/>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tretch>
            <a:fillRect l="-2000" r="-2000"/>
          </a:stretch>
        </a:blipFill>
        <a:effectLst/>
      </p:bgPr>
    </p:bg>
    <p:spTree>
      <p:nvGrpSpPr>
        <p:cNvPr id="1" name="">
          <a:extLst>
            <a:ext uri="{FF2B5EF4-FFF2-40B4-BE49-F238E27FC236}">
              <a16:creationId xmlns:a16="http://schemas.microsoft.com/office/drawing/2014/main" id="{BAA7FD60-FA60-5DC7-53C4-9F3491E9C387}"/>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3446413D-1BA3-35D8-2745-0245FC7DE0FE}"/>
              </a:ext>
              <a:ext uri="{B83B0842-5980-439F-B8C9-1808FB06DAB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A844D0C-19CD-4CF9-9B79-5CADE44D055E}"/>
              </a:ext>
            </a:extLst>
          </p:cNvPr>
          <p:cNvPicPr>
            <a:picLocks noChangeAspect="1"/>
          </p:cNvPicPr>
          <p:nvPr/>
        </p:nvPicPr>
        <p:blipFill>
          <a:blip r:embed="rId3"/>
          <a:stretch>
            <a:fillRect/>
          </a:stretch>
        </p:blipFill>
        <p:spPr>
          <a:xfrm>
            <a:off x="10856258" y="3733800"/>
            <a:ext cx="1160929" cy="1169486"/>
          </a:xfrm>
          <a:prstGeom prst="rect">
            <a:avLst/>
          </a:prstGeom>
          <a:noFill/>
        </p:spPr>
      </p:pic>
      <p:sp>
        <p:nvSpPr>
          <p:cNvPr id="3" name="Rectangle 168">
            <a:extLst>
              <a:ext uri="{FF2B5EF4-FFF2-40B4-BE49-F238E27FC236}">
                <a16:creationId xmlns:a16="http://schemas.microsoft.com/office/drawing/2014/main" id="{B0E22698-FB1E-A7F0-BC00-E63380263898}"/>
              </a:ext>
              <a:ext uri="{0BFDC0BE-15B5-4F31-95F0-9D782D434BF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4E0FE71-922A-441D-BCC4-470A3B18B69C}"/>
              </a:ext>
            </a:extLst>
          </p:cNvPr>
          <p:cNvSpPr>
            <a:spLocks noChangeArrowheads="1"/>
          </p:cNvSpPr>
          <p:nvPr/>
        </p:nvSpPr>
        <p:spPr>
          <a:xfrm>
            <a:off x="152400" y="3467243"/>
            <a:ext cx="11125200" cy="1676400"/>
          </a:xfrm>
          <a:prstGeom prst="rect">
            <a:avLst/>
          </a:prstGeom>
          <a:noFill/>
          <a:ln>
            <a:noFill/>
          </a:ln>
        </p:spPr>
        <p:txBody>
          <a:bodyPr rtlCol="0" anchor="ctr"/>
          <a:lstStyle>
            <a:lvl1pPr lvl="0" algn="ctr">
              <a:defRPr lang="en-US" sz="4400" dirty="0">
                <a:solidFill>
                  <a:schemeClr val="tx2"/>
                </a:solidFill>
                <a:latin typeface="Arial"/>
              </a:defRPr>
            </a:lvl1pPr>
            <a:lvl2pPr lvl="1" algn="ctr">
              <a:defRPr lang="en-US" sz="4400" dirty="0">
                <a:solidFill>
                  <a:schemeClr val="tx2"/>
                </a:solidFill>
                <a:latin typeface="Arial"/>
              </a:defRPr>
            </a:lvl2pPr>
            <a:lvl3pPr lvl="2" algn="ctr">
              <a:defRPr lang="en-US" sz="4400" dirty="0">
                <a:solidFill>
                  <a:schemeClr val="tx2"/>
                </a:solidFill>
                <a:latin typeface="Arial"/>
              </a:defRPr>
            </a:lvl3pPr>
            <a:lvl4pPr lvl="3" algn="ctr">
              <a:defRPr lang="en-US" sz="4400" dirty="0">
                <a:solidFill>
                  <a:schemeClr val="tx2"/>
                </a:solidFill>
                <a:latin typeface="Arial"/>
              </a:defRPr>
            </a:lvl4pPr>
            <a:lvl5pPr lvl="4" algn="ctr">
              <a:defRPr lang="en-US" sz="4400" dirty="0">
                <a:solidFill>
                  <a:schemeClr val="tx2"/>
                </a:solidFill>
                <a:latin typeface="Arial"/>
              </a:defRPr>
            </a:lvl5pPr>
            <a:lvl6pPr marL="457200" lvl="5" algn="ctr">
              <a:spcBef>
                <a:spcPct val="0"/>
              </a:spcBef>
              <a:spcAft>
                <a:spcPct val="0"/>
              </a:spcAft>
              <a:defRPr lang="en-US" sz="4400" dirty="0">
                <a:solidFill>
                  <a:schemeClr val="tx2"/>
                </a:solidFill>
                <a:latin typeface="Arial"/>
              </a:defRPr>
            </a:lvl6pPr>
            <a:lvl7pPr marL="914400" lvl="6" algn="ctr">
              <a:spcBef>
                <a:spcPct val="0"/>
              </a:spcBef>
              <a:spcAft>
                <a:spcPct val="0"/>
              </a:spcAft>
              <a:defRPr lang="en-US" sz="4400" dirty="0">
                <a:solidFill>
                  <a:schemeClr val="tx2"/>
                </a:solidFill>
                <a:latin typeface="Arial"/>
              </a:defRPr>
            </a:lvl7pPr>
            <a:lvl8pPr marL="1371600" lvl="7" algn="ctr">
              <a:spcBef>
                <a:spcPct val="0"/>
              </a:spcBef>
              <a:spcAft>
                <a:spcPct val="0"/>
              </a:spcAft>
              <a:defRPr lang="en-US" sz="4400" dirty="0">
                <a:solidFill>
                  <a:schemeClr val="tx2"/>
                </a:solidFill>
                <a:latin typeface="Arial"/>
              </a:defRPr>
            </a:lvl8pPr>
            <a:lvl9pPr marL="1828800" lvl="8" algn="ctr">
              <a:spcBef>
                <a:spcPct val="0"/>
              </a:spcBef>
              <a:spcAft>
                <a:spcPct val="0"/>
              </a:spcAft>
              <a:defRPr lang="en-US" sz="4400" dirty="0">
                <a:solidFill>
                  <a:schemeClr val="tx2"/>
                </a:solidFill>
                <a:latin typeface="Arial"/>
              </a:defRPr>
            </a:lvl9pPr>
          </a:lstStyle>
          <a:p>
            <a:pPr algn="l"/>
            <a:r>
              <a:rPr lang="en-US" sz="3200" b="1" dirty="0">
                <a:solidFill>
                  <a:schemeClr val="tx1"/>
                </a:solidFill>
                <a:latin typeface="Trebuchet MS" panose="020B0603020202020204" pitchFamily="34" charset="0"/>
              </a:rPr>
              <a:t>Section 4: </a:t>
            </a:r>
            <a:r>
              <a:rPr lang="en-US" sz="3200" dirty="0">
                <a:latin typeface="Trebuchet MS" panose="020B0603020202020204" pitchFamily="34" charset="0"/>
              </a:rPr>
              <a:t>Risk and Consequences of Accepting the Proposal</a:t>
            </a:r>
          </a:p>
        </p:txBody>
      </p:sp>
    </p:spTree>
    <p:extLst>
      <p:ext uri="{BB962C8B-B14F-4D97-AF65-F5344CB8AC3E}">
        <p14:creationId xmlns:p14="http://schemas.microsoft.com/office/powerpoint/2010/main" val="44069764"/>
      </p:ext>
      <p:ext uri="{0DE0543C-8EB1-4030-BF3C-B5FBB4ABB16E}">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2">
    <p:bg>
      <p:bgPr>
        <a:blipFill dpi="0" rotWithShape="1">
          <a:blip r:embed="rId3"/>
          <a:stretch>
            <a:fillRect l="-2000" r="-2000"/>
          </a:stretch>
        </a:blipFill>
        <a:effectLst/>
      </p:bgPr>
    </p:bg>
    <p:spTree>
      <p:nvGrpSpPr>
        <p:cNvPr id="1" name=""/>
        <p:cNvGrpSpPr/>
        <p:nvPr/>
      </p:nvGrpSpPr>
      <p:grpSpPr>
        <a:xfrm>
          <a:off x="0" y="0"/>
          <a:ext cx="0" cy="0"/>
          <a:chOff x="0" y="0"/>
          <a:chExt cx="0" cy="0"/>
        </a:xfrm>
      </p:grpSpPr>
      <p:pic>
        <p:nvPicPr>
          <p:cNvPr id="2" name="Picture 1">
            <a:extLst>
              <a:ext uri="{4C4789BE-9CAA-4BB2-AC60-89FE81DA21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3" name="Rectangle 2">
            <a:extLst>
              <a:ext uri="{6F7755DD-4403-46E2-9650-5E5767524CE5}">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C68E1A85-08B4-4A8C-98FD-25D7D22A19AE}"/>
              </a:ext>
            </a:extLst>
          </p:cNvPr>
          <p:cNvSpPr txBox="1">
            <a:spLocks noChangeArrowheads="1"/>
          </p:cNvSpPr>
          <p:nvPr/>
        </p:nvSpPr>
        <p:spPr>
          <a:xfrm>
            <a:off x="1839686" y="307754"/>
            <a:ext cx="6111354" cy="782638"/>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l"/>
            <a:r>
              <a:rPr lang="en-US" sz="4000" b="1" dirty="0">
                <a:solidFill>
                  <a:schemeClr val="tx1"/>
                </a:solidFill>
                <a:latin typeface="Trebuchet MS" panose="020B0603020202020204" pitchFamily="34" charset="0"/>
              </a:rPr>
              <a:t>Group 9 - Introduction</a:t>
            </a:r>
          </a:p>
        </p:txBody>
      </p:sp>
      <p:sp>
        <p:nvSpPr>
          <p:cNvPr id="4" name="Rectangle 3">
            <a:extLst>
              <a:ext uri="{82FA11C4-D6FA-42B3-8D6B-7BC41954820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E90BFF7-DFC9-4C7D-83A9-7DF07D19004E}"/>
              </a:ext>
            </a:extLst>
          </p:cNvPr>
          <p:cNvSpPr txBox="1">
            <a:spLocks noChangeArrowheads="1"/>
          </p:cNvSpPr>
          <p:nvPr/>
        </p:nvSpPr>
        <p:spPr>
          <a:xfrm>
            <a:off x="2971800" y="1371600"/>
            <a:ext cx="8534400" cy="1066800"/>
          </a:xfrm>
          <a:prstGeom prst="rect">
            <a:avLst/>
          </a:prstGeom>
        </p:spPr>
        <p:style>
          <a:lnRef idx="2">
            <a:schemeClr val="dk1"/>
          </a:lnRef>
          <a:fillRef idx="1">
            <a:schemeClr val="lt1"/>
          </a:fillRef>
          <a:effectRef idx="0">
            <a:schemeClr val="dk1"/>
          </a:effectRef>
          <a:fontRef idx="minor">
            <a:schemeClr val="dk1"/>
          </a:fontRef>
        </p:style>
        <p:txBody>
          <a:bodyPr rtlCol="0"/>
          <a:lstStyle>
            <a:lvl1pPr marL="342900" lvl="0" indent="-342900" algn="l" rtl="0">
              <a:spcBef>
                <a:spcPct val="20000"/>
              </a:spcBef>
              <a:spcAft>
                <a:spcPct val="0"/>
              </a:spcAft>
              <a:buChar char="•"/>
              <a:defRPr lang="en-US" sz="3200" dirty="0">
                <a:solidFill>
                  <a:schemeClr val="tx1"/>
                </a:solidFill>
                <a:latin typeface="+mn-lt"/>
              </a:defRPr>
            </a:lvl1pPr>
            <a:lvl2pPr marL="742950" lvl="1" indent="-285750" algn="l" rtl="0">
              <a:spcBef>
                <a:spcPct val="20000"/>
              </a:spcBef>
              <a:spcAft>
                <a:spcPct val="0"/>
              </a:spcAft>
              <a:buChar char="–"/>
              <a:defRPr lang="en-US" sz="2800" dirty="0">
                <a:solidFill>
                  <a:schemeClr val="tx1"/>
                </a:solidFill>
                <a:latin typeface="+mn-lt"/>
              </a:defRPr>
            </a:lvl2pPr>
            <a:lvl3pPr marL="1143000" lvl="2" indent="-228600" algn="l" rtl="0">
              <a:spcBef>
                <a:spcPct val="20000"/>
              </a:spcBef>
              <a:spcAft>
                <a:spcPct val="0"/>
              </a:spcAft>
              <a:buChar char="•"/>
              <a:defRPr lang="en-US" sz="2400" dirty="0">
                <a:solidFill>
                  <a:schemeClr val="tx1"/>
                </a:solidFill>
                <a:latin typeface="+mn-lt"/>
              </a:defRPr>
            </a:lvl3pPr>
            <a:lvl4pPr marL="1600200" lvl="3" indent="-228600" algn="l" rtl="0">
              <a:spcBef>
                <a:spcPct val="20000"/>
              </a:spcBef>
              <a:spcAft>
                <a:spcPct val="0"/>
              </a:spcAft>
              <a:buChar char="–"/>
              <a:defRPr lang="en-US" sz="2000" dirty="0">
                <a:solidFill>
                  <a:schemeClr val="tx1"/>
                </a:solidFill>
                <a:latin typeface="+mn-lt"/>
              </a:defRPr>
            </a:lvl4pPr>
            <a:lvl5pPr marL="2057400" lvl="4" indent="-228600" algn="l" rtl="0">
              <a:spcBef>
                <a:spcPct val="20000"/>
              </a:spcBef>
              <a:spcAft>
                <a:spcPct val="0"/>
              </a:spcAft>
              <a:buChar char="»"/>
              <a:defRPr lang="en-US" sz="2000" dirty="0">
                <a:solidFill>
                  <a:schemeClr val="tx1"/>
                </a:solidFill>
                <a:latin typeface="+mn-lt"/>
              </a:defRPr>
            </a:lvl5pPr>
            <a:lvl6pPr marL="2514600" lvl="5" indent="-228600" algn="l" rtl="0">
              <a:spcBef>
                <a:spcPct val="20000"/>
              </a:spcBef>
              <a:spcAft>
                <a:spcPct val="0"/>
              </a:spcAft>
              <a:buChar char="»"/>
              <a:defRPr lang="en-US" sz="2000" dirty="0">
                <a:solidFill>
                  <a:schemeClr val="tx1"/>
                </a:solidFill>
                <a:latin typeface="+mn-lt"/>
              </a:defRPr>
            </a:lvl6pPr>
            <a:lvl7pPr marL="2971800" lvl="6" indent="-228600" algn="l" rtl="0">
              <a:spcBef>
                <a:spcPct val="20000"/>
              </a:spcBef>
              <a:spcAft>
                <a:spcPct val="0"/>
              </a:spcAft>
              <a:buChar char="»"/>
              <a:defRPr lang="en-US" sz="2000" dirty="0">
                <a:solidFill>
                  <a:schemeClr val="tx1"/>
                </a:solidFill>
                <a:latin typeface="+mn-lt"/>
              </a:defRPr>
            </a:lvl7pPr>
            <a:lvl8pPr marL="3429000" lvl="7" indent="-228600" algn="l" rtl="0">
              <a:spcBef>
                <a:spcPct val="20000"/>
              </a:spcBef>
              <a:spcAft>
                <a:spcPct val="0"/>
              </a:spcAft>
              <a:buChar char="»"/>
              <a:defRPr lang="en-US" sz="2000" dirty="0">
                <a:solidFill>
                  <a:schemeClr val="tx1"/>
                </a:solidFill>
                <a:latin typeface="+mn-lt"/>
              </a:defRPr>
            </a:lvl8pPr>
            <a:lvl9pPr marL="3886200" lvl="8" indent="-228600" algn="l" rtl="0">
              <a:spcBef>
                <a:spcPct val="20000"/>
              </a:spcBef>
              <a:spcAft>
                <a:spcPct val="0"/>
              </a:spcAft>
              <a:buChar char="»"/>
              <a:defRPr lang="en-US" sz="2000" dirty="0">
                <a:solidFill>
                  <a:schemeClr val="tx1"/>
                </a:solidFill>
                <a:latin typeface="+mn-lt"/>
              </a:defRPr>
            </a:lvl9pPr>
          </a:lstStyle>
          <a:p>
            <a:pPr marL="0" indent="0" algn="just">
              <a:buNone/>
            </a:pPr>
            <a:r>
              <a:rPr lang="en-US" sz="1600" b="1" dirty="0">
                <a:latin typeface="Trebuchet MS" panose="020B0603020202020204" pitchFamily="34" charset="0"/>
              </a:rPr>
              <a:t>Vikas</a:t>
            </a:r>
            <a:r>
              <a:rPr lang="en-US" sz="1600" dirty="0">
                <a:latin typeface="Trebuchet MS" panose="020B0603020202020204" pitchFamily="34" charset="0"/>
              </a:rPr>
              <a:t> is an actuarial and Insurtech consultant with 15 years of experience in pensions and life insurance, having worked with leading firms like Mercer, Aon, Exide Life, and Edelweiss Life.</a:t>
            </a:r>
          </a:p>
        </p:txBody>
      </p:sp>
      <p:sp>
        <p:nvSpPr>
          <p:cNvPr id="5" name="Footer Placeholder 4">
            <a:extLst>
              <a:ext uri="{32468B95-2D37-410A-BBEC-8D2FCC8A081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r>
              <a:rPr lang="en-US" dirty="0"/>
              <a:t>www.actuariesindia.org</a:t>
            </a:r>
          </a:p>
        </p:txBody>
      </p:sp>
      <p:pic>
        <p:nvPicPr>
          <p:cNvPr id="7" name="Picture 6" descr="A person with a beard&#10;&#10;Description automatically generated">
            <a:extLst>
              <a:ext uri="{FF2B5EF4-FFF2-40B4-BE49-F238E27FC236}">
                <a16:creationId xmlns:a16="http://schemas.microsoft.com/office/drawing/2014/main" id="{D3F0F4AE-0E4D-2E01-5E0C-C9E8D8B35D2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05000" y="1371600"/>
            <a:ext cx="838200" cy="1029651"/>
          </a:xfrm>
          <a:prstGeom prst="rect">
            <a:avLst/>
          </a:prstGeom>
        </p:spPr>
      </p:pic>
      <p:sp>
        <p:nvSpPr>
          <p:cNvPr id="14" name="Rectangle 3">
            <a:extLst>
              <a:ext uri="{FF2B5EF4-FFF2-40B4-BE49-F238E27FC236}">
                <a16:creationId xmlns:a16="http://schemas.microsoft.com/office/drawing/2014/main" id="{C3747366-0E9C-A95C-6587-DE654CECEA73}"/>
              </a:ext>
              <a:ext uri="{82FA11C4-D6FA-42B3-8D6B-7BC41954820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E90BFF7-DFC9-4C7D-83A9-7DF07D19004E}"/>
              </a:ext>
            </a:extLst>
          </p:cNvPr>
          <p:cNvSpPr txBox="1">
            <a:spLocks noChangeArrowheads="1"/>
          </p:cNvSpPr>
          <p:nvPr/>
        </p:nvSpPr>
        <p:spPr>
          <a:xfrm>
            <a:off x="2971800" y="2667000"/>
            <a:ext cx="8534400" cy="1066800"/>
          </a:xfrm>
          <a:prstGeom prst="rect">
            <a:avLst/>
          </a:prstGeom>
        </p:spPr>
        <p:style>
          <a:lnRef idx="2">
            <a:schemeClr val="dk1"/>
          </a:lnRef>
          <a:fillRef idx="1">
            <a:schemeClr val="lt1"/>
          </a:fillRef>
          <a:effectRef idx="0">
            <a:schemeClr val="dk1"/>
          </a:effectRef>
          <a:fontRef idx="minor">
            <a:schemeClr val="dk1"/>
          </a:fontRef>
        </p:style>
        <p:txBody>
          <a:bodyPr rtlCol="0"/>
          <a:lstStyle>
            <a:lvl1pPr marL="342900" lvl="0" indent="-342900" algn="l" rtl="0">
              <a:spcBef>
                <a:spcPct val="20000"/>
              </a:spcBef>
              <a:spcAft>
                <a:spcPct val="0"/>
              </a:spcAft>
              <a:buChar char="•"/>
              <a:defRPr lang="en-US" sz="3200" dirty="0">
                <a:solidFill>
                  <a:schemeClr val="tx1"/>
                </a:solidFill>
                <a:latin typeface="+mn-lt"/>
              </a:defRPr>
            </a:lvl1pPr>
            <a:lvl2pPr marL="742950" lvl="1" indent="-285750" algn="l" rtl="0">
              <a:spcBef>
                <a:spcPct val="20000"/>
              </a:spcBef>
              <a:spcAft>
                <a:spcPct val="0"/>
              </a:spcAft>
              <a:buChar char="–"/>
              <a:defRPr lang="en-US" sz="2800" dirty="0">
                <a:solidFill>
                  <a:schemeClr val="tx1"/>
                </a:solidFill>
                <a:latin typeface="+mn-lt"/>
              </a:defRPr>
            </a:lvl2pPr>
            <a:lvl3pPr marL="1143000" lvl="2" indent="-228600" algn="l" rtl="0">
              <a:spcBef>
                <a:spcPct val="20000"/>
              </a:spcBef>
              <a:spcAft>
                <a:spcPct val="0"/>
              </a:spcAft>
              <a:buChar char="•"/>
              <a:defRPr lang="en-US" sz="2400" dirty="0">
                <a:solidFill>
                  <a:schemeClr val="tx1"/>
                </a:solidFill>
                <a:latin typeface="+mn-lt"/>
              </a:defRPr>
            </a:lvl3pPr>
            <a:lvl4pPr marL="1600200" lvl="3" indent="-228600" algn="l" rtl="0">
              <a:spcBef>
                <a:spcPct val="20000"/>
              </a:spcBef>
              <a:spcAft>
                <a:spcPct val="0"/>
              </a:spcAft>
              <a:buChar char="–"/>
              <a:defRPr lang="en-US" sz="2000" dirty="0">
                <a:solidFill>
                  <a:schemeClr val="tx1"/>
                </a:solidFill>
                <a:latin typeface="+mn-lt"/>
              </a:defRPr>
            </a:lvl4pPr>
            <a:lvl5pPr marL="2057400" lvl="4" indent="-228600" algn="l" rtl="0">
              <a:spcBef>
                <a:spcPct val="20000"/>
              </a:spcBef>
              <a:spcAft>
                <a:spcPct val="0"/>
              </a:spcAft>
              <a:buChar char="»"/>
              <a:defRPr lang="en-US" sz="2000" dirty="0">
                <a:solidFill>
                  <a:schemeClr val="tx1"/>
                </a:solidFill>
                <a:latin typeface="+mn-lt"/>
              </a:defRPr>
            </a:lvl5pPr>
            <a:lvl6pPr marL="2514600" lvl="5" indent="-228600" algn="l" rtl="0">
              <a:spcBef>
                <a:spcPct val="20000"/>
              </a:spcBef>
              <a:spcAft>
                <a:spcPct val="0"/>
              </a:spcAft>
              <a:buChar char="»"/>
              <a:defRPr lang="en-US" sz="2000" dirty="0">
                <a:solidFill>
                  <a:schemeClr val="tx1"/>
                </a:solidFill>
                <a:latin typeface="+mn-lt"/>
              </a:defRPr>
            </a:lvl6pPr>
            <a:lvl7pPr marL="2971800" lvl="6" indent="-228600" algn="l" rtl="0">
              <a:spcBef>
                <a:spcPct val="20000"/>
              </a:spcBef>
              <a:spcAft>
                <a:spcPct val="0"/>
              </a:spcAft>
              <a:buChar char="»"/>
              <a:defRPr lang="en-US" sz="2000" dirty="0">
                <a:solidFill>
                  <a:schemeClr val="tx1"/>
                </a:solidFill>
                <a:latin typeface="+mn-lt"/>
              </a:defRPr>
            </a:lvl7pPr>
            <a:lvl8pPr marL="3429000" lvl="7" indent="-228600" algn="l" rtl="0">
              <a:spcBef>
                <a:spcPct val="20000"/>
              </a:spcBef>
              <a:spcAft>
                <a:spcPct val="0"/>
              </a:spcAft>
              <a:buChar char="»"/>
              <a:defRPr lang="en-US" sz="2000" dirty="0">
                <a:solidFill>
                  <a:schemeClr val="tx1"/>
                </a:solidFill>
                <a:latin typeface="+mn-lt"/>
              </a:defRPr>
            </a:lvl8pPr>
            <a:lvl9pPr marL="3886200" lvl="8" indent="-228600" algn="l" rtl="0">
              <a:spcBef>
                <a:spcPct val="20000"/>
              </a:spcBef>
              <a:spcAft>
                <a:spcPct val="0"/>
              </a:spcAft>
              <a:buChar char="»"/>
              <a:defRPr lang="en-US" sz="2000" dirty="0">
                <a:solidFill>
                  <a:schemeClr val="tx1"/>
                </a:solidFill>
                <a:latin typeface="+mn-lt"/>
              </a:defRPr>
            </a:lvl9pPr>
          </a:lstStyle>
          <a:p>
            <a:pPr marL="0" indent="0" algn="just">
              <a:buNone/>
            </a:pPr>
            <a:r>
              <a:rPr lang="en-US" sz="1600" b="1" dirty="0">
                <a:latin typeface="Trebuchet MS" panose="020B0603020202020204" pitchFamily="34" charset="0"/>
              </a:rPr>
              <a:t>Anisha</a:t>
            </a:r>
            <a:r>
              <a:rPr lang="en-US" sz="1600" dirty="0">
                <a:latin typeface="Trebuchet MS" panose="020B0603020202020204" pitchFamily="34" charset="0"/>
              </a:rPr>
              <a:t> is an experienced actuarial professional with 8 years in Employee Benefits Valuation, currently a Senior Manager at Mercer specializing in funding valuations, client-specific models, and projections. Her work spans the US, Turkey, Thailand, Mexico, the UK, and previously at MetLife.</a:t>
            </a:r>
          </a:p>
        </p:txBody>
      </p:sp>
      <p:sp>
        <p:nvSpPr>
          <p:cNvPr id="16" name="Rectangle 3">
            <a:extLst>
              <a:ext uri="{FF2B5EF4-FFF2-40B4-BE49-F238E27FC236}">
                <a16:creationId xmlns:a16="http://schemas.microsoft.com/office/drawing/2014/main" id="{51F34B68-CD44-8AED-4E2D-1655F176977D}"/>
              </a:ext>
              <a:ext uri="{82FA11C4-D6FA-42B3-8D6B-7BC41954820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E90BFF7-DFC9-4C7D-83A9-7DF07D19004E}"/>
              </a:ext>
            </a:extLst>
          </p:cNvPr>
          <p:cNvSpPr txBox="1">
            <a:spLocks noChangeArrowheads="1"/>
          </p:cNvSpPr>
          <p:nvPr/>
        </p:nvSpPr>
        <p:spPr>
          <a:xfrm>
            <a:off x="2971800" y="3962400"/>
            <a:ext cx="8534400" cy="1066800"/>
          </a:xfrm>
          <a:prstGeom prst="rect">
            <a:avLst/>
          </a:prstGeom>
        </p:spPr>
        <p:style>
          <a:lnRef idx="2">
            <a:schemeClr val="dk1"/>
          </a:lnRef>
          <a:fillRef idx="1">
            <a:schemeClr val="lt1"/>
          </a:fillRef>
          <a:effectRef idx="0">
            <a:schemeClr val="dk1"/>
          </a:effectRef>
          <a:fontRef idx="minor">
            <a:schemeClr val="dk1"/>
          </a:fontRef>
        </p:style>
        <p:txBody>
          <a:bodyPr rtlCol="0"/>
          <a:lstStyle>
            <a:lvl1pPr marL="342900" lvl="0" indent="-342900" algn="l" rtl="0">
              <a:spcBef>
                <a:spcPct val="20000"/>
              </a:spcBef>
              <a:spcAft>
                <a:spcPct val="0"/>
              </a:spcAft>
              <a:buChar char="•"/>
              <a:defRPr lang="en-US" sz="3200" dirty="0">
                <a:solidFill>
                  <a:schemeClr val="tx1"/>
                </a:solidFill>
                <a:latin typeface="+mn-lt"/>
              </a:defRPr>
            </a:lvl1pPr>
            <a:lvl2pPr marL="742950" lvl="1" indent="-285750" algn="l" rtl="0">
              <a:spcBef>
                <a:spcPct val="20000"/>
              </a:spcBef>
              <a:spcAft>
                <a:spcPct val="0"/>
              </a:spcAft>
              <a:buChar char="–"/>
              <a:defRPr lang="en-US" sz="2800" dirty="0">
                <a:solidFill>
                  <a:schemeClr val="tx1"/>
                </a:solidFill>
                <a:latin typeface="+mn-lt"/>
              </a:defRPr>
            </a:lvl2pPr>
            <a:lvl3pPr marL="1143000" lvl="2" indent="-228600" algn="l" rtl="0">
              <a:spcBef>
                <a:spcPct val="20000"/>
              </a:spcBef>
              <a:spcAft>
                <a:spcPct val="0"/>
              </a:spcAft>
              <a:buChar char="•"/>
              <a:defRPr lang="en-US" sz="2400" dirty="0">
                <a:solidFill>
                  <a:schemeClr val="tx1"/>
                </a:solidFill>
                <a:latin typeface="+mn-lt"/>
              </a:defRPr>
            </a:lvl3pPr>
            <a:lvl4pPr marL="1600200" lvl="3" indent="-228600" algn="l" rtl="0">
              <a:spcBef>
                <a:spcPct val="20000"/>
              </a:spcBef>
              <a:spcAft>
                <a:spcPct val="0"/>
              </a:spcAft>
              <a:buChar char="–"/>
              <a:defRPr lang="en-US" sz="2000" dirty="0">
                <a:solidFill>
                  <a:schemeClr val="tx1"/>
                </a:solidFill>
                <a:latin typeface="+mn-lt"/>
              </a:defRPr>
            </a:lvl4pPr>
            <a:lvl5pPr marL="2057400" lvl="4" indent="-228600" algn="l" rtl="0">
              <a:spcBef>
                <a:spcPct val="20000"/>
              </a:spcBef>
              <a:spcAft>
                <a:spcPct val="0"/>
              </a:spcAft>
              <a:buChar char="»"/>
              <a:defRPr lang="en-US" sz="2000" dirty="0">
                <a:solidFill>
                  <a:schemeClr val="tx1"/>
                </a:solidFill>
                <a:latin typeface="+mn-lt"/>
              </a:defRPr>
            </a:lvl5pPr>
            <a:lvl6pPr marL="2514600" lvl="5" indent="-228600" algn="l" rtl="0">
              <a:spcBef>
                <a:spcPct val="20000"/>
              </a:spcBef>
              <a:spcAft>
                <a:spcPct val="0"/>
              </a:spcAft>
              <a:buChar char="»"/>
              <a:defRPr lang="en-US" sz="2000" dirty="0">
                <a:solidFill>
                  <a:schemeClr val="tx1"/>
                </a:solidFill>
                <a:latin typeface="+mn-lt"/>
              </a:defRPr>
            </a:lvl6pPr>
            <a:lvl7pPr marL="2971800" lvl="6" indent="-228600" algn="l" rtl="0">
              <a:spcBef>
                <a:spcPct val="20000"/>
              </a:spcBef>
              <a:spcAft>
                <a:spcPct val="0"/>
              </a:spcAft>
              <a:buChar char="»"/>
              <a:defRPr lang="en-US" sz="2000" dirty="0">
                <a:solidFill>
                  <a:schemeClr val="tx1"/>
                </a:solidFill>
                <a:latin typeface="+mn-lt"/>
              </a:defRPr>
            </a:lvl7pPr>
            <a:lvl8pPr marL="3429000" lvl="7" indent="-228600" algn="l" rtl="0">
              <a:spcBef>
                <a:spcPct val="20000"/>
              </a:spcBef>
              <a:spcAft>
                <a:spcPct val="0"/>
              </a:spcAft>
              <a:buChar char="»"/>
              <a:defRPr lang="en-US" sz="2000" dirty="0">
                <a:solidFill>
                  <a:schemeClr val="tx1"/>
                </a:solidFill>
                <a:latin typeface="+mn-lt"/>
              </a:defRPr>
            </a:lvl8pPr>
            <a:lvl9pPr marL="3886200" lvl="8" indent="-228600" algn="l" rtl="0">
              <a:spcBef>
                <a:spcPct val="20000"/>
              </a:spcBef>
              <a:spcAft>
                <a:spcPct val="0"/>
              </a:spcAft>
              <a:buChar char="»"/>
              <a:defRPr lang="en-US" sz="2000" dirty="0">
                <a:solidFill>
                  <a:schemeClr val="tx1"/>
                </a:solidFill>
                <a:latin typeface="+mn-lt"/>
              </a:defRPr>
            </a:lvl9pPr>
          </a:lstStyle>
          <a:p>
            <a:pPr marL="0" indent="0" algn="just">
              <a:buNone/>
            </a:pPr>
            <a:r>
              <a:rPr lang="en-US" sz="1600" b="1" dirty="0" err="1">
                <a:latin typeface="Trebuchet MS" panose="020B0603020202020204" pitchFamily="34" charset="0"/>
              </a:rPr>
              <a:t>Parshwa</a:t>
            </a:r>
            <a:r>
              <a:rPr lang="en-US" sz="1600" dirty="0">
                <a:latin typeface="Trebuchet MS" panose="020B0603020202020204" pitchFamily="34" charset="0"/>
              </a:rPr>
              <a:t> is a Manager at Mercer. He has around 5 years of experience in the UK pensions domain mainly working on funding and accounting valuations. Previously he has worked with Deloitte as a Financial Risk Consultant</a:t>
            </a:r>
          </a:p>
        </p:txBody>
      </p:sp>
      <p:sp>
        <p:nvSpPr>
          <p:cNvPr id="18" name="Rectangle 3">
            <a:extLst>
              <a:ext uri="{FF2B5EF4-FFF2-40B4-BE49-F238E27FC236}">
                <a16:creationId xmlns:a16="http://schemas.microsoft.com/office/drawing/2014/main" id="{51A9C86C-50D1-F68B-1254-E919F7D0A8D4}"/>
              </a:ext>
              <a:ext uri="{82FA11C4-D6FA-42B3-8D6B-7BC41954820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E90BFF7-DFC9-4C7D-83A9-7DF07D19004E}"/>
              </a:ext>
            </a:extLst>
          </p:cNvPr>
          <p:cNvSpPr txBox="1">
            <a:spLocks noChangeArrowheads="1"/>
          </p:cNvSpPr>
          <p:nvPr/>
        </p:nvSpPr>
        <p:spPr>
          <a:xfrm>
            <a:off x="2971800" y="5257800"/>
            <a:ext cx="8534400" cy="1066800"/>
          </a:xfrm>
          <a:prstGeom prst="rect">
            <a:avLst/>
          </a:prstGeom>
        </p:spPr>
        <p:style>
          <a:lnRef idx="2">
            <a:schemeClr val="dk1"/>
          </a:lnRef>
          <a:fillRef idx="1">
            <a:schemeClr val="lt1"/>
          </a:fillRef>
          <a:effectRef idx="0">
            <a:schemeClr val="dk1"/>
          </a:effectRef>
          <a:fontRef idx="minor">
            <a:schemeClr val="dk1"/>
          </a:fontRef>
        </p:style>
        <p:txBody>
          <a:bodyPr rtlCol="0"/>
          <a:lstStyle>
            <a:lvl1pPr marL="342900" lvl="0" indent="-342900" algn="l" rtl="0">
              <a:spcBef>
                <a:spcPct val="20000"/>
              </a:spcBef>
              <a:spcAft>
                <a:spcPct val="0"/>
              </a:spcAft>
              <a:buChar char="•"/>
              <a:defRPr lang="en-US" sz="3200" dirty="0">
                <a:solidFill>
                  <a:schemeClr val="tx1"/>
                </a:solidFill>
                <a:latin typeface="+mn-lt"/>
              </a:defRPr>
            </a:lvl1pPr>
            <a:lvl2pPr marL="742950" lvl="1" indent="-285750" algn="l" rtl="0">
              <a:spcBef>
                <a:spcPct val="20000"/>
              </a:spcBef>
              <a:spcAft>
                <a:spcPct val="0"/>
              </a:spcAft>
              <a:buChar char="–"/>
              <a:defRPr lang="en-US" sz="2800" dirty="0">
                <a:solidFill>
                  <a:schemeClr val="tx1"/>
                </a:solidFill>
                <a:latin typeface="+mn-lt"/>
              </a:defRPr>
            </a:lvl2pPr>
            <a:lvl3pPr marL="1143000" lvl="2" indent="-228600" algn="l" rtl="0">
              <a:spcBef>
                <a:spcPct val="20000"/>
              </a:spcBef>
              <a:spcAft>
                <a:spcPct val="0"/>
              </a:spcAft>
              <a:buChar char="•"/>
              <a:defRPr lang="en-US" sz="2400" dirty="0">
                <a:solidFill>
                  <a:schemeClr val="tx1"/>
                </a:solidFill>
                <a:latin typeface="+mn-lt"/>
              </a:defRPr>
            </a:lvl3pPr>
            <a:lvl4pPr marL="1600200" lvl="3" indent="-228600" algn="l" rtl="0">
              <a:spcBef>
                <a:spcPct val="20000"/>
              </a:spcBef>
              <a:spcAft>
                <a:spcPct val="0"/>
              </a:spcAft>
              <a:buChar char="–"/>
              <a:defRPr lang="en-US" sz="2000" dirty="0">
                <a:solidFill>
                  <a:schemeClr val="tx1"/>
                </a:solidFill>
                <a:latin typeface="+mn-lt"/>
              </a:defRPr>
            </a:lvl4pPr>
            <a:lvl5pPr marL="2057400" lvl="4" indent="-228600" algn="l" rtl="0">
              <a:spcBef>
                <a:spcPct val="20000"/>
              </a:spcBef>
              <a:spcAft>
                <a:spcPct val="0"/>
              </a:spcAft>
              <a:buChar char="»"/>
              <a:defRPr lang="en-US" sz="2000" dirty="0">
                <a:solidFill>
                  <a:schemeClr val="tx1"/>
                </a:solidFill>
                <a:latin typeface="+mn-lt"/>
              </a:defRPr>
            </a:lvl5pPr>
            <a:lvl6pPr marL="2514600" lvl="5" indent="-228600" algn="l" rtl="0">
              <a:spcBef>
                <a:spcPct val="20000"/>
              </a:spcBef>
              <a:spcAft>
                <a:spcPct val="0"/>
              </a:spcAft>
              <a:buChar char="»"/>
              <a:defRPr lang="en-US" sz="2000" dirty="0">
                <a:solidFill>
                  <a:schemeClr val="tx1"/>
                </a:solidFill>
                <a:latin typeface="+mn-lt"/>
              </a:defRPr>
            </a:lvl6pPr>
            <a:lvl7pPr marL="2971800" lvl="6" indent="-228600" algn="l" rtl="0">
              <a:spcBef>
                <a:spcPct val="20000"/>
              </a:spcBef>
              <a:spcAft>
                <a:spcPct val="0"/>
              </a:spcAft>
              <a:buChar char="»"/>
              <a:defRPr lang="en-US" sz="2000" dirty="0">
                <a:solidFill>
                  <a:schemeClr val="tx1"/>
                </a:solidFill>
                <a:latin typeface="+mn-lt"/>
              </a:defRPr>
            </a:lvl7pPr>
            <a:lvl8pPr marL="3429000" lvl="7" indent="-228600" algn="l" rtl="0">
              <a:spcBef>
                <a:spcPct val="20000"/>
              </a:spcBef>
              <a:spcAft>
                <a:spcPct val="0"/>
              </a:spcAft>
              <a:buChar char="»"/>
              <a:defRPr lang="en-US" sz="2000" dirty="0">
                <a:solidFill>
                  <a:schemeClr val="tx1"/>
                </a:solidFill>
                <a:latin typeface="+mn-lt"/>
              </a:defRPr>
            </a:lvl8pPr>
            <a:lvl9pPr marL="3886200" lvl="8" indent="-228600" algn="l" rtl="0">
              <a:spcBef>
                <a:spcPct val="20000"/>
              </a:spcBef>
              <a:spcAft>
                <a:spcPct val="0"/>
              </a:spcAft>
              <a:buChar char="»"/>
              <a:defRPr lang="en-US" sz="2000" dirty="0">
                <a:solidFill>
                  <a:schemeClr val="tx1"/>
                </a:solidFill>
                <a:latin typeface="+mn-lt"/>
              </a:defRPr>
            </a:lvl9pPr>
          </a:lstStyle>
          <a:p>
            <a:pPr marL="0" indent="0" algn="just">
              <a:buNone/>
            </a:pPr>
            <a:r>
              <a:rPr lang="en-US" sz="1600" dirty="0">
                <a:latin typeface="Trebuchet MS" panose="020B0603020202020204" pitchFamily="34" charset="0"/>
              </a:rPr>
              <a:t>Aman, is an entrepreneur and director at IAQS. He has further worked as an Actuarial Consultant for over 3 years with leading actuarial consulting firms Milliman and EXL contributing to their life consultancy practice for their American clients with life and annuity block of business.</a:t>
            </a:r>
          </a:p>
        </p:txBody>
      </p:sp>
      <p:pic>
        <p:nvPicPr>
          <p:cNvPr id="21" name="Picture 20">
            <a:extLst>
              <a:ext uri="{FF2B5EF4-FFF2-40B4-BE49-F238E27FC236}">
                <a16:creationId xmlns:a16="http://schemas.microsoft.com/office/drawing/2014/main" id="{A3ED2D72-16C8-2FCF-A359-305DE0AABBB0}"/>
              </a:ext>
            </a:extLst>
          </p:cNvPr>
          <p:cNvPicPr>
            <a:picLocks noChangeAspect="1"/>
          </p:cNvPicPr>
          <p:nvPr/>
        </p:nvPicPr>
        <p:blipFill>
          <a:blip r:embed="rId6"/>
          <a:stretch>
            <a:fillRect/>
          </a:stretch>
        </p:blipFill>
        <p:spPr>
          <a:xfrm>
            <a:off x="1905000" y="2642932"/>
            <a:ext cx="793991" cy="1053719"/>
          </a:xfrm>
          <a:prstGeom prst="rect">
            <a:avLst/>
          </a:prstGeom>
        </p:spPr>
      </p:pic>
      <p:pic>
        <p:nvPicPr>
          <p:cNvPr id="23" name="Picture 22">
            <a:extLst>
              <a:ext uri="{FF2B5EF4-FFF2-40B4-BE49-F238E27FC236}">
                <a16:creationId xmlns:a16="http://schemas.microsoft.com/office/drawing/2014/main" id="{F0D5DE71-AAC2-0F6A-9B74-5DC27E1B0230}"/>
              </a:ext>
            </a:extLst>
          </p:cNvPr>
          <p:cNvPicPr>
            <a:picLocks noChangeAspect="1"/>
          </p:cNvPicPr>
          <p:nvPr/>
        </p:nvPicPr>
        <p:blipFill>
          <a:blip r:embed="rId7"/>
          <a:stretch>
            <a:fillRect/>
          </a:stretch>
        </p:blipFill>
        <p:spPr>
          <a:xfrm>
            <a:off x="1905000" y="5243960"/>
            <a:ext cx="838200" cy="1066800"/>
          </a:xfrm>
          <a:prstGeom prst="rect">
            <a:avLst/>
          </a:prstGeom>
        </p:spPr>
      </p:pic>
      <p:pic>
        <p:nvPicPr>
          <p:cNvPr id="25" name="Picture 24">
            <a:extLst>
              <a:ext uri="{FF2B5EF4-FFF2-40B4-BE49-F238E27FC236}">
                <a16:creationId xmlns:a16="http://schemas.microsoft.com/office/drawing/2014/main" id="{A7353C53-17A0-AB17-B823-4AE2BBEC3E6C}"/>
              </a:ext>
            </a:extLst>
          </p:cNvPr>
          <p:cNvPicPr>
            <a:picLocks noChangeAspect="1"/>
          </p:cNvPicPr>
          <p:nvPr/>
        </p:nvPicPr>
        <p:blipFill>
          <a:blip r:embed="rId8"/>
          <a:stretch>
            <a:fillRect/>
          </a:stretch>
        </p:blipFill>
        <p:spPr>
          <a:xfrm>
            <a:off x="1894114" y="3948560"/>
            <a:ext cx="867786" cy="1053719"/>
          </a:xfrm>
          <a:prstGeom prst="rect">
            <a:avLst/>
          </a:prstGeom>
        </p:spPr>
      </p:pic>
    </p:spTree>
    <p:extLst>
      <p:ext uri="{810A032D-2306-4D3D-A3D4-67B777541B3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23592912-F8A2-2B53-7566-8BC958E5B40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A4E3022-5D6B-163C-507C-2D9200C746BC}"/>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3285F63C-6AD3-78B8-E146-2DB04FE463FD}"/>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CFD22EC4-3411-7C30-46D5-FAE9F3D2B16E}"/>
              </a:ext>
              <a:ext uri="{54B66DCD-9346-45A4-903B-945A7A818A0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Professional Misconduct</a:t>
            </a:r>
          </a:p>
        </p:txBody>
      </p:sp>
      <p:sp>
        <p:nvSpPr>
          <p:cNvPr id="7" name="Rectangle 2">
            <a:extLst>
              <a:ext uri="{FF2B5EF4-FFF2-40B4-BE49-F238E27FC236}">
                <a16:creationId xmlns:a16="http://schemas.microsoft.com/office/drawing/2014/main" id="{F8C8848C-6514-97D6-C809-4E6DBE040814}"/>
              </a:ext>
              <a:ext uri="{B9A144BB-8C92-453A-B467-4AABF5A879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A7C0C86-1B4C-418D-9053-633925137001}"/>
              </a:ext>
            </a:extLst>
          </p:cNvPr>
          <p:cNvSpPr txBox="1">
            <a:spLocks noChangeArrowheads="1"/>
          </p:cNvSpPr>
          <p:nvPr/>
        </p:nvSpPr>
        <p:spPr>
          <a:xfrm>
            <a:off x="1730829" y="1295400"/>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IN" sz="2400" b="1" u="sng" dirty="0">
                <a:solidFill>
                  <a:schemeClr val="tx1"/>
                </a:solidFill>
                <a:latin typeface="Trebuchet MS" panose="020B0603020202020204" pitchFamily="34" charset="0"/>
              </a:rPr>
              <a:t>Risk</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Accepting this arrangement may lead to allegations of professional misconduct as it violates several Professional Conduct Standards (PCS) and Actuarial Practice Standards / Guidance Notes.</a:t>
            </a:r>
            <a:endParaRPr lang="en-IN" sz="2400" dirty="0">
              <a:latin typeface="Trebuchet MS" panose="020B0603020202020204" pitchFamily="34" charset="0"/>
            </a:endParaRPr>
          </a:p>
          <a:p>
            <a:pPr algn="just"/>
            <a:endParaRPr lang="en-US" sz="2400" dirty="0">
              <a:solidFill>
                <a:schemeClr val="tx1"/>
              </a:solidFill>
              <a:latin typeface="Trebuchet MS" panose="020B0603020202020204" pitchFamily="34" charset="0"/>
            </a:endParaRPr>
          </a:p>
          <a:p>
            <a:pPr algn="just"/>
            <a:r>
              <a:rPr lang="en-IN" sz="2400" b="1" u="sng" dirty="0">
                <a:solidFill>
                  <a:schemeClr val="tx1"/>
                </a:solidFill>
                <a:latin typeface="Trebuchet MS" panose="020B0603020202020204" pitchFamily="34" charset="0"/>
              </a:rPr>
              <a:t>Consequences</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p>
          <a:p>
            <a:pPr marL="457200" indent="-457200" algn="just">
              <a:buAutoNum type="arabicPeriod"/>
            </a:pPr>
            <a:r>
              <a:rPr lang="en-US" sz="2400" dirty="0">
                <a:solidFill>
                  <a:schemeClr val="tx1"/>
                </a:solidFill>
                <a:latin typeface="Trebuchet MS" panose="020B0603020202020204" pitchFamily="34" charset="0"/>
              </a:rPr>
              <a:t>Investigation by the Disciplinary Committee of IAI under Section 31 of the Actuaries Act, 2006.</a:t>
            </a:r>
          </a:p>
          <a:p>
            <a:pPr marL="457200" indent="-457200" algn="just">
              <a:buAutoNum type="arabicPeriod"/>
            </a:pPr>
            <a:r>
              <a:rPr lang="en-US" sz="2400" dirty="0">
                <a:solidFill>
                  <a:schemeClr val="tx1"/>
                </a:solidFill>
                <a:latin typeface="Trebuchet MS" panose="020B0603020202020204" pitchFamily="34" charset="0"/>
              </a:rPr>
              <a:t>Possible sanctions, including suspension of membership or removal from the register of actuaries.</a:t>
            </a:r>
          </a:p>
          <a:p>
            <a:pPr marL="457200" indent="-457200" algn="just">
              <a:buAutoNum type="arabicPeriod"/>
            </a:pPr>
            <a:r>
              <a:rPr lang="en-US" sz="2400" dirty="0">
                <a:solidFill>
                  <a:schemeClr val="tx1"/>
                </a:solidFill>
                <a:latin typeface="Trebuchet MS" panose="020B0603020202020204" pitchFamily="34" charset="0"/>
              </a:rPr>
              <a:t>Stigma of misconduct in the professional record, deterring future clients or employers.</a:t>
            </a:r>
          </a:p>
          <a:p>
            <a:pPr algn="just"/>
            <a:endParaRPr lang="en-US" sz="2400"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3951751377"/>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C94D42BF-8F70-2728-052A-FC30707A3D0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7346CEB-FDA5-749E-FA31-AE93CCA788C5}"/>
              </a:ext>
              <a:ext uri="{4C4789BE-9CAA-4BB2-AC60-89FE81DA21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DB3A11DB-84A5-B684-C543-1697454031C2}"/>
              </a:ext>
              <a:ext uri="{32468B95-2D37-410A-BBEC-8D2FCC8A081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C6EE601F-A7D5-6960-D3C5-6B6DC7473847}"/>
              </a:ext>
              <a:ext uri="{54B66DCD-9346-45A4-903B-945A7A818A0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Reputational Risk</a:t>
            </a:r>
          </a:p>
        </p:txBody>
      </p:sp>
      <p:sp>
        <p:nvSpPr>
          <p:cNvPr id="7" name="Rectangle 2">
            <a:extLst>
              <a:ext uri="{FF2B5EF4-FFF2-40B4-BE49-F238E27FC236}">
                <a16:creationId xmlns:a16="http://schemas.microsoft.com/office/drawing/2014/main" id="{219A0950-061D-F223-CEB7-D2CE659C2339}"/>
              </a:ext>
              <a:ext uri="{B9A144BB-8C92-453A-B467-4AABF5A879E3}">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DA7C0C86-1B4C-418D-9053-633925137001}"/>
              </a:ext>
            </a:extLst>
          </p:cNvPr>
          <p:cNvSpPr txBox="1">
            <a:spLocks noChangeArrowheads="1"/>
          </p:cNvSpPr>
          <p:nvPr/>
        </p:nvSpPr>
        <p:spPr>
          <a:xfrm>
            <a:off x="1730829" y="1295400"/>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IN" sz="2400" b="1" u="sng" dirty="0">
                <a:solidFill>
                  <a:schemeClr val="tx1"/>
                </a:solidFill>
                <a:latin typeface="Trebuchet MS" panose="020B0603020202020204" pitchFamily="34" charset="0"/>
              </a:rPr>
              <a:t>Risk</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Signing a report without verifying the accuracy of the calculations damages the credibility and professional reputation of the actuary. It may lead to a perception of negligence or incompetence, not just for the actuary but also for the actuarial profession as a whole.</a:t>
            </a:r>
            <a:endParaRPr lang="en-IN" sz="2400" dirty="0">
              <a:latin typeface="Trebuchet MS" panose="020B0603020202020204" pitchFamily="34" charset="0"/>
            </a:endParaRPr>
          </a:p>
          <a:p>
            <a:pPr algn="just"/>
            <a:endParaRPr lang="en-US" sz="2400" dirty="0">
              <a:solidFill>
                <a:schemeClr val="tx1"/>
              </a:solidFill>
              <a:latin typeface="Trebuchet MS" panose="020B0603020202020204" pitchFamily="34" charset="0"/>
            </a:endParaRPr>
          </a:p>
          <a:p>
            <a:pPr algn="just"/>
            <a:r>
              <a:rPr lang="en-IN" sz="2400" b="1" u="sng" dirty="0">
                <a:solidFill>
                  <a:schemeClr val="tx1"/>
                </a:solidFill>
                <a:latin typeface="Trebuchet MS" panose="020B0603020202020204" pitchFamily="34" charset="0"/>
              </a:rPr>
              <a:t>Consequences</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p>
          <a:p>
            <a:pPr marL="457200" indent="-457200" algn="just">
              <a:buAutoNum type="arabicPeriod"/>
            </a:pPr>
            <a:r>
              <a:rPr lang="en-US" sz="2400" dirty="0">
                <a:solidFill>
                  <a:schemeClr val="tx1"/>
                </a:solidFill>
                <a:latin typeface="Trebuchet MS" panose="020B0603020202020204" pitchFamily="34" charset="0"/>
              </a:rPr>
              <a:t>Loss of trust among clients, auditors, and peers in the actuarial profession.</a:t>
            </a:r>
          </a:p>
          <a:p>
            <a:pPr marL="457200" indent="-457200" algn="just">
              <a:buAutoNum type="arabicPeriod"/>
            </a:pPr>
            <a:r>
              <a:rPr lang="en-US" sz="2400" dirty="0">
                <a:solidFill>
                  <a:schemeClr val="tx1"/>
                </a:solidFill>
                <a:latin typeface="Trebuchet MS" panose="020B0603020202020204" pitchFamily="34" charset="0"/>
              </a:rPr>
              <a:t>Damage to standing within the Institute of Actuaries of India (IAI) and the broader professional community.</a:t>
            </a:r>
          </a:p>
          <a:p>
            <a:pPr marL="457200" indent="-457200" algn="just">
              <a:buAutoNum type="arabicPeriod"/>
            </a:pPr>
            <a:r>
              <a:rPr lang="en-US" sz="2400" dirty="0">
                <a:solidFill>
                  <a:schemeClr val="tx1"/>
                </a:solidFill>
                <a:latin typeface="Trebuchet MS" panose="020B0603020202020204" pitchFamily="34" charset="0"/>
              </a:rPr>
              <a:t>Long-term career impact due to reduced opportunities and a tarnished professional image.</a:t>
            </a:r>
          </a:p>
          <a:p>
            <a:pPr algn="just"/>
            <a:endParaRPr lang="en-US" sz="2400"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3877860347"/>
      </p:ext>
      <p:ext uri="{810A032D-2306-4D3D-A3D4-67B777541B3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701E73CF-C974-5C3F-DB19-49075EC4A0F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6073D4A-8B89-0252-1B64-94C89C15FDB4}"/>
              </a:ext>
              <a:ext uri="{4C4789BE-9CAA-4BB2-AC60-89FE81DA21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AB37F949-BB73-4D9E-6567-BF755C0DF16F}"/>
              </a:ext>
              <a:ext uri="{32468B95-2D37-410A-BBEC-8D2FCC8A081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284A9662-7273-9E41-99CA-5B7DF0D53731}"/>
              </a:ext>
              <a:ext uri="{54B66DCD-9346-45A4-903B-945A7A818A0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Legal Liability</a:t>
            </a:r>
          </a:p>
        </p:txBody>
      </p:sp>
      <p:sp>
        <p:nvSpPr>
          <p:cNvPr id="7" name="Rectangle 2">
            <a:extLst>
              <a:ext uri="{FF2B5EF4-FFF2-40B4-BE49-F238E27FC236}">
                <a16:creationId xmlns:a16="http://schemas.microsoft.com/office/drawing/2014/main" id="{C6F958EE-F3D2-11A8-25A7-81D446B1FFC7}"/>
              </a:ext>
              <a:ext uri="{B9A144BB-8C92-453A-B467-4AABF5A879E3}">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DA7C0C86-1B4C-418D-9053-633925137001}"/>
              </a:ext>
            </a:extLst>
          </p:cNvPr>
          <p:cNvSpPr txBox="1">
            <a:spLocks noChangeArrowheads="1"/>
          </p:cNvSpPr>
          <p:nvPr/>
        </p:nvSpPr>
        <p:spPr>
          <a:xfrm>
            <a:off x="1730829" y="1286335"/>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IN" sz="2400" b="1" u="sng" dirty="0">
                <a:solidFill>
                  <a:schemeClr val="tx1"/>
                </a:solidFill>
                <a:latin typeface="Trebuchet MS" panose="020B0603020202020204" pitchFamily="34" charset="0"/>
              </a:rPr>
              <a:t>Risk</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Signing inaccurate reports exposes the actuary to legal liability, as these reports are relied upon by auditors, regulators, and company management.</a:t>
            </a:r>
          </a:p>
          <a:p>
            <a:pPr algn="just"/>
            <a:endParaRPr lang="en-US" sz="2400" dirty="0">
              <a:solidFill>
                <a:schemeClr val="tx1"/>
              </a:solidFill>
              <a:latin typeface="Trebuchet MS" panose="020B0603020202020204" pitchFamily="34" charset="0"/>
            </a:endParaRPr>
          </a:p>
          <a:p>
            <a:pPr algn="just"/>
            <a:r>
              <a:rPr lang="en-IN" sz="2400" b="1" u="sng" dirty="0">
                <a:solidFill>
                  <a:schemeClr val="tx1"/>
                </a:solidFill>
                <a:latin typeface="Trebuchet MS" panose="020B0603020202020204" pitchFamily="34" charset="0"/>
              </a:rPr>
              <a:t>Consequences</a:t>
            </a:r>
            <a:r>
              <a:rPr lang="en-US" sz="2400" b="1" u="sng" dirty="0">
                <a:solidFill>
                  <a:schemeClr val="tx1"/>
                </a:solidFill>
                <a:latin typeface="Trebuchet MS" panose="020B0603020202020204" pitchFamily="34" charset="0"/>
              </a:rPr>
              <a:t>:</a:t>
            </a:r>
            <a:r>
              <a:rPr lang="en-US" sz="2400" b="1" dirty="0">
                <a:solidFill>
                  <a:schemeClr val="tx1"/>
                </a:solidFill>
                <a:latin typeface="Trebuchet MS" panose="020B0603020202020204" pitchFamily="34" charset="0"/>
              </a:rPr>
              <a:t> </a:t>
            </a:r>
          </a:p>
          <a:p>
            <a:pPr marL="457200" indent="-457200" algn="just">
              <a:buAutoNum type="arabicPeriod"/>
            </a:pPr>
            <a:r>
              <a:rPr lang="en-US" sz="2400" dirty="0">
                <a:solidFill>
                  <a:schemeClr val="tx1"/>
                </a:solidFill>
                <a:latin typeface="Trebuchet MS" panose="020B0603020202020204" pitchFamily="34" charset="0"/>
              </a:rPr>
              <a:t>Potential lawsuits from affected companies, employees, or other stakeholders who suffer due to errors in the report.</a:t>
            </a:r>
          </a:p>
          <a:p>
            <a:pPr marL="457200" indent="-457200" algn="just">
              <a:buAutoNum type="arabicPeriod"/>
            </a:pPr>
            <a:r>
              <a:rPr lang="en-US" sz="2400" dirty="0">
                <a:solidFill>
                  <a:schemeClr val="tx1"/>
                </a:solidFill>
                <a:latin typeface="Trebuchet MS" panose="020B0603020202020204" pitchFamily="34" charset="0"/>
              </a:rPr>
              <a:t>Regulatory scrutiny under the Companies Act, which requires accurate disclosure of employee benefit obligations under various accounting standards.</a:t>
            </a:r>
          </a:p>
          <a:p>
            <a:pPr algn="just"/>
            <a:endParaRPr lang="en-US" sz="2400"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1219770618"/>
      </p:ext>
      <p:ext uri="{810A032D-2306-4D3D-A3D4-67B777541B3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tretch>
            <a:fillRect l="-2000" r="-2000"/>
          </a:stretch>
        </a:blipFill>
        <a:effectLst/>
      </p:bgPr>
    </p:bg>
    <p:spTree>
      <p:nvGrpSpPr>
        <p:cNvPr id="1" name="">
          <a:extLst>
            <a:ext uri="{FF2B5EF4-FFF2-40B4-BE49-F238E27FC236}">
              <a16:creationId xmlns:a16="http://schemas.microsoft.com/office/drawing/2014/main" id="{9F6A7959-0856-75CF-8D68-EF5A24E3405E}"/>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B2F574EC-433E-7B01-474B-D10AB37B2D09}"/>
              </a:ext>
              <a:ext uri="{B83B0842-5980-439F-B8C9-1808FB06DABA}">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EA844D0C-19CD-4CF9-9B79-5CADE44D055E}"/>
              </a:ext>
            </a:extLst>
          </p:cNvPr>
          <p:cNvPicPr>
            <a:picLocks noChangeAspect="1"/>
          </p:cNvPicPr>
          <p:nvPr/>
        </p:nvPicPr>
        <p:blipFill>
          <a:blip r:embed="rId3"/>
          <a:stretch>
            <a:fillRect/>
          </a:stretch>
        </p:blipFill>
        <p:spPr>
          <a:xfrm>
            <a:off x="10856258" y="3733800"/>
            <a:ext cx="1160929" cy="1169486"/>
          </a:xfrm>
          <a:prstGeom prst="rect">
            <a:avLst/>
          </a:prstGeom>
          <a:noFill/>
        </p:spPr>
      </p:pic>
      <p:sp>
        <p:nvSpPr>
          <p:cNvPr id="3" name="Rectangle 168">
            <a:extLst>
              <a:ext uri="{FF2B5EF4-FFF2-40B4-BE49-F238E27FC236}">
                <a16:creationId xmlns:a16="http://schemas.microsoft.com/office/drawing/2014/main" id="{08BB81BC-9DCE-81E3-ED4F-6F3772F16868}"/>
              </a:ext>
              <a:ext uri="{0BFDC0BE-15B5-4F31-95F0-9D782D434BF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4E0FE71-922A-441D-BCC4-470A3B18B69C}"/>
              </a:ext>
            </a:extLst>
          </p:cNvPr>
          <p:cNvSpPr>
            <a:spLocks noChangeArrowheads="1"/>
          </p:cNvSpPr>
          <p:nvPr/>
        </p:nvSpPr>
        <p:spPr>
          <a:xfrm>
            <a:off x="152400" y="3467243"/>
            <a:ext cx="11049000" cy="1676400"/>
          </a:xfrm>
          <a:prstGeom prst="rect">
            <a:avLst/>
          </a:prstGeom>
          <a:noFill/>
          <a:ln>
            <a:noFill/>
          </a:ln>
        </p:spPr>
        <p:txBody>
          <a:bodyPr rtlCol="0" anchor="ctr"/>
          <a:lstStyle>
            <a:lvl1pPr lvl="0" algn="ctr">
              <a:defRPr lang="en-US" sz="4400" dirty="0">
                <a:solidFill>
                  <a:schemeClr val="tx2"/>
                </a:solidFill>
                <a:latin typeface="Arial"/>
              </a:defRPr>
            </a:lvl1pPr>
            <a:lvl2pPr lvl="1" algn="ctr">
              <a:defRPr lang="en-US" sz="4400" dirty="0">
                <a:solidFill>
                  <a:schemeClr val="tx2"/>
                </a:solidFill>
                <a:latin typeface="Arial"/>
              </a:defRPr>
            </a:lvl2pPr>
            <a:lvl3pPr lvl="2" algn="ctr">
              <a:defRPr lang="en-US" sz="4400" dirty="0">
                <a:solidFill>
                  <a:schemeClr val="tx2"/>
                </a:solidFill>
                <a:latin typeface="Arial"/>
              </a:defRPr>
            </a:lvl3pPr>
            <a:lvl4pPr lvl="3" algn="ctr">
              <a:defRPr lang="en-US" sz="4400" dirty="0">
                <a:solidFill>
                  <a:schemeClr val="tx2"/>
                </a:solidFill>
                <a:latin typeface="Arial"/>
              </a:defRPr>
            </a:lvl4pPr>
            <a:lvl5pPr lvl="4" algn="ctr">
              <a:defRPr lang="en-US" sz="4400" dirty="0">
                <a:solidFill>
                  <a:schemeClr val="tx2"/>
                </a:solidFill>
                <a:latin typeface="Arial"/>
              </a:defRPr>
            </a:lvl5pPr>
            <a:lvl6pPr marL="457200" lvl="5" algn="ctr">
              <a:spcBef>
                <a:spcPct val="0"/>
              </a:spcBef>
              <a:spcAft>
                <a:spcPct val="0"/>
              </a:spcAft>
              <a:defRPr lang="en-US" sz="4400" dirty="0">
                <a:solidFill>
                  <a:schemeClr val="tx2"/>
                </a:solidFill>
                <a:latin typeface="Arial"/>
              </a:defRPr>
            </a:lvl6pPr>
            <a:lvl7pPr marL="914400" lvl="6" algn="ctr">
              <a:spcBef>
                <a:spcPct val="0"/>
              </a:spcBef>
              <a:spcAft>
                <a:spcPct val="0"/>
              </a:spcAft>
              <a:defRPr lang="en-US" sz="4400" dirty="0">
                <a:solidFill>
                  <a:schemeClr val="tx2"/>
                </a:solidFill>
                <a:latin typeface="Arial"/>
              </a:defRPr>
            </a:lvl7pPr>
            <a:lvl8pPr marL="1371600" lvl="7" algn="ctr">
              <a:spcBef>
                <a:spcPct val="0"/>
              </a:spcBef>
              <a:spcAft>
                <a:spcPct val="0"/>
              </a:spcAft>
              <a:defRPr lang="en-US" sz="4400" dirty="0">
                <a:solidFill>
                  <a:schemeClr val="tx2"/>
                </a:solidFill>
                <a:latin typeface="Arial"/>
              </a:defRPr>
            </a:lvl8pPr>
            <a:lvl9pPr marL="1828800" lvl="8" algn="ctr">
              <a:spcBef>
                <a:spcPct val="0"/>
              </a:spcBef>
              <a:spcAft>
                <a:spcPct val="0"/>
              </a:spcAft>
              <a:defRPr lang="en-US" sz="4400" dirty="0">
                <a:solidFill>
                  <a:schemeClr val="tx2"/>
                </a:solidFill>
                <a:latin typeface="Arial"/>
              </a:defRPr>
            </a:lvl9pPr>
          </a:lstStyle>
          <a:p>
            <a:pPr algn="l"/>
            <a:r>
              <a:rPr lang="en-US" sz="3200" b="1" dirty="0">
                <a:solidFill>
                  <a:schemeClr val="tx1"/>
                </a:solidFill>
                <a:latin typeface="Trebuchet MS" panose="020B0603020202020204" pitchFamily="34" charset="0"/>
              </a:rPr>
              <a:t>Section 5: </a:t>
            </a:r>
            <a:r>
              <a:rPr lang="en-US" sz="3200" dirty="0">
                <a:latin typeface="Trebuchet MS" panose="020B0603020202020204" pitchFamily="34" charset="0"/>
              </a:rPr>
              <a:t>Conclusions</a:t>
            </a:r>
            <a:endParaRPr lang="en-US" sz="3200" b="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881005435"/>
      </p:ext>
      <p:ext uri="{0DE0543C-8EB1-4030-BF3C-B5FBB4ABB16E}">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6FF525A5-F5D8-0C77-19A8-ABA54786524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912BC18-7DC3-3B7B-2B77-44641E371786}"/>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7A560A81-A2F1-4679-67BB-9316C0A20831}"/>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8C4AD106-2577-02CF-70B7-42B6A3905289}"/>
              </a:ext>
              <a:ext uri="{54B66DCD-9346-45A4-903B-945A7A818A0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DD5470-02EB-46A5-A6C7-5A265746B8B7}"/>
              </a:ext>
            </a:extLst>
          </p:cNvPr>
          <p:cNvSpPr txBox="1">
            <a:spLocks noChangeArrowheads="1"/>
          </p:cNvSpPr>
          <p:nvPr/>
        </p:nvSpPr>
        <p:spPr>
          <a:xfrm>
            <a:off x="1752600" y="357165"/>
            <a:ext cx="92202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Conclusion</a:t>
            </a:r>
          </a:p>
        </p:txBody>
      </p:sp>
      <p:sp>
        <p:nvSpPr>
          <p:cNvPr id="7" name="Rectangle 2">
            <a:extLst>
              <a:ext uri="{FF2B5EF4-FFF2-40B4-BE49-F238E27FC236}">
                <a16:creationId xmlns:a16="http://schemas.microsoft.com/office/drawing/2014/main" id="{31536DFC-CEBC-CF2A-CE72-913F19B70E25}"/>
              </a:ext>
              <a:ext uri="{B9A144BB-8C92-453A-B467-4AABF5A879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A7C0C86-1B4C-418D-9053-633925137001}"/>
              </a:ext>
            </a:extLst>
          </p:cNvPr>
          <p:cNvSpPr txBox="1">
            <a:spLocks noChangeArrowheads="1"/>
          </p:cNvSpPr>
          <p:nvPr/>
        </p:nvSpPr>
        <p:spPr>
          <a:xfrm>
            <a:off x="1730829" y="1286335"/>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marL="457200" indent="-457200" algn="just">
              <a:buAutoNum type="arabicPeriod"/>
            </a:pPr>
            <a:r>
              <a:rPr lang="en-US" sz="2400" dirty="0">
                <a:solidFill>
                  <a:schemeClr val="tx1"/>
                </a:solidFill>
                <a:latin typeface="Trebuchet MS" panose="020B0603020202020204" pitchFamily="34" charset="0"/>
              </a:rPr>
              <a:t>As an actuary, the priority must be to uphold ethical and professional standards, ensuring public trust and transparency. Accepting the proposal without rigorous checks would compromise professional integrity, expose the actuary to reputational and legal risks, and undermine the principles of actuarial practice.</a:t>
            </a:r>
          </a:p>
          <a:p>
            <a:pPr marL="457200" indent="-457200" algn="just">
              <a:buAutoNum type="arabicPeriod"/>
            </a:pPr>
            <a:r>
              <a:rPr lang="en-US" sz="2400" dirty="0">
                <a:solidFill>
                  <a:schemeClr val="tx1"/>
                </a:solidFill>
                <a:latin typeface="Trebuchet MS" panose="020B0603020202020204" pitchFamily="34" charset="0"/>
              </a:rPr>
              <a:t>Accepting the proposal would compromise the actuary’s independence, objectivity, and duty of care, exposing him/her to disciplinary action and reputational damage. </a:t>
            </a:r>
          </a:p>
          <a:p>
            <a:pPr marL="457200" indent="-457200" algn="just">
              <a:buAutoNum type="arabicPeriod"/>
            </a:pPr>
            <a:r>
              <a:rPr lang="en-US" sz="2400" dirty="0">
                <a:solidFill>
                  <a:schemeClr val="tx1"/>
                </a:solidFill>
                <a:latin typeface="Trebuchet MS" panose="020B0603020202020204" pitchFamily="34" charset="0"/>
              </a:rPr>
              <a:t>Hence, the actuary should reject the proposal and educate the broker about the actuarial profession's ethical and professional standards.</a:t>
            </a:r>
          </a:p>
          <a:p>
            <a:pPr algn="just"/>
            <a:endParaRPr lang="en-US" sz="2400"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a:p>
            <a:pPr algn="just"/>
            <a:endParaRPr lang="en-US" sz="2400" i="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835968958"/>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16">
    <p:bg>
      <p:bgPr>
        <a:blipFill dpi="0" rotWithShape="1">
          <a:blip r:embed="rId2"/>
          <a:stretch>
            <a:fillRect l="-2000" r="-2000"/>
          </a:stretch>
        </a:blipFill>
        <a:effectLst/>
      </p:bgPr>
    </p:bg>
    <p:spTree>
      <p:nvGrpSpPr>
        <p:cNvPr id="1" name=""/>
        <p:cNvGrpSpPr/>
        <p:nvPr/>
      </p:nvGrpSpPr>
      <p:grpSpPr>
        <a:xfrm>
          <a:off x="0" y="0"/>
          <a:ext cx="0" cy="0"/>
          <a:chOff x="0" y="0"/>
          <a:chExt cx="0" cy="0"/>
        </a:xfrm>
      </p:grpSpPr>
      <p:pic>
        <p:nvPicPr>
          <p:cNvPr id="2" name="Picture 2">
            <a:extLst>
              <a:ext uri="{E0D3F77C-53CF-4093-8CDA-94493F6B754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24D25C0-54EC-4547-8CF4-E00B63A7D317}"/>
              </a:ext>
            </a:extLst>
          </p:cNvPr>
          <p:cNvPicPr>
            <a:picLocks noChangeAspect="1"/>
          </p:cNvPicPr>
          <p:nvPr/>
        </p:nvPicPr>
        <p:blipFill>
          <a:blip r:embed="rId3"/>
          <a:stretch>
            <a:fillRect/>
          </a:stretch>
        </p:blipFill>
        <p:spPr>
          <a:xfrm>
            <a:off x="10856258" y="3733800"/>
            <a:ext cx="1160929" cy="1169486"/>
          </a:xfrm>
          <a:prstGeom prst="rect">
            <a:avLst/>
          </a:prstGeom>
          <a:noFill/>
        </p:spPr>
      </p:pic>
      <p:sp>
        <p:nvSpPr>
          <p:cNvPr id="3" name="Rectangle 168">
            <a:extLst>
              <a:ext uri="{DF799AC7-559F-4915-9028-1AA34D3672F8}">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D2D3DDC-7B70-4830-86CC-B678F20D0E1C}"/>
              </a:ext>
            </a:extLst>
          </p:cNvPr>
          <p:cNvSpPr>
            <a:spLocks noChangeArrowheads="1"/>
          </p:cNvSpPr>
          <p:nvPr/>
        </p:nvSpPr>
        <p:spPr>
          <a:xfrm>
            <a:off x="152400" y="3467243"/>
            <a:ext cx="6934200" cy="1676400"/>
          </a:xfrm>
          <a:prstGeom prst="rect">
            <a:avLst/>
          </a:prstGeom>
          <a:noFill/>
          <a:ln>
            <a:noFill/>
          </a:ln>
        </p:spPr>
        <p:txBody>
          <a:bodyPr rtlCol="0" anchor="ctr"/>
          <a:lstStyle>
            <a:lvl1pPr lvl="0" algn="ctr">
              <a:defRPr lang="en-US" sz="4400" dirty="0">
                <a:solidFill>
                  <a:schemeClr val="tx2"/>
                </a:solidFill>
                <a:latin typeface="Arial"/>
              </a:defRPr>
            </a:lvl1pPr>
            <a:lvl2pPr lvl="1" algn="ctr">
              <a:defRPr lang="en-US" sz="4400" dirty="0">
                <a:solidFill>
                  <a:schemeClr val="tx2"/>
                </a:solidFill>
                <a:latin typeface="Arial"/>
              </a:defRPr>
            </a:lvl2pPr>
            <a:lvl3pPr lvl="2" algn="ctr">
              <a:defRPr lang="en-US" sz="4400" dirty="0">
                <a:solidFill>
                  <a:schemeClr val="tx2"/>
                </a:solidFill>
                <a:latin typeface="Arial"/>
              </a:defRPr>
            </a:lvl3pPr>
            <a:lvl4pPr lvl="3" algn="ctr">
              <a:defRPr lang="en-US" sz="4400" dirty="0">
                <a:solidFill>
                  <a:schemeClr val="tx2"/>
                </a:solidFill>
                <a:latin typeface="Arial"/>
              </a:defRPr>
            </a:lvl4pPr>
            <a:lvl5pPr lvl="4" algn="ctr">
              <a:defRPr lang="en-US" sz="4400" dirty="0">
                <a:solidFill>
                  <a:schemeClr val="tx2"/>
                </a:solidFill>
                <a:latin typeface="Arial"/>
              </a:defRPr>
            </a:lvl5pPr>
            <a:lvl6pPr marL="457200" lvl="5" algn="ctr">
              <a:spcBef>
                <a:spcPct val="0"/>
              </a:spcBef>
              <a:spcAft>
                <a:spcPct val="0"/>
              </a:spcAft>
              <a:defRPr lang="en-US" sz="4400" dirty="0">
                <a:solidFill>
                  <a:schemeClr val="tx2"/>
                </a:solidFill>
                <a:latin typeface="Arial"/>
              </a:defRPr>
            </a:lvl6pPr>
            <a:lvl7pPr marL="914400" lvl="6" algn="ctr">
              <a:spcBef>
                <a:spcPct val="0"/>
              </a:spcBef>
              <a:spcAft>
                <a:spcPct val="0"/>
              </a:spcAft>
              <a:defRPr lang="en-US" sz="4400" dirty="0">
                <a:solidFill>
                  <a:schemeClr val="tx2"/>
                </a:solidFill>
                <a:latin typeface="Arial"/>
              </a:defRPr>
            </a:lvl7pPr>
            <a:lvl8pPr marL="1371600" lvl="7" algn="ctr">
              <a:spcBef>
                <a:spcPct val="0"/>
              </a:spcBef>
              <a:spcAft>
                <a:spcPct val="0"/>
              </a:spcAft>
              <a:defRPr lang="en-US" sz="4400" dirty="0">
                <a:solidFill>
                  <a:schemeClr val="tx2"/>
                </a:solidFill>
                <a:latin typeface="Arial"/>
              </a:defRPr>
            </a:lvl8pPr>
            <a:lvl9pPr marL="1828800" lvl="8" algn="ctr">
              <a:spcBef>
                <a:spcPct val="0"/>
              </a:spcBef>
              <a:spcAft>
                <a:spcPct val="0"/>
              </a:spcAft>
              <a:defRPr lang="en-US" sz="4400" dirty="0">
                <a:solidFill>
                  <a:schemeClr val="tx2"/>
                </a:solidFill>
                <a:latin typeface="Arial"/>
              </a:defRPr>
            </a:lvl9pPr>
          </a:lstStyle>
          <a:p>
            <a:pPr algn="l"/>
            <a:r>
              <a:rPr lang="en-US" sz="3200" b="1" dirty="0">
                <a:solidFill>
                  <a:schemeClr val="tx1"/>
                </a:solidFill>
                <a:latin typeface="Trebuchet MS" panose="020B0603020202020204" pitchFamily="34" charset="0"/>
              </a:rPr>
              <a:t>Thank You!</a:t>
            </a:r>
          </a:p>
        </p:txBody>
      </p:sp>
    </p:spTree>
    <p:extLst>
      <p:ext uri="{F9131405-4746-47D5-A477-AF4CAF732B2E}">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95F67910-7F2E-31DA-1835-1EC7CE87ADC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2CC4ABD-B8E5-DC02-5EB7-81142D4834BC}"/>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3" name="Rectangle 2">
            <a:extLst>
              <a:ext uri="{FF2B5EF4-FFF2-40B4-BE49-F238E27FC236}">
                <a16:creationId xmlns:a16="http://schemas.microsoft.com/office/drawing/2014/main" id="{1DD93859-C946-BFF6-77F8-C9568CACB409}"/>
              </a:ext>
              <a:ext uri="{6F7755DD-4403-46E2-9650-5E5767524CE5}">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C68E1A85-08B4-4A8C-98FD-25D7D22A19AE}"/>
              </a:ext>
            </a:extLst>
          </p:cNvPr>
          <p:cNvSpPr txBox="1">
            <a:spLocks noChangeArrowheads="1"/>
          </p:cNvSpPr>
          <p:nvPr/>
        </p:nvSpPr>
        <p:spPr>
          <a:xfrm>
            <a:off x="1905000" y="357164"/>
            <a:ext cx="6111354" cy="782638"/>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l"/>
            <a:r>
              <a:rPr lang="en-US" sz="4000" b="1" dirty="0">
                <a:solidFill>
                  <a:schemeClr val="tx1"/>
                </a:solidFill>
                <a:latin typeface="Trebuchet MS" panose="020B0603020202020204" pitchFamily="34" charset="0"/>
              </a:rPr>
              <a:t>Agenda</a:t>
            </a:r>
          </a:p>
        </p:txBody>
      </p:sp>
      <p:sp>
        <p:nvSpPr>
          <p:cNvPr id="4" name="Rectangle 3">
            <a:extLst>
              <a:ext uri="{FF2B5EF4-FFF2-40B4-BE49-F238E27FC236}">
                <a16:creationId xmlns:a16="http://schemas.microsoft.com/office/drawing/2014/main" id="{79D8D4A3-968B-02FE-0CF1-44BEFA5E0D5F}"/>
              </a:ext>
              <a:ext uri="{82FA11C4-D6FA-42B3-8D6B-7BC41954820A}">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EE90BFF7-DFC9-4C7D-83A9-7DF07D19004E}"/>
              </a:ext>
            </a:extLst>
          </p:cNvPr>
          <p:cNvSpPr txBox="1">
            <a:spLocks noChangeArrowheads="1"/>
          </p:cNvSpPr>
          <p:nvPr/>
        </p:nvSpPr>
        <p:spPr>
          <a:xfrm>
            <a:off x="2933700" y="1610872"/>
            <a:ext cx="7505700" cy="4889964"/>
          </a:xfrm>
          <a:prstGeom prst="rect">
            <a:avLst/>
          </a:prstGeom>
        </p:spPr>
        <p:txBody>
          <a:bodyPr rtlCol="0"/>
          <a:lstStyle>
            <a:lvl1pPr marL="342900" lvl="0" indent="-342900" algn="l" rtl="0">
              <a:spcBef>
                <a:spcPct val="20000"/>
              </a:spcBef>
              <a:spcAft>
                <a:spcPct val="0"/>
              </a:spcAft>
              <a:buChar char="•"/>
              <a:defRPr lang="en-US" sz="3200" dirty="0">
                <a:solidFill>
                  <a:schemeClr val="tx1"/>
                </a:solidFill>
                <a:latin typeface="+mn-lt"/>
              </a:defRPr>
            </a:lvl1pPr>
            <a:lvl2pPr marL="742950" lvl="1" indent="-285750" algn="l" rtl="0">
              <a:spcBef>
                <a:spcPct val="20000"/>
              </a:spcBef>
              <a:spcAft>
                <a:spcPct val="0"/>
              </a:spcAft>
              <a:buChar char="–"/>
              <a:defRPr lang="en-US" sz="2800" dirty="0">
                <a:solidFill>
                  <a:schemeClr val="tx1"/>
                </a:solidFill>
                <a:latin typeface="+mn-lt"/>
              </a:defRPr>
            </a:lvl2pPr>
            <a:lvl3pPr marL="1143000" lvl="2" indent="-228600" algn="l" rtl="0">
              <a:spcBef>
                <a:spcPct val="20000"/>
              </a:spcBef>
              <a:spcAft>
                <a:spcPct val="0"/>
              </a:spcAft>
              <a:buChar char="•"/>
              <a:defRPr lang="en-US" sz="2400" dirty="0">
                <a:solidFill>
                  <a:schemeClr val="tx1"/>
                </a:solidFill>
                <a:latin typeface="+mn-lt"/>
              </a:defRPr>
            </a:lvl3pPr>
            <a:lvl4pPr marL="1600200" lvl="3" indent="-228600" algn="l" rtl="0">
              <a:spcBef>
                <a:spcPct val="20000"/>
              </a:spcBef>
              <a:spcAft>
                <a:spcPct val="0"/>
              </a:spcAft>
              <a:buChar char="–"/>
              <a:defRPr lang="en-US" sz="2000" dirty="0">
                <a:solidFill>
                  <a:schemeClr val="tx1"/>
                </a:solidFill>
                <a:latin typeface="+mn-lt"/>
              </a:defRPr>
            </a:lvl4pPr>
            <a:lvl5pPr marL="2057400" lvl="4" indent="-228600" algn="l" rtl="0">
              <a:spcBef>
                <a:spcPct val="20000"/>
              </a:spcBef>
              <a:spcAft>
                <a:spcPct val="0"/>
              </a:spcAft>
              <a:buChar char="»"/>
              <a:defRPr lang="en-US" sz="2000" dirty="0">
                <a:solidFill>
                  <a:schemeClr val="tx1"/>
                </a:solidFill>
                <a:latin typeface="+mn-lt"/>
              </a:defRPr>
            </a:lvl5pPr>
            <a:lvl6pPr marL="2514600" lvl="5" indent="-228600" algn="l" rtl="0">
              <a:spcBef>
                <a:spcPct val="20000"/>
              </a:spcBef>
              <a:spcAft>
                <a:spcPct val="0"/>
              </a:spcAft>
              <a:buChar char="»"/>
              <a:defRPr lang="en-US" sz="2000" dirty="0">
                <a:solidFill>
                  <a:schemeClr val="tx1"/>
                </a:solidFill>
                <a:latin typeface="+mn-lt"/>
              </a:defRPr>
            </a:lvl6pPr>
            <a:lvl7pPr marL="2971800" lvl="6" indent="-228600" algn="l" rtl="0">
              <a:spcBef>
                <a:spcPct val="20000"/>
              </a:spcBef>
              <a:spcAft>
                <a:spcPct val="0"/>
              </a:spcAft>
              <a:buChar char="»"/>
              <a:defRPr lang="en-US" sz="2000" dirty="0">
                <a:solidFill>
                  <a:schemeClr val="tx1"/>
                </a:solidFill>
                <a:latin typeface="+mn-lt"/>
              </a:defRPr>
            </a:lvl7pPr>
            <a:lvl8pPr marL="3429000" lvl="7" indent="-228600" algn="l" rtl="0">
              <a:spcBef>
                <a:spcPct val="20000"/>
              </a:spcBef>
              <a:spcAft>
                <a:spcPct val="0"/>
              </a:spcAft>
              <a:buChar char="»"/>
              <a:defRPr lang="en-US" sz="2000" dirty="0">
                <a:solidFill>
                  <a:schemeClr val="tx1"/>
                </a:solidFill>
                <a:latin typeface="+mn-lt"/>
              </a:defRPr>
            </a:lvl8pPr>
            <a:lvl9pPr marL="3886200" lvl="8" indent="-228600" algn="l" rtl="0">
              <a:spcBef>
                <a:spcPct val="20000"/>
              </a:spcBef>
              <a:spcAft>
                <a:spcPct val="0"/>
              </a:spcAft>
              <a:buChar char="»"/>
              <a:defRPr lang="en-US" sz="2000" dirty="0">
                <a:solidFill>
                  <a:schemeClr val="tx1"/>
                </a:solidFill>
                <a:latin typeface="+mn-lt"/>
              </a:defRPr>
            </a:lvl9pPr>
          </a:lstStyle>
          <a:p>
            <a:pPr marL="514350" indent="-514350">
              <a:buFont typeface="+mj-lt"/>
              <a:buAutoNum type="arabicPeriod"/>
            </a:pPr>
            <a:r>
              <a:rPr lang="en-US" sz="2400" dirty="0">
                <a:latin typeface="Trebuchet MS" panose="020B0603020202020204" pitchFamily="34" charset="0"/>
              </a:rPr>
              <a:t>Case Study Overview</a:t>
            </a:r>
          </a:p>
          <a:p>
            <a:pPr marL="514350" indent="-514350">
              <a:buFont typeface="+mj-lt"/>
              <a:buAutoNum type="arabicPeriod"/>
            </a:pPr>
            <a:r>
              <a:rPr lang="en-US" sz="2400" dirty="0">
                <a:latin typeface="Trebuchet MS" panose="020B0603020202020204" pitchFamily="34" charset="0"/>
              </a:rPr>
              <a:t>Professional Environment for a Pension Actuary</a:t>
            </a:r>
          </a:p>
          <a:p>
            <a:pPr marL="514350" indent="-514350">
              <a:buFont typeface="+mj-lt"/>
              <a:buAutoNum type="arabicPeriod"/>
            </a:pPr>
            <a:r>
              <a:rPr lang="en-US" sz="2400" dirty="0">
                <a:latin typeface="Trebuchet MS" panose="020B0603020202020204" pitchFamily="34" charset="0"/>
              </a:rPr>
              <a:t>Violations and Considerations in Case Study</a:t>
            </a:r>
          </a:p>
          <a:p>
            <a:pPr marL="514350" indent="-514350">
              <a:buFont typeface="+mj-lt"/>
              <a:buAutoNum type="arabicPeriod"/>
            </a:pPr>
            <a:r>
              <a:rPr lang="en-US" sz="2400" dirty="0">
                <a:latin typeface="Trebuchet MS" panose="020B0603020202020204" pitchFamily="34" charset="0"/>
              </a:rPr>
              <a:t>Risk and Consequences of Accepting the Proposal</a:t>
            </a:r>
          </a:p>
          <a:p>
            <a:pPr marL="514350" indent="-514350">
              <a:buFont typeface="+mj-lt"/>
              <a:buAutoNum type="arabicPeriod"/>
            </a:pPr>
            <a:r>
              <a:rPr lang="en-US" sz="2400" dirty="0">
                <a:latin typeface="Trebuchet MS" panose="020B0603020202020204" pitchFamily="34" charset="0"/>
              </a:rPr>
              <a:t>Conclusion</a:t>
            </a:r>
          </a:p>
          <a:p>
            <a:pPr marL="514350" indent="-514350">
              <a:buFont typeface="+mj-lt"/>
              <a:buAutoNum type="arabicPeriod"/>
            </a:pPr>
            <a:endParaRPr lang="en-US" sz="2400" dirty="0">
              <a:latin typeface="Trebuchet MS" panose="020B0603020202020204" pitchFamily="34" charset="0"/>
            </a:endParaRPr>
          </a:p>
        </p:txBody>
      </p:sp>
      <p:sp>
        <p:nvSpPr>
          <p:cNvPr id="5" name="Footer Placeholder 4">
            <a:extLst>
              <a:ext uri="{FF2B5EF4-FFF2-40B4-BE49-F238E27FC236}">
                <a16:creationId xmlns:a16="http://schemas.microsoft.com/office/drawing/2014/main" id="{1E09C038-CEBD-F254-70A0-1761F6FB0EEE}"/>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r>
              <a:rPr lang="en-US" dirty="0"/>
              <a:t>www.actuariesindia.org</a:t>
            </a:r>
          </a:p>
        </p:txBody>
      </p:sp>
    </p:spTree>
    <p:extLst>
      <p:ext uri="{BB962C8B-B14F-4D97-AF65-F5344CB8AC3E}">
        <p14:creationId xmlns:p14="http://schemas.microsoft.com/office/powerpoint/2010/main" val="1849250015"/>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3">
    <p:bg>
      <p:bgPr>
        <a:blipFill dpi="0" rotWithShape="1">
          <a:blip r:embed="rId3"/>
          <a:stretch>
            <a:fillRect l="-2000" r="-2000"/>
          </a:stretch>
        </a:blipFill>
        <a:effectLst/>
      </p:bgPr>
    </p:bg>
    <p:spTree>
      <p:nvGrpSpPr>
        <p:cNvPr id="1" name=""/>
        <p:cNvGrpSpPr/>
        <p:nvPr/>
      </p:nvGrpSpPr>
      <p:grpSpPr>
        <a:xfrm>
          <a:off x="0" y="0"/>
          <a:ext cx="0" cy="0"/>
          <a:chOff x="0" y="0"/>
          <a:chExt cx="0" cy="0"/>
        </a:xfrm>
      </p:grpSpPr>
      <p:pic>
        <p:nvPicPr>
          <p:cNvPr id="2" name="Picture 2">
            <a:extLst>
              <a:ext uri="{3DBA380B-4E6F-44E2-8330-6AE4A580248E}">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35DE4D45-CD0F-4155-B341-C9B607D099B4}"/>
              </a:ext>
            </a:extLst>
          </p:cNvPr>
          <p:cNvPicPr>
            <a:picLocks noChangeAspect="1"/>
          </p:cNvPicPr>
          <p:nvPr/>
        </p:nvPicPr>
        <p:blipFill>
          <a:blip r:embed="rId4"/>
          <a:stretch>
            <a:fillRect/>
          </a:stretch>
        </p:blipFill>
        <p:spPr>
          <a:xfrm>
            <a:off x="10856258" y="3733800"/>
            <a:ext cx="1160929" cy="1169486"/>
          </a:xfrm>
          <a:prstGeom prst="rect">
            <a:avLst/>
          </a:prstGeom>
          <a:noFill/>
        </p:spPr>
      </p:pic>
      <p:sp>
        <p:nvSpPr>
          <p:cNvPr id="3" name="Rectangle 168">
            <a:extLst>
              <a:ext uri="{43778B67-88F9-4100-8A04-0D5DC77FEA92}">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F077933-139F-4632-A0A3-4BEE0644F5DF}"/>
              </a:ext>
            </a:extLst>
          </p:cNvPr>
          <p:cNvSpPr>
            <a:spLocks noChangeArrowheads="1"/>
          </p:cNvSpPr>
          <p:nvPr/>
        </p:nvSpPr>
        <p:spPr>
          <a:xfrm>
            <a:off x="152400" y="3467243"/>
            <a:ext cx="6248400" cy="1676400"/>
          </a:xfrm>
          <a:prstGeom prst="rect">
            <a:avLst/>
          </a:prstGeom>
          <a:noFill/>
          <a:ln>
            <a:noFill/>
          </a:ln>
        </p:spPr>
        <p:txBody>
          <a:bodyPr rtlCol="0" anchor="ctr"/>
          <a:lstStyle>
            <a:lvl1pPr lvl="0" algn="ctr">
              <a:defRPr lang="en-US" sz="4400" dirty="0">
                <a:solidFill>
                  <a:schemeClr val="tx2"/>
                </a:solidFill>
                <a:latin typeface="Arial"/>
              </a:defRPr>
            </a:lvl1pPr>
            <a:lvl2pPr lvl="1" algn="ctr">
              <a:defRPr lang="en-US" sz="4400" dirty="0">
                <a:solidFill>
                  <a:schemeClr val="tx2"/>
                </a:solidFill>
                <a:latin typeface="Arial"/>
              </a:defRPr>
            </a:lvl2pPr>
            <a:lvl3pPr lvl="2" algn="ctr">
              <a:defRPr lang="en-US" sz="4400" dirty="0">
                <a:solidFill>
                  <a:schemeClr val="tx2"/>
                </a:solidFill>
                <a:latin typeface="Arial"/>
              </a:defRPr>
            </a:lvl3pPr>
            <a:lvl4pPr lvl="3" algn="ctr">
              <a:defRPr lang="en-US" sz="4400" dirty="0">
                <a:solidFill>
                  <a:schemeClr val="tx2"/>
                </a:solidFill>
                <a:latin typeface="Arial"/>
              </a:defRPr>
            </a:lvl4pPr>
            <a:lvl5pPr lvl="4" algn="ctr">
              <a:defRPr lang="en-US" sz="4400" dirty="0">
                <a:solidFill>
                  <a:schemeClr val="tx2"/>
                </a:solidFill>
                <a:latin typeface="Arial"/>
              </a:defRPr>
            </a:lvl5pPr>
            <a:lvl6pPr marL="457200" lvl="5" algn="ctr">
              <a:spcBef>
                <a:spcPct val="0"/>
              </a:spcBef>
              <a:spcAft>
                <a:spcPct val="0"/>
              </a:spcAft>
              <a:defRPr lang="en-US" sz="4400" dirty="0">
                <a:solidFill>
                  <a:schemeClr val="tx2"/>
                </a:solidFill>
                <a:latin typeface="Arial"/>
              </a:defRPr>
            </a:lvl6pPr>
            <a:lvl7pPr marL="914400" lvl="6" algn="ctr">
              <a:spcBef>
                <a:spcPct val="0"/>
              </a:spcBef>
              <a:spcAft>
                <a:spcPct val="0"/>
              </a:spcAft>
              <a:defRPr lang="en-US" sz="4400" dirty="0">
                <a:solidFill>
                  <a:schemeClr val="tx2"/>
                </a:solidFill>
                <a:latin typeface="Arial"/>
              </a:defRPr>
            </a:lvl7pPr>
            <a:lvl8pPr marL="1371600" lvl="7" algn="ctr">
              <a:spcBef>
                <a:spcPct val="0"/>
              </a:spcBef>
              <a:spcAft>
                <a:spcPct val="0"/>
              </a:spcAft>
              <a:defRPr lang="en-US" sz="4400" dirty="0">
                <a:solidFill>
                  <a:schemeClr val="tx2"/>
                </a:solidFill>
                <a:latin typeface="Arial"/>
              </a:defRPr>
            </a:lvl8pPr>
            <a:lvl9pPr marL="1828800" lvl="8" algn="ctr">
              <a:spcBef>
                <a:spcPct val="0"/>
              </a:spcBef>
              <a:spcAft>
                <a:spcPct val="0"/>
              </a:spcAft>
              <a:defRPr lang="en-US" sz="4400" dirty="0">
                <a:solidFill>
                  <a:schemeClr val="tx2"/>
                </a:solidFill>
                <a:latin typeface="Arial"/>
              </a:defRPr>
            </a:lvl9pPr>
          </a:lstStyle>
          <a:p>
            <a:pPr algn="l"/>
            <a:r>
              <a:rPr lang="en-US" sz="3200" b="1" dirty="0">
                <a:solidFill>
                  <a:schemeClr val="tx1"/>
                </a:solidFill>
                <a:latin typeface="Trebuchet MS" panose="020B0603020202020204" pitchFamily="34" charset="0"/>
              </a:rPr>
              <a:t>Section 1: </a:t>
            </a:r>
            <a:r>
              <a:rPr lang="en-US" sz="3200" dirty="0">
                <a:latin typeface="Trebuchet MS" panose="020B0603020202020204" pitchFamily="34" charset="0"/>
              </a:rPr>
              <a:t>Case Study Overview</a:t>
            </a:r>
            <a:r>
              <a:rPr lang="en-US" sz="3200" b="1" dirty="0">
                <a:solidFill>
                  <a:schemeClr val="tx1"/>
                </a:solidFill>
                <a:latin typeface="Trebuchet MS" panose="020B0603020202020204" pitchFamily="34" charset="0"/>
              </a:rPr>
              <a:t> </a:t>
            </a:r>
          </a:p>
        </p:txBody>
      </p:sp>
    </p:spTree>
    <p:extLst>
      <p:ext uri="{8A72D353-B41A-46FA-84CC-5B925E0B2C25}">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1B59BE36-96C0-79B9-76A4-E82469E0106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9FE711B-38B7-FD38-A7BE-31EAA081711D}"/>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A1291942-2D84-B352-9499-AB616EE08B2B}"/>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392F531E-32B4-FEC3-7311-4B242C516EC1}"/>
              </a:ext>
              <a:ext uri="{54B66DCD-9346-45A4-903B-945A7A818A0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DD5470-02EB-46A5-A6C7-5A265746B8B7}"/>
              </a:ext>
            </a:extLst>
          </p:cNvPr>
          <p:cNvSpPr txBox="1">
            <a:spLocks noChangeArrowheads="1"/>
          </p:cNvSpPr>
          <p:nvPr/>
        </p:nvSpPr>
        <p:spPr>
          <a:xfrm>
            <a:off x="1752600" y="357165"/>
            <a:ext cx="85344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Case Study: The Signing Dilemma</a:t>
            </a:r>
          </a:p>
        </p:txBody>
      </p:sp>
      <p:sp>
        <p:nvSpPr>
          <p:cNvPr id="7" name="Rectangle 2">
            <a:extLst>
              <a:ext uri="{FF2B5EF4-FFF2-40B4-BE49-F238E27FC236}">
                <a16:creationId xmlns:a16="http://schemas.microsoft.com/office/drawing/2014/main" id="{B2BFD715-69AA-6605-A430-0A7901CBCFAE}"/>
              </a:ext>
              <a:ext uri="{B9A144BB-8C92-453A-B467-4AABF5A879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A7C0C86-1B4C-418D-9053-633925137001}"/>
              </a:ext>
            </a:extLst>
          </p:cNvPr>
          <p:cNvSpPr txBox="1">
            <a:spLocks noChangeArrowheads="1"/>
          </p:cNvSpPr>
          <p:nvPr/>
        </p:nvSpPr>
        <p:spPr>
          <a:xfrm>
            <a:off x="1763486" y="1371600"/>
            <a:ext cx="9818913"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2400" b="1" u="sng" dirty="0">
                <a:solidFill>
                  <a:schemeClr val="tx1"/>
                </a:solidFill>
                <a:latin typeface="Trebuchet MS" panose="020B0603020202020204" pitchFamily="34" charset="0"/>
              </a:rPr>
              <a:t>Scenario:</a:t>
            </a:r>
            <a:r>
              <a:rPr lang="en-US" sz="2400" b="0"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You are a consulting actuary working in the area of Pension and Employee Benefits. A leading broker working in the area of employee benefits in your town, approached you with a proposal.</a:t>
            </a:r>
          </a:p>
          <a:p>
            <a:pPr algn="just"/>
            <a:endParaRPr lang="en-US" sz="2400" dirty="0">
              <a:solidFill>
                <a:schemeClr val="tx1"/>
              </a:solidFill>
              <a:latin typeface="Trebuchet MS" panose="020B0603020202020204" pitchFamily="34" charset="0"/>
            </a:endParaRPr>
          </a:p>
          <a:p>
            <a:pPr algn="just"/>
            <a:r>
              <a:rPr lang="en-US" sz="2400" b="1" u="sng" dirty="0">
                <a:solidFill>
                  <a:schemeClr val="tx1"/>
                </a:solidFill>
                <a:latin typeface="Trebuchet MS" panose="020B0603020202020204" pitchFamily="34" charset="0"/>
              </a:rPr>
              <a:t>Background:</a:t>
            </a:r>
            <a:r>
              <a:rPr lang="en-US" sz="2400" b="1" dirty="0">
                <a:solidFill>
                  <a:schemeClr val="tx1"/>
                </a:solidFill>
                <a:latin typeface="Trebuchet MS" panose="020B0603020202020204" pitchFamily="34" charset="0"/>
              </a:rPr>
              <a:t> </a:t>
            </a:r>
            <a:r>
              <a:rPr lang="en-US" sz="2400" dirty="0">
                <a:solidFill>
                  <a:schemeClr val="tx1"/>
                </a:solidFill>
                <a:latin typeface="Trebuchet MS" panose="020B0603020202020204" pitchFamily="34" charset="0"/>
              </a:rPr>
              <a:t>The broker is working with many big and small companies offering broking services in obtaining employee benefits like group term cover, gratuity and other fund management from various life insurers. Many of their clients are asking them for support in obtaining actuarial valuation also, as required by their auditors. </a:t>
            </a:r>
          </a:p>
          <a:p>
            <a:pPr algn="just"/>
            <a:endParaRPr lang="en-US" sz="2400" dirty="0">
              <a:solidFill>
                <a:schemeClr val="tx1"/>
              </a:solidFill>
              <a:latin typeface="Trebuchet MS" panose="020B0603020202020204" pitchFamily="34" charset="0"/>
            </a:endParaRPr>
          </a:p>
          <a:p>
            <a:pPr algn="just"/>
            <a:r>
              <a:rPr lang="en-US" sz="2400" dirty="0">
                <a:solidFill>
                  <a:schemeClr val="tx1"/>
                </a:solidFill>
                <a:latin typeface="Trebuchet MS" panose="020B0603020202020204" pitchFamily="34" charset="0"/>
              </a:rPr>
              <a:t>Hence, they want to start the same as an additional service. They would hire an experienced employee to do all the calculations and prepare the report.</a:t>
            </a:r>
          </a:p>
          <a:p>
            <a:pPr algn="just"/>
            <a:endParaRPr lang="en-US" sz="24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777944692"/>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E45F8773-10BF-1A2D-3A79-815218D36EF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8D3F62F-ED34-F170-18FB-73A7AD1E1DD6}"/>
              </a:ext>
              <a:ext uri="{4C4789BE-9CAA-4BB2-AC60-89FE81DA21B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A053C30F-D397-3284-4D1B-741D790932C1}"/>
              </a:ext>
              <a:ext uri="{32468B95-2D37-410A-BBEC-8D2FCC8A081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8B28FBF0-8658-C4D5-2F5F-C1DF42C039C5}"/>
              </a:ext>
              <a:ext uri="{54B66DCD-9346-45A4-903B-945A7A818A0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ABDD5470-02EB-46A5-A6C7-5A265746B8B7}"/>
              </a:ext>
            </a:extLst>
          </p:cNvPr>
          <p:cNvSpPr txBox="1">
            <a:spLocks noChangeArrowheads="1"/>
          </p:cNvSpPr>
          <p:nvPr/>
        </p:nvSpPr>
        <p:spPr>
          <a:xfrm>
            <a:off x="1752600" y="357165"/>
            <a:ext cx="85344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Case Study: The Signing Dilemma</a:t>
            </a:r>
          </a:p>
        </p:txBody>
      </p:sp>
      <p:sp>
        <p:nvSpPr>
          <p:cNvPr id="7" name="Rectangle 2">
            <a:extLst>
              <a:ext uri="{FF2B5EF4-FFF2-40B4-BE49-F238E27FC236}">
                <a16:creationId xmlns:a16="http://schemas.microsoft.com/office/drawing/2014/main" id="{F6B18C36-BB24-2556-66B9-AEA58E37CA43}"/>
              </a:ext>
              <a:ext uri="{B9A144BB-8C92-453A-B467-4AABF5A879E3}">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DA7C0C86-1B4C-418D-9053-633925137001}"/>
              </a:ext>
            </a:extLst>
          </p:cNvPr>
          <p:cNvSpPr txBox="1">
            <a:spLocks noChangeArrowheads="1"/>
          </p:cNvSpPr>
          <p:nvPr/>
        </p:nvSpPr>
        <p:spPr>
          <a:xfrm>
            <a:off x="1763486" y="1371600"/>
            <a:ext cx="9818913"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2400" b="1" u="sng" dirty="0">
                <a:solidFill>
                  <a:schemeClr val="tx1"/>
                </a:solidFill>
                <a:latin typeface="Trebuchet MS" panose="020B0603020202020204" pitchFamily="34" charset="0"/>
              </a:rPr>
              <a:t>Proposal:</a:t>
            </a:r>
            <a:r>
              <a:rPr lang="en-US" sz="2400" dirty="0">
                <a:solidFill>
                  <a:schemeClr val="tx1"/>
                </a:solidFill>
                <a:latin typeface="Trebuchet MS" panose="020B0603020202020204" pitchFamily="34" charset="0"/>
              </a:rPr>
              <a:t> Sign the report as an actuary in return of decent money.</a:t>
            </a:r>
          </a:p>
          <a:p>
            <a:pPr algn="just"/>
            <a:endParaRPr lang="en-US" sz="2400" dirty="0">
              <a:solidFill>
                <a:schemeClr val="tx1"/>
              </a:solidFill>
              <a:latin typeface="Trebuchet MS" panose="020B0603020202020204" pitchFamily="34" charset="0"/>
            </a:endParaRPr>
          </a:p>
          <a:p>
            <a:pPr algn="just"/>
            <a:r>
              <a:rPr lang="en-US" sz="2400" b="1" u="sng" dirty="0">
                <a:solidFill>
                  <a:schemeClr val="tx1"/>
                </a:solidFill>
                <a:latin typeface="Trebuchet MS" panose="020B0603020202020204" pitchFamily="34" charset="0"/>
              </a:rPr>
              <a:t>Issues:</a:t>
            </a:r>
            <a:r>
              <a:rPr lang="en-US" sz="2400" dirty="0">
                <a:solidFill>
                  <a:schemeClr val="tx1"/>
                </a:solidFill>
                <a:latin typeface="Trebuchet MS" panose="020B0603020202020204" pitchFamily="34" charset="0"/>
              </a:rPr>
              <a:t> While the broker have no objection on the Actuary to double checking all the calculations, there may not be enough time to do the same in practice. Hence, they suggested to check some or all of the calculations after issuing the signed report. They assured that they would ensure accuracy of the numbers and report. They also assured that they would manage and convince the client to change the report, in case any error found in any report, given the influence that they have on their clients.</a:t>
            </a:r>
          </a:p>
          <a:p>
            <a:pPr algn="just"/>
            <a:endParaRPr lang="en-US" sz="2400" dirty="0">
              <a:solidFill>
                <a:schemeClr val="tx1"/>
              </a:solidFill>
              <a:latin typeface="Trebuchet MS" panose="020B0603020202020204" pitchFamily="34" charset="0"/>
            </a:endParaRPr>
          </a:p>
          <a:p>
            <a:pPr algn="just"/>
            <a:r>
              <a:rPr lang="en-US" sz="2400" b="1" u="sng" dirty="0">
                <a:solidFill>
                  <a:schemeClr val="tx1"/>
                </a:solidFill>
                <a:latin typeface="Trebuchet MS" panose="020B0603020202020204" pitchFamily="34" charset="0"/>
              </a:rPr>
              <a:t>Dilemma:</a:t>
            </a:r>
            <a:r>
              <a:rPr lang="en-US" sz="2400" dirty="0">
                <a:solidFill>
                  <a:schemeClr val="tx1"/>
                </a:solidFill>
                <a:latin typeface="Trebuchet MS" panose="020B0603020202020204" pitchFamily="34" charset="0"/>
              </a:rPr>
              <a:t> Whether to accept or reject the proposal?</a:t>
            </a:r>
            <a:endParaRPr lang="en-US" sz="2400" b="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1546301348"/>
      </p:ext>
      <p:ext uri="{810A032D-2306-4D3D-A3D4-67B777541B3D}">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5">
    <p:bg>
      <p:bgPr>
        <a:blipFill dpi="0" rotWithShape="1">
          <a:blip r:embed="rId2"/>
          <a:stretch>
            <a:fillRect l="-2000" r="-2000"/>
          </a:stretch>
        </a:blipFill>
        <a:effectLst/>
      </p:bgPr>
    </p:bg>
    <p:spTree>
      <p:nvGrpSpPr>
        <p:cNvPr id="1" name=""/>
        <p:cNvGrpSpPr/>
        <p:nvPr/>
      </p:nvGrpSpPr>
      <p:grpSpPr>
        <a:xfrm>
          <a:off x="0" y="0"/>
          <a:ext cx="0" cy="0"/>
          <a:chOff x="0" y="0"/>
          <a:chExt cx="0" cy="0"/>
        </a:xfrm>
      </p:grpSpPr>
      <p:pic>
        <p:nvPicPr>
          <p:cNvPr id="2" name="Picture 2">
            <a:extLst>
              <a:ext uri="{B83B0842-5980-439F-B8C9-1808FB06DABA}">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EA844D0C-19CD-4CF9-9B79-5CADE44D055E}"/>
              </a:ext>
            </a:extLst>
          </p:cNvPr>
          <p:cNvPicPr>
            <a:picLocks noChangeAspect="1"/>
          </p:cNvPicPr>
          <p:nvPr/>
        </p:nvPicPr>
        <p:blipFill>
          <a:blip r:embed="rId3"/>
          <a:stretch>
            <a:fillRect/>
          </a:stretch>
        </p:blipFill>
        <p:spPr>
          <a:xfrm>
            <a:off x="10856258" y="3733800"/>
            <a:ext cx="1160929" cy="1169486"/>
          </a:xfrm>
          <a:prstGeom prst="rect">
            <a:avLst/>
          </a:prstGeom>
          <a:noFill/>
        </p:spPr>
      </p:pic>
      <p:sp>
        <p:nvSpPr>
          <p:cNvPr id="3" name="Rectangle 168">
            <a:extLst>
              <a:ext uri="{0BFDC0BE-15B5-4F31-95F0-9D782D434BF7}">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74E0FE71-922A-441D-BCC4-470A3B18B69C}"/>
              </a:ext>
            </a:extLst>
          </p:cNvPr>
          <p:cNvSpPr>
            <a:spLocks noChangeArrowheads="1"/>
          </p:cNvSpPr>
          <p:nvPr/>
        </p:nvSpPr>
        <p:spPr>
          <a:xfrm>
            <a:off x="152400" y="3467243"/>
            <a:ext cx="11049000" cy="1676400"/>
          </a:xfrm>
          <a:prstGeom prst="rect">
            <a:avLst/>
          </a:prstGeom>
          <a:noFill/>
          <a:ln>
            <a:noFill/>
          </a:ln>
        </p:spPr>
        <p:txBody>
          <a:bodyPr rtlCol="0" anchor="ctr"/>
          <a:lstStyle>
            <a:lvl1pPr lvl="0" algn="ctr">
              <a:defRPr lang="en-US" sz="4400" dirty="0">
                <a:solidFill>
                  <a:schemeClr val="tx2"/>
                </a:solidFill>
                <a:latin typeface="Arial"/>
              </a:defRPr>
            </a:lvl1pPr>
            <a:lvl2pPr lvl="1" algn="ctr">
              <a:defRPr lang="en-US" sz="4400" dirty="0">
                <a:solidFill>
                  <a:schemeClr val="tx2"/>
                </a:solidFill>
                <a:latin typeface="Arial"/>
              </a:defRPr>
            </a:lvl2pPr>
            <a:lvl3pPr lvl="2" algn="ctr">
              <a:defRPr lang="en-US" sz="4400" dirty="0">
                <a:solidFill>
                  <a:schemeClr val="tx2"/>
                </a:solidFill>
                <a:latin typeface="Arial"/>
              </a:defRPr>
            </a:lvl3pPr>
            <a:lvl4pPr lvl="3" algn="ctr">
              <a:defRPr lang="en-US" sz="4400" dirty="0">
                <a:solidFill>
                  <a:schemeClr val="tx2"/>
                </a:solidFill>
                <a:latin typeface="Arial"/>
              </a:defRPr>
            </a:lvl4pPr>
            <a:lvl5pPr lvl="4" algn="ctr">
              <a:defRPr lang="en-US" sz="4400" dirty="0">
                <a:solidFill>
                  <a:schemeClr val="tx2"/>
                </a:solidFill>
                <a:latin typeface="Arial"/>
              </a:defRPr>
            </a:lvl5pPr>
            <a:lvl6pPr marL="457200" lvl="5" algn="ctr">
              <a:spcBef>
                <a:spcPct val="0"/>
              </a:spcBef>
              <a:spcAft>
                <a:spcPct val="0"/>
              </a:spcAft>
              <a:defRPr lang="en-US" sz="4400" dirty="0">
                <a:solidFill>
                  <a:schemeClr val="tx2"/>
                </a:solidFill>
                <a:latin typeface="Arial"/>
              </a:defRPr>
            </a:lvl6pPr>
            <a:lvl7pPr marL="914400" lvl="6" algn="ctr">
              <a:spcBef>
                <a:spcPct val="0"/>
              </a:spcBef>
              <a:spcAft>
                <a:spcPct val="0"/>
              </a:spcAft>
              <a:defRPr lang="en-US" sz="4400" dirty="0">
                <a:solidFill>
                  <a:schemeClr val="tx2"/>
                </a:solidFill>
                <a:latin typeface="Arial"/>
              </a:defRPr>
            </a:lvl7pPr>
            <a:lvl8pPr marL="1371600" lvl="7" algn="ctr">
              <a:spcBef>
                <a:spcPct val="0"/>
              </a:spcBef>
              <a:spcAft>
                <a:spcPct val="0"/>
              </a:spcAft>
              <a:defRPr lang="en-US" sz="4400" dirty="0">
                <a:solidFill>
                  <a:schemeClr val="tx2"/>
                </a:solidFill>
                <a:latin typeface="Arial"/>
              </a:defRPr>
            </a:lvl8pPr>
            <a:lvl9pPr marL="1828800" lvl="8" algn="ctr">
              <a:spcBef>
                <a:spcPct val="0"/>
              </a:spcBef>
              <a:spcAft>
                <a:spcPct val="0"/>
              </a:spcAft>
              <a:defRPr lang="en-US" sz="4400" dirty="0">
                <a:solidFill>
                  <a:schemeClr val="tx2"/>
                </a:solidFill>
                <a:latin typeface="Arial"/>
              </a:defRPr>
            </a:lvl9pPr>
          </a:lstStyle>
          <a:p>
            <a:pPr algn="l"/>
            <a:r>
              <a:rPr lang="en-US" sz="3200" b="1" dirty="0">
                <a:solidFill>
                  <a:schemeClr val="tx1"/>
                </a:solidFill>
                <a:latin typeface="Trebuchet MS" panose="020B0603020202020204" pitchFamily="34" charset="0"/>
              </a:rPr>
              <a:t>Section 2: </a:t>
            </a:r>
            <a:r>
              <a:rPr lang="en-US" sz="3200" dirty="0">
                <a:latin typeface="Trebuchet MS" panose="020B0603020202020204" pitchFamily="34" charset="0"/>
              </a:rPr>
              <a:t>Professional Environment for a Pension Actuary</a:t>
            </a:r>
            <a:endParaRPr lang="en-US" sz="3200" b="1" dirty="0">
              <a:solidFill>
                <a:schemeClr val="tx1"/>
              </a:solidFill>
              <a:latin typeface="Trebuchet MS" panose="020B0603020202020204" pitchFamily="34" charset="0"/>
            </a:endParaRPr>
          </a:p>
        </p:txBody>
      </p:sp>
    </p:spTree>
    <p:extLst>
      <p:ext uri="{0DE0543C-8EB1-4030-BF3C-B5FBB4ABB16E}">
        <p14:creationId xmlns:p14="http://schemas.microsoft.com/office/powerpoint/2010/main" xmlns:vt="http://schemas.openxmlformats.org/officeDocument/2006/docPropsVTypes" xmlns:ns1="http://schemas.openxmlformats.org/officeDocument/2006/extended-properties" xmlns:cs="http://schemas.microsoft.com/office/drawing/2012/chartStyle" xmlns:c="http://schemas.openxmlformats.org/drawingml/2006/chart" xmlns="" val="1733514796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tretch>
            <a:fillRect l="-2000" r="-2000"/>
          </a:stretch>
        </a:blipFill>
        <a:effectLst/>
      </p:bgPr>
    </p:bg>
    <p:spTree>
      <p:nvGrpSpPr>
        <p:cNvPr id="1" name="">
          <a:extLst>
            <a:ext uri="{FF2B5EF4-FFF2-40B4-BE49-F238E27FC236}">
              <a16:creationId xmlns:a16="http://schemas.microsoft.com/office/drawing/2014/main" id="{5B5528D8-E1D5-5AC9-8DD5-09F50D42C70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D46FD31-A771-B2C5-636B-F645E601AF82}"/>
              </a:ext>
              <a:ext uri="{4C4789BE-9CAA-4BB2-AC60-89FE81DA21B4}">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BA96E4D-4388-4492-AA6A-4E5389857E4B}"/>
              </a:ext>
            </a:extLst>
          </p:cNvPr>
          <p:cNvPicPr>
            <a:picLocks noChangeAspect="1"/>
          </p:cNvPicPr>
          <p:nvPr/>
        </p:nvPicPr>
        <p:blipFill>
          <a:blip r:embed="rId4"/>
          <a:stretch>
            <a:fillRect/>
          </a:stretch>
        </p:blipFill>
        <p:spPr>
          <a:xfrm>
            <a:off x="10972800" y="152400"/>
            <a:ext cx="1085347" cy="1093347"/>
          </a:xfrm>
          <a:prstGeom prst="rect">
            <a:avLst/>
          </a:prstGeom>
          <a:noFill/>
        </p:spPr>
      </p:pic>
      <p:sp>
        <p:nvSpPr>
          <p:cNvPr id="5" name="Footer Placeholder 4">
            <a:extLst>
              <a:ext uri="{FF2B5EF4-FFF2-40B4-BE49-F238E27FC236}">
                <a16:creationId xmlns:a16="http://schemas.microsoft.com/office/drawing/2014/main" id="{56879B0B-8CF6-F27D-ACB0-36A00B76A829}"/>
              </a:ext>
              <a:ext uri="{32468B95-2D37-410A-BBEC-8D2FCC8A081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4CDFDE19-BDBF-48D6-B9ED-8D57A6516B62}"/>
              </a:ext>
            </a:extLst>
          </p:cNvPr>
          <p:cNvSpPr txBox="1"/>
          <p:nvPr/>
        </p:nvSpPr>
        <p:spPr>
          <a:xfrm>
            <a:off x="8267700" y="6500836"/>
            <a:ext cx="2895600" cy="365125"/>
          </a:xfrm>
          <a:prstGeom prst="rect">
            <a:avLst/>
          </a:prstGeom>
        </p:spPr>
        <p:txBody>
          <a:bodyPr rtlCol="0"/>
          <a:lstStyle>
            <a:lvl1pPr marL="0" lvl="0" algn="l" rtl="0">
              <a:defRPr lang="en-US" sz="1800" dirty="0">
                <a:solidFill>
                  <a:schemeClr val="tx1"/>
                </a:solidFill>
                <a:latin typeface="+mn-lt"/>
              </a:defRPr>
            </a:lvl1pPr>
            <a:lvl2pPr marL="457200" lvl="1" algn="l" rtl="0">
              <a:defRPr lang="en-US" sz="1800" dirty="0">
                <a:solidFill>
                  <a:schemeClr val="tx1"/>
                </a:solidFill>
                <a:latin typeface="+mn-lt"/>
              </a:defRPr>
            </a:lvl2pPr>
            <a:lvl3pPr marL="914400" lvl="2" algn="l" rtl="0">
              <a:defRPr lang="en-US" sz="1800" dirty="0">
                <a:solidFill>
                  <a:schemeClr val="tx1"/>
                </a:solidFill>
                <a:latin typeface="+mn-lt"/>
              </a:defRPr>
            </a:lvl3pPr>
            <a:lvl4pPr marL="1371600" lvl="3" algn="l" rtl="0">
              <a:defRPr lang="en-US" sz="1800" dirty="0">
                <a:solidFill>
                  <a:schemeClr val="tx1"/>
                </a:solidFill>
                <a:latin typeface="+mn-lt"/>
              </a:defRPr>
            </a:lvl4pPr>
            <a:lvl5pPr marL="1828800" lvl="4" algn="l" rtl="0">
              <a:defRPr lang="en-US" sz="1800" dirty="0">
                <a:solidFill>
                  <a:schemeClr val="tx1"/>
                </a:solidFill>
                <a:latin typeface="+mn-lt"/>
              </a:defRPr>
            </a:lvl5pPr>
            <a:lvl6pPr marL="2286000" lvl="5" algn="l" rtl="0">
              <a:defRPr lang="en-US" sz="1800" dirty="0">
                <a:solidFill>
                  <a:schemeClr val="tx1"/>
                </a:solidFill>
                <a:latin typeface="+mn-lt"/>
              </a:defRPr>
            </a:lvl6pPr>
            <a:lvl7pPr marL="2743200" lvl="6" algn="l" rtl="0">
              <a:defRPr lang="en-US" sz="1800" dirty="0">
                <a:solidFill>
                  <a:schemeClr val="tx1"/>
                </a:solidFill>
                <a:latin typeface="+mn-lt"/>
              </a:defRPr>
            </a:lvl7pPr>
            <a:lvl8pPr marL="3200400" lvl="7" algn="l" rtl="0">
              <a:defRPr lang="en-US" sz="1800" dirty="0">
                <a:solidFill>
                  <a:schemeClr val="tx1"/>
                </a:solidFill>
                <a:latin typeface="+mn-lt"/>
              </a:defRPr>
            </a:lvl8pPr>
            <a:lvl9pPr marL="3657600" lvl="8" algn="l" rtl="0">
              <a:defRPr lang="en-US" sz="1800" dirty="0">
                <a:solidFill>
                  <a:schemeClr val="tx1"/>
                </a:solidFill>
                <a:latin typeface="+mn-lt"/>
              </a:defRPr>
            </a:lvl9pPr>
          </a:lstStyle>
          <a:p>
            <a:pPr algn="just"/>
            <a:r>
              <a:rPr lang="en-US" dirty="0"/>
              <a:t>www.actuariesindia.org</a:t>
            </a:r>
          </a:p>
        </p:txBody>
      </p:sp>
      <p:sp>
        <p:nvSpPr>
          <p:cNvPr id="6" name="Rectangle 2">
            <a:extLst>
              <a:ext uri="{FF2B5EF4-FFF2-40B4-BE49-F238E27FC236}">
                <a16:creationId xmlns:a16="http://schemas.microsoft.com/office/drawing/2014/main" id="{404ED624-3CB6-4CCE-13C4-A1CC315C22DC}"/>
              </a:ext>
              <a:ext uri="{54B66DCD-9346-45A4-903B-945A7A818A04}">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ABDD5470-02EB-46A5-A6C7-5A265746B8B7}"/>
              </a:ext>
            </a:extLst>
          </p:cNvPr>
          <p:cNvSpPr txBox="1">
            <a:spLocks noChangeArrowheads="1"/>
          </p:cNvSpPr>
          <p:nvPr/>
        </p:nvSpPr>
        <p:spPr>
          <a:xfrm>
            <a:off x="1752600" y="357165"/>
            <a:ext cx="8763000" cy="785836"/>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algn="just"/>
            <a:r>
              <a:rPr lang="en-US" sz="4000" b="1" dirty="0">
                <a:latin typeface="Trebuchet MS" panose="020B0603020202020204" pitchFamily="34" charset="0"/>
              </a:rPr>
              <a:t>Professional Environment for a Pension Actuary</a:t>
            </a:r>
          </a:p>
        </p:txBody>
      </p:sp>
      <p:sp>
        <p:nvSpPr>
          <p:cNvPr id="7" name="Rectangle 2">
            <a:extLst>
              <a:ext uri="{FF2B5EF4-FFF2-40B4-BE49-F238E27FC236}">
                <a16:creationId xmlns:a16="http://schemas.microsoft.com/office/drawing/2014/main" id="{68C7AE32-DB9E-BDB4-4046-C980A5A1D7D6}"/>
              </a:ext>
              <a:ext uri="{B9A144BB-8C92-453A-B467-4AABF5A879E3}">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DA7C0C86-1B4C-418D-9053-633925137001}"/>
              </a:ext>
            </a:extLst>
          </p:cNvPr>
          <p:cNvSpPr txBox="1">
            <a:spLocks noChangeArrowheads="1"/>
          </p:cNvSpPr>
          <p:nvPr/>
        </p:nvSpPr>
        <p:spPr>
          <a:xfrm>
            <a:off x="1752601" y="2048335"/>
            <a:ext cx="9753600" cy="5495465"/>
          </a:xfrm>
          <a:prstGeom prst="rect">
            <a:avLst/>
          </a:prstGeom>
        </p:spPr>
        <p:txBody>
          <a:bodyPr rtlCol="0"/>
          <a:lstStyle>
            <a:lvl1pPr lvl="0" algn="ctr" rtl="0">
              <a:spcBef>
                <a:spcPct val="0"/>
              </a:spcBef>
              <a:spcAft>
                <a:spcPct val="0"/>
              </a:spcAft>
              <a:defRPr lang="en-US" sz="4400" dirty="0">
                <a:solidFill>
                  <a:schemeClr val="tx2"/>
                </a:solidFill>
                <a:latin typeface="+mj-lt"/>
              </a:defRPr>
            </a:lvl1pPr>
            <a:lvl2pPr lvl="1" algn="ctr" rtl="0">
              <a:spcBef>
                <a:spcPct val="0"/>
              </a:spcBef>
              <a:spcAft>
                <a:spcPct val="0"/>
              </a:spcAft>
              <a:defRPr lang="en-US" sz="4400" dirty="0">
                <a:solidFill>
                  <a:schemeClr val="tx2"/>
                </a:solidFill>
                <a:latin typeface="Arial"/>
              </a:defRPr>
            </a:lvl2pPr>
            <a:lvl3pPr lvl="2" algn="ctr" rtl="0">
              <a:spcBef>
                <a:spcPct val="0"/>
              </a:spcBef>
              <a:spcAft>
                <a:spcPct val="0"/>
              </a:spcAft>
              <a:defRPr lang="en-US" sz="4400" dirty="0">
                <a:solidFill>
                  <a:schemeClr val="tx2"/>
                </a:solidFill>
                <a:latin typeface="Arial"/>
              </a:defRPr>
            </a:lvl3pPr>
            <a:lvl4pPr lvl="3" algn="ctr" rtl="0">
              <a:spcBef>
                <a:spcPct val="0"/>
              </a:spcBef>
              <a:spcAft>
                <a:spcPct val="0"/>
              </a:spcAft>
              <a:defRPr lang="en-US" sz="4400" dirty="0">
                <a:solidFill>
                  <a:schemeClr val="tx2"/>
                </a:solidFill>
                <a:latin typeface="Arial"/>
              </a:defRPr>
            </a:lvl4pPr>
            <a:lvl5pPr lvl="4" algn="ctr" rtl="0">
              <a:spcBef>
                <a:spcPct val="0"/>
              </a:spcBef>
              <a:spcAft>
                <a:spcPct val="0"/>
              </a:spcAft>
              <a:defRPr lang="en-US" sz="4400" dirty="0">
                <a:solidFill>
                  <a:schemeClr val="tx2"/>
                </a:solidFill>
                <a:latin typeface="Arial"/>
              </a:defRPr>
            </a:lvl5pPr>
            <a:lvl6pPr marL="457200" lvl="5" algn="ctr" rtl="0">
              <a:spcBef>
                <a:spcPct val="0"/>
              </a:spcBef>
              <a:spcAft>
                <a:spcPct val="0"/>
              </a:spcAft>
              <a:defRPr lang="en-US" sz="4400" dirty="0">
                <a:solidFill>
                  <a:schemeClr val="tx2"/>
                </a:solidFill>
                <a:latin typeface="Arial"/>
              </a:defRPr>
            </a:lvl6pPr>
            <a:lvl7pPr marL="914400" lvl="6" algn="ctr" rtl="0">
              <a:spcBef>
                <a:spcPct val="0"/>
              </a:spcBef>
              <a:spcAft>
                <a:spcPct val="0"/>
              </a:spcAft>
              <a:defRPr lang="en-US" sz="4400" dirty="0">
                <a:solidFill>
                  <a:schemeClr val="tx2"/>
                </a:solidFill>
                <a:latin typeface="Arial"/>
              </a:defRPr>
            </a:lvl7pPr>
            <a:lvl8pPr marL="1371600" lvl="7" algn="ctr" rtl="0">
              <a:spcBef>
                <a:spcPct val="0"/>
              </a:spcBef>
              <a:spcAft>
                <a:spcPct val="0"/>
              </a:spcAft>
              <a:defRPr lang="en-US" sz="4400" dirty="0">
                <a:solidFill>
                  <a:schemeClr val="tx2"/>
                </a:solidFill>
                <a:latin typeface="Arial"/>
              </a:defRPr>
            </a:lvl8pPr>
            <a:lvl9pPr marL="1828800" lvl="8" algn="ctr" rtl="0">
              <a:spcBef>
                <a:spcPct val="0"/>
              </a:spcBef>
              <a:spcAft>
                <a:spcPct val="0"/>
              </a:spcAft>
              <a:defRPr lang="en-US" sz="4400" dirty="0">
                <a:solidFill>
                  <a:schemeClr val="tx2"/>
                </a:solidFill>
                <a:latin typeface="Arial"/>
              </a:defRPr>
            </a:lvl9pPr>
          </a:lstStyle>
          <a:p>
            <a:pPr marL="457200" indent="-457200" algn="just">
              <a:buFont typeface="+mj-lt"/>
              <a:buAutoNum type="arabicPeriod"/>
            </a:pPr>
            <a:r>
              <a:rPr lang="en-US" sz="2400" dirty="0">
                <a:solidFill>
                  <a:schemeClr val="tx1"/>
                </a:solidFill>
                <a:latin typeface="Trebuchet MS" panose="020B0603020202020204" pitchFamily="34" charset="0"/>
              </a:rPr>
              <a:t>Professional Conduct Standards (Ver 4.00 effective 3 Sept 2021)</a:t>
            </a:r>
          </a:p>
          <a:p>
            <a:pPr marL="457200" indent="-457200" algn="just">
              <a:buFont typeface="+mj-lt"/>
              <a:buAutoNum type="arabicPeriod"/>
            </a:pPr>
            <a:endParaRPr lang="en-US" sz="2400" dirty="0">
              <a:solidFill>
                <a:schemeClr val="tx1"/>
              </a:solidFill>
              <a:latin typeface="Trebuchet MS" panose="020B0603020202020204" pitchFamily="34" charset="0"/>
            </a:endParaRPr>
          </a:p>
          <a:p>
            <a:pPr marL="457200" indent="-457200" algn="just">
              <a:buFont typeface="+mj-lt"/>
              <a:buAutoNum type="arabicPeriod"/>
            </a:pPr>
            <a:r>
              <a:rPr lang="en-US" sz="2400" dirty="0">
                <a:solidFill>
                  <a:schemeClr val="tx1"/>
                </a:solidFill>
                <a:latin typeface="Trebuchet MS" panose="020B0603020202020204" pitchFamily="34" charset="0"/>
              </a:rPr>
              <a:t>Actuaries Act 2006</a:t>
            </a:r>
          </a:p>
          <a:p>
            <a:pPr marL="457200" indent="-457200" algn="just">
              <a:buFont typeface="+mj-lt"/>
              <a:buAutoNum type="arabicPeriod"/>
            </a:pPr>
            <a:endParaRPr lang="en-US" sz="2400" dirty="0">
              <a:solidFill>
                <a:schemeClr val="tx1"/>
              </a:solidFill>
              <a:latin typeface="Trebuchet MS" panose="020B0603020202020204" pitchFamily="34" charset="0"/>
            </a:endParaRPr>
          </a:p>
          <a:p>
            <a:pPr marL="457200" indent="-457200" algn="just">
              <a:buFont typeface="+mj-lt"/>
              <a:buAutoNum type="arabicPeriod"/>
            </a:pPr>
            <a:r>
              <a:rPr lang="en-US" sz="2400" dirty="0">
                <a:solidFill>
                  <a:schemeClr val="tx1"/>
                </a:solidFill>
                <a:latin typeface="Trebuchet MS" panose="020B0603020202020204" pitchFamily="34" charset="0"/>
              </a:rPr>
              <a:t>Companies Act and relevant Accounting Standards</a:t>
            </a:r>
          </a:p>
          <a:p>
            <a:pPr marL="457200" indent="-457200" algn="just">
              <a:buFont typeface="+mj-lt"/>
              <a:buAutoNum type="arabicPeriod"/>
            </a:pPr>
            <a:endParaRPr lang="en-US" sz="2400" dirty="0">
              <a:solidFill>
                <a:schemeClr val="tx1"/>
              </a:solidFill>
              <a:latin typeface="Trebuchet MS" panose="020B0603020202020204" pitchFamily="34" charset="0"/>
            </a:endParaRPr>
          </a:p>
          <a:p>
            <a:pPr marL="457200" indent="-457200" algn="just">
              <a:buFont typeface="+mj-lt"/>
              <a:buAutoNum type="arabicPeriod"/>
            </a:pPr>
            <a:r>
              <a:rPr lang="en-US" sz="2400" dirty="0">
                <a:solidFill>
                  <a:schemeClr val="tx1"/>
                </a:solidFill>
                <a:latin typeface="Trebuchet MS" panose="020B0603020202020204" pitchFamily="34" charset="0"/>
              </a:rPr>
              <a:t>Guidance Notes (GN) and Actuarial Practice Standards (APS) </a:t>
            </a:r>
          </a:p>
          <a:p>
            <a:pPr marL="457200" indent="-457200" algn="just">
              <a:buFont typeface="+mj-lt"/>
              <a:buAutoNum type="arabicPeriod"/>
            </a:pPr>
            <a:endParaRPr lang="en-US" sz="2400" dirty="0">
              <a:solidFill>
                <a:schemeClr val="tx1"/>
              </a:solidFill>
              <a:latin typeface="Trebuchet MS" panose="020B0603020202020204" pitchFamily="34" charset="0"/>
            </a:endParaRPr>
          </a:p>
          <a:p>
            <a:pPr marL="457200" indent="-457200" algn="just">
              <a:buFont typeface="+mj-lt"/>
              <a:buAutoNum type="arabicPeriod"/>
            </a:pPr>
            <a:r>
              <a:rPr lang="en-US" sz="2400" dirty="0">
                <a:solidFill>
                  <a:schemeClr val="tx1"/>
                </a:solidFill>
                <a:latin typeface="Trebuchet MS" panose="020B0603020202020204" pitchFamily="34" charset="0"/>
              </a:rPr>
              <a:t>Ethical obligations to Stakeholders and the Profession</a:t>
            </a:r>
          </a:p>
        </p:txBody>
      </p:sp>
    </p:spTree>
    <p:extLst>
      <p:ext uri="{BB962C8B-B14F-4D97-AF65-F5344CB8AC3E}">
        <p14:creationId xmlns:p14="http://schemas.microsoft.com/office/powerpoint/2010/main" val="3090567138"/>
      </p:ext>
      <p:ext uri="{810A032D-2306-4D3D-A3D4-67B777541B3D}">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tretch>
            <a:fillRect l="-2000" r="-2000"/>
          </a:stretch>
        </a:blipFill>
        <a:effectLst/>
      </p:bgPr>
    </p:bg>
    <p:spTree>
      <p:nvGrpSpPr>
        <p:cNvPr id="1" name="">
          <a:extLst>
            <a:ext uri="{FF2B5EF4-FFF2-40B4-BE49-F238E27FC236}">
              <a16:creationId xmlns:a16="http://schemas.microsoft.com/office/drawing/2014/main" id="{CC617A88-904B-8C54-31E0-15495D9CA32B}"/>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ACCDF31C-0956-8BFA-9510-AA4DB41BC2F7}"/>
              </a:ext>
              <a:ext uri="{B83B0842-5980-439F-B8C9-1808FB06DABA}">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EA844D0C-19CD-4CF9-9B79-5CADE44D055E}"/>
              </a:ext>
            </a:extLst>
          </p:cNvPr>
          <p:cNvPicPr>
            <a:picLocks noChangeAspect="1"/>
          </p:cNvPicPr>
          <p:nvPr/>
        </p:nvPicPr>
        <p:blipFill>
          <a:blip r:embed="rId3"/>
          <a:stretch>
            <a:fillRect/>
          </a:stretch>
        </p:blipFill>
        <p:spPr>
          <a:xfrm>
            <a:off x="10856258" y="3733800"/>
            <a:ext cx="1160929" cy="1169486"/>
          </a:xfrm>
          <a:prstGeom prst="rect">
            <a:avLst/>
          </a:prstGeom>
          <a:noFill/>
        </p:spPr>
      </p:pic>
      <p:sp>
        <p:nvSpPr>
          <p:cNvPr id="3" name="Rectangle 168">
            <a:extLst>
              <a:ext uri="{FF2B5EF4-FFF2-40B4-BE49-F238E27FC236}">
                <a16:creationId xmlns:a16="http://schemas.microsoft.com/office/drawing/2014/main" id="{2BA651FC-5EA6-2459-5B99-12F1598EB579}"/>
              </a:ext>
              <a:ext uri="{0BFDC0BE-15B5-4F31-95F0-9D782D434BF7}">
                <a16:creationId xmlns="" xmlns:c="http://schemas.openxmlformats.org/drawingml/2006/chart" xmlns:cs="http://schemas.microsoft.com/office/drawing/2012/chartStyle" xmlns:ns1="http://schemas.openxmlformats.org/officeDocument/2006/extended-properties" xmlns:vt="http://schemas.openxmlformats.org/officeDocument/2006/docPropsVTypes" xmlns:a16="http://schemas.microsoft.com/office/drawing/2010/main" id="{74E0FE71-922A-441D-BCC4-470A3B18B69C}"/>
              </a:ext>
            </a:extLst>
          </p:cNvPr>
          <p:cNvSpPr>
            <a:spLocks noChangeArrowheads="1"/>
          </p:cNvSpPr>
          <p:nvPr/>
        </p:nvSpPr>
        <p:spPr>
          <a:xfrm>
            <a:off x="152400" y="3467243"/>
            <a:ext cx="11049000" cy="1676400"/>
          </a:xfrm>
          <a:prstGeom prst="rect">
            <a:avLst/>
          </a:prstGeom>
          <a:noFill/>
          <a:ln>
            <a:noFill/>
          </a:ln>
        </p:spPr>
        <p:txBody>
          <a:bodyPr rtlCol="0" anchor="ctr"/>
          <a:lstStyle>
            <a:lvl1pPr lvl="0" algn="ctr">
              <a:defRPr lang="en-US" sz="4400" dirty="0">
                <a:solidFill>
                  <a:schemeClr val="tx2"/>
                </a:solidFill>
                <a:latin typeface="Arial"/>
              </a:defRPr>
            </a:lvl1pPr>
            <a:lvl2pPr lvl="1" algn="ctr">
              <a:defRPr lang="en-US" sz="4400" dirty="0">
                <a:solidFill>
                  <a:schemeClr val="tx2"/>
                </a:solidFill>
                <a:latin typeface="Arial"/>
              </a:defRPr>
            </a:lvl2pPr>
            <a:lvl3pPr lvl="2" algn="ctr">
              <a:defRPr lang="en-US" sz="4400" dirty="0">
                <a:solidFill>
                  <a:schemeClr val="tx2"/>
                </a:solidFill>
                <a:latin typeface="Arial"/>
              </a:defRPr>
            </a:lvl3pPr>
            <a:lvl4pPr lvl="3" algn="ctr">
              <a:defRPr lang="en-US" sz="4400" dirty="0">
                <a:solidFill>
                  <a:schemeClr val="tx2"/>
                </a:solidFill>
                <a:latin typeface="Arial"/>
              </a:defRPr>
            </a:lvl4pPr>
            <a:lvl5pPr lvl="4" algn="ctr">
              <a:defRPr lang="en-US" sz="4400" dirty="0">
                <a:solidFill>
                  <a:schemeClr val="tx2"/>
                </a:solidFill>
                <a:latin typeface="Arial"/>
              </a:defRPr>
            </a:lvl5pPr>
            <a:lvl6pPr marL="457200" lvl="5" algn="ctr">
              <a:spcBef>
                <a:spcPct val="0"/>
              </a:spcBef>
              <a:spcAft>
                <a:spcPct val="0"/>
              </a:spcAft>
              <a:defRPr lang="en-US" sz="4400" dirty="0">
                <a:solidFill>
                  <a:schemeClr val="tx2"/>
                </a:solidFill>
                <a:latin typeface="Arial"/>
              </a:defRPr>
            </a:lvl6pPr>
            <a:lvl7pPr marL="914400" lvl="6" algn="ctr">
              <a:spcBef>
                <a:spcPct val="0"/>
              </a:spcBef>
              <a:spcAft>
                <a:spcPct val="0"/>
              </a:spcAft>
              <a:defRPr lang="en-US" sz="4400" dirty="0">
                <a:solidFill>
                  <a:schemeClr val="tx2"/>
                </a:solidFill>
                <a:latin typeface="Arial"/>
              </a:defRPr>
            </a:lvl7pPr>
            <a:lvl8pPr marL="1371600" lvl="7" algn="ctr">
              <a:spcBef>
                <a:spcPct val="0"/>
              </a:spcBef>
              <a:spcAft>
                <a:spcPct val="0"/>
              </a:spcAft>
              <a:defRPr lang="en-US" sz="4400" dirty="0">
                <a:solidFill>
                  <a:schemeClr val="tx2"/>
                </a:solidFill>
                <a:latin typeface="Arial"/>
              </a:defRPr>
            </a:lvl8pPr>
            <a:lvl9pPr marL="1828800" lvl="8" algn="ctr">
              <a:spcBef>
                <a:spcPct val="0"/>
              </a:spcBef>
              <a:spcAft>
                <a:spcPct val="0"/>
              </a:spcAft>
              <a:defRPr lang="en-US" sz="4400" dirty="0">
                <a:solidFill>
                  <a:schemeClr val="tx2"/>
                </a:solidFill>
                <a:latin typeface="Arial"/>
              </a:defRPr>
            </a:lvl9pPr>
          </a:lstStyle>
          <a:p>
            <a:pPr algn="l"/>
            <a:r>
              <a:rPr lang="en-US" sz="3200" b="1" dirty="0">
                <a:solidFill>
                  <a:schemeClr val="tx1"/>
                </a:solidFill>
                <a:latin typeface="Trebuchet MS" panose="020B0603020202020204" pitchFamily="34" charset="0"/>
              </a:rPr>
              <a:t>Section 3: </a:t>
            </a:r>
            <a:r>
              <a:rPr lang="en-US" sz="3200" dirty="0">
                <a:latin typeface="Trebuchet MS" panose="020B0603020202020204" pitchFamily="34" charset="0"/>
              </a:rPr>
              <a:t>Violations and Considerations in Case Study</a:t>
            </a:r>
          </a:p>
        </p:txBody>
      </p:sp>
    </p:spTree>
    <p:extLst>
      <p:ext uri="{BB962C8B-B14F-4D97-AF65-F5344CB8AC3E}">
        <p14:creationId xmlns:p14="http://schemas.microsoft.com/office/powerpoint/2010/main" val="1112180639"/>
      </p:ext>
      <p:ext uri="{0DE0543C-8EB1-4030-BF3C-B5FBB4ABB16E}">
        <p14:creationId xmlns="" xmlns:c="http://schemas.openxmlformats.org/drawingml/2006/chart" xmlns:cs="http://schemas.microsoft.com/office/drawing/2012/chartStyle" xmlns:ns1="http://schemas.openxmlformats.org/officeDocument/2006/extended-properties" xmlns:vt="http://schemas.openxmlformats.org/officeDocument/2006/docPropsVTypes" xmlns:p14="http://schemas.microsoft.com/office/powerpoint/2010/main" val="1733514796913"/>
      </p:ext>
    </p:extLst>
  </p:cSld>
  <p:clrMapOvr>
    <a:masterClrMapping/>
  </p:clrMapOvr>
</p:sld>
</file>

<file path=ppt/theme/theme1.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0"/>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a:solidFill>
            <a:schemeClr val="phClr">
              <a:shade val="95000"/>
              <a:satMod val="104999"/>
            </a:schemeClr>
          </a:solidFill>
          <a:prstDash val="solid"/>
        </a:ln>
        <a:ln w="25400" cap="flat">
          <a:solidFill>
            <a:schemeClr val="phClr"/>
          </a:solidFill>
          <a:prstDash val="solid"/>
        </a:ln>
        <a:ln w="38100" cap="flat">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xfrm>
          <a:off x="0" y="0"/>
          <a:ext cx="1" cy="1"/>
        </a:xfrm>
        <a:solidFill>
          <a:schemeClr val="accent1"/>
        </a:solidFill>
        <a:ln w="9525" cap="flat">
          <a:solidFill>
            <a:schemeClr val="tx1"/>
          </a:solidFill>
          <a:prstDash val="solid"/>
          <a:round/>
        </a:ln>
      </a:spPr>
      <a:bodyPr rtlCol="0" anchor="ctr"/>
      <a:lstStyle>
        <a:lvl1pPr lvl="0" algn="ctr"/>
      </a:lstStyle>
    </a:spDef>
    <a:lnDef>
      <a:spPr>
        <a:xfrm>
          <a:off x="0" y="0"/>
          <a:ext cx="1" cy="1"/>
        </a:xfrm>
        <a:solidFill>
          <a:schemeClr val="accent1"/>
        </a:solidFill>
        <a:ln w="9525" cap="flat">
          <a:solidFill>
            <a:schemeClr val="tx1"/>
          </a:solidFill>
          <a:prstDash val="solid"/>
          <a:round/>
        </a:ln>
      </a:spPr>
      <a:bodyPr rtlCol="0" anchor="ctr"/>
      <a:lstStyle>
        <a:lvl1pPr lvl="0" algn="ctr"/>
      </a:lstStyle>
    </a:lnDef>
  </a:objectDefaults>
  <a:extraClrSchemeLst/>
</a:theme>
</file>

<file path=ppt/theme/theme2.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0"/>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a:solidFill>
            <a:schemeClr val="phClr">
              <a:shade val="95000"/>
              <a:satMod val="104999"/>
            </a:schemeClr>
          </a:solidFill>
          <a:prstDash val="solid"/>
        </a:ln>
        <a:ln w="25400" cap="flat">
          <a:solidFill>
            <a:schemeClr val="phClr"/>
          </a:solidFill>
          <a:prstDash val="solid"/>
        </a:ln>
        <a:ln w="38100" cap="flat">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xfrm>
          <a:off x="0" y="0"/>
          <a:ext cx="1" cy="1"/>
        </a:xfrm>
        <a:solidFill>
          <a:schemeClr val="accent1"/>
        </a:solidFill>
        <a:ln w="9525" cap="flat">
          <a:solidFill>
            <a:schemeClr val="tx1"/>
          </a:solidFill>
          <a:prstDash val="solid"/>
          <a:round/>
        </a:ln>
      </a:spPr>
      <a:bodyPr rtlCol="0" anchor="ctr"/>
      <a:lstStyle>
        <a:lvl1pPr lvl="0" algn="ctr"/>
      </a:lstStyle>
    </a:spDef>
    <a:lnDef>
      <a:spPr>
        <a:xfrm>
          <a:off x="0" y="0"/>
          <a:ext cx="1" cy="1"/>
        </a:xfrm>
        <a:solidFill>
          <a:schemeClr val="accent1"/>
        </a:solidFill>
        <a:ln w="9525" cap="flat">
          <a:solidFill>
            <a:schemeClr val="tx1"/>
          </a:solidFill>
          <a:prstDash val="solid"/>
          <a:round/>
        </a:ln>
      </a:spPr>
      <a:bodyPr rtlCol="0" anchor="ctr"/>
      <a:lstStyle>
        <a:lvl1pPr lvl="0" algn="ctr"/>
      </a:lst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7" ma:contentTypeDescription="Create a new document." ma:contentTypeScope="" ma:versionID="eabd2f7a000823dd6d283e94be747a35">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715fc5da451e388b10589bd6a8a0a276"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B4C955F-EA55-411B-B38C-E901343FBDAA}"/>
</file>

<file path=customXml/itemProps2.xml><?xml version="1.0" encoding="utf-8"?>
<ds:datastoreItem xmlns:ds="http://schemas.openxmlformats.org/officeDocument/2006/customXml" ds:itemID="{DCEB098A-9BB3-420D-A015-DEF86B4F8E47}"/>
</file>

<file path=customXml/itemProps3.xml><?xml version="1.0" encoding="utf-8"?>
<ds:datastoreItem xmlns:ds="http://schemas.openxmlformats.org/officeDocument/2006/customXml" ds:itemID="{55D5063E-CFFC-4251-91B7-D2DB1F7CD682}"/>
</file>

<file path=docProps/app.xml><?xml version="1.0" encoding="utf-8"?>
<Properties xmlns="http://schemas.openxmlformats.org/officeDocument/2006/extended-properties" xmlns:vt="http://schemas.openxmlformats.org/officeDocument/2006/docPropsVTypes">
  <TotalTime>230</TotalTime>
  <Words>1796</Words>
  <Application>Microsoft Office PowerPoint</Application>
  <PresentationFormat>Widescreen</PresentationFormat>
  <Paragraphs>153</Paragraphs>
  <Slides>25</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Times New Roman</vt:lpstr>
      <vt:lpstr>Garamond</vt:lpstr>
      <vt:lpstr>Trebuchet MS</vt:lpstr>
      <vt:lpstr>Bahamas</vt:lpstr>
      <vt:lpstr>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vikas singh</cp:lastModifiedBy>
  <cp:revision>8</cp:revision>
  <dcterms:created xsi:type="dcterms:W3CDTF">2024-12-07T01:16:03Z</dcterms:created>
  <dcterms:modified xsi:type="dcterms:W3CDTF">2024-12-12T11:59:01Z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0x01010021AEE6B715A08048ADEE35852ECB6708</vt:lpwstr>
  </property>
</Properties>
</file>