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7.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9.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0.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1.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2.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3.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4.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25.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26.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27.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28.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29.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30.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notesSlides/notesSlide31.xml" ContentType="application/vnd.openxmlformats-officedocument.presentationml.notesSlide+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notesSlides/notesSlide32.xml" ContentType="application/vnd.openxmlformats-officedocument.presentationml.notesSlide+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1" r:id="rId2"/>
  </p:sldMasterIdLst>
  <p:notesMasterIdLst>
    <p:notesMasterId r:id="rId38"/>
  </p:notesMasterIdLst>
  <p:handoutMasterIdLst>
    <p:handoutMasterId r:id="rId39"/>
  </p:handoutMasterIdLst>
  <p:sldIdLst>
    <p:sldId id="261" r:id="rId3"/>
    <p:sldId id="291" r:id="rId4"/>
    <p:sldId id="297" r:id="rId5"/>
    <p:sldId id="298" r:id="rId6"/>
    <p:sldId id="299" r:id="rId7"/>
    <p:sldId id="305" r:id="rId8"/>
    <p:sldId id="283" r:id="rId9"/>
    <p:sldId id="264" r:id="rId10"/>
    <p:sldId id="265" r:id="rId11"/>
    <p:sldId id="306" r:id="rId12"/>
    <p:sldId id="266" r:id="rId13"/>
    <p:sldId id="294" r:id="rId14"/>
    <p:sldId id="295" r:id="rId15"/>
    <p:sldId id="293" r:id="rId16"/>
    <p:sldId id="332" r:id="rId17"/>
    <p:sldId id="307" r:id="rId18"/>
    <p:sldId id="324" r:id="rId19"/>
    <p:sldId id="325" r:id="rId20"/>
    <p:sldId id="308" r:id="rId21"/>
    <p:sldId id="326" r:id="rId22"/>
    <p:sldId id="327" r:id="rId23"/>
    <p:sldId id="309" r:id="rId24"/>
    <p:sldId id="317" r:id="rId25"/>
    <p:sldId id="316" r:id="rId26"/>
    <p:sldId id="323" r:id="rId27"/>
    <p:sldId id="319" r:id="rId28"/>
    <p:sldId id="310" r:id="rId29"/>
    <p:sldId id="320" r:id="rId30"/>
    <p:sldId id="329" r:id="rId31"/>
    <p:sldId id="311" r:id="rId32"/>
    <p:sldId id="268" r:id="rId33"/>
    <p:sldId id="334" r:id="rId34"/>
    <p:sldId id="312" r:id="rId35"/>
    <p:sldId id="313" r:id="rId36"/>
    <p:sldId id="314" r:id="rId37"/>
  </p:sldIdLst>
  <p:sldSz cx="12192000" cy="6858000"/>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AE0A1D-6B7D-BAAC-9305-0A9DA60E6859}" name="Vora, Unnati" initials="UV" userId="S::Unnati.Vora@marsh.com::9b21c8de-4d56-4d5c-8c71-3cdd9983c1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ADAC"/>
    <a:srgbClr val="1C73A9"/>
    <a:srgbClr val="105F9A"/>
    <a:srgbClr val="3B82F6"/>
    <a:srgbClr val="616161"/>
    <a:srgbClr val="FFE5B2"/>
    <a:srgbClr val="0B41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63E8B3-9430-4FB1-9708-B50430EB599F}" v="4036" dt="2024-12-13T19:03:55.293"/>
    <p1510:client id="{8DD3A9A2-BE97-41D5-9859-88384B129CCC}" v="168" dt="2024-12-14T07:45:47.108"/>
    <p1510:client id="{BA5BC52E-F605-4E63-9313-2ECC1AEA76E2}" v="1" dt="2024-12-14T04:36:43.3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370"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47" Type="http://schemas.openxmlformats.org/officeDocument/2006/relationships/customXml" Target="../customXml/item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48" Type="http://schemas.openxmlformats.org/officeDocument/2006/relationships/customXml" Target="../customXml/item2.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o, Shreesh" userId="7e859be7-ad7a-474e-a454-5bd4156ebd54" providerId="ADAL" clId="{BA5BC52E-F605-4E63-9313-2ECC1AEA76E2}"/>
    <pc:docChg chg="custSel addSld delSld modSld">
      <pc:chgData name="Rao, Shreesh" userId="7e859be7-ad7a-474e-a454-5bd4156ebd54" providerId="ADAL" clId="{BA5BC52E-F605-4E63-9313-2ECC1AEA76E2}" dt="2024-12-14T04:38:38.836" v="14" actId="255"/>
      <pc:docMkLst>
        <pc:docMk/>
      </pc:docMkLst>
      <pc:sldChg chg="addSp delSp modSp mod">
        <pc:chgData name="Rao, Shreesh" userId="7e859be7-ad7a-474e-a454-5bd4156ebd54" providerId="ADAL" clId="{BA5BC52E-F605-4E63-9313-2ECC1AEA76E2}" dt="2024-12-14T04:38:14.943" v="9" actId="20577"/>
        <pc:sldMkLst>
          <pc:docMk/>
          <pc:sldMk cId="403013573" sldId="268"/>
        </pc:sldMkLst>
        <pc:spChg chg="add del">
          <ac:chgData name="Rao, Shreesh" userId="7e859be7-ad7a-474e-a454-5bd4156ebd54" providerId="ADAL" clId="{BA5BC52E-F605-4E63-9313-2ECC1AEA76E2}" dt="2024-12-14T04:36:46.254" v="3" actId="478"/>
          <ac:spMkLst>
            <pc:docMk/>
            <pc:sldMk cId="403013573" sldId="268"/>
            <ac:spMk id="4" creationId="{E2DD1952-68A5-C432-BB05-AEECF0F55DAC}"/>
          </ac:spMkLst>
        </pc:spChg>
        <pc:spChg chg="add mod">
          <ac:chgData name="Rao, Shreesh" userId="7e859be7-ad7a-474e-a454-5bd4156ebd54" providerId="ADAL" clId="{BA5BC52E-F605-4E63-9313-2ECC1AEA76E2}" dt="2024-12-14T04:38:14.943" v="9" actId="20577"/>
          <ac:spMkLst>
            <pc:docMk/>
            <pc:sldMk cId="403013573" sldId="268"/>
            <ac:spMk id="7" creationId="{E29CB89E-5CB7-2124-EB68-9DD0DDFF4C7D}"/>
          </ac:spMkLst>
        </pc:spChg>
      </pc:sldChg>
      <pc:sldChg chg="add del">
        <pc:chgData name="Rao, Shreesh" userId="7e859be7-ad7a-474e-a454-5bd4156ebd54" providerId="ADAL" clId="{BA5BC52E-F605-4E63-9313-2ECC1AEA76E2}" dt="2024-12-14T04:38:22.225" v="11" actId="47"/>
        <pc:sldMkLst>
          <pc:docMk/>
          <pc:sldMk cId="591797472" sldId="330"/>
        </pc:sldMkLst>
      </pc:sldChg>
      <pc:sldChg chg="modSp add mod">
        <pc:chgData name="Rao, Shreesh" userId="7e859be7-ad7a-474e-a454-5bd4156ebd54" providerId="ADAL" clId="{BA5BC52E-F605-4E63-9313-2ECC1AEA76E2}" dt="2024-12-14T04:38:38.836" v="14" actId="255"/>
        <pc:sldMkLst>
          <pc:docMk/>
          <pc:sldMk cId="2875751386" sldId="331"/>
        </pc:sldMkLst>
        <pc:spChg chg="mod">
          <ac:chgData name="Rao, Shreesh" userId="7e859be7-ad7a-474e-a454-5bd4156ebd54" providerId="ADAL" clId="{BA5BC52E-F605-4E63-9313-2ECC1AEA76E2}" dt="2024-12-14T04:38:38.836" v="14" actId="255"/>
          <ac:spMkLst>
            <pc:docMk/>
            <pc:sldMk cId="2875751386" sldId="331"/>
            <ac:spMk id="7" creationId="{E29CB89E-5CB7-2124-EB68-9DD0DDFF4C7D}"/>
          </ac:spMkLst>
        </pc:spChg>
      </pc:sldChg>
    </pc:docChg>
  </pc:docChgLst>
  <pc:docChgLst>
    <pc:chgData name="Vora, Unnati" userId="9b21c8de-4d56-4d5c-8c71-3cdd9983c1cb" providerId="ADAL" clId="{0563E8B3-9430-4FB1-9708-B50430EB599F}"/>
    <pc:docChg chg="undo redo custSel addSld delSld modSld sldOrd">
      <pc:chgData name="Vora, Unnati" userId="9b21c8de-4d56-4d5c-8c71-3cdd9983c1cb" providerId="ADAL" clId="{0563E8B3-9430-4FB1-9708-B50430EB599F}" dt="2024-12-13T19:03:55.293" v="7233"/>
      <pc:docMkLst>
        <pc:docMk/>
      </pc:docMkLst>
      <pc:sldChg chg="addSp delSp modSp mod">
        <pc:chgData name="Vora, Unnati" userId="9b21c8de-4d56-4d5c-8c71-3cdd9983c1cb" providerId="ADAL" clId="{0563E8B3-9430-4FB1-9708-B50430EB599F}" dt="2024-12-13T05:30:02.069" v="4809" actId="207"/>
        <pc:sldMkLst>
          <pc:docMk/>
          <pc:sldMk cId="2430438564" sldId="261"/>
        </pc:sldMkLst>
        <pc:spChg chg="add del mod">
          <ac:chgData name="Vora, Unnati" userId="9b21c8de-4d56-4d5c-8c71-3cdd9983c1cb" providerId="ADAL" clId="{0563E8B3-9430-4FB1-9708-B50430EB599F}" dt="2024-12-12T18:07:31.966" v="4569" actId="478"/>
          <ac:spMkLst>
            <pc:docMk/>
            <pc:sldMk cId="2430438564" sldId="261"/>
            <ac:spMk id="2" creationId="{41FFBF06-BCC5-A51E-41DA-BA962169E1BC}"/>
          </ac:spMkLst>
        </pc:spChg>
        <pc:spChg chg="mod">
          <ac:chgData name="Vora, Unnati" userId="9b21c8de-4d56-4d5c-8c71-3cdd9983c1cb" providerId="ADAL" clId="{0563E8B3-9430-4FB1-9708-B50430EB599F}" dt="2024-12-12T10:30:34.860" v="3464" actId="2711"/>
          <ac:spMkLst>
            <pc:docMk/>
            <pc:sldMk cId="2430438564" sldId="261"/>
            <ac:spMk id="4" creationId="{00000000-0000-0000-0000-000000000000}"/>
          </ac:spMkLst>
        </pc:spChg>
        <pc:spChg chg="mod">
          <ac:chgData name="Vora, Unnati" userId="9b21c8de-4d56-4d5c-8c71-3cdd9983c1cb" providerId="ADAL" clId="{0563E8B3-9430-4FB1-9708-B50430EB599F}" dt="2024-12-13T05:30:02.069" v="4809" actId="207"/>
          <ac:spMkLst>
            <pc:docMk/>
            <pc:sldMk cId="2430438564" sldId="261"/>
            <ac:spMk id="5" creationId="{00000000-0000-0000-0000-000000000000}"/>
          </ac:spMkLst>
        </pc:spChg>
        <pc:spChg chg="mod">
          <ac:chgData name="Vora, Unnati" userId="9b21c8de-4d56-4d5c-8c71-3cdd9983c1cb" providerId="ADAL" clId="{0563E8B3-9430-4FB1-9708-B50430EB599F}" dt="2024-12-12T18:07:34.353" v="4570" actId="20577"/>
          <ac:spMkLst>
            <pc:docMk/>
            <pc:sldMk cId="2430438564" sldId="261"/>
            <ac:spMk id="6" creationId="{00000000-0000-0000-0000-000000000000}"/>
          </ac:spMkLst>
        </pc:spChg>
        <pc:picChg chg="mod">
          <ac:chgData name="Vora, Unnati" userId="9b21c8de-4d56-4d5c-8c71-3cdd9983c1cb" providerId="ADAL" clId="{0563E8B3-9430-4FB1-9708-B50430EB599F}" dt="2024-12-12T10:30:34.860" v="3464" actId="2711"/>
          <ac:picMkLst>
            <pc:docMk/>
            <pc:sldMk cId="2430438564" sldId="261"/>
            <ac:picMk id="3" creationId="{00000000-0000-0000-0000-000000000000}"/>
          </ac:picMkLst>
        </pc:picChg>
      </pc:sldChg>
      <pc:sldChg chg="addSp delSp modSp add del mod setBg">
        <pc:chgData name="Vora, Unnati" userId="9b21c8de-4d56-4d5c-8c71-3cdd9983c1cb" providerId="ADAL" clId="{0563E8B3-9430-4FB1-9708-B50430EB599F}" dt="2024-12-12T14:55:31.587" v="4302" actId="47"/>
        <pc:sldMkLst>
          <pc:docMk/>
          <pc:sldMk cId="1600939351" sldId="262"/>
        </pc:sldMkLst>
        <pc:spChg chg="add mod">
          <ac:chgData name="Vora, Unnati" userId="9b21c8de-4d56-4d5c-8c71-3cdd9983c1cb" providerId="ADAL" clId="{0563E8B3-9430-4FB1-9708-B50430EB599F}" dt="2024-12-11T19:48:31.057" v="2764" actId="20577"/>
          <ac:spMkLst>
            <pc:docMk/>
            <pc:sldMk cId="1600939351" sldId="262"/>
            <ac:spMk id="4" creationId="{3C23D9DB-8192-261A-0F6B-0E479F736E0A}"/>
          </ac:spMkLst>
        </pc:spChg>
        <pc:spChg chg="add mod">
          <ac:chgData name="Vora, Unnati" userId="9b21c8de-4d56-4d5c-8c71-3cdd9983c1cb" providerId="ADAL" clId="{0563E8B3-9430-4FB1-9708-B50430EB599F}" dt="2024-12-12T04:30:25.289" v="3455"/>
          <ac:spMkLst>
            <pc:docMk/>
            <pc:sldMk cId="1600939351" sldId="262"/>
            <ac:spMk id="4" creationId="{ED3D5A7D-06E8-D2A5-2C56-AC16D1E8C7CE}"/>
          </ac:spMkLst>
        </pc:spChg>
        <pc:spChg chg="del">
          <ac:chgData name="Vora, Unnati" userId="9b21c8de-4d56-4d5c-8c71-3cdd9983c1cb" providerId="ADAL" clId="{0563E8B3-9430-4FB1-9708-B50430EB599F}" dt="2024-12-11T19:42:43.609" v="2706" actId="478"/>
          <ac:spMkLst>
            <pc:docMk/>
            <pc:sldMk cId="1600939351" sldId="262"/>
            <ac:spMk id="6" creationId="{00000000-0000-0000-0000-000000000000}"/>
          </ac:spMkLst>
        </pc:spChg>
        <pc:spChg chg="del mod">
          <ac:chgData name="Vora, Unnati" userId="9b21c8de-4d56-4d5c-8c71-3cdd9983c1cb" providerId="ADAL" clId="{0563E8B3-9430-4FB1-9708-B50430EB599F}" dt="2024-12-11T19:48:34.275" v="2765" actId="478"/>
          <ac:spMkLst>
            <pc:docMk/>
            <pc:sldMk cId="1600939351" sldId="262"/>
            <ac:spMk id="10" creationId="{00000000-0000-0000-0000-000000000000}"/>
          </ac:spMkLst>
        </pc:spChg>
        <pc:spChg chg="mod">
          <ac:chgData name="Vora, Unnati" userId="9b21c8de-4d56-4d5c-8c71-3cdd9983c1cb" providerId="ADAL" clId="{0563E8B3-9430-4FB1-9708-B50430EB599F}" dt="2024-12-11T19:46:27.607" v="2727" actId="1035"/>
          <ac:spMkLst>
            <pc:docMk/>
            <pc:sldMk cId="1600939351" sldId="262"/>
            <ac:spMk id="14"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17"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18"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19"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20"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22"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23"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24"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25"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27"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28"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29"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30" creationId="{00000000-0000-0000-0000-000000000000}"/>
          </ac:spMkLst>
        </pc:spChg>
        <pc:spChg chg="mod">
          <ac:chgData name="Vora, Unnati" userId="9b21c8de-4d56-4d5c-8c71-3cdd9983c1cb" providerId="ADAL" clId="{0563E8B3-9430-4FB1-9708-B50430EB599F}" dt="2024-12-11T19:35:22.153" v="2659" actId="164"/>
          <ac:spMkLst>
            <pc:docMk/>
            <pc:sldMk cId="1600939351" sldId="262"/>
            <ac:spMk id="32" creationId="{00000000-0000-0000-0000-000000000000}"/>
          </ac:spMkLst>
        </pc:spChg>
        <pc:grpChg chg="add del mod">
          <ac:chgData name="Vora, Unnati" userId="9b21c8de-4d56-4d5c-8c71-3cdd9983c1cb" providerId="ADAL" clId="{0563E8B3-9430-4FB1-9708-B50430EB599F}" dt="2024-12-11T19:48:36.300" v="2766" actId="478"/>
          <ac:grpSpMkLst>
            <pc:docMk/>
            <pc:sldMk cId="1600939351" sldId="262"/>
            <ac:grpSpMk id="3" creationId="{F327D97F-4F4F-47CA-9365-68C025782AFE}"/>
          </ac:grpSpMkLst>
        </pc:grpChg>
        <pc:picChg chg="mod">
          <ac:chgData name="Vora, Unnati" userId="9b21c8de-4d56-4d5c-8c71-3cdd9983c1cb" providerId="ADAL" clId="{0563E8B3-9430-4FB1-9708-B50430EB599F}" dt="2024-12-11T19:35:22.153" v="2659" actId="164"/>
          <ac:picMkLst>
            <pc:docMk/>
            <pc:sldMk cId="1600939351" sldId="262"/>
            <ac:picMk id="33" creationId="{00000000-0000-0000-0000-000000000000}"/>
          </ac:picMkLst>
        </pc:picChg>
        <pc:picChg chg="mod">
          <ac:chgData name="Vora, Unnati" userId="9b21c8de-4d56-4d5c-8c71-3cdd9983c1cb" providerId="ADAL" clId="{0563E8B3-9430-4FB1-9708-B50430EB599F}" dt="2024-12-11T19:35:22.153" v="2659" actId="164"/>
          <ac:picMkLst>
            <pc:docMk/>
            <pc:sldMk cId="1600939351" sldId="262"/>
            <ac:picMk id="34" creationId="{00000000-0000-0000-0000-000000000000}"/>
          </ac:picMkLst>
        </pc:picChg>
        <pc:picChg chg="mod">
          <ac:chgData name="Vora, Unnati" userId="9b21c8de-4d56-4d5c-8c71-3cdd9983c1cb" providerId="ADAL" clId="{0563E8B3-9430-4FB1-9708-B50430EB599F}" dt="2024-12-11T19:35:22.153" v="2659" actId="164"/>
          <ac:picMkLst>
            <pc:docMk/>
            <pc:sldMk cId="1600939351" sldId="262"/>
            <ac:picMk id="35" creationId="{00000000-0000-0000-0000-000000000000}"/>
          </ac:picMkLst>
        </pc:picChg>
      </pc:sldChg>
      <pc:sldChg chg="addSp delSp modSp del mod ord">
        <pc:chgData name="Vora, Unnati" userId="9b21c8de-4d56-4d5c-8c71-3cdd9983c1cb" providerId="ADAL" clId="{0563E8B3-9430-4FB1-9708-B50430EB599F}" dt="2024-12-13T07:27:37.929" v="5143" actId="47"/>
        <pc:sldMkLst>
          <pc:docMk/>
          <pc:sldMk cId="1544090424" sldId="263"/>
        </pc:sldMkLst>
        <pc:spChg chg="add mod">
          <ac:chgData name="Vora, Unnati" userId="9b21c8de-4d56-4d5c-8c71-3cdd9983c1cb" providerId="ADAL" clId="{0563E8B3-9430-4FB1-9708-B50430EB599F}" dt="2024-12-12T18:10:35.621" v="4614" actId="14100"/>
          <ac:spMkLst>
            <pc:docMk/>
            <pc:sldMk cId="1544090424" sldId="263"/>
            <ac:spMk id="3" creationId="{DCCB2AE2-67DE-8274-AAF6-D4499AC0C134}"/>
          </ac:spMkLst>
        </pc:spChg>
        <pc:spChg chg="mod">
          <ac:chgData name="Vora, Unnati" userId="9b21c8de-4d56-4d5c-8c71-3cdd9983c1cb" providerId="ADAL" clId="{0563E8B3-9430-4FB1-9708-B50430EB599F}" dt="2024-12-12T18:10:05.477" v="4600" actId="2711"/>
          <ac:spMkLst>
            <pc:docMk/>
            <pc:sldMk cId="1544090424" sldId="263"/>
            <ac:spMk id="4" creationId="{00000000-0000-0000-0000-000000000000}"/>
          </ac:spMkLst>
        </pc:spChg>
        <pc:spChg chg="mod">
          <ac:chgData name="Vora, Unnati" userId="9b21c8de-4d56-4d5c-8c71-3cdd9983c1cb" providerId="ADAL" clId="{0563E8B3-9430-4FB1-9708-B50430EB599F}" dt="2024-12-12T18:10:05.477" v="4600" actId="2711"/>
          <ac:spMkLst>
            <pc:docMk/>
            <pc:sldMk cId="1544090424" sldId="263"/>
            <ac:spMk id="5" creationId="{00000000-0000-0000-0000-000000000000}"/>
          </ac:spMkLst>
        </pc:spChg>
        <pc:spChg chg="del">
          <ac:chgData name="Vora, Unnati" userId="9b21c8de-4d56-4d5c-8c71-3cdd9983c1cb" providerId="ADAL" clId="{0563E8B3-9430-4FB1-9708-B50430EB599F}" dt="2024-12-11T20:00:10.715" v="2951" actId="478"/>
          <ac:spMkLst>
            <pc:docMk/>
            <pc:sldMk cId="1544090424" sldId="263"/>
            <ac:spMk id="6" creationId="{00000000-0000-0000-0000-000000000000}"/>
          </ac:spMkLst>
        </pc:spChg>
        <pc:spChg chg="add mod">
          <ac:chgData name="Vora, Unnati" userId="9b21c8de-4d56-4d5c-8c71-3cdd9983c1cb" providerId="ADAL" clId="{0563E8B3-9430-4FB1-9708-B50430EB599F}" dt="2024-12-12T18:11:03.292" v="4621" actId="1076"/>
          <ac:spMkLst>
            <pc:docMk/>
            <pc:sldMk cId="1544090424" sldId="263"/>
            <ac:spMk id="6" creationId="{7FB7121D-A911-F89F-FA83-57E7C68C4114}"/>
          </ac:spMkLst>
        </pc:spChg>
        <pc:spChg chg="mod">
          <ac:chgData name="Vora, Unnati" userId="9b21c8de-4d56-4d5c-8c71-3cdd9983c1cb" providerId="ADAL" clId="{0563E8B3-9430-4FB1-9708-B50430EB599F}" dt="2024-12-12T18:11:15.950" v="4626" actId="6549"/>
          <ac:spMkLst>
            <pc:docMk/>
            <pc:sldMk cId="1544090424" sldId="263"/>
            <ac:spMk id="7" creationId="{00000000-0000-0000-0000-000000000000}"/>
          </ac:spMkLst>
        </pc:spChg>
        <pc:picChg chg="mod">
          <ac:chgData name="Vora, Unnati" userId="9b21c8de-4d56-4d5c-8c71-3cdd9983c1cb" providerId="ADAL" clId="{0563E8B3-9430-4FB1-9708-B50430EB599F}" dt="2024-12-12T18:11:01.111" v="4620" actId="1076"/>
          <ac:picMkLst>
            <pc:docMk/>
            <pc:sldMk cId="1544090424" sldId="263"/>
            <ac:picMk id="8" creationId="{00000000-0000-0000-0000-000000000000}"/>
          </ac:picMkLst>
        </pc:picChg>
      </pc:sldChg>
      <pc:sldChg chg="addSp delSp modSp mod">
        <pc:chgData name="Vora, Unnati" userId="9b21c8de-4d56-4d5c-8c71-3cdd9983c1cb" providerId="ADAL" clId="{0563E8B3-9430-4FB1-9708-B50430EB599F}" dt="2024-12-12T14:23:14.633" v="4062" actId="207"/>
        <pc:sldMkLst>
          <pc:docMk/>
          <pc:sldMk cId="12969839" sldId="264"/>
        </pc:sldMkLst>
        <pc:spChg chg="add mod">
          <ac:chgData name="Vora, Unnati" userId="9b21c8de-4d56-4d5c-8c71-3cdd9983c1cb" providerId="ADAL" clId="{0563E8B3-9430-4FB1-9708-B50430EB599F}" dt="2024-12-12T10:34:17.826" v="3491" actId="2711"/>
          <ac:spMkLst>
            <pc:docMk/>
            <pc:sldMk cId="12969839" sldId="264"/>
            <ac:spMk id="3" creationId="{3A8049D3-2A81-8AAA-1B0E-84DFEC2A3994}"/>
          </ac:spMkLst>
        </pc:spChg>
        <pc:spChg chg="mod">
          <ac:chgData name="Vora, Unnati" userId="9b21c8de-4d56-4d5c-8c71-3cdd9983c1cb" providerId="ADAL" clId="{0563E8B3-9430-4FB1-9708-B50430EB599F}" dt="2024-12-12T10:34:17.826" v="3491" actId="2711"/>
          <ac:spMkLst>
            <pc:docMk/>
            <pc:sldMk cId="12969839" sldId="264"/>
            <ac:spMk id="4" creationId="{00000000-0000-0000-0000-000000000000}"/>
          </ac:spMkLst>
        </pc:spChg>
        <pc:spChg chg="mod">
          <ac:chgData name="Vora, Unnati" userId="9b21c8de-4d56-4d5c-8c71-3cdd9983c1cb" providerId="ADAL" clId="{0563E8B3-9430-4FB1-9708-B50430EB599F}" dt="2024-12-12T10:34:17.826" v="3491" actId="2711"/>
          <ac:spMkLst>
            <pc:docMk/>
            <pc:sldMk cId="12969839" sldId="264"/>
            <ac:spMk id="5" creationId="{00000000-0000-0000-0000-000000000000}"/>
          </ac:spMkLst>
        </pc:spChg>
        <pc:spChg chg="del">
          <ac:chgData name="Vora, Unnati" userId="9b21c8de-4d56-4d5c-8c71-3cdd9983c1cb" providerId="ADAL" clId="{0563E8B3-9430-4FB1-9708-B50430EB599F}" dt="2024-12-11T20:03:29.060" v="3004" actId="478"/>
          <ac:spMkLst>
            <pc:docMk/>
            <pc:sldMk cId="12969839" sldId="264"/>
            <ac:spMk id="6" creationId="{00000000-0000-0000-0000-000000000000}"/>
          </ac:spMkLst>
        </pc:spChg>
        <pc:spChg chg="mod">
          <ac:chgData name="Vora, Unnati" userId="9b21c8de-4d56-4d5c-8c71-3cdd9983c1cb" providerId="ADAL" clId="{0563E8B3-9430-4FB1-9708-B50430EB599F}" dt="2024-12-12T14:23:14.633" v="4062" actId="207"/>
          <ac:spMkLst>
            <pc:docMk/>
            <pc:sldMk cId="12969839" sldId="264"/>
            <ac:spMk id="7" creationId="{00000000-0000-0000-0000-000000000000}"/>
          </ac:spMkLst>
        </pc:spChg>
        <pc:spChg chg="mod">
          <ac:chgData name="Vora, Unnati" userId="9b21c8de-4d56-4d5c-8c71-3cdd9983c1cb" providerId="ADAL" clId="{0563E8B3-9430-4FB1-9708-B50430EB599F}" dt="2024-12-12T14:23:14.633" v="4062" actId="207"/>
          <ac:spMkLst>
            <pc:docMk/>
            <pc:sldMk cId="12969839" sldId="264"/>
            <ac:spMk id="10" creationId="{00000000-0000-0000-0000-000000000000}"/>
          </ac:spMkLst>
        </pc:spChg>
        <pc:spChg chg="mod">
          <ac:chgData name="Vora, Unnati" userId="9b21c8de-4d56-4d5c-8c71-3cdd9983c1cb" providerId="ADAL" clId="{0563E8B3-9430-4FB1-9708-B50430EB599F}" dt="2024-12-12T14:23:14.633" v="4062" actId="207"/>
          <ac:spMkLst>
            <pc:docMk/>
            <pc:sldMk cId="12969839" sldId="264"/>
            <ac:spMk id="14" creationId="{00000000-0000-0000-0000-000000000000}"/>
          </ac:spMkLst>
        </pc:spChg>
        <pc:spChg chg="mod">
          <ac:chgData name="Vora, Unnati" userId="9b21c8de-4d56-4d5c-8c71-3cdd9983c1cb" providerId="ADAL" clId="{0563E8B3-9430-4FB1-9708-B50430EB599F}" dt="2024-12-12T14:23:14.633" v="4062" actId="207"/>
          <ac:spMkLst>
            <pc:docMk/>
            <pc:sldMk cId="12969839" sldId="264"/>
            <ac:spMk id="16" creationId="{00000000-0000-0000-0000-000000000000}"/>
          </ac:spMkLst>
        </pc:spChg>
        <pc:spChg chg="mod">
          <ac:chgData name="Vora, Unnati" userId="9b21c8de-4d56-4d5c-8c71-3cdd9983c1cb" providerId="ADAL" clId="{0563E8B3-9430-4FB1-9708-B50430EB599F}" dt="2024-12-12T14:23:14.633" v="4062" actId="207"/>
          <ac:spMkLst>
            <pc:docMk/>
            <pc:sldMk cId="12969839" sldId="264"/>
            <ac:spMk id="20" creationId="{00000000-0000-0000-0000-000000000000}"/>
          </ac:spMkLst>
        </pc:spChg>
        <pc:picChg chg="mod">
          <ac:chgData name="Vora, Unnati" userId="9b21c8de-4d56-4d5c-8c71-3cdd9983c1cb" providerId="ADAL" clId="{0563E8B3-9430-4FB1-9708-B50430EB599F}" dt="2024-12-12T10:34:17.826" v="3491" actId="2711"/>
          <ac:picMkLst>
            <pc:docMk/>
            <pc:sldMk cId="12969839" sldId="264"/>
            <ac:picMk id="2" creationId="{00000000-0000-0000-0000-000000000000}"/>
          </ac:picMkLst>
        </pc:picChg>
        <pc:picChg chg="mod modCrop">
          <ac:chgData name="Vora, Unnati" userId="9b21c8de-4d56-4d5c-8c71-3cdd9983c1cb" providerId="ADAL" clId="{0563E8B3-9430-4FB1-9708-B50430EB599F}" dt="2024-12-12T11:28:32.505" v="3500" actId="1076"/>
          <ac:picMkLst>
            <pc:docMk/>
            <pc:sldMk cId="12969839" sldId="264"/>
            <ac:picMk id="9" creationId="{00000000-0000-0000-0000-000000000000}"/>
          </ac:picMkLst>
        </pc:picChg>
        <pc:picChg chg="mod">
          <ac:chgData name="Vora, Unnati" userId="9b21c8de-4d56-4d5c-8c71-3cdd9983c1cb" providerId="ADAL" clId="{0563E8B3-9430-4FB1-9708-B50430EB599F}" dt="2024-12-12T13:16:03.187" v="3782" actId="1036"/>
          <ac:picMkLst>
            <pc:docMk/>
            <pc:sldMk cId="12969839" sldId="264"/>
            <ac:picMk id="18" creationId="{00000000-0000-0000-0000-000000000000}"/>
          </ac:picMkLst>
        </pc:picChg>
        <pc:picChg chg="mod">
          <ac:chgData name="Vora, Unnati" userId="9b21c8de-4d56-4d5c-8c71-3cdd9983c1cb" providerId="ADAL" clId="{0563E8B3-9430-4FB1-9708-B50430EB599F}" dt="2024-12-12T13:16:09.617" v="3784" actId="1036"/>
          <ac:picMkLst>
            <pc:docMk/>
            <pc:sldMk cId="12969839" sldId="264"/>
            <ac:picMk id="19" creationId="{00000000-0000-0000-0000-000000000000}"/>
          </ac:picMkLst>
        </pc:picChg>
        <pc:picChg chg="mod">
          <ac:chgData name="Vora, Unnati" userId="9b21c8de-4d56-4d5c-8c71-3cdd9983c1cb" providerId="ADAL" clId="{0563E8B3-9430-4FB1-9708-B50430EB599F}" dt="2024-12-12T13:15:40.951" v="3776" actId="1076"/>
          <ac:picMkLst>
            <pc:docMk/>
            <pc:sldMk cId="12969839" sldId="264"/>
            <ac:picMk id="22" creationId="{00000000-0000-0000-0000-000000000000}"/>
          </ac:picMkLst>
        </pc:picChg>
        <pc:picChg chg="mod">
          <ac:chgData name="Vora, Unnati" userId="9b21c8de-4d56-4d5c-8c71-3cdd9983c1cb" providerId="ADAL" clId="{0563E8B3-9430-4FB1-9708-B50430EB599F}" dt="2024-12-12T13:15:57.445" v="3780" actId="1036"/>
          <ac:picMkLst>
            <pc:docMk/>
            <pc:sldMk cId="12969839" sldId="264"/>
            <ac:picMk id="1028" creationId="{00000000-0000-0000-0000-000000000000}"/>
          </ac:picMkLst>
        </pc:picChg>
      </pc:sldChg>
      <pc:sldChg chg="addSp delSp modSp mod">
        <pc:chgData name="Vora, Unnati" userId="9b21c8de-4d56-4d5c-8c71-3cdd9983c1cb" providerId="ADAL" clId="{0563E8B3-9430-4FB1-9708-B50430EB599F}" dt="2024-12-12T14:23:30.299" v="4067" actId="1036"/>
        <pc:sldMkLst>
          <pc:docMk/>
          <pc:sldMk cId="2803162640" sldId="265"/>
        </pc:sldMkLst>
        <pc:spChg chg="mod">
          <ac:chgData name="Vora, Unnati" userId="9b21c8de-4d56-4d5c-8c71-3cdd9983c1cb" providerId="ADAL" clId="{0563E8B3-9430-4FB1-9708-B50430EB599F}" dt="2024-12-12T13:16:42.202" v="3787" actId="2711"/>
          <ac:spMkLst>
            <pc:docMk/>
            <pc:sldMk cId="2803162640" sldId="265"/>
            <ac:spMk id="4" creationId="{00000000-0000-0000-0000-000000000000}"/>
          </ac:spMkLst>
        </pc:spChg>
        <pc:spChg chg="mod">
          <ac:chgData name="Vora, Unnati" userId="9b21c8de-4d56-4d5c-8c71-3cdd9983c1cb" providerId="ADAL" clId="{0563E8B3-9430-4FB1-9708-B50430EB599F}" dt="2024-12-12T13:16:42.202" v="3787" actId="2711"/>
          <ac:spMkLst>
            <pc:docMk/>
            <pc:sldMk cId="2803162640" sldId="265"/>
            <ac:spMk id="5" creationId="{00000000-0000-0000-0000-000000000000}"/>
          </ac:spMkLst>
        </pc:spChg>
        <pc:spChg chg="del">
          <ac:chgData name="Vora, Unnati" userId="9b21c8de-4d56-4d5c-8c71-3cdd9983c1cb" providerId="ADAL" clId="{0563E8B3-9430-4FB1-9708-B50430EB599F}" dt="2024-12-11T20:06:10.153" v="3065" actId="478"/>
          <ac:spMkLst>
            <pc:docMk/>
            <pc:sldMk cId="2803162640" sldId="265"/>
            <ac:spMk id="6" creationId="{00000000-0000-0000-0000-000000000000}"/>
          </ac:spMkLst>
        </pc:spChg>
        <pc:spChg chg="add mod">
          <ac:chgData name="Vora, Unnati" userId="9b21c8de-4d56-4d5c-8c71-3cdd9983c1cb" providerId="ADAL" clId="{0563E8B3-9430-4FB1-9708-B50430EB599F}" dt="2024-12-12T13:16:42.202" v="3787" actId="2711"/>
          <ac:spMkLst>
            <pc:docMk/>
            <pc:sldMk cId="2803162640" sldId="265"/>
            <ac:spMk id="7" creationId="{B58A2B28-8926-F776-6ACA-08DCF612FF9B}"/>
          </ac:spMkLst>
        </pc:spChg>
        <pc:spChg chg="mod">
          <ac:chgData name="Vora, Unnati" userId="9b21c8de-4d56-4d5c-8c71-3cdd9983c1cb" providerId="ADAL" clId="{0563E8B3-9430-4FB1-9708-B50430EB599F}" dt="2024-12-12T14:23:21.983" v="4063" actId="207"/>
          <ac:spMkLst>
            <pc:docMk/>
            <pc:sldMk cId="2803162640" sldId="265"/>
            <ac:spMk id="17" creationId="{00000000-0000-0000-0000-000000000000}"/>
          </ac:spMkLst>
        </pc:spChg>
        <pc:picChg chg="mod">
          <ac:chgData name="Vora, Unnati" userId="9b21c8de-4d56-4d5c-8c71-3cdd9983c1cb" providerId="ADAL" clId="{0563E8B3-9430-4FB1-9708-B50430EB599F}" dt="2024-12-12T14:23:30.299" v="4067" actId="1036"/>
          <ac:picMkLst>
            <pc:docMk/>
            <pc:sldMk cId="2803162640" sldId="265"/>
            <ac:picMk id="3" creationId="{00000000-0000-0000-0000-000000000000}"/>
          </ac:picMkLst>
        </pc:picChg>
      </pc:sldChg>
      <pc:sldChg chg="addSp delSp modSp mod">
        <pc:chgData name="Vora, Unnati" userId="9b21c8de-4d56-4d5c-8c71-3cdd9983c1cb" providerId="ADAL" clId="{0563E8B3-9430-4FB1-9708-B50430EB599F}" dt="2024-12-13T11:52:53.761" v="6682" actId="13822"/>
        <pc:sldMkLst>
          <pc:docMk/>
          <pc:sldMk cId="3930005827" sldId="266"/>
        </pc:sldMkLst>
        <pc:spChg chg="add mod">
          <ac:chgData name="Vora, Unnati" userId="9b21c8de-4d56-4d5c-8c71-3cdd9983c1cb" providerId="ADAL" clId="{0563E8B3-9430-4FB1-9708-B50430EB599F}" dt="2024-12-12T13:24:16.343" v="3807" actId="2711"/>
          <ac:spMkLst>
            <pc:docMk/>
            <pc:sldMk cId="3930005827" sldId="266"/>
            <ac:spMk id="3" creationId="{6B2B616B-CBC9-2111-31F1-A0DD26AA9E8D}"/>
          </ac:spMkLst>
        </pc:spChg>
        <pc:spChg chg="mod">
          <ac:chgData name="Vora, Unnati" userId="9b21c8de-4d56-4d5c-8c71-3cdd9983c1cb" providerId="ADAL" clId="{0563E8B3-9430-4FB1-9708-B50430EB599F}" dt="2024-12-12T13:24:16.343" v="3807" actId="2711"/>
          <ac:spMkLst>
            <pc:docMk/>
            <pc:sldMk cId="3930005827" sldId="266"/>
            <ac:spMk id="5" creationId="{00000000-0000-0000-0000-000000000000}"/>
          </ac:spMkLst>
        </pc:spChg>
        <pc:spChg chg="del">
          <ac:chgData name="Vora, Unnati" userId="9b21c8de-4d56-4d5c-8c71-3cdd9983c1cb" providerId="ADAL" clId="{0563E8B3-9430-4FB1-9708-B50430EB599F}" dt="2024-12-11T20:08:21.455" v="3095" actId="478"/>
          <ac:spMkLst>
            <pc:docMk/>
            <pc:sldMk cId="3930005827" sldId="266"/>
            <ac:spMk id="6" creationId="{00000000-0000-0000-0000-000000000000}"/>
          </ac:spMkLst>
        </pc:spChg>
        <pc:spChg chg="add del mod ord">
          <ac:chgData name="Vora, Unnati" userId="9b21c8de-4d56-4d5c-8c71-3cdd9983c1cb" providerId="ADAL" clId="{0563E8B3-9430-4FB1-9708-B50430EB599F}" dt="2024-12-13T11:52:39.213" v="6680" actId="13822"/>
          <ac:spMkLst>
            <pc:docMk/>
            <pc:sldMk cId="3930005827" sldId="266"/>
            <ac:spMk id="6" creationId="{1F223C53-53CA-0CE4-7748-7EEF6AD90F1F}"/>
          </ac:spMkLst>
        </pc:spChg>
        <pc:spChg chg="add del">
          <ac:chgData name="Vora, Unnati" userId="9b21c8de-4d56-4d5c-8c71-3cdd9983c1cb" providerId="ADAL" clId="{0563E8B3-9430-4FB1-9708-B50430EB599F}" dt="2024-12-13T07:11:54.207" v="5003" actId="22"/>
          <ac:spMkLst>
            <pc:docMk/>
            <pc:sldMk cId="3930005827" sldId="266"/>
            <ac:spMk id="8" creationId="{4C839CC9-EE9A-951D-AFC4-25831BCFA063}"/>
          </ac:spMkLst>
        </pc:spChg>
        <pc:spChg chg="add mod ord">
          <ac:chgData name="Vora, Unnati" userId="9b21c8de-4d56-4d5c-8c71-3cdd9983c1cb" providerId="ADAL" clId="{0563E8B3-9430-4FB1-9708-B50430EB599F}" dt="2024-12-13T11:52:04.440" v="6671" actId="1038"/>
          <ac:spMkLst>
            <pc:docMk/>
            <pc:sldMk cId="3930005827" sldId="266"/>
            <ac:spMk id="8" creationId="{B6D4445E-B7B7-8B3B-0F60-E74A1870B99B}"/>
          </ac:spMkLst>
        </pc:spChg>
        <pc:spChg chg="add del mod">
          <ac:chgData name="Vora, Unnati" userId="9b21c8de-4d56-4d5c-8c71-3cdd9983c1cb" providerId="ADAL" clId="{0563E8B3-9430-4FB1-9708-B50430EB599F}" dt="2024-12-11T20:14:46.375" v="3223" actId="478"/>
          <ac:spMkLst>
            <pc:docMk/>
            <pc:sldMk cId="3930005827" sldId="266"/>
            <ac:spMk id="8" creationId="{D72163A2-6F14-591B-F010-E1FC508D17C6}"/>
          </ac:spMkLst>
        </pc:spChg>
        <pc:spChg chg="add mod">
          <ac:chgData name="Vora, Unnati" userId="9b21c8de-4d56-4d5c-8c71-3cdd9983c1cb" providerId="ADAL" clId="{0563E8B3-9430-4FB1-9708-B50430EB599F}" dt="2024-12-13T11:52:49.724" v="6681" actId="13822"/>
          <ac:spMkLst>
            <pc:docMk/>
            <pc:sldMk cId="3930005827" sldId="266"/>
            <ac:spMk id="9" creationId="{DD012046-5364-790D-7A31-7347EC6A8340}"/>
          </ac:spMkLst>
        </pc:spChg>
        <pc:spChg chg="add mod">
          <ac:chgData name="Vora, Unnati" userId="9b21c8de-4d56-4d5c-8c71-3cdd9983c1cb" providerId="ADAL" clId="{0563E8B3-9430-4FB1-9708-B50430EB599F}" dt="2024-12-13T11:52:53.761" v="6682" actId="13822"/>
          <ac:spMkLst>
            <pc:docMk/>
            <pc:sldMk cId="3930005827" sldId="266"/>
            <ac:spMk id="10" creationId="{C899AF4C-5935-2EAC-E968-3E97E79EF686}"/>
          </ac:spMkLst>
        </pc:spChg>
        <pc:spChg chg="mod">
          <ac:chgData name="Vora, Unnati" userId="9b21c8de-4d56-4d5c-8c71-3cdd9983c1cb" providerId="ADAL" clId="{0563E8B3-9430-4FB1-9708-B50430EB599F}" dt="2024-12-13T11:52:14.233" v="6675"/>
          <ac:spMkLst>
            <pc:docMk/>
            <pc:sldMk cId="3930005827" sldId="266"/>
            <ac:spMk id="12" creationId="{AA3C5545-8787-C234-A152-C98CE0317CD6}"/>
          </ac:spMkLst>
        </pc:spChg>
        <pc:spChg chg="mod">
          <ac:chgData name="Vora, Unnati" userId="9b21c8de-4d56-4d5c-8c71-3cdd9983c1cb" providerId="ADAL" clId="{0563E8B3-9430-4FB1-9708-B50430EB599F}" dt="2024-12-13T11:52:14.233" v="6675"/>
          <ac:spMkLst>
            <pc:docMk/>
            <pc:sldMk cId="3930005827" sldId="266"/>
            <ac:spMk id="13" creationId="{6BA69579-6F1C-701C-2F8B-9228AB50F4F7}"/>
          </ac:spMkLst>
        </pc:spChg>
        <pc:spChg chg="mod">
          <ac:chgData name="Vora, Unnati" userId="9b21c8de-4d56-4d5c-8c71-3cdd9983c1cb" providerId="ADAL" clId="{0563E8B3-9430-4FB1-9708-B50430EB599F}" dt="2024-12-13T11:52:14.233" v="6675"/>
          <ac:spMkLst>
            <pc:docMk/>
            <pc:sldMk cId="3930005827" sldId="266"/>
            <ac:spMk id="14" creationId="{F047968C-2304-5106-29BF-EB3B54730E5E}"/>
          </ac:spMkLst>
        </pc:spChg>
        <pc:spChg chg="mod">
          <ac:chgData name="Vora, Unnati" userId="9b21c8de-4d56-4d5c-8c71-3cdd9983c1cb" providerId="ADAL" clId="{0563E8B3-9430-4FB1-9708-B50430EB599F}" dt="2024-12-13T11:52:14.233" v="6675"/>
          <ac:spMkLst>
            <pc:docMk/>
            <pc:sldMk cId="3930005827" sldId="266"/>
            <ac:spMk id="15" creationId="{15CBADB2-8A30-E2FD-65A6-A3249C99DB6D}"/>
          </ac:spMkLst>
        </pc:spChg>
        <pc:spChg chg="mod">
          <ac:chgData name="Vora, Unnati" userId="9b21c8de-4d56-4d5c-8c71-3cdd9983c1cb" providerId="ADAL" clId="{0563E8B3-9430-4FB1-9708-B50430EB599F}" dt="2024-12-13T11:52:14.233" v="6675"/>
          <ac:spMkLst>
            <pc:docMk/>
            <pc:sldMk cId="3930005827" sldId="266"/>
            <ac:spMk id="17" creationId="{E25B44B8-11B1-36BC-9543-34CBC61E4FC7}"/>
          </ac:spMkLst>
        </pc:spChg>
        <pc:spChg chg="mod">
          <ac:chgData name="Vora, Unnati" userId="9b21c8de-4d56-4d5c-8c71-3cdd9983c1cb" providerId="ADAL" clId="{0563E8B3-9430-4FB1-9708-B50430EB599F}" dt="2024-12-13T11:52:14.233" v="6675"/>
          <ac:spMkLst>
            <pc:docMk/>
            <pc:sldMk cId="3930005827" sldId="266"/>
            <ac:spMk id="18" creationId="{0899C85A-5713-5530-F047-E01F412D7755}"/>
          </ac:spMkLst>
        </pc:spChg>
        <pc:spChg chg="mod">
          <ac:chgData name="Vora, Unnati" userId="9b21c8de-4d56-4d5c-8c71-3cdd9983c1cb" providerId="ADAL" clId="{0563E8B3-9430-4FB1-9708-B50430EB599F}" dt="2024-12-13T11:52:14.233" v="6675"/>
          <ac:spMkLst>
            <pc:docMk/>
            <pc:sldMk cId="3930005827" sldId="266"/>
            <ac:spMk id="19" creationId="{1AD509BF-74D7-D387-12A2-58631A2F9520}"/>
          </ac:spMkLst>
        </pc:spChg>
        <pc:spChg chg="mod">
          <ac:chgData name="Vora, Unnati" userId="9b21c8de-4d56-4d5c-8c71-3cdd9983c1cb" providerId="ADAL" clId="{0563E8B3-9430-4FB1-9708-B50430EB599F}" dt="2024-12-13T11:52:14.233" v="6675"/>
          <ac:spMkLst>
            <pc:docMk/>
            <pc:sldMk cId="3930005827" sldId="266"/>
            <ac:spMk id="20" creationId="{EE044568-8F87-613F-8452-5B97C1681EE1}"/>
          </ac:spMkLst>
        </pc:spChg>
        <pc:spChg chg="mod">
          <ac:chgData name="Vora, Unnati" userId="9b21c8de-4d56-4d5c-8c71-3cdd9983c1cb" providerId="ADAL" clId="{0563E8B3-9430-4FB1-9708-B50430EB599F}" dt="2024-12-13T11:52:14.233" v="6675"/>
          <ac:spMkLst>
            <pc:docMk/>
            <pc:sldMk cId="3930005827" sldId="266"/>
            <ac:spMk id="22" creationId="{ADDB0E3A-CDE6-C3FB-BCCF-2BAEB816CD98}"/>
          </ac:spMkLst>
        </pc:spChg>
        <pc:spChg chg="mod">
          <ac:chgData name="Vora, Unnati" userId="9b21c8de-4d56-4d5c-8c71-3cdd9983c1cb" providerId="ADAL" clId="{0563E8B3-9430-4FB1-9708-B50430EB599F}" dt="2024-12-13T11:52:14.233" v="6675"/>
          <ac:spMkLst>
            <pc:docMk/>
            <pc:sldMk cId="3930005827" sldId="266"/>
            <ac:spMk id="23" creationId="{CDCDDBD4-BFC6-2010-EA39-29C47EB72E07}"/>
          </ac:spMkLst>
        </pc:spChg>
        <pc:spChg chg="mod">
          <ac:chgData name="Vora, Unnati" userId="9b21c8de-4d56-4d5c-8c71-3cdd9983c1cb" providerId="ADAL" clId="{0563E8B3-9430-4FB1-9708-B50430EB599F}" dt="2024-12-13T11:52:14.233" v="6675"/>
          <ac:spMkLst>
            <pc:docMk/>
            <pc:sldMk cId="3930005827" sldId="266"/>
            <ac:spMk id="24" creationId="{EA34DA53-1A07-8BD6-279B-8492459F96E0}"/>
          </ac:spMkLst>
        </pc:spChg>
        <pc:spChg chg="mod">
          <ac:chgData name="Vora, Unnati" userId="9b21c8de-4d56-4d5c-8c71-3cdd9983c1cb" providerId="ADAL" clId="{0563E8B3-9430-4FB1-9708-B50430EB599F}" dt="2024-12-13T11:52:14.233" v="6675"/>
          <ac:spMkLst>
            <pc:docMk/>
            <pc:sldMk cId="3930005827" sldId="266"/>
            <ac:spMk id="25" creationId="{EEB5F6FD-1AC4-C42B-22D9-6B78C617C581}"/>
          </ac:spMkLst>
        </pc:spChg>
        <pc:spChg chg="del mod">
          <ac:chgData name="Vora, Unnati" userId="9b21c8de-4d56-4d5c-8c71-3cdd9983c1cb" providerId="ADAL" clId="{0563E8B3-9430-4FB1-9708-B50430EB599F}" dt="2024-12-11T20:14:37.393" v="3221" actId="478"/>
          <ac:spMkLst>
            <pc:docMk/>
            <pc:sldMk cId="3930005827" sldId="266"/>
            <ac:spMk id="26" creationId="{00000000-0000-0000-0000-000000000000}"/>
          </ac:spMkLst>
        </pc:spChg>
        <pc:spChg chg="mod">
          <ac:chgData name="Vora, Unnati" userId="9b21c8de-4d56-4d5c-8c71-3cdd9983c1cb" providerId="ADAL" clId="{0563E8B3-9430-4FB1-9708-B50430EB599F}" dt="2024-12-13T11:52:14.233" v="6675"/>
          <ac:spMkLst>
            <pc:docMk/>
            <pc:sldMk cId="3930005827" sldId="266"/>
            <ac:spMk id="27" creationId="{A9BFB726-DBBD-25EC-8E70-7E8D35BFFD82}"/>
          </ac:spMkLst>
        </pc:spChg>
        <pc:spChg chg="add del mod">
          <ac:chgData name="Vora, Unnati" userId="9b21c8de-4d56-4d5c-8c71-3cdd9983c1cb" providerId="ADAL" clId="{0563E8B3-9430-4FB1-9708-B50430EB599F}" dt="2024-12-11T20:09:05.069" v="3121" actId="478"/>
          <ac:spMkLst>
            <pc:docMk/>
            <pc:sldMk cId="3930005827" sldId="266"/>
            <ac:spMk id="31"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36"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37"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38"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40"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41"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42"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43"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45"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46"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47"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48"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50" creationId="{00000000-0000-0000-0000-000000000000}"/>
          </ac:spMkLst>
        </pc:spChg>
        <pc:spChg chg="del mod">
          <ac:chgData name="Vora, Unnati" userId="9b21c8de-4d56-4d5c-8c71-3cdd9983c1cb" providerId="ADAL" clId="{0563E8B3-9430-4FB1-9708-B50430EB599F}" dt="2024-12-11T20:12:20.047" v="3174" actId="478"/>
          <ac:spMkLst>
            <pc:docMk/>
            <pc:sldMk cId="3930005827" sldId="266"/>
            <ac:spMk id="51"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52"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53"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54"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55"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57"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58"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59"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60"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62"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63"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64"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65" creationId="{00000000-0000-0000-0000-000000000000}"/>
          </ac:spMkLst>
        </pc:spChg>
        <pc:spChg chg="mod">
          <ac:chgData name="Vora, Unnati" userId="9b21c8de-4d56-4d5c-8c71-3cdd9983c1cb" providerId="ADAL" clId="{0563E8B3-9430-4FB1-9708-B50430EB599F}" dt="2024-12-12T14:23:39.883" v="4068" actId="207"/>
          <ac:spMkLst>
            <pc:docMk/>
            <pc:sldMk cId="3930005827" sldId="266"/>
            <ac:spMk id="67" creationId="{00000000-0000-0000-0000-000000000000}"/>
          </ac:spMkLst>
        </pc:spChg>
        <pc:grpChg chg="add mod">
          <ac:chgData name="Vora, Unnati" userId="9b21c8de-4d56-4d5c-8c71-3cdd9983c1cb" providerId="ADAL" clId="{0563E8B3-9430-4FB1-9708-B50430EB599F}" dt="2024-12-12T13:24:59.535" v="3813" actId="1076"/>
          <ac:grpSpMkLst>
            <pc:docMk/>
            <pc:sldMk cId="3930005827" sldId="266"/>
            <ac:grpSpMk id="4" creationId="{896D968F-820F-784D-1214-021E54F1C394}"/>
          </ac:grpSpMkLst>
        </pc:grpChg>
        <pc:grpChg chg="add del mod">
          <ac:chgData name="Vora, Unnati" userId="9b21c8de-4d56-4d5c-8c71-3cdd9983c1cb" providerId="ADAL" clId="{0563E8B3-9430-4FB1-9708-B50430EB599F}" dt="2024-12-12T13:37:38.361" v="3818" actId="1076"/>
          <ac:grpSpMkLst>
            <pc:docMk/>
            <pc:sldMk cId="3930005827" sldId="266"/>
            <ac:grpSpMk id="7" creationId="{57AECCA6-3BB7-ACD2-CE5B-4F1378226E93}"/>
          </ac:grpSpMkLst>
        </pc:grpChg>
        <pc:grpChg chg="add mod">
          <ac:chgData name="Vora, Unnati" userId="9b21c8de-4d56-4d5c-8c71-3cdd9983c1cb" providerId="ADAL" clId="{0563E8B3-9430-4FB1-9708-B50430EB599F}" dt="2024-12-13T11:52:14.233" v="6675"/>
          <ac:grpSpMkLst>
            <pc:docMk/>
            <pc:sldMk cId="3930005827" sldId="266"/>
            <ac:grpSpMk id="11" creationId="{E1F2882E-306B-D539-91DD-C2414325E155}"/>
          </ac:grpSpMkLst>
        </pc:grpChg>
        <pc:picChg chg="mod">
          <ac:chgData name="Vora, Unnati" userId="9b21c8de-4d56-4d5c-8c71-3cdd9983c1cb" providerId="ADAL" clId="{0563E8B3-9430-4FB1-9708-B50430EB599F}" dt="2024-12-13T11:52:14.233" v="6675"/>
          <ac:picMkLst>
            <pc:docMk/>
            <pc:sldMk cId="3930005827" sldId="266"/>
            <ac:picMk id="16" creationId="{DECF5049-7576-73CB-8325-A7C04B4F5468}"/>
          </ac:picMkLst>
        </pc:picChg>
        <pc:picChg chg="mod">
          <ac:chgData name="Vora, Unnati" userId="9b21c8de-4d56-4d5c-8c71-3cdd9983c1cb" providerId="ADAL" clId="{0563E8B3-9430-4FB1-9708-B50430EB599F}" dt="2024-12-13T11:52:14.233" v="6675"/>
          <ac:picMkLst>
            <pc:docMk/>
            <pc:sldMk cId="3930005827" sldId="266"/>
            <ac:picMk id="21" creationId="{BF2C7914-260F-AB23-D5D3-AF2ECBFF141B}"/>
          </ac:picMkLst>
        </pc:picChg>
        <pc:picChg chg="mod">
          <ac:chgData name="Vora, Unnati" userId="9b21c8de-4d56-4d5c-8c71-3cdd9983c1cb" providerId="ADAL" clId="{0563E8B3-9430-4FB1-9708-B50430EB599F}" dt="2024-12-13T11:52:14.233" v="6675"/>
          <ac:picMkLst>
            <pc:docMk/>
            <pc:sldMk cId="3930005827" sldId="266"/>
            <ac:picMk id="26" creationId="{3BC3E7D8-6CEF-3DAE-5B2B-B034EC33257A}"/>
          </ac:picMkLst>
        </pc:picChg>
        <pc:picChg chg="mod">
          <ac:chgData name="Vora, Unnati" userId="9b21c8de-4d56-4d5c-8c71-3cdd9983c1cb" providerId="ADAL" clId="{0563E8B3-9430-4FB1-9708-B50430EB599F}" dt="2024-12-11T20:09:16.024" v="3122" actId="164"/>
          <ac:picMkLst>
            <pc:docMk/>
            <pc:sldMk cId="3930005827" sldId="266"/>
            <ac:picMk id="39" creationId="{00000000-0000-0000-0000-000000000000}"/>
          </ac:picMkLst>
        </pc:picChg>
        <pc:picChg chg="mod">
          <ac:chgData name="Vora, Unnati" userId="9b21c8de-4d56-4d5c-8c71-3cdd9983c1cb" providerId="ADAL" clId="{0563E8B3-9430-4FB1-9708-B50430EB599F}" dt="2024-12-12T13:38:11.954" v="3836" actId="1076"/>
          <ac:picMkLst>
            <pc:docMk/>
            <pc:sldMk cId="3930005827" sldId="266"/>
            <ac:picMk id="44" creationId="{00000000-0000-0000-0000-000000000000}"/>
          </ac:picMkLst>
        </pc:picChg>
        <pc:picChg chg="mod">
          <ac:chgData name="Vora, Unnati" userId="9b21c8de-4d56-4d5c-8c71-3cdd9983c1cb" providerId="ADAL" clId="{0563E8B3-9430-4FB1-9708-B50430EB599F}" dt="2024-12-11T20:09:16.024" v="3122" actId="164"/>
          <ac:picMkLst>
            <pc:docMk/>
            <pc:sldMk cId="3930005827" sldId="266"/>
            <ac:picMk id="49" creationId="{00000000-0000-0000-0000-000000000000}"/>
          </ac:picMkLst>
        </pc:picChg>
        <pc:picChg chg="mod">
          <ac:chgData name="Vora, Unnati" userId="9b21c8de-4d56-4d5c-8c71-3cdd9983c1cb" providerId="ADAL" clId="{0563E8B3-9430-4FB1-9708-B50430EB599F}" dt="2024-12-12T13:38:48.372" v="3861" actId="1035"/>
          <ac:picMkLst>
            <pc:docMk/>
            <pc:sldMk cId="3930005827" sldId="266"/>
            <ac:picMk id="56" creationId="{00000000-0000-0000-0000-000000000000}"/>
          </ac:picMkLst>
        </pc:picChg>
        <pc:picChg chg="mod">
          <ac:chgData name="Vora, Unnati" userId="9b21c8de-4d56-4d5c-8c71-3cdd9983c1cb" providerId="ADAL" clId="{0563E8B3-9430-4FB1-9708-B50430EB599F}" dt="2024-12-12T13:38:35.659" v="3853" actId="1037"/>
          <ac:picMkLst>
            <pc:docMk/>
            <pc:sldMk cId="3930005827" sldId="266"/>
            <ac:picMk id="61" creationId="{00000000-0000-0000-0000-000000000000}"/>
          </ac:picMkLst>
        </pc:picChg>
        <pc:picChg chg="mod">
          <ac:chgData name="Vora, Unnati" userId="9b21c8de-4d56-4d5c-8c71-3cdd9983c1cb" providerId="ADAL" clId="{0563E8B3-9430-4FB1-9708-B50430EB599F}" dt="2024-12-11T20:09:33.173" v="3133" actId="164"/>
          <ac:picMkLst>
            <pc:docMk/>
            <pc:sldMk cId="3930005827" sldId="266"/>
            <ac:picMk id="66" creationId="{00000000-0000-0000-0000-000000000000}"/>
          </ac:picMkLst>
        </pc:picChg>
      </pc:sldChg>
      <pc:sldChg chg="addSp modSp add del ord">
        <pc:chgData name="Vora, Unnati" userId="9b21c8de-4d56-4d5c-8c71-3cdd9983c1cb" providerId="ADAL" clId="{0563E8B3-9430-4FB1-9708-B50430EB599F}" dt="2024-12-13T15:17:52.398" v="6868" actId="47"/>
        <pc:sldMkLst>
          <pc:docMk/>
          <pc:sldMk cId="923329603" sldId="267"/>
        </pc:sldMkLst>
        <pc:spChg chg="add mod">
          <ac:chgData name="Vora, Unnati" userId="9b21c8de-4d56-4d5c-8c71-3cdd9983c1cb" providerId="ADAL" clId="{0563E8B3-9430-4FB1-9708-B50430EB599F}" dt="2024-12-13T07:16:56.241" v="5019"/>
          <ac:spMkLst>
            <pc:docMk/>
            <pc:sldMk cId="923329603" sldId="267"/>
            <ac:spMk id="6" creationId="{EEFBFDAC-AE88-8D4F-72E0-0A23CCCE6FEC}"/>
          </ac:spMkLst>
        </pc:spChg>
        <pc:spChg chg="add mod">
          <ac:chgData name="Vora, Unnati" userId="9b21c8de-4d56-4d5c-8c71-3cdd9983c1cb" providerId="ADAL" clId="{0563E8B3-9430-4FB1-9708-B50430EB599F}" dt="2024-12-13T07:24:36.757" v="5114"/>
          <ac:spMkLst>
            <pc:docMk/>
            <pc:sldMk cId="923329603" sldId="267"/>
            <ac:spMk id="7" creationId="{934ADDCB-A508-EFE4-E943-BB0C194CB972}"/>
          </ac:spMkLst>
        </pc:spChg>
      </pc:sldChg>
      <pc:sldChg chg="add del setBg">
        <pc:chgData name="Vora, Unnati" userId="9b21c8de-4d56-4d5c-8c71-3cdd9983c1cb" providerId="ADAL" clId="{0563E8B3-9430-4FB1-9708-B50430EB599F}" dt="2024-12-13T05:30:49.398" v="4811"/>
        <pc:sldMkLst>
          <pc:docMk/>
          <pc:sldMk cId="1400985810" sldId="267"/>
        </pc:sldMkLst>
      </pc:sldChg>
      <pc:sldChg chg="modSp del mod">
        <pc:chgData name="Vora, Unnati" userId="9b21c8de-4d56-4d5c-8c71-3cdd9983c1cb" providerId="ADAL" clId="{0563E8B3-9430-4FB1-9708-B50430EB599F}" dt="2024-12-12T15:12:04.146" v="4499" actId="47"/>
        <pc:sldMkLst>
          <pc:docMk/>
          <pc:sldMk cId="3795084160" sldId="267"/>
        </pc:sldMkLst>
        <pc:spChg chg="mod">
          <ac:chgData name="Vora, Unnati" userId="9b21c8de-4d56-4d5c-8c71-3cdd9983c1cb" providerId="ADAL" clId="{0563E8B3-9430-4FB1-9708-B50430EB599F}" dt="2024-12-12T04:25:13.253" v="3454" actId="14100"/>
          <ac:spMkLst>
            <pc:docMk/>
            <pc:sldMk cId="3795084160" sldId="267"/>
            <ac:spMk id="68" creationId="{00000000-0000-0000-0000-000000000000}"/>
          </ac:spMkLst>
        </pc:spChg>
        <pc:spChg chg="mod">
          <ac:chgData name="Vora, Unnati" userId="9b21c8de-4d56-4d5c-8c71-3cdd9983c1cb" providerId="ADAL" clId="{0563E8B3-9430-4FB1-9708-B50430EB599F}" dt="2024-12-12T04:25:13.253" v="3454" actId="14100"/>
          <ac:spMkLst>
            <pc:docMk/>
            <pc:sldMk cId="3795084160" sldId="267"/>
            <ac:spMk id="69" creationId="{00000000-0000-0000-0000-000000000000}"/>
          </ac:spMkLst>
        </pc:spChg>
        <pc:spChg chg="mod">
          <ac:chgData name="Vora, Unnati" userId="9b21c8de-4d56-4d5c-8c71-3cdd9983c1cb" providerId="ADAL" clId="{0563E8B3-9430-4FB1-9708-B50430EB599F}" dt="2024-12-12T04:25:13.253" v="3454" actId="14100"/>
          <ac:spMkLst>
            <pc:docMk/>
            <pc:sldMk cId="3795084160" sldId="267"/>
            <ac:spMk id="70" creationId="{00000000-0000-0000-0000-000000000000}"/>
          </ac:spMkLst>
        </pc:spChg>
        <pc:spChg chg="mod">
          <ac:chgData name="Vora, Unnati" userId="9b21c8de-4d56-4d5c-8c71-3cdd9983c1cb" providerId="ADAL" clId="{0563E8B3-9430-4FB1-9708-B50430EB599F}" dt="2024-12-12T04:25:08.896" v="3453" actId="14100"/>
          <ac:spMkLst>
            <pc:docMk/>
            <pc:sldMk cId="3795084160" sldId="267"/>
            <ac:spMk id="71" creationId="{00000000-0000-0000-0000-000000000000}"/>
          </ac:spMkLst>
        </pc:spChg>
        <pc:spChg chg="mod">
          <ac:chgData name="Vora, Unnati" userId="9b21c8de-4d56-4d5c-8c71-3cdd9983c1cb" providerId="ADAL" clId="{0563E8B3-9430-4FB1-9708-B50430EB599F}" dt="2024-12-12T04:25:08.896" v="3453" actId="14100"/>
          <ac:spMkLst>
            <pc:docMk/>
            <pc:sldMk cId="3795084160" sldId="267"/>
            <ac:spMk id="73" creationId="{00000000-0000-0000-0000-000000000000}"/>
          </ac:spMkLst>
        </pc:spChg>
        <pc:spChg chg="mod">
          <ac:chgData name="Vora, Unnati" userId="9b21c8de-4d56-4d5c-8c71-3cdd9983c1cb" providerId="ADAL" clId="{0563E8B3-9430-4FB1-9708-B50430EB599F}" dt="2024-12-12T04:25:13.253" v="3454" actId="14100"/>
          <ac:spMkLst>
            <pc:docMk/>
            <pc:sldMk cId="3795084160" sldId="267"/>
            <ac:spMk id="74" creationId="{00000000-0000-0000-0000-000000000000}"/>
          </ac:spMkLst>
        </pc:spChg>
        <pc:spChg chg="mod">
          <ac:chgData name="Vora, Unnati" userId="9b21c8de-4d56-4d5c-8c71-3cdd9983c1cb" providerId="ADAL" clId="{0563E8B3-9430-4FB1-9708-B50430EB599F}" dt="2024-12-12T04:25:13.253" v="3454" actId="14100"/>
          <ac:spMkLst>
            <pc:docMk/>
            <pc:sldMk cId="3795084160" sldId="267"/>
            <ac:spMk id="75" creationId="{00000000-0000-0000-0000-000000000000}"/>
          </ac:spMkLst>
        </pc:spChg>
        <pc:spChg chg="mod">
          <ac:chgData name="Vora, Unnati" userId="9b21c8de-4d56-4d5c-8c71-3cdd9983c1cb" providerId="ADAL" clId="{0563E8B3-9430-4FB1-9708-B50430EB599F}" dt="2024-12-12T04:25:08.896" v="3453" actId="14100"/>
          <ac:spMkLst>
            <pc:docMk/>
            <pc:sldMk cId="3795084160" sldId="267"/>
            <ac:spMk id="76" creationId="{00000000-0000-0000-0000-000000000000}"/>
          </ac:spMkLst>
        </pc:spChg>
        <pc:spChg chg="mod">
          <ac:chgData name="Vora, Unnati" userId="9b21c8de-4d56-4d5c-8c71-3cdd9983c1cb" providerId="ADAL" clId="{0563E8B3-9430-4FB1-9708-B50430EB599F}" dt="2024-12-12T04:25:08.896" v="3453" actId="14100"/>
          <ac:spMkLst>
            <pc:docMk/>
            <pc:sldMk cId="3795084160" sldId="267"/>
            <ac:spMk id="78" creationId="{00000000-0000-0000-0000-000000000000}"/>
          </ac:spMkLst>
        </pc:spChg>
        <pc:spChg chg="mod">
          <ac:chgData name="Vora, Unnati" userId="9b21c8de-4d56-4d5c-8c71-3cdd9983c1cb" providerId="ADAL" clId="{0563E8B3-9430-4FB1-9708-B50430EB599F}" dt="2024-12-12T04:25:13.253" v="3454" actId="14100"/>
          <ac:spMkLst>
            <pc:docMk/>
            <pc:sldMk cId="3795084160" sldId="267"/>
            <ac:spMk id="79" creationId="{00000000-0000-0000-0000-000000000000}"/>
          </ac:spMkLst>
        </pc:spChg>
        <pc:spChg chg="mod">
          <ac:chgData name="Vora, Unnati" userId="9b21c8de-4d56-4d5c-8c71-3cdd9983c1cb" providerId="ADAL" clId="{0563E8B3-9430-4FB1-9708-B50430EB599F}" dt="2024-12-12T04:25:13.253" v="3454" actId="14100"/>
          <ac:spMkLst>
            <pc:docMk/>
            <pc:sldMk cId="3795084160" sldId="267"/>
            <ac:spMk id="80" creationId="{00000000-0000-0000-0000-000000000000}"/>
          </ac:spMkLst>
        </pc:spChg>
        <pc:spChg chg="mod">
          <ac:chgData name="Vora, Unnati" userId="9b21c8de-4d56-4d5c-8c71-3cdd9983c1cb" providerId="ADAL" clId="{0563E8B3-9430-4FB1-9708-B50430EB599F}" dt="2024-12-12T04:25:08.896" v="3453" actId="14100"/>
          <ac:spMkLst>
            <pc:docMk/>
            <pc:sldMk cId="3795084160" sldId="267"/>
            <ac:spMk id="81" creationId="{00000000-0000-0000-0000-000000000000}"/>
          </ac:spMkLst>
        </pc:spChg>
        <pc:spChg chg="mod">
          <ac:chgData name="Vora, Unnati" userId="9b21c8de-4d56-4d5c-8c71-3cdd9983c1cb" providerId="ADAL" clId="{0563E8B3-9430-4FB1-9708-B50430EB599F}" dt="2024-12-12T04:25:08.896" v="3453" actId="14100"/>
          <ac:spMkLst>
            <pc:docMk/>
            <pc:sldMk cId="3795084160" sldId="267"/>
            <ac:spMk id="83" creationId="{00000000-0000-0000-0000-000000000000}"/>
          </ac:spMkLst>
        </pc:spChg>
        <pc:picChg chg="mod">
          <ac:chgData name="Vora, Unnati" userId="9b21c8de-4d56-4d5c-8c71-3cdd9983c1cb" providerId="ADAL" clId="{0563E8B3-9430-4FB1-9708-B50430EB599F}" dt="2024-12-12T04:25:13.253" v="3454" actId="14100"/>
          <ac:picMkLst>
            <pc:docMk/>
            <pc:sldMk cId="3795084160" sldId="267"/>
            <ac:picMk id="72" creationId="{00000000-0000-0000-0000-000000000000}"/>
          </ac:picMkLst>
        </pc:picChg>
        <pc:picChg chg="mod">
          <ac:chgData name="Vora, Unnati" userId="9b21c8de-4d56-4d5c-8c71-3cdd9983c1cb" providerId="ADAL" clId="{0563E8B3-9430-4FB1-9708-B50430EB599F}" dt="2024-12-12T04:25:13.253" v="3454" actId="14100"/>
          <ac:picMkLst>
            <pc:docMk/>
            <pc:sldMk cId="3795084160" sldId="267"/>
            <ac:picMk id="77" creationId="{00000000-0000-0000-0000-000000000000}"/>
          </ac:picMkLst>
        </pc:picChg>
        <pc:picChg chg="mod">
          <ac:chgData name="Vora, Unnati" userId="9b21c8de-4d56-4d5c-8c71-3cdd9983c1cb" providerId="ADAL" clId="{0563E8B3-9430-4FB1-9708-B50430EB599F}" dt="2024-12-12T04:25:13.253" v="3454" actId="14100"/>
          <ac:picMkLst>
            <pc:docMk/>
            <pc:sldMk cId="3795084160" sldId="267"/>
            <ac:picMk id="101" creationId="{00000000-0000-0000-0000-000000000000}"/>
          </ac:picMkLst>
        </pc:picChg>
        <pc:picChg chg="mod">
          <ac:chgData name="Vora, Unnati" userId="9b21c8de-4d56-4d5c-8c71-3cdd9983c1cb" providerId="ADAL" clId="{0563E8B3-9430-4FB1-9708-B50430EB599F}" dt="2024-12-12T04:24:56.706" v="3452" actId="14100"/>
          <ac:picMkLst>
            <pc:docMk/>
            <pc:sldMk cId="3795084160" sldId="267"/>
            <ac:picMk id="3076" creationId="{00000000-0000-0000-0000-000000000000}"/>
          </ac:picMkLst>
        </pc:picChg>
      </pc:sldChg>
      <pc:sldChg chg="addSp delSp modSp add del mod ord setBg">
        <pc:chgData name="Vora, Unnati" userId="9b21c8de-4d56-4d5c-8c71-3cdd9983c1cb" providerId="ADAL" clId="{0563E8B3-9430-4FB1-9708-B50430EB599F}" dt="2024-12-13T18:46:52.002" v="7231" actId="478"/>
        <pc:sldMkLst>
          <pc:docMk/>
          <pc:sldMk cId="403013573" sldId="268"/>
        </pc:sldMkLst>
        <pc:spChg chg="del">
          <ac:chgData name="Vora, Unnati" userId="9b21c8de-4d56-4d5c-8c71-3cdd9983c1cb" providerId="ADAL" clId="{0563E8B3-9430-4FB1-9708-B50430EB599F}" dt="2024-12-13T18:45:14.132" v="7217" actId="478"/>
          <ac:spMkLst>
            <pc:docMk/>
            <pc:sldMk cId="403013573" sldId="268"/>
            <ac:spMk id="3" creationId="{00000000-0000-0000-0000-000000000000}"/>
          </ac:spMkLst>
        </pc:spChg>
        <pc:spChg chg="del mod">
          <ac:chgData name="Vora, Unnati" userId="9b21c8de-4d56-4d5c-8c71-3cdd9983c1cb" providerId="ADAL" clId="{0563E8B3-9430-4FB1-9708-B50430EB599F}" dt="2024-12-13T18:46:52.002" v="7231" actId="478"/>
          <ac:spMkLst>
            <pc:docMk/>
            <pc:sldMk cId="403013573" sldId="268"/>
            <ac:spMk id="4" creationId="{00000000-0000-0000-0000-000000000000}"/>
          </ac:spMkLst>
        </pc:spChg>
        <pc:spChg chg="add mod">
          <ac:chgData name="Vora, Unnati" userId="9b21c8de-4d56-4d5c-8c71-3cdd9983c1cb" providerId="ADAL" clId="{0563E8B3-9430-4FB1-9708-B50430EB599F}" dt="2024-12-13T18:45:18.215" v="7227" actId="20577"/>
          <ac:spMkLst>
            <pc:docMk/>
            <pc:sldMk cId="403013573" sldId="268"/>
            <ac:spMk id="6" creationId="{93E6794E-A57D-CFA3-1F95-D5FDF3C11E2D}"/>
          </ac:spMkLst>
        </pc:spChg>
      </pc:sldChg>
      <pc:sldChg chg="addSp delSp modSp del mod">
        <pc:chgData name="Vora, Unnati" userId="9b21c8de-4d56-4d5c-8c71-3cdd9983c1cb" providerId="ADAL" clId="{0563E8B3-9430-4FB1-9708-B50430EB599F}" dt="2024-12-12T14:58:45.772" v="4316" actId="47"/>
        <pc:sldMkLst>
          <pc:docMk/>
          <pc:sldMk cId="3156871982" sldId="268"/>
        </pc:sldMkLst>
        <pc:spChg chg="del mod">
          <ac:chgData name="Vora, Unnati" userId="9b21c8de-4d56-4d5c-8c71-3cdd9983c1cb" providerId="ADAL" clId="{0563E8B3-9430-4FB1-9708-B50430EB599F}" dt="2024-12-12T14:25:24.180" v="4089" actId="478"/>
          <ac:spMkLst>
            <pc:docMk/>
            <pc:sldMk cId="3156871982" sldId="268"/>
            <ac:spMk id="3" creationId="{00000000-0000-0000-0000-000000000000}"/>
          </ac:spMkLst>
        </pc:spChg>
        <pc:spChg chg="add mod">
          <ac:chgData name="Vora, Unnati" userId="9b21c8de-4d56-4d5c-8c71-3cdd9983c1cb" providerId="ADAL" clId="{0563E8B3-9430-4FB1-9708-B50430EB599F}" dt="2024-12-12T14:25:21.372" v="4088" actId="20577"/>
          <ac:spMkLst>
            <pc:docMk/>
            <pc:sldMk cId="3156871982" sldId="268"/>
            <ac:spMk id="4" creationId="{B56E51D9-9874-FFD7-54BF-A4F606C85177}"/>
          </ac:spMkLst>
        </pc:spChg>
        <pc:spChg chg="mod">
          <ac:chgData name="Vora, Unnati" userId="9b21c8de-4d56-4d5c-8c71-3cdd9983c1cb" providerId="ADAL" clId="{0563E8B3-9430-4FB1-9708-B50430EB599F}" dt="2024-12-12T13:47:25.746" v="3949" actId="2711"/>
          <ac:spMkLst>
            <pc:docMk/>
            <pc:sldMk cId="3156871982" sldId="268"/>
            <ac:spMk id="5" creationId="{00000000-0000-0000-0000-000000000000}"/>
          </ac:spMkLst>
        </pc:spChg>
        <pc:spChg chg="del">
          <ac:chgData name="Vora, Unnati" userId="9b21c8de-4d56-4d5c-8c71-3cdd9983c1cb" providerId="ADAL" clId="{0563E8B3-9430-4FB1-9708-B50430EB599F}" dt="2024-12-11T20:15:54.464" v="3251" actId="478"/>
          <ac:spMkLst>
            <pc:docMk/>
            <pc:sldMk cId="3156871982" sldId="268"/>
            <ac:spMk id="6" creationId="{00000000-0000-0000-0000-000000000000}"/>
          </ac:spMkLst>
        </pc:spChg>
        <pc:spChg chg="mod">
          <ac:chgData name="Vora, Unnati" userId="9b21c8de-4d56-4d5c-8c71-3cdd9983c1cb" providerId="ADAL" clId="{0563E8B3-9430-4FB1-9708-B50430EB599F}" dt="2024-12-12T13:47:25.746" v="3949" actId="2711"/>
          <ac:spMkLst>
            <pc:docMk/>
            <pc:sldMk cId="3156871982" sldId="268"/>
            <ac:spMk id="68" creationId="{00000000-0000-0000-0000-000000000000}"/>
          </ac:spMkLst>
        </pc:spChg>
        <pc:spChg chg="mod">
          <ac:chgData name="Vora, Unnati" userId="9b21c8de-4d56-4d5c-8c71-3cdd9983c1cb" providerId="ADAL" clId="{0563E8B3-9430-4FB1-9708-B50430EB599F}" dt="2024-12-12T13:47:25.746" v="3949" actId="2711"/>
          <ac:spMkLst>
            <pc:docMk/>
            <pc:sldMk cId="3156871982" sldId="268"/>
            <ac:spMk id="69" creationId="{00000000-0000-0000-0000-000000000000}"/>
          </ac:spMkLst>
        </pc:spChg>
        <pc:spChg chg="mod">
          <ac:chgData name="Vora, Unnati" userId="9b21c8de-4d56-4d5c-8c71-3cdd9983c1cb" providerId="ADAL" clId="{0563E8B3-9430-4FB1-9708-B50430EB599F}" dt="2024-12-12T13:47:25.746" v="3949" actId="2711"/>
          <ac:spMkLst>
            <pc:docMk/>
            <pc:sldMk cId="3156871982" sldId="268"/>
            <ac:spMk id="70" creationId="{00000000-0000-0000-0000-000000000000}"/>
          </ac:spMkLst>
        </pc:spChg>
        <pc:spChg chg="mod">
          <ac:chgData name="Vora, Unnati" userId="9b21c8de-4d56-4d5c-8c71-3cdd9983c1cb" providerId="ADAL" clId="{0563E8B3-9430-4FB1-9708-B50430EB599F}" dt="2024-12-12T13:47:25.746" v="3949" actId="2711"/>
          <ac:spMkLst>
            <pc:docMk/>
            <pc:sldMk cId="3156871982" sldId="268"/>
            <ac:spMk id="71" creationId="{00000000-0000-0000-0000-000000000000}"/>
          </ac:spMkLst>
        </pc:spChg>
        <pc:spChg chg="mod">
          <ac:chgData name="Vora, Unnati" userId="9b21c8de-4d56-4d5c-8c71-3cdd9983c1cb" providerId="ADAL" clId="{0563E8B3-9430-4FB1-9708-B50430EB599F}" dt="2024-12-12T13:49:52.204" v="3959" actId="20577"/>
          <ac:spMkLst>
            <pc:docMk/>
            <pc:sldMk cId="3156871982" sldId="268"/>
            <ac:spMk id="73" creationId="{00000000-0000-0000-0000-000000000000}"/>
          </ac:spMkLst>
        </pc:spChg>
        <pc:spChg chg="mod">
          <ac:chgData name="Vora, Unnati" userId="9b21c8de-4d56-4d5c-8c71-3cdd9983c1cb" providerId="ADAL" clId="{0563E8B3-9430-4FB1-9708-B50430EB599F}" dt="2024-12-12T13:47:25.746" v="3949" actId="2711"/>
          <ac:spMkLst>
            <pc:docMk/>
            <pc:sldMk cId="3156871982" sldId="268"/>
            <ac:spMk id="74" creationId="{00000000-0000-0000-0000-000000000000}"/>
          </ac:spMkLst>
        </pc:spChg>
        <pc:spChg chg="mod">
          <ac:chgData name="Vora, Unnati" userId="9b21c8de-4d56-4d5c-8c71-3cdd9983c1cb" providerId="ADAL" clId="{0563E8B3-9430-4FB1-9708-B50430EB599F}" dt="2024-12-12T13:47:25.746" v="3949" actId="2711"/>
          <ac:spMkLst>
            <pc:docMk/>
            <pc:sldMk cId="3156871982" sldId="268"/>
            <ac:spMk id="75" creationId="{00000000-0000-0000-0000-000000000000}"/>
          </ac:spMkLst>
        </pc:spChg>
        <pc:spChg chg="mod">
          <ac:chgData name="Vora, Unnati" userId="9b21c8de-4d56-4d5c-8c71-3cdd9983c1cb" providerId="ADAL" clId="{0563E8B3-9430-4FB1-9708-B50430EB599F}" dt="2024-12-12T13:47:25.746" v="3949" actId="2711"/>
          <ac:spMkLst>
            <pc:docMk/>
            <pc:sldMk cId="3156871982" sldId="268"/>
            <ac:spMk id="76" creationId="{00000000-0000-0000-0000-000000000000}"/>
          </ac:spMkLst>
        </pc:spChg>
        <pc:spChg chg="mod">
          <ac:chgData name="Vora, Unnati" userId="9b21c8de-4d56-4d5c-8c71-3cdd9983c1cb" providerId="ADAL" clId="{0563E8B3-9430-4FB1-9708-B50430EB599F}" dt="2024-12-12T13:49:54.448" v="3960" actId="20577"/>
          <ac:spMkLst>
            <pc:docMk/>
            <pc:sldMk cId="3156871982" sldId="268"/>
            <ac:spMk id="78" creationId="{00000000-0000-0000-0000-000000000000}"/>
          </ac:spMkLst>
        </pc:spChg>
        <pc:spChg chg="mod">
          <ac:chgData name="Vora, Unnati" userId="9b21c8de-4d56-4d5c-8c71-3cdd9983c1cb" providerId="ADAL" clId="{0563E8B3-9430-4FB1-9708-B50430EB599F}" dt="2024-12-12T13:47:25.746" v="3949" actId="2711"/>
          <ac:spMkLst>
            <pc:docMk/>
            <pc:sldMk cId="3156871982" sldId="268"/>
            <ac:spMk id="79" creationId="{00000000-0000-0000-0000-000000000000}"/>
          </ac:spMkLst>
        </pc:spChg>
        <pc:spChg chg="mod">
          <ac:chgData name="Vora, Unnati" userId="9b21c8de-4d56-4d5c-8c71-3cdd9983c1cb" providerId="ADAL" clId="{0563E8B3-9430-4FB1-9708-B50430EB599F}" dt="2024-12-12T13:47:25.746" v="3949" actId="2711"/>
          <ac:spMkLst>
            <pc:docMk/>
            <pc:sldMk cId="3156871982" sldId="268"/>
            <ac:spMk id="80" creationId="{00000000-0000-0000-0000-000000000000}"/>
          </ac:spMkLst>
        </pc:spChg>
        <pc:spChg chg="mod">
          <ac:chgData name="Vora, Unnati" userId="9b21c8de-4d56-4d5c-8c71-3cdd9983c1cb" providerId="ADAL" clId="{0563E8B3-9430-4FB1-9708-B50430EB599F}" dt="2024-12-12T13:47:25.746" v="3949" actId="2711"/>
          <ac:spMkLst>
            <pc:docMk/>
            <pc:sldMk cId="3156871982" sldId="268"/>
            <ac:spMk id="81" creationId="{00000000-0000-0000-0000-000000000000}"/>
          </ac:spMkLst>
        </pc:spChg>
        <pc:spChg chg="mod">
          <ac:chgData name="Vora, Unnati" userId="9b21c8de-4d56-4d5c-8c71-3cdd9983c1cb" providerId="ADAL" clId="{0563E8B3-9430-4FB1-9708-B50430EB599F}" dt="2024-12-12T13:49:57.570" v="3961" actId="20577"/>
          <ac:spMkLst>
            <pc:docMk/>
            <pc:sldMk cId="3156871982" sldId="268"/>
            <ac:spMk id="83" creationId="{00000000-0000-0000-0000-000000000000}"/>
          </ac:spMkLst>
        </pc:spChg>
        <pc:grpChg chg="add mod">
          <ac:chgData name="Vora, Unnati" userId="9b21c8de-4d56-4d5c-8c71-3cdd9983c1cb" providerId="ADAL" clId="{0563E8B3-9430-4FB1-9708-B50430EB599F}" dt="2024-12-12T13:47:25.746" v="3949" actId="2711"/>
          <ac:grpSpMkLst>
            <pc:docMk/>
            <pc:sldMk cId="3156871982" sldId="268"/>
            <ac:grpSpMk id="7" creationId="{F74474A6-065C-2699-8E07-69499EAB3D1E}"/>
          </ac:grpSpMkLst>
        </pc:grpChg>
        <pc:graphicFrameChg chg="add del mod modGraphic">
          <ac:chgData name="Vora, Unnati" userId="9b21c8de-4d56-4d5c-8c71-3cdd9983c1cb" providerId="ADAL" clId="{0563E8B3-9430-4FB1-9708-B50430EB599F}" dt="2024-12-12T14:53:07.530" v="4301" actId="478"/>
          <ac:graphicFrameMkLst>
            <pc:docMk/>
            <pc:sldMk cId="3156871982" sldId="268"/>
            <ac:graphicFrameMk id="6" creationId="{77809F4E-B256-6318-2C14-A1459D6612A8}"/>
          </ac:graphicFrameMkLst>
        </pc:graphicFrameChg>
        <pc:picChg chg="mod">
          <ac:chgData name="Vora, Unnati" userId="9b21c8de-4d56-4d5c-8c71-3cdd9983c1cb" providerId="ADAL" clId="{0563E8B3-9430-4FB1-9708-B50430EB599F}" dt="2024-12-12T13:47:25.746" v="3949" actId="2711"/>
          <ac:picMkLst>
            <pc:docMk/>
            <pc:sldMk cId="3156871982" sldId="268"/>
            <ac:picMk id="2" creationId="{00000000-0000-0000-0000-000000000000}"/>
          </ac:picMkLst>
        </pc:picChg>
        <pc:picChg chg="mod">
          <ac:chgData name="Vora, Unnati" userId="9b21c8de-4d56-4d5c-8c71-3cdd9983c1cb" providerId="ADAL" clId="{0563E8B3-9430-4FB1-9708-B50430EB599F}" dt="2024-12-12T13:47:25.746" v="3949" actId="2711"/>
          <ac:picMkLst>
            <pc:docMk/>
            <pc:sldMk cId="3156871982" sldId="268"/>
            <ac:picMk id="72" creationId="{00000000-0000-0000-0000-000000000000}"/>
          </ac:picMkLst>
        </pc:picChg>
        <pc:picChg chg="mod">
          <ac:chgData name="Vora, Unnati" userId="9b21c8de-4d56-4d5c-8c71-3cdd9983c1cb" providerId="ADAL" clId="{0563E8B3-9430-4FB1-9708-B50430EB599F}" dt="2024-12-12T13:47:25.746" v="3949" actId="2711"/>
          <ac:picMkLst>
            <pc:docMk/>
            <pc:sldMk cId="3156871982" sldId="268"/>
            <ac:picMk id="77" creationId="{00000000-0000-0000-0000-000000000000}"/>
          </ac:picMkLst>
        </pc:picChg>
        <pc:picChg chg="mod">
          <ac:chgData name="Vora, Unnati" userId="9b21c8de-4d56-4d5c-8c71-3cdd9983c1cb" providerId="ADAL" clId="{0563E8B3-9430-4FB1-9708-B50430EB599F}" dt="2024-12-12T13:47:25.746" v="3949" actId="2711"/>
          <ac:picMkLst>
            <pc:docMk/>
            <pc:sldMk cId="3156871982" sldId="268"/>
            <ac:picMk id="82" creationId="{00000000-0000-0000-0000-000000000000}"/>
          </ac:picMkLst>
        </pc:picChg>
        <pc:picChg chg="del mod">
          <ac:chgData name="Vora, Unnati" userId="9b21c8de-4d56-4d5c-8c71-3cdd9983c1cb" providerId="ADAL" clId="{0563E8B3-9430-4FB1-9708-B50430EB599F}" dt="2024-12-12T14:24:43.964" v="4069" actId="478"/>
          <ac:picMkLst>
            <pc:docMk/>
            <pc:sldMk cId="3156871982" sldId="268"/>
            <ac:picMk id="2052" creationId="{00000000-0000-0000-0000-000000000000}"/>
          </ac:picMkLst>
        </pc:picChg>
      </pc:sldChg>
      <pc:sldChg chg="addSp modSp del">
        <pc:chgData name="Vora, Unnati" userId="9b21c8de-4d56-4d5c-8c71-3cdd9983c1cb" providerId="ADAL" clId="{0563E8B3-9430-4FB1-9708-B50430EB599F}" dt="2024-12-12T14:55:31.587" v="4302" actId="47"/>
        <pc:sldMkLst>
          <pc:docMk/>
          <pc:sldMk cId="3203215431" sldId="269"/>
        </pc:sldMkLst>
        <pc:spChg chg="add mod">
          <ac:chgData name="Vora, Unnati" userId="9b21c8de-4d56-4d5c-8c71-3cdd9983c1cb" providerId="ADAL" clId="{0563E8B3-9430-4FB1-9708-B50430EB599F}" dt="2024-12-12T04:30:27.525" v="3456"/>
          <ac:spMkLst>
            <pc:docMk/>
            <pc:sldMk cId="3203215431" sldId="269"/>
            <ac:spMk id="4" creationId="{6294DF41-E0EA-4EAD-B01B-7DEC374B0C9D}"/>
          </ac:spMkLst>
        </pc:spChg>
      </pc:sldChg>
      <pc:sldChg chg="modSp del mod">
        <pc:chgData name="Vora, Unnati" userId="9b21c8de-4d56-4d5c-8c71-3cdd9983c1cb" providerId="ADAL" clId="{0563E8B3-9430-4FB1-9708-B50430EB599F}" dt="2024-12-12T15:00:08.242" v="4319" actId="47"/>
        <pc:sldMkLst>
          <pc:docMk/>
          <pc:sldMk cId="921594429" sldId="270"/>
        </pc:sldMkLst>
        <pc:spChg chg="mod">
          <ac:chgData name="Vora, Unnati" userId="9b21c8de-4d56-4d5c-8c71-3cdd9983c1cb" providerId="ADAL" clId="{0563E8B3-9430-4FB1-9708-B50430EB599F}" dt="2024-12-12T13:48:14.351" v="3950" actId="2711"/>
          <ac:spMkLst>
            <pc:docMk/>
            <pc:sldMk cId="921594429" sldId="270"/>
            <ac:spMk id="6" creationId="{00000000-0000-0000-0000-000000000000}"/>
          </ac:spMkLst>
        </pc:spChg>
        <pc:graphicFrameChg chg="mod modGraphic">
          <ac:chgData name="Vora, Unnati" userId="9b21c8de-4d56-4d5c-8c71-3cdd9983c1cb" providerId="ADAL" clId="{0563E8B3-9430-4FB1-9708-B50430EB599F}" dt="2024-12-12T14:12:19.241" v="4002" actId="20577"/>
          <ac:graphicFrameMkLst>
            <pc:docMk/>
            <pc:sldMk cId="921594429" sldId="270"/>
            <ac:graphicFrameMk id="4" creationId="{00000000-0000-0000-0000-000000000000}"/>
          </ac:graphicFrameMkLst>
        </pc:graphicFrameChg>
        <pc:picChg chg="mod">
          <ac:chgData name="Vora, Unnati" userId="9b21c8de-4d56-4d5c-8c71-3cdd9983c1cb" providerId="ADAL" clId="{0563E8B3-9430-4FB1-9708-B50430EB599F}" dt="2024-12-12T13:48:14.351" v="3950" actId="2711"/>
          <ac:picMkLst>
            <pc:docMk/>
            <pc:sldMk cId="921594429" sldId="270"/>
            <ac:picMk id="2" creationId="{00000000-0000-0000-0000-000000000000}"/>
          </ac:picMkLst>
        </pc:picChg>
      </pc:sldChg>
      <pc:sldChg chg="modSp del mod">
        <pc:chgData name="Vora, Unnati" userId="9b21c8de-4d56-4d5c-8c71-3cdd9983c1cb" providerId="ADAL" clId="{0563E8B3-9430-4FB1-9708-B50430EB599F}" dt="2024-12-12T15:12:05.982" v="4500" actId="47"/>
        <pc:sldMkLst>
          <pc:docMk/>
          <pc:sldMk cId="4267507390" sldId="271"/>
        </pc:sldMkLst>
        <pc:graphicFrameChg chg="mod modGraphic">
          <ac:chgData name="Vora, Unnati" userId="9b21c8de-4d56-4d5c-8c71-3cdd9983c1cb" providerId="ADAL" clId="{0563E8B3-9430-4FB1-9708-B50430EB599F}" dt="2024-12-12T15:05:49.475" v="4361" actId="20577"/>
          <ac:graphicFrameMkLst>
            <pc:docMk/>
            <pc:sldMk cId="4267507390" sldId="271"/>
            <ac:graphicFrameMk id="4" creationId="{00000000-0000-0000-0000-000000000000}"/>
          </ac:graphicFrameMkLst>
        </pc:graphicFrameChg>
      </pc:sldChg>
      <pc:sldChg chg="addSp modSp del">
        <pc:chgData name="Vora, Unnati" userId="9b21c8de-4d56-4d5c-8c71-3cdd9983c1cb" providerId="ADAL" clId="{0563E8B3-9430-4FB1-9708-B50430EB599F}" dt="2024-12-12T14:55:31.587" v="4302" actId="47"/>
        <pc:sldMkLst>
          <pc:docMk/>
          <pc:sldMk cId="4081031388" sldId="272"/>
        </pc:sldMkLst>
        <pc:spChg chg="add mod">
          <ac:chgData name="Vora, Unnati" userId="9b21c8de-4d56-4d5c-8c71-3cdd9983c1cb" providerId="ADAL" clId="{0563E8B3-9430-4FB1-9708-B50430EB599F}" dt="2024-12-12T04:30:29.283" v="3457"/>
          <ac:spMkLst>
            <pc:docMk/>
            <pc:sldMk cId="4081031388" sldId="272"/>
            <ac:spMk id="3" creationId="{8EB91968-6F25-5A38-B86C-DD6DCC2B00F1}"/>
          </ac:spMkLst>
        </pc:spChg>
      </pc:sldChg>
      <pc:sldChg chg="addSp modSp del mod ord">
        <pc:chgData name="Vora, Unnati" userId="9b21c8de-4d56-4d5c-8c71-3cdd9983c1cb" providerId="ADAL" clId="{0563E8B3-9430-4FB1-9708-B50430EB599F}" dt="2024-12-12T18:09:47.754" v="4599" actId="47"/>
        <pc:sldMkLst>
          <pc:docMk/>
          <pc:sldMk cId="3716579047" sldId="273"/>
        </pc:sldMkLst>
        <pc:spChg chg="add mod">
          <ac:chgData name="Vora, Unnati" userId="9b21c8de-4d56-4d5c-8c71-3cdd9983c1cb" providerId="ADAL" clId="{0563E8B3-9430-4FB1-9708-B50430EB599F}" dt="2024-12-11T20:26:19.612" v="3424" actId="20577"/>
          <ac:spMkLst>
            <pc:docMk/>
            <pc:sldMk cId="3716579047" sldId="273"/>
            <ac:spMk id="7" creationId="{C9626114-C6AE-64EA-A0DD-11A196AC6CB2}"/>
          </ac:spMkLst>
        </pc:spChg>
      </pc:sldChg>
      <pc:sldChg chg="addSp delSp modSp del mod ord">
        <pc:chgData name="Vora, Unnati" userId="9b21c8de-4d56-4d5c-8c71-3cdd9983c1cb" providerId="ADAL" clId="{0563E8B3-9430-4FB1-9708-B50430EB599F}" dt="2024-12-11T11:07:23.296" v="1290" actId="47"/>
        <pc:sldMkLst>
          <pc:docMk/>
          <pc:sldMk cId="568009507" sldId="274"/>
        </pc:sldMkLst>
        <pc:spChg chg="mod ord">
          <ac:chgData name="Vora, Unnati" userId="9b21c8de-4d56-4d5c-8c71-3cdd9983c1cb" providerId="ADAL" clId="{0563E8B3-9430-4FB1-9708-B50430EB599F}" dt="2024-12-11T08:47:41.021" v="456" actId="1076"/>
          <ac:spMkLst>
            <pc:docMk/>
            <pc:sldMk cId="568009507" sldId="274"/>
            <ac:spMk id="6" creationId="{00000000-0000-0000-0000-000000000000}"/>
          </ac:spMkLst>
        </pc:spChg>
        <pc:graphicFrameChg chg="add del mod modGraphic">
          <ac:chgData name="Vora, Unnati" userId="9b21c8de-4d56-4d5c-8c71-3cdd9983c1cb" providerId="ADAL" clId="{0563E8B3-9430-4FB1-9708-B50430EB599F}" dt="2024-12-11T07:46:36.516" v="44" actId="478"/>
          <ac:graphicFrameMkLst>
            <pc:docMk/>
            <pc:sldMk cId="568009507" sldId="274"/>
            <ac:graphicFrameMk id="3" creationId="{8CF1C0B0-DE9B-5B24-8E79-D57F3335BCE9}"/>
          </ac:graphicFrameMkLst>
        </pc:graphicFrameChg>
        <pc:graphicFrameChg chg="add mod modGraphic">
          <ac:chgData name="Vora, Unnati" userId="9b21c8de-4d56-4d5c-8c71-3cdd9983c1cb" providerId="ADAL" clId="{0563E8B3-9430-4FB1-9708-B50430EB599F}" dt="2024-12-11T11:02:20.066" v="1245" actId="13782"/>
          <ac:graphicFrameMkLst>
            <pc:docMk/>
            <pc:sldMk cId="568009507" sldId="274"/>
            <ac:graphicFrameMk id="4" creationId="{60618C3B-C0F5-1855-2C8D-D6255C88A51F}"/>
          </ac:graphicFrameMkLst>
        </pc:graphicFrameChg>
      </pc:sldChg>
      <pc:sldChg chg="addSp delSp modSp del mod">
        <pc:chgData name="Vora, Unnati" userId="9b21c8de-4d56-4d5c-8c71-3cdd9983c1cb" providerId="ADAL" clId="{0563E8B3-9430-4FB1-9708-B50430EB599F}" dt="2024-12-10T19:43:28.197" v="25" actId="47"/>
        <pc:sldMkLst>
          <pc:docMk/>
          <pc:sldMk cId="2013234328" sldId="274"/>
        </pc:sldMkLst>
        <pc:spChg chg="del">
          <ac:chgData name="Vora, Unnati" userId="9b21c8de-4d56-4d5c-8c71-3cdd9983c1cb" providerId="ADAL" clId="{0563E8B3-9430-4FB1-9708-B50430EB599F}" dt="2024-12-10T19:39:24.125" v="2" actId="478"/>
          <ac:spMkLst>
            <pc:docMk/>
            <pc:sldMk cId="2013234328" sldId="274"/>
            <ac:spMk id="4" creationId="{00000000-0000-0000-0000-000000000000}"/>
          </ac:spMkLst>
        </pc:spChg>
        <pc:spChg chg="add del">
          <ac:chgData name="Vora, Unnati" userId="9b21c8de-4d56-4d5c-8c71-3cdd9983c1cb" providerId="ADAL" clId="{0563E8B3-9430-4FB1-9708-B50430EB599F}" dt="2024-12-10T19:40:04.987" v="4" actId="22"/>
          <ac:spMkLst>
            <pc:docMk/>
            <pc:sldMk cId="2013234328" sldId="274"/>
            <ac:spMk id="8" creationId="{4855FD64-9B3E-47A2-89F3-55130B58DF33}"/>
          </ac:spMkLst>
        </pc:spChg>
        <pc:graphicFrameChg chg="del">
          <ac:chgData name="Vora, Unnati" userId="9b21c8de-4d56-4d5c-8c71-3cdd9983c1cb" providerId="ADAL" clId="{0563E8B3-9430-4FB1-9708-B50430EB599F}" dt="2024-12-10T19:39:18.292" v="0" actId="478"/>
          <ac:graphicFrameMkLst>
            <pc:docMk/>
            <pc:sldMk cId="2013234328" sldId="274"/>
            <ac:graphicFrameMk id="3" creationId="{00000000-0000-0000-0000-000000000000}"/>
          </ac:graphicFrameMkLst>
        </pc:graphicFrameChg>
        <pc:graphicFrameChg chg="del">
          <ac:chgData name="Vora, Unnati" userId="9b21c8de-4d56-4d5c-8c71-3cdd9983c1cb" providerId="ADAL" clId="{0563E8B3-9430-4FB1-9708-B50430EB599F}" dt="2024-12-10T19:39:21.563" v="1" actId="478"/>
          <ac:graphicFrameMkLst>
            <pc:docMk/>
            <pc:sldMk cId="2013234328" sldId="274"/>
            <ac:graphicFrameMk id="9" creationId="{00000000-0000-0000-0000-000000000000}"/>
          </ac:graphicFrameMkLst>
        </pc:graphicFrameChg>
        <pc:graphicFrameChg chg="add mod modGraphic">
          <ac:chgData name="Vora, Unnati" userId="9b21c8de-4d56-4d5c-8c71-3cdd9983c1cb" providerId="ADAL" clId="{0563E8B3-9430-4FB1-9708-B50430EB599F}" dt="2024-12-10T19:43:04.576" v="24"/>
          <ac:graphicFrameMkLst>
            <pc:docMk/>
            <pc:sldMk cId="2013234328" sldId="274"/>
            <ac:graphicFrameMk id="10" creationId="{ECF69390-2EDB-D2E5-B2D7-933701BCBBDA}"/>
          </ac:graphicFrameMkLst>
        </pc:graphicFrameChg>
      </pc:sldChg>
      <pc:sldChg chg="add del">
        <pc:chgData name="Vora, Unnati" userId="9b21c8de-4d56-4d5c-8c71-3cdd9983c1cb" providerId="ADAL" clId="{0563E8B3-9430-4FB1-9708-B50430EB599F}" dt="2024-12-11T11:28:25.137" v="1868" actId="47"/>
        <pc:sldMkLst>
          <pc:docMk/>
          <pc:sldMk cId="1740157875" sldId="275"/>
        </pc:sldMkLst>
      </pc:sldChg>
      <pc:sldChg chg="modSp add del mod">
        <pc:chgData name="Vora, Unnati" userId="9b21c8de-4d56-4d5c-8c71-3cdd9983c1cb" providerId="ADAL" clId="{0563E8B3-9430-4FB1-9708-B50430EB599F}" dt="2024-12-11T11:28:22.171" v="1867" actId="47"/>
        <pc:sldMkLst>
          <pc:docMk/>
          <pc:sldMk cId="4165463487" sldId="276"/>
        </pc:sldMkLst>
        <pc:graphicFrameChg chg="mod modGraphic">
          <ac:chgData name="Vora, Unnati" userId="9b21c8de-4d56-4d5c-8c71-3cdd9983c1cb" providerId="ADAL" clId="{0563E8B3-9430-4FB1-9708-B50430EB599F}" dt="2024-12-11T11:07:48.891" v="1293" actId="404"/>
          <ac:graphicFrameMkLst>
            <pc:docMk/>
            <pc:sldMk cId="4165463487" sldId="276"/>
            <ac:graphicFrameMk id="4" creationId="{60618C3B-C0F5-1855-2C8D-D6255C88A51F}"/>
          </ac:graphicFrameMkLst>
        </pc:graphicFrameChg>
      </pc:sldChg>
      <pc:sldChg chg="addSp modSp add del mod">
        <pc:chgData name="Vora, Unnati" userId="9b21c8de-4d56-4d5c-8c71-3cdd9983c1cb" providerId="ADAL" clId="{0563E8B3-9430-4FB1-9708-B50430EB599F}" dt="2024-12-11T11:05:24.594" v="1270" actId="47"/>
        <pc:sldMkLst>
          <pc:docMk/>
          <pc:sldMk cId="941500860" sldId="277"/>
        </pc:sldMkLst>
        <pc:spChg chg="add mod">
          <ac:chgData name="Vora, Unnati" userId="9b21c8de-4d56-4d5c-8c71-3cdd9983c1cb" providerId="ADAL" clId="{0563E8B3-9430-4FB1-9708-B50430EB599F}" dt="2024-12-11T11:05:20.579" v="1269" actId="20577"/>
          <ac:spMkLst>
            <pc:docMk/>
            <pc:sldMk cId="941500860" sldId="277"/>
            <ac:spMk id="7" creationId="{279F7002-C5B5-20BD-7A62-417ABC2DA6F5}"/>
          </ac:spMkLst>
        </pc:spChg>
        <pc:graphicFrameChg chg="mod">
          <ac:chgData name="Vora, Unnati" userId="9b21c8de-4d56-4d5c-8c71-3cdd9983c1cb" providerId="ADAL" clId="{0563E8B3-9430-4FB1-9708-B50430EB599F}" dt="2024-12-11T11:04:55.027" v="1252" actId="1036"/>
          <ac:graphicFrameMkLst>
            <pc:docMk/>
            <pc:sldMk cId="941500860" sldId="277"/>
            <ac:graphicFrameMk id="3" creationId="{00000000-0000-0000-0000-000000000000}"/>
          </ac:graphicFrameMkLst>
        </pc:graphicFrameChg>
      </pc:sldChg>
      <pc:sldChg chg="addSp delSp modSp add del mod ord">
        <pc:chgData name="Vora, Unnati" userId="9b21c8de-4d56-4d5c-8c71-3cdd9983c1cb" providerId="ADAL" clId="{0563E8B3-9430-4FB1-9708-B50430EB599F}" dt="2024-12-11T12:40:03.510" v="2572" actId="47"/>
        <pc:sldMkLst>
          <pc:docMk/>
          <pc:sldMk cId="1858611591" sldId="277"/>
        </pc:sldMkLst>
        <pc:spChg chg="add mod">
          <ac:chgData name="Vora, Unnati" userId="9b21c8de-4d56-4d5c-8c71-3cdd9983c1cb" providerId="ADAL" clId="{0563E8B3-9430-4FB1-9708-B50430EB599F}" dt="2024-12-11T11:27:57.609" v="1864" actId="2711"/>
          <ac:spMkLst>
            <pc:docMk/>
            <pc:sldMk cId="1858611591" sldId="277"/>
            <ac:spMk id="3" creationId="{975FF308-2C48-EFAE-7B11-5E301D4EBDC6}"/>
          </ac:spMkLst>
        </pc:spChg>
        <pc:spChg chg="mod">
          <ac:chgData name="Vora, Unnati" userId="9b21c8de-4d56-4d5c-8c71-3cdd9983c1cb" providerId="ADAL" clId="{0563E8B3-9430-4FB1-9708-B50430EB599F}" dt="2024-12-11T11:27:57.609" v="1864" actId="2711"/>
          <ac:spMkLst>
            <pc:docMk/>
            <pc:sldMk cId="1858611591" sldId="277"/>
            <ac:spMk id="5" creationId="{00000000-0000-0000-0000-000000000000}"/>
          </ac:spMkLst>
        </pc:spChg>
        <pc:spChg chg="mod">
          <ac:chgData name="Vora, Unnati" userId="9b21c8de-4d56-4d5c-8c71-3cdd9983c1cb" providerId="ADAL" clId="{0563E8B3-9430-4FB1-9708-B50430EB599F}" dt="2024-12-11T11:29:59.935" v="1922" actId="1036"/>
          <ac:spMkLst>
            <pc:docMk/>
            <pc:sldMk cId="1858611591" sldId="277"/>
            <ac:spMk id="6" creationId="{00000000-0000-0000-0000-000000000000}"/>
          </ac:spMkLst>
        </pc:spChg>
        <pc:spChg chg="add mod">
          <ac:chgData name="Vora, Unnati" userId="9b21c8de-4d56-4d5c-8c71-3cdd9983c1cb" providerId="ADAL" clId="{0563E8B3-9430-4FB1-9708-B50430EB599F}" dt="2024-12-11T11:27:57.609" v="1864" actId="2711"/>
          <ac:spMkLst>
            <pc:docMk/>
            <pc:sldMk cId="1858611591" sldId="277"/>
            <ac:spMk id="7" creationId="{2AAF4F8F-FAFA-9D24-3E93-810C70B95BC3}"/>
          </ac:spMkLst>
        </pc:spChg>
        <pc:spChg chg="add mod">
          <ac:chgData name="Vora, Unnati" userId="9b21c8de-4d56-4d5c-8c71-3cdd9983c1cb" providerId="ADAL" clId="{0563E8B3-9430-4FB1-9708-B50430EB599F}" dt="2024-12-11T11:27:57.609" v="1864" actId="2711"/>
          <ac:spMkLst>
            <pc:docMk/>
            <pc:sldMk cId="1858611591" sldId="277"/>
            <ac:spMk id="8" creationId="{26FFD198-B54F-11D8-9136-B0196852EB31}"/>
          </ac:spMkLst>
        </pc:spChg>
        <pc:spChg chg="add mod">
          <ac:chgData name="Vora, Unnati" userId="9b21c8de-4d56-4d5c-8c71-3cdd9983c1cb" providerId="ADAL" clId="{0563E8B3-9430-4FB1-9708-B50430EB599F}" dt="2024-12-11T11:27:57.609" v="1864" actId="2711"/>
          <ac:spMkLst>
            <pc:docMk/>
            <pc:sldMk cId="1858611591" sldId="277"/>
            <ac:spMk id="9" creationId="{C56781BA-B216-0676-AAA8-6130806D6AFD}"/>
          </ac:spMkLst>
        </pc:spChg>
        <pc:spChg chg="add mod">
          <ac:chgData name="Vora, Unnati" userId="9b21c8de-4d56-4d5c-8c71-3cdd9983c1cb" providerId="ADAL" clId="{0563E8B3-9430-4FB1-9708-B50430EB599F}" dt="2024-12-11T11:27:57.609" v="1864" actId="2711"/>
          <ac:spMkLst>
            <pc:docMk/>
            <pc:sldMk cId="1858611591" sldId="277"/>
            <ac:spMk id="10" creationId="{48918B4F-EF2B-0B82-A1E8-BBEDA578D89C}"/>
          </ac:spMkLst>
        </pc:spChg>
        <pc:spChg chg="add mod">
          <ac:chgData name="Vora, Unnati" userId="9b21c8de-4d56-4d5c-8c71-3cdd9983c1cb" providerId="ADAL" clId="{0563E8B3-9430-4FB1-9708-B50430EB599F}" dt="2024-12-11T11:27:57.609" v="1864" actId="2711"/>
          <ac:spMkLst>
            <pc:docMk/>
            <pc:sldMk cId="1858611591" sldId="277"/>
            <ac:spMk id="11" creationId="{00063375-F4FA-C2F2-AB95-F4C627F63981}"/>
          </ac:spMkLst>
        </pc:spChg>
        <pc:graphicFrameChg chg="del">
          <ac:chgData name="Vora, Unnati" userId="9b21c8de-4d56-4d5c-8c71-3cdd9983c1cb" providerId="ADAL" clId="{0563E8B3-9430-4FB1-9708-B50430EB599F}" dt="2024-12-11T11:08:08.452" v="1295" actId="478"/>
          <ac:graphicFrameMkLst>
            <pc:docMk/>
            <pc:sldMk cId="1858611591" sldId="277"/>
            <ac:graphicFrameMk id="4" creationId="{60618C3B-C0F5-1855-2C8D-D6255C88A51F}"/>
          </ac:graphicFrameMkLst>
        </pc:graphicFrameChg>
        <pc:graphicFrameChg chg="add mod">
          <ac:chgData name="Vora, Unnati" userId="9b21c8de-4d56-4d5c-8c71-3cdd9983c1cb" providerId="ADAL" clId="{0563E8B3-9430-4FB1-9708-B50430EB599F}" dt="2024-12-11T12:27:29.300" v="2424" actId="1076"/>
          <ac:graphicFrameMkLst>
            <pc:docMk/>
            <pc:sldMk cId="1858611591" sldId="277"/>
            <ac:graphicFrameMk id="12" creationId="{C10F9C6E-8959-9FC3-68CF-E4BCEEF76936}"/>
          </ac:graphicFrameMkLst>
        </pc:graphicFrameChg>
      </pc:sldChg>
      <pc:sldChg chg="addSp delSp modSp add del mod">
        <pc:chgData name="Vora, Unnati" userId="9b21c8de-4d56-4d5c-8c71-3cdd9983c1cb" providerId="ADAL" clId="{0563E8B3-9430-4FB1-9708-B50430EB599F}" dt="2024-12-13T10:23:01.653" v="6574" actId="47"/>
        <pc:sldMkLst>
          <pc:docMk/>
          <pc:sldMk cId="2106055741" sldId="278"/>
        </pc:sldMkLst>
        <pc:spChg chg="add mod">
          <ac:chgData name="Vora, Unnati" userId="9b21c8de-4d56-4d5c-8c71-3cdd9983c1cb" providerId="ADAL" clId="{0563E8B3-9430-4FB1-9708-B50430EB599F}" dt="2024-12-12T18:28:54.281" v="4805" actId="20577"/>
          <ac:spMkLst>
            <pc:docMk/>
            <pc:sldMk cId="2106055741" sldId="278"/>
            <ac:spMk id="3" creationId="{807CFC6F-5284-4D4B-13A7-2EDC3DA19B43}"/>
          </ac:spMkLst>
        </pc:spChg>
        <pc:spChg chg="del">
          <ac:chgData name="Vora, Unnati" userId="9b21c8de-4d56-4d5c-8c71-3cdd9983c1cb" providerId="ADAL" clId="{0563E8B3-9430-4FB1-9708-B50430EB599F}" dt="2024-12-11T11:31:20.082" v="1931" actId="478"/>
          <ac:spMkLst>
            <pc:docMk/>
            <pc:sldMk cId="2106055741" sldId="278"/>
            <ac:spMk id="3" creationId="{975FF308-2C48-EFAE-7B11-5E301D4EBDC6}"/>
          </ac:spMkLst>
        </pc:spChg>
        <pc:spChg chg="add del mod">
          <ac:chgData name="Vora, Unnati" userId="9b21c8de-4d56-4d5c-8c71-3cdd9983c1cb" providerId="ADAL" clId="{0563E8B3-9430-4FB1-9708-B50430EB599F}" dt="2024-12-11T11:31:14.402" v="1930" actId="478"/>
          <ac:spMkLst>
            <pc:docMk/>
            <pc:sldMk cId="2106055741" sldId="278"/>
            <ac:spMk id="4" creationId="{06AEFDCA-31E3-6A3A-D98A-7B0E2FA84CA9}"/>
          </ac:spMkLst>
        </pc:spChg>
        <pc:spChg chg="mod">
          <ac:chgData name="Vora, Unnati" userId="9b21c8de-4d56-4d5c-8c71-3cdd9983c1cb" providerId="ADAL" clId="{0563E8B3-9430-4FB1-9708-B50430EB599F}" dt="2024-12-12T18:11:43.919" v="4627" actId="2711"/>
          <ac:spMkLst>
            <pc:docMk/>
            <pc:sldMk cId="2106055741" sldId="278"/>
            <ac:spMk id="5" creationId="{00000000-0000-0000-0000-000000000000}"/>
          </ac:spMkLst>
        </pc:spChg>
        <pc:spChg chg="mod">
          <ac:chgData name="Vora, Unnati" userId="9b21c8de-4d56-4d5c-8c71-3cdd9983c1cb" providerId="ADAL" clId="{0563E8B3-9430-4FB1-9708-B50430EB599F}" dt="2024-12-12T18:11:43.919" v="4627" actId="2711"/>
          <ac:spMkLst>
            <pc:docMk/>
            <pc:sldMk cId="2106055741" sldId="278"/>
            <ac:spMk id="6" creationId="{00000000-0000-0000-0000-000000000000}"/>
          </ac:spMkLst>
        </pc:spChg>
        <pc:spChg chg="del">
          <ac:chgData name="Vora, Unnati" userId="9b21c8de-4d56-4d5c-8c71-3cdd9983c1cb" providerId="ADAL" clId="{0563E8B3-9430-4FB1-9708-B50430EB599F}" dt="2024-12-11T11:31:20.082" v="1931" actId="478"/>
          <ac:spMkLst>
            <pc:docMk/>
            <pc:sldMk cId="2106055741" sldId="278"/>
            <ac:spMk id="7" creationId="{2AAF4F8F-FAFA-9D24-3E93-810C70B95BC3}"/>
          </ac:spMkLst>
        </pc:spChg>
        <pc:spChg chg="del">
          <ac:chgData name="Vora, Unnati" userId="9b21c8de-4d56-4d5c-8c71-3cdd9983c1cb" providerId="ADAL" clId="{0563E8B3-9430-4FB1-9708-B50430EB599F}" dt="2024-12-11T11:31:20.082" v="1931" actId="478"/>
          <ac:spMkLst>
            <pc:docMk/>
            <pc:sldMk cId="2106055741" sldId="278"/>
            <ac:spMk id="8" creationId="{26FFD198-B54F-11D8-9136-B0196852EB31}"/>
          </ac:spMkLst>
        </pc:spChg>
        <pc:spChg chg="del">
          <ac:chgData name="Vora, Unnati" userId="9b21c8de-4d56-4d5c-8c71-3cdd9983c1cb" providerId="ADAL" clId="{0563E8B3-9430-4FB1-9708-B50430EB599F}" dt="2024-12-11T11:31:20.082" v="1931" actId="478"/>
          <ac:spMkLst>
            <pc:docMk/>
            <pc:sldMk cId="2106055741" sldId="278"/>
            <ac:spMk id="9" creationId="{C56781BA-B216-0676-AAA8-6130806D6AFD}"/>
          </ac:spMkLst>
        </pc:spChg>
        <pc:spChg chg="del">
          <ac:chgData name="Vora, Unnati" userId="9b21c8de-4d56-4d5c-8c71-3cdd9983c1cb" providerId="ADAL" clId="{0563E8B3-9430-4FB1-9708-B50430EB599F}" dt="2024-12-11T11:31:20.082" v="1931" actId="478"/>
          <ac:spMkLst>
            <pc:docMk/>
            <pc:sldMk cId="2106055741" sldId="278"/>
            <ac:spMk id="10" creationId="{48918B4F-EF2B-0B82-A1E8-BBEDA578D89C}"/>
          </ac:spMkLst>
        </pc:spChg>
        <pc:spChg chg="del">
          <ac:chgData name="Vora, Unnati" userId="9b21c8de-4d56-4d5c-8c71-3cdd9983c1cb" providerId="ADAL" clId="{0563E8B3-9430-4FB1-9708-B50430EB599F}" dt="2024-12-11T11:31:20.082" v="1931" actId="478"/>
          <ac:spMkLst>
            <pc:docMk/>
            <pc:sldMk cId="2106055741" sldId="278"/>
            <ac:spMk id="11" creationId="{00063375-F4FA-C2F2-AB95-F4C627F63981}"/>
          </ac:spMkLst>
        </pc:spChg>
        <pc:spChg chg="add del mod">
          <ac:chgData name="Vora, Unnati" userId="9b21c8de-4d56-4d5c-8c71-3cdd9983c1cb" providerId="ADAL" clId="{0563E8B3-9430-4FB1-9708-B50430EB599F}" dt="2024-12-11T11:31:14.402" v="1930" actId="478"/>
          <ac:spMkLst>
            <pc:docMk/>
            <pc:sldMk cId="2106055741" sldId="278"/>
            <ac:spMk id="12" creationId="{5A63395A-7594-9524-0EB0-D409C55D7F39}"/>
          </ac:spMkLst>
        </pc:spChg>
        <pc:spChg chg="add del mod">
          <ac:chgData name="Vora, Unnati" userId="9b21c8de-4d56-4d5c-8c71-3cdd9983c1cb" providerId="ADAL" clId="{0563E8B3-9430-4FB1-9708-B50430EB599F}" dt="2024-12-11T11:31:14.402" v="1930" actId="478"/>
          <ac:spMkLst>
            <pc:docMk/>
            <pc:sldMk cId="2106055741" sldId="278"/>
            <ac:spMk id="13" creationId="{1D049F34-111C-0F74-6D5E-3404DC9B5DB6}"/>
          </ac:spMkLst>
        </pc:spChg>
        <pc:spChg chg="add del mod">
          <ac:chgData name="Vora, Unnati" userId="9b21c8de-4d56-4d5c-8c71-3cdd9983c1cb" providerId="ADAL" clId="{0563E8B3-9430-4FB1-9708-B50430EB599F}" dt="2024-12-11T11:31:14.402" v="1930" actId="478"/>
          <ac:spMkLst>
            <pc:docMk/>
            <pc:sldMk cId="2106055741" sldId="278"/>
            <ac:spMk id="14" creationId="{B9EFA17F-1B93-CDBA-E3DF-827AA48E27E0}"/>
          </ac:spMkLst>
        </pc:spChg>
        <pc:spChg chg="add del mod">
          <ac:chgData name="Vora, Unnati" userId="9b21c8de-4d56-4d5c-8c71-3cdd9983c1cb" providerId="ADAL" clId="{0563E8B3-9430-4FB1-9708-B50430EB599F}" dt="2024-12-11T12:08:36.909" v="2264" actId="478"/>
          <ac:spMkLst>
            <pc:docMk/>
            <pc:sldMk cId="2106055741" sldId="278"/>
            <ac:spMk id="20" creationId="{FC87A6AA-9055-C1FD-881B-8BD0EFDB988A}"/>
          </ac:spMkLst>
        </pc:spChg>
        <pc:spChg chg="add del mod">
          <ac:chgData name="Vora, Unnati" userId="9b21c8de-4d56-4d5c-8c71-3cdd9983c1cb" providerId="ADAL" clId="{0563E8B3-9430-4FB1-9708-B50430EB599F}" dt="2024-12-11T12:11:45.033" v="2275" actId="478"/>
          <ac:spMkLst>
            <pc:docMk/>
            <pc:sldMk cId="2106055741" sldId="278"/>
            <ac:spMk id="22" creationId="{36659449-BE0A-DF1D-A2F5-75BFBA580666}"/>
          </ac:spMkLst>
        </pc:spChg>
        <pc:graphicFrameChg chg="add del mod">
          <ac:chgData name="Vora, Unnati" userId="9b21c8de-4d56-4d5c-8c71-3cdd9983c1cb" providerId="ADAL" clId="{0563E8B3-9430-4FB1-9708-B50430EB599F}" dt="2024-12-11T11:35:05.313" v="1934" actId="478"/>
          <ac:graphicFrameMkLst>
            <pc:docMk/>
            <pc:sldMk cId="2106055741" sldId="278"/>
            <ac:graphicFrameMk id="15" creationId="{22ED76D1-A543-5EC7-CBD5-2EC509D55F4F}"/>
          </ac:graphicFrameMkLst>
        </pc:graphicFrameChg>
        <pc:graphicFrameChg chg="add mod modGraphic">
          <ac:chgData name="Vora, Unnati" userId="9b21c8de-4d56-4d5c-8c71-3cdd9983c1cb" providerId="ADAL" clId="{0563E8B3-9430-4FB1-9708-B50430EB599F}" dt="2024-12-12T18:11:43.919" v="4627" actId="2711"/>
          <ac:graphicFrameMkLst>
            <pc:docMk/>
            <pc:sldMk cId="2106055741" sldId="278"/>
            <ac:graphicFrameMk id="16" creationId="{D339F866-0661-CCB3-6997-9E66DC2C82F3}"/>
          </ac:graphicFrameMkLst>
        </pc:graphicFrameChg>
        <pc:graphicFrameChg chg="add mod modGraphic">
          <ac:chgData name="Vora, Unnati" userId="9b21c8de-4d56-4d5c-8c71-3cdd9983c1cb" providerId="ADAL" clId="{0563E8B3-9430-4FB1-9708-B50430EB599F}" dt="2024-12-12T18:11:43.919" v="4627" actId="2711"/>
          <ac:graphicFrameMkLst>
            <pc:docMk/>
            <pc:sldMk cId="2106055741" sldId="278"/>
            <ac:graphicFrameMk id="17" creationId="{680CF271-26E1-0EC8-884D-46DBA979A6C9}"/>
          </ac:graphicFrameMkLst>
        </pc:graphicFrameChg>
        <pc:graphicFrameChg chg="add mod modGraphic">
          <ac:chgData name="Vora, Unnati" userId="9b21c8de-4d56-4d5c-8c71-3cdd9983c1cb" providerId="ADAL" clId="{0563E8B3-9430-4FB1-9708-B50430EB599F}" dt="2024-12-12T18:11:43.919" v="4627" actId="2711"/>
          <ac:graphicFrameMkLst>
            <pc:docMk/>
            <pc:sldMk cId="2106055741" sldId="278"/>
            <ac:graphicFrameMk id="21" creationId="{E588CF32-1498-5ACE-339C-CD1C5A9D220C}"/>
          </ac:graphicFrameMkLst>
        </pc:graphicFrameChg>
        <pc:graphicFrameChg chg="add mod modGraphic">
          <ac:chgData name="Vora, Unnati" userId="9b21c8de-4d56-4d5c-8c71-3cdd9983c1cb" providerId="ADAL" clId="{0563E8B3-9430-4FB1-9708-B50430EB599F}" dt="2024-12-12T18:11:43.919" v="4627" actId="2711"/>
          <ac:graphicFrameMkLst>
            <pc:docMk/>
            <pc:sldMk cId="2106055741" sldId="278"/>
            <ac:graphicFrameMk id="23" creationId="{BDA6CAC3-D7D4-82A7-BB80-64A4BADA14AF}"/>
          </ac:graphicFrameMkLst>
        </pc:graphicFrameChg>
        <pc:graphicFrameChg chg="add mod modGraphic">
          <ac:chgData name="Vora, Unnati" userId="9b21c8de-4d56-4d5c-8c71-3cdd9983c1cb" providerId="ADAL" clId="{0563E8B3-9430-4FB1-9708-B50430EB599F}" dt="2024-12-12T18:11:43.919" v="4627" actId="2711"/>
          <ac:graphicFrameMkLst>
            <pc:docMk/>
            <pc:sldMk cId="2106055741" sldId="278"/>
            <ac:graphicFrameMk id="24" creationId="{336AAE77-BCD2-1F97-D0F2-4DED073CCCF1}"/>
          </ac:graphicFrameMkLst>
        </pc:graphicFrameChg>
        <pc:picChg chg="mod">
          <ac:chgData name="Vora, Unnati" userId="9b21c8de-4d56-4d5c-8c71-3cdd9983c1cb" providerId="ADAL" clId="{0563E8B3-9430-4FB1-9708-B50430EB599F}" dt="2024-12-12T18:11:43.919" v="4627" actId="2711"/>
          <ac:picMkLst>
            <pc:docMk/>
            <pc:sldMk cId="2106055741" sldId="278"/>
            <ac:picMk id="2" creationId="{00000000-0000-0000-0000-000000000000}"/>
          </ac:picMkLst>
        </pc:picChg>
        <pc:cxnChg chg="add del mod">
          <ac:chgData name="Vora, Unnati" userId="9b21c8de-4d56-4d5c-8c71-3cdd9983c1cb" providerId="ADAL" clId="{0563E8B3-9430-4FB1-9708-B50430EB599F}" dt="2024-12-11T11:47:31.549" v="2133" actId="478"/>
          <ac:cxnSpMkLst>
            <pc:docMk/>
            <pc:sldMk cId="2106055741" sldId="278"/>
            <ac:cxnSpMk id="19" creationId="{9D900494-F163-B1C6-5F21-E083B2746878}"/>
          </ac:cxnSpMkLst>
        </pc:cxnChg>
      </pc:sldChg>
      <pc:sldChg chg="addSp delSp modSp add del mod">
        <pc:chgData name="Vora, Unnati" userId="9b21c8de-4d56-4d5c-8c71-3cdd9983c1cb" providerId="ADAL" clId="{0563E8B3-9430-4FB1-9708-B50430EB599F}" dt="2024-12-13T09:46:38.500" v="6080" actId="47"/>
        <pc:sldMkLst>
          <pc:docMk/>
          <pc:sldMk cId="292091196" sldId="279"/>
        </pc:sldMkLst>
        <pc:spChg chg="mod">
          <ac:chgData name="Vora, Unnati" userId="9b21c8de-4d56-4d5c-8c71-3cdd9983c1cb" providerId="ADAL" clId="{0563E8B3-9430-4FB1-9708-B50430EB599F}" dt="2024-12-12T15:13:32.720" v="4521" actId="2711"/>
          <ac:spMkLst>
            <pc:docMk/>
            <pc:sldMk cId="292091196" sldId="279"/>
            <ac:spMk id="3" creationId="{975FF308-2C48-EFAE-7B11-5E301D4EBDC6}"/>
          </ac:spMkLst>
        </pc:spChg>
        <pc:spChg chg="mod">
          <ac:chgData name="Vora, Unnati" userId="9b21c8de-4d56-4d5c-8c71-3cdd9983c1cb" providerId="ADAL" clId="{0563E8B3-9430-4FB1-9708-B50430EB599F}" dt="2024-12-12T15:13:32.720" v="4521" actId="2711"/>
          <ac:spMkLst>
            <pc:docMk/>
            <pc:sldMk cId="292091196" sldId="279"/>
            <ac:spMk id="5" creationId="{00000000-0000-0000-0000-000000000000}"/>
          </ac:spMkLst>
        </pc:spChg>
        <pc:spChg chg="del mod">
          <ac:chgData name="Vora, Unnati" userId="9b21c8de-4d56-4d5c-8c71-3cdd9983c1cb" providerId="ADAL" clId="{0563E8B3-9430-4FB1-9708-B50430EB599F}" dt="2024-12-11T20:18:36.502" v="3347" actId="478"/>
          <ac:spMkLst>
            <pc:docMk/>
            <pc:sldMk cId="292091196" sldId="279"/>
            <ac:spMk id="6" creationId="{00000000-0000-0000-0000-000000000000}"/>
          </ac:spMkLst>
        </pc:spChg>
        <pc:spChg chg="add mod">
          <ac:chgData name="Vora, Unnati" userId="9b21c8de-4d56-4d5c-8c71-3cdd9983c1cb" providerId="ADAL" clId="{0563E8B3-9430-4FB1-9708-B50430EB599F}" dt="2024-12-12T18:28:40.090" v="4787" actId="20577"/>
          <ac:spMkLst>
            <pc:docMk/>
            <pc:sldMk cId="292091196" sldId="279"/>
            <ac:spMk id="6" creationId="{0D3548B5-CE3A-B40C-00C8-1DA560E06F5C}"/>
          </ac:spMkLst>
        </pc:spChg>
        <pc:spChg chg="del">
          <ac:chgData name="Vora, Unnati" userId="9b21c8de-4d56-4d5c-8c71-3cdd9983c1cb" providerId="ADAL" clId="{0563E8B3-9430-4FB1-9708-B50430EB599F}" dt="2024-12-11T12:28:09.271" v="2441" actId="478"/>
          <ac:spMkLst>
            <pc:docMk/>
            <pc:sldMk cId="292091196" sldId="279"/>
            <ac:spMk id="7" creationId="{2AAF4F8F-FAFA-9D24-3E93-810C70B95BC3}"/>
          </ac:spMkLst>
        </pc:spChg>
        <pc:spChg chg="add mod">
          <ac:chgData name="Vora, Unnati" userId="9b21c8de-4d56-4d5c-8c71-3cdd9983c1cb" providerId="ADAL" clId="{0563E8B3-9430-4FB1-9708-B50430EB599F}" dt="2024-12-11T20:18:12.751" v="3312"/>
          <ac:spMkLst>
            <pc:docMk/>
            <pc:sldMk cId="292091196" sldId="279"/>
            <ac:spMk id="7" creationId="{4DA4706A-1BD0-4954-5094-D703D85E27CC}"/>
          </ac:spMkLst>
        </pc:spChg>
        <pc:spChg chg="mod">
          <ac:chgData name="Vora, Unnati" userId="9b21c8de-4d56-4d5c-8c71-3cdd9983c1cb" providerId="ADAL" clId="{0563E8B3-9430-4FB1-9708-B50430EB599F}" dt="2024-12-12T15:13:32.720" v="4521" actId="2711"/>
          <ac:spMkLst>
            <pc:docMk/>
            <pc:sldMk cId="292091196" sldId="279"/>
            <ac:spMk id="8" creationId="{26FFD198-B54F-11D8-9136-B0196852EB31}"/>
          </ac:spMkLst>
        </pc:spChg>
        <pc:spChg chg="add mod">
          <ac:chgData name="Vora, Unnati" userId="9b21c8de-4d56-4d5c-8c71-3cdd9983c1cb" providerId="ADAL" clId="{0563E8B3-9430-4FB1-9708-B50430EB599F}" dt="2024-12-12T15:13:32.720" v="4521" actId="2711"/>
          <ac:spMkLst>
            <pc:docMk/>
            <pc:sldMk cId="292091196" sldId="279"/>
            <ac:spMk id="9" creationId="{3E9E7590-569C-2690-BD65-CCECAB540D53}"/>
          </ac:spMkLst>
        </pc:spChg>
        <pc:spChg chg="del">
          <ac:chgData name="Vora, Unnati" userId="9b21c8de-4d56-4d5c-8c71-3cdd9983c1cb" providerId="ADAL" clId="{0563E8B3-9430-4FB1-9708-B50430EB599F}" dt="2024-12-11T12:33:53.273" v="2493" actId="478"/>
          <ac:spMkLst>
            <pc:docMk/>
            <pc:sldMk cId="292091196" sldId="279"/>
            <ac:spMk id="9" creationId="{C56781BA-B216-0676-AAA8-6130806D6AFD}"/>
          </ac:spMkLst>
        </pc:spChg>
        <pc:spChg chg="mod">
          <ac:chgData name="Vora, Unnati" userId="9b21c8de-4d56-4d5c-8c71-3cdd9983c1cb" providerId="ADAL" clId="{0563E8B3-9430-4FB1-9708-B50430EB599F}" dt="2024-12-12T15:13:32.720" v="4521" actId="2711"/>
          <ac:spMkLst>
            <pc:docMk/>
            <pc:sldMk cId="292091196" sldId="279"/>
            <ac:spMk id="10" creationId="{48918B4F-EF2B-0B82-A1E8-BBEDA578D89C}"/>
          </ac:spMkLst>
        </pc:spChg>
        <pc:spChg chg="del mod">
          <ac:chgData name="Vora, Unnati" userId="9b21c8de-4d56-4d5c-8c71-3cdd9983c1cb" providerId="ADAL" clId="{0563E8B3-9430-4FB1-9708-B50430EB599F}" dt="2024-12-11T12:33:50.483" v="2492" actId="478"/>
          <ac:spMkLst>
            <pc:docMk/>
            <pc:sldMk cId="292091196" sldId="279"/>
            <ac:spMk id="11" creationId="{00063375-F4FA-C2F2-AB95-F4C627F63981}"/>
          </ac:spMkLst>
        </pc:spChg>
        <pc:graphicFrameChg chg="add mod modGraphic">
          <ac:chgData name="Vora, Unnati" userId="9b21c8de-4d56-4d5c-8c71-3cdd9983c1cb" providerId="ADAL" clId="{0563E8B3-9430-4FB1-9708-B50430EB599F}" dt="2024-12-12T15:13:45.139" v="4522" actId="255"/>
          <ac:graphicFrameMkLst>
            <pc:docMk/>
            <pc:sldMk cId="292091196" sldId="279"/>
            <ac:graphicFrameMk id="4" creationId="{2D9FB079-62D5-9FD5-1164-8C097B6959B0}"/>
          </ac:graphicFrameMkLst>
        </pc:graphicFrameChg>
        <pc:graphicFrameChg chg="add mod modGraphic">
          <ac:chgData name="Vora, Unnati" userId="9b21c8de-4d56-4d5c-8c71-3cdd9983c1cb" providerId="ADAL" clId="{0563E8B3-9430-4FB1-9708-B50430EB599F}" dt="2024-12-12T15:13:32.720" v="4521" actId="2711"/>
          <ac:graphicFrameMkLst>
            <pc:docMk/>
            <pc:sldMk cId="292091196" sldId="279"/>
            <ac:graphicFrameMk id="12" creationId="{AF22FD06-8CEA-F333-F5B8-1957AF9D500F}"/>
          </ac:graphicFrameMkLst>
        </pc:graphicFrameChg>
        <pc:graphicFrameChg chg="add mod modGraphic">
          <ac:chgData name="Vora, Unnati" userId="9b21c8de-4d56-4d5c-8c71-3cdd9983c1cb" providerId="ADAL" clId="{0563E8B3-9430-4FB1-9708-B50430EB599F}" dt="2024-12-12T15:13:32.720" v="4521" actId="2711"/>
          <ac:graphicFrameMkLst>
            <pc:docMk/>
            <pc:sldMk cId="292091196" sldId="279"/>
            <ac:graphicFrameMk id="13" creationId="{E1164964-37E7-3347-4946-208A8F0F98F7}"/>
          </ac:graphicFrameMkLst>
        </pc:graphicFrameChg>
        <pc:graphicFrameChg chg="add del mod modGraphic">
          <ac:chgData name="Vora, Unnati" userId="9b21c8de-4d56-4d5c-8c71-3cdd9983c1cb" providerId="ADAL" clId="{0563E8B3-9430-4FB1-9708-B50430EB599F}" dt="2024-12-11T12:38:58.089" v="2554" actId="478"/>
          <ac:graphicFrameMkLst>
            <pc:docMk/>
            <pc:sldMk cId="292091196" sldId="279"/>
            <ac:graphicFrameMk id="14" creationId="{CB43400E-14F8-D6D5-A472-D4D7D8040C75}"/>
          </ac:graphicFrameMkLst>
        </pc:graphicFrameChg>
        <pc:picChg chg="mod">
          <ac:chgData name="Vora, Unnati" userId="9b21c8de-4d56-4d5c-8c71-3cdd9983c1cb" providerId="ADAL" clId="{0563E8B3-9430-4FB1-9708-B50430EB599F}" dt="2024-12-12T15:13:32.720" v="4521" actId="2711"/>
          <ac:picMkLst>
            <pc:docMk/>
            <pc:sldMk cId="292091196" sldId="279"/>
            <ac:picMk id="2" creationId="{00000000-0000-0000-0000-000000000000}"/>
          </ac:picMkLst>
        </pc:picChg>
      </pc:sldChg>
      <pc:sldChg chg="add del">
        <pc:chgData name="Vora, Unnati" userId="9b21c8de-4d56-4d5c-8c71-3cdd9983c1cb" providerId="ADAL" clId="{0563E8B3-9430-4FB1-9708-B50430EB599F}" dt="2024-12-11T12:03:56.793" v="2236" actId="47"/>
        <pc:sldMkLst>
          <pc:docMk/>
          <pc:sldMk cId="672330299" sldId="279"/>
        </pc:sldMkLst>
      </pc:sldChg>
      <pc:sldChg chg="add del">
        <pc:chgData name="Vora, Unnati" userId="9b21c8de-4d56-4d5c-8c71-3cdd9983c1cb" providerId="ADAL" clId="{0563E8B3-9430-4FB1-9708-B50430EB599F}" dt="2024-12-11T19:48:24.866" v="2758" actId="47"/>
        <pc:sldMkLst>
          <pc:docMk/>
          <pc:sldMk cId="2446109366" sldId="280"/>
        </pc:sldMkLst>
      </pc:sldChg>
      <pc:sldChg chg="modSp add del">
        <pc:chgData name="Vora, Unnati" userId="9b21c8de-4d56-4d5c-8c71-3cdd9983c1cb" providerId="ADAL" clId="{0563E8B3-9430-4FB1-9708-B50430EB599F}" dt="2024-12-11T19:34:31.766" v="2657" actId="47"/>
        <pc:sldMkLst>
          <pc:docMk/>
          <pc:sldMk cId="3551157799" sldId="280"/>
        </pc:sldMkLst>
        <pc:spChg chg="mod">
          <ac:chgData name="Vora, Unnati" userId="9b21c8de-4d56-4d5c-8c71-3cdd9983c1cb" providerId="ADAL" clId="{0563E8B3-9430-4FB1-9708-B50430EB599F}" dt="2024-12-11T19:34:23.464" v="2656" actId="2711"/>
          <ac:spMkLst>
            <pc:docMk/>
            <pc:sldMk cId="3551157799" sldId="280"/>
            <ac:spMk id="2" creationId="{41FFBF06-BCC5-A51E-41DA-BA962169E1BC}"/>
          </ac:spMkLst>
        </pc:spChg>
        <pc:spChg chg="mod">
          <ac:chgData name="Vora, Unnati" userId="9b21c8de-4d56-4d5c-8c71-3cdd9983c1cb" providerId="ADAL" clId="{0563E8B3-9430-4FB1-9708-B50430EB599F}" dt="2024-12-11T19:34:23.464" v="2656" actId="2711"/>
          <ac:spMkLst>
            <pc:docMk/>
            <pc:sldMk cId="3551157799" sldId="280"/>
            <ac:spMk id="4" creationId="{00000000-0000-0000-0000-000000000000}"/>
          </ac:spMkLst>
        </pc:spChg>
        <pc:spChg chg="mod">
          <ac:chgData name="Vora, Unnati" userId="9b21c8de-4d56-4d5c-8c71-3cdd9983c1cb" providerId="ADAL" clId="{0563E8B3-9430-4FB1-9708-B50430EB599F}" dt="2024-12-11T19:34:23.464" v="2656" actId="2711"/>
          <ac:spMkLst>
            <pc:docMk/>
            <pc:sldMk cId="3551157799" sldId="280"/>
            <ac:spMk id="5" creationId="{00000000-0000-0000-0000-000000000000}"/>
          </ac:spMkLst>
        </pc:spChg>
        <pc:spChg chg="mod">
          <ac:chgData name="Vora, Unnati" userId="9b21c8de-4d56-4d5c-8c71-3cdd9983c1cb" providerId="ADAL" clId="{0563E8B3-9430-4FB1-9708-B50430EB599F}" dt="2024-12-11T19:34:23.464" v="2656" actId="2711"/>
          <ac:spMkLst>
            <pc:docMk/>
            <pc:sldMk cId="3551157799" sldId="280"/>
            <ac:spMk id="6" creationId="{00000000-0000-0000-0000-000000000000}"/>
          </ac:spMkLst>
        </pc:spChg>
        <pc:picChg chg="mod">
          <ac:chgData name="Vora, Unnati" userId="9b21c8de-4d56-4d5c-8c71-3cdd9983c1cb" providerId="ADAL" clId="{0563E8B3-9430-4FB1-9708-B50430EB599F}" dt="2024-12-11T19:34:23.464" v="2656" actId="2711"/>
          <ac:picMkLst>
            <pc:docMk/>
            <pc:sldMk cId="3551157799" sldId="280"/>
            <ac:picMk id="3" creationId="{00000000-0000-0000-0000-000000000000}"/>
          </ac:picMkLst>
        </pc:picChg>
      </pc:sldChg>
      <pc:sldChg chg="add del ord">
        <pc:chgData name="Vora, Unnati" userId="9b21c8de-4d56-4d5c-8c71-3cdd9983c1cb" providerId="ADAL" clId="{0563E8B3-9430-4FB1-9708-B50430EB599F}" dt="2024-12-11T11:41:23.091" v="2103" actId="47"/>
        <pc:sldMkLst>
          <pc:docMk/>
          <pc:sldMk cId="3631779325" sldId="280"/>
        </pc:sldMkLst>
      </pc:sldChg>
      <pc:sldChg chg="add del">
        <pc:chgData name="Vora, Unnati" userId="9b21c8de-4d56-4d5c-8c71-3cdd9983c1cb" providerId="ADAL" clId="{0563E8B3-9430-4FB1-9708-B50430EB599F}" dt="2024-12-11T12:03:54.266" v="2235" actId="47"/>
        <pc:sldMkLst>
          <pc:docMk/>
          <pc:sldMk cId="1812085883" sldId="281"/>
        </pc:sldMkLst>
      </pc:sldChg>
      <pc:sldChg chg="addSp delSp modSp add del mod">
        <pc:chgData name="Vora, Unnati" userId="9b21c8de-4d56-4d5c-8c71-3cdd9983c1cb" providerId="ADAL" clId="{0563E8B3-9430-4FB1-9708-B50430EB599F}" dt="2024-12-12T12:29:39.909" v="3678" actId="47"/>
        <pc:sldMkLst>
          <pc:docMk/>
          <pc:sldMk cId="3582440914" sldId="281"/>
        </pc:sldMkLst>
        <pc:spChg chg="mod">
          <ac:chgData name="Vora, Unnati" userId="9b21c8de-4d56-4d5c-8c71-3cdd9983c1cb" providerId="ADAL" clId="{0563E8B3-9430-4FB1-9708-B50430EB599F}" dt="2024-12-12T10:32:21.281" v="3475" actId="2711"/>
          <ac:spMkLst>
            <pc:docMk/>
            <pc:sldMk cId="3582440914" sldId="281"/>
            <ac:spMk id="4" creationId="{3C23D9DB-8192-261A-0F6B-0E479F736E0A}"/>
          </ac:spMkLst>
        </pc:spChg>
        <pc:spChg chg="mod">
          <ac:chgData name="Vora, Unnati" userId="9b21c8de-4d56-4d5c-8c71-3cdd9983c1cb" providerId="ADAL" clId="{0563E8B3-9430-4FB1-9708-B50430EB599F}" dt="2024-12-12T10:32:21.281" v="3475" actId="2711"/>
          <ac:spMkLst>
            <pc:docMk/>
            <pc:sldMk cId="3582440914" sldId="281"/>
            <ac:spMk id="5" creationId="{00000000-0000-0000-0000-000000000000}"/>
          </ac:spMkLst>
        </pc:spChg>
        <pc:spChg chg="add mod">
          <ac:chgData name="Vora, Unnati" userId="9b21c8de-4d56-4d5c-8c71-3cdd9983c1cb" providerId="ADAL" clId="{0563E8B3-9430-4FB1-9708-B50430EB599F}" dt="2024-12-12T10:32:21.281" v="3475" actId="2711"/>
          <ac:spMkLst>
            <pc:docMk/>
            <pc:sldMk cId="3582440914" sldId="281"/>
            <ac:spMk id="7" creationId="{71ED7A0F-5A47-8005-691C-64E8D06F87C2}"/>
          </ac:spMkLst>
        </pc:spChg>
        <pc:spChg chg="del">
          <ac:chgData name="Vora, Unnati" userId="9b21c8de-4d56-4d5c-8c71-3cdd9983c1cb" providerId="ADAL" clId="{0563E8B3-9430-4FB1-9708-B50430EB599F}" dt="2024-12-11T19:49:34.819" v="2775" actId="478"/>
          <ac:spMkLst>
            <pc:docMk/>
            <pc:sldMk cId="3582440914" sldId="281"/>
            <ac:spMk id="10" creationId="{00000000-0000-0000-0000-000000000000}"/>
          </ac:spMkLst>
        </pc:spChg>
        <pc:spChg chg="del">
          <ac:chgData name="Vora, Unnati" userId="9b21c8de-4d56-4d5c-8c71-3cdd9983c1cb" providerId="ADAL" clId="{0563E8B3-9430-4FB1-9708-B50430EB599F}" dt="2024-12-11T19:49:31.601" v="2774" actId="478"/>
          <ac:spMkLst>
            <pc:docMk/>
            <pc:sldMk cId="3582440914" sldId="281"/>
            <ac:spMk id="14" creationId="{00000000-0000-0000-0000-000000000000}"/>
          </ac:spMkLst>
        </pc:spChg>
        <pc:grpChg chg="del">
          <ac:chgData name="Vora, Unnati" userId="9b21c8de-4d56-4d5c-8c71-3cdd9983c1cb" providerId="ADAL" clId="{0563E8B3-9430-4FB1-9708-B50430EB599F}" dt="2024-12-11T19:49:29.112" v="2773" actId="478"/>
          <ac:grpSpMkLst>
            <pc:docMk/>
            <pc:sldMk cId="3582440914" sldId="281"/>
            <ac:grpSpMk id="3" creationId="{F327D97F-4F4F-47CA-9365-68C025782AFE}"/>
          </ac:grpSpMkLst>
        </pc:grpChg>
        <pc:graphicFrameChg chg="add mod modGraphic">
          <ac:chgData name="Vora, Unnati" userId="9b21c8de-4d56-4d5c-8c71-3cdd9983c1cb" providerId="ADAL" clId="{0563E8B3-9430-4FB1-9708-B50430EB599F}" dt="2024-12-12T12:10:08.671" v="3595" actId="207"/>
          <ac:graphicFrameMkLst>
            <pc:docMk/>
            <pc:sldMk cId="3582440914" sldId="281"/>
            <ac:graphicFrameMk id="3" creationId="{B5887E56-46DE-22F7-E682-98C306EA8D7C}"/>
          </ac:graphicFrameMkLst>
        </pc:graphicFrameChg>
        <pc:graphicFrameChg chg="add del mod modGraphic">
          <ac:chgData name="Vora, Unnati" userId="9b21c8de-4d56-4d5c-8c71-3cdd9983c1cb" providerId="ADAL" clId="{0563E8B3-9430-4FB1-9708-B50430EB599F}" dt="2024-12-12T11:39:31.030" v="3567" actId="478"/>
          <ac:graphicFrameMkLst>
            <pc:docMk/>
            <pc:sldMk cId="3582440914" sldId="281"/>
            <ac:graphicFrameMk id="6" creationId="{AC8E9C49-5E2A-6848-C559-E9E34BEEB030}"/>
          </ac:graphicFrameMkLst>
        </pc:graphicFrameChg>
        <pc:picChg chg="mod">
          <ac:chgData name="Vora, Unnati" userId="9b21c8de-4d56-4d5c-8c71-3cdd9983c1cb" providerId="ADAL" clId="{0563E8B3-9430-4FB1-9708-B50430EB599F}" dt="2024-12-12T10:32:21.281" v="3475" actId="2711"/>
          <ac:picMkLst>
            <pc:docMk/>
            <pc:sldMk cId="3582440914" sldId="281"/>
            <ac:picMk id="2" creationId="{00000000-0000-0000-0000-000000000000}"/>
          </ac:picMkLst>
        </pc:picChg>
      </pc:sldChg>
      <pc:sldChg chg="add del ord">
        <pc:chgData name="Vora, Unnati" userId="9b21c8de-4d56-4d5c-8c71-3cdd9983c1cb" providerId="ADAL" clId="{0563E8B3-9430-4FB1-9708-B50430EB599F}" dt="2024-12-11T19:49:48.323" v="2783" actId="47"/>
        <pc:sldMkLst>
          <pc:docMk/>
          <pc:sldMk cId="221954892" sldId="282"/>
        </pc:sldMkLst>
      </pc:sldChg>
      <pc:sldChg chg="modSp add mod">
        <pc:chgData name="Vora, Unnati" userId="9b21c8de-4d56-4d5c-8c71-3cdd9983c1cb" providerId="ADAL" clId="{0563E8B3-9430-4FB1-9708-B50430EB599F}" dt="2024-12-12T14:23:02.166" v="4061" actId="207"/>
        <pc:sldMkLst>
          <pc:docMk/>
          <pc:sldMk cId="1444497112" sldId="283"/>
        </pc:sldMkLst>
        <pc:spChg chg="mod">
          <ac:chgData name="Vora, Unnati" userId="9b21c8de-4d56-4d5c-8c71-3cdd9983c1cb" providerId="ADAL" clId="{0563E8B3-9430-4FB1-9708-B50430EB599F}" dt="2024-12-12T10:33:00.500" v="3478" actId="2711"/>
          <ac:spMkLst>
            <pc:docMk/>
            <pc:sldMk cId="1444497112" sldId="283"/>
            <ac:spMk id="4" creationId="{3C23D9DB-8192-261A-0F6B-0E479F736E0A}"/>
          </ac:spMkLst>
        </pc:spChg>
        <pc:spChg chg="mod">
          <ac:chgData name="Vora, Unnati" userId="9b21c8de-4d56-4d5c-8c71-3cdd9983c1cb" providerId="ADAL" clId="{0563E8B3-9430-4FB1-9708-B50430EB599F}" dt="2024-12-12T10:33:00.500" v="3478" actId="2711"/>
          <ac:spMkLst>
            <pc:docMk/>
            <pc:sldMk cId="1444497112" sldId="283"/>
            <ac:spMk id="5"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10"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14"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17"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18"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19"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20"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22"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23"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24"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25"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27"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28"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29"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30" creationId="{00000000-0000-0000-0000-000000000000}"/>
          </ac:spMkLst>
        </pc:spChg>
        <pc:spChg chg="mod">
          <ac:chgData name="Vora, Unnati" userId="9b21c8de-4d56-4d5c-8c71-3cdd9983c1cb" providerId="ADAL" clId="{0563E8B3-9430-4FB1-9708-B50430EB599F}" dt="2024-12-12T14:23:02.166" v="4061" actId="207"/>
          <ac:spMkLst>
            <pc:docMk/>
            <pc:sldMk cId="1444497112" sldId="283"/>
            <ac:spMk id="32" creationId="{00000000-0000-0000-0000-000000000000}"/>
          </ac:spMkLst>
        </pc:spChg>
        <pc:grpChg chg="mod">
          <ac:chgData name="Vora, Unnati" userId="9b21c8de-4d56-4d5c-8c71-3cdd9983c1cb" providerId="ADAL" clId="{0563E8B3-9430-4FB1-9708-B50430EB599F}" dt="2024-12-11T19:59:02.601" v="2908" actId="1036"/>
          <ac:grpSpMkLst>
            <pc:docMk/>
            <pc:sldMk cId="1444497112" sldId="283"/>
            <ac:grpSpMk id="3" creationId="{F327D97F-4F4F-47CA-9365-68C025782AFE}"/>
          </ac:grpSpMkLst>
        </pc:grpChg>
      </pc:sldChg>
      <pc:sldChg chg="addSp delSp modSp add del mod">
        <pc:chgData name="Vora, Unnati" userId="9b21c8de-4d56-4d5c-8c71-3cdd9983c1cb" providerId="ADAL" clId="{0563E8B3-9430-4FB1-9708-B50430EB599F}" dt="2024-12-13T15:15:37.395" v="6856" actId="47"/>
        <pc:sldMkLst>
          <pc:docMk/>
          <pc:sldMk cId="1902358672" sldId="284"/>
        </pc:sldMkLst>
        <pc:spChg chg="mod">
          <ac:chgData name="Vora, Unnati" userId="9b21c8de-4d56-4d5c-8c71-3cdd9983c1cb" providerId="ADAL" clId="{0563E8B3-9430-4FB1-9708-B50430EB599F}" dt="2024-12-12T12:59:26.935" v="3735" actId="2711"/>
          <ac:spMkLst>
            <pc:docMk/>
            <pc:sldMk cId="1902358672" sldId="284"/>
            <ac:spMk id="4" creationId="{3C23D9DB-8192-261A-0F6B-0E479F736E0A}"/>
          </ac:spMkLst>
        </pc:spChg>
        <pc:spChg chg="mod">
          <ac:chgData name="Vora, Unnati" userId="9b21c8de-4d56-4d5c-8c71-3cdd9983c1cb" providerId="ADAL" clId="{0563E8B3-9430-4FB1-9708-B50430EB599F}" dt="2024-12-12T12:59:26.935" v="3735" actId="2711"/>
          <ac:spMkLst>
            <pc:docMk/>
            <pc:sldMk cId="1902358672" sldId="284"/>
            <ac:spMk id="5" creationId="{00000000-0000-0000-0000-000000000000}"/>
          </ac:spMkLst>
        </pc:spChg>
        <pc:spChg chg="add del mod">
          <ac:chgData name="Vora, Unnati" userId="9b21c8de-4d56-4d5c-8c71-3cdd9983c1cb" providerId="ADAL" clId="{0563E8B3-9430-4FB1-9708-B50430EB599F}" dt="2024-12-12T10:10:17.130" v="3462" actId="22"/>
          <ac:spMkLst>
            <pc:docMk/>
            <pc:sldMk cId="1902358672" sldId="284"/>
            <ac:spMk id="6" creationId="{F224D96B-C1B6-AD84-970D-8E5C2AAD4145}"/>
          </ac:spMkLst>
        </pc:spChg>
        <pc:spChg chg="mod">
          <ac:chgData name="Vora, Unnati" userId="9b21c8de-4d56-4d5c-8c71-3cdd9983c1cb" providerId="ADAL" clId="{0563E8B3-9430-4FB1-9708-B50430EB599F}" dt="2024-12-12T18:13:17.911" v="4635" actId="20577"/>
          <ac:spMkLst>
            <pc:docMk/>
            <pc:sldMk cId="1902358672" sldId="284"/>
            <ac:spMk id="7" creationId="{71ED7A0F-5A47-8005-691C-64E8D06F87C2}"/>
          </ac:spMkLst>
        </pc:spChg>
        <pc:spChg chg="add del mod">
          <ac:chgData name="Vora, Unnati" userId="9b21c8de-4d56-4d5c-8c71-3cdd9983c1cb" providerId="ADAL" clId="{0563E8B3-9430-4FB1-9708-B50430EB599F}" dt="2024-12-12T12:58:10.836" v="3725" actId="478"/>
          <ac:spMkLst>
            <pc:docMk/>
            <pc:sldMk cId="1902358672" sldId="284"/>
            <ac:spMk id="8" creationId="{5178FFD4-12A3-312C-B7C9-B995763B648B}"/>
          </ac:spMkLst>
        </pc:spChg>
        <pc:spChg chg="add mod">
          <ac:chgData name="Vora, Unnati" userId="9b21c8de-4d56-4d5c-8c71-3cdd9983c1cb" providerId="ADAL" clId="{0563E8B3-9430-4FB1-9708-B50430EB599F}" dt="2024-12-12T18:27:57.790" v="4752" actId="948"/>
          <ac:spMkLst>
            <pc:docMk/>
            <pc:sldMk cId="1902358672" sldId="284"/>
            <ac:spMk id="10" creationId="{174D202D-0EF6-D568-8A39-0E9BBAF233C8}"/>
          </ac:spMkLst>
        </pc:spChg>
        <pc:graphicFrameChg chg="del">
          <ac:chgData name="Vora, Unnati" userId="9b21c8de-4d56-4d5c-8c71-3cdd9983c1cb" providerId="ADAL" clId="{0563E8B3-9430-4FB1-9708-B50430EB599F}" dt="2024-12-11T19:56:03.321" v="2846" actId="478"/>
          <ac:graphicFrameMkLst>
            <pc:docMk/>
            <pc:sldMk cId="1902358672" sldId="284"/>
            <ac:graphicFrameMk id="6" creationId="{AC8E9C49-5E2A-6848-C559-E9E34BEEB030}"/>
          </ac:graphicFrameMkLst>
        </pc:graphicFrameChg>
      </pc:sldChg>
      <pc:sldChg chg="addSp modSp add del mod ord">
        <pc:chgData name="Vora, Unnati" userId="9b21c8de-4d56-4d5c-8c71-3cdd9983c1cb" providerId="ADAL" clId="{0563E8B3-9430-4FB1-9708-B50430EB599F}" dt="2024-12-13T07:27:37.929" v="5143" actId="47"/>
        <pc:sldMkLst>
          <pc:docMk/>
          <pc:sldMk cId="1524141702" sldId="285"/>
        </pc:sldMkLst>
        <pc:spChg chg="add mod">
          <ac:chgData name="Vora, Unnati" userId="9b21c8de-4d56-4d5c-8c71-3cdd9983c1cb" providerId="ADAL" clId="{0563E8B3-9430-4FB1-9708-B50430EB599F}" dt="2024-12-13T07:22:48.348" v="5070" actId="20577"/>
          <ac:spMkLst>
            <pc:docMk/>
            <pc:sldMk cId="1524141702" sldId="285"/>
            <ac:spMk id="8" creationId="{4C3733FD-849A-0765-7136-A7DB59092F4A}"/>
          </ac:spMkLst>
        </pc:spChg>
      </pc:sldChg>
      <pc:sldChg chg="add del setBg">
        <pc:chgData name="Vora, Unnati" userId="9b21c8de-4d56-4d5c-8c71-3cdd9983c1cb" providerId="ADAL" clId="{0563E8B3-9430-4FB1-9708-B50430EB599F}" dt="2024-12-12T04:17:44.702" v="3446"/>
        <pc:sldMkLst>
          <pc:docMk/>
          <pc:sldMk cId="3312126420" sldId="285"/>
        </pc:sldMkLst>
      </pc:sldChg>
      <pc:sldChg chg="addSp modSp add del mod ord setBg">
        <pc:chgData name="Vora, Unnati" userId="9b21c8de-4d56-4d5c-8c71-3cdd9983c1cb" providerId="ADAL" clId="{0563E8B3-9430-4FB1-9708-B50430EB599F}" dt="2024-12-13T07:27:37.929" v="5143" actId="47"/>
        <pc:sldMkLst>
          <pc:docMk/>
          <pc:sldMk cId="3473444314" sldId="286"/>
        </pc:sldMkLst>
        <pc:spChg chg="add mod">
          <ac:chgData name="Vora, Unnati" userId="9b21c8de-4d56-4d5c-8c71-3cdd9983c1cb" providerId="ADAL" clId="{0563E8B3-9430-4FB1-9708-B50430EB599F}" dt="2024-12-13T07:23:09.970" v="5073"/>
          <ac:spMkLst>
            <pc:docMk/>
            <pc:sldMk cId="3473444314" sldId="286"/>
            <ac:spMk id="6" creationId="{CE8778F4-5D74-1A9F-34B0-3BB6620D5A60}"/>
          </ac:spMkLst>
        </pc:spChg>
      </pc:sldChg>
      <pc:sldChg chg="addSp modSp add del mod ord setBg">
        <pc:chgData name="Vora, Unnati" userId="9b21c8de-4d56-4d5c-8c71-3cdd9983c1cb" providerId="ADAL" clId="{0563E8B3-9430-4FB1-9708-B50430EB599F}" dt="2024-12-13T07:27:37.929" v="5143" actId="47"/>
        <pc:sldMkLst>
          <pc:docMk/>
          <pc:sldMk cId="1465755335" sldId="287"/>
        </pc:sldMkLst>
        <pc:spChg chg="add mod">
          <ac:chgData name="Vora, Unnati" userId="9b21c8de-4d56-4d5c-8c71-3cdd9983c1cb" providerId="ADAL" clId="{0563E8B3-9430-4FB1-9708-B50430EB599F}" dt="2024-12-13T07:23:14.083" v="5074"/>
          <ac:spMkLst>
            <pc:docMk/>
            <pc:sldMk cId="1465755335" sldId="287"/>
            <ac:spMk id="6" creationId="{D4DCFD66-1A9C-BD24-DF2B-B93D6AE50D31}"/>
          </ac:spMkLst>
        </pc:spChg>
      </pc:sldChg>
      <pc:sldChg chg="addSp modSp add del mod ord setBg">
        <pc:chgData name="Vora, Unnati" userId="9b21c8de-4d56-4d5c-8c71-3cdd9983c1cb" providerId="ADAL" clId="{0563E8B3-9430-4FB1-9708-B50430EB599F}" dt="2024-12-13T07:27:37.929" v="5143" actId="47"/>
        <pc:sldMkLst>
          <pc:docMk/>
          <pc:sldMk cId="2350107661" sldId="288"/>
        </pc:sldMkLst>
        <pc:spChg chg="add mod">
          <ac:chgData name="Vora, Unnati" userId="9b21c8de-4d56-4d5c-8c71-3cdd9983c1cb" providerId="ADAL" clId="{0563E8B3-9430-4FB1-9708-B50430EB599F}" dt="2024-12-13T07:23:18.468" v="5075"/>
          <ac:spMkLst>
            <pc:docMk/>
            <pc:sldMk cId="2350107661" sldId="288"/>
            <ac:spMk id="6" creationId="{CBB34471-FD45-2F76-4F54-58A2A5704DB7}"/>
          </ac:spMkLst>
        </pc:spChg>
      </pc:sldChg>
      <pc:sldChg chg="addSp modSp add del mod ord setBg">
        <pc:chgData name="Vora, Unnati" userId="9b21c8de-4d56-4d5c-8c71-3cdd9983c1cb" providerId="ADAL" clId="{0563E8B3-9430-4FB1-9708-B50430EB599F}" dt="2024-12-13T07:27:37.929" v="5143" actId="47"/>
        <pc:sldMkLst>
          <pc:docMk/>
          <pc:sldMk cId="783072361" sldId="289"/>
        </pc:sldMkLst>
        <pc:spChg chg="add mod">
          <ac:chgData name="Vora, Unnati" userId="9b21c8de-4d56-4d5c-8c71-3cdd9983c1cb" providerId="ADAL" clId="{0563E8B3-9430-4FB1-9708-B50430EB599F}" dt="2024-12-13T07:23:22.473" v="5076"/>
          <ac:spMkLst>
            <pc:docMk/>
            <pc:sldMk cId="783072361" sldId="289"/>
            <ac:spMk id="6" creationId="{945CB674-FA94-9B2E-7D44-60AE9194C6B7}"/>
          </ac:spMkLst>
        </pc:spChg>
      </pc:sldChg>
      <pc:sldChg chg="addSp modSp add del mod ord setBg">
        <pc:chgData name="Vora, Unnati" userId="9b21c8de-4d56-4d5c-8c71-3cdd9983c1cb" providerId="ADAL" clId="{0563E8B3-9430-4FB1-9708-B50430EB599F}" dt="2024-12-13T07:27:37.929" v="5143" actId="47"/>
        <pc:sldMkLst>
          <pc:docMk/>
          <pc:sldMk cId="2105709955" sldId="290"/>
        </pc:sldMkLst>
        <pc:spChg chg="add mod">
          <ac:chgData name="Vora, Unnati" userId="9b21c8de-4d56-4d5c-8c71-3cdd9983c1cb" providerId="ADAL" clId="{0563E8B3-9430-4FB1-9708-B50430EB599F}" dt="2024-12-13T07:23:26.887" v="5077"/>
          <ac:spMkLst>
            <pc:docMk/>
            <pc:sldMk cId="2105709955" sldId="290"/>
            <ac:spMk id="6" creationId="{E63BBE67-C118-DCD9-0A9C-E4F77E43632E}"/>
          </ac:spMkLst>
        </pc:spChg>
      </pc:sldChg>
      <pc:sldChg chg="addSp delSp modSp add mod">
        <pc:chgData name="Vora, Unnati" userId="9b21c8de-4d56-4d5c-8c71-3cdd9983c1cb" providerId="ADAL" clId="{0563E8B3-9430-4FB1-9708-B50430EB599F}" dt="2024-12-13T19:03:55.293" v="7233"/>
        <pc:sldMkLst>
          <pc:docMk/>
          <pc:sldMk cId="3871783299" sldId="291"/>
        </pc:sldMkLst>
        <pc:spChg chg="add mod">
          <ac:chgData name="Vora, Unnati" userId="9b21c8de-4d56-4d5c-8c71-3cdd9983c1cb" providerId="ADAL" clId="{0563E8B3-9430-4FB1-9708-B50430EB599F}" dt="2024-12-13T19:03:55.293" v="7233"/>
          <ac:spMkLst>
            <pc:docMk/>
            <pc:sldMk cId="3871783299" sldId="291"/>
            <ac:spMk id="6" creationId="{8E5111B0-FFEB-771A-8CD6-A9E1DF2633A9}"/>
          </ac:spMkLst>
        </pc:spChg>
        <pc:spChg chg="del mod">
          <ac:chgData name="Vora, Unnati" userId="9b21c8de-4d56-4d5c-8c71-3cdd9983c1cb" providerId="ADAL" clId="{0563E8B3-9430-4FB1-9708-B50430EB599F}" dt="2024-12-13T15:18:03.035" v="6870" actId="478"/>
          <ac:spMkLst>
            <pc:docMk/>
            <pc:sldMk cId="3871783299" sldId="291"/>
            <ac:spMk id="7" creationId="{71ED7A0F-5A47-8005-691C-64E8D06F87C2}"/>
          </ac:spMkLst>
        </pc:spChg>
        <pc:graphicFrameChg chg="mod modGraphic">
          <ac:chgData name="Vora, Unnati" userId="9b21c8de-4d56-4d5c-8c71-3cdd9983c1cb" providerId="ADAL" clId="{0563E8B3-9430-4FB1-9708-B50430EB599F}" dt="2024-12-12T18:07:02.566" v="4558" actId="1036"/>
          <ac:graphicFrameMkLst>
            <pc:docMk/>
            <pc:sldMk cId="3871783299" sldId="291"/>
            <ac:graphicFrameMk id="3" creationId="{B5887E56-46DE-22F7-E682-98C306EA8D7C}"/>
          </ac:graphicFrameMkLst>
        </pc:graphicFrameChg>
      </pc:sldChg>
      <pc:sldChg chg="delSp add del mod">
        <pc:chgData name="Vora, Unnati" userId="9b21c8de-4d56-4d5c-8c71-3cdd9983c1cb" providerId="ADAL" clId="{0563E8B3-9430-4FB1-9708-B50430EB599F}" dt="2024-12-12T13:41:42.918" v="3868" actId="47"/>
        <pc:sldMkLst>
          <pc:docMk/>
          <pc:sldMk cId="400448921" sldId="292"/>
        </pc:sldMkLst>
        <pc:spChg chg="del">
          <ac:chgData name="Vora, Unnati" userId="9b21c8de-4d56-4d5c-8c71-3cdd9983c1cb" providerId="ADAL" clId="{0563E8B3-9430-4FB1-9708-B50430EB599F}" dt="2024-12-12T13:39:53.565" v="3865" actId="478"/>
          <ac:spMkLst>
            <pc:docMk/>
            <pc:sldMk cId="400448921" sldId="292"/>
            <ac:spMk id="7" creationId="{00000000-0000-0000-0000-000000000000}"/>
          </ac:spMkLst>
        </pc:spChg>
        <pc:spChg chg="del">
          <ac:chgData name="Vora, Unnati" userId="9b21c8de-4d56-4d5c-8c71-3cdd9983c1cb" providerId="ADAL" clId="{0563E8B3-9430-4FB1-9708-B50430EB599F}" dt="2024-12-12T13:39:48.423" v="3863" actId="478"/>
          <ac:spMkLst>
            <pc:docMk/>
            <pc:sldMk cId="400448921" sldId="292"/>
            <ac:spMk id="10" creationId="{00000000-0000-0000-0000-000000000000}"/>
          </ac:spMkLst>
        </pc:spChg>
        <pc:spChg chg="del">
          <ac:chgData name="Vora, Unnati" userId="9b21c8de-4d56-4d5c-8c71-3cdd9983c1cb" providerId="ADAL" clId="{0563E8B3-9430-4FB1-9708-B50430EB599F}" dt="2024-12-12T13:39:56.234" v="3866" actId="478"/>
          <ac:spMkLst>
            <pc:docMk/>
            <pc:sldMk cId="400448921" sldId="292"/>
            <ac:spMk id="14" creationId="{00000000-0000-0000-0000-000000000000}"/>
          </ac:spMkLst>
        </pc:spChg>
        <pc:spChg chg="del">
          <ac:chgData name="Vora, Unnati" userId="9b21c8de-4d56-4d5c-8c71-3cdd9983c1cb" providerId="ADAL" clId="{0563E8B3-9430-4FB1-9708-B50430EB599F}" dt="2024-12-12T13:39:51.039" v="3864" actId="478"/>
          <ac:spMkLst>
            <pc:docMk/>
            <pc:sldMk cId="400448921" sldId="292"/>
            <ac:spMk id="16" creationId="{00000000-0000-0000-0000-000000000000}"/>
          </ac:spMkLst>
        </pc:spChg>
        <pc:spChg chg="del">
          <ac:chgData name="Vora, Unnati" userId="9b21c8de-4d56-4d5c-8c71-3cdd9983c1cb" providerId="ADAL" clId="{0563E8B3-9430-4FB1-9708-B50430EB599F}" dt="2024-12-12T13:39:58.996" v="3867" actId="478"/>
          <ac:spMkLst>
            <pc:docMk/>
            <pc:sldMk cId="400448921" sldId="292"/>
            <ac:spMk id="20" creationId="{00000000-0000-0000-0000-000000000000}"/>
          </ac:spMkLst>
        </pc:spChg>
      </pc:sldChg>
      <pc:sldChg chg="addSp delSp modSp add mod">
        <pc:chgData name="Vora, Unnati" userId="9b21c8de-4d56-4d5c-8c71-3cdd9983c1cb" providerId="ADAL" clId="{0563E8B3-9430-4FB1-9708-B50430EB599F}" dt="2024-12-12T15:07:07.204" v="4373" actId="478"/>
        <pc:sldMkLst>
          <pc:docMk/>
          <pc:sldMk cId="856252050" sldId="292"/>
        </pc:sldMkLst>
        <pc:spChg chg="del mod">
          <ac:chgData name="Vora, Unnati" userId="9b21c8de-4d56-4d5c-8c71-3cdd9983c1cb" providerId="ADAL" clId="{0563E8B3-9430-4FB1-9708-B50430EB599F}" dt="2024-12-12T14:25:00.358" v="4078" actId="478"/>
          <ac:spMkLst>
            <pc:docMk/>
            <pc:sldMk cId="856252050" sldId="292"/>
            <ac:spMk id="3" creationId="{00000000-0000-0000-0000-000000000000}"/>
          </ac:spMkLst>
        </pc:spChg>
        <pc:spChg chg="mod">
          <ac:chgData name="Vora, Unnati" userId="9b21c8de-4d56-4d5c-8c71-3cdd9983c1cb" providerId="ADAL" clId="{0563E8B3-9430-4FB1-9708-B50430EB599F}" dt="2024-12-12T15:07:05.961" v="4372" actId="20577"/>
          <ac:spMkLst>
            <pc:docMk/>
            <pc:sldMk cId="856252050" sldId="292"/>
            <ac:spMk id="4" creationId="{B56E51D9-9874-FFD7-54BF-A4F606C85177}"/>
          </ac:spMkLst>
        </pc:spChg>
        <pc:spChg chg="del">
          <ac:chgData name="Vora, Unnati" userId="9b21c8de-4d56-4d5c-8c71-3cdd9983c1cb" providerId="ADAL" clId="{0563E8B3-9430-4FB1-9708-B50430EB599F}" dt="2024-12-12T14:29:42.549" v="4157" actId="478"/>
          <ac:spMkLst>
            <pc:docMk/>
            <pc:sldMk cId="856252050" sldId="292"/>
            <ac:spMk id="69" creationId="{00000000-0000-0000-0000-000000000000}"/>
          </ac:spMkLst>
        </pc:spChg>
        <pc:spChg chg="del">
          <ac:chgData name="Vora, Unnati" userId="9b21c8de-4d56-4d5c-8c71-3cdd9983c1cb" providerId="ADAL" clId="{0563E8B3-9430-4FB1-9708-B50430EB599F}" dt="2024-12-12T14:29:36.741" v="4155" actId="478"/>
          <ac:spMkLst>
            <pc:docMk/>
            <pc:sldMk cId="856252050" sldId="292"/>
            <ac:spMk id="74" creationId="{00000000-0000-0000-0000-000000000000}"/>
          </ac:spMkLst>
        </pc:spChg>
        <pc:spChg chg="del">
          <ac:chgData name="Vora, Unnati" userId="9b21c8de-4d56-4d5c-8c71-3cdd9983c1cb" providerId="ADAL" clId="{0563E8B3-9430-4FB1-9708-B50430EB599F}" dt="2024-12-12T14:29:39.788" v="4156" actId="478"/>
          <ac:spMkLst>
            <pc:docMk/>
            <pc:sldMk cId="856252050" sldId="292"/>
            <ac:spMk id="79" creationId="{00000000-0000-0000-0000-000000000000}"/>
          </ac:spMkLst>
        </pc:spChg>
        <pc:grpChg chg="del">
          <ac:chgData name="Vora, Unnati" userId="9b21c8de-4d56-4d5c-8c71-3cdd9983c1cb" providerId="ADAL" clId="{0563E8B3-9430-4FB1-9708-B50430EB599F}" dt="2024-12-12T14:12:56.528" v="4005" actId="478"/>
          <ac:grpSpMkLst>
            <pc:docMk/>
            <pc:sldMk cId="856252050" sldId="292"/>
            <ac:grpSpMk id="7" creationId="{F74474A6-065C-2699-8E07-69499EAB3D1E}"/>
          </ac:grpSpMkLst>
        </pc:grpChg>
        <pc:graphicFrameChg chg="add mod">
          <ac:chgData name="Vora, Unnati" userId="9b21c8de-4d56-4d5c-8c71-3cdd9983c1cb" providerId="ADAL" clId="{0563E8B3-9430-4FB1-9708-B50430EB599F}" dt="2024-12-12T15:06:05.457" v="4363"/>
          <ac:graphicFrameMkLst>
            <pc:docMk/>
            <pc:sldMk cId="856252050" sldId="292"/>
            <ac:graphicFrameMk id="6" creationId="{394F3929-0689-1E8B-6310-9B6365935B36}"/>
          </ac:graphicFrameMkLst>
        </pc:graphicFrameChg>
        <pc:graphicFrameChg chg="add mod">
          <ac:chgData name="Vora, Unnati" userId="9b21c8de-4d56-4d5c-8c71-3cdd9983c1cb" providerId="ADAL" clId="{0563E8B3-9430-4FB1-9708-B50430EB599F}" dt="2024-12-12T14:13:09.469" v="4006"/>
          <ac:graphicFrameMkLst>
            <pc:docMk/>
            <pc:sldMk cId="856252050" sldId="292"/>
            <ac:graphicFrameMk id="6" creationId="{55CA1CF6-5CD9-54D3-7AB5-8AD6772AB9D3}"/>
          </ac:graphicFrameMkLst>
        </pc:graphicFrameChg>
        <pc:graphicFrameChg chg="add del mod modGraphic">
          <ac:chgData name="Vora, Unnati" userId="9b21c8de-4d56-4d5c-8c71-3cdd9983c1cb" providerId="ADAL" clId="{0563E8B3-9430-4FB1-9708-B50430EB599F}" dt="2024-12-12T15:07:07.204" v="4373" actId="478"/>
          <ac:graphicFrameMkLst>
            <pc:docMk/>
            <pc:sldMk cId="856252050" sldId="292"/>
            <ac:graphicFrameMk id="8" creationId="{9247129A-BEFE-EE47-5E83-2EE80827F1BE}"/>
          </ac:graphicFrameMkLst>
        </pc:graphicFrameChg>
        <pc:picChg chg="del">
          <ac:chgData name="Vora, Unnati" userId="9b21c8de-4d56-4d5c-8c71-3cdd9983c1cb" providerId="ADAL" clId="{0563E8B3-9430-4FB1-9708-B50430EB599F}" dt="2024-12-12T14:12:50.291" v="4004" actId="478"/>
          <ac:picMkLst>
            <pc:docMk/>
            <pc:sldMk cId="856252050" sldId="292"/>
            <ac:picMk id="2052" creationId="{00000000-0000-0000-0000-000000000000}"/>
          </ac:picMkLst>
        </pc:picChg>
      </pc:sldChg>
      <pc:sldChg chg="addSp delSp modSp add mod">
        <pc:chgData name="Vora, Unnati" userId="9b21c8de-4d56-4d5c-8c71-3cdd9983c1cb" providerId="ADAL" clId="{0563E8B3-9430-4FB1-9708-B50430EB599F}" dt="2024-12-12T14:59:32.330" v="4318" actId="207"/>
        <pc:sldMkLst>
          <pc:docMk/>
          <pc:sldMk cId="3875217291" sldId="293"/>
        </pc:sldMkLst>
        <pc:spChg chg="add mod">
          <ac:chgData name="Vora, Unnati" userId="9b21c8de-4d56-4d5c-8c71-3cdd9983c1cb" providerId="ADAL" clId="{0563E8B3-9430-4FB1-9708-B50430EB599F}" dt="2024-12-12T14:44:37.120" v="4264"/>
          <ac:spMkLst>
            <pc:docMk/>
            <pc:sldMk cId="3875217291" sldId="293"/>
            <ac:spMk id="3" creationId="{1280AD0D-2AEC-8637-F086-2D9FE45F47C2}"/>
          </ac:spMkLst>
        </pc:spChg>
        <pc:spChg chg="add mod">
          <ac:chgData name="Vora, Unnati" userId="9b21c8de-4d56-4d5c-8c71-3cdd9983c1cb" providerId="ADAL" clId="{0563E8B3-9430-4FB1-9708-B50430EB599F}" dt="2024-12-12T14:44:43.528" v="4267"/>
          <ac:spMkLst>
            <pc:docMk/>
            <pc:sldMk cId="3875217291" sldId="293"/>
            <ac:spMk id="8" creationId="{749908F0-5B84-A45A-4DC2-E618A3B626E2}"/>
          </ac:spMkLst>
        </pc:spChg>
        <pc:spChg chg="mod">
          <ac:chgData name="Vora, Unnati" userId="9b21c8de-4d56-4d5c-8c71-3cdd9983c1cb" providerId="ADAL" clId="{0563E8B3-9430-4FB1-9708-B50430EB599F}" dt="2024-12-12T14:59:32.330" v="4318" actId="207"/>
          <ac:spMkLst>
            <pc:docMk/>
            <pc:sldMk cId="3875217291" sldId="293"/>
            <ac:spMk id="68" creationId="{00000000-0000-0000-0000-000000000000}"/>
          </ac:spMkLst>
        </pc:spChg>
        <pc:spChg chg="del mod">
          <ac:chgData name="Vora, Unnati" userId="9b21c8de-4d56-4d5c-8c71-3cdd9983c1cb" providerId="ADAL" clId="{0563E8B3-9430-4FB1-9708-B50430EB599F}" dt="2024-12-12T14:58:24.574" v="4315" actId="478"/>
          <ac:spMkLst>
            <pc:docMk/>
            <pc:sldMk cId="3875217291" sldId="293"/>
            <ac:spMk id="69" creationId="{00000000-0000-0000-0000-000000000000}"/>
          </ac:spMkLst>
        </pc:spChg>
        <pc:spChg chg="del">
          <ac:chgData name="Vora, Unnati" userId="9b21c8de-4d56-4d5c-8c71-3cdd9983c1cb" providerId="ADAL" clId="{0563E8B3-9430-4FB1-9708-B50430EB599F}" dt="2024-12-12T14:58:21.647" v="4314" actId="478"/>
          <ac:spMkLst>
            <pc:docMk/>
            <pc:sldMk cId="3875217291" sldId="293"/>
            <ac:spMk id="74" creationId="{00000000-0000-0000-0000-000000000000}"/>
          </ac:spMkLst>
        </pc:spChg>
        <pc:spChg chg="del">
          <ac:chgData name="Vora, Unnati" userId="9b21c8de-4d56-4d5c-8c71-3cdd9983c1cb" providerId="ADAL" clId="{0563E8B3-9430-4FB1-9708-B50430EB599F}" dt="2024-12-12T14:58:18.655" v="4313" actId="478"/>
          <ac:spMkLst>
            <pc:docMk/>
            <pc:sldMk cId="3875217291" sldId="293"/>
            <ac:spMk id="79" creationId="{00000000-0000-0000-0000-000000000000}"/>
          </ac:spMkLst>
        </pc:spChg>
        <pc:grpChg chg="del">
          <ac:chgData name="Vora, Unnati" userId="9b21c8de-4d56-4d5c-8c71-3cdd9983c1cb" providerId="ADAL" clId="{0563E8B3-9430-4FB1-9708-B50430EB599F}" dt="2024-12-12T14:34:29.535" v="4212" actId="478"/>
          <ac:grpSpMkLst>
            <pc:docMk/>
            <pc:sldMk cId="3875217291" sldId="293"/>
            <ac:grpSpMk id="7" creationId="{F74474A6-065C-2699-8E07-69499EAB3D1E}"/>
          </ac:grpSpMkLst>
        </pc:grpChg>
        <pc:graphicFrameChg chg="mod modGraphic">
          <ac:chgData name="Vora, Unnati" userId="9b21c8de-4d56-4d5c-8c71-3cdd9983c1cb" providerId="ADAL" clId="{0563E8B3-9430-4FB1-9708-B50430EB599F}" dt="2024-12-12T14:45:35.233" v="4279" actId="20577"/>
          <ac:graphicFrameMkLst>
            <pc:docMk/>
            <pc:sldMk cId="3875217291" sldId="293"/>
            <ac:graphicFrameMk id="6" creationId="{77809F4E-B256-6318-2C14-A1459D6612A8}"/>
          </ac:graphicFrameMkLst>
        </pc:graphicFrameChg>
        <pc:graphicFrameChg chg="add mod modGraphic">
          <ac:chgData name="Vora, Unnati" userId="9b21c8de-4d56-4d5c-8c71-3cdd9983c1cb" providerId="ADAL" clId="{0563E8B3-9430-4FB1-9708-B50430EB599F}" dt="2024-12-12T14:58:01.539" v="4310" actId="122"/>
          <ac:graphicFrameMkLst>
            <pc:docMk/>
            <pc:sldMk cId="3875217291" sldId="293"/>
            <ac:graphicFrameMk id="12" creationId="{81593AE9-5087-9833-2E7E-3C8FD0C6C908}"/>
          </ac:graphicFrameMkLst>
        </pc:graphicFrameChg>
        <pc:picChg chg="add mod">
          <ac:chgData name="Vora, Unnati" userId="9b21c8de-4d56-4d5c-8c71-3cdd9983c1cb" providerId="ADAL" clId="{0563E8B3-9430-4FB1-9708-B50430EB599F}" dt="2024-12-12T14:44:50.607" v="4270" actId="1076"/>
          <ac:picMkLst>
            <pc:docMk/>
            <pc:sldMk cId="3875217291" sldId="293"/>
            <ac:picMk id="9" creationId="{F040CDF1-E921-6315-BB7D-1237A781871E}"/>
          </ac:picMkLst>
        </pc:picChg>
        <pc:picChg chg="add mod">
          <ac:chgData name="Vora, Unnati" userId="9b21c8de-4d56-4d5c-8c71-3cdd9983c1cb" providerId="ADAL" clId="{0563E8B3-9430-4FB1-9708-B50430EB599F}" dt="2024-12-12T14:46:38.619" v="4282" actId="1037"/>
          <ac:picMkLst>
            <pc:docMk/>
            <pc:sldMk cId="3875217291" sldId="293"/>
            <ac:picMk id="10" creationId="{BA4EE2AA-7316-885F-E0BD-6521939F7992}"/>
          </ac:picMkLst>
        </pc:picChg>
        <pc:picChg chg="add mod">
          <ac:chgData name="Vora, Unnati" userId="9b21c8de-4d56-4d5c-8c71-3cdd9983c1cb" providerId="ADAL" clId="{0563E8B3-9430-4FB1-9708-B50430EB599F}" dt="2024-12-12T14:46:19.264" v="4281" actId="1076"/>
          <ac:picMkLst>
            <pc:docMk/>
            <pc:sldMk cId="3875217291" sldId="293"/>
            <ac:picMk id="11" creationId="{588E8455-04AE-C442-E51C-CAC058194D74}"/>
          </ac:picMkLst>
        </pc:picChg>
        <pc:picChg chg="add mod">
          <ac:chgData name="Vora, Unnati" userId="9b21c8de-4d56-4d5c-8c71-3cdd9983c1cb" providerId="ADAL" clId="{0563E8B3-9430-4FB1-9708-B50430EB599F}" dt="2024-12-12T14:58:16.009" v="4312" actId="1076"/>
          <ac:picMkLst>
            <pc:docMk/>
            <pc:sldMk cId="3875217291" sldId="293"/>
            <ac:picMk id="13" creationId="{0FC9C1E5-471F-977F-C49B-4AB13DBC1594}"/>
          </ac:picMkLst>
        </pc:picChg>
      </pc:sldChg>
      <pc:sldChg chg="modSp add del mod ord">
        <pc:chgData name="Vora, Unnati" userId="9b21c8de-4d56-4d5c-8c71-3cdd9983c1cb" providerId="ADAL" clId="{0563E8B3-9430-4FB1-9708-B50430EB599F}" dt="2024-12-12T15:03:55.427" v="4336" actId="47"/>
        <pc:sldMkLst>
          <pc:docMk/>
          <pc:sldMk cId="765327568" sldId="294"/>
        </pc:sldMkLst>
        <pc:spChg chg="mod">
          <ac:chgData name="Vora, Unnati" userId="9b21c8de-4d56-4d5c-8c71-3cdd9983c1cb" providerId="ADAL" clId="{0563E8B3-9430-4FB1-9708-B50430EB599F}" dt="2024-12-12T15:03:10.286" v="4330" actId="20577"/>
          <ac:spMkLst>
            <pc:docMk/>
            <pc:sldMk cId="765327568" sldId="294"/>
            <ac:spMk id="4" creationId="{B56E51D9-9874-FFD7-54BF-A4F606C85177}"/>
          </ac:spMkLst>
        </pc:spChg>
        <pc:graphicFrameChg chg="mod">
          <ac:chgData name="Vora, Unnati" userId="9b21c8de-4d56-4d5c-8c71-3cdd9983c1cb" providerId="ADAL" clId="{0563E8B3-9430-4FB1-9708-B50430EB599F}" dt="2024-12-12T15:03:51.440" v="4335" actId="255"/>
          <ac:graphicFrameMkLst>
            <pc:docMk/>
            <pc:sldMk cId="765327568" sldId="294"/>
            <ac:graphicFrameMk id="8" creationId="{9247129A-BEFE-EE47-5E83-2EE80827F1BE}"/>
          </ac:graphicFrameMkLst>
        </pc:graphicFrameChg>
      </pc:sldChg>
      <pc:sldChg chg="addSp delSp modSp add mod ord">
        <pc:chgData name="Vora, Unnati" userId="9b21c8de-4d56-4d5c-8c71-3cdd9983c1cb" providerId="ADAL" clId="{0563E8B3-9430-4FB1-9708-B50430EB599F}" dt="2024-12-13T15:42:53.388" v="6916" actId="20577"/>
        <pc:sldMkLst>
          <pc:docMk/>
          <pc:sldMk cId="2986289408" sldId="294"/>
        </pc:sldMkLst>
        <pc:spChg chg="add del mod">
          <ac:chgData name="Vora, Unnati" userId="9b21c8de-4d56-4d5c-8c71-3cdd9983c1cb" providerId="ADAL" clId="{0563E8B3-9430-4FB1-9708-B50430EB599F}" dt="2024-12-13T15:16:07.151" v="6858" actId="478"/>
          <ac:spMkLst>
            <pc:docMk/>
            <pc:sldMk cId="2986289408" sldId="294"/>
            <ac:spMk id="3" creationId="{B63A8495-2E90-4447-B632-EC47F27603A0}"/>
          </ac:spMkLst>
        </pc:spChg>
        <pc:spChg chg="mod">
          <ac:chgData name="Vora, Unnati" userId="9b21c8de-4d56-4d5c-8c71-3cdd9983c1cb" providerId="ADAL" clId="{0563E8B3-9430-4FB1-9708-B50430EB599F}" dt="2024-12-13T15:38:34.502" v="6911" actId="20577"/>
          <ac:spMkLst>
            <pc:docMk/>
            <pc:sldMk cId="2986289408" sldId="294"/>
            <ac:spMk id="4" creationId="{B56E51D9-9874-FFD7-54BF-A4F606C85177}"/>
          </ac:spMkLst>
        </pc:spChg>
        <pc:graphicFrameChg chg="mod modGraphic">
          <ac:chgData name="Vora, Unnati" userId="9b21c8de-4d56-4d5c-8c71-3cdd9983c1cb" providerId="ADAL" clId="{0563E8B3-9430-4FB1-9708-B50430EB599F}" dt="2024-12-13T15:42:53.388" v="6916" actId="20577"/>
          <ac:graphicFrameMkLst>
            <pc:docMk/>
            <pc:sldMk cId="2986289408" sldId="294"/>
            <ac:graphicFrameMk id="6" creationId="{77809F4E-B256-6318-2C14-A1459D6612A8}"/>
          </ac:graphicFrameMkLst>
        </pc:graphicFrameChg>
        <pc:graphicFrameChg chg="del">
          <ac:chgData name="Vora, Unnati" userId="9b21c8de-4d56-4d5c-8c71-3cdd9983c1cb" providerId="ADAL" clId="{0563E8B3-9430-4FB1-9708-B50430EB599F}" dt="2024-12-12T15:10:06.725" v="4474" actId="478"/>
          <ac:graphicFrameMkLst>
            <pc:docMk/>
            <pc:sldMk cId="2986289408" sldId="294"/>
            <ac:graphicFrameMk id="12" creationId="{81593AE9-5087-9833-2E7E-3C8FD0C6C908}"/>
          </ac:graphicFrameMkLst>
        </pc:graphicFrameChg>
        <pc:picChg chg="del">
          <ac:chgData name="Vora, Unnati" userId="9b21c8de-4d56-4d5c-8c71-3cdd9983c1cb" providerId="ADAL" clId="{0563E8B3-9430-4FB1-9708-B50430EB599F}" dt="2024-12-12T15:09:53.044" v="4472" actId="478"/>
          <ac:picMkLst>
            <pc:docMk/>
            <pc:sldMk cId="2986289408" sldId="294"/>
            <ac:picMk id="10" creationId="{BA4EE2AA-7316-885F-E0BD-6521939F7992}"/>
          </ac:picMkLst>
        </pc:picChg>
        <pc:picChg chg="del">
          <ac:chgData name="Vora, Unnati" userId="9b21c8de-4d56-4d5c-8c71-3cdd9983c1cb" providerId="ADAL" clId="{0563E8B3-9430-4FB1-9708-B50430EB599F}" dt="2024-12-12T15:09:54.366" v="4473" actId="478"/>
          <ac:picMkLst>
            <pc:docMk/>
            <pc:sldMk cId="2986289408" sldId="294"/>
            <ac:picMk id="11" creationId="{588E8455-04AE-C442-E51C-CAC058194D74}"/>
          </ac:picMkLst>
        </pc:picChg>
        <pc:picChg chg="del">
          <ac:chgData name="Vora, Unnati" userId="9b21c8de-4d56-4d5c-8c71-3cdd9983c1cb" providerId="ADAL" clId="{0563E8B3-9430-4FB1-9708-B50430EB599F}" dt="2024-12-12T15:10:08.794" v="4475" actId="478"/>
          <ac:picMkLst>
            <pc:docMk/>
            <pc:sldMk cId="2986289408" sldId="294"/>
            <ac:picMk id="13" creationId="{0FC9C1E5-471F-977F-C49B-4AB13DBC1594}"/>
          </ac:picMkLst>
        </pc:picChg>
      </pc:sldChg>
      <pc:sldChg chg="addSp delSp modSp add mod ord">
        <pc:chgData name="Vora, Unnati" userId="9b21c8de-4d56-4d5c-8c71-3cdd9983c1cb" providerId="ADAL" clId="{0563E8B3-9430-4FB1-9708-B50430EB599F}" dt="2024-12-13T15:16:10.537" v="6859" actId="478"/>
        <pc:sldMkLst>
          <pc:docMk/>
          <pc:sldMk cId="1474004974" sldId="295"/>
        </pc:sldMkLst>
        <pc:spChg chg="mod">
          <ac:chgData name="Vora, Unnati" userId="9b21c8de-4d56-4d5c-8c71-3cdd9983c1cb" providerId="ADAL" clId="{0563E8B3-9430-4FB1-9708-B50430EB599F}" dt="2024-12-12T15:11:58.136" v="4498" actId="20577"/>
          <ac:spMkLst>
            <pc:docMk/>
            <pc:sldMk cId="1474004974" sldId="295"/>
            <ac:spMk id="4" creationId="{B56E51D9-9874-FFD7-54BF-A4F606C85177}"/>
          </ac:spMkLst>
        </pc:spChg>
        <pc:spChg chg="add del mod">
          <ac:chgData name="Vora, Unnati" userId="9b21c8de-4d56-4d5c-8c71-3cdd9983c1cb" providerId="ADAL" clId="{0563E8B3-9430-4FB1-9708-B50430EB599F}" dt="2024-12-13T15:16:10.537" v="6859" actId="478"/>
          <ac:spMkLst>
            <pc:docMk/>
            <pc:sldMk cId="1474004974" sldId="295"/>
            <ac:spMk id="6" creationId="{476030A2-8ACC-0C13-C4FF-61C1569552FD}"/>
          </ac:spMkLst>
        </pc:spChg>
        <pc:graphicFrameChg chg="add mod">
          <ac:chgData name="Vora, Unnati" userId="9b21c8de-4d56-4d5c-8c71-3cdd9983c1cb" providerId="ADAL" clId="{0563E8B3-9430-4FB1-9708-B50430EB599F}" dt="2024-12-13T11:50:16.940" v="6661" actId="208"/>
          <ac:graphicFrameMkLst>
            <pc:docMk/>
            <pc:sldMk cId="1474004974" sldId="295"/>
            <ac:graphicFrameMk id="3" creationId="{AEB8BC7F-5DB2-847C-D54A-71DB2055C7ED}"/>
          </ac:graphicFrameMkLst>
        </pc:graphicFrameChg>
        <pc:graphicFrameChg chg="del">
          <ac:chgData name="Vora, Unnati" userId="9b21c8de-4d56-4d5c-8c71-3cdd9983c1cb" providerId="ADAL" clId="{0563E8B3-9430-4FB1-9708-B50430EB599F}" dt="2024-12-12T15:11:43.015" v="4488" actId="478"/>
          <ac:graphicFrameMkLst>
            <pc:docMk/>
            <pc:sldMk cId="1474004974" sldId="295"/>
            <ac:graphicFrameMk id="8" creationId="{9247129A-BEFE-EE47-5E83-2EE80827F1BE}"/>
          </ac:graphicFrameMkLst>
        </pc:graphicFrameChg>
      </pc:sldChg>
      <pc:sldChg chg="modSp add del mod ord">
        <pc:chgData name="Vora, Unnati" userId="9b21c8de-4d56-4d5c-8c71-3cdd9983c1cb" providerId="ADAL" clId="{0563E8B3-9430-4FB1-9708-B50430EB599F}" dt="2024-12-12T18:18:08.858" v="4665" actId="47"/>
        <pc:sldMkLst>
          <pc:docMk/>
          <pc:sldMk cId="3005721535" sldId="296"/>
        </pc:sldMkLst>
        <pc:spChg chg="mod">
          <ac:chgData name="Vora, Unnati" userId="9b21c8de-4d56-4d5c-8c71-3cdd9983c1cb" providerId="ADAL" clId="{0563E8B3-9430-4FB1-9708-B50430EB599F}" dt="2024-12-12T18:13:29.059" v="4643" actId="20577"/>
          <ac:spMkLst>
            <pc:docMk/>
            <pc:sldMk cId="3005721535" sldId="296"/>
            <ac:spMk id="7" creationId="{71ED7A0F-5A47-8005-691C-64E8D06F87C2}"/>
          </ac:spMkLst>
        </pc:spChg>
        <pc:spChg chg="mod">
          <ac:chgData name="Vora, Unnati" userId="9b21c8de-4d56-4d5c-8c71-3cdd9983c1cb" providerId="ADAL" clId="{0563E8B3-9430-4FB1-9708-B50430EB599F}" dt="2024-12-12T18:00:01.635" v="4543" actId="20577"/>
          <ac:spMkLst>
            <pc:docMk/>
            <pc:sldMk cId="3005721535" sldId="296"/>
            <ac:spMk id="10" creationId="{174D202D-0EF6-D568-8A39-0E9BBAF233C8}"/>
          </ac:spMkLst>
        </pc:spChg>
      </pc:sldChg>
      <pc:sldChg chg="delSp modSp add mod">
        <pc:chgData name="Vora, Unnati" userId="9b21c8de-4d56-4d5c-8c71-3cdd9983c1cb" providerId="ADAL" clId="{0563E8B3-9430-4FB1-9708-B50430EB599F}" dt="2024-12-13T15:18:07.482" v="6871" actId="478"/>
        <pc:sldMkLst>
          <pc:docMk/>
          <pc:sldMk cId="3967240346" sldId="297"/>
        </pc:sldMkLst>
        <pc:spChg chg="del mod">
          <ac:chgData name="Vora, Unnati" userId="9b21c8de-4d56-4d5c-8c71-3cdd9983c1cb" providerId="ADAL" clId="{0563E8B3-9430-4FB1-9708-B50430EB599F}" dt="2024-12-13T15:18:07.482" v="6871" actId="478"/>
          <ac:spMkLst>
            <pc:docMk/>
            <pc:sldMk cId="3967240346" sldId="297"/>
            <ac:spMk id="7" creationId="{71ED7A0F-5A47-8005-691C-64E8D06F87C2}"/>
          </ac:spMkLst>
        </pc:spChg>
        <pc:graphicFrameChg chg="mod">
          <ac:chgData name="Vora, Unnati" userId="9b21c8de-4d56-4d5c-8c71-3cdd9983c1cb" providerId="ADAL" clId="{0563E8B3-9430-4FB1-9708-B50430EB599F}" dt="2024-12-12T18:08:34.799" v="4574" actId="207"/>
          <ac:graphicFrameMkLst>
            <pc:docMk/>
            <pc:sldMk cId="3967240346" sldId="297"/>
            <ac:graphicFrameMk id="3" creationId="{B5887E56-46DE-22F7-E682-98C306EA8D7C}"/>
          </ac:graphicFrameMkLst>
        </pc:graphicFrameChg>
      </pc:sldChg>
      <pc:sldChg chg="addSp delSp modSp add mod">
        <pc:chgData name="Vora, Unnati" userId="9b21c8de-4d56-4d5c-8c71-3cdd9983c1cb" providerId="ADAL" clId="{0563E8B3-9430-4FB1-9708-B50430EB599F}" dt="2024-12-13T15:15:27.660" v="6853" actId="478"/>
        <pc:sldMkLst>
          <pc:docMk/>
          <pc:sldMk cId="3773088204" sldId="298"/>
        </pc:sldMkLst>
        <pc:spChg chg="add del mod">
          <ac:chgData name="Vora, Unnati" userId="9b21c8de-4d56-4d5c-8c71-3cdd9983c1cb" providerId="ADAL" clId="{0563E8B3-9430-4FB1-9708-B50430EB599F}" dt="2024-12-13T15:15:27.660" v="6853" actId="478"/>
          <ac:spMkLst>
            <pc:docMk/>
            <pc:sldMk cId="3773088204" sldId="298"/>
            <ac:spMk id="3" creationId="{08B79AF7-5BE2-FE84-A2B9-193B5CC90202}"/>
          </ac:spMkLst>
        </pc:spChg>
        <pc:spChg chg="del">
          <ac:chgData name="Vora, Unnati" userId="9b21c8de-4d56-4d5c-8c71-3cdd9983c1cb" providerId="ADAL" clId="{0563E8B3-9430-4FB1-9708-B50430EB599F}" dt="2024-12-12T18:23:40.597" v="4713" actId="478"/>
          <ac:spMkLst>
            <pc:docMk/>
            <pc:sldMk cId="3773088204" sldId="298"/>
            <ac:spMk id="7" creationId="{71ED7A0F-5A47-8005-691C-64E8D06F87C2}"/>
          </ac:spMkLst>
        </pc:spChg>
        <pc:spChg chg="mod">
          <ac:chgData name="Vora, Unnati" userId="9b21c8de-4d56-4d5c-8c71-3cdd9983c1cb" providerId="ADAL" clId="{0563E8B3-9430-4FB1-9708-B50430EB599F}" dt="2024-12-13T12:33:12.264" v="6683" actId="6549"/>
          <ac:spMkLst>
            <pc:docMk/>
            <pc:sldMk cId="3773088204" sldId="298"/>
            <ac:spMk id="10" creationId="{174D202D-0EF6-D568-8A39-0E9BBAF233C8}"/>
          </ac:spMkLst>
        </pc:spChg>
      </pc:sldChg>
      <pc:sldChg chg="addSp delSp modSp add mod ord">
        <pc:chgData name="Vora, Unnati" userId="9b21c8de-4d56-4d5c-8c71-3cdd9983c1cb" providerId="ADAL" clId="{0563E8B3-9430-4FB1-9708-B50430EB599F}" dt="2024-12-13T15:15:32.227" v="6854" actId="478"/>
        <pc:sldMkLst>
          <pc:docMk/>
          <pc:sldMk cId="3937634145" sldId="299"/>
        </pc:sldMkLst>
        <pc:spChg chg="add del mod">
          <ac:chgData name="Vora, Unnati" userId="9b21c8de-4d56-4d5c-8c71-3cdd9983c1cb" providerId="ADAL" clId="{0563E8B3-9430-4FB1-9708-B50430EB599F}" dt="2024-12-13T15:15:32.227" v="6854" actId="478"/>
          <ac:spMkLst>
            <pc:docMk/>
            <pc:sldMk cId="3937634145" sldId="299"/>
            <ac:spMk id="3" creationId="{12B90BEB-D5DE-99EF-DCDD-1BAE3C2248A4}"/>
          </ac:spMkLst>
        </pc:spChg>
        <pc:spChg chg="del">
          <ac:chgData name="Vora, Unnati" userId="9b21c8de-4d56-4d5c-8c71-3cdd9983c1cb" providerId="ADAL" clId="{0563E8B3-9430-4FB1-9708-B50430EB599F}" dt="2024-12-12T18:23:43.201" v="4714" actId="478"/>
          <ac:spMkLst>
            <pc:docMk/>
            <pc:sldMk cId="3937634145" sldId="299"/>
            <ac:spMk id="7" creationId="{71ED7A0F-5A47-8005-691C-64E8D06F87C2}"/>
          </ac:spMkLst>
        </pc:spChg>
        <pc:spChg chg="mod">
          <ac:chgData name="Vora, Unnati" userId="9b21c8de-4d56-4d5c-8c71-3cdd9983c1cb" providerId="ADAL" clId="{0563E8B3-9430-4FB1-9708-B50430EB599F}" dt="2024-12-13T07:07:05.363" v="5001" actId="6549"/>
          <ac:spMkLst>
            <pc:docMk/>
            <pc:sldMk cId="3937634145" sldId="299"/>
            <ac:spMk id="10" creationId="{174D202D-0EF6-D568-8A39-0E9BBAF233C8}"/>
          </ac:spMkLst>
        </pc:spChg>
      </pc:sldChg>
      <pc:sldChg chg="modSp add del mod ord">
        <pc:chgData name="Vora, Unnati" userId="9b21c8de-4d56-4d5c-8c71-3cdd9983c1cb" providerId="ADAL" clId="{0563E8B3-9430-4FB1-9708-B50430EB599F}" dt="2024-12-13T15:15:36.120" v="6855" actId="47"/>
        <pc:sldMkLst>
          <pc:docMk/>
          <pc:sldMk cId="1306907014" sldId="300"/>
        </pc:sldMkLst>
        <pc:spChg chg="mod">
          <ac:chgData name="Vora, Unnati" userId="9b21c8de-4d56-4d5c-8c71-3cdd9983c1cb" providerId="ADAL" clId="{0563E8B3-9430-4FB1-9708-B50430EB599F}" dt="2024-12-12T18:27:26.376" v="4742" actId="948"/>
          <ac:spMkLst>
            <pc:docMk/>
            <pc:sldMk cId="1306907014" sldId="300"/>
            <ac:spMk id="10" creationId="{174D202D-0EF6-D568-8A39-0E9BBAF233C8}"/>
          </ac:spMkLst>
        </pc:spChg>
      </pc:sldChg>
      <pc:sldChg chg="add del setBg">
        <pc:chgData name="Vora, Unnati" userId="9b21c8de-4d56-4d5c-8c71-3cdd9983c1cb" providerId="ADAL" clId="{0563E8B3-9430-4FB1-9708-B50430EB599F}" dt="2024-12-13T05:29:24.599" v="4807"/>
        <pc:sldMkLst>
          <pc:docMk/>
          <pc:sldMk cId="1622398427" sldId="301"/>
        </pc:sldMkLst>
      </pc:sldChg>
      <pc:sldChg chg="addSp modSp add del mod">
        <pc:chgData name="Vora, Unnati" userId="9b21c8de-4d56-4d5c-8c71-3cdd9983c1cb" providerId="ADAL" clId="{0563E8B3-9430-4FB1-9708-B50430EB599F}" dt="2024-12-13T15:15:39.096" v="6857" actId="47"/>
        <pc:sldMkLst>
          <pc:docMk/>
          <pc:sldMk cId="3176522551" sldId="301"/>
        </pc:sldMkLst>
        <pc:spChg chg="mod">
          <ac:chgData name="Vora, Unnati" userId="9b21c8de-4d56-4d5c-8c71-3cdd9983c1cb" providerId="ADAL" clId="{0563E8B3-9430-4FB1-9708-B50430EB599F}" dt="2024-12-13T06:35:53.953" v="4849" actId="2711"/>
          <ac:spMkLst>
            <pc:docMk/>
            <pc:sldMk cId="3176522551" sldId="301"/>
            <ac:spMk id="3" creationId="{00000000-0000-0000-0000-000000000000}"/>
          </ac:spMkLst>
        </pc:spChg>
        <pc:spChg chg="add mod">
          <ac:chgData name="Vora, Unnati" userId="9b21c8de-4d56-4d5c-8c71-3cdd9983c1cb" providerId="ADAL" clId="{0563E8B3-9430-4FB1-9708-B50430EB599F}" dt="2024-12-13T07:22:22.678" v="5056" actId="20577"/>
          <ac:spMkLst>
            <pc:docMk/>
            <pc:sldMk cId="3176522551" sldId="301"/>
            <ac:spMk id="4" creationId="{A30E2C46-846C-C66F-4D6E-BB27BF87A3C7}"/>
          </ac:spMkLst>
        </pc:spChg>
        <pc:spChg chg="mod">
          <ac:chgData name="Vora, Unnati" userId="9b21c8de-4d56-4d5c-8c71-3cdd9983c1cb" providerId="ADAL" clId="{0563E8B3-9430-4FB1-9708-B50430EB599F}" dt="2024-12-13T06:35:53.953" v="4849" actId="2711"/>
          <ac:spMkLst>
            <pc:docMk/>
            <pc:sldMk cId="3176522551" sldId="301"/>
            <ac:spMk id="5" creationId="{00000000-0000-0000-0000-000000000000}"/>
          </ac:spMkLst>
        </pc:spChg>
        <pc:spChg chg="mod">
          <ac:chgData name="Vora, Unnati" userId="9b21c8de-4d56-4d5c-8c71-3cdd9983c1cb" providerId="ADAL" clId="{0563E8B3-9430-4FB1-9708-B50430EB599F}" dt="2024-12-13T06:35:53.953" v="4849" actId="2711"/>
          <ac:spMkLst>
            <pc:docMk/>
            <pc:sldMk cId="3176522551" sldId="301"/>
            <ac:spMk id="9" creationId="{ACEFBB47-253D-81C9-3D11-17E7789AB1E7}"/>
          </ac:spMkLst>
        </pc:spChg>
      </pc:sldChg>
      <pc:sldChg chg="add del setBg">
        <pc:chgData name="Vora, Unnati" userId="9b21c8de-4d56-4d5c-8c71-3cdd9983c1cb" providerId="ADAL" clId="{0563E8B3-9430-4FB1-9708-B50430EB599F}" dt="2024-12-13T05:30:49.398" v="4811"/>
        <pc:sldMkLst>
          <pc:docMk/>
          <pc:sldMk cId="719158169" sldId="302"/>
        </pc:sldMkLst>
      </pc:sldChg>
      <pc:sldChg chg="addSp modSp add del mod ord">
        <pc:chgData name="Vora, Unnati" userId="9b21c8de-4d56-4d5c-8c71-3cdd9983c1cb" providerId="ADAL" clId="{0563E8B3-9430-4FB1-9708-B50430EB599F}" dt="2024-12-13T15:17:27.250" v="6863" actId="47"/>
        <pc:sldMkLst>
          <pc:docMk/>
          <pc:sldMk cId="769414118" sldId="302"/>
        </pc:sldMkLst>
        <pc:spChg chg="add mod">
          <ac:chgData name="Vora, Unnati" userId="9b21c8de-4d56-4d5c-8c71-3cdd9983c1cb" providerId="ADAL" clId="{0563E8B3-9430-4FB1-9708-B50430EB599F}" dt="2024-12-13T07:16:53.168" v="5017"/>
          <ac:spMkLst>
            <pc:docMk/>
            <pc:sldMk cId="769414118" sldId="302"/>
            <ac:spMk id="6" creationId="{89D5A2E4-B5F6-64FE-BB9C-A7186865F51E}"/>
          </ac:spMkLst>
        </pc:spChg>
        <pc:spChg chg="add mod">
          <ac:chgData name="Vora, Unnati" userId="9b21c8de-4d56-4d5c-8c71-3cdd9983c1cb" providerId="ADAL" clId="{0563E8B3-9430-4FB1-9708-B50430EB599F}" dt="2024-12-13T12:38:26.461" v="6686" actId="1076"/>
          <ac:spMkLst>
            <pc:docMk/>
            <pc:sldMk cId="769414118" sldId="302"/>
            <ac:spMk id="7" creationId="{CCEE7603-B169-6FC8-C9F0-AB4AAD653B88}"/>
          </ac:spMkLst>
        </pc:spChg>
      </pc:sldChg>
      <pc:sldChg chg="addSp modSp add del mod ord">
        <pc:chgData name="Vora, Unnati" userId="9b21c8de-4d56-4d5c-8c71-3cdd9983c1cb" providerId="ADAL" clId="{0563E8B3-9430-4FB1-9708-B50430EB599F}" dt="2024-12-13T15:17:27.895" v="6864" actId="47"/>
        <pc:sldMkLst>
          <pc:docMk/>
          <pc:sldMk cId="728294525" sldId="303"/>
        </pc:sldMkLst>
        <pc:spChg chg="add mod">
          <ac:chgData name="Vora, Unnati" userId="9b21c8de-4d56-4d5c-8c71-3cdd9983c1cb" providerId="ADAL" clId="{0563E8B3-9430-4FB1-9708-B50430EB599F}" dt="2024-12-13T07:16:54.751" v="5018"/>
          <ac:spMkLst>
            <pc:docMk/>
            <pc:sldMk cId="728294525" sldId="303"/>
            <ac:spMk id="6" creationId="{41FA1507-FF4A-C34D-7600-6B267BE068EB}"/>
          </ac:spMkLst>
        </pc:spChg>
        <pc:spChg chg="add mod">
          <ac:chgData name="Vora, Unnati" userId="9b21c8de-4d56-4d5c-8c71-3cdd9983c1cb" providerId="ADAL" clId="{0563E8B3-9430-4FB1-9708-B50430EB599F}" dt="2024-12-13T12:38:35.543" v="6687" actId="1076"/>
          <ac:spMkLst>
            <pc:docMk/>
            <pc:sldMk cId="728294525" sldId="303"/>
            <ac:spMk id="7" creationId="{9F119C89-1F7C-6FC5-3228-1FFC665587E8}"/>
          </ac:spMkLst>
        </pc:spChg>
      </pc:sldChg>
      <pc:sldChg chg="add del setBg">
        <pc:chgData name="Vora, Unnati" userId="9b21c8de-4d56-4d5c-8c71-3cdd9983c1cb" providerId="ADAL" clId="{0563E8B3-9430-4FB1-9708-B50430EB599F}" dt="2024-12-13T05:30:49.398" v="4811"/>
        <pc:sldMkLst>
          <pc:docMk/>
          <pc:sldMk cId="1653599471" sldId="303"/>
        </pc:sldMkLst>
      </pc:sldChg>
      <pc:sldChg chg="add del setBg">
        <pc:chgData name="Vora, Unnati" userId="9b21c8de-4d56-4d5c-8c71-3cdd9983c1cb" providerId="ADAL" clId="{0563E8B3-9430-4FB1-9708-B50430EB599F}" dt="2024-12-13T05:30:49.398" v="4811"/>
        <pc:sldMkLst>
          <pc:docMk/>
          <pc:sldMk cId="2432920442" sldId="304"/>
        </pc:sldMkLst>
      </pc:sldChg>
      <pc:sldChg chg="addSp modSp add del mod ord">
        <pc:chgData name="Vora, Unnati" userId="9b21c8de-4d56-4d5c-8c71-3cdd9983c1cb" providerId="ADAL" clId="{0563E8B3-9430-4FB1-9708-B50430EB599F}" dt="2024-12-13T15:17:53.844" v="6869" actId="47"/>
        <pc:sldMkLst>
          <pc:docMk/>
          <pc:sldMk cId="3861197709" sldId="304"/>
        </pc:sldMkLst>
        <pc:spChg chg="add mod">
          <ac:chgData name="Vora, Unnati" userId="9b21c8de-4d56-4d5c-8c71-3cdd9983c1cb" providerId="ADAL" clId="{0563E8B3-9430-4FB1-9708-B50430EB599F}" dt="2024-12-13T07:16:58.053" v="5020"/>
          <ac:spMkLst>
            <pc:docMk/>
            <pc:sldMk cId="3861197709" sldId="304"/>
            <ac:spMk id="6" creationId="{F3A8AA91-376B-3C94-373C-335FB7F63188}"/>
          </ac:spMkLst>
        </pc:spChg>
        <pc:spChg chg="add mod">
          <ac:chgData name="Vora, Unnati" userId="9b21c8de-4d56-4d5c-8c71-3cdd9983c1cb" providerId="ADAL" clId="{0563E8B3-9430-4FB1-9708-B50430EB599F}" dt="2024-12-13T12:39:53.383" v="6688" actId="1076"/>
          <ac:spMkLst>
            <pc:docMk/>
            <pc:sldMk cId="3861197709" sldId="304"/>
            <ac:spMk id="7" creationId="{1DEEC7CC-F3F7-1159-70AB-01AECB2EF03C}"/>
          </ac:spMkLst>
        </pc:spChg>
      </pc:sldChg>
      <pc:sldChg chg="delSp modSp add mod ord">
        <pc:chgData name="Vora, Unnati" userId="9b21c8de-4d56-4d5c-8c71-3cdd9983c1cb" providerId="ADAL" clId="{0563E8B3-9430-4FB1-9708-B50430EB599F}" dt="2024-12-13T15:18:12.391" v="6872" actId="478"/>
        <pc:sldMkLst>
          <pc:docMk/>
          <pc:sldMk cId="1370689363" sldId="305"/>
        </pc:sldMkLst>
        <pc:spChg chg="del mod">
          <ac:chgData name="Vora, Unnati" userId="9b21c8de-4d56-4d5c-8c71-3cdd9983c1cb" providerId="ADAL" clId="{0563E8B3-9430-4FB1-9708-B50430EB599F}" dt="2024-12-13T15:18:12.391" v="6872" actId="478"/>
          <ac:spMkLst>
            <pc:docMk/>
            <pc:sldMk cId="1370689363" sldId="305"/>
            <ac:spMk id="7" creationId="{71ED7A0F-5A47-8005-691C-64E8D06F87C2}"/>
          </ac:spMkLst>
        </pc:spChg>
        <pc:graphicFrameChg chg="mod">
          <ac:chgData name="Vora, Unnati" userId="9b21c8de-4d56-4d5c-8c71-3cdd9983c1cb" providerId="ADAL" clId="{0563E8B3-9430-4FB1-9708-B50430EB599F}" dt="2024-12-13T07:12:29.094" v="5008" actId="207"/>
          <ac:graphicFrameMkLst>
            <pc:docMk/>
            <pc:sldMk cId="1370689363" sldId="305"/>
            <ac:graphicFrameMk id="3" creationId="{B5887E56-46DE-22F7-E682-98C306EA8D7C}"/>
          </ac:graphicFrameMkLst>
        </pc:graphicFrameChg>
      </pc:sldChg>
      <pc:sldChg chg="delSp modSp add mod ord">
        <pc:chgData name="Vora, Unnati" userId="9b21c8de-4d56-4d5c-8c71-3cdd9983c1cb" providerId="ADAL" clId="{0563E8B3-9430-4FB1-9708-B50430EB599F}" dt="2024-12-13T15:18:16.967" v="6873" actId="478"/>
        <pc:sldMkLst>
          <pc:docMk/>
          <pc:sldMk cId="2386676796" sldId="306"/>
        </pc:sldMkLst>
        <pc:spChg chg="del mod">
          <ac:chgData name="Vora, Unnati" userId="9b21c8de-4d56-4d5c-8c71-3cdd9983c1cb" providerId="ADAL" clId="{0563E8B3-9430-4FB1-9708-B50430EB599F}" dt="2024-12-13T15:18:16.967" v="6873" actId="478"/>
          <ac:spMkLst>
            <pc:docMk/>
            <pc:sldMk cId="2386676796" sldId="306"/>
            <ac:spMk id="7" creationId="{71ED7A0F-5A47-8005-691C-64E8D06F87C2}"/>
          </ac:spMkLst>
        </pc:spChg>
        <pc:graphicFrameChg chg="mod">
          <ac:chgData name="Vora, Unnati" userId="9b21c8de-4d56-4d5c-8c71-3cdd9983c1cb" providerId="ADAL" clId="{0563E8B3-9430-4FB1-9708-B50430EB599F}" dt="2024-12-13T07:21:14.446" v="5023" actId="207"/>
          <ac:graphicFrameMkLst>
            <pc:docMk/>
            <pc:sldMk cId="2386676796" sldId="306"/>
            <ac:graphicFrameMk id="3" creationId="{B5887E56-46DE-22F7-E682-98C306EA8D7C}"/>
          </ac:graphicFrameMkLst>
        </pc:graphicFrameChg>
      </pc:sldChg>
      <pc:sldChg chg="delSp modSp add mod ord">
        <pc:chgData name="Vora, Unnati" userId="9b21c8de-4d56-4d5c-8c71-3cdd9983c1cb" providerId="ADAL" clId="{0563E8B3-9430-4FB1-9708-B50430EB599F}" dt="2024-12-13T15:18:22.963" v="6874" actId="478"/>
        <pc:sldMkLst>
          <pc:docMk/>
          <pc:sldMk cId="3092412283" sldId="307"/>
        </pc:sldMkLst>
        <pc:spChg chg="del mod">
          <ac:chgData name="Vora, Unnati" userId="9b21c8de-4d56-4d5c-8c71-3cdd9983c1cb" providerId="ADAL" clId="{0563E8B3-9430-4FB1-9708-B50430EB599F}" dt="2024-12-13T15:18:22.963" v="6874" actId="478"/>
          <ac:spMkLst>
            <pc:docMk/>
            <pc:sldMk cId="3092412283" sldId="307"/>
            <ac:spMk id="7" creationId="{71ED7A0F-5A47-8005-691C-64E8D06F87C2}"/>
          </ac:spMkLst>
        </pc:spChg>
        <pc:graphicFrameChg chg="mod">
          <ac:chgData name="Vora, Unnati" userId="9b21c8de-4d56-4d5c-8c71-3cdd9983c1cb" providerId="ADAL" clId="{0563E8B3-9430-4FB1-9708-B50430EB599F}" dt="2024-12-13T07:25:10.902" v="5117" actId="207"/>
          <ac:graphicFrameMkLst>
            <pc:docMk/>
            <pc:sldMk cId="3092412283" sldId="307"/>
            <ac:graphicFrameMk id="3" creationId="{B5887E56-46DE-22F7-E682-98C306EA8D7C}"/>
          </ac:graphicFrameMkLst>
        </pc:graphicFrameChg>
      </pc:sldChg>
      <pc:sldChg chg="delSp modSp add mod ord">
        <pc:chgData name="Vora, Unnati" userId="9b21c8de-4d56-4d5c-8c71-3cdd9983c1cb" providerId="ADAL" clId="{0563E8B3-9430-4FB1-9708-B50430EB599F}" dt="2024-12-13T15:18:27.500" v="6875" actId="478"/>
        <pc:sldMkLst>
          <pc:docMk/>
          <pc:sldMk cId="3313578858" sldId="308"/>
        </pc:sldMkLst>
        <pc:spChg chg="del">
          <ac:chgData name="Vora, Unnati" userId="9b21c8de-4d56-4d5c-8c71-3cdd9983c1cb" providerId="ADAL" clId="{0563E8B3-9430-4FB1-9708-B50430EB599F}" dt="2024-12-13T15:18:27.500" v="6875" actId="478"/>
          <ac:spMkLst>
            <pc:docMk/>
            <pc:sldMk cId="3313578858" sldId="308"/>
            <ac:spMk id="7" creationId="{71ED7A0F-5A47-8005-691C-64E8D06F87C2}"/>
          </ac:spMkLst>
        </pc:spChg>
        <pc:graphicFrameChg chg="mod">
          <ac:chgData name="Vora, Unnati" userId="9b21c8de-4d56-4d5c-8c71-3cdd9983c1cb" providerId="ADAL" clId="{0563E8B3-9430-4FB1-9708-B50430EB599F}" dt="2024-12-13T07:25:28.547" v="5122" actId="207"/>
          <ac:graphicFrameMkLst>
            <pc:docMk/>
            <pc:sldMk cId="3313578858" sldId="308"/>
            <ac:graphicFrameMk id="3" creationId="{B5887E56-46DE-22F7-E682-98C306EA8D7C}"/>
          </ac:graphicFrameMkLst>
        </pc:graphicFrameChg>
      </pc:sldChg>
      <pc:sldChg chg="delSp modSp add mod ord">
        <pc:chgData name="Vora, Unnati" userId="9b21c8de-4d56-4d5c-8c71-3cdd9983c1cb" providerId="ADAL" clId="{0563E8B3-9430-4FB1-9708-B50430EB599F}" dt="2024-12-13T15:18:32.340" v="6876" actId="478"/>
        <pc:sldMkLst>
          <pc:docMk/>
          <pc:sldMk cId="2348043796" sldId="309"/>
        </pc:sldMkLst>
        <pc:spChg chg="del">
          <ac:chgData name="Vora, Unnati" userId="9b21c8de-4d56-4d5c-8c71-3cdd9983c1cb" providerId="ADAL" clId="{0563E8B3-9430-4FB1-9708-B50430EB599F}" dt="2024-12-13T15:18:32.340" v="6876" actId="478"/>
          <ac:spMkLst>
            <pc:docMk/>
            <pc:sldMk cId="2348043796" sldId="309"/>
            <ac:spMk id="7" creationId="{71ED7A0F-5A47-8005-691C-64E8D06F87C2}"/>
          </ac:spMkLst>
        </pc:spChg>
        <pc:graphicFrameChg chg="mod">
          <ac:chgData name="Vora, Unnati" userId="9b21c8de-4d56-4d5c-8c71-3cdd9983c1cb" providerId="ADAL" clId="{0563E8B3-9430-4FB1-9708-B50430EB599F}" dt="2024-12-13T07:26:14.441" v="5127" actId="207"/>
          <ac:graphicFrameMkLst>
            <pc:docMk/>
            <pc:sldMk cId="2348043796" sldId="309"/>
            <ac:graphicFrameMk id="3" creationId="{B5887E56-46DE-22F7-E682-98C306EA8D7C}"/>
          </ac:graphicFrameMkLst>
        </pc:graphicFrameChg>
      </pc:sldChg>
      <pc:sldChg chg="delSp modSp add mod ord">
        <pc:chgData name="Vora, Unnati" userId="9b21c8de-4d56-4d5c-8c71-3cdd9983c1cb" providerId="ADAL" clId="{0563E8B3-9430-4FB1-9708-B50430EB599F}" dt="2024-12-13T17:14:25.301" v="7189" actId="478"/>
        <pc:sldMkLst>
          <pc:docMk/>
          <pc:sldMk cId="4069230483" sldId="310"/>
        </pc:sldMkLst>
        <pc:spChg chg="del">
          <ac:chgData name="Vora, Unnati" userId="9b21c8de-4d56-4d5c-8c71-3cdd9983c1cb" providerId="ADAL" clId="{0563E8B3-9430-4FB1-9708-B50430EB599F}" dt="2024-12-13T17:14:25.301" v="7189" actId="478"/>
          <ac:spMkLst>
            <pc:docMk/>
            <pc:sldMk cId="4069230483" sldId="310"/>
            <ac:spMk id="7" creationId="{71ED7A0F-5A47-8005-691C-64E8D06F87C2}"/>
          </ac:spMkLst>
        </pc:spChg>
        <pc:graphicFrameChg chg="mod">
          <ac:chgData name="Vora, Unnati" userId="9b21c8de-4d56-4d5c-8c71-3cdd9983c1cb" providerId="ADAL" clId="{0563E8B3-9430-4FB1-9708-B50430EB599F}" dt="2024-12-13T07:26:31.967" v="5132" actId="207"/>
          <ac:graphicFrameMkLst>
            <pc:docMk/>
            <pc:sldMk cId="4069230483" sldId="310"/>
            <ac:graphicFrameMk id="3" creationId="{B5887E56-46DE-22F7-E682-98C306EA8D7C}"/>
          </ac:graphicFrameMkLst>
        </pc:graphicFrameChg>
      </pc:sldChg>
      <pc:sldChg chg="delSp modSp add mod ord">
        <pc:chgData name="Vora, Unnati" userId="9b21c8de-4d56-4d5c-8c71-3cdd9983c1cb" providerId="ADAL" clId="{0563E8B3-9430-4FB1-9708-B50430EB599F}" dt="2024-12-13T15:43:32.019" v="6918" actId="478"/>
        <pc:sldMkLst>
          <pc:docMk/>
          <pc:sldMk cId="2807524765" sldId="311"/>
        </pc:sldMkLst>
        <pc:spChg chg="del">
          <ac:chgData name="Vora, Unnati" userId="9b21c8de-4d56-4d5c-8c71-3cdd9983c1cb" providerId="ADAL" clId="{0563E8B3-9430-4FB1-9708-B50430EB599F}" dt="2024-12-13T15:43:32.019" v="6918" actId="478"/>
          <ac:spMkLst>
            <pc:docMk/>
            <pc:sldMk cId="2807524765" sldId="311"/>
            <ac:spMk id="7" creationId="{71ED7A0F-5A47-8005-691C-64E8D06F87C2}"/>
          </ac:spMkLst>
        </pc:spChg>
        <pc:graphicFrameChg chg="mod">
          <ac:chgData name="Vora, Unnati" userId="9b21c8de-4d56-4d5c-8c71-3cdd9983c1cb" providerId="ADAL" clId="{0563E8B3-9430-4FB1-9708-B50430EB599F}" dt="2024-12-13T07:27:00.397" v="5139" actId="207"/>
          <ac:graphicFrameMkLst>
            <pc:docMk/>
            <pc:sldMk cId="2807524765" sldId="311"/>
            <ac:graphicFrameMk id="3" creationId="{B5887E56-46DE-22F7-E682-98C306EA8D7C}"/>
          </ac:graphicFrameMkLst>
        </pc:graphicFrameChg>
      </pc:sldChg>
      <pc:sldChg chg="delSp modSp add mod ord">
        <pc:chgData name="Vora, Unnati" userId="9b21c8de-4d56-4d5c-8c71-3cdd9983c1cb" providerId="ADAL" clId="{0563E8B3-9430-4FB1-9708-B50430EB599F}" dt="2024-12-13T15:43:27.603" v="6917" actId="478"/>
        <pc:sldMkLst>
          <pc:docMk/>
          <pc:sldMk cId="1475178575" sldId="312"/>
        </pc:sldMkLst>
        <pc:spChg chg="del">
          <ac:chgData name="Vora, Unnati" userId="9b21c8de-4d56-4d5c-8c71-3cdd9983c1cb" providerId="ADAL" clId="{0563E8B3-9430-4FB1-9708-B50430EB599F}" dt="2024-12-13T15:43:27.603" v="6917" actId="478"/>
          <ac:spMkLst>
            <pc:docMk/>
            <pc:sldMk cId="1475178575" sldId="312"/>
            <ac:spMk id="7" creationId="{71ED7A0F-5A47-8005-691C-64E8D06F87C2}"/>
          </ac:spMkLst>
        </pc:spChg>
        <pc:graphicFrameChg chg="mod">
          <ac:chgData name="Vora, Unnati" userId="9b21c8de-4d56-4d5c-8c71-3cdd9983c1cb" providerId="ADAL" clId="{0563E8B3-9430-4FB1-9708-B50430EB599F}" dt="2024-12-13T07:28:24.187" v="5150" actId="207"/>
          <ac:graphicFrameMkLst>
            <pc:docMk/>
            <pc:sldMk cId="1475178575" sldId="312"/>
            <ac:graphicFrameMk id="3" creationId="{B5887E56-46DE-22F7-E682-98C306EA8D7C}"/>
          </ac:graphicFrameMkLst>
        </pc:graphicFrameChg>
      </pc:sldChg>
      <pc:sldChg chg="addSp delSp modSp add mod ord">
        <pc:chgData name="Vora, Unnati" userId="9b21c8de-4d56-4d5c-8c71-3cdd9983c1cb" providerId="ADAL" clId="{0563E8B3-9430-4FB1-9708-B50430EB599F}" dt="2024-12-13T07:45:06.949" v="5175" actId="1076"/>
        <pc:sldMkLst>
          <pc:docMk/>
          <pc:sldMk cId="2811123400" sldId="313"/>
        </pc:sldMkLst>
        <pc:spChg chg="mod">
          <ac:chgData name="Vora, Unnati" userId="9b21c8de-4d56-4d5c-8c71-3cdd9983c1cb" providerId="ADAL" clId="{0563E8B3-9430-4FB1-9708-B50430EB599F}" dt="2024-12-13T07:44:32.025" v="5169" actId="20577"/>
          <ac:spMkLst>
            <pc:docMk/>
            <pc:sldMk cId="2811123400" sldId="313"/>
            <ac:spMk id="4" creationId="{3C23D9DB-8192-261A-0F6B-0E479F736E0A}"/>
          </ac:spMkLst>
        </pc:spChg>
        <pc:spChg chg="del">
          <ac:chgData name="Vora, Unnati" userId="9b21c8de-4d56-4d5c-8c71-3cdd9983c1cb" providerId="ADAL" clId="{0563E8B3-9430-4FB1-9708-B50430EB599F}" dt="2024-12-13T07:28:31.485" v="5151" actId="478"/>
          <ac:spMkLst>
            <pc:docMk/>
            <pc:sldMk cId="2811123400" sldId="313"/>
            <ac:spMk id="10" creationId="{00000000-0000-0000-0000-000000000000}"/>
          </ac:spMkLst>
        </pc:spChg>
        <pc:spChg chg="del">
          <ac:chgData name="Vora, Unnati" userId="9b21c8de-4d56-4d5c-8c71-3cdd9983c1cb" providerId="ADAL" clId="{0563E8B3-9430-4FB1-9708-B50430EB599F}" dt="2024-12-13T07:28:08.745" v="5148" actId="478"/>
          <ac:spMkLst>
            <pc:docMk/>
            <pc:sldMk cId="2811123400" sldId="313"/>
            <ac:spMk id="14" creationId="{00000000-0000-0000-0000-000000000000}"/>
          </ac:spMkLst>
        </pc:spChg>
        <pc:grpChg chg="del">
          <ac:chgData name="Vora, Unnati" userId="9b21c8de-4d56-4d5c-8c71-3cdd9983c1cb" providerId="ADAL" clId="{0563E8B3-9430-4FB1-9708-B50430EB599F}" dt="2024-12-13T07:28:06.439" v="5147" actId="478"/>
          <ac:grpSpMkLst>
            <pc:docMk/>
            <pc:sldMk cId="2811123400" sldId="313"/>
            <ac:grpSpMk id="3" creationId="{F327D97F-4F4F-47CA-9365-68C025782AFE}"/>
          </ac:grpSpMkLst>
        </pc:grpChg>
        <pc:picChg chg="add mod">
          <ac:chgData name="Vora, Unnati" userId="9b21c8de-4d56-4d5c-8c71-3cdd9983c1cb" providerId="ADAL" clId="{0563E8B3-9430-4FB1-9708-B50430EB599F}" dt="2024-12-13T07:45:06.949" v="5175" actId="1076"/>
          <ac:picMkLst>
            <pc:docMk/>
            <pc:sldMk cId="2811123400" sldId="313"/>
            <ac:picMk id="7" creationId="{5F2EAF6C-A532-58D9-E8E5-1F565737138E}"/>
          </ac:picMkLst>
        </pc:picChg>
      </pc:sldChg>
      <pc:sldChg chg="addSp delSp modSp add mod">
        <pc:chgData name="Vora, Unnati" userId="9b21c8de-4d56-4d5c-8c71-3cdd9983c1cb" providerId="ADAL" clId="{0563E8B3-9430-4FB1-9708-B50430EB599F}" dt="2024-12-13T07:51:41.753" v="5210" actId="122"/>
        <pc:sldMkLst>
          <pc:docMk/>
          <pc:sldMk cId="3153296741" sldId="314"/>
        </pc:sldMkLst>
        <pc:spChg chg="add del mod">
          <ac:chgData name="Vora, Unnati" userId="9b21c8de-4d56-4d5c-8c71-3cdd9983c1cb" providerId="ADAL" clId="{0563E8B3-9430-4FB1-9708-B50430EB599F}" dt="2024-12-13T07:48:30.064" v="5185" actId="478"/>
          <ac:spMkLst>
            <pc:docMk/>
            <pc:sldMk cId="3153296741" sldId="314"/>
            <ac:spMk id="3" creationId="{B272DC57-5D17-D298-D605-9C3E0C7DF416}"/>
          </ac:spMkLst>
        </pc:spChg>
        <pc:spChg chg="mod">
          <ac:chgData name="Vora, Unnati" userId="9b21c8de-4d56-4d5c-8c71-3cdd9983c1cb" providerId="ADAL" clId="{0563E8B3-9430-4FB1-9708-B50430EB599F}" dt="2024-12-13T07:51:41.753" v="5210" actId="122"/>
          <ac:spMkLst>
            <pc:docMk/>
            <pc:sldMk cId="3153296741" sldId="314"/>
            <ac:spMk id="4" creationId="{3C23D9DB-8192-261A-0F6B-0E479F736E0A}"/>
          </ac:spMkLst>
        </pc:spChg>
        <pc:picChg chg="del">
          <ac:chgData name="Vora, Unnati" userId="9b21c8de-4d56-4d5c-8c71-3cdd9983c1cb" providerId="ADAL" clId="{0563E8B3-9430-4FB1-9708-B50430EB599F}" dt="2024-12-13T07:48:21.951" v="5183" actId="478"/>
          <ac:picMkLst>
            <pc:docMk/>
            <pc:sldMk cId="3153296741" sldId="314"/>
            <ac:picMk id="7" creationId="{5F2EAF6C-A532-58D9-E8E5-1F565737138E}"/>
          </ac:picMkLst>
        </pc:picChg>
      </pc:sldChg>
      <pc:sldChg chg="addSp delSp modSp add del mod">
        <pc:chgData name="Vora, Unnati" userId="9b21c8de-4d56-4d5c-8c71-3cdd9983c1cb" providerId="ADAL" clId="{0563E8B3-9430-4FB1-9708-B50430EB599F}" dt="2024-12-13T07:48:14.803" v="5181" actId="47"/>
        <pc:sldMkLst>
          <pc:docMk/>
          <pc:sldMk cId="3756892458" sldId="314"/>
        </pc:sldMkLst>
        <pc:picChg chg="add del mod">
          <ac:chgData name="Vora, Unnati" userId="9b21c8de-4d56-4d5c-8c71-3cdd9983c1cb" providerId="ADAL" clId="{0563E8B3-9430-4FB1-9708-B50430EB599F}" dt="2024-12-13T07:45:58.509" v="5180" actId="478"/>
          <ac:picMkLst>
            <pc:docMk/>
            <pc:sldMk cId="3756892458" sldId="314"/>
            <ac:picMk id="6" creationId="{CE3FE645-817D-3D74-D636-8A792820F9AB}"/>
          </ac:picMkLst>
        </pc:picChg>
        <pc:picChg chg="del">
          <ac:chgData name="Vora, Unnati" userId="9b21c8de-4d56-4d5c-8c71-3cdd9983c1cb" providerId="ADAL" clId="{0563E8B3-9430-4FB1-9708-B50430EB599F}" dt="2024-12-13T07:45:26.821" v="5177" actId="478"/>
          <ac:picMkLst>
            <pc:docMk/>
            <pc:sldMk cId="3756892458" sldId="314"/>
            <ac:picMk id="7" creationId="{5F2EAF6C-A532-58D9-E8E5-1F565737138E}"/>
          </ac:picMkLst>
        </pc:picChg>
      </pc:sldChg>
      <pc:sldChg chg="addSp delSp modSp add del mod">
        <pc:chgData name="Vora, Unnati" userId="9b21c8de-4d56-4d5c-8c71-3cdd9983c1cb" providerId="ADAL" clId="{0563E8B3-9430-4FB1-9708-B50430EB599F}" dt="2024-12-13T08:07:49.039" v="5305" actId="47"/>
        <pc:sldMkLst>
          <pc:docMk/>
          <pc:sldMk cId="287238231" sldId="315"/>
        </pc:sldMkLst>
        <pc:spChg chg="del">
          <ac:chgData name="Vora, Unnati" userId="9b21c8de-4d56-4d5c-8c71-3cdd9983c1cb" providerId="ADAL" clId="{0563E8B3-9430-4FB1-9708-B50430EB599F}" dt="2024-12-13T08:02:49.177" v="5218" actId="478"/>
          <ac:spMkLst>
            <pc:docMk/>
            <pc:sldMk cId="287238231" sldId="315"/>
            <ac:spMk id="3" creationId="{975FF308-2C48-EFAE-7B11-5E301D4EBDC6}"/>
          </ac:spMkLst>
        </pc:spChg>
        <pc:spChg chg="mod">
          <ac:chgData name="Vora, Unnati" userId="9b21c8de-4d56-4d5c-8c71-3cdd9983c1cb" providerId="ADAL" clId="{0563E8B3-9430-4FB1-9708-B50430EB599F}" dt="2024-12-13T08:02:31.521" v="5215" actId="1076"/>
          <ac:spMkLst>
            <pc:docMk/>
            <pc:sldMk cId="287238231" sldId="315"/>
            <ac:spMk id="6" creationId="{0D3548B5-CE3A-B40C-00C8-1DA560E06F5C}"/>
          </ac:spMkLst>
        </pc:spChg>
        <pc:spChg chg="del">
          <ac:chgData name="Vora, Unnati" userId="9b21c8de-4d56-4d5c-8c71-3cdd9983c1cb" providerId="ADAL" clId="{0563E8B3-9430-4FB1-9708-B50430EB599F}" dt="2024-12-13T08:02:35.464" v="5216" actId="478"/>
          <ac:spMkLst>
            <pc:docMk/>
            <pc:sldMk cId="287238231" sldId="315"/>
            <ac:spMk id="8" creationId="{26FFD198-B54F-11D8-9136-B0196852EB31}"/>
          </ac:spMkLst>
        </pc:spChg>
        <pc:spChg chg="del">
          <ac:chgData name="Vora, Unnati" userId="9b21c8de-4d56-4d5c-8c71-3cdd9983c1cb" providerId="ADAL" clId="{0563E8B3-9430-4FB1-9708-B50430EB599F}" dt="2024-12-13T08:02:29.411" v="5214" actId="478"/>
          <ac:spMkLst>
            <pc:docMk/>
            <pc:sldMk cId="287238231" sldId="315"/>
            <ac:spMk id="10" creationId="{48918B4F-EF2B-0B82-A1E8-BBEDA578D89C}"/>
          </ac:spMkLst>
        </pc:spChg>
        <pc:graphicFrameChg chg="del">
          <ac:chgData name="Vora, Unnati" userId="9b21c8de-4d56-4d5c-8c71-3cdd9983c1cb" providerId="ADAL" clId="{0563E8B3-9430-4FB1-9708-B50430EB599F}" dt="2024-12-13T08:02:49.177" v="5218" actId="478"/>
          <ac:graphicFrameMkLst>
            <pc:docMk/>
            <pc:sldMk cId="287238231" sldId="315"/>
            <ac:graphicFrameMk id="4" creationId="{2D9FB079-62D5-9FD5-1164-8C097B6959B0}"/>
          </ac:graphicFrameMkLst>
        </pc:graphicFrameChg>
        <pc:graphicFrameChg chg="add mod modGraphic">
          <ac:chgData name="Vora, Unnati" userId="9b21c8de-4d56-4d5c-8c71-3cdd9983c1cb" providerId="ADAL" clId="{0563E8B3-9430-4FB1-9708-B50430EB599F}" dt="2024-12-13T08:07:41.538" v="5304" actId="207"/>
          <ac:graphicFrameMkLst>
            <pc:docMk/>
            <pc:sldMk cId="287238231" sldId="315"/>
            <ac:graphicFrameMk id="7" creationId="{40A9850A-4BC5-99C5-2528-0275F2556FCD}"/>
          </ac:graphicFrameMkLst>
        </pc:graphicFrameChg>
        <pc:graphicFrameChg chg="del">
          <ac:chgData name="Vora, Unnati" userId="9b21c8de-4d56-4d5c-8c71-3cdd9983c1cb" providerId="ADAL" clId="{0563E8B3-9430-4FB1-9708-B50430EB599F}" dt="2024-12-13T08:02:35.464" v="5216" actId="478"/>
          <ac:graphicFrameMkLst>
            <pc:docMk/>
            <pc:sldMk cId="287238231" sldId="315"/>
            <ac:graphicFrameMk id="12" creationId="{AF22FD06-8CEA-F333-F5B8-1957AF9D500F}"/>
          </ac:graphicFrameMkLst>
        </pc:graphicFrameChg>
        <pc:graphicFrameChg chg="del mod">
          <ac:chgData name="Vora, Unnati" userId="9b21c8de-4d56-4d5c-8c71-3cdd9983c1cb" providerId="ADAL" clId="{0563E8B3-9430-4FB1-9708-B50430EB599F}" dt="2024-12-13T08:02:27.755" v="5213" actId="478"/>
          <ac:graphicFrameMkLst>
            <pc:docMk/>
            <pc:sldMk cId="287238231" sldId="315"/>
            <ac:graphicFrameMk id="13" creationId="{E1164964-37E7-3347-4946-208A8F0F98F7}"/>
          </ac:graphicFrameMkLst>
        </pc:graphicFrameChg>
      </pc:sldChg>
      <pc:sldChg chg="addSp delSp modSp add mod">
        <pc:chgData name="Vora, Unnati" userId="9b21c8de-4d56-4d5c-8c71-3cdd9983c1cb" providerId="ADAL" clId="{0563E8B3-9430-4FB1-9708-B50430EB599F}" dt="2024-12-13T11:46:21.883" v="6646" actId="113"/>
        <pc:sldMkLst>
          <pc:docMk/>
          <pc:sldMk cId="2459237942" sldId="316"/>
        </pc:sldMkLst>
        <pc:spChg chg="mod">
          <ac:chgData name="Vora, Unnati" userId="9b21c8de-4d56-4d5c-8c71-3cdd9983c1cb" providerId="ADAL" clId="{0563E8B3-9430-4FB1-9708-B50430EB599F}" dt="2024-12-13T08:27:15.687" v="5354" actId="1038"/>
          <ac:spMkLst>
            <pc:docMk/>
            <pc:sldMk cId="2459237942" sldId="316"/>
            <ac:spMk id="3" creationId="{975FF308-2C48-EFAE-7B11-5E301D4EBDC6}"/>
          </ac:spMkLst>
        </pc:spChg>
        <pc:spChg chg="mod">
          <ac:chgData name="Vora, Unnati" userId="9b21c8de-4d56-4d5c-8c71-3cdd9983c1cb" providerId="ADAL" clId="{0563E8B3-9430-4FB1-9708-B50430EB599F}" dt="2024-12-13T08:10:50.997" v="5320" actId="2711"/>
          <ac:spMkLst>
            <pc:docMk/>
            <pc:sldMk cId="2459237942" sldId="316"/>
            <ac:spMk id="5" creationId="{00000000-0000-0000-0000-000000000000}"/>
          </ac:spMkLst>
        </pc:spChg>
        <pc:spChg chg="del mod">
          <ac:chgData name="Vora, Unnati" userId="9b21c8de-4d56-4d5c-8c71-3cdd9983c1cb" providerId="ADAL" clId="{0563E8B3-9430-4FB1-9708-B50430EB599F}" dt="2024-12-13T08:27:02.273" v="5352" actId="478"/>
          <ac:spMkLst>
            <pc:docMk/>
            <pc:sldMk cId="2459237942" sldId="316"/>
            <ac:spMk id="6" creationId="{0D3548B5-CE3A-B40C-00C8-1DA560E06F5C}"/>
          </ac:spMkLst>
        </pc:spChg>
        <pc:spChg chg="mod">
          <ac:chgData name="Vora, Unnati" userId="9b21c8de-4d56-4d5c-8c71-3cdd9983c1cb" providerId="ADAL" clId="{0563E8B3-9430-4FB1-9708-B50430EB599F}" dt="2024-12-13T08:10:50.997" v="5320" actId="2711"/>
          <ac:spMkLst>
            <pc:docMk/>
            <pc:sldMk cId="2459237942" sldId="316"/>
            <ac:spMk id="9" creationId="{3E9E7590-569C-2690-BD65-CCECAB540D53}"/>
          </ac:spMkLst>
        </pc:spChg>
        <pc:graphicFrameChg chg="del mod">
          <ac:chgData name="Vora, Unnati" userId="9b21c8de-4d56-4d5c-8c71-3cdd9983c1cb" providerId="ADAL" clId="{0563E8B3-9430-4FB1-9708-B50430EB599F}" dt="2024-12-13T08:23:12.210" v="5329" actId="478"/>
          <ac:graphicFrameMkLst>
            <pc:docMk/>
            <pc:sldMk cId="2459237942" sldId="316"/>
            <ac:graphicFrameMk id="4" creationId="{2D9FB079-62D5-9FD5-1164-8C097B6959B0}"/>
          </ac:graphicFrameMkLst>
        </pc:graphicFrameChg>
        <pc:graphicFrameChg chg="add mod">
          <ac:chgData name="Vora, Unnati" userId="9b21c8de-4d56-4d5c-8c71-3cdd9983c1cb" providerId="ADAL" clId="{0563E8B3-9430-4FB1-9708-B50430EB599F}" dt="2024-12-13T11:46:14.986" v="6644" actId="113"/>
          <ac:graphicFrameMkLst>
            <pc:docMk/>
            <pc:sldMk cId="2459237942" sldId="316"/>
            <ac:graphicFrameMk id="7" creationId="{0866B1EA-BF0B-B328-8A22-6550E5F0A358}"/>
          </ac:graphicFrameMkLst>
        </pc:graphicFrameChg>
        <pc:graphicFrameChg chg="add mod">
          <ac:chgData name="Vora, Unnati" userId="9b21c8de-4d56-4d5c-8c71-3cdd9983c1cb" providerId="ADAL" clId="{0563E8B3-9430-4FB1-9708-B50430EB599F}" dt="2024-12-13T11:46:21.883" v="6646" actId="113"/>
          <ac:graphicFrameMkLst>
            <pc:docMk/>
            <pc:sldMk cId="2459237942" sldId="316"/>
            <ac:graphicFrameMk id="8" creationId="{3564C007-E3CD-F1D1-E2F7-98366E639853}"/>
          </ac:graphicFrameMkLst>
        </pc:graphicFrameChg>
        <pc:picChg chg="mod">
          <ac:chgData name="Vora, Unnati" userId="9b21c8de-4d56-4d5c-8c71-3cdd9983c1cb" providerId="ADAL" clId="{0563E8B3-9430-4FB1-9708-B50430EB599F}" dt="2024-12-13T08:10:50.997" v="5320" actId="2711"/>
          <ac:picMkLst>
            <pc:docMk/>
            <pc:sldMk cId="2459237942" sldId="316"/>
            <ac:picMk id="2" creationId="{00000000-0000-0000-0000-000000000000}"/>
          </ac:picMkLst>
        </pc:picChg>
      </pc:sldChg>
      <pc:sldChg chg="delSp modSp add mod">
        <pc:chgData name="Vora, Unnati" userId="9b21c8de-4d56-4d5c-8c71-3cdd9983c1cb" providerId="ADAL" clId="{0563E8B3-9430-4FB1-9708-B50430EB599F}" dt="2024-12-13T11:48:58.630" v="6659" actId="113"/>
        <pc:sldMkLst>
          <pc:docMk/>
          <pc:sldMk cId="1898650964" sldId="317"/>
        </pc:sldMkLst>
        <pc:spChg chg="del">
          <ac:chgData name="Vora, Unnati" userId="9b21c8de-4d56-4d5c-8c71-3cdd9983c1cb" providerId="ADAL" clId="{0563E8B3-9430-4FB1-9708-B50430EB599F}" dt="2024-12-13T09:54:13.188" v="6081" actId="478"/>
          <ac:spMkLst>
            <pc:docMk/>
            <pc:sldMk cId="1898650964" sldId="317"/>
            <ac:spMk id="6" creationId="{0D3548B5-CE3A-B40C-00C8-1DA560E06F5C}"/>
          </ac:spMkLst>
        </pc:spChg>
        <pc:graphicFrameChg chg="mod">
          <ac:chgData name="Vora, Unnati" userId="9b21c8de-4d56-4d5c-8c71-3cdd9983c1cb" providerId="ADAL" clId="{0563E8B3-9430-4FB1-9708-B50430EB599F}" dt="2024-12-13T11:48:58.630" v="6659" actId="113"/>
          <ac:graphicFrameMkLst>
            <pc:docMk/>
            <pc:sldMk cId="1898650964" sldId="317"/>
            <ac:graphicFrameMk id="7" creationId="{40A9850A-4BC5-99C5-2528-0275F2556FCD}"/>
          </ac:graphicFrameMkLst>
        </pc:graphicFrameChg>
      </pc:sldChg>
      <pc:sldChg chg="addSp delSp modSp add del mod">
        <pc:chgData name="Vora, Unnati" userId="9b21c8de-4d56-4d5c-8c71-3cdd9983c1cb" providerId="ADAL" clId="{0563E8B3-9430-4FB1-9708-B50430EB599F}" dt="2024-12-13T17:18:14.696" v="7195" actId="47"/>
        <pc:sldMkLst>
          <pc:docMk/>
          <pc:sldMk cId="1029863636" sldId="318"/>
        </pc:sldMkLst>
        <pc:spChg chg="mod">
          <ac:chgData name="Vora, Unnati" userId="9b21c8de-4d56-4d5c-8c71-3cdd9983c1cb" providerId="ADAL" clId="{0563E8B3-9430-4FB1-9708-B50430EB599F}" dt="2024-12-13T08:33:30.601" v="5427" actId="20577"/>
          <ac:spMkLst>
            <pc:docMk/>
            <pc:sldMk cId="1029863636" sldId="318"/>
            <ac:spMk id="3" creationId="{975FF308-2C48-EFAE-7B11-5E301D4EBDC6}"/>
          </ac:spMkLst>
        </pc:spChg>
        <pc:graphicFrameChg chg="add mod">
          <ac:chgData name="Vora, Unnati" userId="9b21c8de-4d56-4d5c-8c71-3cdd9983c1cb" providerId="ADAL" clId="{0563E8B3-9430-4FB1-9708-B50430EB599F}" dt="2024-12-13T11:46:36.640" v="6650" actId="113"/>
          <ac:graphicFrameMkLst>
            <pc:docMk/>
            <pc:sldMk cId="1029863636" sldId="318"/>
            <ac:graphicFrameMk id="4" creationId="{BA20F0D3-B2DA-4C49-6253-99F56483010C}"/>
          </ac:graphicFrameMkLst>
        </pc:graphicFrameChg>
        <pc:graphicFrameChg chg="mod">
          <ac:chgData name="Vora, Unnati" userId="9b21c8de-4d56-4d5c-8c71-3cdd9983c1cb" providerId="ADAL" clId="{0563E8B3-9430-4FB1-9708-B50430EB599F}" dt="2024-12-13T12:46:11.449" v="6706" actId="13926"/>
          <ac:graphicFrameMkLst>
            <pc:docMk/>
            <pc:sldMk cId="1029863636" sldId="318"/>
            <ac:graphicFrameMk id="7" creationId="{0866B1EA-BF0B-B328-8A22-6550E5F0A358}"/>
          </ac:graphicFrameMkLst>
        </pc:graphicFrameChg>
        <pc:graphicFrameChg chg="del mod">
          <ac:chgData name="Vora, Unnati" userId="9b21c8de-4d56-4d5c-8c71-3cdd9983c1cb" providerId="ADAL" clId="{0563E8B3-9430-4FB1-9708-B50430EB599F}" dt="2024-12-13T08:36:10.566" v="5444" actId="478"/>
          <ac:graphicFrameMkLst>
            <pc:docMk/>
            <pc:sldMk cId="1029863636" sldId="318"/>
            <ac:graphicFrameMk id="8" creationId="{3564C007-E3CD-F1D1-E2F7-98366E639853}"/>
          </ac:graphicFrameMkLst>
        </pc:graphicFrameChg>
      </pc:sldChg>
      <pc:sldChg chg="add del">
        <pc:chgData name="Vora, Unnati" userId="9b21c8de-4d56-4d5c-8c71-3cdd9983c1cb" providerId="ADAL" clId="{0563E8B3-9430-4FB1-9708-B50430EB599F}" dt="2024-12-13T08:26:56.386" v="5351" actId="47"/>
        <pc:sldMkLst>
          <pc:docMk/>
          <pc:sldMk cId="3223465483" sldId="318"/>
        </pc:sldMkLst>
      </pc:sldChg>
      <pc:sldChg chg="modSp add mod">
        <pc:chgData name="Vora, Unnati" userId="9b21c8de-4d56-4d5c-8c71-3cdd9983c1cb" providerId="ADAL" clId="{0563E8B3-9430-4FB1-9708-B50430EB599F}" dt="2024-12-13T11:46:49.603" v="6654" actId="113"/>
        <pc:sldMkLst>
          <pc:docMk/>
          <pc:sldMk cId="1275649561" sldId="319"/>
        </pc:sldMkLst>
        <pc:spChg chg="mod">
          <ac:chgData name="Vora, Unnati" userId="9b21c8de-4d56-4d5c-8c71-3cdd9983c1cb" providerId="ADAL" clId="{0563E8B3-9430-4FB1-9708-B50430EB599F}" dt="2024-12-13T08:46:23.652" v="5694" actId="20577"/>
          <ac:spMkLst>
            <pc:docMk/>
            <pc:sldMk cId="1275649561" sldId="319"/>
            <ac:spMk id="3" creationId="{975FF308-2C48-EFAE-7B11-5E301D4EBDC6}"/>
          </ac:spMkLst>
        </pc:spChg>
        <pc:graphicFrameChg chg="mod">
          <ac:chgData name="Vora, Unnati" userId="9b21c8de-4d56-4d5c-8c71-3cdd9983c1cb" providerId="ADAL" clId="{0563E8B3-9430-4FB1-9708-B50430EB599F}" dt="2024-12-13T11:46:43.474" v="6652" actId="113"/>
          <ac:graphicFrameMkLst>
            <pc:docMk/>
            <pc:sldMk cId="1275649561" sldId="319"/>
            <ac:graphicFrameMk id="4" creationId="{BA20F0D3-B2DA-4C49-6253-99F56483010C}"/>
          </ac:graphicFrameMkLst>
        </pc:graphicFrameChg>
        <pc:graphicFrameChg chg="mod">
          <ac:chgData name="Vora, Unnati" userId="9b21c8de-4d56-4d5c-8c71-3cdd9983c1cb" providerId="ADAL" clId="{0563E8B3-9430-4FB1-9708-B50430EB599F}" dt="2024-12-13T11:46:49.603" v="6654" actId="113"/>
          <ac:graphicFrameMkLst>
            <pc:docMk/>
            <pc:sldMk cId="1275649561" sldId="319"/>
            <ac:graphicFrameMk id="7" creationId="{0866B1EA-BF0B-B328-8A22-6550E5F0A358}"/>
          </ac:graphicFrameMkLst>
        </pc:graphicFrameChg>
      </pc:sldChg>
      <pc:sldChg chg="addSp delSp modSp add mod">
        <pc:chgData name="Vora, Unnati" userId="9b21c8de-4d56-4d5c-8c71-3cdd9983c1cb" providerId="ADAL" clId="{0563E8B3-9430-4FB1-9708-B50430EB599F}" dt="2024-12-13T10:07:28.240" v="6160" actId="2711"/>
        <pc:sldMkLst>
          <pc:docMk/>
          <pc:sldMk cId="2331702388" sldId="320"/>
        </pc:sldMkLst>
        <pc:spChg chg="del">
          <ac:chgData name="Vora, Unnati" userId="9b21c8de-4d56-4d5c-8c71-3cdd9983c1cb" providerId="ADAL" clId="{0563E8B3-9430-4FB1-9708-B50430EB599F}" dt="2024-12-13T09:54:50.913" v="6083" actId="478"/>
          <ac:spMkLst>
            <pc:docMk/>
            <pc:sldMk cId="2331702388" sldId="320"/>
            <ac:spMk id="3" creationId="{807CFC6F-5284-4D4B-13A7-2EDC3DA19B43}"/>
          </ac:spMkLst>
        </pc:spChg>
        <pc:spChg chg="add mod">
          <ac:chgData name="Vora, Unnati" userId="9b21c8de-4d56-4d5c-8c71-3cdd9983c1cb" providerId="ADAL" clId="{0563E8B3-9430-4FB1-9708-B50430EB599F}" dt="2024-12-13T10:07:28.240" v="6160" actId="2711"/>
          <ac:spMkLst>
            <pc:docMk/>
            <pc:sldMk cId="2331702388" sldId="320"/>
            <ac:spMk id="4" creationId="{08209E04-FE7A-781D-9417-1845316F55E2}"/>
          </ac:spMkLst>
        </pc:spChg>
        <pc:spChg chg="mod">
          <ac:chgData name="Vora, Unnati" userId="9b21c8de-4d56-4d5c-8c71-3cdd9983c1cb" providerId="ADAL" clId="{0563E8B3-9430-4FB1-9708-B50430EB599F}" dt="2024-12-13T10:07:28.240" v="6160" actId="2711"/>
          <ac:spMkLst>
            <pc:docMk/>
            <pc:sldMk cId="2331702388" sldId="320"/>
            <ac:spMk id="5" creationId="{00000000-0000-0000-0000-000000000000}"/>
          </ac:spMkLst>
        </pc:spChg>
        <pc:spChg chg="mod">
          <ac:chgData name="Vora, Unnati" userId="9b21c8de-4d56-4d5c-8c71-3cdd9983c1cb" providerId="ADAL" clId="{0563E8B3-9430-4FB1-9708-B50430EB599F}" dt="2024-12-13T10:07:28.240" v="6160" actId="2711"/>
          <ac:spMkLst>
            <pc:docMk/>
            <pc:sldMk cId="2331702388" sldId="320"/>
            <ac:spMk id="6" creationId="{00000000-0000-0000-0000-000000000000}"/>
          </ac:spMkLst>
        </pc:spChg>
        <pc:graphicFrameChg chg="del">
          <ac:chgData name="Vora, Unnati" userId="9b21c8de-4d56-4d5c-8c71-3cdd9983c1cb" providerId="ADAL" clId="{0563E8B3-9430-4FB1-9708-B50430EB599F}" dt="2024-12-13T09:59:18.140" v="6084" actId="478"/>
          <ac:graphicFrameMkLst>
            <pc:docMk/>
            <pc:sldMk cId="2331702388" sldId="320"/>
            <ac:graphicFrameMk id="16" creationId="{D339F866-0661-CCB3-6997-9E66DC2C82F3}"/>
          </ac:graphicFrameMkLst>
        </pc:graphicFrameChg>
        <pc:graphicFrameChg chg="mod">
          <ac:chgData name="Vora, Unnati" userId="9b21c8de-4d56-4d5c-8c71-3cdd9983c1cb" providerId="ADAL" clId="{0563E8B3-9430-4FB1-9708-B50430EB599F}" dt="2024-12-13T10:07:28.240" v="6160" actId="2711"/>
          <ac:graphicFrameMkLst>
            <pc:docMk/>
            <pc:sldMk cId="2331702388" sldId="320"/>
            <ac:graphicFrameMk id="17" creationId="{680CF271-26E1-0EC8-884D-46DBA979A6C9}"/>
          </ac:graphicFrameMkLst>
        </pc:graphicFrameChg>
        <pc:graphicFrameChg chg="del">
          <ac:chgData name="Vora, Unnati" userId="9b21c8de-4d56-4d5c-8c71-3cdd9983c1cb" providerId="ADAL" clId="{0563E8B3-9430-4FB1-9708-B50430EB599F}" dt="2024-12-13T09:59:20.965" v="6085" actId="478"/>
          <ac:graphicFrameMkLst>
            <pc:docMk/>
            <pc:sldMk cId="2331702388" sldId="320"/>
            <ac:graphicFrameMk id="21" creationId="{E588CF32-1498-5ACE-339C-CD1C5A9D220C}"/>
          </ac:graphicFrameMkLst>
        </pc:graphicFrameChg>
        <pc:graphicFrameChg chg="del">
          <ac:chgData name="Vora, Unnati" userId="9b21c8de-4d56-4d5c-8c71-3cdd9983c1cb" providerId="ADAL" clId="{0563E8B3-9430-4FB1-9708-B50430EB599F}" dt="2024-12-13T09:59:28.613" v="6087" actId="478"/>
          <ac:graphicFrameMkLst>
            <pc:docMk/>
            <pc:sldMk cId="2331702388" sldId="320"/>
            <ac:graphicFrameMk id="23" creationId="{BDA6CAC3-D7D4-82A7-BB80-64A4BADA14AF}"/>
          </ac:graphicFrameMkLst>
        </pc:graphicFrameChg>
        <pc:graphicFrameChg chg="del">
          <ac:chgData name="Vora, Unnati" userId="9b21c8de-4d56-4d5c-8c71-3cdd9983c1cb" providerId="ADAL" clId="{0563E8B3-9430-4FB1-9708-B50430EB599F}" dt="2024-12-13T09:59:25.596" v="6086" actId="478"/>
          <ac:graphicFrameMkLst>
            <pc:docMk/>
            <pc:sldMk cId="2331702388" sldId="320"/>
            <ac:graphicFrameMk id="24" creationId="{336AAE77-BCD2-1F97-D0F2-4DED073CCCF1}"/>
          </ac:graphicFrameMkLst>
        </pc:graphicFrameChg>
        <pc:picChg chg="mod">
          <ac:chgData name="Vora, Unnati" userId="9b21c8de-4d56-4d5c-8c71-3cdd9983c1cb" providerId="ADAL" clId="{0563E8B3-9430-4FB1-9708-B50430EB599F}" dt="2024-12-13T10:07:28.240" v="6160" actId="2711"/>
          <ac:picMkLst>
            <pc:docMk/>
            <pc:sldMk cId="2331702388" sldId="320"/>
            <ac:picMk id="2" creationId="{00000000-0000-0000-0000-000000000000}"/>
          </ac:picMkLst>
        </pc:picChg>
      </pc:sldChg>
      <pc:sldChg chg="delSp modSp add del mod ord">
        <pc:chgData name="Vora, Unnati" userId="9b21c8de-4d56-4d5c-8c71-3cdd9983c1cb" providerId="ADAL" clId="{0563E8B3-9430-4FB1-9708-B50430EB599F}" dt="2024-12-13T10:08:36.883" v="6185" actId="47"/>
        <pc:sldMkLst>
          <pc:docMk/>
          <pc:sldMk cId="2320682635" sldId="321"/>
        </pc:sldMkLst>
        <pc:spChg chg="mod">
          <ac:chgData name="Vora, Unnati" userId="9b21c8de-4d56-4d5c-8c71-3cdd9983c1cb" providerId="ADAL" clId="{0563E8B3-9430-4FB1-9708-B50430EB599F}" dt="2024-12-13T10:07:34.783" v="6161" actId="2711"/>
          <ac:spMkLst>
            <pc:docMk/>
            <pc:sldMk cId="2320682635" sldId="321"/>
            <ac:spMk id="3" creationId="{807CFC6F-5284-4D4B-13A7-2EDC3DA19B43}"/>
          </ac:spMkLst>
        </pc:spChg>
        <pc:spChg chg="mod">
          <ac:chgData name="Vora, Unnati" userId="9b21c8de-4d56-4d5c-8c71-3cdd9983c1cb" providerId="ADAL" clId="{0563E8B3-9430-4FB1-9708-B50430EB599F}" dt="2024-12-13T10:07:34.783" v="6161" actId="2711"/>
          <ac:spMkLst>
            <pc:docMk/>
            <pc:sldMk cId="2320682635" sldId="321"/>
            <ac:spMk id="5" creationId="{00000000-0000-0000-0000-000000000000}"/>
          </ac:spMkLst>
        </pc:spChg>
        <pc:spChg chg="mod">
          <ac:chgData name="Vora, Unnati" userId="9b21c8de-4d56-4d5c-8c71-3cdd9983c1cb" providerId="ADAL" clId="{0563E8B3-9430-4FB1-9708-B50430EB599F}" dt="2024-12-13T10:07:34.783" v="6161" actId="2711"/>
          <ac:spMkLst>
            <pc:docMk/>
            <pc:sldMk cId="2320682635" sldId="321"/>
            <ac:spMk id="6" creationId="{00000000-0000-0000-0000-000000000000}"/>
          </ac:spMkLst>
        </pc:spChg>
        <pc:graphicFrameChg chg="mod">
          <ac:chgData name="Vora, Unnati" userId="9b21c8de-4d56-4d5c-8c71-3cdd9983c1cb" providerId="ADAL" clId="{0563E8B3-9430-4FB1-9708-B50430EB599F}" dt="2024-12-13T10:08:33.782" v="6184" actId="20577"/>
          <ac:graphicFrameMkLst>
            <pc:docMk/>
            <pc:sldMk cId="2320682635" sldId="321"/>
            <ac:graphicFrameMk id="16" creationId="{D339F866-0661-CCB3-6997-9E66DC2C82F3}"/>
          </ac:graphicFrameMkLst>
        </pc:graphicFrameChg>
        <pc:graphicFrameChg chg="del mod">
          <ac:chgData name="Vora, Unnati" userId="9b21c8de-4d56-4d5c-8c71-3cdd9983c1cb" providerId="ADAL" clId="{0563E8B3-9430-4FB1-9708-B50430EB599F}" dt="2024-12-13T10:07:38.974" v="6162" actId="478"/>
          <ac:graphicFrameMkLst>
            <pc:docMk/>
            <pc:sldMk cId="2320682635" sldId="321"/>
            <ac:graphicFrameMk id="17" creationId="{680CF271-26E1-0EC8-884D-46DBA979A6C9}"/>
          </ac:graphicFrameMkLst>
        </pc:graphicFrameChg>
        <pc:graphicFrameChg chg="mod">
          <ac:chgData name="Vora, Unnati" userId="9b21c8de-4d56-4d5c-8c71-3cdd9983c1cb" providerId="ADAL" clId="{0563E8B3-9430-4FB1-9708-B50430EB599F}" dt="2024-12-13T10:07:34.783" v="6161" actId="2711"/>
          <ac:graphicFrameMkLst>
            <pc:docMk/>
            <pc:sldMk cId="2320682635" sldId="321"/>
            <ac:graphicFrameMk id="21" creationId="{E588CF32-1498-5ACE-339C-CD1C5A9D220C}"/>
          </ac:graphicFrameMkLst>
        </pc:graphicFrameChg>
        <pc:graphicFrameChg chg="mod">
          <ac:chgData name="Vora, Unnati" userId="9b21c8de-4d56-4d5c-8c71-3cdd9983c1cb" providerId="ADAL" clId="{0563E8B3-9430-4FB1-9708-B50430EB599F}" dt="2024-12-13T10:07:34.783" v="6161" actId="2711"/>
          <ac:graphicFrameMkLst>
            <pc:docMk/>
            <pc:sldMk cId="2320682635" sldId="321"/>
            <ac:graphicFrameMk id="23" creationId="{BDA6CAC3-D7D4-82A7-BB80-64A4BADA14AF}"/>
          </ac:graphicFrameMkLst>
        </pc:graphicFrameChg>
        <pc:graphicFrameChg chg="mod">
          <ac:chgData name="Vora, Unnati" userId="9b21c8de-4d56-4d5c-8c71-3cdd9983c1cb" providerId="ADAL" clId="{0563E8B3-9430-4FB1-9708-B50430EB599F}" dt="2024-12-13T10:07:34.783" v="6161" actId="2711"/>
          <ac:graphicFrameMkLst>
            <pc:docMk/>
            <pc:sldMk cId="2320682635" sldId="321"/>
            <ac:graphicFrameMk id="24" creationId="{336AAE77-BCD2-1F97-D0F2-4DED073CCCF1}"/>
          </ac:graphicFrameMkLst>
        </pc:graphicFrameChg>
        <pc:picChg chg="mod">
          <ac:chgData name="Vora, Unnati" userId="9b21c8de-4d56-4d5c-8c71-3cdd9983c1cb" providerId="ADAL" clId="{0563E8B3-9430-4FB1-9708-B50430EB599F}" dt="2024-12-13T10:07:34.783" v="6161" actId="2711"/>
          <ac:picMkLst>
            <pc:docMk/>
            <pc:sldMk cId="2320682635" sldId="321"/>
            <ac:picMk id="2" creationId="{00000000-0000-0000-0000-000000000000}"/>
          </ac:picMkLst>
        </pc:picChg>
      </pc:sldChg>
      <pc:sldChg chg="addSp delSp modSp add del mod ord">
        <pc:chgData name="Vora, Unnati" userId="9b21c8de-4d56-4d5c-8c71-3cdd9983c1cb" providerId="ADAL" clId="{0563E8B3-9430-4FB1-9708-B50430EB599F}" dt="2024-12-13T10:15:20.238" v="6481" actId="47"/>
        <pc:sldMkLst>
          <pc:docMk/>
          <pc:sldMk cId="4255757957" sldId="321"/>
        </pc:sldMkLst>
        <pc:graphicFrameChg chg="add mod">
          <ac:chgData name="Vora, Unnati" userId="9b21c8de-4d56-4d5c-8c71-3cdd9983c1cb" providerId="ADAL" clId="{0563E8B3-9430-4FB1-9708-B50430EB599F}" dt="2024-12-13T10:10:50.429" v="6439" actId="20577"/>
          <ac:graphicFrameMkLst>
            <pc:docMk/>
            <pc:sldMk cId="4255757957" sldId="321"/>
            <ac:graphicFrameMk id="4" creationId="{294235C4-2F1F-8814-7D20-75906327DB10}"/>
          </ac:graphicFrameMkLst>
        </pc:graphicFrameChg>
        <pc:graphicFrameChg chg="mod">
          <ac:chgData name="Vora, Unnati" userId="9b21c8de-4d56-4d5c-8c71-3cdd9983c1cb" providerId="ADAL" clId="{0563E8B3-9430-4FB1-9708-B50430EB599F}" dt="2024-12-13T10:09:09.423" v="6218" actId="20577"/>
          <ac:graphicFrameMkLst>
            <pc:docMk/>
            <pc:sldMk cId="4255757957" sldId="321"/>
            <ac:graphicFrameMk id="16" creationId="{D339F866-0661-CCB3-6997-9E66DC2C82F3}"/>
          </ac:graphicFrameMkLst>
        </pc:graphicFrameChg>
        <pc:graphicFrameChg chg="del">
          <ac:chgData name="Vora, Unnati" userId="9b21c8de-4d56-4d5c-8c71-3cdd9983c1cb" providerId="ADAL" clId="{0563E8B3-9430-4FB1-9708-B50430EB599F}" dt="2024-12-13T10:09:23.550" v="6219" actId="478"/>
          <ac:graphicFrameMkLst>
            <pc:docMk/>
            <pc:sldMk cId="4255757957" sldId="321"/>
            <ac:graphicFrameMk id="17" creationId="{680CF271-26E1-0EC8-884D-46DBA979A6C9}"/>
          </ac:graphicFrameMkLst>
        </pc:graphicFrameChg>
        <pc:graphicFrameChg chg="mod">
          <ac:chgData name="Vora, Unnati" userId="9b21c8de-4d56-4d5c-8c71-3cdd9983c1cb" providerId="ADAL" clId="{0563E8B3-9430-4FB1-9708-B50430EB599F}" dt="2024-12-13T10:11:37.513" v="6441" actId="1076"/>
          <ac:graphicFrameMkLst>
            <pc:docMk/>
            <pc:sldMk cId="4255757957" sldId="321"/>
            <ac:graphicFrameMk id="21" creationId="{E588CF32-1498-5ACE-339C-CD1C5A9D220C}"/>
          </ac:graphicFrameMkLst>
        </pc:graphicFrameChg>
        <pc:graphicFrameChg chg="mod">
          <ac:chgData name="Vora, Unnati" userId="9b21c8de-4d56-4d5c-8c71-3cdd9983c1cb" providerId="ADAL" clId="{0563E8B3-9430-4FB1-9708-B50430EB599F}" dt="2024-12-13T10:09:51.648" v="6327" actId="1037"/>
          <ac:graphicFrameMkLst>
            <pc:docMk/>
            <pc:sldMk cId="4255757957" sldId="321"/>
            <ac:graphicFrameMk id="23" creationId="{BDA6CAC3-D7D4-82A7-BB80-64A4BADA14AF}"/>
          </ac:graphicFrameMkLst>
        </pc:graphicFrameChg>
        <pc:graphicFrameChg chg="mod">
          <ac:chgData name="Vora, Unnati" userId="9b21c8de-4d56-4d5c-8c71-3cdd9983c1cb" providerId="ADAL" clId="{0563E8B3-9430-4FB1-9708-B50430EB599F}" dt="2024-12-13T10:09:43.226" v="6292" actId="1038"/>
          <ac:graphicFrameMkLst>
            <pc:docMk/>
            <pc:sldMk cId="4255757957" sldId="321"/>
            <ac:graphicFrameMk id="24" creationId="{336AAE77-BCD2-1F97-D0F2-4DED073CCCF1}"/>
          </ac:graphicFrameMkLst>
        </pc:graphicFrameChg>
      </pc:sldChg>
      <pc:sldChg chg="delSp modSp add del mod ord">
        <pc:chgData name="Vora, Unnati" userId="9b21c8de-4d56-4d5c-8c71-3cdd9983c1cb" providerId="ADAL" clId="{0563E8B3-9430-4FB1-9708-B50430EB599F}" dt="2024-12-13T17:14:17.680" v="7188" actId="47"/>
        <pc:sldMkLst>
          <pc:docMk/>
          <pc:sldMk cId="3730493917" sldId="322"/>
        </pc:sldMkLst>
        <pc:spChg chg="del">
          <ac:chgData name="Vora, Unnati" userId="9b21c8de-4d56-4d5c-8c71-3cdd9983c1cb" providerId="ADAL" clId="{0563E8B3-9430-4FB1-9708-B50430EB599F}" dt="2024-12-13T10:12:28.398" v="6446" actId="478"/>
          <ac:spMkLst>
            <pc:docMk/>
            <pc:sldMk cId="3730493917" sldId="322"/>
            <ac:spMk id="3" creationId="{975FF308-2C48-EFAE-7B11-5E301D4EBDC6}"/>
          </ac:spMkLst>
        </pc:spChg>
        <pc:spChg chg="mod">
          <ac:chgData name="Vora, Unnati" userId="9b21c8de-4d56-4d5c-8c71-3cdd9983c1cb" providerId="ADAL" clId="{0563E8B3-9430-4FB1-9708-B50430EB599F}" dt="2024-12-13T10:12:21.461" v="6445"/>
          <ac:spMkLst>
            <pc:docMk/>
            <pc:sldMk cId="3730493917" sldId="322"/>
            <ac:spMk id="9" creationId="{3E9E7590-569C-2690-BD65-CCECAB540D53}"/>
          </ac:spMkLst>
        </pc:spChg>
        <pc:graphicFrameChg chg="mod">
          <ac:chgData name="Vora, Unnati" userId="9b21c8de-4d56-4d5c-8c71-3cdd9983c1cb" providerId="ADAL" clId="{0563E8B3-9430-4FB1-9708-B50430EB599F}" dt="2024-12-13T17:09:35.475" v="7134" actId="20577"/>
          <ac:graphicFrameMkLst>
            <pc:docMk/>
            <pc:sldMk cId="3730493917" sldId="322"/>
            <ac:graphicFrameMk id="7" creationId="{0866B1EA-BF0B-B328-8A22-6550E5F0A358}"/>
          </ac:graphicFrameMkLst>
        </pc:graphicFrameChg>
        <pc:graphicFrameChg chg="mod">
          <ac:chgData name="Vora, Unnati" userId="9b21c8de-4d56-4d5c-8c71-3cdd9983c1cb" providerId="ADAL" clId="{0563E8B3-9430-4FB1-9708-B50430EB599F}" dt="2024-12-13T13:12:53.508" v="6852" actId="13926"/>
          <ac:graphicFrameMkLst>
            <pc:docMk/>
            <pc:sldMk cId="3730493917" sldId="322"/>
            <ac:graphicFrameMk id="8" creationId="{3564C007-E3CD-F1D1-E2F7-98366E639853}"/>
          </ac:graphicFrameMkLst>
        </pc:graphicFrameChg>
      </pc:sldChg>
      <pc:sldChg chg="modSp add">
        <pc:chgData name="Vora, Unnati" userId="9b21c8de-4d56-4d5c-8c71-3cdd9983c1cb" providerId="ADAL" clId="{0563E8B3-9430-4FB1-9708-B50430EB599F}" dt="2024-12-13T17:18:03.265" v="7194" actId="13926"/>
        <pc:sldMkLst>
          <pc:docMk/>
          <pc:sldMk cId="2480527332" sldId="323"/>
        </pc:sldMkLst>
        <pc:graphicFrameChg chg="mod">
          <ac:chgData name="Vora, Unnati" userId="9b21c8de-4d56-4d5c-8c71-3cdd9983c1cb" providerId="ADAL" clId="{0563E8B3-9430-4FB1-9708-B50430EB599F}" dt="2024-12-13T13:01:33.955" v="6746" actId="20577"/>
          <ac:graphicFrameMkLst>
            <pc:docMk/>
            <pc:sldMk cId="2480527332" sldId="323"/>
            <ac:graphicFrameMk id="4" creationId="{BA20F0D3-B2DA-4C49-6253-99F56483010C}"/>
          </ac:graphicFrameMkLst>
        </pc:graphicFrameChg>
        <pc:graphicFrameChg chg="mod">
          <ac:chgData name="Vora, Unnati" userId="9b21c8de-4d56-4d5c-8c71-3cdd9983c1cb" providerId="ADAL" clId="{0563E8B3-9430-4FB1-9708-B50430EB599F}" dt="2024-12-13T17:18:03.265" v="7194" actId="13926"/>
          <ac:graphicFrameMkLst>
            <pc:docMk/>
            <pc:sldMk cId="2480527332" sldId="323"/>
            <ac:graphicFrameMk id="7" creationId="{0866B1EA-BF0B-B328-8A22-6550E5F0A358}"/>
          </ac:graphicFrameMkLst>
        </pc:graphicFrameChg>
      </pc:sldChg>
      <pc:sldChg chg="modSp add del setBg">
        <pc:chgData name="Vora, Unnati" userId="9b21c8de-4d56-4d5c-8c71-3cdd9983c1cb" providerId="ADAL" clId="{0563E8B3-9430-4FB1-9708-B50430EB599F}" dt="2024-12-13T15:22:11.921" v="6888" actId="113"/>
        <pc:sldMkLst>
          <pc:docMk/>
          <pc:sldMk cId="1976717025" sldId="324"/>
        </pc:sldMkLst>
        <pc:graphicFrameChg chg="mod">
          <ac:chgData name="Vora, Unnati" userId="9b21c8de-4d56-4d5c-8c71-3cdd9983c1cb" providerId="ADAL" clId="{0563E8B3-9430-4FB1-9708-B50430EB599F}" dt="2024-12-13T15:22:11.921" v="6888" actId="113"/>
          <ac:graphicFrameMkLst>
            <pc:docMk/>
            <pc:sldMk cId="1976717025" sldId="324"/>
            <ac:graphicFrameMk id="4" creationId="{F7FFF2FE-7803-CDAE-0B2D-73F9B203285B}"/>
          </ac:graphicFrameMkLst>
        </pc:graphicFrameChg>
        <pc:graphicFrameChg chg="mod">
          <ac:chgData name="Vora, Unnati" userId="9b21c8de-4d56-4d5c-8c71-3cdd9983c1cb" providerId="ADAL" clId="{0563E8B3-9430-4FB1-9708-B50430EB599F}" dt="2024-12-13T15:22:07.940" v="6886" actId="113"/>
          <ac:graphicFrameMkLst>
            <pc:docMk/>
            <pc:sldMk cId="1976717025" sldId="324"/>
            <ac:graphicFrameMk id="7" creationId="{0866B1EA-BF0B-B328-8A22-6550E5F0A358}"/>
          </ac:graphicFrameMkLst>
        </pc:graphicFrameChg>
      </pc:sldChg>
      <pc:sldChg chg="modSp add del setBg">
        <pc:chgData name="Vora, Unnati" userId="9b21c8de-4d56-4d5c-8c71-3cdd9983c1cb" providerId="ADAL" clId="{0563E8B3-9430-4FB1-9708-B50430EB599F}" dt="2024-12-13T15:33:52.085" v="6894" actId="255"/>
        <pc:sldMkLst>
          <pc:docMk/>
          <pc:sldMk cId="332833173" sldId="325"/>
        </pc:sldMkLst>
        <pc:graphicFrameChg chg="mod">
          <ac:chgData name="Vora, Unnati" userId="9b21c8de-4d56-4d5c-8c71-3cdd9983c1cb" providerId="ADAL" clId="{0563E8B3-9430-4FB1-9708-B50430EB599F}" dt="2024-12-13T15:33:52.085" v="6894" actId="255"/>
          <ac:graphicFrameMkLst>
            <pc:docMk/>
            <pc:sldMk cId="332833173" sldId="325"/>
            <ac:graphicFrameMk id="4" creationId="{F7FFF2FE-7803-CDAE-0B2D-73F9B203285B}"/>
          </ac:graphicFrameMkLst>
        </pc:graphicFrameChg>
        <pc:graphicFrameChg chg="mod">
          <ac:chgData name="Vora, Unnati" userId="9b21c8de-4d56-4d5c-8c71-3cdd9983c1cb" providerId="ADAL" clId="{0563E8B3-9430-4FB1-9708-B50430EB599F}" dt="2024-12-13T15:33:45.940" v="6893" actId="255"/>
          <ac:graphicFrameMkLst>
            <pc:docMk/>
            <pc:sldMk cId="332833173" sldId="325"/>
            <ac:graphicFrameMk id="7" creationId="{0866B1EA-BF0B-B328-8A22-6550E5F0A358}"/>
          </ac:graphicFrameMkLst>
        </pc:graphicFrameChg>
      </pc:sldChg>
      <pc:sldChg chg="modSp add del setBg">
        <pc:chgData name="Vora, Unnati" userId="9b21c8de-4d56-4d5c-8c71-3cdd9983c1cb" providerId="ADAL" clId="{0563E8B3-9430-4FB1-9708-B50430EB599F}" dt="2024-12-13T15:21:48.512" v="6880" actId="113"/>
        <pc:sldMkLst>
          <pc:docMk/>
          <pc:sldMk cId="286542537" sldId="326"/>
        </pc:sldMkLst>
        <pc:graphicFrameChg chg="mod">
          <ac:chgData name="Vora, Unnati" userId="9b21c8de-4d56-4d5c-8c71-3cdd9983c1cb" providerId="ADAL" clId="{0563E8B3-9430-4FB1-9708-B50430EB599F}" dt="2024-12-13T15:21:48.512" v="6880" actId="113"/>
          <ac:graphicFrameMkLst>
            <pc:docMk/>
            <pc:sldMk cId="286542537" sldId="326"/>
            <ac:graphicFrameMk id="4" creationId="{F7FFF2FE-7803-CDAE-0B2D-73F9B203285B}"/>
          </ac:graphicFrameMkLst>
        </pc:graphicFrameChg>
        <pc:graphicFrameChg chg="mod">
          <ac:chgData name="Vora, Unnati" userId="9b21c8de-4d56-4d5c-8c71-3cdd9983c1cb" providerId="ADAL" clId="{0563E8B3-9430-4FB1-9708-B50430EB599F}" dt="2024-12-13T15:21:43.322" v="6878" actId="113"/>
          <ac:graphicFrameMkLst>
            <pc:docMk/>
            <pc:sldMk cId="286542537" sldId="326"/>
            <ac:graphicFrameMk id="7" creationId="{0866B1EA-BF0B-B328-8A22-6550E5F0A358}"/>
          </ac:graphicFrameMkLst>
        </pc:graphicFrameChg>
      </pc:sldChg>
      <pc:sldChg chg="modSp add del setBg">
        <pc:chgData name="Vora, Unnati" userId="9b21c8de-4d56-4d5c-8c71-3cdd9983c1cb" providerId="ADAL" clId="{0563E8B3-9430-4FB1-9708-B50430EB599F}" dt="2024-12-13T15:21:59.040" v="6884" actId="113"/>
        <pc:sldMkLst>
          <pc:docMk/>
          <pc:sldMk cId="2827876821" sldId="327"/>
        </pc:sldMkLst>
        <pc:graphicFrameChg chg="mod">
          <ac:chgData name="Vora, Unnati" userId="9b21c8de-4d56-4d5c-8c71-3cdd9983c1cb" providerId="ADAL" clId="{0563E8B3-9430-4FB1-9708-B50430EB599F}" dt="2024-12-13T15:21:59.040" v="6884" actId="113"/>
          <ac:graphicFrameMkLst>
            <pc:docMk/>
            <pc:sldMk cId="2827876821" sldId="327"/>
            <ac:graphicFrameMk id="4" creationId="{F7FFF2FE-7803-CDAE-0B2D-73F9B203285B}"/>
          </ac:graphicFrameMkLst>
        </pc:graphicFrameChg>
        <pc:graphicFrameChg chg="mod">
          <ac:chgData name="Vora, Unnati" userId="9b21c8de-4d56-4d5c-8c71-3cdd9983c1cb" providerId="ADAL" clId="{0563E8B3-9430-4FB1-9708-B50430EB599F}" dt="2024-12-13T15:21:55.181" v="6882" actId="113"/>
          <ac:graphicFrameMkLst>
            <pc:docMk/>
            <pc:sldMk cId="2827876821" sldId="327"/>
            <ac:graphicFrameMk id="7" creationId="{0866B1EA-BF0B-B328-8A22-6550E5F0A358}"/>
          </ac:graphicFrameMkLst>
        </pc:graphicFrameChg>
      </pc:sldChg>
      <pc:sldChg chg="modSp add del mod">
        <pc:chgData name="Vora, Unnati" userId="9b21c8de-4d56-4d5c-8c71-3cdd9983c1cb" providerId="ADAL" clId="{0563E8B3-9430-4FB1-9708-B50430EB599F}" dt="2024-12-13T17:21:32.061" v="7214" actId="47"/>
        <pc:sldMkLst>
          <pc:docMk/>
          <pc:sldMk cId="1028459770" sldId="328"/>
        </pc:sldMkLst>
        <pc:graphicFrameChg chg="mod">
          <ac:chgData name="Vora, Unnati" userId="9b21c8de-4d56-4d5c-8c71-3cdd9983c1cb" providerId="ADAL" clId="{0563E8B3-9430-4FB1-9708-B50430EB599F}" dt="2024-12-13T17:13:09.178" v="7163"/>
          <ac:graphicFrameMkLst>
            <pc:docMk/>
            <pc:sldMk cId="1028459770" sldId="328"/>
            <ac:graphicFrameMk id="7" creationId="{0866B1EA-BF0B-B328-8A22-6550E5F0A358}"/>
          </ac:graphicFrameMkLst>
        </pc:graphicFrameChg>
        <pc:graphicFrameChg chg="mod">
          <ac:chgData name="Vora, Unnati" userId="9b21c8de-4d56-4d5c-8c71-3cdd9983c1cb" providerId="ADAL" clId="{0563E8B3-9430-4FB1-9708-B50430EB599F}" dt="2024-12-13T17:14:02.214" v="7187" actId="255"/>
          <ac:graphicFrameMkLst>
            <pc:docMk/>
            <pc:sldMk cId="1028459770" sldId="328"/>
            <ac:graphicFrameMk id="8" creationId="{3564C007-E3CD-F1D1-E2F7-98366E639853}"/>
          </ac:graphicFrameMkLst>
        </pc:graphicFrameChg>
      </pc:sldChg>
      <pc:sldChg chg="modSp add mod">
        <pc:chgData name="Vora, Unnati" userId="9b21c8de-4d56-4d5c-8c71-3cdd9983c1cb" providerId="ADAL" clId="{0563E8B3-9430-4FB1-9708-B50430EB599F}" dt="2024-12-13T17:21:47.400" v="7215"/>
        <pc:sldMkLst>
          <pc:docMk/>
          <pc:sldMk cId="2424051596" sldId="329"/>
        </pc:sldMkLst>
        <pc:graphicFrameChg chg="mod">
          <ac:chgData name="Vora, Unnati" userId="9b21c8de-4d56-4d5c-8c71-3cdd9983c1cb" providerId="ADAL" clId="{0563E8B3-9430-4FB1-9708-B50430EB599F}" dt="2024-12-13T17:21:47.400" v="7215"/>
          <ac:graphicFrameMkLst>
            <pc:docMk/>
            <pc:sldMk cId="2424051596" sldId="329"/>
            <ac:graphicFrameMk id="7" creationId="{0866B1EA-BF0B-B328-8A22-6550E5F0A358}"/>
          </ac:graphicFrameMkLst>
        </pc:graphicFrameChg>
        <pc:graphicFrameChg chg="mod">
          <ac:chgData name="Vora, Unnati" userId="9b21c8de-4d56-4d5c-8c71-3cdd9983c1cb" providerId="ADAL" clId="{0563E8B3-9430-4FB1-9708-B50430EB599F}" dt="2024-12-13T17:21:20.615" v="7213" actId="14100"/>
          <ac:graphicFrameMkLst>
            <pc:docMk/>
            <pc:sldMk cId="2424051596" sldId="329"/>
            <ac:graphicFrameMk id="8" creationId="{3564C007-E3CD-F1D1-E2F7-98366E639853}"/>
          </ac:graphicFrameMkLst>
        </pc:graphicFrameChg>
      </pc:sldChg>
    </pc:docChg>
  </pc:docChgLst>
  <pc:docChgLst>
    <pc:chgData name="Vora, Unnati" userId="9b21c8de-4d56-4d5c-8c71-3cdd9983c1cb" providerId="ADAL" clId="{8DD3A9A2-BE97-41D5-9859-88384B129CCC}"/>
    <pc:docChg chg="undo redo custSel addSld delSld modSld sldOrd">
      <pc:chgData name="Vora, Unnati" userId="9b21c8de-4d56-4d5c-8c71-3cdd9983c1cb" providerId="ADAL" clId="{8DD3A9A2-BE97-41D5-9859-88384B129CCC}" dt="2024-12-14T07:40:25.298" v="439" actId="20577"/>
      <pc:docMkLst>
        <pc:docMk/>
      </pc:docMkLst>
      <pc:sldChg chg="modSp mod">
        <pc:chgData name="Vora, Unnati" userId="9b21c8de-4d56-4d5c-8c71-3cdd9983c1cb" providerId="ADAL" clId="{8DD3A9A2-BE97-41D5-9859-88384B129CCC}" dt="2024-12-14T07:40:25.298" v="439" actId="20577"/>
        <pc:sldMkLst>
          <pc:docMk/>
          <pc:sldMk cId="2430438564" sldId="261"/>
        </pc:sldMkLst>
        <pc:spChg chg="mod">
          <ac:chgData name="Vora, Unnati" userId="9b21c8de-4d56-4d5c-8c71-3cdd9983c1cb" providerId="ADAL" clId="{8DD3A9A2-BE97-41D5-9859-88384B129CCC}" dt="2024-12-14T07:40:25.298" v="439" actId="20577"/>
          <ac:spMkLst>
            <pc:docMk/>
            <pc:sldMk cId="2430438564" sldId="261"/>
            <ac:spMk id="5" creationId="{00000000-0000-0000-0000-000000000000}"/>
          </ac:spMkLst>
        </pc:spChg>
      </pc:sldChg>
      <pc:sldChg chg="addSp modSp mod">
        <pc:chgData name="Vora, Unnati" userId="9b21c8de-4d56-4d5c-8c71-3cdd9983c1cb" providerId="ADAL" clId="{8DD3A9A2-BE97-41D5-9859-88384B129CCC}" dt="2024-12-14T06:51:59.464" v="430" actId="20577"/>
        <pc:sldMkLst>
          <pc:docMk/>
          <pc:sldMk cId="403013573" sldId="268"/>
        </pc:sldMkLst>
        <pc:spChg chg="mod">
          <ac:chgData name="Vora, Unnati" userId="9b21c8de-4d56-4d5c-8c71-3cdd9983c1cb" providerId="ADAL" clId="{8DD3A9A2-BE97-41D5-9859-88384B129CCC}" dt="2024-12-14T06:51:59.464" v="430" actId="20577"/>
          <ac:spMkLst>
            <pc:docMk/>
            <pc:sldMk cId="403013573" sldId="268"/>
            <ac:spMk id="7" creationId="{E29CB89E-5CB7-2124-EB68-9DD0DDFF4C7D}"/>
          </ac:spMkLst>
        </pc:spChg>
        <pc:graphicFrameChg chg="add mod modGraphic">
          <ac:chgData name="Vora, Unnati" userId="9b21c8de-4d56-4d5c-8c71-3cdd9983c1cb" providerId="ADAL" clId="{8DD3A9A2-BE97-41D5-9859-88384B129CCC}" dt="2024-12-14T06:49:07.108" v="319"/>
          <ac:graphicFrameMkLst>
            <pc:docMk/>
            <pc:sldMk cId="403013573" sldId="268"/>
            <ac:graphicFrameMk id="3" creationId="{C388ADCC-CAA8-F48B-70E5-EE6A9A098ACB}"/>
          </ac:graphicFrameMkLst>
        </pc:graphicFrameChg>
      </pc:sldChg>
      <pc:sldChg chg="del">
        <pc:chgData name="Vora, Unnati" userId="9b21c8de-4d56-4d5c-8c71-3cdd9983c1cb" providerId="ADAL" clId="{8DD3A9A2-BE97-41D5-9859-88384B129CCC}" dt="2024-12-14T06:01:18.970" v="3" actId="47"/>
        <pc:sldMkLst>
          <pc:docMk/>
          <pc:sldMk cId="856252050" sldId="292"/>
        </pc:sldMkLst>
      </pc:sldChg>
      <pc:sldChg chg="addSp modSp">
        <pc:chgData name="Vora, Unnati" userId="9b21c8de-4d56-4d5c-8c71-3cdd9983c1cb" providerId="ADAL" clId="{8DD3A9A2-BE97-41D5-9859-88384B129CCC}" dt="2024-12-14T06:56:41.258" v="434"/>
        <pc:sldMkLst>
          <pc:docMk/>
          <pc:sldMk cId="1898650964" sldId="317"/>
        </pc:sldMkLst>
        <pc:spChg chg="add mod">
          <ac:chgData name="Vora, Unnati" userId="9b21c8de-4d56-4d5c-8c71-3cdd9983c1cb" providerId="ADAL" clId="{8DD3A9A2-BE97-41D5-9859-88384B129CCC}" dt="2024-12-14T06:56:41.258" v="434"/>
          <ac:spMkLst>
            <pc:docMk/>
            <pc:sldMk cId="1898650964" sldId="317"/>
            <ac:spMk id="3" creationId="{7A40F8C1-CC95-EDE0-F924-50A4E1C8223C}"/>
          </ac:spMkLst>
        </pc:spChg>
      </pc:sldChg>
      <pc:sldChg chg="del">
        <pc:chgData name="Vora, Unnati" userId="9b21c8de-4d56-4d5c-8c71-3cdd9983c1cb" providerId="ADAL" clId="{8DD3A9A2-BE97-41D5-9859-88384B129CCC}" dt="2024-12-14T06:55:24.389" v="432" actId="47"/>
        <pc:sldMkLst>
          <pc:docMk/>
          <pc:sldMk cId="2875751386" sldId="331"/>
        </pc:sldMkLst>
      </pc:sldChg>
      <pc:sldChg chg="modSp add mod">
        <pc:chgData name="Vora, Unnati" userId="9b21c8de-4d56-4d5c-8c71-3cdd9983c1cb" providerId="ADAL" clId="{8DD3A9A2-BE97-41D5-9859-88384B129CCC}" dt="2024-12-14T06:03:43.677" v="23" actId="208"/>
        <pc:sldMkLst>
          <pc:docMk/>
          <pc:sldMk cId="2690706415" sldId="332"/>
        </pc:sldMkLst>
        <pc:graphicFrameChg chg="mod">
          <ac:chgData name="Vora, Unnati" userId="9b21c8de-4d56-4d5c-8c71-3cdd9983c1cb" providerId="ADAL" clId="{8DD3A9A2-BE97-41D5-9859-88384B129CCC}" dt="2024-12-14T06:03:43.677" v="23" actId="208"/>
          <ac:graphicFrameMkLst>
            <pc:docMk/>
            <pc:sldMk cId="2690706415" sldId="332"/>
            <ac:graphicFrameMk id="8" creationId="{9247129A-BEFE-EE47-5E83-2EE80827F1BE}"/>
          </ac:graphicFrameMkLst>
        </pc:graphicFrameChg>
      </pc:sldChg>
      <pc:sldChg chg="add del setBg">
        <pc:chgData name="Vora, Unnati" userId="9b21c8de-4d56-4d5c-8c71-3cdd9983c1cb" providerId="ADAL" clId="{8DD3A9A2-BE97-41D5-9859-88384B129CCC}" dt="2024-12-14T06:01:15.988" v="1"/>
        <pc:sldMkLst>
          <pc:docMk/>
          <pc:sldMk cId="2876713436" sldId="332"/>
        </pc:sldMkLst>
      </pc:sldChg>
      <pc:sldChg chg="add del">
        <pc:chgData name="Vora, Unnati" userId="9b21c8de-4d56-4d5c-8c71-3cdd9983c1cb" providerId="ADAL" clId="{8DD3A9A2-BE97-41D5-9859-88384B129CCC}" dt="2024-12-14T06:55:22.569" v="431" actId="47"/>
        <pc:sldMkLst>
          <pc:docMk/>
          <pc:sldMk cId="2959418617" sldId="333"/>
        </pc:sldMkLst>
      </pc:sldChg>
      <pc:sldChg chg="delSp modSp add mod">
        <pc:chgData name="Vora, Unnati" userId="9b21c8de-4d56-4d5c-8c71-3cdd9983c1cb" providerId="ADAL" clId="{8DD3A9A2-BE97-41D5-9859-88384B129CCC}" dt="2024-12-14T06:50:58.172" v="359" actId="207"/>
        <pc:sldMkLst>
          <pc:docMk/>
          <pc:sldMk cId="2532273475" sldId="334"/>
        </pc:sldMkLst>
        <pc:spChg chg="del">
          <ac:chgData name="Vora, Unnati" userId="9b21c8de-4d56-4d5c-8c71-3cdd9983c1cb" providerId="ADAL" clId="{8DD3A9A2-BE97-41D5-9859-88384B129CCC}" dt="2024-12-14T06:12:44.926" v="44" actId="478"/>
          <ac:spMkLst>
            <pc:docMk/>
            <pc:sldMk cId="2532273475" sldId="334"/>
            <ac:spMk id="7" creationId="{E29CB89E-5CB7-2124-EB68-9DD0DDFF4C7D}"/>
          </ac:spMkLst>
        </pc:spChg>
        <pc:graphicFrameChg chg="mod">
          <ac:chgData name="Vora, Unnati" userId="9b21c8de-4d56-4d5c-8c71-3cdd9983c1cb" providerId="ADAL" clId="{8DD3A9A2-BE97-41D5-9859-88384B129CCC}" dt="2024-12-14T06:50:58.172" v="359" actId="207"/>
          <ac:graphicFrameMkLst>
            <pc:docMk/>
            <pc:sldMk cId="2532273475" sldId="334"/>
            <ac:graphicFrameMk id="3" creationId="{C388ADCC-CAA8-F48B-70E5-EE6A9A098ACB}"/>
          </ac:graphicFrameMkLst>
        </pc:graphicFrameChg>
      </pc:sldChg>
      <pc:sldChg chg="addSp delSp modSp add del mod ord">
        <pc:chgData name="Vora, Unnati" userId="9b21c8de-4d56-4d5c-8c71-3cdd9983c1cb" providerId="ADAL" clId="{8DD3A9A2-BE97-41D5-9859-88384B129CCC}" dt="2024-12-14T06:47:49.095" v="316" actId="47"/>
        <pc:sldMkLst>
          <pc:docMk/>
          <pc:sldMk cId="1297400880" sldId="335"/>
        </pc:sldMkLst>
        <pc:spChg chg="mod">
          <ac:chgData name="Vora, Unnati" userId="9b21c8de-4d56-4d5c-8c71-3cdd9983c1cb" providerId="ADAL" clId="{8DD3A9A2-BE97-41D5-9859-88384B129CCC}" dt="2024-12-14T06:38:31.308" v="228" actId="1035"/>
          <ac:spMkLst>
            <pc:docMk/>
            <pc:sldMk cId="1297400880" sldId="335"/>
            <ac:spMk id="7" creationId="{E29CB89E-5CB7-2124-EB68-9DD0DDFF4C7D}"/>
          </ac:spMkLst>
        </pc:spChg>
        <pc:spChg chg="mod">
          <ac:chgData name="Vora, Unnati" userId="9b21c8de-4d56-4d5c-8c71-3cdd9983c1cb" providerId="ADAL" clId="{8DD3A9A2-BE97-41D5-9859-88384B129CCC}" dt="2024-12-14T06:35:06.895" v="183" actId="18245"/>
          <ac:spMkLst>
            <pc:docMk/>
            <pc:sldMk cId="1297400880" sldId="335"/>
            <ac:spMk id="8" creationId="{8BD39F74-057B-1E76-3098-43C6B29F1951}"/>
          </ac:spMkLst>
        </pc:spChg>
        <pc:spChg chg="mod">
          <ac:chgData name="Vora, Unnati" userId="9b21c8de-4d56-4d5c-8c71-3cdd9983c1cb" providerId="ADAL" clId="{8DD3A9A2-BE97-41D5-9859-88384B129CCC}" dt="2024-12-14T06:35:00.142" v="181" actId="11530"/>
          <ac:spMkLst>
            <pc:docMk/>
            <pc:sldMk cId="1297400880" sldId="335"/>
            <ac:spMk id="9" creationId="{B1380ED5-F7A0-5A3E-DAB3-DD9A7262E1FC}"/>
          </ac:spMkLst>
        </pc:spChg>
        <pc:grpChg chg="mod">
          <ac:chgData name="Vora, Unnati" userId="9b21c8de-4d56-4d5c-8c71-3cdd9983c1cb" providerId="ADAL" clId="{8DD3A9A2-BE97-41D5-9859-88384B129CCC}" dt="2024-12-14T06:35:06.895" v="183" actId="18245"/>
          <ac:grpSpMkLst>
            <pc:docMk/>
            <pc:sldMk cId="1297400880" sldId="335"/>
            <ac:grpSpMk id="4" creationId="{D0C64F94-4987-3F25-F7DB-4A27909DE1A5}"/>
          </ac:grpSpMkLst>
        </pc:grpChg>
        <pc:graphicFrameChg chg="add del mod modGraphic">
          <ac:chgData name="Vora, Unnati" userId="9b21c8de-4d56-4d5c-8c71-3cdd9983c1cb" providerId="ADAL" clId="{8DD3A9A2-BE97-41D5-9859-88384B129CCC}" dt="2024-12-14T06:40:19.162" v="246" actId="13822"/>
          <ac:graphicFrameMkLst>
            <pc:docMk/>
            <pc:sldMk cId="1297400880" sldId="335"/>
            <ac:graphicFrameMk id="3" creationId="{C388ADCC-CAA8-F48B-70E5-EE6A9A098ACB}"/>
          </ac:graphicFrameMkLst>
        </pc:graphicFrameChg>
      </pc:sldChg>
      <pc:sldChg chg="add del">
        <pc:chgData name="Vora, Unnati" userId="9b21c8de-4d56-4d5c-8c71-3cdd9983c1cb" providerId="ADAL" clId="{8DD3A9A2-BE97-41D5-9859-88384B129CCC}" dt="2024-12-14T06:40:35.818" v="248" actId="47"/>
        <pc:sldMkLst>
          <pc:docMk/>
          <pc:sldMk cId="513113340" sldId="336"/>
        </pc:sldMkLst>
      </pc:sldChg>
      <pc:sldChg chg="delSp modSp add del mod">
        <pc:chgData name="Vora, Unnati" userId="9b21c8de-4d56-4d5c-8c71-3cdd9983c1cb" providerId="ADAL" clId="{8DD3A9A2-BE97-41D5-9859-88384B129CCC}" dt="2024-12-14T06:47:50.135" v="317" actId="47"/>
        <pc:sldMkLst>
          <pc:docMk/>
          <pc:sldMk cId="4059438590" sldId="337"/>
        </pc:sldMkLst>
        <pc:spChg chg="del">
          <ac:chgData name="Vora, Unnati" userId="9b21c8de-4d56-4d5c-8c71-3cdd9983c1cb" providerId="ADAL" clId="{8DD3A9A2-BE97-41D5-9859-88384B129CCC}" dt="2024-12-14T06:40:47.013" v="249" actId="478"/>
          <ac:spMkLst>
            <pc:docMk/>
            <pc:sldMk cId="4059438590" sldId="337"/>
            <ac:spMk id="7" creationId="{E29CB89E-5CB7-2124-EB68-9DD0DDFF4C7D}"/>
          </ac:spMkLst>
        </pc:spChg>
        <pc:graphicFrameChg chg="mod modGraphic">
          <ac:chgData name="Vora, Unnati" userId="9b21c8de-4d56-4d5c-8c71-3cdd9983c1cb" providerId="ADAL" clId="{8DD3A9A2-BE97-41D5-9859-88384B129CCC}" dt="2024-12-14T06:44:19.464" v="289" actId="255"/>
          <ac:graphicFrameMkLst>
            <pc:docMk/>
            <pc:sldMk cId="4059438590" sldId="337"/>
            <ac:graphicFrameMk id="3" creationId="{C388ADCC-CAA8-F48B-70E5-EE6A9A098ACB}"/>
          </ac:graphicFrameMkLst>
        </pc:graphicFrameChg>
      </pc:sldChg>
    </pc:docChg>
  </pc:docChgLst>
  <pc:docChgLst>
    <pc:chgData name="Dedhia, Vinit" userId="be440b42-90cc-44ea-97ab-8ac4b30d1a99" providerId="ADAL" clId="{087D4103-51C8-4681-AB5C-F08BF5AE211A}"/>
    <pc:docChg chg="custSel addSld modSld">
      <pc:chgData name="Dedhia, Vinit" userId="be440b42-90cc-44ea-97ab-8ac4b30d1a99" providerId="ADAL" clId="{087D4103-51C8-4681-AB5C-F08BF5AE211A}" dt="2024-12-11T06:53:18.742" v="13" actId="478"/>
      <pc:docMkLst>
        <pc:docMk/>
      </pc:docMkLst>
      <pc:sldChg chg="addSp delSp modSp add mod">
        <pc:chgData name="Dedhia, Vinit" userId="be440b42-90cc-44ea-97ab-8ac4b30d1a99" providerId="ADAL" clId="{087D4103-51C8-4681-AB5C-F08BF5AE211A}" dt="2024-12-11T06:53:18.742" v="13" actId="478"/>
        <pc:sldMkLst>
          <pc:docMk/>
          <pc:sldMk cId="568009507" sldId="274"/>
        </pc:sldMkLst>
        <pc:spChg chg="del">
          <ac:chgData name="Dedhia, Vinit" userId="be440b42-90cc-44ea-97ab-8ac4b30d1a99" providerId="ADAL" clId="{087D4103-51C8-4681-AB5C-F08BF5AE211A}" dt="2024-12-11T06:36:56.641" v="4" actId="478"/>
          <ac:spMkLst>
            <pc:docMk/>
            <pc:sldMk cId="568009507" sldId="274"/>
            <ac:spMk id="4" creationId="{00000000-0000-0000-0000-000000000000}"/>
          </ac:spMkLst>
        </pc:spChg>
        <pc:spChg chg="add del">
          <ac:chgData name="Dedhia, Vinit" userId="be440b42-90cc-44ea-97ab-8ac4b30d1a99" providerId="ADAL" clId="{087D4103-51C8-4681-AB5C-F08BF5AE211A}" dt="2024-12-11T06:52:55.368" v="10" actId="478"/>
          <ac:spMkLst>
            <pc:docMk/>
            <pc:sldMk cId="568009507" sldId="274"/>
            <ac:spMk id="11" creationId="{BBF9A721-1EF0-2A27-64E7-1ED4C3760A1A}"/>
          </ac:spMkLst>
        </pc:spChg>
        <pc:spChg chg="add del mod">
          <ac:chgData name="Dedhia, Vinit" userId="be440b42-90cc-44ea-97ab-8ac4b30d1a99" providerId="ADAL" clId="{087D4103-51C8-4681-AB5C-F08BF5AE211A}" dt="2024-12-11T06:53:18.742" v="13" actId="478"/>
          <ac:spMkLst>
            <pc:docMk/>
            <pc:sldMk cId="568009507" sldId="274"/>
            <ac:spMk id="13" creationId="{A0DEB8BA-03BB-6A66-E61F-0C25AF6F28A3}"/>
          </ac:spMkLst>
        </pc:spChg>
        <pc:graphicFrameChg chg="del">
          <ac:chgData name="Dedhia, Vinit" userId="be440b42-90cc-44ea-97ab-8ac4b30d1a99" providerId="ADAL" clId="{087D4103-51C8-4681-AB5C-F08BF5AE211A}" dt="2024-12-11T06:36:42.816" v="1" actId="478"/>
          <ac:graphicFrameMkLst>
            <pc:docMk/>
            <pc:sldMk cId="568009507" sldId="274"/>
            <ac:graphicFrameMk id="3" creationId="{00000000-0000-0000-0000-000000000000}"/>
          </ac:graphicFrameMkLst>
        </pc:graphicFrameChg>
        <pc:graphicFrameChg chg="add del mod">
          <ac:chgData name="Dedhia, Vinit" userId="be440b42-90cc-44ea-97ab-8ac4b30d1a99" providerId="ADAL" clId="{087D4103-51C8-4681-AB5C-F08BF5AE211A}" dt="2024-12-11T06:49:14.258" v="6" actId="478"/>
          <ac:graphicFrameMkLst>
            <pc:docMk/>
            <pc:sldMk cId="568009507" sldId="274"/>
            <ac:graphicFrameMk id="7" creationId="{E22340BE-3830-FECA-3264-577DE710B2F4}"/>
          </ac:graphicFrameMkLst>
        </pc:graphicFrameChg>
        <pc:graphicFrameChg chg="add del mod">
          <ac:chgData name="Dedhia, Vinit" userId="be440b42-90cc-44ea-97ab-8ac4b30d1a99" providerId="ADAL" clId="{087D4103-51C8-4681-AB5C-F08BF5AE211A}" dt="2024-12-11T06:52:45.465" v="8" actId="478"/>
          <ac:graphicFrameMkLst>
            <pc:docMk/>
            <pc:sldMk cId="568009507" sldId="274"/>
            <ac:graphicFrameMk id="8" creationId="{FFEFC22B-D1F2-21E7-B90E-4D189D286AB1}"/>
          </ac:graphicFrameMkLst>
        </pc:graphicFrameChg>
        <pc:graphicFrameChg chg="del mod">
          <ac:chgData name="Dedhia, Vinit" userId="be440b42-90cc-44ea-97ab-8ac4b30d1a99" providerId="ADAL" clId="{087D4103-51C8-4681-AB5C-F08BF5AE211A}" dt="2024-12-11T06:36:53.654" v="3" actId="478"/>
          <ac:graphicFrameMkLst>
            <pc:docMk/>
            <pc:sldMk cId="568009507" sldId="274"/>
            <ac:graphicFrameMk id="9"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D4CA63-6FBD-435C-97C4-A9BFBFCD37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5D6C65-1246-41B6-8C45-52F49D4D1202}">
      <dgm:prSet phldrT="[Text]" custT="1"/>
      <dgm:spPr>
        <a:solidFill>
          <a:srgbClr val="1C73A9"/>
        </a:solidFill>
      </dgm:spPr>
      <dgm:t>
        <a:bodyPr/>
        <a:lstStyle/>
        <a:p>
          <a:pPr marL="274320" algn="l">
            <a:lnSpc>
              <a:spcPct val="100000"/>
            </a:lnSpc>
            <a:spcBef>
              <a:spcPts val="600"/>
            </a:spcBef>
            <a:spcAft>
              <a:spcPts val="600"/>
            </a:spcAft>
          </a:pPr>
          <a:r>
            <a:rPr lang="en-US" sz="2800">
              <a:latin typeface="Trebuchet MS" panose="020B0603020202020204" pitchFamily="34" charset="0"/>
            </a:rPr>
            <a:t>Case Study Overview</a:t>
          </a:r>
        </a:p>
      </dgm:t>
    </dgm:pt>
    <dgm:pt modelId="{743F7618-181B-48EE-A595-BC4F9766C631}" type="par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1E331FA5-AC6C-42DA-9A15-E474387FE1CF}" type="sib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57EF05BE-C385-4F42-9131-3625AC797C8E}">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Marine Insurance Overview</a:t>
          </a:r>
        </a:p>
      </dgm:t>
    </dgm:pt>
    <dgm:pt modelId="{E70B1465-2A8E-4896-935E-09880E4EF927}" type="par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7F5EA05-8397-4FCA-B1F0-C6234F6A015E}" type="sib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D5CCA57-CE11-4924-96DA-0579131353F4}">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Pricing Methodology</a:t>
          </a:r>
        </a:p>
      </dgm:t>
    </dgm:pt>
    <dgm:pt modelId="{C9B845A9-671A-4A97-B433-6DD4EF56F243}" type="par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B56F45CB-72CB-4CAC-876C-AE0A5CC2EE89}" type="sib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79FDC0AF-6A34-439F-B50D-7D1B7C6B521F}">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Impact of Reserving Assumptions</a:t>
          </a:r>
        </a:p>
      </dgm:t>
    </dgm:pt>
    <dgm:pt modelId="{F3D914AC-418A-4526-91BC-2CE7B2F988E9}" type="par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1A11E0ED-EA18-435C-AB28-02930909B7A2}" type="sib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C6FDB6A0-1511-4F95-BF9C-691A16BB28A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Solvency Assessment</a:t>
          </a:r>
        </a:p>
      </dgm:t>
    </dgm:pt>
    <dgm:pt modelId="{32531EBB-36A4-438C-9C0C-AB54D6295695}" type="par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CC317134-DB03-4B32-8601-F17FAA580732}" type="sib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05A36FB5-F633-46D7-A8F5-127553A4C2A3}">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Underwriting Strategic Options</a:t>
          </a:r>
        </a:p>
      </dgm:t>
    </dgm:pt>
    <dgm:pt modelId="{7331765A-F4CB-4E63-8C48-B106C1A9365C}" type="par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4F118DED-7A45-4E9D-B3C9-3A6C0D7C0596}" type="sib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0F2A2B84-B10B-4439-B84D-3A945FCF7CE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Portfolio Monitoring &amp; Review Process</a:t>
          </a:r>
        </a:p>
      </dgm:t>
    </dgm:pt>
    <dgm:pt modelId="{25D84043-530D-46D7-9235-01384526E925}" type="par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6AC4BBA-096D-4AE3-AFCA-74E4861BD93E}" type="sib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0FD090A-C782-4B03-BDC7-793222B09FC9}">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Conclusion</a:t>
          </a:r>
        </a:p>
      </dgm:t>
    </dgm:pt>
    <dgm:pt modelId="{4B2BD5B7-5BE1-494E-8B9D-7E845E4FEFDC}" type="par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3854A71D-FC68-4D73-81DF-F100B5791330}" type="sib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67FDD1B4-A40E-48B0-B152-734E216E2539}">
      <dgm:prSet custT="1"/>
      <dgm:spPr>
        <a:solidFill>
          <a:srgbClr val="1C73A9"/>
        </a:solidFill>
      </dgm:spPr>
      <dgm:t>
        <a:bodyPr/>
        <a:lstStyle/>
        <a:p>
          <a:pPr marL="274320" algn="l">
            <a:spcBef>
              <a:spcPts val="600"/>
            </a:spcBef>
            <a:spcAft>
              <a:spcPts val="600"/>
            </a:spcAft>
          </a:pPr>
          <a:r>
            <a:rPr lang="en-US" sz="2800">
              <a:latin typeface="Trebuchet MS" panose="020B0603020202020204" pitchFamily="34" charset="0"/>
            </a:rPr>
            <a:t>Q&amp;A</a:t>
          </a:r>
        </a:p>
      </dgm:t>
    </dgm:pt>
    <dgm:pt modelId="{D8E8FACB-FB59-4BB2-ACDC-7213D791C12E}" type="par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8E8F36D7-D1F3-4B9F-BB04-A32C45B84FE2}" type="sib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C9ECA848-FEA0-432C-9232-88832F07A5A3}" type="pres">
      <dgm:prSet presAssocID="{25D4CA63-6FBD-435C-97C4-A9BFBFCD37F8}" presName="linear" presStyleCnt="0">
        <dgm:presLayoutVars>
          <dgm:animLvl val="lvl"/>
          <dgm:resizeHandles val="exact"/>
        </dgm:presLayoutVars>
      </dgm:prSet>
      <dgm:spPr/>
    </dgm:pt>
    <dgm:pt modelId="{ABEE5200-BEC6-44A2-BEF4-05156E5C08BE}" type="pres">
      <dgm:prSet presAssocID="{055D6C65-1246-41B6-8C45-52F49D4D1202}" presName="parentText" presStyleLbl="node1" presStyleIdx="0" presStyleCnt="9">
        <dgm:presLayoutVars>
          <dgm:chMax val="0"/>
          <dgm:bulletEnabled val="1"/>
        </dgm:presLayoutVars>
      </dgm:prSet>
      <dgm:spPr/>
    </dgm:pt>
    <dgm:pt modelId="{61C76EF9-7375-4F91-8B87-74068A8C4E20}" type="pres">
      <dgm:prSet presAssocID="{1E331FA5-AC6C-42DA-9A15-E474387FE1CF}" presName="spacer" presStyleCnt="0"/>
      <dgm:spPr/>
    </dgm:pt>
    <dgm:pt modelId="{BDD3BA39-97A6-4F92-8342-FCD346522FB9}" type="pres">
      <dgm:prSet presAssocID="{57EF05BE-C385-4F42-9131-3625AC797C8E}" presName="parentText" presStyleLbl="node1" presStyleIdx="1" presStyleCnt="9">
        <dgm:presLayoutVars>
          <dgm:chMax val="0"/>
          <dgm:bulletEnabled val="1"/>
        </dgm:presLayoutVars>
      </dgm:prSet>
      <dgm:spPr/>
    </dgm:pt>
    <dgm:pt modelId="{A8D5F8F0-E413-491B-BF2B-8C31320A4773}" type="pres">
      <dgm:prSet presAssocID="{D7F5EA05-8397-4FCA-B1F0-C6234F6A015E}" presName="spacer" presStyleCnt="0"/>
      <dgm:spPr/>
    </dgm:pt>
    <dgm:pt modelId="{83306F18-5000-4146-BF1F-EEAB2C4FCCC6}" type="pres">
      <dgm:prSet presAssocID="{DD5CCA57-CE11-4924-96DA-0579131353F4}" presName="parentText" presStyleLbl="node1" presStyleIdx="2" presStyleCnt="9">
        <dgm:presLayoutVars>
          <dgm:chMax val="0"/>
          <dgm:bulletEnabled val="1"/>
        </dgm:presLayoutVars>
      </dgm:prSet>
      <dgm:spPr/>
    </dgm:pt>
    <dgm:pt modelId="{ED31AAA8-51DC-4801-A519-81C15AA536EF}" type="pres">
      <dgm:prSet presAssocID="{B56F45CB-72CB-4CAC-876C-AE0A5CC2EE89}" presName="spacer" presStyleCnt="0"/>
      <dgm:spPr/>
    </dgm:pt>
    <dgm:pt modelId="{CE7F1121-EC64-4D52-8B37-42A9E6EA1474}" type="pres">
      <dgm:prSet presAssocID="{79FDC0AF-6A34-439F-B50D-7D1B7C6B521F}" presName="parentText" presStyleLbl="node1" presStyleIdx="3" presStyleCnt="9">
        <dgm:presLayoutVars>
          <dgm:chMax val="0"/>
          <dgm:bulletEnabled val="1"/>
        </dgm:presLayoutVars>
      </dgm:prSet>
      <dgm:spPr/>
    </dgm:pt>
    <dgm:pt modelId="{CC71B69A-0E24-4B4F-B0EA-B357CCCCB6D7}" type="pres">
      <dgm:prSet presAssocID="{1A11E0ED-EA18-435C-AB28-02930909B7A2}" presName="spacer" presStyleCnt="0"/>
      <dgm:spPr/>
    </dgm:pt>
    <dgm:pt modelId="{9184BFFE-AE58-4E07-A410-994F3CBE0F7C}" type="pres">
      <dgm:prSet presAssocID="{C6FDB6A0-1511-4F95-BF9C-691A16BB28A6}" presName="parentText" presStyleLbl="node1" presStyleIdx="4" presStyleCnt="9">
        <dgm:presLayoutVars>
          <dgm:chMax val="0"/>
          <dgm:bulletEnabled val="1"/>
        </dgm:presLayoutVars>
      </dgm:prSet>
      <dgm:spPr/>
    </dgm:pt>
    <dgm:pt modelId="{8587AAE2-904B-4243-9115-9E1A10C6A36B}" type="pres">
      <dgm:prSet presAssocID="{CC317134-DB03-4B32-8601-F17FAA580732}" presName="spacer" presStyleCnt="0"/>
      <dgm:spPr/>
    </dgm:pt>
    <dgm:pt modelId="{BFA1BD16-6D88-4F6A-8BDC-2BA4457D1535}" type="pres">
      <dgm:prSet presAssocID="{05A36FB5-F633-46D7-A8F5-127553A4C2A3}" presName="parentText" presStyleLbl="node1" presStyleIdx="5" presStyleCnt="9">
        <dgm:presLayoutVars>
          <dgm:chMax val="0"/>
          <dgm:bulletEnabled val="1"/>
        </dgm:presLayoutVars>
      </dgm:prSet>
      <dgm:spPr/>
    </dgm:pt>
    <dgm:pt modelId="{67E5EF9D-4CB3-427E-A24E-404DEDC7F327}" type="pres">
      <dgm:prSet presAssocID="{4F118DED-7A45-4E9D-B3C9-3A6C0D7C0596}" presName="spacer" presStyleCnt="0"/>
      <dgm:spPr/>
    </dgm:pt>
    <dgm:pt modelId="{E5D6EA39-8D98-4963-ACB5-DC7C607C1FAD}" type="pres">
      <dgm:prSet presAssocID="{0F2A2B84-B10B-4439-B84D-3A945FCF7CE6}" presName="parentText" presStyleLbl="node1" presStyleIdx="6" presStyleCnt="9">
        <dgm:presLayoutVars>
          <dgm:chMax val="0"/>
          <dgm:bulletEnabled val="1"/>
        </dgm:presLayoutVars>
      </dgm:prSet>
      <dgm:spPr/>
    </dgm:pt>
    <dgm:pt modelId="{B16CA8D9-0137-4C5B-A0B0-BAE45DA2A6AD}" type="pres">
      <dgm:prSet presAssocID="{86AC4BBA-096D-4AE3-AFCA-74E4861BD93E}" presName="spacer" presStyleCnt="0"/>
      <dgm:spPr/>
    </dgm:pt>
    <dgm:pt modelId="{3EA04A59-A731-445A-81E5-578E20764A8E}" type="pres">
      <dgm:prSet presAssocID="{80FD090A-C782-4B03-BDC7-793222B09FC9}" presName="parentText" presStyleLbl="node1" presStyleIdx="7" presStyleCnt="9">
        <dgm:presLayoutVars>
          <dgm:chMax val="0"/>
          <dgm:bulletEnabled val="1"/>
        </dgm:presLayoutVars>
      </dgm:prSet>
      <dgm:spPr/>
    </dgm:pt>
    <dgm:pt modelId="{5031CEB5-75A1-4669-9F25-EF3A08F7DF12}" type="pres">
      <dgm:prSet presAssocID="{3854A71D-FC68-4D73-81DF-F100B5791330}" presName="spacer" presStyleCnt="0"/>
      <dgm:spPr/>
    </dgm:pt>
    <dgm:pt modelId="{AFE7C694-5AB0-42A5-AB09-0D1E5D8666A1}" type="pres">
      <dgm:prSet presAssocID="{67FDD1B4-A40E-48B0-B152-734E216E2539}" presName="parentText" presStyleLbl="node1" presStyleIdx="8" presStyleCnt="9">
        <dgm:presLayoutVars>
          <dgm:chMax val="0"/>
          <dgm:bulletEnabled val="1"/>
        </dgm:presLayoutVars>
      </dgm:prSet>
      <dgm:spPr/>
    </dgm:pt>
  </dgm:ptLst>
  <dgm:cxnLst>
    <dgm:cxn modelId="{FE4B300C-6EE5-4F51-BF09-F0AEF82E4C23}" type="presOf" srcId="{DD5CCA57-CE11-4924-96DA-0579131353F4}" destId="{83306F18-5000-4146-BF1F-EEAB2C4FCCC6}" srcOrd="0" destOrd="0" presId="urn:microsoft.com/office/officeart/2005/8/layout/vList2"/>
    <dgm:cxn modelId="{E7A9AF15-B498-4D21-844A-F5086FCE09F7}" type="presOf" srcId="{57EF05BE-C385-4F42-9131-3625AC797C8E}" destId="{BDD3BA39-97A6-4F92-8342-FCD346522FB9}" srcOrd="0" destOrd="0" presId="urn:microsoft.com/office/officeart/2005/8/layout/vList2"/>
    <dgm:cxn modelId="{F8A0AA5D-3413-47C2-8E7E-3DFD7EF15E26}" type="presOf" srcId="{05A36FB5-F633-46D7-A8F5-127553A4C2A3}" destId="{BFA1BD16-6D88-4F6A-8BDC-2BA4457D1535}" srcOrd="0" destOrd="0" presId="urn:microsoft.com/office/officeart/2005/8/layout/vList2"/>
    <dgm:cxn modelId="{9D032A63-7E67-4E67-8A25-F27C5E76CA67}" srcId="{25D4CA63-6FBD-435C-97C4-A9BFBFCD37F8}" destId="{67FDD1B4-A40E-48B0-B152-734E216E2539}" srcOrd="8" destOrd="0" parTransId="{D8E8FACB-FB59-4BB2-ACDC-7213D791C12E}" sibTransId="{8E8F36D7-D1F3-4B9F-BB04-A32C45B84FE2}"/>
    <dgm:cxn modelId="{B0075D6A-2B8E-4FCB-85F5-8061F94FAF4E}" srcId="{25D4CA63-6FBD-435C-97C4-A9BFBFCD37F8}" destId="{055D6C65-1246-41B6-8C45-52F49D4D1202}" srcOrd="0" destOrd="0" parTransId="{743F7618-181B-48EE-A595-BC4F9766C631}" sibTransId="{1E331FA5-AC6C-42DA-9A15-E474387FE1CF}"/>
    <dgm:cxn modelId="{7BBB0A6C-F4BE-4D20-8103-F37B45D7FD23}" type="presOf" srcId="{C6FDB6A0-1511-4F95-BF9C-691A16BB28A6}" destId="{9184BFFE-AE58-4E07-A410-994F3CBE0F7C}" srcOrd="0" destOrd="0" presId="urn:microsoft.com/office/officeart/2005/8/layout/vList2"/>
    <dgm:cxn modelId="{DA3A114C-2228-4DDB-8D12-6BCC65C734CF}" type="presOf" srcId="{79FDC0AF-6A34-439F-B50D-7D1B7C6B521F}" destId="{CE7F1121-EC64-4D52-8B37-42A9E6EA1474}" srcOrd="0" destOrd="0" presId="urn:microsoft.com/office/officeart/2005/8/layout/vList2"/>
    <dgm:cxn modelId="{0DCB2852-9CD8-472E-BC6F-0A4430AA3CDE}" srcId="{25D4CA63-6FBD-435C-97C4-A9BFBFCD37F8}" destId="{57EF05BE-C385-4F42-9131-3625AC797C8E}" srcOrd="1" destOrd="0" parTransId="{E70B1465-2A8E-4896-935E-09880E4EF927}" sibTransId="{D7F5EA05-8397-4FCA-B1F0-C6234F6A015E}"/>
    <dgm:cxn modelId="{86D2797C-1D0A-4DE8-9681-37FB926AB0F5}" type="presOf" srcId="{67FDD1B4-A40E-48B0-B152-734E216E2539}" destId="{AFE7C694-5AB0-42A5-AB09-0D1E5D8666A1}" srcOrd="0" destOrd="0" presId="urn:microsoft.com/office/officeart/2005/8/layout/vList2"/>
    <dgm:cxn modelId="{D1A0E28B-180E-4581-97B1-99498ADC99C9}" srcId="{25D4CA63-6FBD-435C-97C4-A9BFBFCD37F8}" destId="{80FD090A-C782-4B03-BDC7-793222B09FC9}" srcOrd="7" destOrd="0" parTransId="{4B2BD5B7-5BE1-494E-8B9D-7E845E4FEFDC}" sibTransId="{3854A71D-FC68-4D73-81DF-F100B5791330}"/>
    <dgm:cxn modelId="{ECBC369A-5ACC-48E8-9B6A-F123EB2E1F8C}" srcId="{25D4CA63-6FBD-435C-97C4-A9BFBFCD37F8}" destId="{C6FDB6A0-1511-4F95-BF9C-691A16BB28A6}" srcOrd="4" destOrd="0" parTransId="{32531EBB-36A4-438C-9C0C-AB54D6295695}" sibTransId="{CC317134-DB03-4B32-8601-F17FAA580732}"/>
    <dgm:cxn modelId="{9A24EE9A-10F4-4A8E-88CD-BDB0AFCB89C0}" srcId="{25D4CA63-6FBD-435C-97C4-A9BFBFCD37F8}" destId="{DD5CCA57-CE11-4924-96DA-0579131353F4}" srcOrd="2" destOrd="0" parTransId="{C9B845A9-671A-4A97-B433-6DD4EF56F243}" sibTransId="{B56F45CB-72CB-4CAC-876C-AE0A5CC2EE89}"/>
    <dgm:cxn modelId="{D51A6BB2-4365-411C-9A82-5CF28EF57E9A}" srcId="{25D4CA63-6FBD-435C-97C4-A9BFBFCD37F8}" destId="{0F2A2B84-B10B-4439-B84D-3A945FCF7CE6}" srcOrd="6" destOrd="0" parTransId="{25D84043-530D-46D7-9235-01384526E925}" sibTransId="{86AC4BBA-096D-4AE3-AFCA-74E4861BD93E}"/>
    <dgm:cxn modelId="{B78360CE-EB9E-462B-A096-7F503F618AC4}" type="presOf" srcId="{80FD090A-C782-4B03-BDC7-793222B09FC9}" destId="{3EA04A59-A731-445A-81E5-578E20764A8E}" srcOrd="0" destOrd="0" presId="urn:microsoft.com/office/officeart/2005/8/layout/vList2"/>
    <dgm:cxn modelId="{B8447ADE-0CD5-4F9D-AC62-F5700011F2CA}" type="presOf" srcId="{0F2A2B84-B10B-4439-B84D-3A945FCF7CE6}" destId="{E5D6EA39-8D98-4963-ACB5-DC7C607C1FAD}" srcOrd="0" destOrd="0" presId="urn:microsoft.com/office/officeart/2005/8/layout/vList2"/>
    <dgm:cxn modelId="{831F7DDE-2C04-4CA4-9B3A-14FBA9B2B05B}" srcId="{25D4CA63-6FBD-435C-97C4-A9BFBFCD37F8}" destId="{79FDC0AF-6A34-439F-B50D-7D1B7C6B521F}" srcOrd="3" destOrd="0" parTransId="{F3D914AC-418A-4526-91BC-2CE7B2F988E9}" sibTransId="{1A11E0ED-EA18-435C-AB28-02930909B7A2}"/>
    <dgm:cxn modelId="{D284B8E3-43F4-4715-AB44-A8EF5FC06390}" srcId="{25D4CA63-6FBD-435C-97C4-A9BFBFCD37F8}" destId="{05A36FB5-F633-46D7-A8F5-127553A4C2A3}" srcOrd="5" destOrd="0" parTransId="{7331765A-F4CB-4E63-8C48-B106C1A9365C}" sibTransId="{4F118DED-7A45-4E9D-B3C9-3A6C0D7C0596}"/>
    <dgm:cxn modelId="{040DBCFC-4960-48B9-9D62-FEF1D843198E}" type="presOf" srcId="{055D6C65-1246-41B6-8C45-52F49D4D1202}" destId="{ABEE5200-BEC6-44A2-BEF4-05156E5C08BE}" srcOrd="0" destOrd="0" presId="urn:microsoft.com/office/officeart/2005/8/layout/vList2"/>
    <dgm:cxn modelId="{7A9964FD-E6CE-4258-AB9C-058BE8B416FA}" type="presOf" srcId="{25D4CA63-6FBD-435C-97C4-A9BFBFCD37F8}" destId="{C9ECA848-FEA0-432C-9232-88832F07A5A3}" srcOrd="0" destOrd="0" presId="urn:microsoft.com/office/officeart/2005/8/layout/vList2"/>
    <dgm:cxn modelId="{FEF3E0DC-98EC-4437-BC5A-85BCC38024AB}" type="presParOf" srcId="{C9ECA848-FEA0-432C-9232-88832F07A5A3}" destId="{ABEE5200-BEC6-44A2-BEF4-05156E5C08BE}" srcOrd="0" destOrd="0" presId="urn:microsoft.com/office/officeart/2005/8/layout/vList2"/>
    <dgm:cxn modelId="{759F3B53-1D59-469C-B6BC-CBE1D3E24E91}" type="presParOf" srcId="{C9ECA848-FEA0-432C-9232-88832F07A5A3}" destId="{61C76EF9-7375-4F91-8B87-74068A8C4E20}" srcOrd="1" destOrd="0" presId="urn:microsoft.com/office/officeart/2005/8/layout/vList2"/>
    <dgm:cxn modelId="{248A8E3E-59CD-48B9-8A05-564471AC22A6}" type="presParOf" srcId="{C9ECA848-FEA0-432C-9232-88832F07A5A3}" destId="{BDD3BA39-97A6-4F92-8342-FCD346522FB9}" srcOrd="2" destOrd="0" presId="urn:microsoft.com/office/officeart/2005/8/layout/vList2"/>
    <dgm:cxn modelId="{7900D1DE-5260-47EA-8EE2-083816C08758}" type="presParOf" srcId="{C9ECA848-FEA0-432C-9232-88832F07A5A3}" destId="{A8D5F8F0-E413-491B-BF2B-8C31320A4773}" srcOrd="3" destOrd="0" presId="urn:microsoft.com/office/officeart/2005/8/layout/vList2"/>
    <dgm:cxn modelId="{1EB2F8B5-73BF-4199-B7BD-EFBDECB293C0}" type="presParOf" srcId="{C9ECA848-FEA0-432C-9232-88832F07A5A3}" destId="{83306F18-5000-4146-BF1F-EEAB2C4FCCC6}" srcOrd="4" destOrd="0" presId="urn:microsoft.com/office/officeart/2005/8/layout/vList2"/>
    <dgm:cxn modelId="{E34C11F2-F87D-4D6E-8AB5-FBD2250B7049}" type="presParOf" srcId="{C9ECA848-FEA0-432C-9232-88832F07A5A3}" destId="{ED31AAA8-51DC-4801-A519-81C15AA536EF}" srcOrd="5" destOrd="0" presId="urn:microsoft.com/office/officeart/2005/8/layout/vList2"/>
    <dgm:cxn modelId="{083AEF14-658C-4348-B74F-98B898672D8D}" type="presParOf" srcId="{C9ECA848-FEA0-432C-9232-88832F07A5A3}" destId="{CE7F1121-EC64-4D52-8B37-42A9E6EA1474}" srcOrd="6" destOrd="0" presId="urn:microsoft.com/office/officeart/2005/8/layout/vList2"/>
    <dgm:cxn modelId="{B2DE0D60-87BB-49C9-A1BC-F027FE0E33BD}" type="presParOf" srcId="{C9ECA848-FEA0-432C-9232-88832F07A5A3}" destId="{CC71B69A-0E24-4B4F-B0EA-B357CCCCB6D7}" srcOrd="7" destOrd="0" presId="urn:microsoft.com/office/officeart/2005/8/layout/vList2"/>
    <dgm:cxn modelId="{5AB8C3DC-E79A-4444-8F01-F880866961DB}" type="presParOf" srcId="{C9ECA848-FEA0-432C-9232-88832F07A5A3}" destId="{9184BFFE-AE58-4E07-A410-994F3CBE0F7C}" srcOrd="8" destOrd="0" presId="urn:microsoft.com/office/officeart/2005/8/layout/vList2"/>
    <dgm:cxn modelId="{A2AC55AE-C9B1-407A-A222-468CA71402F3}" type="presParOf" srcId="{C9ECA848-FEA0-432C-9232-88832F07A5A3}" destId="{8587AAE2-904B-4243-9115-9E1A10C6A36B}" srcOrd="9" destOrd="0" presId="urn:microsoft.com/office/officeart/2005/8/layout/vList2"/>
    <dgm:cxn modelId="{D5C18C95-E39E-4465-B551-8BEBC458FB36}" type="presParOf" srcId="{C9ECA848-FEA0-432C-9232-88832F07A5A3}" destId="{BFA1BD16-6D88-4F6A-8BDC-2BA4457D1535}" srcOrd="10" destOrd="0" presId="urn:microsoft.com/office/officeart/2005/8/layout/vList2"/>
    <dgm:cxn modelId="{B370F3B4-5119-4BF0-8B54-5EBB57107C7C}" type="presParOf" srcId="{C9ECA848-FEA0-432C-9232-88832F07A5A3}" destId="{67E5EF9D-4CB3-427E-A24E-404DEDC7F327}" srcOrd="11" destOrd="0" presId="urn:microsoft.com/office/officeart/2005/8/layout/vList2"/>
    <dgm:cxn modelId="{259ECF10-B8E0-4F37-96A1-89C1273562B2}" type="presParOf" srcId="{C9ECA848-FEA0-432C-9232-88832F07A5A3}" destId="{E5D6EA39-8D98-4963-ACB5-DC7C607C1FAD}" srcOrd="12" destOrd="0" presId="urn:microsoft.com/office/officeart/2005/8/layout/vList2"/>
    <dgm:cxn modelId="{10547600-6C3B-49AA-A839-0361D967D6EF}" type="presParOf" srcId="{C9ECA848-FEA0-432C-9232-88832F07A5A3}" destId="{B16CA8D9-0137-4C5B-A0B0-BAE45DA2A6AD}" srcOrd="13" destOrd="0" presId="urn:microsoft.com/office/officeart/2005/8/layout/vList2"/>
    <dgm:cxn modelId="{43C0675A-860D-4402-AF12-CD592C09B4A8}" type="presParOf" srcId="{C9ECA848-FEA0-432C-9232-88832F07A5A3}" destId="{3EA04A59-A731-445A-81E5-578E20764A8E}" srcOrd="14" destOrd="0" presId="urn:microsoft.com/office/officeart/2005/8/layout/vList2"/>
    <dgm:cxn modelId="{642C4F3E-962A-44C8-9A39-05643158AB7F}" type="presParOf" srcId="{C9ECA848-FEA0-432C-9232-88832F07A5A3}" destId="{5031CEB5-75A1-4669-9F25-EF3A08F7DF12}" srcOrd="15" destOrd="0" presId="urn:microsoft.com/office/officeart/2005/8/layout/vList2"/>
    <dgm:cxn modelId="{A991CEAD-3807-47E2-BC1A-B9CFACB83802}" type="presParOf" srcId="{C9ECA848-FEA0-432C-9232-88832F07A5A3}" destId="{AFE7C694-5AB0-42A5-AB09-0D1E5D8666A1}" srcOrd="1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25D4CA63-6FBD-435C-97C4-A9BFBFCD37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5D6C65-1246-41B6-8C45-52F49D4D1202}">
      <dgm:prSet phldrT="[Text]" custT="1"/>
      <dgm:spPr>
        <a:solidFill>
          <a:srgbClr val="1C73A9"/>
        </a:solidFill>
      </dgm:spPr>
      <dgm:t>
        <a:bodyPr/>
        <a:lstStyle/>
        <a:p>
          <a:pPr marL="274320" algn="l">
            <a:lnSpc>
              <a:spcPct val="100000"/>
            </a:lnSpc>
            <a:spcBef>
              <a:spcPts val="600"/>
            </a:spcBef>
            <a:spcAft>
              <a:spcPts val="600"/>
            </a:spcAft>
          </a:pPr>
          <a:r>
            <a:rPr lang="en-US" sz="2800">
              <a:latin typeface="Trebuchet MS" panose="020B0603020202020204" pitchFamily="34" charset="0"/>
            </a:rPr>
            <a:t>Case Study Overview</a:t>
          </a:r>
        </a:p>
      </dgm:t>
    </dgm:pt>
    <dgm:pt modelId="{743F7618-181B-48EE-A595-BC4F9766C631}" type="par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1E331FA5-AC6C-42DA-9A15-E474387FE1CF}" type="sib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57EF05BE-C385-4F42-9131-3625AC797C8E}">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Marine Insurance Overview</a:t>
          </a:r>
        </a:p>
      </dgm:t>
    </dgm:pt>
    <dgm:pt modelId="{E70B1465-2A8E-4896-935E-09880E4EF927}" type="par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7F5EA05-8397-4FCA-B1F0-C6234F6A015E}" type="sib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D5CCA57-CE11-4924-96DA-0579131353F4}">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Pricing Methodology</a:t>
          </a:r>
        </a:p>
      </dgm:t>
    </dgm:pt>
    <dgm:pt modelId="{C9B845A9-671A-4A97-B433-6DD4EF56F243}" type="par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B56F45CB-72CB-4CAC-876C-AE0A5CC2EE89}" type="sib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79FDC0AF-6A34-439F-B50D-7D1B7C6B521F}">
      <dgm:prSet custT="1"/>
      <dgm:spPr>
        <a:solidFill>
          <a:schemeClr val="accent3">
            <a:lumMod val="50000"/>
          </a:schemeClr>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Impact of Reserving Assumptions</a:t>
          </a:r>
        </a:p>
      </dgm:t>
    </dgm:pt>
    <dgm:pt modelId="{F3D914AC-418A-4526-91BC-2CE7B2F988E9}" type="par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1A11E0ED-EA18-435C-AB28-02930909B7A2}" type="sib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C6FDB6A0-1511-4F95-BF9C-691A16BB28A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Solvency Assessment</a:t>
          </a:r>
        </a:p>
      </dgm:t>
    </dgm:pt>
    <dgm:pt modelId="{32531EBB-36A4-438C-9C0C-AB54D6295695}" type="par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CC317134-DB03-4B32-8601-F17FAA580732}" type="sib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05A36FB5-F633-46D7-A8F5-127553A4C2A3}">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Underwriting Strategic Options</a:t>
          </a:r>
        </a:p>
      </dgm:t>
    </dgm:pt>
    <dgm:pt modelId="{7331765A-F4CB-4E63-8C48-B106C1A9365C}" type="par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4F118DED-7A45-4E9D-B3C9-3A6C0D7C0596}" type="sib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0F2A2B84-B10B-4439-B84D-3A945FCF7CE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Portfolio Monitoring &amp; Review Process</a:t>
          </a:r>
        </a:p>
      </dgm:t>
    </dgm:pt>
    <dgm:pt modelId="{25D84043-530D-46D7-9235-01384526E925}" type="par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6AC4BBA-096D-4AE3-AFCA-74E4861BD93E}" type="sib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0FD090A-C782-4B03-BDC7-793222B09FC9}">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Conclusion</a:t>
          </a:r>
        </a:p>
      </dgm:t>
    </dgm:pt>
    <dgm:pt modelId="{4B2BD5B7-5BE1-494E-8B9D-7E845E4FEFDC}" type="par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3854A71D-FC68-4D73-81DF-F100B5791330}" type="sib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67FDD1B4-A40E-48B0-B152-734E216E2539}">
      <dgm:prSet custT="1"/>
      <dgm:spPr>
        <a:solidFill>
          <a:srgbClr val="1C73A9"/>
        </a:solidFill>
      </dgm:spPr>
      <dgm:t>
        <a:bodyPr/>
        <a:lstStyle/>
        <a:p>
          <a:pPr marL="274320" algn="l">
            <a:spcBef>
              <a:spcPts val="600"/>
            </a:spcBef>
            <a:spcAft>
              <a:spcPts val="600"/>
            </a:spcAft>
          </a:pPr>
          <a:r>
            <a:rPr lang="en-US" sz="2800">
              <a:latin typeface="Trebuchet MS" panose="020B0603020202020204" pitchFamily="34" charset="0"/>
            </a:rPr>
            <a:t>Q&amp;A</a:t>
          </a:r>
        </a:p>
      </dgm:t>
    </dgm:pt>
    <dgm:pt modelId="{D8E8FACB-FB59-4BB2-ACDC-7213D791C12E}" type="par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8E8F36D7-D1F3-4B9F-BB04-A32C45B84FE2}" type="sib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C9ECA848-FEA0-432C-9232-88832F07A5A3}" type="pres">
      <dgm:prSet presAssocID="{25D4CA63-6FBD-435C-97C4-A9BFBFCD37F8}" presName="linear" presStyleCnt="0">
        <dgm:presLayoutVars>
          <dgm:animLvl val="lvl"/>
          <dgm:resizeHandles val="exact"/>
        </dgm:presLayoutVars>
      </dgm:prSet>
      <dgm:spPr/>
    </dgm:pt>
    <dgm:pt modelId="{ABEE5200-BEC6-44A2-BEF4-05156E5C08BE}" type="pres">
      <dgm:prSet presAssocID="{055D6C65-1246-41B6-8C45-52F49D4D1202}" presName="parentText" presStyleLbl="node1" presStyleIdx="0" presStyleCnt="9">
        <dgm:presLayoutVars>
          <dgm:chMax val="0"/>
          <dgm:bulletEnabled val="1"/>
        </dgm:presLayoutVars>
      </dgm:prSet>
      <dgm:spPr/>
    </dgm:pt>
    <dgm:pt modelId="{61C76EF9-7375-4F91-8B87-74068A8C4E20}" type="pres">
      <dgm:prSet presAssocID="{1E331FA5-AC6C-42DA-9A15-E474387FE1CF}" presName="spacer" presStyleCnt="0"/>
      <dgm:spPr/>
    </dgm:pt>
    <dgm:pt modelId="{BDD3BA39-97A6-4F92-8342-FCD346522FB9}" type="pres">
      <dgm:prSet presAssocID="{57EF05BE-C385-4F42-9131-3625AC797C8E}" presName="parentText" presStyleLbl="node1" presStyleIdx="1" presStyleCnt="9">
        <dgm:presLayoutVars>
          <dgm:chMax val="0"/>
          <dgm:bulletEnabled val="1"/>
        </dgm:presLayoutVars>
      </dgm:prSet>
      <dgm:spPr/>
    </dgm:pt>
    <dgm:pt modelId="{A8D5F8F0-E413-491B-BF2B-8C31320A4773}" type="pres">
      <dgm:prSet presAssocID="{D7F5EA05-8397-4FCA-B1F0-C6234F6A015E}" presName="spacer" presStyleCnt="0"/>
      <dgm:spPr/>
    </dgm:pt>
    <dgm:pt modelId="{83306F18-5000-4146-BF1F-EEAB2C4FCCC6}" type="pres">
      <dgm:prSet presAssocID="{DD5CCA57-CE11-4924-96DA-0579131353F4}" presName="parentText" presStyleLbl="node1" presStyleIdx="2" presStyleCnt="9">
        <dgm:presLayoutVars>
          <dgm:chMax val="0"/>
          <dgm:bulletEnabled val="1"/>
        </dgm:presLayoutVars>
      </dgm:prSet>
      <dgm:spPr/>
    </dgm:pt>
    <dgm:pt modelId="{ED31AAA8-51DC-4801-A519-81C15AA536EF}" type="pres">
      <dgm:prSet presAssocID="{B56F45CB-72CB-4CAC-876C-AE0A5CC2EE89}" presName="spacer" presStyleCnt="0"/>
      <dgm:spPr/>
    </dgm:pt>
    <dgm:pt modelId="{CE7F1121-EC64-4D52-8B37-42A9E6EA1474}" type="pres">
      <dgm:prSet presAssocID="{79FDC0AF-6A34-439F-B50D-7D1B7C6B521F}" presName="parentText" presStyleLbl="node1" presStyleIdx="3" presStyleCnt="9">
        <dgm:presLayoutVars>
          <dgm:chMax val="0"/>
          <dgm:bulletEnabled val="1"/>
        </dgm:presLayoutVars>
      </dgm:prSet>
      <dgm:spPr/>
    </dgm:pt>
    <dgm:pt modelId="{CC71B69A-0E24-4B4F-B0EA-B357CCCCB6D7}" type="pres">
      <dgm:prSet presAssocID="{1A11E0ED-EA18-435C-AB28-02930909B7A2}" presName="spacer" presStyleCnt="0"/>
      <dgm:spPr/>
    </dgm:pt>
    <dgm:pt modelId="{9184BFFE-AE58-4E07-A410-994F3CBE0F7C}" type="pres">
      <dgm:prSet presAssocID="{C6FDB6A0-1511-4F95-BF9C-691A16BB28A6}" presName="parentText" presStyleLbl="node1" presStyleIdx="4" presStyleCnt="9">
        <dgm:presLayoutVars>
          <dgm:chMax val="0"/>
          <dgm:bulletEnabled val="1"/>
        </dgm:presLayoutVars>
      </dgm:prSet>
      <dgm:spPr/>
    </dgm:pt>
    <dgm:pt modelId="{8587AAE2-904B-4243-9115-9E1A10C6A36B}" type="pres">
      <dgm:prSet presAssocID="{CC317134-DB03-4B32-8601-F17FAA580732}" presName="spacer" presStyleCnt="0"/>
      <dgm:spPr/>
    </dgm:pt>
    <dgm:pt modelId="{BFA1BD16-6D88-4F6A-8BDC-2BA4457D1535}" type="pres">
      <dgm:prSet presAssocID="{05A36FB5-F633-46D7-A8F5-127553A4C2A3}" presName="parentText" presStyleLbl="node1" presStyleIdx="5" presStyleCnt="9">
        <dgm:presLayoutVars>
          <dgm:chMax val="0"/>
          <dgm:bulletEnabled val="1"/>
        </dgm:presLayoutVars>
      </dgm:prSet>
      <dgm:spPr/>
    </dgm:pt>
    <dgm:pt modelId="{67E5EF9D-4CB3-427E-A24E-404DEDC7F327}" type="pres">
      <dgm:prSet presAssocID="{4F118DED-7A45-4E9D-B3C9-3A6C0D7C0596}" presName="spacer" presStyleCnt="0"/>
      <dgm:spPr/>
    </dgm:pt>
    <dgm:pt modelId="{E5D6EA39-8D98-4963-ACB5-DC7C607C1FAD}" type="pres">
      <dgm:prSet presAssocID="{0F2A2B84-B10B-4439-B84D-3A945FCF7CE6}" presName="parentText" presStyleLbl="node1" presStyleIdx="6" presStyleCnt="9">
        <dgm:presLayoutVars>
          <dgm:chMax val="0"/>
          <dgm:bulletEnabled val="1"/>
        </dgm:presLayoutVars>
      </dgm:prSet>
      <dgm:spPr/>
    </dgm:pt>
    <dgm:pt modelId="{B16CA8D9-0137-4C5B-A0B0-BAE45DA2A6AD}" type="pres">
      <dgm:prSet presAssocID="{86AC4BBA-096D-4AE3-AFCA-74E4861BD93E}" presName="spacer" presStyleCnt="0"/>
      <dgm:spPr/>
    </dgm:pt>
    <dgm:pt modelId="{3EA04A59-A731-445A-81E5-578E20764A8E}" type="pres">
      <dgm:prSet presAssocID="{80FD090A-C782-4B03-BDC7-793222B09FC9}" presName="parentText" presStyleLbl="node1" presStyleIdx="7" presStyleCnt="9">
        <dgm:presLayoutVars>
          <dgm:chMax val="0"/>
          <dgm:bulletEnabled val="1"/>
        </dgm:presLayoutVars>
      </dgm:prSet>
      <dgm:spPr/>
    </dgm:pt>
    <dgm:pt modelId="{5031CEB5-75A1-4669-9F25-EF3A08F7DF12}" type="pres">
      <dgm:prSet presAssocID="{3854A71D-FC68-4D73-81DF-F100B5791330}" presName="spacer" presStyleCnt="0"/>
      <dgm:spPr/>
    </dgm:pt>
    <dgm:pt modelId="{AFE7C694-5AB0-42A5-AB09-0D1E5D8666A1}" type="pres">
      <dgm:prSet presAssocID="{67FDD1B4-A40E-48B0-B152-734E216E2539}" presName="parentText" presStyleLbl="node1" presStyleIdx="8" presStyleCnt="9">
        <dgm:presLayoutVars>
          <dgm:chMax val="0"/>
          <dgm:bulletEnabled val="1"/>
        </dgm:presLayoutVars>
      </dgm:prSet>
      <dgm:spPr/>
    </dgm:pt>
  </dgm:ptLst>
  <dgm:cxnLst>
    <dgm:cxn modelId="{FE4B300C-6EE5-4F51-BF09-F0AEF82E4C23}" type="presOf" srcId="{DD5CCA57-CE11-4924-96DA-0579131353F4}" destId="{83306F18-5000-4146-BF1F-EEAB2C4FCCC6}" srcOrd="0" destOrd="0" presId="urn:microsoft.com/office/officeart/2005/8/layout/vList2"/>
    <dgm:cxn modelId="{E7A9AF15-B498-4D21-844A-F5086FCE09F7}" type="presOf" srcId="{57EF05BE-C385-4F42-9131-3625AC797C8E}" destId="{BDD3BA39-97A6-4F92-8342-FCD346522FB9}" srcOrd="0" destOrd="0" presId="urn:microsoft.com/office/officeart/2005/8/layout/vList2"/>
    <dgm:cxn modelId="{F8A0AA5D-3413-47C2-8E7E-3DFD7EF15E26}" type="presOf" srcId="{05A36FB5-F633-46D7-A8F5-127553A4C2A3}" destId="{BFA1BD16-6D88-4F6A-8BDC-2BA4457D1535}" srcOrd="0" destOrd="0" presId="urn:microsoft.com/office/officeart/2005/8/layout/vList2"/>
    <dgm:cxn modelId="{9D032A63-7E67-4E67-8A25-F27C5E76CA67}" srcId="{25D4CA63-6FBD-435C-97C4-A9BFBFCD37F8}" destId="{67FDD1B4-A40E-48B0-B152-734E216E2539}" srcOrd="8" destOrd="0" parTransId="{D8E8FACB-FB59-4BB2-ACDC-7213D791C12E}" sibTransId="{8E8F36D7-D1F3-4B9F-BB04-A32C45B84FE2}"/>
    <dgm:cxn modelId="{B0075D6A-2B8E-4FCB-85F5-8061F94FAF4E}" srcId="{25D4CA63-6FBD-435C-97C4-A9BFBFCD37F8}" destId="{055D6C65-1246-41B6-8C45-52F49D4D1202}" srcOrd="0" destOrd="0" parTransId="{743F7618-181B-48EE-A595-BC4F9766C631}" sibTransId="{1E331FA5-AC6C-42DA-9A15-E474387FE1CF}"/>
    <dgm:cxn modelId="{7BBB0A6C-F4BE-4D20-8103-F37B45D7FD23}" type="presOf" srcId="{C6FDB6A0-1511-4F95-BF9C-691A16BB28A6}" destId="{9184BFFE-AE58-4E07-A410-994F3CBE0F7C}" srcOrd="0" destOrd="0" presId="urn:microsoft.com/office/officeart/2005/8/layout/vList2"/>
    <dgm:cxn modelId="{DA3A114C-2228-4DDB-8D12-6BCC65C734CF}" type="presOf" srcId="{79FDC0AF-6A34-439F-B50D-7D1B7C6B521F}" destId="{CE7F1121-EC64-4D52-8B37-42A9E6EA1474}" srcOrd="0" destOrd="0" presId="urn:microsoft.com/office/officeart/2005/8/layout/vList2"/>
    <dgm:cxn modelId="{0DCB2852-9CD8-472E-BC6F-0A4430AA3CDE}" srcId="{25D4CA63-6FBD-435C-97C4-A9BFBFCD37F8}" destId="{57EF05BE-C385-4F42-9131-3625AC797C8E}" srcOrd="1" destOrd="0" parTransId="{E70B1465-2A8E-4896-935E-09880E4EF927}" sibTransId="{D7F5EA05-8397-4FCA-B1F0-C6234F6A015E}"/>
    <dgm:cxn modelId="{86D2797C-1D0A-4DE8-9681-37FB926AB0F5}" type="presOf" srcId="{67FDD1B4-A40E-48B0-B152-734E216E2539}" destId="{AFE7C694-5AB0-42A5-AB09-0D1E5D8666A1}" srcOrd="0" destOrd="0" presId="urn:microsoft.com/office/officeart/2005/8/layout/vList2"/>
    <dgm:cxn modelId="{D1A0E28B-180E-4581-97B1-99498ADC99C9}" srcId="{25D4CA63-6FBD-435C-97C4-A9BFBFCD37F8}" destId="{80FD090A-C782-4B03-BDC7-793222B09FC9}" srcOrd="7" destOrd="0" parTransId="{4B2BD5B7-5BE1-494E-8B9D-7E845E4FEFDC}" sibTransId="{3854A71D-FC68-4D73-81DF-F100B5791330}"/>
    <dgm:cxn modelId="{ECBC369A-5ACC-48E8-9B6A-F123EB2E1F8C}" srcId="{25D4CA63-6FBD-435C-97C4-A9BFBFCD37F8}" destId="{C6FDB6A0-1511-4F95-BF9C-691A16BB28A6}" srcOrd="4" destOrd="0" parTransId="{32531EBB-36A4-438C-9C0C-AB54D6295695}" sibTransId="{CC317134-DB03-4B32-8601-F17FAA580732}"/>
    <dgm:cxn modelId="{9A24EE9A-10F4-4A8E-88CD-BDB0AFCB89C0}" srcId="{25D4CA63-6FBD-435C-97C4-A9BFBFCD37F8}" destId="{DD5CCA57-CE11-4924-96DA-0579131353F4}" srcOrd="2" destOrd="0" parTransId="{C9B845A9-671A-4A97-B433-6DD4EF56F243}" sibTransId="{B56F45CB-72CB-4CAC-876C-AE0A5CC2EE89}"/>
    <dgm:cxn modelId="{D51A6BB2-4365-411C-9A82-5CF28EF57E9A}" srcId="{25D4CA63-6FBD-435C-97C4-A9BFBFCD37F8}" destId="{0F2A2B84-B10B-4439-B84D-3A945FCF7CE6}" srcOrd="6" destOrd="0" parTransId="{25D84043-530D-46D7-9235-01384526E925}" sibTransId="{86AC4BBA-096D-4AE3-AFCA-74E4861BD93E}"/>
    <dgm:cxn modelId="{B78360CE-EB9E-462B-A096-7F503F618AC4}" type="presOf" srcId="{80FD090A-C782-4B03-BDC7-793222B09FC9}" destId="{3EA04A59-A731-445A-81E5-578E20764A8E}" srcOrd="0" destOrd="0" presId="urn:microsoft.com/office/officeart/2005/8/layout/vList2"/>
    <dgm:cxn modelId="{B8447ADE-0CD5-4F9D-AC62-F5700011F2CA}" type="presOf" srcId="{0F2A2B84-B10B-4439-B84D-3A945FCF7CE6}" destId="{E5D6EA39-8D98-4963-ACB5-DC7C607C1FAD}" srcOrd="0" destOrd="0" presId="urn:microsoft.com/office/officeart/2005/8/layout/vList2"/>
    <dgm:cxn modelId="{831F7DDE-2C04-4CA4-9B3A-14FBA9B2B05B}" srcId="{25D4CA63-6FBD-435C-97C4-A9BFBFCD37F8}" destId="{79FDC0AF-6A34-439F-B50D-7D1B7C6B521F}" srcOrd="3" destOrd="0" parTransId="{F3D914AC-418A-4526-91BC-2CE7B2F988E9}" sibTransId="{1A11E0ED-EA18-435C-AB28-02930909B7A2}"/>
    <dgm:cxn modelId="{D284B8E3-43F4-4715-AB44-A8EF5FC06390}" srcId="{25D4CA63-6FBD-435C-97C4-A9BFBFCD37F8}" destId="{05A36FB5-F633-46D7-A8F5-127553A4C2A3}" srcOrd="5" destOrd="0" parTransId="{7331765A-F4CB-4E63-8C48-B106C1A9365C}" sibTransId="{4F118DED-7A45-4E9D-B3C9-3A6C0D7C0596}"/>
    <dgm:cxn modelId="{040DBCFC-4960-48B9-9D62-FEF1D843198E}" type="presOf" srcId="{055D6C65-1246-41B6-8C45-52F49D4D1202}" destId="{ABEE5200-BEC6-44A2-BEF4-05156E5C08BE}" srcOrd="0" destOrd="0" presId="urn:microsoft.com/office/officeart/2005/8/layout/vList2"/>
    <dgm:cxn modelId="{7A9964FD-E6CE-4258-AB9C-058BE8B416FA}" type="presOf" srcId="{25D4CA63-6FBD-435C-97C4-A9BFBFCD37F8}" destId="{C9ECA848-FEA0-432C-9232-88832F07A5A3}" srcOrd="0" destOrd="0" presId="urn:microsoft.com/office/officeart/2005/8/layout/vList2"/>
    <dgm:cxn modelId="{FEF3E0DC-98EC-4437-BC5A-85BCC38024AB}" type="presParOf" srcId="{C9ECA848-FEA0-432C-9232-88832F07A5A3}" destId="{ABEE5200-BEC6-44A2-BEF4-05156E5C08BE}" srcOrd="0" destOrd="0" presId="urn:microsoft.com/office/officeart/2005/8/layout/vList2"/>
    <dgm:cxn modelId="{759F3B53-1D59-469C-B6BC-CBE1D3E24E91}" type="presParOf" srcId="{C9ECA848-FEA0-432C-9232-88832F07A5A3}" destId="{61C76EF9-7375-4F91-8B87-74068A8C4E20}" srcOrd="1" destOrd="0" presId="urn:microsoft.com/office/officeart/2005/8/layout/vList2"/>
    <dgm:cxn modelId="{248A8E3E-59CD-48B9-8A05-564471AC22A6}" type="presParOf" srcId="{C9ECA848-FEA0-432C-9232-88832F07A5A3}" destId="{BDD3BA39-97A6-4F92-8342-FCD346522FB9}" srcOrd="2" destOrd="0" presId="urn:microsoft.com/office/officeart/2005/8/layout/vList2"/>
    <dgm:cxn modelId="{7900D1DE-5260-47EA-8EE2-083816C08758}" type="presParOf" srcId="{C9ECA848-FEA0-432C-9232-88832F07A5A3}" destId="{A8D5F8F0-E413-491B-BF2B-8C31320A4773}" srcOrd="3" destOrd="0" presId="urn:microsoft.com/office/officeart/2005/8/layout/vList2"/>
    <dgm:cxn modelId="{1EB2F8B5-73BF-4199-B7BD-EFBDECB293C0}" type="presParOf" srcId="{C9ECA848-FEA0-432C-9232-88832F07A5A3}" destId="{83306F18-5000-4146-BF1F-EEAB2C4FCCC6}" srcOrd="4" destOrd="0" presId="urn:microsoft.com/office/officeart/2005/8/layout/vList2"/>
    <dgm:cxn modelId="{E34C11F2-F87D-4D6E-8AB5-FBD2250B7049}" type="presParOf" srcId="{C9ECA848-FEA0-432C-9232-88832F07A5A3}" destId="{ED31AAA8-51DC-4801-A519-81C15AA536EF}" srcOrd="5" destOrd="0" presId="urn:microsoft.com/office/officeart/2005/8/layout/vList2"/>
    <dgm:cxn modelId="{083AEF14-658C-4348-B74F-98B898672D8D}" type="presParOf" srcId="{C9ECA848-FEA0-432C-9232-88832F07A5A3}" destId="{CE7F1121-EC64-4D52-8B37-42A9E6EA1474}" srcOrd="6" destOrd="0" presId="urn:microsoft.com/office/officeart/2005/8/layout/vList2"/>
    <dgm:cxn modelId="{B2DE0D60-87BB-49C9-A1BC-F027FE0E33BD}" type="presParOf" srcId="{C9ECA848-FEA0-432C-9232-88832F07A5A3}" destId="{CC71B69A-0E24-4B4F-B0EA-B357CCCCB6D7}" srcOrd="7" destOrd="0" presId="urn:microsoft.com/office/officeart/2005/8/layout/vList2"/>
    <dgm:cxn modelId="{5AB8C3DC-E79A-4444-8F01-F880866961DB}" type="presParOf" srcId="{C9ECA848-FEA0-432C-9232-88832F07A5A3}" destId="{9184BFFE-AE58-4E07-A410-994F3CBE0F7C}" srcOrd="8" destOrd="0" presId="urn:microsoft.com/office/officeart/2005/8/layout/vList2"/>
    <dgm:cxn modelId="{A2AC55AE-C9B1-407A-A222-468CA71402F3}" type="presParOf" srcId="{C9ECA848-FEA0-432C-9232-88832F07A5A3}" destId="{8587AAE2-904B-4243-9115-9E1A10C6A36B}" srcOrd="9" destOrd="0" presId="urn:microsoft.com/office/officeart/2005/8/layout/vList2"/>
    <dgm:cxn modelId="{D5C18C95-E39E-4465-B551-8BEBC458FB36}" type="presParOf" srcId="{C9ECA848-FEA0-432C-9232-88832F07A5A3}" destId="{BFA1BD16-6D88-4F6A-8BDC-2BA4457D1535}" srcOrd="10" destOrd="0" presId="urn:microsoft.com/office/officeart/2005/8/layout/vList2"/>
    <dgm:cxn modelId="{B370F3B4-5119-4BF0-8B54-5EBB57107C7C}" type="presParOf" srcId="{C9ECA848-FEA0-432C-9232-88832F07A5A3}" destId="{67E5EF9D-4CB3-427E-A24E-404DEDC7F327}" srcOrd="11" destOrd="0" presId="urn:microsoft.com/office/officeart/2005/8/layout/vList2"/>
    <dgm:cxn modelId="{259ECF10-B8E0-4F37-96A1-89C1273562B2}" type="presParOf" srcId="{C9ECA848-FEA0-432C-9232-88832F07A5A3}" destId="{E5D6EA39-8D98-4963-ACB5-DC7C607C1FAD}" srcOrd="12" destOrd="0" presId="urn:microsoft.com/office/officeart/2005/8/layout/vList2"/>
    <dgm:cxn modelId="{10547600-6C3B-49AA-A839-0361D967D6EF}" type="presParOf" srcId="{C9ECA848-FEA0-432C-9232-88832F07A5A3}" destId="{B16CA8D9-0137-4C5B-A0B0-BAE45DA2A6AD}" srcOrd="13" destOrd="0" presId="urn:microsoft.com/office/officeart/2005/8/layout/vList2"/>
    <dgm:cxn modelId="{43C0675A-860D-4402-AF12-CD592C09B4A8}" type="presParOf" srcId="{C9ECA848-FEA0-432C-9232-88832F07A5A3}" destId="{3EA04A59-A731-445A-81E5-578E20764A8E}" srcOrd="14" destOrd="0" presId="urn:microsoft.com/office/officeart/2005/8/layout/vList2"/>
    <dgm:cxn modelId="{642C4F3E-962A-44C8-9A39-05643158AB7F}" type="presParOf" srcId="{C9ECA848-FEA0-432C-9232-88832F07A5A3}" destId="{5031CEB5-75A1-4669-9F25-EF3A08F7DF12}" srcOrd="15" destOrd="0" presId="urn:microsoft.com/office/officeart/2005/8/layout/vList2"/>
    <dgm:cxn modelId="{A991CEAD-3807-47E2-BC1A-B9CFACB83802}" type="presParOf" srcId="{C9ECA848-FEA0-432C-9232-88832F07A5A3}" destId="{AFE7C694-5AB0-42A5-AB09-0D1E5D8666A1}" srcOrd="1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11.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algn="ctr">
            <a:lnSpc>
              <a:spcPct val="100000"/>
            </a:lnSpc>
            <a:spcAft>
              <a:spcPts val="0"/>
            </a:spcAft>
          </a:pPr>
          <a:r>
            <a:rPr lang="en-US" sz="2400" b="0">
              <a:solidFill>
                <a:schemeClr val="tx1"/>
              </a:solidFill>
              <a:effectLst/>
              <a:latin typeface="Trebuchet MS" panose="020B0603020202020204" pitchFamily="34" charset="0"/>
            </a:rPr>
            <a:t>Underwriting Strategy</a:t>
          </a:r>
          <a:endParaRPr lang="en-US" sz="2400" b="0">
            <a:latin typeface="Trebuchet MS" panose="020B0603020202020204" pitchFamily="34" charset="0"/>
          </a:endParaRP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001675E8-B9D3-4D7A-A0C8-CB2D7AAB7E6A}">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Tighter renewal criteria, focus on riskier accounts</a:t>
          </a:r>
        </a:p>
      </dgm:t>
    </dgm:pt>
    <dgm:pt modelId="{447BB226-7DCC-42B7-9448-7A0FE931352E}" type="parTrans" cxnId="{90528076-8EB2-40D3-AC4E-2CDCA5EC9683}">
      <dgm:prSet/>
      <dgm:spPr/>
      <dgm:t>
        <a:bodyPr/>
        <a:lstStyle/>
        <a:p>
          <a:endParaRPr lang="en-US" sz="2400"/>
        </a:p>
      </dgm:t>
    </dgm:pt>
    <dgm:pt modelId="{3EAE7499-A5D7-4F15-8540-E7520A57FD4C}" type="sibTrans" cxnId="{90528076-8EB2-40D3-AC4E-2CDCA5EC9683}">
      <dgm:prSet/>
      <dgm:spPr/>
      <dgm:t>
        <a:bodyPr/>
        <a:lstStyle/>
        <a:p>
          <a:endParaRPr lang="en-US" sz="2400"/>
        </a:p>
      </dgm:t>
    </dgm:pt>
    <dgm:pt modelId="{61C8ADAA-344A-4E7F-804A-C57B25D04EEF}">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Conservative approach</a:t>
          </a:r>
        </a:p>
      </dgm:t>
    </dgm:pt>
    <dgm:pt modelId="{C80688C4-07B1-43F1-96DA-2BC1275098F6}" type="parTrans" cxnId="{134B8D17-8C6D-41A1-811B-92FD26A41441}">
      <dgm:prSet/>
      <dgm:spPr/>
      <dgm:t>
        <a:bodyPr/>
        <a:lstStyle/>
        <a:p>
          <a:endParaRPr lang="en-US" sz="2400"/>
        </a:p>
      </dgm:t>
    </dgm:pt>
    <dgm:pt modelId="{5EC8D372-D4E6-48B1-8CE0-D4431B326A99}" type="sibTrans" cxnId="{134B8D17-8C6D-41A1-811B-92FD26A41441}">
      <dgm:prSet/>
      <dgm:spPr/>
      <dgm:t>
        <a:bodyPr/>
        <a:lstStyle/>
        <a:p>
          <a:endParaRPr lang="en-US" sz="2400"/>
        </a:p>
      </dgm:t>
    </dgm:pt>
    <dgm:pt modelId="{D61EF4B5-0A98-45D4-B18B-F3E900F1B233}">
      <dgm:prSe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Claims Handling Strategy</a:t>
          </a:r>
        </a:p>
      </dgm:t>
    </dgm:pt>
    <dgm:pt modelId="{8AA3AA5A-9828-4563-AFB2-0C9C9DB214B2}" type="parTrans" cxnId="{E43E0D01-D4FB-42EF-8C23-B9B3D3E487AF}">
      <dgm:prSet/>
      <dgm:spPr/>
      <dgm:t>
        <a:bodyPr/>
        <a:lstStyle/>
        <a:p>
          <a:endParaRPr lang="en-US" sz="2400"/>
        </a:p>
      </dgm:t>
    </dgm:pt>
    <dgm:pt modelId="{B8E5D0BE-306A-4E85-BDFB-E7328CF668EA}" type="sibTrans" cxnId="{E43E0D01-D4FB-42EF-8C23-B9B3D3E487AF}">
      <dgm:prSet/>
      <dgm:spPr/>
      <dgm:t>
        <a:bodyPr/>
        <a:lstStyle/>
        <a:p>
          <a:endParaRPr lang="en-US" sz="2400"/>
        </a:p>
      </dgm:t>
    </dgm:pt>
    <dgm:pt modelId="{6AE6EC58-8059-4123-BDBD-B0037B001DDF}">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Collaboration between underwriting and claims team to improve claims handling based on reserving data</a:t>
          </a:r>
        </a:p>
      </dgm:t>
    </dgm:pt>
    <dgm:pt modelId="{6A4F582F-724F-4A69-90B2-8A56448D5B38}" type="parTrans" cxnId="{107AB534-A64C-4046-8132-E98BD8781B9A}">
      <dgm:prSet/>
      <dgm:spPr/>
      <dgm:t>
        <a:bodyPr/>
        <a:lstStyle/>
        <a:p>
          <a:endParaRPr lang="en-US" sz="2400"/>
        </a:p>
      </dgm:t>
    </dgm:pt>
    <dgm:pt modelId="{106393A1-9364-460F-8553-CD271428135B}" type="sibTrans" cxnId="{107AB534-A64C-4046-8132-E98BD8781B9A}">
      <dgm:prSet/>
      <dgm:spPr/>
      <dgm:t>
        <a:bodyPr/>
        <a:lstStyle/>
        <a:p>
          <a:endParaRPr lang="en-US" sz="2400"/>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custScaleX="100000">
        <dgm:presLayoutVars>
          <dgm:bulletEnabled val="1"/>
        </dgm:presLayoutVars>
      </dgm:prSet>
      <dgm:spPr/>
    </dgm:pt>
    <dgm:pt modelId="{13E5F64A-037B-4E60-9CC9-F20820BA0DC7}" type="pres">
      <dgm:prSet presAssocID="{E9875224-49F3-45A5-8F0B-71114FA36D87}" presName="spaceBetweenRectangles" presStyleCnt="0"/>
      <dgm:spPr/>
    </dgm:pt>
    <dgm:pt modelId="{19FEB322-A676-4B7A-90C3-C9A41186BA3F}" type="pres">
      <dgm:prSet presAssocID="{D61EF4B5-0A98-45D4-B18B-F3E900F1B233}" presName="parentLin" presStyleCnt="0"/>
      <dgm:spPr/>
    </dgm:pt>
    <dgm:pt modelId="{3735A12F-334F-4EE6-8834-E76CCDC5897D}" type="pres">
      <dgm:prSet presAssocID="{D61EF4B5-0A98-45D4-B18B-F3E900F1B233}" presName="parentLeftMargin" presStyleLbl="node1" presStyleIdx="0" presStyleCnt="2"/>
      <dgm:spPr/>
    </dgm:pt>
    <dgm:pt modelId="{F1B2F0AA-010F-460D-B00B-E21FF73DC0A4}" type="pres">
      <dgm:prSet presAssocID="{D61EF4B5-0A98-45D4-B18B-F3E900F1B233}" presName="parentText" presStyleLbl="node1" presStyleIdx="1" presStyleCnt="2">
        <dgm:presLayoutVars>
          <dgm:chMax val="0"/>
          <dgm:bulletEnabled val="1"/>
        </dgm:presLayoutVars>
      </dgm:prSet>
      <dgm:spPr>
        <a:xfrm>
          <a:off x="232410" y="2689358"/>
          <a:ext cx="3253740" cy="826560"/>
        </a:xfrm>
        <a:prstGeom prst="roundRect">
          <a:avLst/>
        </a:prstGeom>
      </dgm:spPr>
    </dgm:pt>
    <dgm:pt modelId="{78FC8445-4D90-4B61-9A6E-99EAA80AF043}" type="pres">
      <dgm:prSet presAssocID="{D61EF4B5-0A98-45D4-B18B-F3E900F1B233}" presName="negativeSpace" presStyleCnt="0"/>
      <dgm:spPr/>
    </dgm:pt>
    <dgm:pt modelId="{2E891E4C-C0FC-4C7A-9C74-11A442857D60}" type="pres">
      <dgm:prSet presAssocID="{D61EF4B5-0A98-45D4-B18B-F3E900F1B233}" presName="childText" presStyleLbl="conFgAcc1" presStyleIdx="1" presStyleCnt="2">
        <dgm:presLayoutVars>
          <dgm:bulletEnabled val="1"/>
        </dgm:presLayoutVars>
      </dgm:prSet>
      <dgm:spPr/>
    </dgm:pt>
  </dgm:ptLst>
  <dgm:cxnLst>
    <dgm:cxn modelId="{E43E0D01-D4FB-42EF-8C23-B9B3D3E487AF}" srcId="{098AABAB-947A-4885-8459-6C20E9841095}" destId="{D61EF4B5-0A98-45D4-B18B-F3E900F1B233}" srcOrd="1" destOrd="0" parTransId="{8AA3AA5A-9828-4563-AFB2-0C9C9DB214B2}" sibTransId="{B8E5D0BE-306A-4E85-BDFB-E7328CF668EA}"/>
    <dgm:cxn modelId="{82D8B314-5D40-4D46-BC42-876E6912346B}" type="presOf" srcId="{D2E66211-D1A7-4BF7-8572-52788551121E}" destId="{DBFD8B9C-6C48-4C6C-A8A2-5400F39A0606}" srcOrd="0" destOrd="0" presId="urn:microsoft.com/office/officeart/2005/8/layout/list1"/>
    <dgm:cxn modelId="{134B8D17-8C6D-41A1-811B-92FD26A41441}" srcId="{D2E66211-D1A7-4BF7-8572-52788551121E}" destId="{61C8ADAA-344A-4E7F-804A-C57B25D04EEF}" srcOrd="1" destOrd="0" parTransId="{C80688C4-07B1-43F1-96DA-2BC1275098F6}" sibTransId="{5EC8D372-D4E6-48B1-8CE0-D4431B326A99}"/>
    <dgm:cxn modelId="{6028D21E-6B6B-4A56-86C0-5E48F7060F6E}" type="presOf" srcId="{098AABAB-947A-4885-8459-6C20E9841095}" destId="{AA63C729-C9DC-4D81-A1D5-81038B395B59}" srcOrd="0" destOrd="0" presId="urn:microsoft.com/office/officeart/2005/8/layout/list1"/>
    <dgm:cxn modelId="{107AB534-A64C-4046-8132-E98BD8781B9A}" srcId="{D61EF4B5-0A98-45D4-B18B-F3E900F1B233}" destId="{6AE6EC58-8059-4123-BDBD-B0037B001DDF}" srcOrd="0" destOrd="0" parTransId="{6A4F582F-724F-4A69-90B2-8A56448D5B38}" sibTransId="{106393A1-9364-460F-8553-CD271428135B}"/>
    <dgm:cxn modelId="{12F35338-F493-48A4-890C-EA78327AFE79}" type="presOf" srcId="{6AE6EC58-8059-4123-BDBD-B0037B001DDF}" destId="{2E891E4C-C0FC-4C7A-9C74-11A442857D60}" srcOrd="0" destOrd="0" presId="urn:microsoft.com/office/officeart/2005/8/layout/list1"/>
    <dgm:cxn modelId="{69E75063-D8FE-4986-AFA5-D5B921EE92AD}" type="presOf" srcId="{001675E8-B9D3-4D7A-A0C8-CB2D7AAB7E6A}" destId="{9FAAFBA1-7649-41DD-9CC5-563152419DCA}" srcOrd="0" destOrd="0" presId="urn:microsoft.com/office/officeart/2005/8/layout/list1"/>
    <dgm:cxn modelId="{E6C60345-BE34-4349-B49D-8B420C9E903D}" type="presOf" srcId="{D2E66211-D1A7-4BF7-8572-52788551121E}" destId="{6499A756-5B34-484E-9C8D-E289B11D83DC}" srcOrd="1" destOrd="0" presId="urn:microsoft.com/office/officeart/2005/8/layout/list1"/>
    <dgm:cxn modelId="{750ED150-4004-4674-ADB0-84F007A0F169}" type="presOf" srcId="{61C8ADAA-344A-4E7F-804A-C57B25D04EEF}" destId="{9FAAFBA1-7649-41DD-9CC5-563152419DCA}" srcOrd="0" destOrd="1" presId="urn:microsoft.com/office/officeart/2005/8/layout/list1"/>
    <dgm:cxn modelId="{90528076-8EB2-40D3-AC4E-2CDCA5EC9683}" srcId="{D2E66211-D1A7-4BF7-8572-52788551121E}" destId="{001675E8-B9D3-4D7A-A0C8-CB2D7AAB7E6A}" srcOrd="0" destOrd="0" parTransId="{447BB226-7DCC-42B7-9448-7A0FE931352E}" sibTransId="{3EAE7499-A5D7-4F15-8540-E7520A57FD4C}"/>
    <dgm:cxn modelId="{66303A57-93E7-4A90-8382-F81EB931E5F2}" type="presOf" srcId="{D61EF4B5-0A98-45D4-B18B-F3E900F1B233}" destId="{3735A12F-334F-4EE6-8834-E76CCDC5897D}" srcOrd="0" destOrd="0"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D53896EA-767C-4935-996A-EB2DB2B2B657}" type="presOf" srcId="{D61EF4B5-0A98-45D4-B18B-F3E900F1B233}" destId="{F1B2F0AA-010F-460D-B00B-E21FF73DC0A4}" srcOrd="1" destOrd="0" presId="urn:microsoft.com/office/officeart/2005/8/layout/list1"/>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77CDAE5-3001-405E-9C4D-DBC158CD831F}" type="presParOf" srcId="{AA63C729-C9DC-4D81-A1D5-81038B395B59}" destId="{19FEB322-A676-4B7A-90C3-C9A41186BA3F}" srcOrd="4" destOrd="0" presId="urn:microsoft.com/office/officeart/2005/8/layout/list1"/>
    <dgm:cxn modelId="{3E5DF74E-21FD-43CC-82F9-73AC528DF576}" type="presParOf" srcId="{19FEB322-A676-4B7A-90C3-C9A41186BA3F}" destId="{3735A12F-334F-4EE6-8834-E76CCDC5897D}" srcOrd="0" destOrd="0" presId="urn:microsoft.com/office/officeart/2005/8/layout/list1"/>
    <dgm:cxn modelId="{5DE2D9E6-AB9A-4755-860B-2F4E1A13912C}" type="presParOf" srcId="{19FEB322-A676-4B7A-90C3-C9A41186BA3F}" destId="{F1B2F0AA-010F-460D-B00B-E21FF73DC0A4}" srcOrd="1" destOrd="0" presId="urn:microsoft.com/office/officeart/2005/8/layout/list1"/>
    <dgm:cxn modelId="{9FC1A53E-F2EF-42E6-88E1-65848C283BC9}" type="presParOf" srcId="{AA63C729-C9DC-4D81-A1D5-81038B395B59}" destId="{78FC8445-4D90-4B61-9A6E-99EAA80AF043}" srcOrd="5" destOrd="0" presId="urn:microsoft.com/office/officeart/2005/8/layout/list1"/>
    <dgm:cxn modelId="{4C8A2DF7-7389-4CF3-B874-68EEFCBDEB40}" type="presParOf" srcId="{AA63C729-C9DC-4D81-A1D5-81038B395B59}" destId="{2E891E4C-C0FC-4C7A-9C74-11A442857D60}" srcOrd="6"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algn="ctr">
            <a:lnSpc>
              <a:spcPct val="100000"/>
            </a:lnSpc>
            <a:spcAft>
              <a:spcPts val="0"/>
            </a:spcAft>
          </a:pPr>
          <a:r>
            <a:rPr lang="en-US" sz="2400" b="0">
              <a:solidFill>
                <a:schemeClr val="tx1"/>
              </a:solidFill>
              <a:effectLst/>
              <a:latin typeface="Trebuchet MS" panose="020B0603020202020204" pitchFamily="34" charset="0"/>
            </a:rPr>
            <a:t>Pricing Strategy</a:t>
          </a:r>
          <a:endParaRPr lang="en-US" sz="2400" b="0">
            <a:latin typeface="Trebuchet MS" panose="020B0603020202020204" pitchFamily="34" charset="0"/>
          </a:endParaRP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001675E8-B9D3-4D7A-A0C8-CB2D7AAB7E6A}">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Higher expected losses under reserving may warrant higher premiums for reserve adequacy</a:t>
          </a:r>
        </a:p>
      </dgm:t>
    </dgm:pt>
    <dgm:pt modelId="{447BB226-7DCC-42B7-9448-7A0FE931352E}" type="parTrans" cxnId="{90528076-8EB2-40D3-AC4E-2CDCA5EC9683}">
      <dgm:prSet/>
      <dgm:spPr/>
      <dgm:t>
        <a:bodyPr/>
        <a:lstStyle/>
        <a:p>
          <a:endParaRPr lang="en-US" sz="2400"/>
        </a:p>
      </dgm:t>
    </dgm:pt>
    <dgm:pt modelId="{3EAE7499-A5D7-4F15-8540-E7520A57FD4C}" type="sibTrans" cxnId="{90528076-8EB2-40D3-AC4E-2CDCA5EC9683}">
      <dgm:prSet/>
      <dgm:spPr/>
      <dgm:t>
        <a:bodyPr/>
        <a:lstStyle/>
        <a:p>
          <a:endParaRPr lang="en-US" sz="2400"/>
        </a:p>
      </dgm:t>
    </dgm:pt>
    <dgm:pt modelId="{D61EF4B5-0A98-45D4-B18B-F3E900F1B233}">
      <dgm:prSe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Market Competition</a:t>
          </a:r>
        </a:p>
      </dgm:t>
    </dgm:pt>
    <dgm:pt modelId="{8AA3AA5A-9828-4563-AFB2-0C9C9DB214B2}" type="parTrans" cxnId="{E43E0D01-D4FB-42EF-8C23-B9B3D3E487AF}">
      <dgm:prSet/>
      <dgm:spPr/>
      <dgm:t>
        <a:bodyPr/>
        <a:lstStyle/>
        <a:p>
          <a:endParaRPr lang="en-US" sz="2400"/>
        </a:p>
      </dgm:t>
    </dgm:pt>
    <dgm:pt modelId="{B8E5D0BE-306A-4E85-BDFB-E7328CF668EA}" type="sibTrans" cxnId="{E43E0D01-D4FB-42EF-8C23-B9B3D3E487AF}">
      <dgm:prSet/>
      <dgm:spPr/>
      <dgm:t>
        <a:bodyPr/>
        <a:lstStyle/>
        <a:p>
          <a:endParaRPr lang="en-US" sz="2400"/>
        </a:p>
      </dgm:t>
    </dgm:pt>
    <dgm:pt modelId="{6AE6EC58-8059-4123-BDBD-B0037B001DDF}">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Accurate reserves can provide competitive advantage enabling attractive premiums</a:t>
          </a:r>
        </a:p>
      </dgm:t>
    </dgm:pt>
    <dgm:pt modelId="{6A4F582F-724F-4A69-90B2-8A56448D5B38}" type="parTrans" cxnId="{107AB534-A64C-4046-8132-E98BD8781B9A}">
      <dgm:prSet/>
      <dgm:spPr/>
      <dgm:t>
        <a:bodyPr/>
        <a:lstStyle/>
        <a:p>
          <a:endParaRPr lang="en-US" sz="2400"/>
        </a:p>
      </dgm:t>
    </dgm:pt>
    <dgm:pt modelId="{106393A1-9364-460F-8553-CD271428135B}" type="sibTrans" cxnId="{107AB534-A64C-4046-8132-E98BD8781B9A}">
      <dgm:prSet/>
      <dgm:spPr/>
      <dgm:t>
        <a:bodyPr/>
        <a:lstStyle/>
        <a:p>
          <a:endParaRPr lang="en-US" sz="2400"/>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custScaleX="100000">
        <dgm:presLayoutVars>
          <dgm:bulletEnabled val="1"/>
        </dgm:presLayoutVars>
      </dgm:prSet>
      <dgm:spPr/>
    </dgm:pt>
    <dgm:pt modelId="{13E5F64A-037B-4E60-9CC9-F20820BA0DC7}" type="pres">
      <dgm:prSet presAssocID="{E9875224-49F3-45A5-8F0B-71114FA36D87}" presName="spaceBetweenRectangles" presStyleCnt="0"/>
      <dgm:spPr/>
    </dgm:pt>
    <dgm:pt modelId="{19FEB322-A676-4B7A-90C3-C9A41186BA3F}" type="pres">
      <dgm:prSet presAssocID="{D61EF4B5-0A98-45D4-B18B-F3E900F1B233}" presName="parentLin" presStyleCnt="0"/>
      <dgm:spPr/>
    </dgm:pt>
    <dgm:pt modelId="{3735A12F-334F-4EE6-8834-E76CCDC5897D}" type="pres">
      <dgm:prSet presAssocID="{D61EF4B5-0A98-45D4-B18B-F3E900F1B233}" presName="parentLeftMargin" presStyleLbl="node1" presStyleIdx="0" presStyleCnt="2"/>
      <dgm:spPr/>
    </dgm:pt>
    <dgm:pt modelId="{F1B2F0AA-010F-460D-B00B-E21FF73DC0A4}" type="pres">
      <dgm:prSet presAssocID="{D61EF4B5-0A98-45D4-B18B-F3E900F1B233}" presName="parentText" presStyleLbl="node1" presStyleIdx="1" presStyleCnt="2">
        <dgm:presLayoutVars>
          <dgm:chMax val="0"/>
          <dgm:bulletEnabled val="1"/>
        </dgm:presLayoutVars>
      </dgm:prSet>
      <dgm:spPr>
        <a:xfrm>
          <a:off x="232410" y="2689358"/>
          <a:ext cx="3253740" cy="826560"/>
        </a:xfrm>
        <a:prstGeom prst="roundRect">
          <a:avLst/>
        </a:prstGeom>
      </dgm:spPr>
    </dgm:pt>
    <dgm:pt modelId="{78FC8445-4D90-4B61-9A6E-99EAA80AF043}" type="pres">
      <dgm:prSet presAssocID="{D61EF4B5-0A98-45D4-B18B-F3E900F1B233}" presName="negativeSpace" presStyleCnt="0"/>
      <dgm:spPr/>
    </dgm:pt>
    <dgm:pt modelId="{2E891E4C-C0FC-4C7A-9C74-11A442857D60}" type="pres">
      <dgm:prSet presAssocID="{D61EF4B5-0A98-45D4-B18B-F3E900F1B233}" presName="childText" presStyleLbl="conFgAcc1" presStyleIdx="1" presStyleCnt="2">
        <dgm:presLayoutVars>
          <dgm:bulletEnabled val="1"/>
        </dgm:presLayoutVars>
      </dgm:prSet>
      <dgm:spPr/>
    </dgm:pt>
  </dgm:ptLst>
  <dgm:cxnLst>
    <dgm:cxn modelId="{E43E0D01-D4FB-42EF-8C23-B9B3D3E487AF}" srcId="{098AABAB-947A-4885-8459-6C20E9841095}" destId="{D61EF4B5-0A98-45D4-B18B-F3E900F1B233}" srcOrd="1" destOrd="0" parTransId="{8AA3AA5A-9828-4563-AFB2-0C9C9DB214B2}" sibTransId="{B8E5D0BE-306A-4E85-BDFB-E7328CF668EA}"/>
    <dgm:cxn modelId="{82D8B314-5D40-4D46-BC42-876E6912346B}" type="presOf" srcId="{D2E66211-D1A7-4BF7-8572-52788551121E}" destId="{DBFD8B9C-6C48-4C6C-A8A2-5400F39A0606}" srcOrd="0" destOrd="0" presId="urn:microsoft.com/office/officeart/2005/8/layout/list1"/>
    <dgm:cxn modelId="{6028D21E-6B6B-4A56-86C0-5E48F7060F6E}" type="presOf" srcId="{098AABAB-947A-4885-8459-6C20E9841095}" destId="{AA63C729-C9DC-4D81-A1D5-81038B395B59}" srcOrd="0" destOrd="0" presId="urn:microsoft.com/office/officeart/2005/8/layout/list1"/>
    <dgm:cxn modelId="{107AB534-A64C-4046-8132-E98BD8781B9A}" srcId="{D61EF4B5-0A98-45D4-B18B-F3E900F1B233}" destId="{6AE6EC58-8059-4123-BDBD-B0037B001DDF}" srcOrd="0" destOrd="0" parTransId="{6A4F582F-724F-4A69-90B2-8A56448D5B38}" sibTransId="{106393A1-9364-460F-8553-CD271428135B}"/>
    <dgm:cxn modelId="{12F35338-F493-48A4-890C-EA78327AFE79}" type="presOf" srcId="{6AE6EC58-8059-4123-BDBD-B0037B001DDF}" destId="{2E891E4C-C0FC-4C7A-9C74-11A442857D60}" srcOrd="0" destOrd="0" presId="urn:microsoft.com/office/officeart/2005/8/layout/list1"/>
    <dgm:cxn modelId="{69E75063-D8FE-4986-AFA5-D5B921EE92AD}" type="presOf" srcId="{001675E8-B9D3-4D7A-A0C8-CB2D7AAB7E6A}" destId="{9FAAFBA1-7649-41DD-9CC5-563152419DCA}" srcOrd="0" destOrd="0" presId="urn:microsoft.com/office/officeart/2005/8/layout/list1"/>
    <dgm:cxn modelId="{E6C60345-BE34-4349-B49D-8B420C9E903D}" type="presOf" srcId="{D2E66211-D1A7-4BF7-8572-52788551121E}" destId="{6499A756-5B34-484E-9C8D-E289B11D83DC}" srcOrd="1" destOrd="0" presId="urn:microsoft.com/office/officeart/2005/8/layout/list1"/>
    <dgm:cxn modelId="{90528076-8EB2-40D3-AC4E-2CDCA5EC9683}" srcId="{D2E66211-D1A7-4BF7-8572-52788551121E}" destId="{001675E8-B9D3-4D7A-A0C8-CB2D7AAB7E6A}" srcOrd="0" destOrd="0" parTransId="{447BB226-7DCC-42B7-9448-7A0FE931352E}" sibTransId="{3EAE7499-A5D7-4F15-8540-E7520A57FD4C}"/>
    <dgm:cxn modelId="{66303A57-93E7-4A90-8382-F81EB931E5F2}" type="presOf" srcId="{D61EF4B5-0A98-45D4-B18B-F3E900F1B233}" destId="{3735A12F-334F-4EE6-8834-E76CCDC5897D}" srcOrd="0" destOrd="0"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D53896EA-767C-4935-996A-EB2DB2B2B657}" type="presOf" srcId="{D61EF4B5-0A98-45D4-B18B-F3E900F1B233}" destId="{F1B2F0AA-010F-460D-B00B-E21FF73DC0A4}" srcOrd="1" destOrd="0" presId="urn:microsoft.com/office/officeart/2005/8/layout/list1"/>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77CDAE5-3001-405E-9C4D-DBC158CD831F}" type="presParOf" srcId="{AA63C729-C9DC-4D81-A1D5-81038B395B59}" destId="{19FEB322-A676-4B7A-90C3-C9A41186BA3F}" srcOrd="4" destOrd="0" presId="urn:microsoft.com/office/officeart/2005/8/layout/list1"/>
    <dgm:cxn modelId="{3E5DF74E-21FD-43CC-82F9-73AC528DF576}" type="presParOf" srcId="{19FEB322-A676-4B7A-90C3-C9A41186BA3F}" destId="{3735A12F-334F-4EE6-8834-E76CCDC5897D}" srcOrd="0" destOrd="0" presId="urn:microsoft.com/office/officeart/2005/8/layout/list1"/>
    <dgm:cxn modelId="{5DE2D9E6-AB9A-4755-860B-2F4E1A13912C}" type="presParOf" srcId="{19FEB322-A676-4B7A-90C3-C9A41186BA3F}" destId="{F1B2F0AA-010F-460D-B00B-E21FF73DC0A4}" srcOrd="1" destOrd="0" presId="urn:microsoft.com/office/officeart/2005/8/layout/list1"/>
    <dgm:cxn modelId="{9FC1A53E-F2EF-42E6-88E1-65848C283BC9}" type="presParOf" srcId="{AA63C729-C9DC-4D81-A1D5-81038B395B59}" destId="{78FC8445-4D90-4B61-9A6E-99EAA80AF043}" srcOrd="5" destOrd="0" presId="urn:microsoft.com/office/officeart/2005/8/layout/list1"/>
    <dgm:cxn modelId="{4C8A2DF7-7389-4CF3-B874-68EEFCBDEB40}" type="presParOf" srcId="{AA63C729-C9DC-4D81-A1D5-81038B395B59}" destId="{2E891E4C-C0FC-4C7A-9C74-11A442857D60}" srcOrd="6" destOrd="0" presId="urn:microsoft.com/office/officeart/2005/8/layout/list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algn="ctr">
            <a:lnSpc>
              <a:spcPct val="100000"/>
            </a:lnSpc>
            <a:spcAft>
              <a:spcPts val="0"/>
            </a:spcAft>
          </a:pPr>
          <a:r>
            <a:rPr lang="en-US" sz="2400" b="0" dirty="0">
              <a:solidFill>
                <a:schemeClr val="tx1"/>
              </a:solidFill>
              <a:effectLst/>
              <a:latin typeface="Trebuchet MS" panose="020B0603020202020204" pitchFamily="34" charset="0"/>
            </a:rPr>
            <a:t>Reinsurance Strategy</a:t>
          </a:r>
          <a:endParaRPr lang="en-US" sz="2400" b="0" dirty="0">
            <a:latin typeface="Trebuchet MS" panose="020B0603020202020204" pitchFamily="34" charset="0"/>
          </a:endParaRP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001675E8-B9D3-4D7A-A0C8-CB2D7AAB7E6A}">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Increased reinsurance cost or stricter terms if reserves are perceived as insufficient</a:t>
          </a:r>
        </a:p>
      </dgm:t>
    </dgm:pt>
    <dgm:pt modelId="{447BB226-7DCC-42B7-9448-7A0FE931352E}" type="parTrans" cxnId="{90528076-8EB2-40D3-AC4E-2CDCA5EC9683}">
      <dgm:prSet/>
      <dgm:spPr/>
      <dgm:t>
        <a:bodyPr/>
        <a:lstStyle/>
        <a:p>
          <a:endParaRPr lang="en-US" sz="2400"/>
        </a:p>
      </dgm:t>
    </dgm:pt>
    <dgm:pt modelId="{3EAE7499-A5D7-4F15-8540-E7520A57FD4C}" type="sibTrans" cxnId="{90528076-8EB2-40D3-AC4E-2CDCA5EC9683}">
      <dgm:prSet/>
      <dgm:spPr/>
      <dgm:t>
        <a:bodyPr/>
        <a:lstStyle/>
        <a:p>
          <a:endParaRPr lang="en-US" sz="2400"/>
        </a:p>
      </dgm:t>
    </dgm:pt>
    <dgm:pt modelId="{D61EF4B5-0A98-45D4-B18B-F3E900F1B233}">
      <dgm:prSe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Regulatory compliance</a:t>
          </a:r>
        </a:p>
      </dgm:t>
    </dgm:pt>
    <dgm:pt modelId="{8AA3AA5A-9828-4563-AFB2-0C9C9DB214B2}" type="parTrans" cxnId="{E43E0D01-D4FB-42EF-8C23-B9B3D3E487AF}">
      <dgm:prSet/>
      <dgm:spPr/>
      <dgm:t>
        <a:bodyPr/>
        <a:lstStyle/>
        <a:p>
          <a:endParaRPr lang="en-US" sz="2400"/>
        </a:p>
      </dgm:t>
    </dgm:pt>
    <dgm:pt modelId="{B8E5D0BE-306A-4E85-BDFB-E7328CF668EA}" type="sibTrans" cxnId="{E43E0D01-D4FB-42EF-8C23-B9B3D3E487AF}">
      <dgm:prSet/>
      <dgm:spPr/>
      <dgm:t>
        <a:bodyPr/>
        <a:lstStyle/>
        <a:p>
          <a:endParaRPr lang="en-US" sz="2400"/>
        </a:p>
      </dgm:t>
    </dgm:pt>
    <dgm:pt modelId="{6AE6EC58-8059-4123-BDBD-B0037B001DDF}">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Ensure adequate reserves to avoid regulatory penalty</a:t>
          </a:r>
        </a:p>
      </dgm:t>
    </dgm:pt>
    <dgm:pt modelId="{6A4F582F-724F-4A69-90B2-8A56448D5B38}" type="parTrans" cxnId="{107AB534-A64C-4046-8132-E98BD8781B9A}">
      <dgm:prSet/>
      <dgm:spPr/>
      <dgm:t>
        <a:bodyPr/>
        <a:lstStyle/>
        <a:p>
          <a:endParaRPr lang="en-US" sz="2400"/>
        </a:p>
      </dgm:t>
    </dgm:pt>
    <dgm:pt modelId="{106393A1-9364-460F-8553-CD271428135B}" type="sibTrans" cxnId="{107AB534-A64C-4046-8132-E98BD8781B9A}">
      <dgm:prSet/>
      <dgm:spPr/>
      <dgm:t>
        <a:bodyPr/>
        <a:lstStyle/>
        <a:p>
          <a:endParaRPr lang="en-US" sz="2400"/>
        </a:p>
      </dgm:t>
    </dgm:pt>
    <dgm:pt modelId="{F8D44DC1-E271-4F8B-A5D6-5A014BD6AE81}">
      <dgm:prSet custT="1">
        <dgm:style>
          <a:lnRef idx="3">
            <a:schemeClr val="lt1"/>
          </a:lnRef>
          <a:fillRef idx="1">
            <a:schemeClr val="accent3"/>
          </a:fillRef>
          <a:effectRef idx="1">
            <a:schemeClr val="accent3"/>
          </a:effectRef>
          <a:fontRef idx="minor">
            <a:schemeClr val="lt1"/>
          </a:fontRef>
        </dgm:style>
      </dgm:prSet>
      <dgm:spPr/>
      <dgm:t>
        <a:bodyPr/>
        <a:lstStyle/>
        <a:p>
          <a:endParaRPr lang="en-US" sz="2400">
            <a:solidFill>
              <a:schemeClr val="tx1"/>
            </a:solidFill>
            <a:effectLst/>
            <a:latin typeface="Trebuchet MS" panose="020B0603020202020204" pitchFamily="34" charset="0"/>
          </a:endParaRPr>
        </a:p>
      </dgm:t>
    </dgm:pt>
    <dgm:pt modelId="{87840D24-09CD-4BF5-91D3-9227AC05B7B7}" type="parTrans" cxnId="{74114657-32CC-4024-B011-1047D7AB87FA}">
      <dgm:prSet/>
      <dgm:spPr/>
      <dgm:t>
        <a:bodyPr/>
        <a:lstStyle/>
        <a:p>
          <a:endParaRPr lang="en-GB" sz="2400"/>
        </a:p>
      </dgm:t>
    </dgm:pt>
    <dgm:pt modelId="{B2204DC4-E726-4454-9A72-39FE08122AF1}" type="sibTrans" cxnId="{74114657-32CC-4024-B011-1047D7AB87FA}">
      <dgm:prSet/>
      <dgm:spPr/>
      <dgm:t>
        <a:bodyPr/>
        <a:lstStyle/>
        <a:p>
          <a:endParaRPr lang="en-GB" sz="2400"/>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custScaleX="100000">
        <dgm:presLayoutVars>
          <dgm:bulletEnabled val="1"/>
        </dgm:presLayoutVars>
      </dgm:prSet>
      <dgm:spPr/>
    </dgm:pt>
    <dgm:pt modelId="{13E5F64A-037B-4E60-9CC9-F20820BA0DC7}" type="pres">
      <dgm:prSet presAssocID="{E9875224-49F3-45A5-8F0B-71114FA36D87}" presName="spaceBetweenRectangles" presStyleCnt="0"/>
      <dgm:spPr/>
    </dgm:pt>
    <dgm:pt modelId="{19FEB322-A676-4B7A-90C3-C9A41186BA3F}" type="pres">
      <dgm:prSet presAssocID="{D61EF4B5-0A98-45D4-B18B-F3E900F1B233}" presName="parentLin" presStyleCnt="0"/>
      <dgm:spPr/>
    </dgm:pt>
    <dgm:pt modelId="{3735A12F-334F-4EE6-8834-E76CCDC5897D}" type="pres">
      <dgm:prSet presAssocID="{D61EF4B5-0A98-45D4-B18B-F3E900F1B233}" presName="parentLeftMargin" presStyleLbl="node1" presStyleIdx="0" presStyleCnt="2"/>
      <dgm:spPr/>
    </dgm:pt>
    <dgm:pt modelId="{F1B2F0AA-010F-460D-B00B-E21FF73DC0A4}" type="pres">
      <dgm:prSet presAssocID="{D61EF4B5-0A98-45D4-B18B-F3E900F1B233}" presName="parentText" presStyleLbl="node1" presStyleIdx="1" presStyleCnt="2">
        <dgm:presLayoutVars>
          <dgm:chMax val="0"/>
          <dgm:bulletEnabled val="1"/>
        </dgm:presLayoutVars>
      </dgm:prSet>
      <dgm:spPr>
        <a:xfrm>
          <a:off x="232410" y="2689358"/>
          <a:ext cx="3253740" cy="826560"/>
        </a:xfrm>
        <a:prstGeom prst="roundRect">
          <a:avLst/>
        </a:prstGeom>
      </dgm:spPr>
    </dgm:pt>
    <dgm:pt modelId="{78FC8445-4D90-4B61-9A6E-99EAA80AF043}" type="pres">
      <dgm:prSet presAssocID="{D61EF4B5-0A98-45D4-B18B-F3E900F1B233}" presName="negativeSpace" presStyleCnt="0"/>
      <dgm:spPr/>
    </dgm:pt>
    <dgm:pt modelId="{2E891E4C-C0FC-4C7A-9C74-11A442857D60}" type="pres">
      <dgm:prSet presAssocID="{D61EF4B5-0A98-45D4-B18B-F3E900F1B233}" presName="childText" presStyleLbl="conFgAcc1" presStyleIdx="1" presStyleCnt="2">
        <dgm:presLayoutVars>
          <dgm:bulletEnabled val="1"/>
        </dgm:presLayoutVars>
      </dgm:prSet>
      <dgm:spPr/>
    </dgm:pt>
  </dgm:ptLst>
  <dgm:cxnLst>
    <dgm:cxn modelId="{E43E0D01-D4FB-42EF-8C23-B9B3D3E487AF}" srcId="{098AABAB-947A-4885-8459-6C20E9841095}" destId="{D61EF4B5-0A98-45D4-B18B-F3E900F1B233}" srcOrd="1" destOrd="0" parTransId="{8AA3AA5A-9828-4563-AFB2-0C9C9DB214B2}" sibTransId="{B8E5D0BE-306A-4E85-BDFB-E7328CF668EA}"/>
    <dgm:cxn modelId="{82D8B314-5D40-4D46-BC42-876E6912346B}" type="presOf" srcId="{D2E66211-D1A7-4BF7-8572-52788551121E}" destId="{DBFD8B9C-6C48-4C6C-A8A2-5400F39A0606}" srcOrd="0" destOrd="0" presId="urn:microsoft.com/office/officeart/2005/8/layout/list1"/>
    <dgm:cxn modelId="{6028D21E-6B6B-4A56-86C0-5E48F7060F6E}" type="presOf" srcId="{098AABAB-947A-4885-8459-6C20E9841095}" destId="{AA63C729-C9DC-4D81-A1D5-81038B395B59}" srcOrd="0" destOrd="0" presId="urn:microsoft.com/office/officeart/2005/8/layout/list1"/>
    <dgm:cxn modelId="{107AB534-A64C-4046-8132-E98BD8781B9A}" srcId="{D61EF4B5-0A98-45D4-B18B-F3E900F1B233}" destId="{6AE6EC58-8059-4123-BDBD-B0037B001DDF}" srcOrd="0" destOrd="0" parTransId="{6A4F582F-724F-4A69-90B2-8A56448D5B38}" sibTransId="{106393A1-9364-460F-8553-CD271428135B}"/>
    <dgm:cxn modelId="{12F35338-F493-48A4-890C-EA78327AFE79}" type="presOf" srcId="{6AE6EC58-8059-4123-BDBD-B0037B001DDF}" destId="{2E891E4C-C0FC-4C7A-9C74-11A442857D60}" srcOrd="0" destOrd="0" presId="urn:microsoft.com/office/officeart/2005/8/layout/list1"/>
    <dgm:cxn modelId="{69E75063-D8FE-4986-AFA5-D5B921EE92AD}" type="presOf" srcId="{001675E8-B9D3-4D7A-A0C8-CB2D7AAB7E6A}" destId="{9FAAFBA1-7649-41DD-9CC5-563152419DCA}" srcOrd="0" destOrd="0" presId="urn:microsoft.com/office/officeart/2005/8/layout/list1"/>
    <dgm:cxn modelId="{E6C60345-BE34-4349-B49D-8B420C9E903D}" type="presOf" srcId="{D2E66211-D1A7-4BF7-8572-52788551121E}" destId="{6499A756-5B34-484E-9C8D-E289B11D83DC}" srcOrd="1" destOrd="0" presId="urn:microsoft.com/office/officeart/2005/8/layout/list1"/>
    <dgm:cxn modelId="{90528076-8EB2-40D3-AC4E-2CDCA5EC9683}" srcId="{D2E66211-D1A7-4BF7-8572-52788551121E}" destId="{001675E8-B9D3-4D7A-A0C8-CB2D7AAB7E6A}" srcOrd="0" destOrd="0" parTransId="{447BB226-7DCC-42B7-9448-7A0FE931352E}" sibTransId="{3EAE7499-A5D7-4F15-8540-E7520A57FD4C}"/>
    <dgm:cxn modelId="{66303A57-93E7-4A90-8382-F81EB931E5F2}" type="presOf" srcId="{D61EF4B5-0A98-45D4-B18B-F3E900F1B233}" destId="{3735A12F-334F-4EE6-8834-E76CCDC5897D}" srcOrd="0" destOrd="0" presId="urn:microsoft.com/office/officeart/2005/8/layout/list1"/>
    <dgm:cxn modelId="{74114657-32CC-4024-B011-1047D7AB87FA}" srcId="{D61EF4B5-0A98-45D4-B18B-F3E900F1B233}" destId="{F8D44DC1-E271-4F8B-A5D6-5A014BD6AE81}" srcOrd="1" destOrd="0" parTransId="{87840D24-09CD-4BF5-91D3-9227AC05B7B7}" sibTransId="{B2204DC4-E726-4454-9A72-39FE08122AF1}"/>
    <dgm:cxn modelId="{774070D1-9A6E-48B6-975F-A197332962DB}" type="presOf" srcId="{F8D44DC1-E271-4F8B-A5D6-5A014BD6AE81}" destId="{2E891E4C-C0FC-4C7A-9C74-11A442857D60}" srcOrd="0" destOrd="1"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D53896EA-767C-4935-996A-EB2DB2B2B657}" type="presOf" srcId="{D61EF4B5-0A98-45D4-B18B-F3E900F1B233}" destId="{F1B2F0AA-010F-460D-B00B-E21FF73DC0A4}" srcOrd="1" destOrd="0" presId="urn:microsoft.com/office/officeart/2005/8/layout/list1"/>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77CDAE5-3001-405E-9C4D-DBC158CD831F}" type="presParOf" srcId="{AA63C729-C9DC-4D81-A1D5-81038B395B59}" destId="{19FEB322-A676-4B7A-90C3-C9A41186BA3F}" srcOrd="4" destOrd="0" presId="urn:microsoft.com/office/officeart/2005/8/layout/list1"/>
    <dgm:cxn modelId="{3E5DF74E-21FD-43CC-82F9-73AC528DF576}" type="presParOf" srcId="{19FEB322-A676-4B7A-90C3-C9A41186BA3F}" destId="{3735A12F-334F-4EE6-8834-E76CCDC5897D}" srcOrd="0" destOrd="0" presId="urn:microsoft.com/office/officeart/2005/8/layout/list1"/>
    <dgm:cxn modelId="{5DE2D9E6-AB9A-4755-860B-2F4E1A13912C}" type="presParOf" srcId="{19FEB322-A676-4B7A-90C3-C9A41186BA3F}" destId="{F1B2F0AA-010F-460D-B00B-E21FF73DC0A4}" srcOrd="1" destOrd="0" presId="urn:microsoft.com/office/officeart/2005/8/layout/list1"/>
    <dgm:cxn modelId="{9FC1A53E-F2EF-42E6-88E1-65848C283BC9}" type="presParOf" srcId="{AA63C729-C9DC-4D81-A1D5-81038B395B59}" destId="{78FC8445-4D90-4B61-9A6E-99EAA80AF043}" srcOrd="5" destOrd="0" presId="urn:microsoft.com/office/officeart/2005/8/layout/list1"/>
    <dgm:cxn modelId="{4C8A2DF7-7389-4CF3-B874-68EEFCBDEB40}" type="presParOf" srcId="{AA63C729-C9DC-4D81-A1D5-81038B395B59}" destId="{2E891E4C-C0FC-4C7A-9C74-11A442857D60}" srcOrd="6"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algn="ctr">
            <a:lnSpc>
              <a:spcPct val="100000"/>
            </a:lnSpc>
            <a:spcAft>
              <a:spcPts val="0"/>
            </a:spcAft>
          </a:pPr>
          <a:r>
            <a:rPr lang="en-US" sz="2400" b="0">
              <a:solidFill>
                <a:schemeClr val="tx1"/>
              </a:solidFill>
              <a:effectLst/>
              <a:latin typeface="Trebuchet MS" panose="020B0603020202020204" pitchFamily="34" charset="0"/>
            </a:rPr>
            <a:t>Stress testing</a:t>
          </a:r>
          <a:endParaRPr lang="en-US" sz="2400" b="0">
            <a:latin typeface="Trebuchet MS" panose="020B0603020202020204" pitchFamily="34" charset="0"/>
          </a:endParaRP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001675E8-B9D3-4D7A-A0C8-CB2D7AAB7E6A}">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Can help underwriter evaluate impact on portfolio of different reserving scenarios</a:t>
          </a:r>
        </a:p>
      </dgm:t>
    </dgm:pt>
    <dgm:pt modelId="{447BB226-7DCC-42B7-9448-7A0FE931352E}" type="parTrans" cxnId="{90528076-8EB2-40D3-AC4E-2CDCA5EC9683}">
      <dgm:prSet/>
      <dgm:spPr/>
      <dgm:t>
        <a:bodyPr/>
        <a:lstStyle/>
        <a:p>
          <a:endParaRPr lang="en-US" sz="2400"/>
        </a:p>
      </dgm:t>
    </dgm:pt>
    <dgm:pt modelId="{3EAE7499-A5D7-4F15-8540-E7520A57FD4C}" type="sibTrans" cxnId="{90528076-8EB2-40D3-AC4E-2CDCA5EC9683}">
      <dgm:prSet/>
      <dgm:spPr/>
      <dgm:t>
        <a:bodyPr/>
        <a:lstStyle/>
        <a:p>
          <a:endParaRPr lang="en-US" sz="2400"/>
        </a:p>
      </dgm:t>
    </dgm:pt>
    <dgm:pt modelId="{D61EF4B5-0A98-45D4-B18B-F3E900F1B233}">
      <dgm:prSe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Product development</a:t>
          </a:r>
        </a:p>
      </dgm:t>
    </dgm:pt>
    <dgm:pt modelId="{8AA3AA5A-9828-4563-AFB2-0C9C9DB214B2}" type="parTrans" cxnId="{E43E0D01-D4FB-42EF-8C23-B9B3D3E487AF}">
      <dgm:prSet/>
      <dgm:spPr/>
      <dgm:t>
        <a:bodyPr/>
        <a:lstStyle/>
        <a:p>
          <a:endParaRPr lang="en-US" sz="2400"/>
        </a:p>
      </dgm:t>
    </dgm:pt>
    <dgm:pt modelId="{B8E5D0BE-306A-4E85-BDFB-E7328CF668EA}" type="sibTrans" cxnId="{E43E0D01-D4FB-42EF-8C23-B9B3D3E487AF}">
      <dgm:prSet/>
      <dgm:spPr/>
      <dgm:t>
        <a:bodyPr/>
        <a:lstStyle/>
        <a:p>
          <a:endParaRPr lang="en-US" sz="2400"/>
        </a:p>
      </dgm:t>
    </dgm:pt>
    <dgm:pt modelId="{6AE6EC58-8059-4123-BDBD-B0037B001DDF}">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Identify underpriced risks and drive innovation in products to align with risk landscape</a:t>
          </a:r>
        </a:p>
      </dgm:t>
    </dgm:pt>
    <dgm:pt modelId="{6A4F582F-724F-4A69-90B2-8A56448D5B38}" type="parTrans" cxnId="{107AB534-A64C-4046-8132-E98BD8781B9A}">
      <dgm:prSet/>
      <dgm:spPr/>
      <dgm:t>
        <a:bodyPr/>
        <a:lstStyle/>
        <a:p>
          <a:endParaRPr lang="en-US" sz="2400"/>
        </a:p>
      </dgm:t>
    </dgm:pt>
    <dgm:pt modelId="{106393A1-9364-460F-8553-CD271428135B}" type="sibTrans" cxnId="{107AB534-A64C-4046-8132-E98BD8781B9A}">
      <dgm:prSet/>
      <dgm:spPr/>
      <dgm:t>
        <a:bodyPr/>
        <a:lstStyle/>
        <a:p>
          <a:endParaRPr lang="en-US" sz="2400"/>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custScaleX="100000">
        <dgm:presLayoutVars>
          <dgm:bulletEnabled val="1"/>
        </dgm:presLayoutVars>
      </dgm:prSet>
      <dgm:spPr/>
    </dgm:pt>
    <dgm:pt modelId="{13E5F64A-037B-4E60-9CC9-F20820BA0DC7}" type="pres">
      <dgm:prSet presAssocID="{E9875224-49F3-45A5-8F0B-71114FA36D87}" presName="spaceBetweenRectangles" presStyleCnt="0"/>
      <dgm:spPr/>
    </dgm:pt>
    <dgm:pt modelId="{19FEB322-A676-4B7A-90C3-C9A41186BA3F}" type="pres">
      <dgm:prSet presAssocID="{D61EF4B5-0A98-45D4-B18B-F3E900F1B233}" presName="parentLin" presStyleCnt="0"/>
      <dgm:spPr/>
    </dgm:pt>
    <dgm:pt modelId="{3735A12F-334F-4EE6-8834-E76CCDC5897D}" type="pres">
      <dgm:prSet presAssocID="{D61EF4B5-0A98-45D4-B18B-F3E900F1B233}" presName="parentLeftMargin" presStyleLbl="node1" presStyleIdx="0" presStyleCnt="2"/>
      <dgm:spPr/>
    </dgm:pt>
    <dgm:pt modelId="{F1B2F0AA-010F-460D-B00B-E21FF73DC0A4}" type="pres">
      <dgm:prSet presAssocID="{D61EF4B5-0A98-45D4-B18B-F3E900F1B233}" presName="parentText" presStyleLbl="node1" presStyleIdx="1" presStyleCnt="2">
        <dgm:presLayoutVars>
          <dgm:chMax val="0"/>
          <dgm:bulletEnabled val="1"/>
        </dgm:presLayoutVars>
      </dgm:prSet>
      <dgm:spPr>
        <a:xfrm>
          <a:off x="232410" y="2689358"/>
          <a:ext cx="3253740" cy="826560"/>
        </a:xfrm>
        <a:prstGeom prst="roundRect">
          <a:avLst/>
        </a:prstGeom>
      </dgm:spPr>
    </dgm:pt>
    <dgm:pt modelId="{78FC8445-4D90-4B61-9A6E-99EAA80AF043}" type="pres">
      <dgm:prSet presAssocID="{D61EF4B5-0A98-45D4-B18B-F3E900F1B233}" presName="negativeSpace" presStyleCnt="0"/>
      <dgm:spPr/>
    </dgm:pt>
    <dgm:pt modelId="{2E891E4C-C0FC-4C7A-9C74-11A442857D60}" type="pres">
      <dgm:prSet presAssocID="{D61EF4B5-0A98-45D4-B18B-F3E900F1B233}" presName="childText" presStyleLbl="conFgAcc1" presStyleIdx="1" presStyleCnt="2">
        <dgm:presLayoutVars>
          <dgm:bulletEnabled val="1"/>
        </dgm:presLayoutVars>
      </dgm:prSet>
      <dgm:spPr/>
    </dgm:pt>
  </dgm:ptLst>
  <dgm:cxnLst>
    <dgm:cxn modelId="{E43E0D01-D4FB-42EF-8C23-B9B3D3E487AF}" srcId="{098AABAB-947A-4885-8459-6C20E9841095}" destId="{D61EF4B5-0A98-45D4-B18B-F3E900F1B233}" srcOrd="1" destOrd="0" parTransId="{8AA3AA5A-9828-4563-AFB2-0C9C9DB214B2}" sibTransId="{B8E5D0BE-306A-4E85-BDFB-E7328CF668EA}"/>
    <dgm:cxn modelId="{82D8B314-5D40-4D46-BC42-876E6912346B}" type="presOf" srcId="{D2E66211-D1A7-4BF7-8572-52788551121E}" destId="{DBFD8B9C-6C48-4C6C-A8A2-5400F39A0606}" srcOrd="0" destOrd="0" presId="urn:microsoft.com/office/officeart/2005/8/layout/list1"/>
    <dgm:cxn modelId="{6028D21E-6B6B-4A56-86C0-5E48F7060F6E}" type="presOf" srcId="{098AABAB-947A-4885-8459-6C20E9841095}" destId="{AA63C729-C9DC-4D81-A1D5-81038B395B59}" srcOrd="0" destOrd="0" presId="urn:microsoft.com/office/officeart/2005/8/layout/list1"/>
    <dgm:cxn modelId="{107AB534-A64C-4046-8132-E98BD8781B9A}" srcId="{D61EF4B5-0A98-45D4-B18B-F3E900F1B233}" destId="{6AE6EC58-8059-4123-BDBD-B0037B001DDF}" srcOrd="0" destOrd="0" parTransId="{6A4F582F-724F-4A69-90B2-8A56448D5B38}" sibTransId="{106393A1-9364-460F-8553-CD271428135B}"/>
    <dgm:cxn modelId="{12F35338-F493-48A4-890C-EA78327AFE79}" type="presOf" srcId="{6AE6EC58-8059-4123-BDBD-B0037B001DDF}" destId="{2E891E4C-C0FC-4C7A-9C74-11A442857D60}" srcOrd="0" destOrd="0" presId="urn:microsoft.com/office/officeart/2005/8/layout/list1"/>
    <dgm:cxn modelId="{69E75063-D8FE-4986-AFA5-D5B921EE92AD}" type="presOf" srcId="{001675E8-B9D3-4D7A-A0C8-CB2D7AAB7E6A}" destId="{9FAAFBA1-7649-41DD-9CC5-563152419DCA}" srcOrd="0" destOrd="0" presId="urn:microsoft.com/office/officeart/2005/8/layout/list1"/>
    <dgm:cxn modelId="{E6C60345-BE34-4349-B49D-8B420C9E903D}" type="presOf" srcId="{D2E66211-D1A7-4BF7-8572-52788551121E}" destId="{6499A756-5B34-484E-9C8D-E289B11D83DC}" srcOrd="1" destOrd="0" presId="urn:microsoft.com/office/officeart/2005/8/layout/list1"/>
    <dgm:cxn modelId="{90528076-8EB2-40D3-AC4E-2CDCA5EC9683}" srcId="{D2E66211-D1A7-4BF7-8572-52788551121E}" destId="{001675E8-B9D3-4D7A-A0C8-CB2D7AAB7E6A}" srcOrd="0" destOrd="0" parTransId="{447BB226-7DCC-42B7-9448-7A0FE931352E}" sibTransId="{3EAE7499-A5D7-4F15-8540-E7520A57FD4C}"/>
    <dgm:cxn modelId="{66303A57-93E7-4A90-8382-F81EB931E5F2}" type="presOf" srcId="{D61EF4B5-0A98-45D4-B18B-F3E900F1B233}" destId="{3735A12F-334F-4EE6-8834-E76CCDC5897D}" srcOrd="0" destOrd="0"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D53896EA-767C-4935-996A-EB2DB2B2B657}" type="presOf" srcId="{D61EF4B5-0A98-45D4-B18B-F3E900F1B233}" destId="{F1B2F0AA-010F-460D-B00B-E21FF73DC0A4}" srcOrd="1" destOrd="0" presId="urn:microsoft.com/office/officeart/2005/8/layout/list1"/>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77CDAE5-3001-405E-9C4D-DBC158CD831F}" type="presParOf" srcId="{AA63C729-C9DC-4D81-A1D5-81038B395B59}" destId="{19FEB322-A676-4B7A-90C3-C9A41186BA3F}" srcOrd="4" destOrd="0" presId="urn:microsoft.com/office/officeart/2005/8/layout/list1"/>
    <dgm:cxn modelId="{3E5DF74E-21FD-43CC-82F9-73AC528DF576}" type="presParOf" srcId="{19FEB322-A676-4B7A-90C3-C9A41186BA3F}" destId="{3735A12F-334F-4EE6-8834-E76CCDC5897D}" srcOrd="0" destOrd="0" presId="urn:microsoft.com/office/officeart/2005/8/layout/list1"/>
    <dgm:cxn modelId="{5DE2D9E6-AB9A-4755-860B-2F4E1A13912C}" type="presParOf" srcId="{19FEB322-A676-4B7A-90C3-C9A41186BA3F}" destId="{F1B2F0AA-010F-460D-B00B-E21FF73DC0A4}" srcOrd="1" destOrd="0" presId="urn:microsoft.com/office/officeart/2005/8/layout/list1"/>
    <dgm:cxn modelId="{9FC1A53E-F2EF-42E6-88E1-65848C283BC9}" type="presParOf" srcId="{AA63C729-C9DC-4D81-A1D5-81038B395B59}" destId="{78FC8445-4D90-4B61-9A6E-99EAA80AF043}" srcOrd="5" destOrd="0" presId="urn:microsoft.com/office/officeart/2005/8/layout/list1"/>
    <dgm:cxn modelId="{4C8A2DF7-7389-4CF3-B874-68EEFCBDEB40}" type="presParOf" srcId="{AA63C729-C9DC-4D81-A1D5-81038B395B59}" destId="{2E891E4C-C0FC-4C7A-9C74-11A442857D60}" srcOrd="6" destOrd="0" presId="urn:microsoft.com/office/officeart/2005/8/layout/list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5D4CA63-6FBD-435C-97C4-A9BFBFCD37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5D6C65-1246-41B6-8C45-52F49D4D1202}">
      <dgm:prSet phldrT="[Text]" custT="1"/>
      <dgm:spPr>
        <a:solidFill>
          <a:srgbClr val="1C73A9"/>
        </a:solidFill>
      </dgm:spPr>
      <dgm:t>
        <a:bodyPr/>
        <a:lstStyle/>
        <a:p>
          <a:pPr marL="274320" algn="l">
            <a:lnSpc>
              <a:spcPct val="100000"/>
            </a:lnSpc>
            <a:spcBef>
              <a:spcPts val="600"/>
            </a:spcBef>
            <a:spcAft>
              <a:spcPts val="600"/>
            </a:spcAft>
          </a:pPr>
          <a:r>
            <a:rPr lang="en-US" sz="2800">
              <a:latin typeface="Trebuchet MS" panose="020B0603020202020204" pitchFamily="34" charset="0"/>
            </a:rPr>
            <a:t>Case Study Overview</a:t>
          </a:r>
        </a:p>
      </dgm:t>
    </dgm:pt>
    <dgm:pt modelId="{743F7618-181B-48EE-A595-BC4F9766C631}" type="par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1E331FA5-AC6C-42DA-9A15-E474387FE1CF}" type="sib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57EF05BE-C385-4F42-9131-3625AC797C8E}">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Marine Insurance Overview</a:t>
          </a:r>
        </a:p>
      </dgm:t>
    </dgm:pt>
    <dgm:pt modelId="{E70B1465-2A8E-4896-935E-09880E4EF927}" type="par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7F5EA05-8397-4FCA-B1F0-C6234F6A015E}" type="sib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D5CCA57-CE11-4924-96DA-0579131353F4}">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Pricing Methodology</a:t>
          </a:r>
        </a:p>
      </dgm:t>
    </dgm:pt>
    <dgm:pt modelId="{C9B845A9-671A-4A97-B433-6DD4EF56F243}" type="par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B56F45CB-72CB-4CAC-876C-AE0A5CC2EE89}" type="sib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79FDC0AF-6A34-439F-B50D-7D1B7C6B521F}">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Impact of Reserving Assumptions</a:t>
          </a:r>
        </a:p>
      </dgm:t>
    </dgm:pt>
    <dgm:pt modelId="{F3D914AC-418A-4526-91BC-2CE7B2F988E9}" type="par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1A11E0ED-EA18-435C-AB28-02930909B7A2}" type="sib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C6FDB6A0-1511-4F95-BF9C-691A16BB28A6}">
      <dgm:prSet custT="1"/>
      <dgm:spPr>
        <a:solidFill>
          <a:schemeClr val="accent3">
            <a:lumMod val="50000"/>
          </a:schemeClr>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Solvency Assessment</a:t>
          </a:r>
        </a:p>
      </dgm:t>
    </dgm:pt>
    <dgm:pt modelId="{32531EBB-36A4-438C-9C0C-AB54D6295695}" type="par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CC317134-DB03-4B32-8601-F17FAA580732}" type="sib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05A36FB5-F633-46D7-A8F5-127553A4C2A3}">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Underwriting Strategic Options</a:t>
          </a:r>
        </a:p>
      </dgm:t>
    </dgm:pt>
    <dgm:pt modelId="{7331765A-F4CB-4E63-8C48-B106C1A9365C}" type="par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4F118DED-7A45-4E9D-B3C9-3A6C0D7C0596}" type="sib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0F2A2B84-B10B-4439-B84D-3A945FCF7CE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Portfolio Monitoring &amp; Review Process</a:t>
          </a:r>
        </a:p>
      </dgm:t>
    </dgm:pt>
    <dgm:pt modelId="{25D84043-530D-46D7-9235-01384526E925}" type="par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6AC4BBA-096D-4AE3-AFCA-74E4861BD93E}" type="sib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0FD090A-C782-4B03-BDC7-793222B09FC9}">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Conclusion</a:t>
          </a:r>
        </a:p>
      </dgm:t>
    </dgm:pt>
    <dgm:pt modelId="{4B2BD5B7-5BE1-494E-8B9D-7E845E4FEFDC}" type="par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3854A71D-FC68-4D73-81DF-F100B5791330}" type="sib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67FDD1B4-A40E-48B0-B152-734E216E2539}">
      <dgm:prSet custT="1"/>
      <dgm:spPr>
        <a:solidFill>
          <a:srgbClr val="1C73A9"/>
        </a:solidFill>
      </dgm:spPr>
      <dgm:t>
        <a:bodyPr/>
        <a:lstStyle/>
        <a:p>
          <a:pPr marL="274320" algn="l">
            <a:spcBef>
              <a:spcPts val="600"/>
            </a:spcBef>
            <a:spcAft>
              <a:spcPts val="600"/>
            </a:spcAft>
          </a:pPr>
          <a:r>
            <a:rPr lang="en-US" sz="2800">
              <a:latin typeface="Trebuchet MS" panose="020B0603020202020204" pitchFamily="34" charset="0"/>
            </a:rPr>
            <a:t>Q&amp;A</a:t>
          </a:r>
        </a:p>
      </dgm:t>
    </dgm:pt>
    <dgm:pt modelId="{D8E8FACB-FB59-4BB2-ACDC-7213D791C12E}" type="par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8E8F36D7-D1F3-4B9F-BB04-A32C45B84FE2}" type="sib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C9ECA848-FEA0-432C-9232-88832F07A5A3}" type="pres">
      <dgm:prSet presAssocID="{25D4CA63-6FBD-435C-97C4-A9BFBFCD37F8}" presName="linear" presStyleCnt="0">
        <dgm:presLayoutVars>
          <dgm:animLvl val="lvl"/>
          <dgm:resizeHandles val="exact"/>
        </dgm:presLayoutVars>
      </dgm:prSet>
      <dgm:spPr/>
    </dgm:pt>
    <dgm:pt modelId="{ABEE5200-BEC6-44A2-BEF4-05156E5C08BE}" type="pres">
      <dgm:prSet presAssocID="{055D6C65-1246-41B6-8C45-52F49D4D1202}" presName="parentText" presStyleLbl="node1" presStyleIdx="0" presStyleCnt="9">
        <dgm:presLayoutVars>
          <dgm:chMax val="0"/>
          <dgm:bulletEnabled val="1"/>
        </dgm:presLayoutVars>
      </dgm:prSet>
      <dgm:spPr/>
    </dgm:pt>
    <dgm:pt modelId="{61C76EF9-7375-4F91-8B87-74068A8C4E20}" type="pres">
      <dgm:prSet presAssocID="{1E331FA5-AC6C-42DA-9A15-E474387FE1CF}" presName="spacer" presStyleCnt="0"/>
      <dgm:spPr/>
    </dgm:pt>
    <dgm:pt modelId="{BDD3BA39-97A6-4F92-8342-FCD346522FB9}" type="pres">
      <dgm:prSet presAssocID="{57EF05BE-C385-4F42-9131-3625AC797C8E}" presName="parentText" presStyleLbl="node1" presStyleIdx="1" presStyleCnt="9">
        <dgm:presLayoutVars>
          <dgm:chMax val="0"/>
          <dgm:bulletEnabled val="1"/>
        </dgm:presLayoutVars>
      </dgm:prSet>
      <dgm:spPr/>
    </dgm:pt>
    <dgm:pt modelId="{A8D5F8F0-E413-491B-BF2B-8C31320A4773}" type="pres">
      <dgm:prSet presAssocID="{D7F5EA05-8397-4FCA-B1F0-C6234F6A015E}" presName="spacer" presStyleCnt="0"/>
      <dgm:spPr/>
    </dgm:pt>
    <dgm:pt modelId="{83306F18-5000-4146-BF1F-EEAB2C4FCCC6}" type="pres">
      <dgm:prSet presAssocID="{DD5CCA57-CE11-4924-96DA-0579131353F4}" presName="parentText" presStyleLbl="node1" presStyleIdx="2" presStyleCnt="9">
        <dgm:presLayoutVars>
          <dgm:chMax val="0"/>
          <dgm:bulletEnabled val="1"/>
        </dgm:presLayoutVars>
      </dgm:prSet>
      <dgm:spPr/>
    </dgm:pt>
    <dgm:pt modelId="{ED31AAA8-51DC-4801-A519-81C15AA536EF}" type="pres">
      <dgm:prSet presAssocID="{B56F45CB-72CB-4CAC-876C-AE0A5CC2EE89}" presName="spacer" presStyleCnt="0"/>
      <dgm:spPr/>
    </dgm:pt>
    <dgm:pt modelId="{CE7F1121-EC64-4D52-8B37-42A9E6EA1474}" type="pres">
      <dgm:prSet presAssocID="{79FDC0AF-6A34-439F-B50D-7D1B7C6B521F}" presName="parentText" presStyleLbl="node1" presStyleIdx="3" presStyleCnt="9">
        <dgm:presLayoutVars>
          <dgm:chMax val="0"/>
          <dgm:bulletEnabled val="1"/>
        </dgm:presLayoutVars>
      </dgm:prSet>
      <dgm:spPr/>
    </dgm:pt>
    <dgm:pt modelId="{CC71B69A-0E24-4B4F-B0EA-B357CCCCB6D7}" type="pres">
      <dgm:prSet presAssocID="{1A11E0ED-EA18-435C-AB28-02930909B7A2}" presName="spacer" presStyleCnt="0"/>
      <dgm:spPr/>
    </dgm:pt>
    <dgm:pt modelId="{9184BFFE-AE58-4E07-A410-994F3CBE0F7C}" type="pres">
      <dgm:prSet presAssocID="{C6FDB6A0-1511-4F95-BF9C-691A16BB28A6}" presName="parentText" presStyleLbl="node1" presStyleIdx="4" presStyleCnt="9">
        <dgm:presLayoutVars>
          <dgm:chMax val="0"/>
          <dgm:bulletEnabled val="1"/>
        </dgm:presLayoutVars>
      </dgm:prSet>
      <dgm:spPr/>
    </dgm:pt>
    <dgm:pt modelId="{8587AAE2-904B-4243-9115-9E1A10C6A36B}" type="pres">
      <dgm:prSet presAssocID="{CC317134-DB03-4B32-8601-F17FAA580732}" presName="spacer" presStyleCnt="0"/>
      <dgm:spPr/>
    </dgm:pt>
    <dgm:pt modelId="{BFA1BD16-6D88-4F6A-8BDC-2BA4457D1535}" type="pres">
      <dgm:prSet presAssocID="{05A36FB5-F633-46D7-A8F5-127553A4C2A3}" presName="parentText" presStyleLbl="node1" presStyleIdx="5" presStyleCnt="9">
        <dgm:presLayoutVars>
          <dgm:chMax val="0"/>
          <dgm:bulletEnabled val="1"/>
        </dgm:presLayoutVars>
      </dgm:prSet>
      <dgm:spPr/>
    </dgm:pt>
    <dgm:pt modelId="{67E5EF9D-4CB3-427E-A24E-404DEDC7F327}" type="pres">
      <dgm:prSet presAssocID="{4F118DED-7A45-4E9D-B3C9-3A6C0D7C0596}" presName="spacer" presStyleCnt="0"/>
      <dgm:spPr/>
    </dgm:pt>
    <dgm:pt modelId="{E5D6EA39-8D98-4963-ACB5-DC7C607C1FAD}" type="pres">
      <dgm:prSet presAssocID="{0F2A2B84-B10B-4439-B84D-3A945FCF7CE6}" presName="parentText" presStyleLbl="node1" presStyleIdx="6" presStyleCnt="9">
        <dgm:presLayoutVars>
          <dgm:chMax val="0"/>
          <dgm:bulletEnabled val="1"/>
        </dgm:presLayoutVars>
      </dgm:prSet>
      <dgm:spPr/>
    </dgm:pt>
    <dgm:pt modelId="{B16CA8D9-0137-4C5B-A0B0-BAE45DA2A6AD}" type="pres">
      <dgm:prSet presAssocID="{86AC4BBA-096D-4AE3-AFCA-74E4861BD93E}" presName="spacer" presStyleCnt="0"/>
      <dgm:spPr/>
    </dgm:pt>
    <dgm:pt modelId="{3EA04A59-A731-445A-81E5-578E20764A8E}" type="pres">
      <dgm:prSet presAssocID="{80FD090A-C782-4B03-BDC7-793222B09FC9}" presName="parentText" presStyleLbl="node1" presStyleIdx="7" presStyleCnt="9">
        <dgm:presLayoutVars>
          <dgm:chMax val="0"/>
          <dgm:bulletEnabled val="1"/>
        </dgm:presLayoutVars>
      </dgm:prSet>
      <dgm:spPr/>
    </dgm:pt>
    <dgm:pt modelId="{5031CEB5-75A1-4669-9F25-EF3A08F7DF12}" type="pres">
      <dgm:prSet presAssocID="{3854A71D-FC68-4D73-81DF-F100B5791330}" presName="spacer" presStyleCnt="0"/>
      <dgm:spPr/>
    </dgm:pt>
    <dgm:pt modelId="{AFE7C694-5AB0-42A5-AB09-0D1E5D8666A1}" type="pres">
      <dgm:prSet presAssocID="{67FDD1B4-A40E-48B0-B152-734E216E2539}" presName="parentText" presStyleLbl="node1" presStyleIdx="8" presStyleCnt="9">
        <dgm:presLayoutVars>
          <dgm:chMax val="0"/>
          <dgm:bulletEnabled val="1"/>
        </dgm:presLayoutVars>
      </dgm:prSet>
      <dgm:spPr/>
    </dgm:pt>
  </dgm:ptLst>
  <dgm:cxnLst>
    <dgm:cxn modelId="{FE4B300C-6EE5-4F51-BF09-F0AEF82E4C23}" type="presOf" srcId="{DD5CCA57-CE11-4924-96DA-0579131353F4}" destId="{83306F18-5000-4146-BF1F-EEAB2C4FCCC6}" srcOrd="0" destOrd="0" presId="urn:microsoft.com/office/officeart/2005/8/layout/vList2"/>
    <dgm:cxn modelId="{E7A9AF15-B498-4D21-844A-F5086FCE09F7}" type="presOf" srcId="{57EF05BE-C385-4F42-9131-3625AC797C8E}" destId="{BDD3BA39-97A6-4F92-8342-FCD346522FB9}" srcOrd="0" destOrd="0" presId="urn:microsoft.com/office/officeart/2005/8/layout/vList2"/>
    <dgm:cxn modelId="{F8A0AA5D-3413-47C2-8E7E-3DFD7EF15E26}" type="presOf" srcId="{05A36FB5-F633-46D7-A8F5-127553A4C2A3}" destId="{BFA1BD16-6D88-4F6A-8BDC-2BA4457D1535}" srcOrd="0" destOrd="0" presId="urn:microsoft.com/office/officeart/2005/8/layout/vList2"/>
    <dgm:cxn modelId="{9D032A63-7E67-4E67-8A25-F27C5E76CA67}" srcId="{25D4CA63-6FBD-435C-97C4-A9BFBFCD37F8}" destId="{67FDD1B4-A40E-48B0-B152-734E216E2539}" srcOrd="8" destOrd="0" parTransId="{D8E8FACB-FB59-4BB2-ACDC-7213D791C12E}" sibTransId="{8E8F36D7-D1F3-4B9F-BB04-A32C45B84FE2}"/>
    <dgm:cxn modelId="{B0075D6A-2B8E-4FCB-85F5-8061F94FAF4E}" srcId="{25D4CA63-6FBD-435C-97C4-A9BFBFCD37F8}" destId="{055D6C65-1246-41B6-8C45-52F49D4D1202}" srcOrd="0" destOrd="0" parTransId="{743F7618-181B-48EE-A595-BC4F9766C631}" sibTransId="{1E331FA5-AC6C-42DA-9A15-E474387FE1CF}"/>
    <dgm:cxn modelId="{7BBB0A6C-F4BE-4D20-8103-F37B45D7FD23}" type="presOf" srcId="{C6FDB6A0-1511-4F95-BF9C-691A16BB28A6}" destId="{9184BFFE-AE58-4E07-A410-994F3CBE0F7C}" srcOrd="0" destOrd="0" presId="urn:microsoft.com/office/officeart/2005/8/layout/vList2"/>
    <dgm:cxn modelId="{DA3A114C-2228-4DDB-8D12-6BCC65C734CF}" type="presOf" srcId="{79FDC0AF-6A34-439F-B50D-7D1B7C6B521F}" destId="{CE7F1121-EC64-4D52-8B37-42A9E6EA1474}" srcOrd="0" destOrd="0" presId="urn:microsoft.com/office/officeart/2005/8/layout/vList2"/>
    <dgm:cxn modelId="{0DCB2852-9CD8-472E-BC6F-0A4430AA3CDE}" srcId="{25D4CA63-6FBD-435C-97C4-A9BFBFCD37F8}" destId="{57EF05BE-C385-4F42-9131-3625AC797C8E}" srcOrd="1" destOrd="0" parTransId="{E70B1465-2A8E-4896-935E-09880E4EF927}" sibTransId="{D7F5EA05-8397-4FCA-B1F0-C6234F6A015E}"/>
    <dgm:cxn modelId="{86D2797C-1D0A-4DE8-9681-37FB926AB0F5}" type="presOf" srcId="{67FDD1B4-A40E-48B0-B152-734E216E2539}" destId="{AFE7C694-5AB0-42A5-AB09-0D1E5D8666A1}" srcOrd="0" destOrd="0" presId="urn:microsoft.com/office/officeart/2005/8/layout/vList2"/>
    <dgm:cxn modelId="{D1A0E28B-180E-4581-97B1-99498ADC99C9}" srcId="{25D4CA63-6FBD-435C-97C4-A9BFBFCD37F8}" destId="{80FD090A-C782-4B03-BDC7-793222B09FC9}" srcOrd="7" destOrd="0" parTransId="{4B2BD5B7-5BE1-494E-8B9D-7E845E4FEFDC}" sibTransId="{3854A71D-FC68-4D73-81DF-F100B5791330}"/>
    <dgm:cxn modelId="{ECBC369A-5ACC-48E8-9B6A-F123EB2E1F8C}" srcId="{25D4CA63-6FBD-435C-97C4-A9BFBFCD37F8}" destId="{C6FDB6A0-1511-4F95-BF9C-691A16BB28A6}" srcOrd="4" destOrd="0" parTransId="{32531EBB-36A4-438C-9C0C-AB54D6295695}" sibTransId="{CC317134-DB03-4B32-8601-F17FAA580732}"/>
    <dgm:cxn modelId="{9A24EE9A-10F4-4A8E-88CD-BDB0AFCB89C0}" srcId="{25D4CA63-6FBD-435C-97C4-A9BFBFCD37F8}" destId="{DD5CCA57-CE11-4924-96DA-0579131353F4}" srcOrd="2" destOrd="0" parTransId="{C9B845A9-671A-4A97-B433-6DD4EF56F243}" sibTransId="{B56F45CB-72CB-4CAC-876C-AE0A5CC2EE89}"/>
    <dgm:cxn modelId="{D51A6BB2-4365-411C-9A82-5CF28EF57E9A}" srcId="{25D4CA63-6FBD-435C-97C4-A9BFBFCD37F8}" destId="{0F2A2B84-B10B-4439-B84D-3A945FCF7CE6}" srcOrd="6" destOrd="0" parTransId="{25D84043-530D-46D7-9235-01384526E925}" sibTransId="{86AC4BBA-096D-4AE3-AFCA-74E4861BD93E}"/>
    <dgm:cxn modelId="{B78360CE-EB9E-462B-A096-7F503F618AC4}" type="presOf" srcId="{80FD090A-C782-4B03-BDC7-793222B09FC9}" destId="{3EA04A59-A731-445A-81E5-578E20764A8E}" srcOrd="0" destOrd="0" presId="urn:microsoft.com/office/officeart/2005/8/layout/vList2"/>
    <dgm:cxn modelId="{B8447ADE-0CD5-4F9D-AC62-F5700011F2CA}" type="presOf" srcId="{0F2A2B84-B10B-4439-B84D-3A945FCF7CE6}" destId="{E5D6EA39-8D98-4963-ACB5-DC7C607C1FAD}" srcOrd="0" destOrd="0" presId="urn:microsoft.com/office/officeart/2005/8/layout/vList2"/>
    <dgm:cxn modelId="{831F7DDE-2C04-4CA4-9B3A-14FBA9B2B05B}" srcId="{25D4CA63-6FBD-435C-97C4-A9BFBFCD37F8}" destId="{79FDC0AF-6A34-439F-B50D-7D1B7C6B521F}" srcOrd="3" destOrd="0" parTransId="{F3D914AC-418A-4526-91BC-2CE7B2F988E9}" sibTransId="{1A11E0ED-EA18-435C-AB28-02930909B7A2}"/>
    <dgm:cxn modelId="{D284B8E3-43F4-4715-AB44-A8EF5FC06390}" srcId="{25D4CA63-6FBD-435C-97C4-A9BFBFCD37F8}" destId="{05A36FB5-F633-46D7-A8F5-127553A4C2A3}" srcOrd="5" destOrd="0" parTransId="{7331765A-F4CB-4E63-8C48-B106C1A9365C}" sibTransId="{4F118DED-7A45-4E9D-B3C9-3A6C0D7C0596}"/>
    <dgm:cxn modelId="{040DBCFC-4960-48B9-9D62-FEF1D843198E}" type="presOf" srcId="{055D6C65-1246-41B6-8C45-52F49D4D1202}" destId="{ABEE5200-BEC6-44A2-BEF4-05156E5C08BE}" srcOrd="0" destOrd="0" presId="urn:microsoft.com/office/officeart/2005/8/layout/vList2"/>
    <dgm:cxn modelId="{7A9964FD-E6CE-4258-AB9C-058BE8B416FA}" type="presOf" srcId="{25D4CA63-6FBD-435C-97C4-A9BFBFCD37F8}" destId="{C9ECA848-FEA0-432C-9232-88832F07A5A3}" srcOrd="0" destOrd="0" presId="urn:microsoft.com/office/officeart/2005/8/layout/vList2"/>
    <dgm:cxn modelId="{FEF3E0DC-98EC-4437-BC5A-85BCC38024AB}" type="presParOf" srcId="{C9ECA848-FEA0-432C-9232-88832F07A5A3}" destId="{ABEE5200-BEC6-44A2-BEF4-05156E5C08BE}" srcOrd="0" destOrd="0" presId="urn:microsoft.com/office/officeart/2005/8/layout/vList2"/>
    <dgm:cxn modelId="{759F3B53-1D59-469C-B6BC-CBE1D3E24E91}" type="presParOf" srcId="{C9ECA848-FEA0-432C-9232-88832F07A5A3}" destId="{61C76EF9-7375-4F91-8B87-74068A8C4E20}" srcOrd="1" destOrd="0" presId="urn:microsoft.com/office/officeart/2005/8/layout/vList2"/>
    <dgm:cxn modelId="{248A8E3E-59CD-48B9-8A05-564471AC22A6}" type="presParOf" srcId="{C9ECA848-FEA0-432C-9232-88832F07A5A3}" destId="{BDD3BA39-97A6-4F92-8342-FCD346522FB9}" srcOrd="2" destOrd="0" presId="urn:microsoft.com/office/officeart/2005/8/layout/vList2"/>
    <dgm:cxn modelId="{7900D1DE-5260-47EA-8EE2-083816C08758}" type="presParOf" srcId="{C9ECA848-FEA0-432C-9232-88832F07A5A3}" destId="{A8D5F8F0-E413-491B-BF2B-8C31320A4773}" srcOrd="3" destOrd="0" presId="urn:microsoft.com/office/officeart/2005/8/layout/vList2"/>
    <dgm:cxn modelId="{1EB2F8B5-73BF-4199-B7BD-EFBDECB293C0}" type="presParOf" srcId="{C9ECA848-FEA0-432C-9232-88832F07A5A3}" destId="{83306F18-5000-4146-BF1F-EEAB2C4FCCC6}" srcOrd="4" destOrd="0" presId="urn:microsoft.com/office/officeart/2005/8/layout/vList2"/>
    <dgm:cxn modelId="{E34C11F2-F87D-4D6E-8AB5-FBD2250B7049}" type="presParOf" srcId="{C9ECA848-FEA0-432C-9232-88832F07A5A3}" destId="{ED31AAA8-51DC-4801-A519-81C15AA536EF}" srcOrd="5" destOrd="0" presId="urn:microsoft.com/office/officeart/2005/8/layout/vList2"/>
    <dgm:cxn modelId="{083AEF14-658C-4348-B74F-98B898672D8D}" type="presParOf" srcId="{C9ECA848-FEA0-432C-9232-88832F07A5A3}" destId="{CE7F1121-EC64-4D52-8B37-42A9E6EA1474}" srcOrd="6" destOrd="0" presId="urn:microsoft.com/office/officeart/2005/8/layout/vList2"/>
    <dgm:cxn modelId="{B2DE0D60-87BB-49C9-A1BC-F027FE0E33BD}" type="presParOf" srcId="{C9ECA848-FEA0-432C-9232-88832F07A5A3}" destId="{CC71B69A-0E24-4B4F-B0EA-B357CCCCB6D7}" srcOrd="7" destOrd="0" presId="urn:microsoft.com/office/officeart/2005/8/layout/vList2"/>
    <dgm:cxn modelId="{5AB8C3DC-E79A-4444-8F01-F880866961DB}" type="presParOf" srcId="{C9ECA848-FEA0-432C-9232-88832F07A5A3}" destId="{9184BFFE-AE58-4E07-A410-994F3CBE0F7C}" srcOrd="8" destOrd="0" presId="urn:microsoft.com/office/officeart/2005/8/layout/vList2"/>
    <dgm:cxn modelId="{A2AC55AE-C9B1-407A-A222-468CA71402F3}" type="presParOf" srcId="{C9ECA848-FEA0-432C-9232-88832F07A5A3}" destId="{8587AAE2-904B-4243-9115-9E1A10C6A36B}" srcOrd="9" destOrd="0" presId="urn:microsoft.com/office/officeart/2005/8/layout/vList2"/>
    <dgm:cxn modelId="{D5C18C95-E39E-4465-B551-8BEBC458FB36}" type="presParOf" srcId="{C9ECA848-FEA0-432C-9232-88832F07A5A3}" destId="{BFA1BD16-6D88-4F6A-8BDC-2BA4457D1535}" srcOrd="10" destOrd="0" presId="urn:microsoft.com/office/officeart/2005/8/layout/vList2"/>
    <dgm:cxn modelId="{B370F3B4-5119-4BF0-8B54-5EBB57107C7C}" type="presParOf" srcId="{C9ECA848-FEA0-432C-9232-88832F07A5A3}" destId="{67E5EF9D-4CB3-427E-A24E-404DEDC7F327}" srcOrd="11" destOrd="0" presId="urn:microsoft.com/office/officeart/2005/8/layout/vList2"/>
    <dgm:cxn modelId="{259ECF10-B8E0-4F37-96A1-89C1273562B2}" type="presParOf" srcId="{C9ECA848-FEA0-432C-9232-88832F07A5A3}" destId="{E5D6EA39-8D98-4963-ACB5-DC7C607C1FAD}" srcOrd="12" destOrd="0" presId="urn:microsoft.com/office/officeart/2005/8/layout/vList2"/>
    <dgm:cxn modelId="{10547600-6C3B-49AA-A839-0361D967D6EF}" type="presParOf" srcId="{C9ECA848-FEA0-432C-9232-88832F07A5A3}" destId="{B16CA8D9-0137-4C5B-A0B0-BAE45DA2A6AD}" srcOrd="13" destOrd="0" presId="urn:microsoft.com/office/officeart/2005/8/layout/vList2"/>
    <dgm:cxn modelId="{43C0675A-860D-4402-AF12-CD592C09B4A8}" type="presParOf" srcId="{C9ECA848-FEA0-432C-9232-88832F07A5A3}" destId="{3EA04A59-A731-445A-81E5-578E20764A8E}" srcOrd="14" destOrd="0" presId="urn:microsoft.com/office/officeart/2005/8/layout/vList2"/>
    <dgm:cxn modelId="{642C4F3E-962A-44C8-9A39-05643158AB7F}" type="presParOf" srcId="{C9ECA848-FEA0-432C-9232-88832F07A5A3}" destId="{5031CEB5-75A1-4669-9F25-EF3A08F7DF12}" srcOrd="15" destOrd="0" presId="urn:microsoft.com/office/officeart/2005/8/layout/vList2"/>
    <dgm:cxn modelId="{A991CEAD-3807-47E2-BC1A-B9CFACB83802}" type="presParOf" srcId="{C9ECA848-FEA0-432C-9232-88832F07A5A3}" destId="{AFE7C694-5AB0-42A5-AB09-0D1E5D8666A1}" srcOrd="1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16.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algn="ctr">
            <a:lnSpc>
              <a:spcPct val="100000"/>
            </a:lnSpc>
            <a:spcAft>
              <a:spcPts val="0"/>
            </a:spcAft>
          </a:pPr>
          <a:r>
            <a:rPr lang="en-US" sz="2400" b="0">
              <a:solidFill>
                <a:schemeClr val="tx1"/>
              </a:solidFill>
              <a:effectLst/>
              <a:latin typeface="Trebuchet MS" panose="020B0603020202020204" pitchFamily="34" charset="0"/>
            </a:rPr>
            <a:t>Current position</a:t>
          </a:r>
          <a:endParaRPr lang="en-US" sz="2400" b="0">
            <a:latin typeface="Trebuchet MS" panose="020B0603020202020204" pitchFamily="34" charset="0"/>
          </a:endParaRP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001675E8-B9D3-4D7A-A0C8-CB2D7AAB7E6A}">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Marginally above regulatory minimum</a:t>
          </a:r>
        </a:p>
      </dgm:t>
    </dgm:pt>
    <dgm:pt modelId="{447BB226-7DCC-42B7-9448-7A0FE931352E}" type="parTrans" cxnId="{90528076-8EB2-40D3-AC4E-2CDCA5EC9683}">
      <dgm:prSet/>
      <dgm:spPr/>
      <dgm:t>
        <a:bodyPr/>
        <a:lstStyle/>
        <a:p>
          <a:endParaRPr lang="en-US" sz="2400"/>
        </a:p>
      </dgm:t>
    </dgm:pt>
    <dgm:pt modelId="{3EAE7499-A5D7-4F15-8540-E7520A57FD4C}" type="sibTrans" cxnId="{90528076-8EB2-40D3-AC4E-2CDCA5EC9683}">
      <dgm:prSet/>
      <dgm:spPr/>
      <dgm:t>
        <a:bodyPr/>
        <a:lstStyle/>
        <a:p>
          <a:endParaRPr lang="en-US" sz="2400"/>
        </a:p>
      </dgm:t>
    </dgm:pt>
    <dgm:pt modelId="{D61EF4B5-0A98-45D4-B18B-F3E900F1B233}">
      <dgm:prSe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Stress testing</a:t>
          </a:r>
        </a:p>
      </dgm:t>
    </dgm:pt>
    <dgm:pt modelId="{8AA3AA5A-9828-4563-AFB2-0C9C9DB214B2}" type="parTrans" cxnId="{E43E0D01-D4FB-42EF-8C23-B9B3D3E487AF}">
      <dgm:prSet/>
      <dgm:spPr/>
      <dgm:t>
        <a:bodyPr/>
        <a:lstStyle/>
        <a:p>
          <a:endParaRPr lang="en-US" sz="2400"/>
        </a:p>
      </dgm:t>
    </dgm:pt>
    <dgm:pt modelId="{B8E5D0BE-306A-4E85-BDFB-E7328CF668EA}" type="sibTrans" cxnId="{E43E0D01-D4FB-42EF-8C23-B9B3D3E487AF}">
      <dgm:prSet/>
      <dgm:spPr/>
      <dgm:t>
        <a:bodyPr/>
        <a:lstStyle/>
        <a:p>
          <a:endParaRPr lang="en-US" sz="2400"/>
        </a:p>
      </dgm:t>
    </dgm:pt>
    <dgm:pt modelId="{6AE6EC58-8059-4123-BDBD-B0037B001DDF}">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Evaluate impact of different pricing scenarios on solvency position</a:t>
          </a:r>
        </a:p>
      </dgm:t>
    </dgm:pt>
    <dgm:pt modelId="{6A4F582F-724F-4A69-90B2-8A56448D5B38}" type="parTrans" cxnId="{107AB534-A64C-4046-8132-E98BD8781B9A}">
      <dgm:prSet/>
      <dgm:spPr/>
      <dgm:t>
        <a:bodyPr/>
        <a:lstStyle/>
        <a:p>
          <a:endParaRPr lang="en-US" sz="2400"/>
        </a:p>
      </dgm:t>
    </dgm:pt>
    <dgm:pt modelId="{106393A1-9364-460F-8553-CD271428135B}" type="sibTrans" cxnId="{107AB534-A64C-4046-8132-E98BD8781B9A}">
      <dgm:prSet/>
      <dgm:spPr/>
      <dgm:t>
        <a:bodyPr/>
        <a:lstStyle/>
        <a:p>
          <a:endParaRPr lang="en-US" sz="2400"/>
        </a:p>
      </dgm:t>
    </dgm:pt>
    <dgm:pt modelId="{D1DBD5E0-C47F-45F3-8401-912515A0C841}">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Ensure pricing decision do not jeopardize solvency</a:t>
          </a:r>
        </a:p>
      </dgm:t>
    </dgm:pt>
    <dgm:pt modelId="{6EA2675F-55C8-4809-806A-C0D96F0E9321}" type="parTrans" cxnId="{1BF925E4-3DF0-47B0-8B94-BD9AC2D9D947}">
      <dgm:prSet/>
      <dgm:spPr/>
      <dgm:t>
        <a:bodyPr/>
        <a:lstStyle/>
        <a:p>
          <a:endParaRPr lang="en-GB"/>
        </a:p>
      </dgm:t>
    </dgm:pt>
    <dgm:pt modelId="{3B239503-5F91-41D7-BE26-DD044A81EC23}" type="sibTrans" cxnId="{1BF925E4-3DF0-47B0-8B94-BD9AC2D9D947}">
      <dgm:prSet/>
      <dgm:spPr/>
      <dgm:t>
        <a:bodyPr/>
        <a:lstStyle/>
        <a:p>
          <a:endParaRPr lang="en-GB"/>
        </a:p>
      </dgm:t>
    </dgm:pt>
    <dgm:pt modelId="{880201F2-A809-4372-B348-87A3F3F71D4E}">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Reverse stress test to assess point of insolvency</a:t>
          </a:r>
        </a:p>
      </dgm:t>
    </dgm:pt>
    <dgm:pt modelId="{E3FA18AA-E05D-4B33-8FE0-53C449B07E4D}" type="parTrans" cxnId="{C5E25D43-B21C-45D0-B0D3-CA1A38E67789}">
      <dgm:prSet/>
      <dgm:spPr/>
      <dgm:t>
        <a:bodyPr/>
        <a:lstStyle/>
        <a:p>
          <a:endParaRPr lang="en-GB"/>
        </a:p>
      </dgm:t>
    </dgm:pt>
    <dgm:pt modelId="{57EAA424-D04C-48AF-8837-34E136F6DA43}" type="sibTrans" cxnId="{C5E25D43-B21C-45D0-B0D3-CA1A38E67789}">
      <dgm:prSet/>
      <dgm:spPr/>
      <dgm:t>
        <a:bodyPr/>
        <a:lstStyle/>
        <a:p>
          <a:endParaRPr lang="en-GB"/>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custScaleX="100000">
        <dgm:presLayoutVars>
          <dgm:bulletEnabled val="1"/>
        </dgm:presLayoutVars>
      </dgm:prSet>
      <dgm:spPr/>
    </dgm:pt>
    <dgm:pt modelId="{13E5F64A-037B-4E60-9CC9-F20820BA0DC7}" type="pres">
      <dgm:prSet presAssocID="{E9875224-49F3-45A5-8F0B-71114FA36D87}" presName="spaceBetweenRectangles" presStyleCnt="0"/>
      <dgm:spPr/>
    </dgm:pt>
    <dgm:pt modelId="{19FEB322-A676-4B7A-90C3-C9A41186BA3F}" type="pres">
      <dgm:prSet presAssocID="{D61EF4B5-0A98-45D4-B18B-F3E900F1B233}" presName="parentLin" presStyleCnt="0"/>
      <dgm:spPr/>
    </dgm:pt>
    <dgm:pt modelId="{3735A12F-334F-4EE6-8834-E76CCDC5897D}" type="pres">
      <dgm:prSet presAssocID="{D61EF4B5-0A98-45D4-B18B-F3E900F1B233}" presName="parentLeftMargin" presStyleLbl="node1" presStyleIdx="0" presStyleCnt="2"/>
      <dgm:spPr/>
    </dgm:pt>
    <dgm:pt modelId="{F1B2F0AA-010F-460D-B00B-E21FF73DC0A4}" type="pres">
      <dgm:prSet presAssocID="{D61EF4B5-0A98-45D4-B18B-F3E900F1B233}" presName="parentText" presStyleLbl="node1" presStyleIdx="1" presStyleCnt="2">
        <dgm:presLayoutVars>
          <dgm:chMax val="0"/>
          <dgm:bulletEnabled val="1"/>
        </dgm:presLayoutVars>
      </dgm:prSet>
      <dgm:spPr>
        <a:xfrm>
          <a:off x="232410" y="2689358"/>
          <a:ext cx="3253740" cy="826560"/>
        </a:xfrm>
        <a:prstGeom prst="roundRect">
          <a:avLst/>
        </a:prstGeom>
      </dgm:spPr>
    </dgm:pt>
    <dgm:pt modelId="{78FC8445-4D90-4B61-9A6E-99EAA80AF043}" type="pres">
      <dgm:prSet presAssocID="{D61EF4B5-0A98-45D4-B18B-F3E900F1B233}" presName="negativeSpace" presStyleCnt="0"/>
      <dgm:spPr/>
    </dgm:pt>
    <dgm:pt modelId="{2E891E4C-C0FC-4C7A-9C74-11A442857D60}" type="pres">
      <dgm:prSet presAssocID="{D61EF4B5-0A98-45D4-B18B-F3E900F1B233}" presName="childText" presStyleLbl="conFgAcc1" presStyleIdx="1" presStyleCnt="2">
        <dgm:presLayoutVars>
          <dgm:bulletEnabled val="1"/>
        </dgm:presLayoutVars>
      </dgm:prSet>
      <dgm:spPr/>
    </dgm:pt>
  </dgm:ptLst>
  <dgm:cxnLst>
    <dgm:cxn modelId="{E43E0D01-D4FB-42EF-8C23-B9B3D3E487AF}" srcId="{098AABAB-947A-4885-8459-6C20E9841095}" destId="{D61EF4B5-0A98-45D4-B18B-F3E900F1B233}" srcOrd="1" destOrd="0" parTransId="{8AA3AA5A-9828-4563-AFB2-0C9C9DB214B2}" sibTransId="{B8E5D0BE-306A-4E85-BDFB-E7328CF668EA}"/>
    <dgm:cxn modelId="{82D8B314-5D40-4D46-BC42-876E6912346B}" type="presOf" srcId="{D2E66211-D1A7-4BF7-8572-52788551121E}" destId="{DBFD8B9C-6C48-4C6C-A8A2-5400F39A0606}" srcOrd="0" destOrd="0" presId="urn:microsoft.com/office/officeart/2005/8/layout/list1"/>
    <dgm:cxn modelId="{6028D21E-6B6B-4A56-86C0-5E48F7060F6E}" type="presOf" srcId="{098AABAB-947A-4885-8459-6C20E9841095}" destId="{AA63C729-C9DC-4D81-A1D5-81038B395B59}" srcOrd="0" destOrd="0" presId="urn:microsoft.com/office/officeart/2005/8/layout/list1"/>
    <dgm:cxn modelId="{107AB534-A64C-4046-8132-E98BD8781B9A}" srcId="{D61EF4B5-0A98-45D4-B18B-F3E900F1B233}" destId="{6AE6EC58-8059-4123-BDBD-B0037B001DDF}" srcOrd="0" destOrd="0" parTransId="{6A4F582F-724F-4A69-90B2-8A56448D5B38}" sibTransId="{106393A1-9364-460F-8553-CD271428135B}"/>
    <dgm:cxn modelId="{12F35338-F493-48A4-890C-EA78327AFE79}" type="presOf" srcId="{6AE6EC58-8059-4123-BDBD-B0037B001DDF}" destId="{2E891E4C-C0FC-4C7A-9C74-11A442857D60}" srcOrd="0" destOrd="0" presId="urn:microsoft.com/office/officeart/2005/8/layout/list1"/>
    <dgm:cxn modelId="{C5E25D43-B21C-45D0-B0D3-CA1A38E67789}" srcId="{D61EF4B5-0A98-45D4-B18B-F3E900F1B233}" destId="{880201F2-A809-4372-B348-87A3F3F71D4E}" srcOrd="1" destOrd="0" parTransId="{E3FA18AA-E05D-4B33-8FE0-53C449B07E4D}" sibTransId="{57EAA424-D04C-48AF-8837-34E136F6DA43}"/>
    <dgm:cxn modelId="{69E75063-D8FE-4986-AFA5-D5B921EE92AD}" type="presOf" srcId="{001675E8-B9D3-4D7A-A0C8-CB2D7AAB7E6A}" destId="{9FAAFBA1-7649-41DD-9CC5-563152419DCA}" srcOrd="0" destOrd="0" presId="urn:microsoft.com/office/officeart/2005/8/layout/list1"/>
    <dgm:cxn modelId="{E6C60345-BE34-4349-B49D-8B420C9E903D}" type="presOf" srcId="{D2E66211-D1A7-4BF7-8572-52788551121E}" destId="{6499A756-5B34-484E-9C8D-E289B11D83DC}" srcOrd="1" destOrd="0" presId="urn:microsoft.com/office/officeart/2005/8/layout/list1"/>
    <dgm:cxn modelId="{CCADBF4F-EA4C-4467-811E-767C750D4F03}" type="presOf" srcId="{D1DBD5E0-C47F-45F3-8401-912515A0C841}" destId="{9FAAFBA1-7649-41DD-9CC5-563152419DCA}" srcOrd="0" destOrd="1" presId="urn:microsoft.com/office/officeart/2005/8/layout/list1"/>
    <dgm:cxn modelId="{90528076-8EB2-40D3-AC4E-2CDCA5EC9683}" srcId="{D2E66211-D1A7-4BF7-8572-52788551121E}" destId="{001675E8-B9D3-4D7A-A0C8-CB2D7AAB7E6A}" srcOrd="0" destOrd="0" parTransId="{447BB226-7DCC-42B7-9448-7A0FE931352E}" sibTransId="{3EAE7499-A5D7-4F15-8540-E7520A57FD4C}"/>
    <dgm:cxn modelId="{66303A57-93E7-4A90-8382-F81EB931E5F2}" type="presOf" srcId="{D61EF4B5-0A98-45D4-B18B-F3E900F1B233}" destId="{3735A12F-334F-4EE6-8834-E76CCDC5897D}" srcOrd="0" destOrd="0" presId="urn:microsoft.com/office/officeart/2005/8/layout/list1"/>
    <dgm:cxn modelId="{10693DC7-CDD4-4243-99B4-76F4874D540E}" type="presOf" srcId="{880201F2-A809-4372-B348-87A3F3F71D4E}" destId="{2E891E4C-C0FC-4C7A-9C74-11A442857D60}" srcOrd="0" destOrd="1" presId="urn:microsoft.com/office/officeart/2005/8/layout/list1"/>
    <dgm:cxn modelId="{1BF925E4-3DF0-47B0-8B94-BD9AC2D9D947}" srcId="{D2E66211-D1A7-4BF7-8572-52788551121E}" destId="{D1DBD5E0-C47F-45F3-8401-912515A0C841}" srcOrd="1" destOrd="0" parTransId="{6EA2675F-55C8-4809-806A-C0D96F0E9321}" sibTransId="{3B239503-5F91-41D7-BE26-DD044A81EC23}"/>
    <dgm:cxn modelId="{12B520E5-ECBC-4A72-B9F8-60241630A0D2}" srcId="{098AABAB-947A-4885-8459-6C20E9841095}" destId="{D2E66211-D1A7-4BF7-8572-52788551121E}" srcOrd="0" destOrd="0" parTransId="{A574AE5F-32E0-42A1-88FE-E96382FE8F5B}" sibTransId="{E9875224-49F3-45A5-8F0B-71114FA36D87}"/>
    <dgm:cxn modelId="{D53896EA-767C-4935-996A-EB2DB2B2B657}" type="presOf" srcId="{D61EF4B5-0A98-45D4-B18B-F3E900F1B233}" destId="{F1B2F0AA-010F-460D-B00B-E21FF73DC0A4}" srcOrd="1" destOrd="0" presId="urn:microsoft.com/office/officeart/2005/8/layout/list1"/>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77CDAE5-3001-405E-9C4D-DBC158CD831F}" type="presParOf" srcId="{AA63C729-C9DC-4D81-A1D5-81038B395B59}" destId="{19FEB322-A676-4B7A-90C3-C9A41186BA3F}" srcOrd="4" destOrd="0" presId="urn:microsoft.com/office/officeart/2005/8/layout/list1"/>
    <dgm:cxn modelId="{3E5DF74E-21FD-43CC-82F9-73AC528DF576}" type="presParOf" srcId="{19FEB322-A676-4B7A-90C3-C9A41186BA3F}" destId="{3735A12F-334F-4EE6-8834-E76CCDC5897D}" srcOrd="0" destOrd="0" presId="urn:microsoft.com/office/officeart/2005/8/layout/list1"/>
    <dgm:cxn modelId="{5DE2D9E6-AB9A-4755-860B-2F4E1A13912C}" type="presParOf" srcId="{19FEB322-A676-4B7A-90C3-C9A41186BA3F}" destId="{F1B2F0AA-010F-460D-B00B-E21FF73DC0A4}" srcOrd="1" destOrd="0" presId="urn:microsoft.com/office/officeart/2005/8/layout/list1"/>
    <dgm:cxn modelId="{9FC1A53E-F2EF-42E6-88E1-65848C283BC9}" type="presParOf" srcId="{AA63C729-C9DC-4D81-A1D5-81038B395B59}" destId="{78FC8445-4D90-4B61-9A6E-99EAA80AF043}" srcOrd="5" destOrd="0" presId="urn:microsoft.com/office/officeart/2005/8/layout/list1"/>
    <dgm:cxn modelId="{4C8A2DF7-7389-4CF3-B874-68EEFCBDEB40}" type="presParOf" srcId="{AA63C729-C9DC-4D81-A1D5-81038B395B59}" destId="{2E891E4C-C0FC-4C7A-9C74-11A442857D60}" srcOrd="6"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algn="ctr">
            <a:lnSpc>
              <a:spcPct val="100000"/>
            </a:lnSpc>
            <a:spcAft>
              <a:spcPts val="0"/>
            </a:spcAft>
          </a:pPr>
          <a:r>
            <a:rPr lang="en-US" sz="2400" b="0">
              <a:solidFill>
                <a:schemeClr val="tx1"/>
              </a:solidFill>
              <a:effectLst/>
              <a:latin typeface="Trebuchet MS" panose="020B0603020202020204" pitchFamily="34" charset="0"/>
            </a:rPr>
            <a:t>Capital requirement</a:t>
          </a:r>
          <a:endParaRPr lang="en-US" sz="2400" b="0">
            <a:latin typeface="Trebuchet MS" panose="020B0603020202020204" pitchFamily="34" charset="0"/>
          </a:endParaRP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001675E8-B9D3-4D7A-A0C8-CB2D7AAB7E6A}">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Capital strain from large claims and reinsurance cost increase.</a:t>
          </a:r>
        </a:p>
      </dgm:t>
    </dgm:pt>
    <dgm:pt modelId="{447BB226-7DCC-42B7-9448-7A0FE931352E}" type="parTrans" cxnId="{90528076-8EB2-40D3-AC4E-2CDCA5EC9683}">
      <dgm:prSet/>
      <dgm:spPr/>
      <dgm:t>
        <a:bodyPr/>
        <a:lstStyle/>
        <a:p>
          <a:endParaRPr lang="en-US" sz="2400"/>
        </a:p>
      </dgm:t>
    </dgm:pt>
    <dgm:pt modelId="{3EAE7499-A5D7-4F15-8540-E7520A57FD4C}" type="sibTrans" cxnId="{90528076-8EB2-40D3-AC4E-2CDCA5EC9683}">
      <dgm:prSet/>
      <dgm:spPr/>
      <dgm:t>
        <a:bodyPr/>
        <a:lstStyle/>
        <a:p>
          <a:endParaRPr lang="en-US" sz="2400"/>
        </a:p>
      </dgm:t>
    </dgm:pt>
    <dgm:pt modelId="{D61EF4B5-0A98-45D4-B18B-F3E900F1B233}">
      <dgm:prSe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Regulatory compliance</a:t>
          </a:r>
        </a:p>
      </dgm:t>
    </dgm:pt>
    <dgm:pt modelId="{8AA3AA5A-9828-4563-AFB2-0C9C9DB214B2}" type="parTrans" cxnId="{E43E0D01-D4FB-42EF-8C23-B9B3D3E487AF}">
      <dgm:prSet/>
      <dgm:spPr/>
      <dgm:t>
        <a:bodyPr/>
        <a:lstStyle/>
        <a:p>
          <a:endParaRPr lang="en-US" sz="2400"/>
        </a:p>
      </dgm:t>
    </dgm:pt>
    <dgm:pt modelId="{B8E5D0BE-306A-4E85-BDFB-E7328CF668EA}" type="sibTrans" cxnId="{E43E0D01-D4FB-42EF-8C23-B9B3D3E487AF}">
      <dgm:prSet/>
      <dgm:spPr/>
      <dgm:t>
        <a:bodyPr/>
        <a:lstStyle/>
        <a:p>
          <a:endParaRPr lang="en-US" sz="2400"/>
        </a:p>
      </dgm:t>
    </dgm:pt>
    <dgm:pt modelId="{6AE6EC58-8059-4123-BDBD-B0037B001DDF}">
      <dgm:prSet custT="1">
        <dgm:style>
          <a:lnRef idx="3">
            <a:schemeClr val="lt1"/>
          </a:lnRef>
          <a:fillRef idx="1">
            <a:schemeClr val="accent3"/>
          </a:fillRef>
          <a:effectRef idx="1">
            <a:schemeClr val="accent3"/>
          </a:effectRef>
          <a:fontRef idx="minor">
            <a:schemeClr val="lt1"/>
          </a:fontRef>
        </dgm:style>
      </dgm:prSet>
      <dgm:spPr/>
      <dgm:t>
        <a:bodyPr/>
        <a:lstStyle/>
        <a:p>
          <a:r>
            <a:rPr lang="en-US" sz="2400" kern="1200">
              <a:solidFill>
                <a:srgbClr val="000000"/>
              </a:solidFill>
              <a:effectLst/>
              <a:latin typeface="Trebuchet MS" panose="020B0603020202020204" pitchFamily="34" charset="0"/>
              <a:ea typeface="+mn-ea"/>
              <a:cs typeface="+mn-cs"/>
            </a:rPr>
            <a:t>Maintain solvency ratio to comply with regulatory standards</a:t>
          </a:r>
        </a:p>
      </dgm:t>
    </dgm:pt>
    <dgm:pt modelId="{6A4F582F-724F-4A69-90B2-8A56448D5B38}" type="parTrans" cxnId="{107AB534-A64C-4046-8132-E98BD8781B9A}">
      <dgm:prSet/>
      <dgm:spPr/>
      <dgm:t>
        <a:bodyPr/>
        <a:lstStyle/>
        <a:p>
          <a:endParaRPr lang="en-US" sz="2400"/>
        </a:p>
      </dgm:t>
    </dgm:pt>
    <dgm:pt modelId="{106393A1-9364-460F-8553-CD271428135B}" type="sibTrans" cxnId="{107AB534-A64C-4046-8132-E98BD8781B9A}">
      <dgm:prSet/>
      <dgm:spPr/>
      <dgm:t>
        <a:bodyPr/>
        <a:lstStyle/>
        <a:p>
          <a:endParaRPr lang="en-US" sz="2400"/>
        </a:p>
      </dgm:t>
    </dgm:pt>
    <dgm:pt modelId="{3372381B-0BE0-4910-A116-3D55A7B73159}">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Higher premium to ensure solvency and support growth</a:t>
          </a:r>
        </a:p>
      </dgm:t>
    </dgm:pt>
    <dgm:pt modelId="{B91A360D-822B-49E1-90D3-FE9F48E53AB3}" type="parTrans" cxnId="{67A4821C-CA40-4D89-8F59-F09F0D180E38}">
      <dgm:prSet/>
      <dgm:spPr/>
      <dgm:t>
        <a:bodyPr/>
        <a:lstStyle/>
        <a:p>
          <a:endParaRPr lang="en-GB"/>
        </a:p>
      </dgm:t>
    </dgm:pt>
    <dgm:pt modelId="{E9274A96-D37D-48FA-A30C-F9BE3219AD6D}" type="sibTrans" cxnId="{67A4821C-CA40-4D89-8F59-F09F0D180E38}">
      <dgm:prSet/>
      <dgm:spPr/>
      <dgm:t>
        <a:bodyPr/>
        <a:lstStyle/>
        <a:p>
          <a:endParaRPr lang="en-GB"/>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custScaleX="100000">
        <dgm:presLayoutVars>
          <dgm:bulletEnabled val="1"/>
        </dgm:presLayoutVars>
      </dgm:prSet>
      <dgm:spPr/>
    </dgm:pt>
    <dgm:pt modelId="{13E5F64A-037B-4E60-9CC9-F20820BA0DC7}" type="pres">
      <dgm:prSet presAssocID="{E9875224-49F3-45A5-8F0B-71114FA36D87}" presName="spaceBetweenRectangles" presStyleCnt="0"/>
      <dgm:spPr/>
    </dgm:pt>
    <dgm:pt modelId="{19FEB322-A676-4B7A-90C3-C9A41186BA3F}" type="pres">
      <dgm:prSet presAssocID="{D61EF4B5-0A98-45D4-B18B-F3E900F1B233}" presName="parentLin" presStyleCnt="0"/>
      <dgm:spPr/>
    </dgm:pt>
    <dgm:pt modelId="{3735A12F-334F-4EE6-8834-E76CCDC5897D}" type="pres">
      <dgm:prSet presAssocID="{D61EF4B5-0A98-45D4-B18B-F3E900F1B233}" presName="parentLeftMargin" presStyleLbl="node1" presStyleIdx="0" presStyleCnt="2"/>
      <dgm:spPr/>
    </dgm:pt>
    <dgm:pt modelId="{F1B2F0AA-010F-460D-B00B-E21FF73DC0A4}" type="pres">
      <dgm:prSet presAssocID="{D61EF4B5-0A98-45D4-B18B-F3E900F1B233}" presName="parentText" presStyleLbl="node1" presStyleIdx="1" presStyleCnt="2">
        <dgm:presLayoutVars>
          <dgm:chMax val="0"/>
          <dgm:bulletEnabled val="1"/>
        </dgm:presLayoutVars>
      </dgm:prSet>
      <dgm:spPr>
        <a:xfrm>
          <a:off x="232410" y="2689358"/>
          <a:ext cx="3253740" cy="826560"/>
        </a:xfrm>
        <a:prstGeom prst="roundRect">
          <a:avLst/>
        </a:prstGeom>
      </dgm:spPr>
    </dgm:pt>
    <dgm:pt modelId="{78FC8445-4D90-4B61-9A6E-99EAA80AF043}" type="pres">
      <dgm:prSet presAssocID="{D61EF4B5-0A98-45D4-B18B-F3E900F1B233}" presName="negativeSpace" presStyleCnt="0"/>
      <dgm:spPr/>
    </dgm:pt>
    <dgm:pt modelId="{2E891E4C-C0FC-4C7A-9C74-11A442857D60}" type="pres">
      <dgm:prSet presAssocID="{D61EF4B5-0A98-45D4-B18B-F3E900F1B233}" presName="childText" presStyleLbl="conFgAcc1" presStyleIdx="1" presStyleCnt="2">
        <dgm:presLayoutVars>
          <dgm:bulletEnabled val="1"/>
        </dgm:presLayoutVars>
      </dgm:prSet>
      <dgm:spPr/>
    </dgm:pt>
  </dgm:ptLst>
  <dgm:cxnLst>
    <dgm:cxn modelId="{E43E0D01-D4FB-42EF-8C23-B9B3D3E487AF}" srcId="{098AABAB-947A-4885-8459-6C20E9841095}" destId="{D61EF4B5-0A98-45D4-B18B-F3E900F1B233}" srcOrd="1" destOrd="0" parTransId="{8AA3AA5A-9828-4563-AFB2-0C9C9DB214B2}" sibTransId="{B8E5D0BE-306A-4E85-BDFB-E7328CF668EA}"/>
    <dgm:cxn modelId="{82D8B314-5D40-4D46-BC42-876E6912346B}" type="presOf" srcId="{D2E66211-D1A7-4BF7-8572-52788551121E}" destId="{DBFD8B9C-6C48-4C6C-A8A2-5400F39A0606}" srcOrd="0" destOrd="0" presId="urn:microsoft.com/office/officeart/2005/8/layout/list1"/>
    <dgm:cxn modelId="{67A4821C-CA40-4D89-8F59-F09F0D180E38}" srcId="{D2E66211-D1A7-4BF7-8572-52788551121E}" destId="{3372381B-0BE0-4910-A116-3D55A7B73159}" srcOrd="1" destOrd="0" parTransId="{B91A360D-822B-49E1-90D3-FE9F48E53AB3}" sibTransId="{E9274A96-D37D-48FA-A30C-F9BE3219AD6D}"/>
    <dgm:cxn modelId="{6028D21E-6B6B-4A56-86C0-5E48F7060F6E}" type="presOf" srcId="{098AABAB-947A-4885-8459-6C20E9841095}" destId="{AA63C729-C9DC-4D81-A1D5-81038B395B59}" srcOrd="0" destOrd="0" presId="urn:microsoft.com/office/officeart/2005/8/layout/list1"/>
    <dgm:cxn modelId="{107AB534-A64C-4046-8132-E98BD8781B9A}" srcId="{D61EF4B5-0A98-45D4-B18B-F3E900F1B233}" destId="{6AE6EC58-8059-4123-BDBD-B0037B001DDF}" srcOrd="0" destOrd="0" parTransId="{6A4F582F-724F-4A69-90B2-8A56448D5B38}" sibTransId="{106393A1-9364-460F-8553-CD271428135B}"/>
    <dgm:cxn modelId="{12F35338-F493-48A4-890C-EA78327AFE79}" type="presOf" srcId="{6AE6EC58-8059-4123-BDBD-B0037B001DDF}" destId="{2E891E4C-C0FC-4C7A-9C74-11A442857D60}" srcOrd="0" destOrd="0" presId="urn:microsoft.com/office/officeart/2005/8/layout/list1"/>
    <dgm:cxn modelId="{69E75063-D8FE-4986-AFA5-D5B921EE92AD}" type="presOf" srcId="{001675E8-B9D3-4D7A-A0C8-CB2D7AAB7E6A}" destId="{9FAAFBA1-7649-41DD-9CC5-563152419DCA}" srcOrd="0" destOrd="0" presId="urn:microsoft.com/office/officeart/2005/8/layout/list1"/>
    <dgm:cxn modelId="{E6C60345-BE34-4349-B49D-8B420C9E903D}" type="presOf" srcId="{D2E66211-D1A7-4BF7-8572-52788551121E}" destId="{6499A756-5B34-484E-9C8D-E289B11D83DC}" srcOrd="1" destOrd="0" presId="urn:microsoft.com/office/officeart/2005/8/layout/list1"/>
    <dgm:cxn modelId="{90528076-8EB2-40D3-AC4E-2CDCA5EC9683}" srcId="{D2E66211-D1A7-4BF7-8572-52788551121E}" destId="{001675E8-B9D3-4D7A-A0C8-CB2D7AAB7E6A}" srcOrd="0" destOrd="0" parTransId="{447BB226-7DCC-42B7-9448-7A0FE931352E}" sibTransId="{3EAE7499-A5D7-4F15-8540-E7520A57FD4C}"/>
    <dgm:cxn modelId="{66303A57-93E7-4A90-8382-F81EB931E5F2}" type="presOf" srcId="{D61EF4B5-0A98-45D4-B18B-F3E900F1B233}" destId="{3735A12F-334F-4EE6-8834-E76CCDC5897D}" srcOrd="0" destOrd="0" presId="urn:microsoft.com/office/officeart/2005/8/layout/list1"/>
    <dgm:cxn modelId="{7A0016D8-8D26-438B-93BE-1133C89323CB}" type="presOf" srcId="{3372381B-0BE0-4910-A116-3D55A7B73159}" destId="{9FAAFBA1-7649-41DD-9CC5-563152419DCA}" srcOrd="0" destOrd="1"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D53896EA-767C-4935-996A-EB2DB2B2B657}" type="presOf" srcId="{D61EF4B5-0A98-45D4-B18B-F3E900F1B233}" destId="{F1B2F0AA-010F-460D-B00B-E21FF73DC0A4}" srcOrd="1" destOrd="0" presId="urn:microsoft.com/office/officeart/2005/8/layout/list1"/>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77CDAE5-3001-405E-9C4D-DBC158CD831F}" type="presParOf" srcId="{AA63C729-C9DC-4D81-A1D5-81038B395B59}" destId="{19FEB322-A676-4B7A-90C3-C9A41186BA3F}" srcOrd="4" destOrd="0" presId="urn:microsoft.com/office/officeart/2005/8/layout/list1"/>
    <dgm:cxn modelId="{3E5DF74E-21FD-43CC-82F9-73AC528DF576}" type="presParOf" srcId="{19FEB322-A676-4B7A-90C3-C9A41186BA3F}" destId="{3735A12F-334F-4EE6-8834-E76CCDC5897D}" srcOrd="0" destOrd="0" presId="urn:microsoft.com/office/officeart/2005/8/layout/list1"/>
    <dgm:cxn modelId="{5DE2D9E6-AB9A-4755-860B-2F4E1A13912C}" type="presParOf" srcId="{19FEB322-A676-4B7A-90C3-C9A41186BA3F}" destId="{F1B2F0AA-010F-460D-B00B-E21FF73DC0A4}" srcOrd="1" destOrd="0" presId="urn:microsoft.com/office/officeart/2005/8/layout/list1"/>
    <dgm:cxn modelId="{9FC1A53E-F2EF-42E6-88E1-65848C283BC9}" type="presParOf" srcId="{AA63C729-C9DC-4D81-A1D5-81038B395B59}" destId="{78FC8445-4D90-4B61-9A6E-99EAA80AF043}" srcOrd="5" destOrd="0" presId="urn:microsoft.com/office/officeart/2005/8/layout/list1"/>
    <dgm:cxn modelId="{4C8A2DF7-7389-4CF3-B874-68EEFCBDEB40}" type="presParOf" srcId="{AA63C729-C9DC-4D81-A1D5-81038B395B59}" destId="{2E891E4C-C0FC-4C7A-9C74-11A442857D60}" srcOrd="6" destOrd="0" presId="urn:microsoft.com/office/officeart/2005/8/layout/list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algn="ctr">
            <a:lnSpc>
              <a:spcPct val="100000"/>
            </a:lnSpc>
            <a:spcAft>
              <a:spcPts val="0"/>
            </a:spcAft>
          </a:pPr>
          <a:r>
            <a:rPr lang="en-US" sz="2400" b="0">
              <a:solidFill>
                <a:schemeClr val="tx1"/>
              </a:solidFill>
              <a:effectLst/>
              <a:latin typeface="Trebuchet MS" panose="020B0603020202020204" pitchFamily="34" charset="0"/>
            </a:rPr>
            <a:t>Liquidity</a:t>
          </a:r>
          <a:endParaRPr lang="en-US" sz="2400" b="0">
            <a:latin typeface="Trebuchet MS" panose="020B0603020202020204" pitchFamily="34" charset="0"/>
          </a:endParaRP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001675E8-B9D3-4D7A-A0C8-CB2D7AAB7E6A}">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Increased reserves following large losses can further strain capital and liquidity</a:t>
          </a:r>
        </a:p>
      </dgm:t>
    </dgm:pt>
    <dgm:pt modelId="{447BB226-7DCC-42B7-9448-7A0FE931352E}" type="parTrans" cxnId="{90528076-8EB2-40D3-AC4E-2CDCA5EC9683}">
      <dgm:prSet/>
      <dgm:spPr/>
      <dgm:t>
        <a:bodyPr/>
        <a:lstStyle/>
        <a:p>
          <a:endParaRPr lang="en-US" sz="2400"/>
        </a:p>
      </dgm:t>
    </dgm:pt>
    <dgm:pt modelId="{3EAE7499-A5D7-4F15-8540-E7520A57FD4C}" type="sibTrans" cxnId="{90528076-8EB2-40D3-AC4E-2CDCA5EC9683}">
      <dgm:prSet/>
      <dgm:spPr/>
      <dgm:t>
        <a:bodyPr/>
        <a:lstStyle/>
        <a:p>
          <a:endParaRPr lang="en-US" sz="2400"/>
        </a:p>
      </dgm:t>
    </dgm:pt>
    <dgm:pt modelId="{D61EF4B5-0A98-45D4-B18B-F3E900F1B233}">
      <dgm:prSe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Sustainable growth</a:t>
          </a:r>
        </a:p>
      </dgm:t>
    </dgm:pt>
    <dgm:pt modelId="{8AA3AA5A-9828-4563-AFB2-0C9C9DB214B2}" type="parTrans" cxnId="{E43E0D01-D4FB-42EF-8C23-B9B3D3E487AF}">
      <dgm:prSet/>
      <dgm:spPr/>
      <dgm:t>
        <a:bodyPr/>
        <a:lstStyle/>
        <a:p>
          <a:endParaRPr lang="en-US" sz="2400"/>
        </a:p>
      </dgm:t>
    </dgm:pt>
    <dgm:pt modelId="{B8E5D0BE-306A-4E85-BDFB-E7328CF668EA}" type="sibTrans" cxnId="{E43E0D01-D4FB-42EF-8C23-B9B3D3E487AF}">
      <dgm:prSet/>
      <dgm:spPr/>
      <dgm:t>
        <a:bodyPr/>
        <a:lstStyle/>
        <a:p>
          <a:endParaRPr lang="en-US" sz="2400"/>
        </a:p>
      </dgm:t>
    </dgm:pt>
    <dgm:pt modelId="{6AE6EC58-8059-4123-BDBD-B0037B001DDF}">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Adequate pricing can ensure sustainable profits in the long run which supports adequate capital</a:t>
          </a:r>
        </a:p>
      </dgm:t>
    </dgm:pt>
    <dgm:pt modelId="{6A4F582F-724F-4A69-90B2-8A56448D5B38}" type="parTrans" cxnId="{107AB534-A64C-4046-8132-E98BD8781B9A}">
      <dgm:prSet/>
      <dgm:spPr/>
      <dgm:t>
        <a:bodyPr/>
        <a:lstStyle/>
        <a:p>
          <a:endParaRPr lang="en-US" sz="2400"/>
        </a:p>
      </dgm:t>
    </dgm:pt>
    <dgm:pt modelId="{106393A1-9364-460F-8553-CD271428135B}" type="sibTrans" cxnId="{107AB534-A64C-4046-8132-E98BD8781B9A}">
      <dgm:prSet/>
      <dgm:spPr/>
      <dgm:t>
        <a:bodyPr/>
        <a:lstStyle/>
        <a:p>
          <a:endParaRPr lang="en-US" sz="2400"/>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custScaleX="100000">
        <dgm:presLayoutVars>
          <dgm:bulletEnabled val="1"/>
        </dgm:presLayoutVars>
      </dgm:prSet>
      <dgm:spPr/>
    </dgm:pt>
    <dgm:pt modelId="{13E5F64A-037B-4E60-9CC9-F20820BA0DC7}" type="pres">
      <dgm:prSet presAssocID="{E9875224-49F3-45A5-8F0B-71114FA36D87}" presName="spaceBetweenRectangles" presStyleCnt="0"/>
      <dgm:spPr/>
    </dgm:pt>
    <dgm:pt modelId="{19FEB322-A676-4B7A-90C3-C9A41186BA3F}" type="pres">
      <dgm:prSet presAssocID="{D61EF4B5-0A98-45D4-B18B-F3E900F1B233}" presName="parentLin" presStyleCnt="0"/>
      <dgm:spPr/>
    </dgm:pt>
    <dgm:pt modelId="{3735A12F-334F-4EE6-8834-E76CCDC5897D}" type="pres">
      <dgm:prSet presAssocID="{D61EF4B5-0A98-45D4-B18B-F3E900F1B233}" presName="parentLeftMargin" presStyleLbl="node1" presStyleIdx="0" presStyleCnt="2"/>
      <dgm:spPr/>
    </dgm:pt>
    <dgm:pt modelId="{F1B2F0AA-010F-460D-B00B-E21FF73DC0A4}" type="pres">
      <dgm:prSet presAssocID="{D61EF4B5-0A98-45D4-B18B-F3E900F1B233}" presName="parentText" presStyleLbl="node1" presStyleIdx="1" presStyleCnt="2">
        <dgm:presLayoutVars>
          <dgm:chMax val="0"/>
          <dgm:bulletEnabled val="1"/>
        </dgm:presLayoutVars>
      </dgm:prSet>
      <dgm:spPr>
        <a:xfrm>
          <a:off x="232410" y="2689358"/>
          <a:ext cx="3253740" cy="826560"/>
        </a:xfrm>
        <a:prstGeom prst="roundRect">
          <a:avLst/>
        </a:prstGeom>
      </dgm:spPr>
    </dgm:pt>
    <dgm:pt modelId="{78FC8445-4D90-4B61-9A6E-99EAA80AF043}" type="pres">
      <dgm:prSet presAssocID="{D61EF4B5-0A98-45D4-B18B-F3E900F1B233}" presName="negativeSpace" presStyleCnt="0"/>
      <dgm:spPr/>
    </dgm:pt>
    <dgm:pt modelId="{2E891E4C-C0FC-4C7A-9C74-11A442857D60}" type="pres">
      <dgm:prSet presAssocID="{D61EF4B5-0A98-45D4-B18B-F3E900F1B233}" presName="childText" presStyleLbl="conFgAcc1" presStyleIdx="1" presStyleCnt="2">
        <dgm:presLayoutVars>
          <dgm:bulletEnabled val="1"/>
        </dgm:presLayoutVars>
      </dgm:prSet>
      <dgm:spPr/>
    </dgm:pt>
  </dgm:ptLst>
  <dgm:cxnLst>
    <dgm:cxn modelId="{E43E0D01-D4FB-42EF-8C23-B9B3D3E487AF}" srcId="{098AABAB-947A-4885-8459-6C20E9841095}" destId="{D61EF4B5-0A98-45D4-B18B-F3E900F1B233}" srcOrd="1" destOrd="0" parTransId="{8AA3AA5A-9828-4563-AFB2-0C9C9DB214B2}" sibTransId="{B8E5D0BE-306A-4E85-BDFB-E7328CF668EA}"/>
    <dgm:cxn modelId="{82D8B314-5D40-4D46-BC42-876E6912346B}" type="presOf" srcId="{D2E66211-D1A7-4BF7-8572-52788551121E}" destId="{DBFD8B9C-6C48-4C6C-A8A2-5400F39A0606}" srcOrd="0" destOrd="0" presId="urn:microsoft.com/office/officeart/2005/8/layout/list1"/>
    <dgm:cxn modelId="{6028D21E-6B6B-4A56-86C0-5E48F7060F6E}" type="presOf" srcId="{098AABAB-947A-4885-8459-6C20E9841095}" destId="{AA63C729-C9DC-4D81-A1D5-81038B395B59}" srcOrd="0" destOrd="0" presId="urn:microsoft.com/office/officeart/2005/8/layout/list1"/>
    <dgm:cxn modelId="{107AB534-A64C-4046-8132-E98BD8781B9A}" srcId="{D61EF4B5-0A98-45D4-B18B-F3E900F1B233}" destId="{6AE6EC58-8059-4123-BDBD-B0037B001DDF}" srcOrd="0" destOrd="0" parTransId="{6A4F582F-724F-4A69-90B2-8A56448D5B38}" sibTransId="{106393A1-9364-460F-8553-CD271428135B}"/>
    <dgm:cxn modelId="{12F35338-F493-48A4-890C-EA78327AFE79}" type="presOf" srcId="{6AE6EC58-8059-4123-BDBD-B0037B001DDF}" destId="{2E891E4C-C0FC-4C7A-9C74-11A442857D60}" srcOrd="0" destOrd="0" presId="urn:microsoft.com/office/officeart/2005/8/layout/list1"/>
    <dgm:cxn modelId="{69E75063-D8FE-4986-AFA5-D5B921EE92AD}" type="presOf" srcId="{001675E8-B9D3-4D7A-A0C8-CB2D7AAB7E6A}" destId="{9FAAFBA1-7649-41DD-9CC5-563152419DCA}" srcOrd="0" destOrd="0" presId="urn:microsoft.com/office/officeart/2005/8/layout/list1"/>
    <dgm:cxn modelId="{E6C60345-BE34-4349-B49D-8B420C9E903D}" type="presOf" srcId="{D2E66211-D1A7-4BF7-8572-52788551121E}" destId="{6499A756-5B34-484E-9C8D-E289B11D83DC}" srcOrd="1" destOrd="0" presId="urn:microsoft.com/office/officeart/2005/8/layout/list1"/>
    <dgm:cxn modelId="{90528076-8EB2-40D3-AC4E-2CDCA5EC9683}" srcId="{D2E66211-D1A7-4BF7-8572-52788551121E}" destId="{001675E8-B9D3-4D7A-A0C8-CB2D7AAB7E6A}" srcOrd="0" destOrd="0" parTransId="{447BB226-7DCC-42B7-9448-7A0FE931352E}" sibTransId="{3EAE7499-A5D7-4F15-8540-E7520A57FD4C}"/>
    <dgm:cxn modelId="{66303A57-93E7-4A90-8382-F81EB931E5F2}" type="presOf" srcId="{D61EF4B5-0A98-45D4-B18B-F3E900F1B233}" destId="{3735A12F-334F-4EE6-8834-E76CCDC5897D}" srcOrd="0" destOrd="0"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D53896EA-767C-4935-996A-EB2DB2B2B657}" type="presOf" srcId="{D61EF4B5-0A98-45D4-B18B-F3E900F1B233}" destId="{F1B2F0AA-010F-460D-B00B-E21FF73DC0A4}" srcOrd="1" destOrd="0" presId="urn:microsoft.com/office/officeart/2005/8/layout/list1"/>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77CDAE5-3001-405E-9C4D-DBC158CD831F}" type="presParOf" srcId="{AA63C729-C9DC-4D81-A1D5-81038B395B59}" destId="{19FEB322-A676-4B7A-90C3-C9A41186BA3F}" srcOrd="4" destOrd="0" presId="urn:microsoft.com/office/officeart/2005/8/layout/list1"/>
    <dgm:cxn modelId="{3E5DF74E-21FD-43CC-82F9-73AC528DF576}" type="presParOf" srcId="{19FEB322-A676-4B7A-90C3-C9A41186BA3F}" destId="{3735A12F-334F-4EE6-8834-E76CCDC5897D}" srcOrd="0" destOrd="0" presId="urn:microsoft.com/office/officeart/2005/8/layout/list1"/>
    <dgm:cxn modelId="{5DE2D9E6-AB9A-4755-860B-2F4E1A13912C}" type="presParOf" srcId="{19FEB322-A676-4B7A-90C3-C9A41186BA3F}" destId="{F1B2F0AA-010F-460D-B00B-E21FF73DC0A4}" srcOrd="1" destOrd="0" presId="urn:microsoft.com/office/officeart/2005/8/layout/list1"/>
    <dgm:cxn modelId="{9FC1A53E-F2EF-42E6-88E1-65848C283BC9}" type="presParOf" srcId="{AA63C729-C9DC-4D81-A1D5-81038B395B59}" destId="{78FC8445-4D90-4B61-9A6E-99EAA80AF043}" srcOrd="5" destOrd="0" presId="urn:microsoft.com/office/officeart/2005/8/layout/list1"/>
    <dgm:cxn modelId="{4C8A2DF7-7389-4CF3-B874-68EEFCBDEB40}" type="presParOf" srcId="{AA63C729-C9DC-4D81-A1D5-81038B395B59}" destId="{2E891E4C-C0FC-4C7A-9C74-11A442857D60}" srcOrd="6"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algn="ctr">
            <a:lnSpc>
              <a:spcPct val="100000"/>
            </a:lnSpc>
            <a:spcAft>
              <a:spcPts val="0"/>
            </a:spcAft>
          </a:pPr>
          <a:r>
            <a:rPr lang="en-US" sz="2400" b="0">
              <a:solidFill>
                <a:schemeClr val="tx1"/>
              </a:solidFill>
              <a:effectLst/>
              <a:latin typeface="Trebuchet MS" panose="020B0603020202020204" pitchFamily="34" charset="0"/>
            </a:rPr>
            <a:t>Reinsurance cost</a:t>
          </a:r>
          <a:endParaRPr lang="en-US" sz="2400" b="0">
            <a:latin typeface="Trebuchet MS" panose="020B0603020202020204" pitchFamily="34" charset="0"/>
          </a:endParaRP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001675E8-B9D3-4D7A-A0C8-CB2D7AAB7E6A}">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Increased reinsurance purchase can provide capital relief but increase cost</a:t>
          </a:r>
        </a:p>
      </dgm:t>
    </dgm:pt>
    <dgm:pt modelId="{447BB226-7DCC-42B7-9448-7A0FE931352E}" type="parTrans" cxnId="{90528076-8EB2-40D3-AC4E-2CDCA5EC9683}">
      <dgm:prSet/>
      <dgm:spPr/>
      <dgm:t>
        <a:bodyPr/>
        <a:lstStyle/>
        <a:p>
          <a:endParaRPr lang="en-US" sz="2400"/>
        </a:p>
      </dgm:t>
    </dgm:pt>
    <dgm:pt modelId="{3EAE7499-A5D7-4F15-8540-E7520A57FD4C}" type="sibTrans" cxnId="{90528076-8EB2-40D3-AC4E-2CDCA5EC9683}">
      <dgm:prSet/>
      <dgm:spPr/>
      <dgm:t>
        <a:bodyPr/>
        <a:lstStyle/>
        <a:p>
          <a:endParaRPr lang="en-US" sz="2400"/>
        </a:p>
      </dgm:t>
    </dgm:pt>
    <dgm:pt modelId="{D61EF4B5-0A98-45D4-B18B-F3E900F1B233}">
      <dgm:prSe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Operational adjustments</a:t>
          </a:r>
        </a:p>
      </dgm:t>
    </dgm:pt>
    <dgm:pt modelId="{8AA3AA5A-9828-4563-AFB2-0C9C9DB214B2}" type="parTrans" cxnId="{E43E0D01-D4FB-42EF-8C23-B9B3D3E487AF}">
      <dgm:prSet/>
      <dgm:spPr/>
      <dgm:t>
        <a:bodyPr/>
        <a:lstStyle/>
        <a:p>
          <a:endParaRPr lang="en-US" sz="2400"/>
        </a:p>
      </dgm:t>
    </dgm:pt>
    <dgm:pt modelId="{B8E5D0BE-306A-4E85-BDFB-E7328CF668EA}" type="sibTrans" cxnId="{E43E0D01-D4FB-42EF-8C23-B9B3D3E487AF}">
      <dgm:prSet/>
      <dgm:spPr/>
      <dgm:t>
        <a:bodyPr/>
        <a:lstStyle/>
        <a:p>
          <a:endParaRPr lang="en-US" sz="2400"/>
        </a:p>
      </dgm:t>
    </dgm:pt>
    <dgm:pt modelId="{6AE6EC58-8059-4123-BDBD-B0037B001DDF}">
      <dgm:prSet custT="1">
        <dgm:style>
          <a:lnRef idx="3">
            <a:schemeClr val="lt1"/>
          </a:lnRef>
          <a:fillRef idx="1">
            <a:schemeClr val="accent3"/>
          </a:fillRef>
          <a:effectRef idx="1">
            <a:schemeClr val="accent3"/>
          </a:effectRef>
          <a:fontRef idx="minor">
            <a:schemeClr val="lt1"/>
          </a:fontRef>
        </dgm:style>
      </dgm:prSet>
      <dgm:spPr/>
      <dgm:t>
        <a:bodyPr/>
        <a:lstStyle/>
        <a:p>
          <a:r>
            <a:rPr lang="en-US" sz="2400" kern="1200">
              <a:solidFill>
                <a:srgbClr val="000000"/>
              </a:solidFill>
              <a:effectLst/>
              <a:latin typeface="Trebuchet MS" panose="020B0603020202020204" pitchFamily="34" charset="0"/>
              <a:ea typeface="+mn-ea"/>
              <a:cs typeface="+mn-cs"/>
            </a:rPr>
            <a:t>Cost-cutting measures to preserve capital which may affect operational capabilities</a:t>
          </a:r>
        </a:p>
      </dgm:t>
    </dgm:pt>
    <dgm:pt modelId="{6A4F582F-724F-4A69-90B2-8A56448D5B38}" type="parTrans" cxnId="{107AB534-A64C-4046-8132-E98BD8781B9A}">
      <dgm:prSet/>
      <dgm:spPr/>
      <dgm:t>
        <a:bodyPr/>
        <a:lstStyle/>
        <a:p>
          <a:endParaRPr lang="en-US" sz="2400"/>
        </a:p>
      </dgm:t>
    </dgm:pt>
    <dgm:pt modelId="{106393A1-9364-460F-8553-CD271428135B}" type="sibTrans" cxnId="{107AB534-A64C-4046-8132-E98BD8781B9A}">
      <dgm:prSet/>
      <dgm:spPr/>
      <dgm:t>
        <a:bodyPr/>
        <a:lstStyle/>
        <a:p>
          <a:endParaRPr lang="en-US" sz="2400"/>
        </a:p>
      </dgm:t>
    </dgm:pt>
    <dgm:pt modelId="{3372381B-0BE0-4910-A116-3D55A7B73159}">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Balance must be managed</a:t>
          </a:r>
        </a:p>
      </dgm:t>
    </dgm:pt>
    <dgm:pt modelId="{B91A360D-822B-49E1-90D3-FE9F48E53AB3}" type="parTrans" cxnId="{67A4821C-CA40-4D89-8F59-F09F0D180E38}">
      <dgm:prSet/>
      <dgm:spPr/>
      <dgm:t>
        <a:bodyPr/>
        <a:lstStyle/>
        <a:p>
          <a:endParaRPr lang="en-GB"/>
        </a:p>
      </dgm:t>
    </dgm:pt>
    <dgm:pt modelId="{E9274A96-D37D-48FA-A30C-F9BE3219AD6D}" type="sibTrans" cxnId="{67A4821C-CA40-4D89-8F59-F09F0D180E38}">
      <dgm:prSet/>
      <dgm:spPr/>
      <dgm:t>
        <a:bodyPr/>
        <a:lstStyle/>
        <a:p>
          <a:endParaRPr lang="en-GB"/>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custScaleX="100000">
        <dgm:presLayoutVars>
          <dgm:bulletEnabled val="1"/>
        </dgm:presLayoutVars>
      </dgm:prSet>
      <dgm:spPr/>
    </dgm:pt>
    <dgm:pt modelId="{13E5F64A-037B-4E60-9CC9-F20820BA0DC7}" type="pres">
      <dgm:prSet presAssocID="{E9875224-49F3-45A5-8F0B-71114FA36D87}" presName="spaceBetweenRectangles" presStyleCnt="0"/>
      <dgm:spPr/>
    </dgm:pt>
    <dgm:pt modelId="{19FEB322-A676-4B7A-90C3-C9A41186BA3F}" type="pres">
      <dgm:prSet presAssocID="{D61EF4B5-0A98-45D4-B18B-F3E900F1B233}" presName="parentLin" presStyleCnt="0"/>
      <dgm:spPr/>
    </dgm:pt>
    <dgm:pt modelId="{3735A12F-334F-4EE6-8834-E76CCDC5897D}" type="pres">
      <dgm:prSet presAssocID="{D61EF4B5-0A98-45D4-B18B-F3E900F1B233}" presName="parentLeftMargin" presStyleLbl="node1" presStyleIdx="0" presStyleCnt="2"/>
      <dgm:spPr/>
    </dgm:pt>
    <dgm:pt modelId="{F1B2F0AA-010F-460D-B00B-E21FF73DC0A4}" type="pres">
      <dgm:prSet presAssocID="{D61EF4B5-0A98-45D4-B18B-F3E900F1B233}" presName="parentText" presStyleLbl="node1" presStyleIdx="1" presStyleCnt="2">
        <dgm:presLayoutVars>
          <dgm:chMax val="0"/>
          <dgm:bulletEnabled val="1"/>
        </dgm:presLayoutVars>
      </dgm:prSet>
      <dgm:spPr>
        <a:xfrm>
          <a:off x="232410" y="2689358"/>
          <a:ext cx="3253740" cy="826560"/>
        </a:xfrm>
        <a:prstGeom prst="roundRect">
          <a:avLst/>
        </a:prstGeom>
      </dgm:spPr>
    </dgm:pt>
    <dgm:pt modelId="{78FC8445-4D90-4B61-9A6E-99EAA80AF043}" type="pres">
      <dgm:prSet presAssocID="{D61EF4B5-0A98-45D4-B18B-F3E900F1B233}" presName="negativeSpace" presStyleCnt="0"/>
      <dgm:spPr/>
    </dgm:pt>
    <dgm:pt modelId="{2E891E4C-C0FC-4C7A-9C74-11A442857D60}" type="pres">
      <dgm:prSet presAssocID="{D61EF4B5-0A98-45D4-B18B-F3E900F1B233}" presName="childText" presStyleLbl="conFgAcc1" presStyleIdx="1" presStyleCnt="2">
        <dgm:presLayoutVars>
          <dgm:bulletEnabled val="1"/>
        </dgm:presLayoutVars>
      </dgm:prSet>
      <dgm:spPr/>
    </dgm:pt>
  </dgm:ptLst>
  <dgm:cxnLst>
    <dgm:cxn modelId="{E43E0D01-D4FB-42EF-8C23-B9B3D3E487AF}" srcId="{098AABAB-947A-4885-8459-6C20E9841095}" destId="{D61EF4B5-0A98-45D4-B18B-F3E900F1B233}" srcOrd="1" destOrd="0" parTransId="{8AA3AA5A-9828-4563-AFB2-0C9C9DB214B2}" sibTransId="{B8E5D0BE-306A-4E85-BDFB-E7328CF668EA}"/>
    <dgm:cxn modelId="{82D8B314-5D40-4D46-BC42-876E6912346B}" type="presOf" srcId="{D2E66211-D1A7-4BF7-8572-52788551121E}" destId="{DBFD8B9C-6C48-4C6C-A8A2-5400F39A0606}" srcOrd="0" destOrd="0" presId="urn:microsoft.com/office/officeart/2005/8/layout/list1"/>
    <dgm:cxn modelId="{67A4821C-CA40-4D89-8F59-F09F0D180E38}" srcId="{D2E66211-D1A7-4BF7-8572-52788551121E}" destId="{3372381B-0BE0-4910-A116-3D55A7B73159}" srcOrd="1" destOrd="0" parTransId="{B91A360D-822B-49E1-90D3-FE9F48E53AB3}" sibTransId="{E9274A96-D37D-48FA-A30C-F9BE3219AD6D}"/>
    <dgm:cxn modelId="{6028D21E-6B6B-4A56-86C0-5E48F7060F6E}" type="presOf" srcId="{098AABAB-947A-4885-8459-6C20E9841095}" destId="{AA63C729-C9DC-4D81-A1D5-81038B395B59}" srcOrd="0" destOrd="0" presId="urn:microsoft.com/office/officeart/2005/8/layout/list1"/>
    <dgm:cxn modelId="{107AB534-A64C-4046-8132-E98BD8781B9A}" srcId="{D61EF4B5-0A98-45D4-B18B-F3E900F1B233}" destId="{6AE6EC58-8059-4123-BDBD-B0037B001DDF}" srcOrd="0" destOrd="0" parTransId="{6A4F582F-724F-4A69-90B2-8A56448D5B38}" sibTransId="{106393A1-9364-460F-8553-CD271428135B}"/>
    <dgm:cxn modelId="{12F35338-F493-48A4-890C-EA78327AFE79}" type="presOf" srcId="{6AE6EC58-8059-4123-BDBD-B0037B001DDF}" destId="{2E891E4C-C0FC-4C7A-9C74-11A442857D60}" srcOrd="0" destOrd="0" presId="urn:microsoft.com/office/officeart/2005/8/layout/list1"/>
    <dgm:cxn modelId="{69E75063-D8FE-4986-AFA5-D5B921EE92AD}" type="presOf" srcId="{001675E8-B9D3-4D7A-A0C8-CB2D7AAB7E6A}" destId="{9FAAFBA1-7649-41DD-9CC5-563152419DCA}" srcOrd="0" destOrd="0" presId="urn:microsoft.com/office/officeart/2005/8/layout/list1"/>
    <dgm:cxn modelId="{E6C60345-BE34-4349-B49D-8B420C9E903D}" type="presOf" srcId="{D2E66211-D1A7-4BF7-8572-52788551121E}" destId="{6499A756-5B34-484E-9C8D-E289B11D83DC}" srcOrd="1" destOrd="0" presId="urn:microsoft.com/office/officeart/2005/8/layout/list1"/>
    <dgm:cxn modelId="{90528076-8EB2-40D3-AC4E-2CDCA5EC9683}" srcId="{D2E66211-D1A7-4BF7-8572-52788551121E}" destId="{001675E8-B9D3-4D7A-A0C8-CB2D7AAB7E6A}" srcOrd="0" destOrd="0" parTransId="{447BB226-7DCC-42B7-9448-7A0FE931352E}" sibTransId="{3EAE7499-A5D7-4F15-8540-E7520A57FD4C}"/>
    <dgm:cxn modelId="{66303A57-93E7-4A90-8382-F81EB931E5F2}" type="presOf" srcId="{D61EF4B5-0A98-45D4-B18B-F3E900F1B233}" destId="{3735A12F-334F-4EE6-8834-E76CCDC5897D}" srcOrd="0" destOrd="0" presId="urn:microsoft.com/office/officeart/2005/8/layout/list1"/>
    <dgm:cxn modelId="{7A0016D8-8D26-438B-93BE-1133C89323CB}" type="presOf" srcId="{3372381B-0BE0-4910-A116-3D55A7B73159}" destId="{9FAAFBA1-7649-41DD-9CC5-563152419DCA}" srcOrd="0" destOrd="1"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D53896EA-767C-4935-996A-EB2DB2B2B657}" type="presOf" srcId="{D61EF4B5-0A98-45D4-B18B-F3E900F1B233}" destId="{F1B2F0AA-010F-460D-B00B-E21FF73DC0A4}" srcOrd="1" destOrd="0" presId="urn:microsoft.com/office/officeart/2005/8/layout/list1"/>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77CDAE5-3001-405E-9C4D-DBC158CD831F}" type="presParOf" srcId="{AA63C729-C9DC-4D81-A1D5-81038B395B59}" destId="{19FEB322-A676-4B7A-90C3-C9A41186BA3F}" srcOrd="4" destOrd="0" presId="urn:microsoft.com/office/officeart/2005/8/layout/list1"/>
    <dgm:cxn modelId="{3E5DF74E-21FD-43CC-82F9-73AC528DF576}" type="presParOf" srcId="{19FEB322-A676-4B7A-90C3-C9A41186BA3F}" destId="{3735A12F-334F-4EE6-8834-E76CCDC5897D}" srcOrd="0" destOrd="0" presId="urn:microsoft.com/office/officeart/2005/8/layout/list1"/>
    <dgm:cxn modelId="{5DE2D9E6-AB9A-4755-860B-2F4E1A13912C}" type="presParOf" srcId="{19FEB322-A676-4B7A-90C3-C9A41186BA3F}" destId="{F1B2F0AA-010F-460D-B00B-E21FF73DC0A4}" srcOrd="1" destOrd="0" presId="urn:microsoft.com/office/officeart/2005/8/layout/list1"/>
    <dgm:cxn modelId="{9FC1A53E-F2EF-42E6-88E1-65848C283BC9}" type="presParOf" srcId="{AA63C729-C9DC-4D81-A1D5-81038B395B59}" destId="{78FC8445-4D90-4B61-9A6E-99EAA80AF043}" srcOrd="5" destOrd="0" presId="urn:microsoft.com/office/officeart/2005/8/layout/list1"/>
    <dgm:cxn modelId="{4C8A2DF7-7389-4CF3-B874-68EEFCBDEB40}" type="presParOf" srcId="{AA63C729-C9DC-4D81-A1D5-81038B395B59}" destId="{2E891E4C-C0FC-4C7A-9C74-11A442857D60}" srcOrd="6" destOrd="0" presId="urn:microsoft.com/office/officeart/2005/8/layout/list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D4CA63-6FBD-435C-97C4-A9BFBFCD37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5D6C65-1246-41B6-8C45-52F49D4D1202}">
      <dgm:prSet phldrT="[Text]" custT="1"/>
      <dgm:spPr>
        <a:solidFill>
          <a:schemeClr val="accent3">
            <a:lumMod val="50000"/>
          </a:schemeClr>
        </a:solidFill>
      </dgm:spPr>
      <dgm:t>
        <a:bodyPr/>
        <a:lstStyle/>
        <a:p>
          <a:pPr marL="274320" algn="l">
            <a:lnSpc>
              <a:spcPct val="100000"/>
            </a:lnSpc>
            <a:spcBef>
              <a:spcPts val="600"/>
            </a:spcBef>
            <a:spcAft>
              <a:spcPts val="600"/>
            </a:spcAft>
          </a:pPr>
          <a:r>
            <a:rPr lang="en-US" sz="2800">
              <a:latin typeface="Trebuchet MS" panose="020B0603020202020204" pitchFamily="34" charset="0"/>
            </a:rPr>
            <a:t>Case Study Overview</a:t>
          </a:r>
        </a:p>
      </dgm:t>
    </dgm:pt>
    <dgm:pt modelId="{743F7618-181B-48EE-A595-BC4F9766C631}" type="par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1E331FA5-AC6C-42DA-9A15-E474387FE1CF}" type="sib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57EF05BE-C385-4F42-9131-3625AC797C8E}">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Marine Insurance Overview</a:t>
          </a:r>
        </a:p>
      </dgm:t>
    </dgm:pt>
    <dgm:pt modelId="{E70B1465-2A8E-4896-935E-09880E4EF927}" type="par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7F5EA05-8397-4FCA-B1F0-C6234F6A015E}" type="sib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D5CCA57-CE11-4924-96DA-0579131353F4}">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Pricing Methodology</a:t>
          </a:r>
        </a:p>
      </dgm:t>
    </dgm:pt>
    <dgm:pt modelId="{C9B845A9-671A-4A97-B433-6DD4EF56F243}" type="par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B56F45CB-72CB-4CAC-876C-AE0A5CC2EE89}" type="sib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79FDC0AF-6A34-439F-B50D-7D1B7C6B521F}">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Impact of Reserving Assumptions</a:t>
          </a:r>
        </a:p>
      </dgm:t>
    </dgm:pt>
    <dgm:pt modelId="{F3D914AC-418A-4526-91BC-2CE7B2F988E9}" type="par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1A11E0ED-EA18-435C-AB28-02930909B7A2}" type="sib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C6FDB6A0-1511-4F95-BF9C-691A16BB28A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Solvency Assessment</a:t>
          </a:r>
        </a:p>
      </dgm:t>
    </dgm:pt>
    <dgm:pt modelId="{32531EBB-36A4-438C-9C0C-AB54D6295695}" type="par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CC317134-DB03-4B32-8601-F17FAA580732}" type="sib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05A36FB5-F633-46D7-A8F5-127553A4C2A3}">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Underwriting Strategic Options</a:t>
          </a:r>
        </a:p>
      </dgm:t>
    </dgm:pt>
    <dgm:pt modelId="{7331765A-F4CB-4E63-8C48-B106C1A9365C}" type="par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4F118DED-7A45-4E9D-B3C9-3A6C0D7C0596}" type="sib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0F2A2B84-B10B-4439-B84D-3A945FCF7CE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Portfolio Monitoring &amp; Review Process</a:t>
          </a:r>
        </a:p>
      </dgm:t>
    </dgm:pt>
    <dgm:pt modelId="{25D84043-530D-46D7-9235-01384526E925}" type="par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6AC4BBA-096D-4AE3-AFCA-74E4861BD93E}" type="sib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0FD090A-C782-4B03-BDC7-793222B09FC9}">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Conclusion</a:t>
          </a:r>
        </a:p>
      </dgm:t>
    </dgm:pt>
    <dgm:pt modelId="{4B2BD5B7-5BE1-494E-8B9D-7E845E4FEFDC}" type="par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3854A71D-FC68-4D73-81DF-F100B5791330}" type="sib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67FDD1B4-A40E-48B0-B152-734E216E2539}">
      <dgm:prSet custT="1"/>
      <dgm:spPr>
        <a:solidFill>
          <a:srgbClr val="1C73A9"/>
        </a:solidFill>
      </dgm:spPr>
      <dgm:t>
        <a:bodyPr/>
        <a:lstStyle/>
        <a:p>
          <a:pPr marL="274320" algn="l">
            <a:spcBef>
              <a:spcPts val="600"/>
            </a:spcBef>
            <a:spcAft>
              <a:spcPts val="600"/>
            </a:spcAft>
          </a:pPr>
          <a:r>
            <a:rPr lang="en-US" sz="2800">
              <a:latin typeface="Trebuchet MS" panose="020B0603020202020204" pitchFamily="34" charset="0"/>
            </a:rPr>
            <a:t>Q&amp;A</a:t>
          </a:r>
        </a:p>
      </dgm:t>
    </dgm:pt>
    <dgm:pt modelId="{D8E8FACB-FB59-4BB2-ACDC-7213D791C12E}" type="par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8E8F36D7-D1F3-4B9F-BB04-A32C45B84FE2}" type="sib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C9ECA848-FEA0-432C-9232-88832F07A5A3}" type="pres">
      <dgm:prSet presAssocID="{25D4CA63-6FBD-435C-97C4-A9BFBFCD37F8}" presName="linear" presStyleCnt="0">
        <dgm:presLayoutVars>
          <dgm:animLvl val="lvl"/>
          <dgm:resizeHandles val="exact"/>
        </dgm:presLayoutVars>
      </dgm:prSet>
      <dgm:spPr/>
    </dgm:pt>
    <dgm:pt modelId="{ABEE5200-BEC6-44A2-BEF4-05156E5C08BE}" type="pres">
      <dgm:prSet presAssocID="{055D6C65-1246-41B6-8C45-52F49D4D1202}" presName="parentText" presStyleLbl="node1" presStyleIdx="0" presStyleCnt="9">
        <dgm:presLayoutVars>
          <dgm:chMax val="0"/>
          <dgm:bulletEnabled val="1"/>
        </dgm:presLayoutVars>
      </dgm:prSet>
      <dgm:spPr/>
    </dgm:pt>
    <dgm:pt modelId="{61C76EF9-7375-4F91-8B87-74068A8C4E20}" type="pres">
      <dgm:prSet presAssocID="{1E331FA5-AC6C-42DA-9A15-E474387FE1CF}" presName="spacer" presStyleCnt="0"/>
      <dgm:spPr/>
    </dgm:pt>
    <dgm:pt modelId="{BDD3BA39-97A6-4F92-8342-FCD346522FB9}" type="pres">
      <dgm:prSet presAssocID="{57EF05BE-C385-4F42-9131-3625AC797C8E}" presName="parentText" presStyleLbl="node1" presStyleIdx="1" presStyleCnt="9">
        <dgm:presLayoutVars>
          <dgm:chMax val="0"/>
          <dgm:bulletEnabled val="1"/>
        </dgm:presLayoutVars>
      </dgm:prSet>
      <dgm:spPr/>
    </dgm:pt>
    <dgm:pt modelId="{A8D5F8F0-E413-491B-BF2B-8C31320A4773}" type="pres">
      <dgm:prSet presAssocID="{D7F5EA05-8397-4FCA-B1F0-C6234F6A015E}" presName="spacer" presStyleCnt="0"/>
      <dgm:spPr/>
    </dgm:pt>
    <dgm:pt modelId="{83306F18-5000-4146-BF1F-EEAB2C4FCCC6}" type="pres">
      <dgm:prSet presAssocID="{DD5CCA57-CE11-4924-96DA-0579131353F4}" presName="parentText" presStyleLbl="node1" presStyleIdx="2" presStyleCnt="9">
        <dgm:presLayoutVars>
          <dgm:chMax val="0"/>
          <dgm:bulletEnabled val="1"/>
        </dgm:presLayoutVars>
      </dgm:prSet>
      <dgm:spPr/>
    </dgm:pt>
    <dgm:pt modelId="{ED31AAA8-51DC-4801-A519-81C15AA536EF}" type="pres">
      <dgm:prSet presAssocID="{B56F45CB-72CB-4CAC-876C-AE0A5CC2EE89}" presName="spacer" presStyleCnt="0"/>
      <dgm:spPr/>
    </dgm:pt>
    <dgm:pt modelId="{CE7F1121-EC64-4D52-8B37-42A9E6EA1474}" type="pres">
      <dgm:prSet presAssocID="{79FDC0AF-6A34-439F-B50D-7D1B7C6B521F}" presName="parentText" presStyleLbl="node1" presStyleIdx="3" presStyleCnt="9">
        <dgm:presLayoutVars>
          <dgm:chMax val="0"/>
          <dgm:bulletEnabled val="1"/>
        </dgm:presLayoutVars>
      </dgm:prSet>
      <dgm:spPr/>
    </dgm:pt>
    <dgm:pt modelId="{CC71B69A-0E24-4B4F-B0EA-B357CCCCB6D7}" type="pres">
      <dgm:prSet presAssocID="{1A11E0ED-EA18-435C-AB28-02930909B7A2}" presName="spacer" presStyleCnt="0"/>
      <dgm:spPr/>
    </dgm:pt>
    <dgm:pt modelId="{9184BFFE-AE58-4E07-A410-994F3CBE0F7C}" type="pres">
      <dgm:prSet presAssocID="{C6FDB6A0-1511-4F95-BF9C-691A16BB28A6}" presName="parentText" presStyleLbl="node1" presStyleIdx="4" presStyleCnt="9">
        <dgm:presLayoutVars>
          <dgm:chMax val="0"/>
          <dgm:bulletEnabled val="1"/>
        </dgm:presLayoutVars>
      </dgm:prSet>
      <dgm:spPr/>
    </dgm:pt>
    <dgm:pt modelId="{8587AAE2-904B-4243-9115-9E1A10C6A36B}" type="pres">
      <dgm:prSet presAssocID="{CC317134-DB03-4B32-8601-F17FAA580732}" presName="spacer" presStyleCnt="0"/>
      <dgm:spPr/>
    </dgm:pt>
    <dgm:pt modelId="{BFA1BD16-6D88-4F6A-8BDC-2BA4457D1535}" type="pres">
      <dgm:prSet presAssocID="{05A36FB5-F633-46D7-A8F5-127553A4C2A3}" presName="parentText" presStyleLbl="node1" presStyleIdx="5" presStyleCnt="9">
        <dgm:presLayoutVars>
          <dgm:chMax val="0"/>
          <dgm:bulletEnabled val="1"/>
        </dgm:presLayoutVars>
      </dgm:prSet>
      <dgm:spPr/>
    </dgm:pt>
    <dgm:pt modelId="{67E5EF9D-4CB3-427E-A24E-404DEDC7F327}" type="pres">
      <dgm:prSet presAssocID="{4F118DED-7A45-4E9D-B3C9-3A6C0D7C0596}" presName="spacer" presStyleCnt="0"/>
      <dgm:spPr/>
    </dgm:pt>
    <dgm:pt modelId="{E5D6EA39-8D98-4963-ACB5-DC7C607C1FAD}" type="pres">
      <dgm:prSet presAssocID="{0F2A2B84-B10B-4439-B84D-3A945FCF7CE6}" presName="parentText" presStyleLbl="node1" presStyleIdx="6" presStyleCnt="9">
        <dgm:presLayoutVars>
          <dgm:chMax val="0"/>
          <dgm:bulletEnabled val="1"/>
        </dgm:presLayoutVars>
      </dgm:prSet>
      <dgm:spPr/>
    </dgm:pt>
    <dgm:pt modelId="{B16CA8D9-0137-4C5B-A0B0-BAE45DA2A6AD}" type="pres">
      <dgm:prSet presAssocID="{86AC4BBA-096D-4AE3-AFCA-74E4861BD93E}" presName="spacer" presStyleCnt="0"/>
      <dgm:spPr/>
    </dgm:pt>
    <dgm:pt modelId="{3EA04A59-A731-445A-81E5-578E20764A8E}" type="pres">
      <dgm:prSet presAssocID="{80FD090A-C782-4B03-BDC7-793222B09FC9}" presName="parentText" presStyleLbl="node1" presStyleIdx="7" presStyleCnt="9">
        <dgm:presLayoutVars>
          <dgm:chMax val="0"/>
          <dgm:bulletEnabled val="1"/>
        </dgm:presLayoutVars>
      </dgm:prSet>
      <dgm:spPr/>
    </dgm:pt>
    <dgm:pt modelId="{5031CEB5-75A1-4669-9F25-EF3A08F7DF12}" type="pres">
      <dgm:prSet presAssocID="{3854A71D-FC68-4D73-81DF-F100B5791330}" presName="spacer" presStyleCnt="0"/>
      <dgm:spPr/>
    </dgm:pt>
    <dgm:pt modelId="{AFE7C694-5AB0-42A5-AB09-0D1E5D8666A1}" type="pres">
      <dgm:prSet presAssocID="{67FDD1B4-A40E-48B0-B152-734E216E2539}" presName="parentText" presStyleLbl="node1" presStyleIdx="8" presStyleCnt="9">
        <dgm:presLayoutVars>
          <dgm:chMax val="0"/>
          <dgm:bulletEnabled val="1"/>
        </dgm:presLayoutVars>
      </dgm:prSet>
      <dgm:spPr/>
    </dgm:pt>
  </dgm:ptLst>
  <dgm:cxnLst>
    <dgm:cxn modelId="{FE4B300C-6EE5-4F51-BF09-F0AEF82E4C23}" type="presOf" srcId="{DD5CCA57-CE11-4924-96DA-0579131353F4}" destId="{83306F18-5000-4146-BF1F-EEAB2C4FCCC6}" srcOrd="0" destOrd="0" presId="urn:microsoft.com/office/officeart/2005/8/layout/vList2"/>
    <dgm:cxn modelId="{E7A9AF15-B498-4D21-844A-F5086FCE09F7}" type="presOf" srcId="{57EF05BE-C385-4F42-9131-3625AC797C8E}" destId="{BDD3BA39-97A6-4F92-8342-FCD346522FB9}" srcOrd="0" destOrd="0" presId="urn:microsoft.com/office/officeart/2005/8/layout/vList2"/>
    <dgm:cxn modelId="{F8A0AA5D-3413-47C2-8E7E-3DFD7EF15E26}" type="presOf" srcId="{05A36FB5-F633-46D7-A8F5-127553A4C2A3}" destId="{BFA1BD16-6D88-4F6A-8BDC-2BA4457D1535}" srcOrd="0" destOrd="0" presId="urn:microsoft.com/office/officeart/2005/8/layout/vList2"/>
    <dgm:cxn modelId="{9D032A63-7E67-4E67-8A25-F27C5E76CA67}" srcId="{25D4CA63-6FBD-435C-97C4-A9BFBFCD37F8}" destId="{67FDD1B4-A40E-48B0-B152-734E216E2539}" srcOrd="8" destOrd="0" parTransId="{D8E8FACB-FB59-4BB2-ACDC-7213D791C12E}" sibTransId="{8E8F36D7-D1F3-4B9F-BB04-A32C45B84FE2}"/>
    <dgm:cxn modelId="{B0075D6A-2B8E-4FCB-85F5-8061F94FAF4E}" srcId="{25D4CA63-6FBD-435C-97C4-A9BFBFCD37F8}" destId="{055D6C65-1246-41B6-8C45-52F49D4D1202}" srcOrd="0" destOrd="0" parTransId="{743F7618-181B-48EE-A595-BC4F9766C631}" sibTransId="{1E331FA5-AC6C-42DA-9A15-E474387FE1CF}"/>
    <dgm:cxn modelId="{7BBB0A6C-F4BE-4D20-8103-F37B45D7FD23}" type="presOf" srcId="{C6FDB6A0-1511-4F95-BF9C-691A16BB28A6}" destId="{9184BFFE-AE58-4E07-A410-994F3CBE0F7C}" srcOrd="0" destOrd="0" presId="urn:microsoft.com/office/officeart/2005/8/layout/vList2"/>
    <dgm:cxn modelId="{DA3A114C-2228-4DDB-8D12-6BCC65C734CF}" type="presOf" srcId="{79FDC0AF-6A34-439F-B50D-7D1B7C6B521F}" destId="{CE7F1121-EC64-4D52-8B37-42A9E6EA1474}" srcOrd="0" destOrd="0" presId="urn:microsoft.com/office/officeart/2005/8/layout/vList2"/>
    <dgm:cxn modelId="{0DCB2852-9CD8-472E-BC6F-0A4430AA3CDE}" srcId="{25D4CA63-6FBD-435C-97C4-A9BFBFCD37F8}" destId="{57EF05BE-C385-4F42-9131-3625AC797C8E}" srcOrd="1" destOrd="0" parTransId="{E70B1465-2A8E-4896-935E-09880E4EF927}" sibTransId="{D7F5EA05-8397-4FCA-B1F0-C6234F6A015E}"/>
    <dgm:cxn modelId="{86D2797C-1D0A-4DE8-9681-37FB926AB0F5}" type="presOf" srcId="{67FDD1B4-A40E-48B0-B152-734E216E2539}" destId="{AFE7C694-5AB0-42A5-AB09-0D1E5D8666A1}" srcOrd="0" destOrd="0" presId="urn:microsoft.com/office/officeart/2005/8/layout/vList2"/>
    <dgm:cxn modelId="{D1A0E28B-180E-4581-97B1-99498ADC99C9}" srcId="{25D4CA63-6FBD-435C-97C4-A9BFBFCD37F8}" destId="{80FD090A-C782-4B03-BDC7-793222B09FC9}" srcOrd="7" destOrd="0" parTransId="{4B2BD5B7-5BE1-494E-8B9D-7E845E4FEFDC}" sibTransId="{3854A71D-FC68-4D73-81DF-F100B5791330}"/>
    <dgm:cxn modelId="{ECBC369A-5ACC-48E8-9B6A-F123EB2E1F8C}" srcId="{25D4CA63-6FBD-435C-97C4-A9BFBFCD37F8}" destId="{C6FDB6A0-1511-4F95-BF9C-691A16BB28A6}" srcOrd="4" destOrd="0" parTransId="{32531EBB-36A4-438C-9C0C-AB54D6295695}" sibTransId="{CC317134-DB03-4B32-8601-F17FAA580732}"/>
    <dgm:cxn modelId="{9A24EE9A-10F4-4A8E-88CD-BDB0AFCB89C0}" srcId="{25D4CA63-6FBD-435C-97C4-A9BFBFCD37F8}" destId="{DD5CCA57-CE11-4924-96DA-0579131353F4}" srcOrd="2" destOrd="0" parTransId="{C9B845A9-671A-4A97-B433-6DD4EF56F243}" sibTransId="{B56F45CB-72CB-4CAC-876C-AE0A5CC2EE89}"/>
    <dgm:cxn modelId="{D51A6BB2-4365-411C-9A82-5CF28EF57E9A}" srcId="{25D4CA63-6FBD-435C-97C4-A9BFBFCD37F8}" destId="{0F2A2B84-B10B-4439-B84D-3A945FCF7CE6}" srcOrd="6" destOrd="0" parTransId="{25D84043-530D-46D7-9235-01384526E925}" sibTransId="{86AC4BBA-096D-4AE3-AFCA-74E4861BD93E}"/>
    <dgm:cxn modelId="{B78360CE-EB9E-462B-A096-7F503F618AC4}" type="presOf" srcId="{80FD090A-C782-4B03-BDC7-793222B09FC9}" destId="{3EA04A59-A731-445A-81E5-578E20764A8E}" srcOrd="0" destOrd="0" presId="urn:microsoft.com/office/officeart/2005/8/layout/vList2"/>
    <dgm:cxn modelId="{B8447ADE-0CD5-4F9D-AC62-F5700011F2CA}" type="presOf" srcId="{0F2A2B84-B10B-4439-B84D-3A945FCF7CE6}" destId="{E5D6EA39-8D98-4963-ACB5-DC7C607C1FAD}" srcOrd="0" destOrd="0" presId="urn:microsoft.com/office/officeart/2005/8/layout/vList2"/>
    <dgm:cxn modelId="{831F7DDE-2C04-4CA4-9B3A-14FBA9B2B05B}" srcId="{25D4CA63-6FBD-435C-97C4-A9BFBFCD37F8}" destId="{79FDC0AF-6A34-439F-B50D-7D1B7C6B521F}" srcOrd="3" destOrd="0" parTransId="{F3D914AC-418A-4526-91BC-2CE7B2F988E9}" sibTransId="{1A11E0ED-EA18-435C-AB28-02930909B7A2}"/>
    <dgm:cxn modelId="{D284B8E3-43F4-4715-AB44-A8EF5FC06390}" srcId="{25D4CA63-6FBD-435C-97C4-A9BFBFCD37F8}" destId="{05A36FB5-F633-46D7-A8F5-127553A4C2A3}" srcOrd="5" destOrd="0" parTransId="{7331765A-F4CB-4E63-8C48-B106C1A9365C}" sibTransId="{4F118DED-7A45-4E9D-B3C9-3A6C0D7C0596}"/>
    <dgm:cxn modelId="{040DBCFC-4960-48B9-9D62-FEF1D843198E}" type="presOf" srcId="{055D6C65-1246-41B6-8C45-52F49D4D1202}" destId="{ABEE5200-BEC6-44A2-BEF4-05156E5C08BE}" srcOrd="0" destOrd="0" presId="urn:microsoft.com/office/officeart/2005/8/layout/vList2"/>
    <dgm:cxn modelId="{7A9964FD-E6CE-4258-AB9C-058BE8B416FA}" type="presOf" srcId="{25D4CA63-6FBD-435C-97C4-A9BFBFCD37F8}" destId="{C9ECA848-FEA0-432C-9232-88832F07A5A3}" srcOrd="0" destOrd="0" presId="urn:microsoft.com/office/officeart/2005/8/layout/vList2"/>
    <dgm:cxn modelId="{FEF3E0DC-98EC-4437-BC5A-85BCC38024AB}" type="presParOf" srcId="{C9ECA848-FEA0-432C-9232-88832F07A5A3}" destId="{ABEE5200-BEC6-44A2-BEF4-05156E5C08BE}" srcOrd="0" destOrd="0" presId="urn:microsoft.com/office/officeart/2005/8/layout/vList2"/>
    <dgm:cxn modelId="{759F3B53-1D59-469C-B6BC-CBE1D3E24E91}" type="presParOf" srcId="{C9ECA848-FEA0-432C-9232-88832F07A5A3}" destId="{61C76EF9-7375-4F91-8B87-74068A8C4E20}" srcOrd="1" destOrd="0" presId="urn:microsoft.com/office/officeart/2005/8/layout/vList2"/>
    <dgm:cxn modelId="{248A8E3E-59CD-48B9-8A05-564471AC22A6}" type="presParOf" srcId="{C9ECA848-FEA0-432C-9232-88832F07A5A3}" destId="{BDD3BA39-97A6-4F92-8342-FCD346522FB9}" srcOrd="2" destOrd="0" presId="urn:microsoft.com/office/officeart/2005/8/layout/vList2"/>
    <dgm:cxn modelId="{7900D1DE-5260-47EA-8EE2-083816C08758}" type="presParOf" srcId="{C9ECA848-FEA0-432C-9232-88832F07A5A3}" destId="{A8D5F8F0-E413-491B-BF2B-8C31320A4773}" srcOrd="3" destOrd="0" presId="urn:microsoft.com/office/officeart/2005/8/layout/vList2"/>
    <dgm:cxn modelId="{1EB2F8B5-73BF-4199-B7BD-EFBDECB293C0}" type="presParOf" srcId="{C9ECA848-FEA0-432C-9232-88832F07A5A3}" destId="{83306F18-5000-4146-BF1F-EEAB2C4FCCC6}" srcOrd="4" destOrd="0" presId="urn:microsoft.com/office/officeart/2005/8/layout/vList2"/>
    <dgm:cxn modelId="{E34C11F2-F87D-4D6E-8AB5-FBD2250B7049}" type="presParOf" srcId="{C9ECA848-FEA0-432C-9232-88832F07A5A3}" destId="{ED31AAA8-51DC-4801-A519-81C15AA536EF}" srcOrd="5" destOrd="0" presId="urn:microsoft.com/office/officeart/2005/8/layout/vList2"/>
    <dgm:cxn modelId="{083AEF14-658C-4348-B74F-98B898672D8D}" type="presParOf" srcId="{C9ECA848-FEA0-432C-9232-88832F07A5A3}" destId="{CE7F1121-EC64-4D52-8B37-42A9E6EA1474}" srcOrd="6" destOrd="0" presId="urn:microsoft.com/office/officeart/2005/8/layout/vList2"/>
    <dgm:cxn modelId="{B2DE0D60-87BB-49C9-A1BC-F027FE0E33BD}" type="presParOf" srcId="{C9ECA848-FEA0-432C-9232-88832F07A5A3}" destId="{CC71B69A-0E24-4B4F-B0EA-B357CCCCB6D7}" srcOrd="7" destOrd="0" presId="urn:microsoft.com/office/officeart/2005/8/layout/vList2"/>
    <dgm:cxn modelId="{5AB8C3DC-E79A-4444-8F01-F880866961DB}" type="presParOf" srcId="{C9ECA848-FEA0-432C-9232-88832F07A5A3}" destId="{9184BFFE-AE58-4E07-A410-994F3CBE0F7C}" srcOrd="8" destOrd="0" presId="urn:microsoft.com/office/officeart/2005/8/layout/vList2"/>
    <dgm:cxn modelId="{A2AC55AE-C9B1-407A-A222-468CA71402F3}" type="presParOf" srcId="{C9ECA848-FEA0-432C-9232-88832F07A5A3}" destId="{8587AAE2-904B-4243-9115-9E1A10C6A36B}" srcOrd="9" destOrd="0" presId="urn:microsoft.com/office/officeart/2005/8/layout/vList2"/>
    <dgm:cxn modelId="{D5C18C95-E39E-4465-B551-8BEBC458FB36}" type="presParOf" srcId="{C9ECA848-FEA0-432C-9232-88832F07A5A3}" destId="{BFA1BD16-6D88-4F6A-8BDC-2BA4457D1535}" srcOrd="10" destOrd="0" presId="urn:microsoft.com/office/officeart/2005/8/layout/vList2"/>
    <dgm:cxn modelId="{B370F3B4-5119-4BF0-8B54-5EBB57107C7C}" type="presParOf" srcId="{C9ECA848-FEA0-432C-9232-88832F07A5A3}" destId="{67E5EF9D-4CB3-427E-A24E-404DEDC7F327}" srcOrd="11" destOrd="0" presId="urn:microsoft.com/office/officeart/2005/8/layout/vList2"/>
    <dgm:cxn modelId="{259ECF10-B8E0-4F37-96A1-89C1273562B2}" type="presParOf" srcId="{C9ECA848-FEA0-432C-9232-88832F07A5A3}" destId="{E5D6EA39-8D98-4963-ACB5-DC7C607C1FAD}" srcOrd="12" destOrd="0" presId="urn:microsoft.com/office/officeart/2005/8/layout/vList2"/>
    <dgm:cxn modelId="{10547600-6C3B-49AA-A839-0361D967D6EF}" type="presParOf" srcId="{C9ECA848-FEA0-432C-9232-88832F07A5A3}" destId="{B16CA8D9-0137-4C5B-A0B0-BAE45DA2A6AD}" srcOrd="13" destOrd="0" presId="urn:microsoft.com/office/officeart/2005/8/layout/vList2"/>
    <dgm:cxn modelId="{43C0675A-860D-4402-AF12-CD592C09B4A8}" type="presParOf" srcId="{C9ECA848-FEA0-432C-9232-88832F07A5A3}" destId="{3EA04A59-A731-445A-81E5-578E20764A8E}" srcOrd="14" destOrd="0" presId="urn:microsoft.com/office/officeart/2005/8/layout/vList2"/>
    <dgm:cxn modelId="{642C4F3E-962A-44C8-9A39-05643158AB7F}" type="presParOf" srcId="{C9ECA848-FEA0-432C-9232-88832F07A5A3}" destId="{5031CEB5-75A1-4669-9F25-EF3A08F7DF12}" srcOrd="15" destOrd="0" presId="urn:microsoft.com/office/officeart/2005/8/layout/vList2"/>
    <dgm:cxn modelId="{A991CEAD-3807-47E2-BC1A-B9CFACB83802}" type="presParOf" srcId="{C9ECA848-FEA0-432C-9232-88832F07A5A3}" destId="{AFE7C694-5AB0-42A5-AB09-0D1E5D8666A1}" srcOrd="1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20.xml><?xml version="1.0" encoding="utf-8"?>
<dgm:dataModel xmlns:dgm="http://schemas.openxmlformats.org/drawingml/2006/diagram" xmlns:a="http://schemas.openxmlformats.org/drawingml/2006/main">
  <dgm:ptLst>
    <dgm:pt modelId="{25D4CA63-6FBD-435C-97C4-A9BFBFCD37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5D6C65-1246-41B6-8C45-52F49D4D1202}">
      <dgm:prSet phldrT="[Text]" custT="1"/>
      <dgm:spPr>
        <a:solidFill>
          <a:srgbClr val="1C73A9"/>
        </a:solidFill>
      </dgm:spPr>
      <dgm:t>
        <a:bodyPr/>
        <a:lstStyle/>
        <a:p>
          <a:pPr marL="274320" algn="l">
            <a:lnSpc>
              <a:spcPct val="100000"/>
            </a:lnSpc>
            <a:spcBef>
              <a:spcPts val="600"/>
            </a:spcBef>
            <a:spcAft>
              <a:spcPts val="600"/>
            </a:spcAft>
          </a:pPr>
          <a:r>
            <a:rPr lang="en-US" sz="2800">
              <a:latin typeface="Trebuchet MS" panose="020B0603020202020204" pitchFamily="34" charset="0"/>
            </a:rPr>
            <a:t>Case Study Overview</a:t>
          </a:r>
        </a:p>
      </dgm:t>
    </dgm:pt>
    <dgm:pt modelId="{743F7618-181B-48EE-A595-BC4F9766C631}" type="par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1E331FA5-AC6C-42DA-9A15-E474387FE1CF}" type="sib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57EF05BE-C385-4F42-9131-3625AC797C8E}">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Marine Insurance Overview</a:t>
          </a:r>
        </a:p>
      </dgm:t>
    </dgm:pt>
    <dgm:pt modelId="{E70B1465-2A8E-4896-935E-09880E4EF927}" type="par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7F5EA05-8397-4FCA-B1F0-C6234F6A015E}" type="sib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D5CCA57-CE11-4924-96DA-0579131353F4}">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Pricing Methodology</a:t>
          </a:r>
        </a:p>
      </dgm:t>
    </dgm:pt>
    <dgm:pt modelId="{C9B845A9-671A-4A97-B433-6DD4EF56F243}" type="par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B56F45CB-72CB-4CAC-876C-AE0A5CC2EE89}" type="sib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79FDC0AF-6A34-439F-B50D-7D1B7C6B521F}">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Impact of Reserving Assumptions</a:t>
          </a:r>
        </a:p>
      </dgm:t>
    </dgm:pt>
    <dgm:pt modelId="{F3D914AC-418A-4526-91BC-2CE7B2F988E9}" type="par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1A11E0ED-EA18-435C-AB28-02930909B7A2}" type="sib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C6FDB6A0-1511-4F95-BF9C-691A16BB28A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Solvency Assessment</a:t>
          </a:r>
        </a:p>
      </dgm:t>
    </dgm:pt>
    <dgm:pt modelId="{32531EBB-36A4-438C-9C0C-AB54D6295695}" type="par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CC317134-DB03-4B32-8601-F17FAA580732}" type="sib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05A36FB5-F633-46D7-A8F5-127553A4C2A3}">
      <dgm:prSet custT="1"/>
      <dgm:spPr>
        <a:solidFill>
          <a:schemeClr val="accent3">
            <a:lumMod val="50000"/>
          </a:schemeClr>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Underwriting Strategic Options</a:t>
          </a:r>
        </a:p>
      </dgm:t>
    </dgm:pt>
    <dgm:pt modelId="{7331765A-F4CB-4E63-8C48-B106C1A9365C}" type="par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4F118DED-7A45-4E9D-B3C9-3A6C0D7C0596}" type="sib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0F2A2B84-B10B-4439-B84D-3A945FCF7CE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Portfolio Monitoring &amp; Review Process</a:t>
          </a:r>
        </a:p>
      </dgm:t>
    </dgm:pt>
    <dgm:pt modelId="{25D84043-530D-46D7-9235-01384526E925}" type="par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6AC4BBA-096D-4AE3-AFCA-74E4861BD93E}" type="sib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0FD090A-C782-4B03-BDC7-793222B09FC9}">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Conclusion</a:t>
          </a:r>
        </a:p>
      </dgm:t>
    </dgm:pt>
    <dgm:pt modelId="{4B2BD5B7-5BE1-494E-8B9D-7E845E4FEFDC}" type="par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3854A71D-FC68-4D73-81DF-F100B5791330}" type="sib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67FDD1B4-A40E-48B0-B152-734E216E2539}">
      <dgm:prSet custT="1"/>
      <dgm:spPr>
        <a:solidFill>
          <a:srgbClr val="1C73A9"/>
        </a:solidFill>
      </dgm:spPr>
      <dgm:t>
        <a:bodyPr/>
        <a:lstStyle/>
        <a:p>
          <a:pPr marL="274320" algn="l">
            <a:spcBef>
              <a:spcPts val="600"/>
            </a:spcBef>
            <a:spcAft>
              <a:spcPts val="600"/>
            </a:spcAft>
          </a:pPr>
          <a:r>
            <a:rPr lang="en-US" sz="2800">
              <a:latin typeface="Trebuchet MS" panose="020B0603020202020204" pitchFamily="34" charset="0"/>
            </a:rPr>
            <a:t>Q&amp;A</a:t>
          </a:r>
        </a:p>
      </dgm:t>
    </dgm:pt>
    <dgm:pt modelId="{D8E8FACB-FB59-4BB2-ACDC-7213D791C12E}" type="par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8E8F36D7-D1F3-4B9F-BB04-A32C45B84FE2}" type="sib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C9ECA848-FEA0-432C-9232-88832F07A5A3}" type="pres">
      <dgm:prSet presAssocID="{25D4CA63-6FBD-435C-97C4-A9BFBFCD37F8}" presName="linear" presStyleCnt="0">
        <dgm:presLayoutVars>
          <dgm:animLvl val="lvl"/>
          <dgm:resizeHandles val="exact"/>
        </dgm:presLayoutVars>
      </dgm:prSet>
      <dgm:spPr/>
    </dgm:pt>
    <dgm:pt modelId="{ABEE5200-BEC6-44A2-BEF4-05156E5C08BE}" type="pres">
      <dgm:prSet presAssocID="{055D6C65-1246-41B6-8C45-52F49D4D1202}" presName="parentText" presStyleLbl="node1" presStyleIdx="0" presStyleCnt="9">
        <dgm:presLayoutVars>
          <dgm:chMax val="0"/>
          <dgm:bulletEnabled val="1"/>
        </dgm:presLayoutVars>
      </dgm:prSet>
      <dgm:spPr/>
    </dgm:pt>
    <dgm:pt modelId="{61C76EF9-7375-4F91-8B87-74068A8C4E20}" type="pres">
      <dgm:prSet presAssocID="{1E331FA5-AC6C-42DA-9A15-E474387FE1CF}" presName="spacer" presStyleCnt="0"/>
      <dgm:spPr/>
    </dgm:pt>
    <dgm:pt modelId="{BDD3BA39-97A6-4F92-8342-FCD346522FB9}" type="pres">
      <dgm:prSet presAssocID="{57EF05BE-C385-4F42-9131-3625AC797C8E}" presName="parentText" presStyleLbl="node1" presStyleIdx="1" presStyleCnt="9">
        <dgm:presLayoutVars>
          <dgm:chMax val="0"/>
          <dgm:bulletEnabled val="1"/>
        </dgm:presLayoutVars>
      </dgm:prSet>
      <dgm:spPr/>
    </dgm:pt>
    <dgm:pt modelId="{A8D5F8F0-E413-491B-BF2B-8C31320A4773}" type="pres">
      <dgm:prSet presAssocID="{D7F5EA05-8397-4FCA-B1F0-C6234F6A015E}" presName="spacer" presStyleCnt="0"/>
      <dgm:spPr/>
    </dgm:pt>
    <dgm:pt modelId="{83306F18-5000-4146-BF1F-EEAB2C4FCCC6}" type="pres">
      <dgm:prSet presAssocID="{DD5CCA57-CE11-4924-96DA-0579131353F4}" presName="parentText" presStyleLbl="node1" presStyleIdx="2" presStyleCnt="9">
        <dgm:presLayoutVars>
          <dgm:chMax val="0"/>
          <dgm:bulletEnabled val="1"/>
        </dgm:presLayoutVars>
      </dgm:prSet>
      <dgm:spPr/>
    </dgm:pt>
    <dgm:pt modelId="{ED31AAA8-51DC-4801-A519-81C15AA536EF}" type="pres">
      <dgm:prSet presAssocID="{B56F45CB-72CB-4CAC-876C-AE0A5CC2EE89}" presName="spacer" presStyleCnt="0"/>
      <dgm:spPr/>
    </dgm:pt>
    <dgm:pt modelId="{CE7F1121-EC64-4D52-8B37-42A9E6EA1474}" type="pres">
      <dgm:prSet presAssocID="{79FDC0AF-6A34-439F-B50D-7D1B7C6B521F}" presName="parentText" presStyleLbl="node1" presStyleIdx="3" presStyleCnt="9">
        <dgm:presLayoutVars>
          <dgm:chMax val="0"/>
          <dgm:bulletEnabled val="1"/>
        </dgm:presLayoutVars>
      </dgm:prSet>
      <dgm:spPr/>
    </dgm:pt>
    <dgm:pt modelId="{CC71B69A-0E24-4B4F-B0EA-B357CCCCB6D7}" type="pres">
      <dgm:prSet presAssocID="{1A11E0ED-EA18-435C-AB28-02930909B7A2}" presName="spacer" presStyleCnt="0"/>
      <dgm:spPr/>
    </dgm:pt>
    <dgm:pt modelId="{9184BFFE-AE58-4E07-A410-994F3CBE0F7C}" type="pres">
      <dgm:prSet presAssocID="{C6FDB6A0-1511-4F95-BF9C-691A16BB28A6}" presName="parentText" presStyleLbl="node1" presStyleIdx="4" presStyleCnt="9">
        <dgm:presLayoutVars>
          <dgm:chMax val="0"/>
          <dgm:bulletEnabled val="1"/>
        </dgm:presLayoutVars>
      </dgm:prSet>
      <dgm:spPr/>
    </dgm:pt>
    <dgm:pt modelId="{8587AAE2-904B-4243-9115-9E1A10C6A36B}" type="pres">
      <dgm:prSet presAssocID="{CC317134-DB03-4B32-8601-F17FAA580732}" presName="spacer" presStyleCnt="0"/>
      <dgm:spPr/>
    </dgm:pt>
    <dgm:pt modelId="{BFA1BD16-6D88-4F6A-8BDC-2BA4457D1535}" type="pres">
      <dgm:prSet presAssocID="{05A36FB5-F633-46D7-A8F5-127553A4C2A3}" presName="parentText" presStyleLbl="node1" presStyleIdx="5" presStyleCnt="9">
        <dgm:presLayoutVars>
          <dgm:chMax val="0"/>
          <dgm:bulletEnabled val="1"/>
        </dgm:presLayoutVars>
      </dgm:prSet>
      <dgm:spPr/>
    </dgm:pt>
    <dgm:pt modelId="{67E5EF9D-4CB3-427E-A24E-404DEDC7F327}" type="pres">
      <dgm:prSet presAssocID="{4F118DED-7A45-4E9D-B3C9-3A6C0D7C0596}" presName="spacer" presStyleCnt="0"/>
      <dgm:spPr/>
    </dgm:pt>
    <dgm:pt modelId="{E5D6EA39-8D98-4963-ACB5-DC7C607C1FAD}" type="pres">
      <dgm:prSet presAssocID="{0F2A2B84-B10B-4439-B84D-3A945FCF7CE6}" presName="parentText" presStyleLbl="node1" presStyleIdx="6" presStyleCnt="9">
        <dgm:presLayoutVars>
          <dgm:chMax val="0"/>
          <dgm:bulletEnabled val="1"/>
        </dgm:presLayoutVars>
      </dgm:prSet>
      <dgm:spPr/>
    </dgm:pt>
    <dgm:pt modelId="{B16CA8D9-0137-4C5B-A0B0-BAE45DA2A6AD}" type="pres">
      <dgm:prSet presAssocID="{86AC4BBA-096D-4AE3-AFCA-74E4861BD93E}" presName="spacer" presStyleCnt="0"/>
      <dgm:spPr/>
    </dgm:pt>
    <dgm:pt modelId="{3EA04A59-A731-445A-81E5-578E20764A8E}" type="pres">
      <dgm:prSet presAssocID="{80FD090A-C782-4B03-BDC7-793222B09FC9}" presName="parentText" presStyleLbl="node1" presStyleIdx="7" presStyleCnt="9">
        <dgm:presLayoutVars>
          <dgm:chMax val="0"/>
          <dgm:bulletEnabled val="1"/>
        </dgm:presLayoutVars>
      </dgm:prSet>
      <dgm:spPr/>
    </dgm:pt>
    <dgm:pt modelId="{5031CEB5-75A1-4669-9F25-EF3A08F7DF12}" type="pres">
      <dgm:prSet presAssocID="{3854A71D-FC68-4D73-81DF-F100B5791330}" presName="spacer" presStyleCnt="0"/>
      <dgm:spPr/>
    </dgm:pt>
    <dgm:pt modelId="{AFE7C694-5AB0-42A5-AB09-0D1E5D8666A1}" type="pres">
      <dgm:prSet presAssocID="{67FDD1B4-A40E-48B0-B152-734E216E2539}" presName="parentText" presStyleLbl="node1" presStyleIdx="8" presStyleCnt="9">
        <dgm:presLayoutVars>
          <dgm:chMax val="0"/>
          <dgm:bulletEnabled val="1"/>
        </dgm:presLayoutVars>
      </dgm:prSet>
      <dgm:spPr/>
    </dgm:pt>
  </dgm:ptLst>
  <dgm:cxnLst>
    <dgm:cxn modelId="{FE4B300C-6EE5-4F51-BF09-F0AEF82E4C23}" type="presOf" srcId="{DD5CCA57-CE11-4924-96DA-0579131353F4}" destId="{83306F18-5000-4146-BF1F-EEAB2C4FCCC6}" srcOrd="0" destOrd="0" presId="urn:microsoft.com/office/officeart/2005/8/layout/vList2"/>
    <dgm:cxn modelId="{E7A9AF15-B498-4D21-844A-F5086FCE09F7}" type="presOf" srcId="{57EF05BE-C385-4F42-9131-3625AC797C8E}" destId="{BDD3BA39-97A6-4F92-8342-FCD346522FB9}" srcOrd="0" destOrd="0" presId="urn:microsoft.com/office/officeart/2005/8/layout/vList2"/>
    <dgm:cxn modelId="{F8A0AA5D-3413-47C2-8E7E-3DFD7EF15E26}" type="presOf" srcId="{05A36FB5-F633-46D7-A8F5-127553A4C2A3}" destId="{BFA1BD16-6D88-4F6A-8BDC-2BA4457D1535}" srcOrd="0" destOrd="0" presId="urn:microsoft.com/office/officeart/2005/8/layout/vList2"/>
    <dgm:cxn modelId="{9D032A63-7E67-4E67-8A25-F27C5E76CA67}" srcId="{25D4CA63-6FBD-435C-97C4-A9BFBFCD37F8}" destId="{67FDD1B4-A40E-48B0-B152-734E216E2539}" srcOrd="8" destOrd="0" parTransId="{D8E8FACB-FB59-4BB2-ACDC-7213D791C12E}" sibTransId="{8E8F36D7-D1F3-4B9F-BB04-A32C45B84FE2}"/>
    <dgm:cxn modelId="{B0075D6A-2B8E-4FCB-85F5-8061F94FAF4E}" srcId="{25D4CA63-6FBD-435C-97C4-A9BFBFCD37F8}" destId="{055D6C65-1246-41B6-8C45-52F49D4D1202}" srcOrd="0" destOrd="0" parTransId="{743F7618-181B-48EE-A595-BC4F9766C631}" sibTransId="{1E331FA5-AC6C-42DA-9A15-E474387FE1CF}"/>
    <dgm:cxn modelId="{7BBB0A6C-F4BE-4D20-8103-F37B45D7FD23}" type="presOf" srcId="{C6FDB6A0-1511-4F95-BF9C-691A16BB28A6}" destId="{9184BFFE-AE58-4E07-A410-994F3CBE0F7C}" srcOrd="0" destOrd="0" presId="urn:microsoft.com/office/officeart/2005/8/layout/vList2"/>
    <dgm:cxn modelId="{DA3A114C-2228-4DDB-8D12-6BCC65C734CF}" type="presOf" srcId="{79FDC0AF-6A34-439F-B50D-7D1B7C6B521F}" destId="{CE7F1121-EC64-4D52-8B37-42A9E6EA1474}" srcOrd="0" destOrd="0" presId="urn:microsoft.com/office/officeart/2005/8/layout/vList2"/>
    <dgm:cxn modelId="{0DCB2852-9CD8-472E-BC6F-0A4430AA3CDE}" srcId="{25D4CA63-6FBD-435C-97C4-A9BFBFCD37F8}" destId="{57EF05BE-C385-4F42-9131-3625AC797C8E}" srcOrd="1" destOrd="0" parTransId="{E70B1465-2A8E-4896-935E-09880E4EF927}" sibTransId="{D7F5EA05-8397-4FCA-B1F0-C6234F6A015E}"/>
    <dgm:cxn modelId="{86D2797C-1D0A-4DE8-9681-37FB926AB0F5}" type="presOf" srcId="{67FDD1B4-A40E-48B0-B152-734E216E2539}" destId="{AFE7C694-5AB0-42A5-AB09-0D1E5D8666A1}" srcOrd="0" destOrd="0" presId="urn:microsoft.com/office/officeart/2005/8/layout/vList2"/>
    <dgm:cxn modelId="{D1A0E28B-180E-4581-97B1-99498ADC99C9}" srcId="{25D4CA63-6FBD-435C-97C4-A9BFBFCD37F8}" destId="{80FD090A-C782-4B03-BDC7-793222B09FC9}" srcOrd="7" destOrd="0" parTransId="{4B2BD5B7-5BE1-494E-8B9D-7E845E4FEFDC}" sibTransId="{3854A71D-FC68-4D73-81DF-F100B5791330}"/>
    <dgm:cxn modelId="{ECBC369A-5ACC-48E8-9B6A-F123EB2E1F8C}" srcId="{25D4CA63-6FBD-435C-97C4-A9BFBFCD37F8}" destId="{C6FDB6A0-1511-4F95-BF9C-691A16BB28A6}" srcOrd="4" destOrd="0" parTransId="{32531EBB-36A4-438C-9C0C-AB54D6295695}" sibTransId="{CC317134-DB03-4B32-8601-F17FAA580732}"/>
    <dgm:cxn modelId="{9A24EE9A-10F4-4A8E-88CD-BDB0AFCB89C0}" srcId="{25D4CA63-6FBD-435C-97C4-A9BFBFCD37F8}" destId="{DD5CCA57-CE11-4924-96DA-0579131353F4}" srcOrd="2" destOrd="0" parTransId="{C9B845A9-671A-4A97-B433-6DD4EF56F243}" sibTransId="{B56F45CB-72CB-4CAC-876C-AE0A5CC2EE89}"/>
    <dgm:cxn modelId="{D51A6BB2-4365-411C-9A82-5CF28EF57E9A}" srcId="{25D4CA63-6FBD-435C-97C4-A9BFBFCD37F8}" destId="{0F2A2B84-B10B-4439-B84D-3A945FCF7CE6}" srcOrd="6" destOrd="0" parTransId="{25D84043-530D-46D7-9235-01384526E925}" sibTransId="{86AC4BBA-096D-4AE3-AFCA-74E4861BD93E}"/>
    <dgm:cxn modelId="{B78360CE-EB9E-462B-A096-7F503F618AC4}" type="presOf" srcId="{80FD090A-C782-4B03-BDC7-793222B09FC9}" destId="{3EA04A59-A731-445A-81E5-578E20764A8E}" srcOrd="0" destOrd="0" presId="urn:microsoft.com/office/officeart/2005/8/layout/vList2"/>
    <dgm:cxn modelId="{B8447ADE-0CD5-4F9D-AC62-F5700011F2CA}" type="presOf" srcId="{0F2A2B84-B10B-4439-B84D-3A945FCF7CE6}" destId="{E5D6EA39-8D98-4963-ACB5-DC7C607C1FAD}" srcOrd="0" destOrd="0" presId="urn:microsoft.com/office/officeart/2005/8/layout/vList2"/>
    <dgm:cxn modelId="{831F7DDE-2C04-4CA4-9B3A-14FBA9B2B05B}" srcId="{25D4CA63-6FBD-435C-97C4-A9BFBFCD37F8}" destId="{79FDC0AF-6A34-439F-B50D-7D1B7C6B521F}" srcOrd="3" destOrd="0" parTransId="{F3D914AC-418A-4526-91BC-2CE7B2F988E9}" sibTransId="{1A11E0ED-EA18-435C-AB28-02930909B7A2}"/>
    <dgm:cxn modelId="{D284B8E3-43F4-4715-AB44-A8EF5FC06390}" srcId="{25D4CA63-6FBD-435C-97C4-A9BFBFCD37F8}" destId="{05A36FB5-F633-46D7-A8F5-127553A4C2A3}" srcOrd="5" destOrd="0" parTransId="{7331765A-F4CB-4E63-8C48-B106C1A9365C}" sibTransId="{4F118DED-7A45-4E9D-B3C9-3A6C0D7C0596}"/>
    <dgm:cxn modelId="{040DBCFC-4960-48B9-9D62-FEF1D843198E}" type="presOf" srcId="{055D6C65-1246-41B6-8C45-52F49D4D1202}" destId="{ABEE5200-BEC6-44A2-BEF4-05156E5C08BE}" srcOrd="0" destOrd="0" presId="urn:microsoft.com/office/officeart/2005/8/layout/vList2"/>
    <dgm:cxn modelId="{7A9964FD-E6CE-4258-AB9C-058BE8B416FA}" type="presOf" srcId="{25D4CA63-6FBD-435C-97C4-A9BFBFCD37F8}" destId="{C9ECA848-FEA0-432C-9232-88832F07A5A3}" srcOrd="0" destOrd="0" presId="urn:microsoft.com/office/officeart/2005/8/layout/vList2"/>
    <dgm:cxn modelId="{FEF3E0DC-98EC-4437-BC5A-85BCC38024AB}" type="presParOf" srcId="{C9ECA848-FEA0-432C-9232-88832F07A5A3}" destId="{ABEE5200-BEC6-44A2-BEF4-05156E5C08BE}" srcOrd="0" destOrd="0" presId="urn:microsoft.com/office/officeart/2005/8/layout/vList2"/>
    <dgm:cxn modelId="{759F3B53-1D59-469C-B6BC-CBE1D3E24E91}" type="presParOf" srcId="{C9ECA848-FEA0-432C-9232-88832F07A5A3}" destId="{61C76EF9-7375-4F91-8B87-74068A8C4E20}" srcOrd="1" destOrd="0" presId="urn:microsoft.com/office/officeart/2005/8/layout/vList2"/>
    <dgm:cxn modelId="{248A8E3E-59CD-48B9-8A05-564471AC22A6}" type="presParOf" srcId="{C9ECA848-FEA0-432C-9232-88832F07A5A3}" destId="{BDD3BA39-97A6-4F92-8342-FCD346522FB9}" srcOrd="2" destOrd="0" presId="urn:microsoft.com/office/officeart/2005/8/layout/vList2"/>
    <dgm:cxn modelId="{7900D1DE-5260-47EA-8EE2-083816C08758}" type="presParOf" srcId="{C9ECA848-FEA0-432C-9232-88832F07A5A3}" destId="{A8D5F8F0-E413-491B-BF2B-8C31320A4773}" srcOrd="3" destOrd="0" presId="urn:microsoft.com/office/officeart/2005/8/layout/vList2"/>
    <dgm:cxn modelId="{1EB2F8B5-73BF-4199-B7BD-EFBDECB293C0}" type="presParOf" srcId="{C9ECA848-FEA0-432C-9232-88832F07A5A3}" destId="{83306F18-5000-4146-BF1F-EEAB2C4FCCC6}" srcOrd="4" destOrd="0" presId="urn:microsoft.com/office/officeart/2005/8/layout/vList2"/>
    <dgm:cxn modelId="{E34C11F2-F87D-4D6E-8AB5-FBD2250B7049}" type="presParOf" srcId="{C9ECA848-FEA0-432C-9232-88832F07A5A3}" destId="{ED31AAA8-51DC-4801-A519-81C15AA536EF}" srcOrd="5" destOrd="0" presId="urn:microsoft.com/office/officeart/2005/8/layout/vList2"/>
    <dgm:cxn modelId="{083AEF14-658C-4348-B74F-98B898672D8D}" type="presParOf" srcId="{C9ECA848-FEA0-432C-9232-88832F07A5A3}" destId="{CE7F1121-EC64-4D52-8B37-42A9E6EA1474}" srcOrd="6" destOrd="0" presId="urn:microsoft.com/office/officeart/2005/8/layout/vList2"/>
    <dgm:cxn modelId="{B2DE0D60-87BB-49C9-A1BC-F027FE0E33BD}" type="presParOf" srcId="{C9ECA848-FEA0-432C-9232-88832F07A5A3}" destId="{CC71B69A-0E24-4B4F-B0EA-B357CCCCB6D7}" srcOrd="7" destOrd="0" presId="urn:microsoft.com/office/officeart/2005/8/layout/vList2"/>
    <dgm:cxn modelId="{5AB8C3DC-E79A-4444-8F01-F880866961DB}" type="presParOf" srcId="{C9ECA848-FEA0-432C-9232-88832F07A5A3}" destId="{9184BFFE-AE58-4E07-A410-994F3CBE0F7C}" srcOrd="8" destOrd="0" presId="urn:microsoft.com/office/officeart/2005/8/layout/vList2"/>
    <dgm:cxn modelId="{A2AC55AE-C9B1-407A-A222-468CA71402F3}" type="presParOf" srcId="{C9ECA848-FEA0-432C-9232-88832F07A5A3}" destId="{8587AAE2-904B-4243-9115-9E1A10C6A36B}" srcOrd="9" destOrd="0" presId="urn:microsoft.com/office/officeart/2005/8/layout/vList2"/>
    <dgm:cxn modelId="{D5C18C95-E39E-4465-B551-8BEBC458FB36}" type="presParOf" srcId="{C9ECA848-FEA0-432C-9232-88832F07A5A3}" destId="{BFA1BD16-6D88-4F6A-8BDC-2BA4457D1535}" srcOrd="10" destOrd="0" presId="urn:microsoft.com/office/officeart/2005/8/layout/vList2"/>
    <dgm:cxn modelId="{B370F3B4-5119-4BF0-8B54-5EBB57107C7C}" type="presParOf" srcId="{C9ECA848-FEA0-432C-9232-88832F07A5A3}" destId="{67E5EF9D-4CB3-427E-A24E-404DEDC7F327}" srcOrd="11" destOrd="0" presId="urn:microsoft.com/office/officeart/2005/8/layout/vList2"/>
    <dgm:cxn modelId="{259ECF10-B8E0-4F37-96A1-89C1273562B2}" type="presParOf" srcId="{C9ECA848-FEA0-432C-9232-88832F07A5A3}" destId="{E5D6EA39-8D98-4963-ACB5-DC7C607C1FAD}" srcOrd="12" destOrd="0" presId="urn:microsoft.com/office/officeart/2005/8/layout/vList2"/>
    <dgm:cxn modelId="{10547600-6C3B-49AA-A839-0361D967D6EF}" type="presParOf" srcId="{C9ECA848-FEA0-432C-9232-88832F07A5A3}" destId="{B16CA8D9-0137-4C5B-A0B0-BAE45DA2A6AD}" srcOrd="13" destOrd="0" presId="urn:microsoft.com/office/officeart/2005/8/layout/vList2"/>
    <dgm:cxn modelId="{43C0675A-860D-4402-AF12-CD592C09B4A8}" type="presParOf" srcId="{C9ECA848-FEA0-432C-9232-88832F07A5A3}" destId="{3EA04A59-A731-445A-81E5-578E20764A8E}" srcOrd="14" destOrd="0" presId="urn:microsoft.com/office/officeart/2005/8/layout/vList2"/>
    <dgm:cxn modelId="{642C4F3E-962A-44C8-9A39-05643158AB7F}" type="presParOf" srcId="{C9ECA848-FEA0-432C-9232-88832F07A5A3}" destId="{5031CEB5-75A1-4669-9F25-EF3A08F7DF12}" srcOrd="15" destOrd="0" presId="urn:microsoft.com/office/officeart/2005/8/layout/vList2"/>
    <dgm:cxn modelId="{A991CEAD-3807-47E2-BC1A-B9CFACB83802}" type="presParOf" srcId="{C9ECA848-FEA0-432C-9232-88832F07A5A3}" destId="{AFE7C694-5AB0-42A5-AB09-0D1E5D8666A1}" srcOrd="1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21.xml><?xml version="1.0" encoding="utf-8"?>
<dgm:dataModel xmlns:dgm="http://schemas.openxmlformats.org/drawingml/2006/diagram" xmlns:a="http://schemas.openxmlformats.org/drawingml/2006/main">
  <dgm:ptLst>
    <dgm:pt modelId="{5AD070B1-2EAB-47BD-8505-3CE8F96FE15F}" type="doc">
      <dgm:prSet loTypeId="urn:microsoft.com/office/officeart/2005/8/layout/hProcess9" loCatId="process" qsTypeId="urn:microsoft.com/office/officeart/2005/8/quickstyle/simple1" qsCatId="simple" csTypeId="urn:microsoft.com/office/officeart/2005/8/colors/accent1_2" csCatId="accent1" phldr="1"/>
      <dgm:spPr/>
    </dgm:pt>
    <dgm:pt modelId="{C59E6660-474E-4CBB-ADE2-79F6B62A41DF}">
      <dgm:prSet phldrT="[Text]" custT="1">
        <dgm:style>
          <a:lnRef idx="1">
            <a:schemeClr val="dk1"/>
          </a:lnRef>
          <a:fillRef idx="2">
            <a:schemeClr val="dk1"/>
          </a:fillRef>
          <a:effectRef idx="1">
            <a:schemeClr val="dk1"/>
          </a:effectRef>
          <a:fontRef idx="minor">
            <a:schemeClr val="dk1"/>
          </a:fontRef>
        </dgm:style>
      </dgm:prSet>
      <dgm:spPr/>
      <dgm:t>
        <a:bodyPr/>
        <a:lstStyle/>
        <a:p>
          <a:r>
            <a:rPr lang="en-US" sz="2800">
              <a:latin typeface="Trebuchet MS" panose="020B0603020202020204" pitchFamily="34" charset="0"/>
            </a:rPr>
            <a:t>Renewal Criteria</a:t>
          </a:r>
        </a:p>
      </dgm:t>
    </dgm:pt>
    <dgm:pt modelId="{C34A49A9-E41E-4B96-A94C-E85F3388DC8C}" type="parTrans" cxnId="{ADD2DD2A-78F1-443A-99D0-839E49FE0ED0}">
      <dgm:prSet/>
      <dgm:spPr/>
      <dgm:t>
        <a:bodyPr/>
        <a:lstStyle/>
        <a:p>
          <a:endParaRPr lang="en-US" sz="2800">
            <a:latin typeface="Trebuchet MS" panose="020B0603020202020204" pitchFamily="34" charset="0"/>
          </a:endParaRPr>
        </a:p>
      </dgm:t>
    </dgm:pt>
    <dgm:pt modelId="{FC323966-BC55-41E1-AC25-7A1BDC4DC09C}" type="sibTrans" cxnId="{ADD2DD2A-78F1-443A-99D0-839E49FE0ED0}">
      <dgm:prSet/>
      <dgm:spPr/>
      <dgm:t>
        <a:bodyPr/>
        <a:lstStyle/>
        <a:p>
          <a:endParaRPr lang="en-US" sz="2800">
            <a:latin typeface="Trebuchet MS" panose="020B0603020202020204" pitchFamily="34" charset="0"/>
          </a:endParaRPr>
        </a:p>
      </dgm:t>
    </dgm:pt>
    <dgm:pt modelId="{C0FC423E-6087-48D5-9CB9-49D439ED6EB1}">
      <dgm:prSet phldrT="[Text]" custT="1">
        <dgm:style>
          <a:lnRef idx="1">
            <a:schemeClr val="dk1"/>
          </a:lnRef>
          <a:fillRef idx="2">
            <a:schemeClr val="dk1"/>
          </a:fillRef>
          <a:effectRef idx="1">
            <a:schemeClr val="dk1"/>
          </a:effectRef>
          <a:fontRef idx="minor">
            <a:schemeClr val="dk1"/>
          </a:fontRef>
        </dgm:style>
      </dgm:prSet>
      <dgm:spPr/>
      <dgm:t>
        <a:bodyPr/>
        <a:lstStyle/>
        <a:p>
          <a:r>
            <a:rPr lang="en-US" sz="2800">
              <a:latin typeface="Trebuchet MS" panose="020B0603020202020204" pitchFamily="34" charset="0"/>
            </a:rPr>
            <a:t>Risk Management Solutions</a:t>
          </a:r>
        </a:p>
      </dgm:t>
    </dgm:pt>
    <dgm:pt modelId="{B27DD77A-6496-4A32-8237-59F2B860872A}" type="parTrans" cxnId="{9C9672B3-79C3-4A71-9F45-E314CA515A84}">
      <dgm:prSet/>
      <dgm:spPr/>
      <dgm:t>
        <a:bodyPr/>
        <a:lstStyle/>
        <a:p>
          <a:endParaRPr lang="en-US" sz="2800">
            <a:latin typeface="Trebuchet MS" panose="020B0603020202020204" pitchFamily="34" charset="0"/>
          </a:endParaRPr>
        </a:p>
      </dgm:t>
    </dgm:pt>
    <dgm:pt modelId="{28E7F61D-7418-4319-84AE-8F66F4CA895E}" type="sibTrans" cxnId="{9C9672B3-79C3-4A71-9F45-E314CA515A84}">
      <dgm:prSet/>
      <dgm:spPr/>
      <dgm:t>
        <a:bodyPr/>
        <a:lstStyle/>
        <a:p>
          <a:endParaRPr lang="en-US" sz="2800">
            <a:latin typeface="Trebuchet MS" panose="020B0603020202020204" pitchFamily="34" charset="0"/>
          </a:endParaRPr>
        </a:p>
      </dgm:t>
    </dgm:pt>
    <dgm:pt modelId="{0DB591A2-93C1-41B3-B542-68BCAC946833}">
      <dgm:prSet phldrT="[Text]" custT="1">
        <dgm:style>
          <a:lnRef idx="1">
            <a:schemeClr val="dk1"/>
          </a:lnRef>
          <a:fillRef idx="2">
            <a:schemeClr val="dk1"/>
          </a:fillRef>
          <a:effectRef idx="1">
            <a:schemeClr val="dk1"/>
          </a:effectRef>
          <a:fontRef idx="minor">
            <a:schemeClr val="dk1"/>
          </a:fontRef>
        </dgm:style>
      </dgm:prSet>
      <dgm:spPr/>
      <dgm:t>
        <a:bodyPr/>
        <a:lstStyle/>
        <a:p>
          <a:r>
            <a:rPr lang="en-US" sz="2800">
              <a:latin typeface="Trebuchet MS" panose="020B0603020202020204" pitchFamily="34" charset="0"/>
            </a:rPr>
            <a:t>Reinsurance Optimization</a:t>
          </a:r>
        </a:p>
      </dgm:t>
    </dgm:pt>
    <dgm:pt modelId="{32D530CB-00F7-40FD-8E8F-F2B899D64759}" type="parTrans" cxnId="{82C5823D-E132-4AD0-B55F-B67F1D89E928}">
      <dgm:prSet/>
      <dgm:spPr/>
      <dgm:t>
        <a:bodyPr/>
        <a:lstStyle/>
        <a:p>
          <a:endParaRPr lang="en-US" sz="2800">
            <a:latin typeface="Trebuchet MS" panose="020B0603020202020204" pitchFamily="34" charset="0"/>
          </a:endParaRPr>
        </a:p>
      </dgm:t>
    </dgm:pt>
    <dgm:pt modelId="{8F0F4545-F17D-4790-8FE4-684415F17D86}" type="sibTrans" cxnId="{82C5823D-E132-4AD0-B55F-B67F1D89E928}">
      <dgm:prSet/>
      <dgm:spPr/>
      <dgm:t>
        <a:bodyPr/>
        <a:lstStyle/>
        <a:p>
          <a:endParaRPr lang="en-US" sz="2800">
            <a:latin typeface="Trebuchet MS" panose="020B0603020202020204" pitchFamily="34" charset="0"/>
          </a:endParaRPr>
        </a:p>
      </dgm:t>
    </dgm:pt>
    <dgm:pt modelId="{B371B3F3-051F-44F0-B401-D4C7105F7656}" type="pres">
      <dgm:prSet presAssocID="{5AD070B1-2EAB-47BD-8505-3CE8F96FE15F}" presName="CompostProcess" presStyleCnt="0">
        <dgm:presLayoutVars>
          <dgm:dir/>
          <dgm:resizeHandles val="exact"/>
        </dgm:presLayoutVars>
      </dgm:prSet>
      <dgm:spPr/>
    </dgm:pt>
    <dgm:pt modelId="{81DCC618-E955-4B6E-9776-6C33D068C280}" type="pres">
      <dgm:prSet presAssocID="{5AD070B1-2EAB-47BD-8505-3CE8F96FE15F}" presName="arrow" presStyleLbl="bgShp" presStyleIdx="0" presStyleCnt="1">
        <dgm:style>
          <a:lnRef idx="1">
            <a:schemeClr val="accent2"/>
          </a:lnRef>
          <a:fillRef idx="2">
            <a:schemeClr val="accent2"/>
          </a:fillRef>
          <a:effectRef idx="1">
            <a:schemeClr val="accent2"/>
          </a:effectRef>
          <a:fontRef idx="minor">
            <a:schemeClr val="dk1"/>
          </a:fontRef>
        </dgm:style>
      </dgm:prSet>
      <dgm:spPr>
        <a:solidFill>
          <a:srgbClr val="1C73A9"/>
        </a:solidFill>
        <a:ln>
          <a:solidFill>
            <a:srgbClr val="1C73A9"/>
          </a:solidFill>
        </a:ln>
      </dgm:spPr>
    </dgm:pt>
    <dgm:pt modelId="{477BEA0B-EEE0-4132-8F4A-7224A8CBDD86}" type="pres">
      <dgm:prSet presAssocID="{5AD070B1-2EAB-47BD-8505-3CE8F96FE15F}" presName="linearProcess" presStyleCnt="0"/>
      <dgm:spPr/>
    </dgm:pt>
    <dgm:pt modelId="{41A9F134-A108-4AE2-AE72-92E0B3D61FE1}" type="pres">
      <dgm:prSet presAssocID="{C59E6660-474E-4CBB-ADE2-79F6B62A41DF}" presName="textNode" presStyleLbl="node1" presStyleIdx="0" presStyleCnt="3">
        <dgm:presLayoutVars>
          <dgm:bulletEnabled val="1"/>
        </dgm:presLayoutVars>
      </dgm:prSet>
      <dgm:spPr/>
    </dgm:pt>
    <dgm:pt modelId="{10F7B771-F61B-4DBF-A26D-176EC8381467}" type="pres">
      <dgm:prSet presAssocID="{FC323966-BC55-41E1-AC25-7A1BDC4DC09C}" presName="sibTrans" presStyleCnt="0"/>
      <dgm:spPr/>
    </dgm:pt>
    <dgm:pt modelId="{037A6FBE-309D-4A0F-8115-DB90AA3F1BA4}" type="pres">
      <dgm:prSet presAssocID="{C0FC423E-6087-48D5-9CB9-49D439ED6EB1}" presName="textNode" presStyleLbl="node1" presStyleIdx="1" presStyleCnt="3">
        <dgm:presLayoutVars>
          <dgm:bulletEnabled val="1"/>
        </dgm:presLayoutVars>
      </dgm:prSet>
      <dgm:spPr/>
    </dgm:pt>
    <dgm:pt modelId="{8A3CBAF9-AF73-400D-B898-D161C6A6AF7A}" type="pres">
      <dgm:prSet presAssocID="{28E7F61D-7418-4319-84AE-8F66F4CA895E}" presName="sibTrans" presStyleCnt="0"/>
      <dgm:spPr/>
    </dgm:pt>
    <dgm:pt modelId="{F7633FC9-E19E-4077-9FE0-75B1BBB8B71E}" type="pres">
      <dgm:prSet presAssocID="{0DB591A2-93C1-41B3-B542-68BCAC946833}" presName="textNode" presStyleLbl="node1" presStyleIdx="2" presStyleCnt="3">
        <dgm:presLayoutVars>
          <dgm:bulletEnabled val="1"/>
        </dgm:presLayoutVars>
      </dgm:prSet>
      <dgm:spPr/>
    </dgm:pt>
  </dgm:ptLst>
  <dgm:cxnLst>
    <dgm:cxn modelId="{ADD2DD2A-78F1-443A-99D0-839E49FE0ED0}" srcId="{5AD070B1-2EAB-47BD-8505-3CE8F96FE15F}" destId="{C59E6660-474E-4CBB-ADE2-79F6B62A41DF}" srcOrd="0" destOrd="0" parTransId="{C34A49A9-E41E-4B96-A94C-E85F3388DC8C}" sibTransId="{FC323966-BC55-41E1-AC25-7A1BDC4DC09C}"/>
    <dgm:cxn modelId="{82C5823D-E132-4AD0-B55F-B67F1D89E928}" srcId="{5AD070B1-2EAB-47BD-8505-3CE8F96FE15F}" destId="{0DB591A2-93C1-41B3-B542-68BCAC946833}" srcOrd="2" destOrd="0" parTransId="{32D530CB-00F7-40FD-8E8F-F2B899D64759}" sibTransId="{8F0F4545-F17D-4790-8FE4-684415F17D86}"/>
    <dgm:cxn modelId="{E691223E-6BA9-4584-A19C-CAD335B5D8C1}" type="presOf" srcId="{C59E6660-474E-4CBB-ADE2-79F6B62A41DF}" destId="{41A9F134-A108-4AE2-AE72-92E0B3D61FE1}" srcOrd="0" destOrd="0" presId="urn:microsoft.com/office/officeart/2005/8/layout/hProcess9"/>
    <dgm:cxn modelId="{CE510B43-87C1-4EF5-AEFA-AAE28723CD7A}" type="presOf" srcId="{5AD070B1-2EAB-47BD-8505-3CE8F96FE15F}" destId="{B371B3F3-051F-44F0-B401-D4C7105F7656}" srcOrd="0" destOrd="0" presId="urn:microsoft.com/office/officeart/2005/8/layout/hProcess9"/>
    <dgm:cxn modelId="{2C28907D-AF61-4A55-85FF-BB4D2D7B197E}" type="presOf" srcId="{0DB591A2-93C1-41B3-B542-68BCAC946833}" destId="{F7633FC9-E19E-4077-9FE0-75B1BBB8B71E}" srcOrd="0" destOrd="0" presId="urn:microsoft.com/office/officeart/2005/8/layout/hProcess9"/>
    <dgm:cxn modelId="{9C9672B3-79C3-4A71-9F45-E314CA515A84}" srcId="{5AD070B1-2EAB-47BD-8505-3CE8F96FE15F}" destId="{C0FC423E-6087-48D5-9CB9-49D439ED6EB1}" srcOrd="1" destOrd="0" parTransId="{B27DD77A-6496-4A32-8237-59F2B860872A}" sibTransId="{28E7F61D-7418-4319-84AE-8F66F4CA895E}"/>
    <dgm:cxn modelId="{882CC9DF-514B-4225-8B1D-6B2F1D4611BA}" type="presOf" srcId="{C0FC423E-6087-48D5-9CB9-49D439ED6EB1}" destId="{037A6FBE-309D-4A0F-8115-DB90AA3F1BA4}" srcOrd="0" destOrd="0" presId="urn:microsoft.com/office/officeart/2005/8/layout/hProcess9"/>
    <dgm:cxn modelId="{6D368567-A816-447C-92E0-4DC9554D5739}" type="presParOf" srcId="{B371B3F3-051F-44F0-B401-D4C7105F7656}" destId="{81DCC618-E955-4B6E-9776-6C33D068C280}" srcOrd="0" destOrd="0" presId="urn:microsoft.com/office/officeart/2005/8/layout/hProcess9"/>
    <dgm:cxn modelId="{937AB1FB-456D-4F73-BF44-4266BE8858C8}" type="presParOf" srcId="{B371B3F3-051F-44F0-B401-D4C7105F7656}" destId="{477BEA0B-EEE0-4132-8F4A-7224A8CBDD86}" srcOrd="1" destOrd="0" presId="urn:microsoft.com/office/officeart/2005/8/layout/hProcess9"/>
    <dgm:cxn modelId="{B3F3EDC6-5242-49AC-8A09-BA454A3C77FE}" type="presParOf" srcId="{477BEA0B-EEE0-4132-8F4A-7224A8CBDD86}" destId="{41A9F134-A108-4AE2-AE72-92E0B3D61FE1}" srcOrd="0" destOrd="0" presId="urn:microsoft.com/office/officeart/2005/8/layout/hProcess9"/>
    <dgm:cxn modelId="{4937C1D2-F857-4C39-AB98-D5A9065D63F6}" type="presParOf" srcId="{477BEA0B-EEE0-4132-8F4A-7224A8CBDD86}" destId="{10F7B771-F61B-4DBF-A26D-176EC8381467}" srcOrd="1" destOrd="0" presId="urn:microsoft.com/office/officeart/2005/8/layout/hProcess9"/>
    <dgm:cxn modelId="{59B511C9-4B84-498E-A70A-AC9AD7743364}" type="presParOf" srcId="{477BEA0B-EEE0-4132-8F4A-7224A8CBDD86}" destId="{037A6FBE-309D-4A0F-8115-DB90AA3F1BA4}" srcOrd="2" destOrd="0" presId="urn:microsoft.com/office/officeart/2005/8/layout/hProcess9"/>
    <dgm:cxn modelId="{F681300B-E6ED-4F7F-81F7-552C1CB09B09}" type="presParOf" srcId="{477BEA0B-EEE0-4132-8F4A-7224A8CBDD86}" destId="{8A3CBAF9-AF73-400D-B898-D161C6A6AF7A}" srcOrd="3" destOrd="0" presId="urn:microsoft.com/office/officeart/2005/8/layout/hProcess9"/>
    <dgm:cxn modelId="{D83F160E-1431-43AF-BCE5-BE00ECD5A838}" type="presParOf" srcId="{477BEA0B-EEE0-4132-8F4A-7224A8CBDD86}" destId="{F7633FC9-E19E-4077-9FE0-75B1BBB8B71E}" srcOrd="4" destOrd="0" presId="urn:microsoft.com/office/officeart/2005/8/layout/hProcess9"/>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algn="ctr">
            <a:lnSpc>
              <a:spcPct val="100000"/>
            </a:lnSpc>
            <a:spcAft>
              <a:spcPts val="0"/>
            </a:spcAft>
          </a:pPr>
          <a:r>
            <a:rPr lang="en-US" sz="2400" b="0">
              <a:solidFill>
                <a:schemeClr val="tx1"/>
              </a:solidFill>
              <a:effectLst/>
              <a:latin typeface="Trebuchet MS" panose="020B0603020202020204" pitchFamily="34" charset="0"/>
            </a:rPr>
            <a:t>Selective Underwriting</a:t>
          </a:r>
          <a:endParaRPr lang="en-US" sz="2400" b="0">
            <a:latin typeface="Trebuchet MS" panose="020B0603020202020204" pitchFamily="34" charset="0"/>
          </a:endParaRP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001675E8-B9D3-4D7A-A0C8-CB2D7AAB7E6A}">
      <dgm:prSet custT="1">
        <dgm:style>
          <a:lnRef idx="3">
            <a:schemeClr val="lt1"/>
          </a:lnRef>
          <a:fillRef idx="1">
            <a:schemeClr val="accent3"/>
          </a:fillRef>
          <a:effectRef idx="1">
            <a:schemeClr val="accent3"/>
          </a:effectRef>
          <a:fontRef idx="minor">
            <a:schemeClr val="lt1"/>
          </a:fontRef>
        </dgm:style>
      </dgm:prSet>
      <dgm:spPr/>
      <dgm:t>
        <a:bodyPr/>
        <a:lstStyle/>
        <a:p>
          <a:r>
            <a:rPr lang="en-US" sz="2400" dirty="0">
              <a:solidFill>
                <a:schemeClr val="tx1"/>
              </a:solidFill>
              <a:effectLst/>
              <a:latin typeface="Trebuchet MS" panose="020B0603020202020204" pitchFamily="34" charset="0"/>
            </a:rPr>
            <a:t>Reject/reduce high-risk accounts</a:t>
          </a:r>
        </a:p>
      </dgm:t>
    </dgm:pt>
    <dgm:pt modelId="{447BB226-7DCC-42B7-9448-7A0FE931352E}" type="parTrans" cxnId="{90528076-8EB2-40D3-AC4E-2CDCA5EC9683}">
      <dgm:prSet/>
      <dgm:spPr/>
      <dgm:t>
        <a:bodyPr/>
        <a:lstStyle/>
        <a:p>
          <a:endParaRPr lang="en-US" sz="2400"/>
        </a:p>
      </dgm:t>
    </dgm:pt>
    <dgm:pt modelId="{3EAE7499-A5D7-4F15-8540-E7520A57FD4C}" type="sibTrans" cxnId="{90528076-8EB2-40D3-AC4E-2CDCA5EC9683}">
      <dgm:prSet/>
      <dgm:spPr/>
      <dgm:t>
        <a:bodyPr/>
        <a:lstStyle/>
        <a:p>
          <a:endParaRPr lang="en-US" sz="2400"/>
        </a:p>
      </dgm:t>
    </dgm:pt>
    <dgm:pt modelId="{61C8ADAA-344A-4E7F-804A-C57B25D04EEF}">
      <dgm:prSet custT="1">
        <dgm:style>
          <a:lnRef idx="3">
            <a:schemeClr val="lt1"/>
          </a:lnRef>
          <a:fillRef idx="1">
            <a:schemeClr val="accent3"/>
          </a:fillRef>
          <a:effectRef idx="1">
            <a:schemeClr val="accent3"/>
          </a:effectRef>
          <a:fontRef idx="minor">
            <a:schemeClr val="lt1"/>
          </a:fontRef>
        </dgm:style>
      </dgm:prSet>
      <dgm:spPr/>
      <dgm:t>
        <a:bodyPr/>
        <a:lstStyle/>
        <a:p>
          <a:r>
            <a:rPr lang="en-US" sz="2400" dirty="0">
              <a:solidFill>
                <a:schemeClr val="tx1"/>
              </a:solidFill>
              <a:effectLst/>
              <a:latin typeface="Trebuchet MS" panose="020B0603020202020204" pitchFamily="34" charset="0"/>
            </a:rPr>
            <a:t>Reconsider renewal of loss-making accounts</a:t>
          </a:r>
        </a:p>
      </dgm:t>
    </dgm:pt>
    <dgm:pt modelId="{C80688C4-07B1-43F1-96DA-2BC1275098F6}" type="parTrans" cxnId="{134B8D17-8C6D-41A1-811B-92FD26A41441}">
      <dgm:prSet/>
      <dgm:spPr/>
      <dgm:t>
        <a:bodyPr/>
        <a:lstStyle/>
        <a:p>
          <a:endParaRPr lang="en-US" sz="2400"/>
        </a:p>
      </dgm:t>
    </dgm:pt>
    <dgm:pt modelId="{5EC8D372-D4E6-48B1-8CE0-D4431B326A99}" type="sibTrans" cxnId="{134B8D17-8C6D-41A1-811B-92FD26A41441}">
      <dgm:prSet/>
      <dgm:spPr/>
      <dgm:t>
        <a:bodyPr/>
        <a:lstStyle/>
        <a:p>
          <a:endParaRPr lang="en-US" sz="2400"/>
        </a:p>
      </dgm:t>
    </dgm:pt>
    <dgm:pt modelId="{D61EF4B5-0A98-45D4-B18B-F3E900F1B233}">
      <dgm:prSe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Premium Adjustments</a:t>
          </a:r>
        </a:p>
      </dgm:t>
    </dgm:pt>
    <dgm:pt modelId="{8AA3AA5A-9828-4563-AFB2-0C9C9DB214B2}" type="parTrans" cxnId="{E43E0D01-D4FB-42EF-8C23-B9B3D3E487AF}">
      <dgm:prSet/>
      <dgm:spPr/>
      <dgm:t>
        <a:bodyPr/>
        <a:lstStyle/>
        <a:p>
          <a:endParaRPr lang="en-US" sz="2400"/>
        </a:p>
      </dgm:t>
    </dgm:pt>
    <dgm:pt modelId="{B8E5D0BE-306A-4E85-BDFB-E7328CF668EA}" type="sibTrans" cxnId="{E43E0D01-D4FB-42EF-8C23-B9B3D3E487AF}">
      <dgm:prSet/>
      <dgm:spPr/>
      <dgm:t>
        <a:bodyPr/>
        <a:lstStyle/>
        <a:p>
          <a:endParaRPr lang="en-US" sz="2400"/>
        </a:p>
      </dgm:t>
    </dgm:pt>
    <dgm:pt modelId="{6AE6EC58-8059-4123-BDBD-B0037B001DDF}">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Increase for high-risk accounts</a:t>
          </a:r>
        </a:p>
      </dgm:t>
    </dgm:pt>
    <dgm:pt modelId="{6A4F582F-724F-4A69-90B2-8A56448D5B38}" type="parTrans" cxnId="{107AB534-A64C-4046-8132-E98BD8781B9A}">
      <dgm:prSet/>
      <dgm:spPr/>
      <dgm:t>
        <a:bodyPr/>
        <a:lstStyle/>
        <a:p>
          <a:endParaRPr lang="en-US" sz="2400"/>
        </a:p>
      </dgm:t>
    </dgm:pt>
    <dgm:pt modelId="{106393A1-9364-460F-8553-CD271428135B}" type="sibTrans" cxnId="{107AB534-A64C-4046-8132-E98BD8781B9A}">
      <dgm:prSet/>
      <dgm:spPr/>
      <dgm:t>
        <a:bodyPr/>
        <a:lstStyle/>
        <a:p>
          <a:endParaRPr lang="en-US" sz="2400"/>
        </a:p>
      </dgm:t>
    </dgm:pt>
    <dgm:pt modelId="{290497D1-D629-4C90-BDFB-8331484488EB}">
      <dgm:prSet custT="1">
        <dgm:style>
          <a:lnRef idx="3">
            <a:schemeClr val="lt1"/>
          </a:lnRef>
          <a:fillRef idx="1">
            <a:schemeClr val="accent3"/>
          </a:fillRef>
          <a:effectRef idx="1">
            <a:schemeClr val="accent3"/>
          </a:effectRef>
          <a:fontRef idx="minor">
            <a:schemeClr val="lt1"/>
          </a:fontRef>
        </dgm:style>
      </dgm:prSet>
      <dgm:spPr/>
      <dgm:t>
        <a:bodyPr/>
        <a:lstStyle/>
        <a:p>
          <a:r>
            <a:rPr lang="en-US" sz="2400" dirty="0">
              <a:solidFill>
                <a:schemeClr val="tx1"/>
              </a:solidFill>
              <a:effectLst/>
              <a:latin typeface="Trebuchet MS" panose="020B0603020202020204" pitchFamily="34" charset="0"/>
            </a:rPr>
            <a:t>Discounts for profitable accounts</a:t>
          </a:r>
          <a:endParaRPr lang="en-US" sz="2400" dirty="0">
            <a:solidFill>
              <a:schemeClr val="tx1"/>
            </a:solidFill>
            <a:latin typeface="Trebuchet MS" panose="020B0603020202020204" pitchFamily="34" charset="0"/>
          </a:endParaRPr>
        </a:p>
      </dgm:t>
    </dgm:pt>
    <dgm:pt modelId="{ACB448E4-C954-4330-BD45-B544C016F0F0}" type="parTrans" cxnId="{352816FA-9780-448F-8B88-5D7D10B4A127}">
      <dgm:prSet/>
      <dgm:spPr/>
      <dgm:t>
        <a:bodyPr/>
        <a:lstStyle/>
        <a:p>
          <a:endParaRPr lang="en-US" sz="2400"/>
        </a:p>
      </dgm:t>
    </dgm:pt>
    <dgm:pt modelId="{B9A42505-0953-4269-BBE0-78FD05974102}" type="sibTrans" cxnId="{352816FA-9780-448F-8B88-5D7D10B4A127}">
      <dgm:prSet/>
      <dgm:spPr/>
      <dgm:t>
        <a:bodyPr/>
        <a:lstStyle/>
        <a:p>
          <a:endParaRPr lang="en-US" sz="2400"/>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dgm:presLayoutVars>
          <dgm:bulletEnabled val="1"/>
        </dgm:presLayoutVars>
      </dgm:prSet>
      <dgm:spPr/>
    </dgm:pt>
    <dgm:pt modelId="{13E5F64A-037B-4E60-9CC9-F20820BA0DC7}" type="pres">
      <dgm:prSet presAssocID="{E9875224-49F3-45A5-8F0B-71114FA36D87}" presName="spaceBetweenRectangles" presStyleCnt="0"/>
      <dgm:spPr/>
    </dgm:pt>
    <dgm:pt modelId="{19FEB322-A676-4B7A-90C3-C9A41186BA3F}" type="pres">
      <dgm:prSet presAssocID="{D61EF4B5-0A98-45D4-B18B-F3E900F1B233}" presName="parentLin" presStyleCnt="0"/>
      <dgm:spPr/>
    </dgm:pt>
    <dgm:pt modelId="{3735A12F-334F-4EE6-8834-E76CCDC5897D}" type="pres">
      <dgm:prSet presAssocID="{D61EF4B5-0A98-45D4-B18B-F3E900F1B233}" presName="parentLeftMargin" presStyleLbl="node1" presStyleIdx="0" presStyleCnt="2"/>
      <dgm:spPr/>
    </dgm:pt>
    <dgm:pt modelId="{F1B2F0AA-010F-460D-B00B-E21FF73DC0A4}" type="pres">
      <dgm:prSet presAssocID="{D61EF4B5-0A98-45D4-B18B-F3E900F1B233}" presName="parentText" presStyleLbl="node1" presStyleIdx="1" presStyleCnt="2">
        <dgm:presLayoutVars>
          <dgm:chMax val="0"/>
          <dgm:bulletEnabled val="1"/>
        </dgm:presLayoutVars>
      </dgm:prSet>
      <dgm:spPr>
        <a:xfrm>
          <a:off x="232410" y="2689358"/>
          <a:ext cx="3253740" cy="826560"/>
        </a:xfrm>
        <a:prstGeom prst="roundRect">
          <a:avLst/>
        </a:prstGeom>
      </dgm:spPr>
    </dgm:pt>
    <dgm:pt modelId="{78FC8445-4D90-4B61-9A6E-99EAA80AF043}" type="pres">
      <dgm:prSet presAssocID="{D61EF4B5-0A98-45D4-B18B-F3E900F1B233}" presName="negativeSpace" presStyleCnt="0"/>
      <dgm:spPr/>
    </dgm:pt>
    <dgm:pt modelId="{2E891E4C-C0FC-4C7A-9C74-11A442857D60}" type="pres">
      <dgm:prSet presAssocID="{D61EF4B5-0A98-45D4-B18B-F3E900F1B233}" presName="childText" presStyleLbl="conFgAcc1" presStyleIdx="1" presStyleCnt="2">
        <dgm:presLayoutVars>
          <dgm:bulletEnabled val="1"/>
        </dgm:presLayoutVars>
      </dgm:prSet>
      <dgm:spPr/>
    </dgm:pt>
  </dgm:ptLst>
  <dgm:cxnLst>
    <dgm:cxn modelId="{E43E0D01-D4FB-42EF-8C23-B9B3D3E487AF}" srcId="{098AABAB-947A-4885-8459-6C20E9841095}" destId="{D61EF4B5-0A98-45D4-B18B-F3E900F1B233}" srcOrd="1" destOrd="0" parTransId="{8AA3AA5A-9828-4563-AFB2-0C9C9DB214B2}" sibTransId="{B8E5D0BE-306A-4E85-BDFB-E7328CF668EA}"/>
    <dgm:cxn modelId="{82D8B314-5D40-4D46-BC42-876E6912346B}" type="presOf" srcId="{D2E66211-D1A7-4BF7-8572-52788551121E}" destId="{DBFD8B9C-6C48-4C6C-A8A2-5400F39A0606}" srcOrd="0" destOrd="0" presId="urn:microsoft.com/office/officeart/2005/8/layout/list1"/>
    <dgm:cxn modelId="{134B8D17-8C6D-41A1-811B-92FD26A41441}" srcId="{D2E66211-D1A7-4BF7-8572-52788551121E}" destId="{61C8ADAA-344A-4E7F-804A-C57B25D04EEF}" srcOrd="1" destOrd="0" parTransId="{C80688C4-07B1-43F1-96DA-2BC1275098F6}" sibTransId="{5EC8D372-D4E6-48B1-8CE0-D4431B326A99}"/>
    <dgm:cxn modelId="{6028D21E-6B6B-4A56-86C0-5E48F7060F6E}" type="presOf" srcId="{098AABAB-947A-4885-8459-6C20E9841095}" destId="{AA63C729-C9DC-4D81-A1D5-81038B395B59}" srcOrd="0" destOrd="0" presId="urn:microsoft.com/office/officeart/2005/8/layout/list1"/>
    <dgm:cxn modelId="{107AB534-A64C-4046-8132-E98BD8781B9A}" srcId="{D61EF4B5-0A98-45D4-B18B-F3E900F1B233}" destId="{6AE6EC58-8059-4123-BDBD-B0037B001DDF}" srcOrd="0" destOrd="0" parTransId="{6A4F582F-724F-4A69-90B2-8A56448D5B38}" sibTransId="{106393A1-9364-460F-8553-CD271428135B}"/>
    <dgm:cxn modelId="{12F35338-F493-48A4-890C-EA78327AFE79}" type="presOf" srcId="{6AE6EC58-8059-4123-BDBD-B0037B001DDF}" destId="{2E891E4C-C0FC-4C7A-9C74-11A442857D60}" srcOrd="0" destOrd="0" presId="urn:microsoft.com/office/officeart/2005/8/layout/list1"/>
    <dgm:cxn modelId="{69E75063-D8FE-4986-AFA5-D5B921EE92AD}" type="presOf" srcId="{001675E8-B9D3-4D7A-A0C8-CB2D7AAB7E6A}" destId="{9FAAFBA1-7649-41DD-9CC5-563152419DCA}" srcOrd="0" destOrd="0" presId="urn:microsoft.com/office/officeart/2005/8/layout/list1"/>
    <dgm:cxn modelId="{E6C60345-BE34-4349-B49D-8B420C9E903D}" type="presOf" srcId="{D2E66211-D1A7-4BF7-8572-52788551121E}" destId="{6499A756-5B34-484E-9C8D-E289B11D83DC}" srcOrd="1" destOrd="0" presId="urn:microsoft.com/office/officeart/2005/8/layout/list1"/>
    <dgm:cxn modelId="{750ED150-4004-4674-ADB0-84F007A0F169}" type="presOf" srcId="{61C8ADAA-344A-4E7F-804A-C57B25D04EEF}" destId="{9FAAFBA1-7649-41DD-9CC5-563152419DCA}" srcOrd="0" destOrd="1" presId="urn:microsoft.com/office/officeart/2005/8/layout/list1"/>
    <dgm:cxn modelId="{90528076-8EB2-40D3-AC4E-2CDCA5EC9683}" srcId="{D2E66211-D1A7-4BF7-8572-52788551121E}" destId="{001675E8-B9D3-4D7A-A0C8-CB2D7AAB7E6A}" srcOrd="0" destOrd="0" parTransId="{447BB226-7DCC-42B7-9448-7A0FE931352E}" sibTransId="{3EAE7499-A5D7-4F15-8540-E7520A57FD4C}"/>
    <dgm:cxn modelId="{66303A57-93E7-4A90-8382-F81EB931E5F2}" type="presOf" srcId="{D61EF4B5-0A98-45D4-B18B-F3E900F1B233}" destId="{3735A12F-334F-4EE6-8834-E76CCDC5897D}" srcOrd="0" destOrd="0" presId="urn:microsoft.com/office/officeart/2005/8/layout/list1"/>
    <dgm:cxn modelId="{48B920D4-EC88-4F11-B5E2-916B47DA35B7}" type="presOf" srcId="{290497D1-D629-4C90-BDFB-8331484488EB}" destId="{2E891E4C-C0FC-4C7A-9C74-11A442857D60}" srcOrd="0" destOrd="1"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D53896EA-767C-4935-996A-EB2DB2B2B657}" type="presOf" srcId="{D61EF4B5-0A98-45D4-B18B-F3E900F1B233}" destId="{F1B2F0AA-010F-460D-B00B-E21FF73DC0A4}" srcOrd="1" destOrd="0" presId="urn:microsoft.com/office/officeart/2005/8/layout/list1"/>
    <dgm:cxn modelId="{352816FA-9780-448F-8B88-5D7D10B4A127}" srcId="{D61EF4B5-0A98-45D4-B18B-F3E900F1B233}" destId="{290497D1-D629-4C90-BDFB-8331484488EB}" srcOrd="1" destOrd="0" parTransId="{ACB448E4-C954-4330-BD45-B544C016F0F0}" sibTransId="{B9A42505-0953-4269-BBE0-78FD05974102}"/>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77CDAE5-3001-405E-9C4D-DBC158CD831F}" type="presParOf" srcId="{AA63C729-C9DC-4D81-A1D5-81038B395B59}" destId="{19FEB322-A676-4B7A-90C3-C9A41186BA3F}" srcOrd="4" destOrd="0" presId="urn:microsoft.com/office/officeart/2005/8/layout/list1"/>
    <dgm:cxn modelId="{3E5DF74E-21FD-43CC-82F9-73AC528DF576}" type="presParOf" srcId="{19FEB322-A676-4B7A-90C3-C9A41186BA3F}" destId="{3735A12F-334F-4EE6-8834-E76CCDC5897D}" srcOrd="0" destOrd="0" presId="urn:microsoft.com/office/officeart/2005/8/layout/list1"/>
    <dgm:cxn modelId="{5DE2D9E6-AB9A-4755-860B-2F4E1A13912C}" type="presParOf" srcId="{19FEB322-A676-4B7A-90C3-C9A41186BA3F}" destId="{F1B2F0AA-010F-460D-B00B-E21FF73DC0A4}" srcOrd="1" destOrd="0" presId="urn:microsoft.com/office/officeart/2005/8/layout/list1"/>
    <dgm:cxn modelId="{9FC1A53E-F2EF-42E6-88E1-65848C283BC9}" type="presParOf" srcId="{AA63C729-C9DC-4D81-A1D5-81038B395B59}" destId="{78FC8445-4D90-4B61-9A6E-99EAA80AF043}" srcOrd="5" destOrd="0" presId="urn:microsoft.com/office/officeart/2005/8/layout/list1"/>
    <dgm:cxn modelId="{4C8A2DF7-7389-4CF3-B874-68EEFCBDEB40}" type="presParOf" srcId="{AA63C729-C9DC-4D81-A1D5-81038B395B59}" destId="{2E891E4C-C0FC-4C7A-9C74-11A442857D60}" srcOrd="6"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Policy Adjustments</a:t>
          </a: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113DDFCE-B870-4761-9E42-43EFF2DC08DC}">
      <dgm:prSet custT="1">
        <dgm:style>
          <a:lnRef idx="3">
            <a:schemeClr val="lt1"/>
          </a:lnRef>
          <a:fillRef idx="1">
            <a:schemeClr val="accent3"/>
          </a:fillRef>
          <a:effectRef idx="1">
            <a:schemeClr val="accent3"/>
          </a:effectRef>
          <a:fontRef idx="minor">
            <a:schemeClr val="lt1"/>
          </a:fontRef>
        </dgm:style>
      </dgm:prSet>
      <dgm:spPr/>
      <dgm:t>
        <a:bodyPr/>
        <a:lstStyle/>
        <a:p>
          <a:r>
            <a:rPr lang="en-US" sz="2400" dirty="0">
              <a:solidFill>
                <a:schemeClr val="tx1"/>
              </a:solidFill>
              <a:effectLst/>
              <a:latin typeface="Trebuchet MS" panose="020B0603020202020204" pitchFamily="34" charset="0"/>
            </a:rPr>
            <a:t>Tighten policy wordings</a:t>
          </a:r>
        </a:p>
      </dgm:t>
    </dgm:pt>
    <dgm:pt modelId="{C51D608C-608A-406C-A066-8F493B02676E}" type="parTrans" cxnId="{B99069C2-2596-452E-8307-26E01CAB3AAA}">
      <dgm:prSet/>
      <dgm:spPr/>
      <dgm:t>
        <a:bodyPr/>
        <a:lstStyle/>
        <a:p>
          <a:endParaRPr lang="en-US"/>
        </a:p>
      </dgm:t>
    </dgm:pt>
    <dgm:pt modelId="{C1622FA5-3923-43CA-B7CB-8CF96E83B6A5}" type="sibTrans" cxnId="{B99069C2-2596-452E-8307-26E01CAB3AAA}">
      <dgm:prSet/>
      <dgm:spPr/>
      <dgm:t>
        <a:bodyPr/>
        <a:lstStyle/>
        <a:p>
          <a:endParaRPr lang="en-US"/>
        </a:p>
      </dgm:t>
    </dgm:pt>
    <dgm:pt modelId="{09E94257-26F1-46A0-B36D-F2EA4E859B68}">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effectLst/>
              <a:latin typeface="Trebuchet MS" panose="020B0603020202020204" pitchFamily="34" charset="0"/>
            </a:rPr>
            <a:t>Relook at exclusions</a:t>
          </a:r>
        </a:p>
      </dgm:t>
    </dgm:pt>
    <dgm:pt modelId="{5DBF3A45-9BCB-4994-BF7B-500E35298C29}" type="parTrans" cxnId="{91634155-336E-476D-9194-3169419DED39}">
      <dgm:prSet/>
      <dgm:spPr/>
      <dgm:t>
        <a:bodyPr/>
        <a:lstStyle/>
        <a:p>
          <a:endParaRPr lang="en-US"/>
        </a:p>
      </dgm:t>
    </dgm:pt>
    <dgm:pt modelId="{1BA60045-83F2-459B-82F9-DE3535BB1E39}" type="sibTrans" cxnId="{91634155-336E-476D-9194-3169419DED39}">
      <dgm:prSet/>
      <dgm:spPr/>
      <dgm:t>
        <a:bodyPr/>
        <a:lstStyle/>
        <a:p>
          <a:endParaRPr lang="en-US"/>
        </a:p>
      </dgm:t>
    </dgm:pt>
    <dgm:pt modelId="{EA8B99C7-9020-4B14-85BA-0356337614C3}">
      <dgm:prSet custT="1">
        <dgm:style>
          <a:lnRef idx="3">
            <a:schemeClr val="lt1"/>
          </a:lnRef>
          <a:fillRef idx="1">
            <a:schemeClr val="accent3"/>
          </a:fillRef>
          <a:effectRef idx="1">
            <a:schemeClr val="accent3"/>
          </a:effectRef>
          <a:fontRef idx="minor">
            <a:schemeClr val="lt1"/>
          </a:fontRef>
        </dgm:style>
      </dgm:prSet>
      <dgm:spPr/>
      <dgm:t>
        <a:bodyPr/>
        <a:lstStyle/>
        <a:p>
          <a:r>
            <a:rPr lang="en-US" sz="2400" dirty="0">
              <a:solidFill>
                <a:schemeClr val="tx1"/>
              </a:solidFill>
              <a:effectLst/>
              <a:latin typeface="Trebuchet MS" panose="020B0603020202020204" pitchFamily="34" charset="0"/>
            </a:rPr>
            <a:t>Impose higher deductibles or co-insurance</a:t>
          </a:r>
        </a:p>
      </dgm:t>
    </dgm:pt>
    <dgm:pt modelId="{D2567E1A-1183-4383-B8EE-BFB25D65F3EB}" type="parTrans" cxnId="{540E55CF-880B-436A-9AB5-59BB78E3CE4D}">
      <dgm:prSet/>
      <dgm:spPr/>
      <dgm:t>
        <a:bodyPr/>
        <a:lstStyle/>
        <a:p>
          <a:endParaRPr lang="en-US"/>
        </a:p>
      </dgm:t>
    </dgm:pt>
    <dgm:pt modelId="{2F89E54A-2F44-4217-8BFF-73330BC51FEC}" type="sibTrans" cxnId="{540E55CF-880B-436A-9AB5-59BB78E3CE4D}">
      <dgm:prSet/>
      <dgm:spPr/>
      <dgm:t>
        <a:bodyPr/>
        <a:lstStyle/>
        <a:p>
          <a:endParaRPr lang="en-US"/>
        </a:p>
      </dgm:t>
    </dgm:pt>
    <dgm:pt modelId="{309D2FC3-2885-4538-9E6F-CE7E6E6755F1}">
      <dgm:prSet custT="1">
        <dgm:style>
          <a:lnRef idx="1">
            <a:schemeClr val="dk1"/>
          </a:lnRef>
          <a:fillRef idx="2">
            <a:schemeClr val="dk1"/>
          </a:fillRef>
          <a:effectRef idx="1">
            <a:schemeClr val="dk1"/>
          </a:effectRef>
          <a:fontRef idx="minor">
            <a:schemeClr val="dk1"/>
          </a:fontRef>
        </dgm:style>
      </dgm:prSet>
      <dgm:spPr/>
      <dgm: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Concentration Policies</a:t>
          </a:r>
        </a:p>
      </dgm:t>
    </dgm:pt>
    <dgm:pt modelId="{D7799023-03C1-47D0-BC9E-977AF0A4AC86}" type="parTrans" cxnId="{D74BBA29-3554-4D08-8A52-3F4989AB6D7D}">
      <dgm:prSet/>
      <dgm:spPr/>
      <dgm:t>
        <a:bodyPr/>
        <a:lstStyle/>
        <a:p>
          <a:endParaRPr lang="en-US"/>
        </a:p>
      </dgm:t>
    </dgm:pt>
    <dgm:pt modelId="{C28822A0-702B-40C2-B0DF-49B1BDAA052C}" type="sibTrans" cxnId="{D74BBA29-3554-4D08-8A52-3F4989AB6D7D}">
      <dgm:prSet/>
      <dgm:spPr/>
      <dgm:t>
        <a:bodyPr/>
        <a:lstStyle/>
        <a:p>
          <a:endParaRPr lang="en-US"/>
        </a:p>
      </dgm:t>
    </dgm:pt>
    <dgm:pt modelId="{666F217B-90AB-4CC5-9DF2-0918CAA165E3}">
      <dgm:prSet custT="1">
        <dgm:style>
          <a:lnRef idx="3">
            <a:schemeClr val="lt1"/>
          </a:lnRef>
          <a:fillRef idx="1">
            <a:schemeClr val="accent3"/>
          </a:fillRef>
          <a:effectRef idx="1">
            <a:schemeClr val="accent3"/>
          </a:effectRef>
          <a:fontRef idx="minor">
            <a:schemeClr val="lt1"/>
          </a:fontRef>
        </dgm:style>
      </dgm:prSet>
      <dgm:spPr/>
      <dgm:t>
        <a:bodyPr/>
        <a:lstStyle/>
        <a:p>
          <a:r>
            <a:rPr lang="en-US" sz="2400" b="0" i="0" dirty="0">
              <a:latin typeface="Trebuchet MS" panose="020B0603020202020204" pitchFamily="34" charset="0"/>
            </a:rPr>
            <a:t>Set limits on the % of the total portfolio allocated to a single client, country, or shipment type to reduce concentration risk</a:t>
          </a:r>
          <a:endParaRPr lang="en-US" sz="2400" dirty="0">
            <a:solidFill>
              <a:schemeClr val="tx1"/>
            </a:solidFill>
            <a:effectLst/>
            <a:latin typeface="Trebuchet MS" panose="020B0603020202020204" pitchFamily="34" charset="0"/>
          </a:endParaRPr>
        </a:p>
      </dgm:t>
    </dgm:pt>
    <dgm:pt modelId="{A2F4518C-E82F-43B4-AEF7-2ACFA52EA03A}" type="parTrans" cxnId="{03B2DCB9-7AD8-499A-B3CF-1681A7924132}">
      <dgm:prSet/>
      <dgm:spPr/>
      <dgm:t>
        <a:bodyPr/>
        <a:lstStyle/>
        <a:p>
          <a:endParaRPr lang="en-US"/>
        </a:p>
      </dgm:t>
    </dgm:pt>
    <dgm:pt modelId="{45174267-5663-4B9F-87A8-F188E71D9AAA}" type="sibTrans" cxnId="{03B2DCB9-7AD8-499A-B3CF-1681A7924132}">
      <dgm:prSet/>
      <dgm:spPr/>
      <dgm:t>
        <a:bodyPr/>
        <a:lstStyle/>
        <a:p>
          <a:endParaRPr lang="en-US"/>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a:xfrm>
          <a:off x="240030" y="6824"/>
          <a:ext cx="3360420" cy="590400"/>
        </a:xfrm>
        <a:prstGeom prst="roundRect">
          <a:avLst/>
        </a:prstGeom>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dgm:presLayoutVars>
          <dgm:bulletEnabled val="1"/>
        </dgm:presLayoutVars>
      </dgm:prSet>
      <dgm:spPr/>
    </dgm:pt>
    <dgm:pt modelId="{13E5F64A-037B-4E60-9CC9-F20820BA0DC7}" type="pres">
      <dgm:prSet presAssocID="{E9875224-49F3-45A5-8F0B-71114FA36D87}" presName="spaceBetweenRectangles" presStyleCnt="0"/>
      <dgm:spPr/>
    </dgm:pt>
    <dgm:pt modelId="{B7525384-26CC-4559-A906-1FAF61F6876B}" type="pres">
      <dgm:prSet presAssocID="{309D2FC3-2885-4538-9E6F-CE7E6E6755F1}" presName="parentLin" presStyleCnt="0"/>
      <dgm:spPr/>
    </dgm:pt>
    <dgm:pt modelId="{12E7DA63-FCA6-4B0C-864E-8D6494486A20}" type="pres">
      <dgm:prSet presAssocID="{309D2FC3-2885-4538-9E6F-CE7E6E6755F1}" presName="parentLeftMargin" presStyleLbl="node1" presStyleIdx="0" presStyleCnt="2"/>
      <dgm:spPr/>
    </dgm:pt>
    <dgm:pt modelId="{C5A12DB1-7143-4B7B-976C-AF1B3406AB59}" type="pres">
      <dgm:prSet presAssocID="{309D2FC3-2885-4538-9E6F-CE7E6E6755F1}" presName="parentText" presStyleLbl="node1" presStyleIdx="1" presStyleCnt="2">
        <dgm:presLayoutVars>
          <dgm:chMax val="0"/>
          <dgm:bulletEnabled val="1"/>
        </dgm:presLayoutVars>
      </dgm:prSet>
      <dgm:spPr/>
    </dgm:pt>
    <dgm:pt modelId="{C2272BDD-6040-4ADC-B474-88FBEB359C2E}" type="pres">
      <dgm:prSet presAssocID="{309D2FC3-2885-4538-9E6F-CE7E6E6755F1}" presName="negativeSpace" presStyleCnt="0"/>
      <dgm:spPr/>
    </dgm:pt>
    <dgm:pt modelId="{1EB030B4-59D0-4F93-8231-083271BF012C}" type="pres">
      <dgm:prSet presAssocID="{309D2FC3-2885-4538-9E6F-CE7E6E6755F1}" presName="childText" presStyleLbl="conFgAcc1" presStyleIdx="1" presStyleCnt="2">
        <dgm:presLayoutVars>
          <dgm:bulletEnabled val="1"/>
        </dgm:presLayoutVars>
      </dgm:prSet>
      <dgm:spPr/>
    </dgm:pt>
  </dgm:ptLst>
  <dgm:cxnLst>
    <dgm:cxn modelId="{2FC3BC12-1BAE-4122-A15C-E86114418C04}" type="presOf" srcId="{09E94257-26F1-46A0-B36D-F2EA4E859B68}" destId="{9FAAFBA1-7649-41DD-9CC5-563152419DCA}" srcOrd="0" destOrd="1" presId="urn:microsoft.com/office/officeart/2005/8/layout/list1"/>
    <dgm:cxn modelId="{82D8B314-5D40-4D46-BC42-876E6912346B}" type="presOf" srcId="{D2E66211-D1A7-4BF7-8572-52788551121E}" destId="{DBFD8B9C-6C48-4C6C-A8A2-5400F39A0606}" srcOrd="0" destOrd="0" presId="urn:microsoft.com/office/officeart/2005/8/layout/list1"/>
    <dgm:cxn modelId="{6028D21E-6B6B-4A56-86C0-5E48F7060F6E}" type="presOf" srcId="{098AABAB-947A-4885-8459-6C20E9841095}" destId="{AA63C729-C9DC-4D81-A1D5-81038B395B59}" srcOrd="0" destOrd="0" presId="urn:microsoft.com/office/officeart/2005/8/layout/list1"/>
    <dgm:cxn modelId="{D74BBA29-3554-4D08-8A52-3F4989AB6D7D}" srcId="{098AABAB-947A-4885-8459-6C20E9841095}" destId="{309D2FC3-2885-4538-9E6F-CE7E6E6755F1}" srcOrd="1" destOrd="0" parTransId="{D7799023-03C1-47D0-BC9E-977AF0A4AC86}" sibTransId="{C28822A0-702B-40C2-B0DF-49B1BDAA052C}"/>
    <dgm:cxn modelId="{02C00A3E-79CA-414A-B57A-5FBF32455AC1}" type="presOf" srcId="{309D2FC3-2885-4538-9E6F-CE7E6E6755F1}" destId="{C5A12DB1-7143-4B7B-976C-AF1B3406AB59}" srcOrd="1" destOrd="0" presId="urn:microsoft.com/office/officeart/2005/8/layout/list1"/>
    <dgm:cxn modelId="{E6C60345-BE34-4349-B49D-8B420C9E903D}" type="presOf" srcId="{D2E66211-D1A7-4BF7-8572-52788551121E}" destId="{6499A756-5B34-484E-9C8D-E289B11D83DC}" srcOrd="1" destOrd="0" presId="urn:microsoft.com/office/officeart/2005/8/layout/list1"/>
    <dgm:cxn modelId="{AEC9E346-6AD5-48DE-AA19-1D6611E65052}" type="presOf" srcId="{666F217B-90AB-4CC5-9DF2-0918CAA165E3}" destId="{1EB030B4-59D0-4F93-8231-083271BF012C}" srcOrd="0" destOrd="0" presId="urn:microsoft.com/office/officeart/2005/8/layout/list1"/>
    <dgm:cxn modelId="{91634155-336E-476D-9194-3169419DED39}" srcId="{D2E66211-D1A7-4BF7-8572-52788551121E}" destId="{09E94257-26F1-46A0-B36D-F2EA4E859B68}" srcOrd="1" destOrd="0" parTransId="{5DBF3A45-9BCB-4994-BF7B-500E35298C29}" sibTransId="{1BA60045-83F2-459B-82F9-DE3535BB1E39}"/>
    <dgm:cxn modelId="{F82CEA82-78F3-4E17-A0D9-21D0AEF95EB4}" type="presOf" srcId="{113DDFCE-B870-4761-9E42-43EFF2DC08DC}" destId="{9FAAFBA1-7649-41DD-9CC5-563152419DCA}" srcOrd="0" destOrd="0" presId="urn:microsoft.com/office/officeart/2005/8/layout/list1"/>
    <dgm:cxn modelId="{4B57E299-8B1A-46AE-B046-AC924023ACC2}" type="presOf" srcId="{309D2FC3-2885-4538-9E6F-CE7E6E6755F1}" destId="{12E7DA63-FCA6-4B0C-864E-8D6494486A20}" srcOrd="0" destOrd="0" presId="urn:microsoft.com/office/officeart/2005/8/layout/list1"/>
    <dgm:cxn modelId="{B27958A1-DFEF-4F38-BCAE-621ACC4918AF}" type="presOf" srcId="{EA8B99C7-9020-4B14-85BA-0356337614C3}" destId="{9FAAFBA1-7649-41DD-9CC5-563152419DCA}" srcOrd="0" destOrd="2" presId="urn:microsoft.com/office/officeart/2005/8/layout/list1"/>
    <dgm:cxn modelId="{03B2DCB9-7AD8-499A-B3CF-1681A7924132}" srcId="{309D2FC3-2885-4538-9E6F-CE7E6E6755F1}" destId="{666F217B-90AB-4CC5-9DF2-0918CAA165E3}" srcOrd="0" destOrd="0" parTransId="{A2F4518C-E82F-43B4-AEF7-2ACFA52EA03A}" sibTransId="{45174267-5663-4B9F-87A8-F188E71D9AAA}"/>
    <dgm:cxn modelId="{B99069C2-2596-452E-8307-26E01CAB3AAA}" srcId="{D2E66211-D1A7-4BF7-8572-52788551121E}" destId="{113DDFCE-B870-4761-9E42-43EFF2DC08DC}" srcOrd="0" destOrd="0" parTransId="{C51D608C-608A-406C-A066-8F493B02676E}" sibTransId="{C1622FA5-3923-43CA-B7CB-8CF96E83B6A5}"/>
    <dgm:cxn modelId="{540E55CF-880B-436A-9AB5-59BB78E3CE4D}" srcId="{D2E66211-D1A7-4BF7-8572-52788551121E}" destId="{EA8B99C7-9020-4B14-85BA-0356337614C3}" srcOrd="2" destOrd="0" parTransId="{D2567E1A-1183-4383-B8EE-BFB25D65F3EB}" sibTransId="{2F89E54A-2F44-4217-8BFF-73330BC51FEC}"/>
    <dgm:cxn modelId="{12B520E5-ECBC-4A72-B9F8-60241630A0D2}" srcId="{098AABAB-947A-4885-8459-6C20E9841095}" destId="{D2E66211-D1A7-4BF7-8572-52788551121E}" srcOrd="0" destOrd="0" parTransId="{A574AE5F-32E0-42A1-88FE-E96382FE8F5B}" sibTransId="{E9875224-49F3-45A5-8F0B-71114FA36D87}"/>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93F1E09-D5EC-4347-B0C8-216508AD7F1C}" type="presParOf" srcId="{AA63C729-C9DC-4D81-A1D5-81038B395B59}" destId="{B7525384-26CC-4559-A906-1FAF61F6876B}" srcOrd="4" destOrd="0" presId="urn:microsoft.com/office/officeart/2005/8/layout/list1"/>
    <dgm:cxn modelId="{8860CE6A-F9F4-470C-9DFB-8C07406A2751}" type="presParOf" srcId="{B7525384-26CC-4559-A906-1FAF61F6876B}" destId="{12E7DA63-FCA6-4B0C-864E-8D6494486A20}" srcOrd="0" destOrd="0" presId="urn:microsoft.com/office/officeart/2005/8/layout/list1"/>
    <dgm:cxn modelId="{F0065821-0251-4083-B6F4-32951E4A0784}" type="presParOf" srcId="{B7525384-26CC-4559-A906-1FAF61F6876B}" destId="{C5A12DB1-7143-4B7B-976C-AF1B3406AB59}" srcOrd="1" destOrd="0" presId="urn:microsoft.com/office/officeart/2005/8/layout/list1"/>
    <dgm:cxn modelId="{A1DEA5E4-E34C-42D4-BED2-62CF01BB3D5F}" type="presParOf" srcId="{AA63C729-C9DC-4D81-A1D5-81038B395B59}" destId="{C2272BDD-6040-4ADC-B474-88FBEB359C2E}" srcOrd="5" destOrd="0" presId="urn:microsoft.com/office/officeart/2005/8/layout/list1"/>
    <dgm:cxn modelId="{6B6758FD-BDE2-4482-9A5C-B90C06CAFD9F}" type="presParOf" srcId="{AA63C729-C9DC-4D81-A1D5-81038B395B59}" destId="{1EB030B4-59D0-4F93-8231-083271BF012C}" srcOrd="6" destOrd="0" presId="urn:microsoft.com/office/officeart/2005/8/layout/list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Enhance Current Practices</a:t>
          </a: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AD16B28F-6511-4A68-A728-C9CC63C47749}">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a:solidFill>
                <a:schemeClr val="tx1"/>
              </a:solidFill>
              <a:effectLst/>
              <a:latin typeface="Trebuchet MS" panose="020B0603020202020204" pitchFamily="34" charset="0"/>
            </a:rPr>
            <a:t>Review and improve</a:t>
          </a:r>
        </a:p>
      </dgm:t>
    </dgm:pt>
    <dgm:pt modelId="{BA3D2E8C-D640-43FE-85AA-60B851E0CB15}" type="parTrans" cxnId="{64BBE9A3-5E7F-41B0-A700-05695F472E23}">
      <dgm:prSet/>
      <dgm:spPr/>
      <dgm:t>
        <a:bodyPr/>
        <a:lstStyle/>
        <a:p>
          <a:endParaRPr lang="en-US" sz="2400">
            <a:latin typeface="Trebuchet MS" panose="020B0603020202020204" pitchFamily="34" charset="0"/>
          </a:endParaRPr>
        </a:p>
      </dgm:t>
    </dgm:pt>
    <dgm:pt modelId="{A6E2E04B-138F-4C90-B82D-1302312E6BF3}" type="sibTrans" cxnId="{64BBE9A3-5E7F-41B0-A700-05695F472E23}">
      <dgm:prSet/>
      <dgm:spPr/>
      <dgm:t>
        <a:bodyPr/>
        <a:lstStyle/>
        <a:p>
          <a:endParaRPr lang="en-US" sz="2400">
            <a:latin typeface="Trebuchet MS" panose="020B0603020202020204" pitchFamily="34" charset="0"/>
          </a:endParaRPr>
        </a:p>
      </dgm:t>
    </dgm:pt>
    <dgm:pt modelId="{10916D2F-BF88-42F6-9CAF-38C256C3BA14}">
      <dgm:prSet custT="1">
        <dgm:style>
          <a:lnRef idx="1">
            <a:schemeClr val="dk1"/>
          </a:lnRef>
          <a:fillRef idx="2">
            <a:schemeClr val="dk1"/>
          </a:fillRef>
          <a:effectRef idx="1">
            <a:schemeClr val="dk1"/>
          </a:effectRef>
          <a:fontRef idx="minor">
            <a:schemeClr val="dk1"/>
          </a:fontRef>
        </dgm:style>
      </dgm:prSet>
      <dgm:spPr/>
      <dgm: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Competitor Strategy</a:t>
          </a:r>
        </a:p>
      </dgm:t>
    </dgm:pt>
    <dgm:pt modelId="{A26E9090-EDDC-4A7B-8AFF-6BD5290EF374}" type="parTrans" cxnId="{9D75ED5C-5785-4EBE-8170-09324DD50AA7}">
      <dgm:prSet/>
      <dgm:spPr/>
      <dgm:t>
        <a:bodyPr/>
        <a:lstStyle/>
        <a:p>
          <a:endParaRPr lang="en-US" sz="2400">
            <a:latin typeface="Trebuchet MS" panose="020B0603020202020204" pitchFamily="34" charset="0"/>
          </a:endParaRPr>
        </a:p>
      </dgm:t>
    </dgm:pt>
    <dgm:pt modelId="{95D69460-EE0C-4023-92C5-5134F06A449B}" type="sibTrans" cxnId="{9D75ED5C-5785-4EBE-8170-09324DD50AA7}">
      <dgm:prSet/>
      <dgm:spPr/>
      <dgm:t>
        <a:bodyPr/>
        <a:lstStyle/>
        <a:p>
          <a:endParaRPr lang="en-US" sz="2400">
            <a:latin typeface="Trebuchet MS" panose="020B0603020202020204" pitchFamily="34" charset="0"/>
          </a:endParaRPr>
        </a:p>
      </dgm:t>
    </dgm:pt>
    <dgm:pt modelId="{FC324800-AD19-4599-89B3-DC33599F4C78}">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b="0" i="0" dirty="0">
              <a:latin typeface="Trebuchet MS" panose="020B0603020202020204" pitchFamily="34" charset="0"/>
            </a:rPr>
            <a:t>Monitor competitor reactions and strategies</a:t>
          </a:r>
          <a:endParaRPr lang="en-US" sz="2400" dirty="0">
            <a:solidFill>
              <a:schemeClr val="tx1"/>
            </a:solidFill>
            <a:effectLst/>
            <a:latin typeface="Trebuchet MS" panose="020B0603020202020204" pitchFamily="34" charset="0"/>
          </a:endParaRPr>
        </a:p>
      </dgm:t>
    </dgm:pt>
    <dgm:pt modelId="{C8F3F1D6-E015-4E78-9E9F-929D166056D9}" type="parTrans" cxnId="{C724EE80-BE1C-4DB2-8EF2-BD4BDC4B70B2}">
      <dgm:prSet/>
      <dgm:spPr/>
      <dgm:t>
        <a:bodyPr/>
        <a:lstStyle/>
        <a:p>
          <a:endParaRPr lang="en-US" sz="2400">
            <a:latin typeface="Trebuchet MS" panose="020B0603020202020204" pitchFamily="34" charset="0"/>
          </a:endParaRPr>
        </a:p>
      </dgm:t>
    </dgm:pt>
    <dgm:pt modelId="{10FC67C1-E305-4F1E-B53D-3469BDD9FF0F}" type="sibTrans" cxnId="{C724EE80-BE1C-4DB2-8EF2-BD4BDC4B70B2}">
      <dgm:prSet/>
      <dgm:spPr/>
      <dgm:t>
        <a:bodyPr/>
        <a:lstStyle/>
        <a:p>
          <a:endParaRPr lang="en-US" sz="2400">
            <a:latin typeface="Trebuchet MS" panose="020B0603020202020204" pitchFamily="34" charset="0"/>
          </a:endParaRPr>
        </a:p>
      </dgm:t>
    </dgm:pt>
    <dgm:pt modelId="{F0F8C716-715F-472C-9436-281975B44028}">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dirty="0">
              <a:solidFill>
                <a:schemeClr val="tx1"/>
              </a:solidFill>
              <a:effectLst/>
              <a:latin typeface="Trebuchet MS" panose="020B0603020202020204" pitchFamily="34" charset="0"/>
            </a:rPr>
            <a:t>Implement proactive measures for high-risk accounts</a:t>
          </a:r>
        </a:p>
      </dgm:t>
    </dgm:pt>
    <dgm:pt modelId="{75A97E1B-6D8D-449E-8EBA-9C53B19AD2DF}" type="parTrans" cxnId="{8AA35D6A-F213-4330-91E3-AD43916F3907}">
      <dgm:prSet/>
      <dgm:spPr/>
      <dgm:t>
        <a:bodyPr/>
        <a:lstStyle/>
        <a:p>
          <a:endParaRPr lang="en-US" sz="2400">
            <a:latin typeface="Trebuchet MS" panose="020B0603020202020204" pitchFamily="34" charset="0"/>
          </a:endParaRPr>
        </a:p>
      </dgm:t>
    </dgm:pt>
    <dgm:pt modelId="{5024A475-BE28-4EC9-99C3-C3AAB7A819B6}" type="sibTrans" cxnId="{8AA35D6A-F213-4330-91E3-AD43916F3907}">
      <dgm:prSet/>
      <dgm:spPr/>
      <dgm:t>
        <a:bodyPr/>
        <a:lstStyle/>
        <a:p>
          <a:endParaRPr lang="en-US" sz="2400">
            <a:latin typeface="Trebuchet MS" panose="020B0603020202020204" pitchFamily="34" charset="0"/>
          </a:endParaRPr>
        </a:p>
      </dgm:t>
    </dgm:pt>
    <dgm:pt modelId="{29F111D4-7C54-47E1-A3CD-97D7B2C0AFFD}">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b="0" i="0" dirty="0">
              <a:latin typeface="Trebuchet MS" panose="020B0603020202020204" pitchFamily="34" charset="0"/>
            </a:rPr>
            <a:t>Price carefully to avoid anti-selection</a:t>
          </a:r>
          <a:endParaRPr lang="en-US" sz="2400" dirty="0">
            <a:solidFill>
              <a:schemeClr val="tx1"/>
            </a:solidFill>
            <a:latin typeface="Trebuchet MS" panose="020B0603020202020204" pitchFamily="34" charset="0"/>
          </a:endParaRPr>
        </a:p>
      </dgm:t>
    </dgm:pt>
    <dgm:pt modelId="{5F61C65D-FB44-42E8-BF67-FFA01A7AE76B}" type="sibTrans" cxnId="{C846CD66-B6F9-4E56-B80D-A51D5194FCB0}">
      <dgm:prSet/>
      <dgm:spPr/>
      <dgm:t>
        <a:bodyPr/>
        <a:lstStyle/>
        <a:p>
          <a:endParaRPr lang="en-US" sz="2400">
            <a:latin typeface="Trebuchet MS" panose="020B0603020202020204" pitchFamily="34" charset="0"/>
          </a:endParaRPr>
        </a:p>
      </dgm:t>
    </dgm:pt>
    <dgm:pt modelId="{E033A11D-085F-422D-8F04-5195AE30659E}" type="parTrans" cxnId="{C846CD66-B6F9-4E56-B80D-A51D5194FCB0}">
      <dgm:prSet/>
      <dgm:spPr/>
      <dgm:t>
        <a:bodyPr/>
        <a:lstStyle/>
        <a:p>
          <a:endParaRPr lang="en-US" sz="2400">
            <a:latin typeface="Trebuchet MS" panose="020B0603020202020204" pitchFamily="34" charset="0"/>
          </a:endParaRPr>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dgm:presLayoutVars>
          <dgm:bulletEnabled val="1"/>
        </dgm:presLayoutVars>
      </dgm:prSet>
      <dgm:spPr/>
    </dgm:pt>
    <dgm:pt modelId="{13E5F64A-037B-4E60-9CC9-F20820BA0DC7}" type="pres">
      <dgm:prSet presAssocID="{E9875224-49F3-45A5-8F0B-71114FA36D87}" presName="spaceBetweenRectangles" presStyleCnt="0"/>
      <dgm:spPr/>
    </dgm:pt>
    <dgm:pt modelId="{69B1D82F-83EA-472F-96C5-A109D0D836B1}" type="pres">
      <dgm:prSet presAssocID="{10916D2F-BF88-42F6-9CAF-38C256C3BA14}" presName="parentLin" presStyleCnt="0"/>
      <dgm:spPr/>
    </dgm:pt>
    <dgm:pt modelId="{4E1C955F-D97D-4CB5-A38B-B8D98AD0389D}" type="pres">
      <dgm:prSet presAssocID="{10916D2F-BF88-42F6-9CAF-38C256C3BA14}" presName="parentLeftMargin" presStyleLbl="node1" presStyleIdx="0" presStyleCnt="2"/>
      <dgm:spPr/>
    </dgm:pt>
    <dgm:pt modelId="{57F38EC7-BA41-4274-8678-B9D023ED7168}" type="pres">
      <dgm:prSet presAssocID="{10916D2F-BF88-42F6-9CAF-38C256C3BA14}" presName="parentText" presStyleLbl="node1" presStyleIdx="1" presStyleCnt="2">
        <dgm:presLayoutVars>
          <dgm:chMax val="0"/>
          <dgm:bulletEnabled val="1"/>
        </dgm:presLayoutVars>
      </dgm:prSet>
      <dgm:spPr/>
    </dgm:pt>
    <dgm:pt modelId="{02A00EAC-83AC-423F-A5FF-3B2CF785C688}" type="pres">
      <dgm:prSet presAssocID="{10916D2F-BF88-42F6-9CAF-38C256C3BA14}" presName="negativeSpace" presStyleCnt="0"/>
      <dgm:spPr/>
    </dgm:pt>
    <dgm:pt modelId="{EEDA909D-93B6-45E5-B245-A8220F614C0F}" type="pres">
      <dgm:prSet presAssocID="{10916D2F-BF88-42F6-9CAF-38C256C3BA14}" presName="childText" presStyleLbl="conFgAcc1" presStyleIdx="1" presStyleCnt="2">
        <dgm:presLayoutVars>
          <dgm:bulletEnabled val="1"/>
        </dgm:presLayoutVars>
      </dgm:prSet>
      <dgm:spPr/>
    </dgm:pt>
  </dgm:ptLst>
  <dgm:cxnLst>
    <dgm:cxn modelId="{B923D606-B6DF-4714-ACEC-3B6EAD6FF3AB}" type="presOf" srcId="{AD16B28F-6511-4A68-A728-C9CC63C47749}" destId="{9FAAFBA1-7649-41DD-9CC5-563152419DCA}" srcOrd="0" destOrd="0" presId="urn:microsoft.com/office/officeart/2005/8/layout/list1"/>
    <dgm:cxn modelId="{82D8B314-5D40-4D46-BC42-876E6912346B}" type="presOf" srcId="{D2E66211-D1A7-4BF7-8572-52788551121E}" destId="{DBFD8B9C-6C48-4C6C-A8A2-5400F39A0606}" srcOrd="0" destOrd="0" presId="urn:microsoft.com/office/officeart/2005/8/layout/list1"/>
    <dgm:cxn modelId="{6028D21E-6B6B-4A56-86C0-5E48F7060F6E}" type="presOf" srcId="{098AABAB-947A-4885-8459-6C20E9841095}" destId="{AA63C729-C9DC-4D81-A1D5-81038B395B59}" srcOrd="0" destOrd="0" presId="urn:microsoft.com/office/officeart/2005/8/layout/list1"/>
    <dgm:cxn modelId="{10F4CC33-5FA9-4390-ABB1-022E0A9B9BCB}" type="presOf" srcId="{10916D2F-BF88-42F6-9CAF-38C256C3BA14}" destId="{57F38EC7-BA41-4274-8678-B9D023ED7168}" srcOrd="1" destOrd="0" presId="urn:microsoft.com/office/officeart/2005/8/layout/list1"/>
    <dgm:cxn modelId="{9D75ED5C-5785-4EBE-8170-09324DD50AA7}" srcId="{098AABAB-947A-4885-8459-6C20E9841095}" destId="{10916D2F-BF88-42F6-9CAF-38C256C3BA14}" srcOrd="1" destOrd="0" parTransId="{A26E9090-EDDC-4A7B-8AFF-6BD5290EF374}" sibTransId="{95D69460-EE0C-4023-92C5-5134F06A449B}"/>
    <dgm:cxn modelId="{9AD5F762-91CF-41B3-9862-286D61E1A78F}" type="presOf" srcId="{29F111D4-7C54-47E1-A3CD-97D7B2C0AFFD}" destId="{EEDA909D-93B6-45E5-B245-A8220F614C0F}" srcOrd="0" destOrd="1" presId="urn:microsoft.com/office/officeart/2005/8/layout/list1"/>
    <dgm:cxn modelId="{E6C60345-BE34-4349-B49D-8B420C9E903D}" type="presOf" srcId="{D2E66211-D1A7-4BF7-8572-52788551121E}" destId="{6499A756-5B34-484E-9C8D-E289B11D83DC}" srcOrd="1" destOrd="0" presId="urn:microsoft.com/office/officeart/2005/8/layout/list1"/>
    <dgm:cxn modelId="{C846CD66-B6F9-4E56-B80D-A51D5194FCB0}" srcId="{10916D2F-BF88-42F6-9CAF-38C256C3BA14}" destId="{29F111D4-7C54-47E1-A3CD-97D7B2C0AFFD}" srcOrd="1" destOrd="0" parTransId="{E033A11D-085F-422D-8F04-5195AE30659E}" sibTransId="{5F61C65D-FB44-42E8-BF67-FFA01A7AE76B}"/>
    <dgm:cxn modelId="{D2058C67-5CD3-46E2-97DD-AA88065BEB9D}" type="presOf" srcId="{10916D2F-BF88-42F6-9CAF-38C256C3BA14}" destId="{4E1C955F-D97D-4CB5-A38B-B8D98AD0389D}" srcOrd="0" destOrd="0" presId="urn:microsoft.com/office/officeart/2005/8/layout/list1"/>
    <dgm:cxn modelId="{8AA35D6A-F213-4330-91E3-AD43916F3907}" srcId="{D2E66211-D1A7-4BF7-8572-52788551121E}" destId="{F0F8C716-715F-472C-9436-281975B44028}" srcOrd="1" destOrd="0" parTransId="{75A97E1B-6D8D-449E-8EBA-9C53B19AD2DF}" sibTransId="{5024A475-BE28-4EC9-99C3-C3AAB7A819B6}"/>
    <dgm:cxn modelId="{C724EE80-BE1C-4DB2-8EF2-BD4BDC4B70B2}" srcId="{10916D2F-BF88-42F6-9CAF-38C256C3BA14}" destId="{FC324800-AD19-4599-89B3-DC33599F4C78}" srcOrd="0" destOrd="0" parTransId="{C8F3F1D6-E015-4E78-9E9F-929D166056D9}" sibTransId="{10FC67C1-E305-4F1E-B53D-3469BDD9FF0F}"/>
    <dgm:cxn modelId="{64BBE9A3-5E7F-41B0-A700-05695F472E23}" srcId="{D2E66211-D1A7-4BF7-8572-52788551121E}" destId="{AD16B28F-6511-4A68-A728-C9CC63C47749}" srcOrd="0" destOrd="0" parTransId="{BA3D2E8C-D640-43FE-85AA-60B851E0CB15}" sibTransId="{A6E2E04B-138F-4C90-B82D-1302312E6BF3}"/>
    <dgm:cxn modelId="{AE53D0C8-3C53-4A88-BA07-36E81E2E5433}" type="presOf" srcId="{FC324800-AD19-4599-89B3-DC33599F4C78}" destId="{EEDA909D-93B6-45E5-B245-A8220F614C0F}" srcOrd="0" destOrd="0"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10216BE8-C5B8-4F3B-8B8A-B4451C8382D5}" type="presOf" srcId="{F0F8C716-715F-472C-9436-281975B44028}" destId="{9FAAFBA1-7649-41DD-9CC5-563152419DCA}" srcOrd="0" destOrd="1" presId="urn:microsoft.com/office/officeart/2005/8/layout/list1"/>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AF7B0B0E-48AD-4868-A57F-64243B228C2E}" type="presParOf" srcId="{AA63C729-C9DC-4D81-A1D5-81038B395B59}" destId="{69B1D82F-83EA-472F-96C5-A109D0D836B1}" srcOrd="4" destOrd="0" presId="urn:microsoft.com/office/officeart/2005/8/layout/list1"/>
    <dgm:cxn modelId="{82887D9B-77F5-4246-A958-FD90CBFFAF30}" type="presParOf" srcId="{69B1D82F-83EA-472F-96C5-A109D0D836B1}" destId="{4E1C955F-D97D-4CB5-A38B-B8D98AD0389D}" srcOrd="0" destOrd="0" presId="urn:microsoft.com/office/officeart/2005/8/layout/list1"/>
    <dgm:cxn modelId="{AD74C674-8037-4525-BA3F-5C5BF77E19BA}" type="presParOf" srcId="{69B1D82F-83EA-472F-96C5-A109D0D836B1}" destId="{57F38EC7-BA41-4274-8678-B9D023ED7168}" srcOrd="1" destOrd="0" presId="urn:microsoft.com/office/officeart/2005/8/layout/list1"/>
    <dgm:cxn modelId="{09040A91-2966-4EC5-B8A8-3DD580D68864}" type="presParOf" srcId="{AA63C729-C9DC-4D81-A1D5-81038B395B59}" destId="{02A00EAC-83AC-423F-A5FF-3B2CF785C688}" srcOrd="5" destOrd="0" presId="urn:microsoft.com/office/officeart/2005/8/layout/list1"/>
    <dgm:cxn modelId="{FB1692AB-E65E-4527-85DA-C235EEA16328}" type="presParOf" srcId="{AA63C729-C9DC-4D81-A1D5-81038B395B59}" destId="{EEDA909D-93B6-45E5-B245-A8220F614C0F}" srcOrd="6"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Partner with Insureds</a:t>
          </a: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AD16B28F-6511-4A68-A728-C9CC63C47749}">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b="0" i="0" dirty="0">
              <a:latin typeface="Trebuchet MS" panose="020B0603020202020204" pitchFamily="34" charset="0"/>
            </a:rPr>
            <a:t>Collaborate with insureds to manage losses and risks more effectively through shared risk management strategies.</a:t>
          </a:r>
          <a:endParaRPr lang="en-US" sz="2400" dirty="0">
            <a:solidFill>
              <a:schemeClr val="tx1"/>
            </a:solidFill>
            <a:effectLst/>
            <a:latin typeface="Trebuchet MS" panose="020B0603020202020204" pitchFamily="34" charset="0"/>
          </a:endParaRPr>
        </a:p>
      </dgm:t>
    </dgm:pt>
    <dgm:pt modelId="{BA3D2E8C-D640-43FE-85AA-60B851E0CB15}" type="parTrans" cxnId="{64BBE9A3-5E7F-41B0-A700-05695F472E23}">
      <dgm:prSet/>
      <dgm:spPr/>
      <dgm:t>
        <a:bodyPr/>
        <a:lstStyle/>
        <a:p>
          <a:endParaRPr lang="en-US" sz="2400">
            <a:latin typeface="Trebuchet MS" panose="020B0603020202020204" pitchFamily="34" charset="0"/>
          </a:endParaRPr>
        </a:p>
      </dgm:t>
    </dgm:pt>
    <dgm:pt modelId="{A6E2E04B-138F-4C90-B82D-1302312E6BF3}" type="sibTrans" cxnId="{64BBE9A3-5E7F-41B0-A700-05695F472E23}">
      <dgm:prSet/>
      <dgm:spPr/>
      <dgm:t>
        <a:bodyPr/>
        <a:lstStyle/>
        <a:p>
          <a:endParaRPr lang="en-US" sz="2400">
            <a:latin typeface="Trebuchet MS" panose="020B0603020202020204" pitchFamily="34" charset="0"/>
          </a:endParaRPr>
        </a:p>
      </dgm:t>
    </dgm:pt>
    <dgm:pt modelId="{10916D2F-BF88-42F6-9CAF-38C256C3BA14}">
      <dgm:prSet custT="1">
        <dgm:style>
          <a:lnRef idx="1">
            <a:schemeClr val="dk1"/>
          </a:lnRef>
          <a:fillRef idx="2">
            <a:schemeClr val="dk1"/>
          </a:fillRef>
          <a:effectRef idx="1">
            <a:schemeClr val="dk1"/>
          </a:effectRef>
          <a:fontRef idx="minor">
            <a:schemeClr val="dk1"/>
          </a:fontRef>
        </dgm:style>
      </dgm:prSet>
      <dgm:spPr/>
      <dgm: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Telematics &amp; Data Analytics</a:t>
          </a:r>
        </a:p>
      </dgm:t>
    </dgm:pt>
    <dgm:pt modelId="{A26E9090-EDDC-4A7B-8AFF-6BD5290EF374}" type="parTrans" cxnId="{9D75ED5C-5785-4EBE-8170-09324DD50AA7}">
      <dgm:prSet/>
      <dgm:spPr/>
      <dgm:t>
        <a:bodyPr/>
        <a:lstStyle/>
        <a:p>
          <a:endParaRPr lang="en-US" sz="2400">
            <a:latin typeface="Trebuchet MS" panose="020B0603020202020204" pitchFamily="34" charset="0"/>
          </a:endParaRPr>
        </a:p>
      </dgm:t>
    </dgm:pt>
    <dgm:pt modelId="{95D69460-EE0C-4023-92C5-5134F06A449B}" type="sibTrans" cxnId="{9D75ED5C-5785-4EBE-8170-09324DD50AA7}">
      <dgm:prSet/>
      <dgm:spPr/>
      <dgm:t>
        <a:bodyPr/>
        <a:lstStyle/>
        <a:p>
          <a:endParaRPr lang="en-US" sz="2400">
            <a:latin typeface="Trebuchet MS" panose="020B0603020202020204" pitchFamily="34" charset="0"/>
          </a:endParaRPr>
        </a:p>
      </dgm:t>
    </dgm:pt>
    <dgm:pt modelId="{FC324800-AD19-4599-89B3-DC33599F4C78}">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b="0" i="0" dirty="0">
              <a:latin typeface="Trebuchet MS" panose="020B0603020202020204" pitchFamily="34" charset="0"/>
            </a:rPr>
            <a:t>Utilize it to monitor risks in real-time and improve underwriting decisions</a:t>
          </a:r>
          <a:endParaRPr lang="en-US" sz="2400" dirty="0">
            <a:solidFill>
              <a:schemeClr val="tx1"/>
            </a:solidFill>
            <a:effectLst/>
            <a:latin typeface="Trebuchet MS" panose="020B0603020202020204" pitchFamily="34" charset="0"/>
          </a:endParaRPr>
        </a:p>
      </dgm:t>
    </dgm:pt>
    <dgm:pt modelId="{C8F3F1D6-E015-4E78-9E9F-929D166056D9}" type="parTrans" cxnId="{C724EE80-BE1C-4DB2-8EF2-BD4BDC4B70B2}">
      <dgm:prSet/>
      <dgm:spPr/>
      <dgm:t>
        <a:bodyPr/>
        <a:lstStyle/>
        <a:p>
          <a:endParaRPr lang="en-US" sz="2400">
            <a:latin typeface="Trebuchet MS" panose="020B0603020202020204" pitchFamily="34" charset="0"/>
          </a:endParaRPr>
        </a:p>
      </dgm:t>
    </dgm:pt>
    <dgm:pt modelId="{10FC67C1-E305-4F1E-B53D-3469BDD9FF0F}" type="sibTrans" cxnId="{C724EE80-BE1C-4DB2-8EF2-BD4BDC4B70B2}">
      <dgm:prSet/>
      <dgm:spPr/>
      <dgm:t>
        <a:bodyPr/>
        <a:lstStyle/>
        <a:p>
          <a:endParaRPr lang="en-US" sz="2400">
            <a:latin typeface="Trebuchet MS" panose="020B0603020202020204" pitchFamily="34" charset="0"/>
          </a:endParaRPr>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dgm:presLayoutVars>
          <dgm:bulletEnabled val="1"/>
        </dgm:presLayoutVars>
      </dgm:prSet>
      <dgm:spPr/>
    </dgm:pt>
    <dgm:pt modelId="{13E5F64A-037B-4E60-9CC9-F20820BA0DC7}" type="pres">
      <dgm:prSet presAssocID="{E9875224-49F3-45A5-8F0B-71114FA36D87}" presName="spaceBetweenRectangles" presStyleCnt="0"/>
      <dgm:spPr/>
    </dgm:pt>
    <dgm:pt modelId="{69B1D82F-83EA-472F-96C5-A109D0D836B1}" type="pres">
      <dgm:prSet presAssocID="{10916D2F-BF88-42F6-9CAF-38C256C3BA14}" presName="parentLin" presStyleCnt="0"/>
      <dgm:spPr/>
    </dgm:pt>
    <dgm:pt modelId="{4E1C955F-D97D-4CB5-A38B-B8D98AD0389D}" type="pres">
      <dgm:prSet presAssocID="{10916D2F-BF88-42F6-9CAF-38C256C3BA14}" presName="parentLeftMargin" presStyleLbl="node1" presStyleIdx="0" presStyleCnt="2"/>
      <dgm:spPr/>
    </dgm:pt>
    <dgm:pt modelId="{57F38EC7-BA41-4274-8678-B9D023ED7168}" type="pres">
      <dgm:prSet presAssocID="{10916D2F-BF88-42F6-9CAF-38C256C3BA14}" presName="parentText" presStyleLbl="node1" presStyleIdx="1" presStyleCnt="2">
        <dgm:presLayoutVars>
          <dgm:chMax val="0"/>
          <dgm:bulletEnabled val="1"/>
        </dgm:presLayoutVars>
      </dgm:prSet>
      <dgm:spPr/>
    </dgm:pt>
    <dgm:pt modelId="{02A00EAC-83AC-423F-A5FF-3B2CF785C688}" type="pres">
      <dgm:prSet presAssocID="{10916D2F-BF88-42F6-9CAF-38C256C3BA14}" presName="negativeSpace" presStyleCnt="0"/>
      <dgm:spPr/>
    </dgm:pt>
    <dgm:pt modelId="{EEDA909D-93B6-45E5-B245-A8220F614C0F}" type="pres">
      <dgm:prSet presAssocID="{10916D2F-BF88-42F6-9CAF-38C256C3BA14}" presName="childText" presStyleLbl="conFgAcc1" presStyleIdx="1" presStyleCnt="2">
        <dgm:presLayoutVars>
          <dgm:bulletEnabled val="1"/>
        </dgm:presLayoutVars>
      </dgm:prSet>
      <dgm:spPr/>
    </dgm:pt>
  </dgm:ptLst>
  <dgm:cxnLst>
    <dgm:cxn modelId="{B923D606-B6DF-4714-ACEC-3B6EAD6FF3AB}" type="presOf" srcId="{AD16B28F-6511-4A68-A728-C9CC63C47749}" destId="{9FAAFBA1-7649-41DD-9CC5-563152419DCA}" srcOrd="0" destOrd="0" presId="urn:microsoft.com/office/officeart/2005/8/layout/list1"/>
    <dgm:cxn modelId="{82D8B314-5D40-4D46-BC42-876E6912346B}" type="presOf" srcId="{D2E66211-D1A7-4BF7-8572-52788551121E}" destId="{DBFD8B9C-6C48-4C6C-A8A2-5400F39A0606}" srcOrd="0" destOrd="0" presId="urn:microsoft.com/office/officeart/2005/8/layout/list1"/>
    <dgm:cxn modelId="{6028D21E-6B6B-4A56-86C0-5E48F7060F6E}" type="presOf" srcId="{098AABAB-947A-4885-8459-6C20E9841095}" destId="{AA63C729-C9DC-4D81-A1D5-81038B395B59}" srcOrd="0" destOrd="0" presId="urn:microsoft.com/office/officeart/2005/8/layout/list1"/>
    <dgm:cxn modelId="{10F4CC33-5FA9-4390-ABB1-022E0A9B9BCB}" type="presOf" srcId="{10916D2F-BF88-42F6-9CAF-38C256C3BA14}" destId="{57F38EC7-BA41-4274-8678-B9D023ED7168}" srcOrd="1" destOrd="0" presId="urn:microsoft.com/office/officeart/2005/8/layout/list1"/>
    <dgm:cxn modelId="{9D75ED5C-5785-4EBE-8170-09324DD50AA7}" srcId="{098AABAB-947A-4885-8459-6C20E9841095}" destId="{10916D2F-BF88-42F6-9CAF-38C256C3BA14}" srcOrd="1" destOrd="0" parTransId="{A26E9090-EDDC-4A7B-8AFF-6BD5290EF374}" sibTransId="{95D69460-EE0C-4023-92C5-5134F06A449B}"/>
    <dgm:cxn modelId="{E6C60345-BE34-4349-B49D-8B420C9E903D}" type="presOf" srcId="{D2E66211-D1A7-4BF7-8572-52788551121E}" destId="{6499A756-5B34-484E-9C8D-E289B11D83DC}" srcOrd="1" destOrd="0" presId="urn:microsoft.com/office/officeart/2005/8/layout/list1"/>
    <dgm:cxn modelId="{D2058C67-5CD3-46E2-97DD-AA88065BEB9D}" type="presOf" srcId="{10916D2F-BF88-42F6-9CAF-38C256C3BA14}" destId="{4E1C955F-D97D-4CB5-A38B-B8D98AD0389D}" srcOrd="0" destOrd="0" presId="urn:microsoft.com/office/officeart/2005/8/layout/list1"/>
    <dgm:cxn modelId="{C724EE80-BE1C-4DB2-8EF2-BD4BDC4B70B2}" srcId="{10916D2F-BF88-42F6-9CAF-38C256C3BA14}" destId="{FC324800-AD19-4599-89B3-DC33599F4C78}" srcOrd="0" destOrd="0" parTransId="{C8F3F1D6-E015-4E78-9E9F-929D166056D9}" sibTransId="{10FC67C1-E305-4F1E-B53D-3469BDD9FF0F}"/>
    <dgm:cxn modelId="{64BBE9A3-5E7F-41B0-A700-05695F472E23}" srcId="{D2E66211-D1A7-4BF7-8572-52788551121E}" destId="{AD16B28F-6511-4A68-A728-C9CC63C47749}" srcOrd="0" destOrd="0" parTransId="{BA3D2E8C-D640-43FE-85AA-60B851E0CB15}" sibTransId="{A6E2E04B-138F-4C90-B82D-1302312E6BF3}"/>
    <dgm:cxn modelId="{AE53D0C8-3C53-4A88-BA07-36E81E2E5433}" type="presOf" srcId="{FC324800-AD19-4599-89B3-DC33599F4C78}" destId="{EEDA909D-93B6-45E5-B245-A8220F614C0F}" srcOrd="0" destOrd="0"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AF7B0B0E-48AD-4868-A57F-64243B228C2E}" type="presParOf" srcId="{AA63C729-C9DC-4D81-A1D5-81038B395B59}" destId="{69B1D82F-83EA-472F-96C5-A109D0D836B1}" srcOrd="4" destOrd="0" presId="urn:microsoft.com/office/officeart/2005/8/layout/list1"/>
    <dgm:cxn modelId="{82887D9B-77F5-4246-A958-FD90CBFFAF30}" type="presParOf" srcId="{69B1D82F-83EA-472F-96C5-A109D0D836B1}" destId="{4E1C955F-D97D-4CB5-A38B-B8D98AD0389D}" srcOrd="0" destOrd="0" presId="urn:microsoft.com/office/officeart/2005/8/layout/list1"/>
    <dgm:cxn modelId="{AD74C674-8037-4525-BA3F-5C5BF77E19BA}" type="presParOf" srcId="{69B1D82F-83EA-472F-96C5-A109D0D836B1}" destId="{57F38EC7-BA41-4274-8678-B9D023ED7168}" srcOrd="1" destOrd="0" presId="urn:microsoft.com/office/officeart/2005/8/layout/list1"/>
    <dgm:cxn modelId="{09040A91-2966-4EC5-B8A8-3DD580D68864}" type="presParOf" srcId="{AA63C729-C9DC-4D81-A1D5-81038B395B59}" destId="{02A00EAC-83AC-423F-A5FF-3B2CF785C688}" srcOrd="5" destOrd="0" presId="urn:microsoft.com/office/officeart/2005/8/layout/list1"/>
    <dgm:cxn modelId="{FB1692AB-E65E-4527-85DA-C235EEA16328}" type="presParOf" srcId="{AA63C729-C9DC-4D81-A1D5-81038B395B59}" destId="{EEDA909D-93B6-45E5-B245-A8220F614C0F}" srcOrd="6" destOrd="0" presId="urn:microsoft.com/office/officeart/2005/8/layout/list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lvl="0" indent="0" algn="ctr" defTabSz="1066800">
            <a:lnSpc>
              <a:spcPct val="100000"/>
            </a:lnSpc>
            <a:spcBef>
              <a:spcPct val="0"/>
            </a:spcBef>
            <a:spcAft>
              <a:spcPts val="0"/>
            </a:spcAft>
            <a:buNone/>
          </a:pPr>
          <a:r>
            <a:rPr lang="en-US" sz="2400" b="0" kern="1200">
              <a:solidFill>
                <a:schemeClr val="tx1"/>
              </a:solidFill>
              <a:effectLst/>
              <a:latin typeface="Trebuchet MS" panose="020B0603020202020204" pitchFamily="34" charset="0"/>
            </a:rPr>
            <a:t>Coverage &amp; Retention Strategies</a:t>
          </a:r>
          <a:endParaRPr lang="en-US" sz="2400" b="0" kern="1200">
            <a:solidFill>
              <a:srgbClr val="000000"/>
            </a:solidFill>
            <a:effectLst/>
            <a:latin typeface="Trebuchet MS" panose="020B0603020202020204" pitchFamily="34" charset="0"/>
            <a:ea typeface="+mn-ea"/>
            <a:cs typeface="+mn-cs"/>
          </a:endParaRP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E08A5B16-8FB7-44AB-B229-B63EEE521F76}">
      <dgm:prSet custT="1">
        <dgm:style>
          <a:lnRef idx="3">
            <a:schemeClr val="lt1"/>
          </a:lnRef>
          <a:fillRef idx="1">
            <a:schemeClr val="accent3"/>
          </a:fillRef>
          <a:effectRef idx="1">
            <a:schemeClr val="accent3"/>
          </a:effectRef>
          <a:fontRef idx="minor">
            <a:schemeClr val="lt1"/>
          </a:fontRef>
        </dgm:style>
      </dgm:prSet>
      <dgm:spPr/>
      <dgm:t>
        <a:bodyPr/>
        <a:lstStyle/>
        <a:p>
          <a:r>
            <a:rPr lang="en-US" sz="2400" b="0" i="0">
              <a:latin typeface="Trebuchet MS" panose="020B0603020202020204" pitchFamily="34" charset="0"/>
            </a:rPr>
            <a:t>Increase limits</a:t>
          </a:r>
          <a:endParaRPr lang="en-US" sz="2400">
            <a:solidFill>
              <a:schemeClr val="tx1"/>
            </a:solidFill>
            <a:effectLst/>
            <a:latin typeface="Trebuchet MS" panose="020B0603020202020204" pitchFamily="34" charset="0"/>
          </a:endParaRPr>
        </a:p>
      </dgm:t>
    </dgm:pt>
    <dgm:pt modelId="{882A18B6-CCB7-4E96-B888-7034C6E93842}" type="parTrans" cxnId="{F5021E32-48D6-4791-8D63-8B3F3BD8E32F}">
      <dgm:prSet/>
      <dgm:spPr/>
      <dgm:t>
        <a:bodyPr/>
        <a:lstStyle/>
        <a:p>
          <a:endParaRPr lang="en-US" sz="2400">
            <a:latin typeface="Trebuchet MS" panose="020B0603020202020204" pitchFamily="34" charset="0"/>
          </a:endParaRPr>
        </a:p>
      </dgm:t>
    </dgm:pt>
    <dgm:pt modelId="{5067B118-1F90-4CEB-BA5B-960162D0A4D0}" type="sibTrans" cxnId="{F5021E32-48D6-4791-8D63-8B3F3BD8E32F}">
      <dgm:prSet/>
      <dgm:spPr/>
      <dgm:t>
        <a:bodyPr/>
        <a:lstStyle/>
        <a:p>
          <a:endParaRPr lang="en-US" sz="2400">
            <a:latin typeface="Trebuchet MS" panose="020B0603020202020204" pitchFamily="34" charset="0"/>
          </a:endParaRPr>
        </a:p>
      </dgm:t>
    </dgm:pt>
    <dgm:pt modelId="{EF93653D-7B80-4B9B-8DEE-6216C23972F6}">
      <dgm:prSet custT="1">
        <dgm:style>
          <a:lnRef idx="1">
            <a:schemeClr val="dk1"/>
          </a:lnRef>
          <a:fillRef idx="2">
            <a:schemeClr val="dk1"/>
          </a:fillRef>
          <a:effectRef idx="1">
            <a:schemeClr val="dk1"/>
          </a:effectRef>
          <a:fontRef idx="minor">
            <a:schemeClr val="dk1"/>
          </a:fontRef>
        </dgm:style>
      </dgm:prSet>
      <dgm:spPr/>
      <dgm:t>
        <a:bodyPr/>
        <a:lstStyle/>
        <a:p>
          <a:r>
            <a:rPr lang="en-US" sz="2400" b="0">
              <a:solidFill>
                <a:schemeClr val="tx1"/>
              </a:solidFill>
              <a:effectLst/>
              <a:latin typeface="Trebuchet MS" panose="020B0603020202020204" pitchFamily="34" charset="0"/>
            </a:rPr>
            <a:t>Cost Considerations</a:t>
          </a:r>
          <a:endParaRPr lang="en-US" sz="2400" b="0">
            <a:solidFill>
              <a:schemeClr val="tx1"/>
            </a:solidFill>
            <a:latin typeface="Trebuchet MS" panose="020B0603020202020204" pitchFamily="34" charset="0"/>
          </a:endParaRPr>
        </a:p>
      </dgm:t>
    </dgm:pt>
    <dgm:pt modelId="{5DA0A17E-F932-4071-9E41-FAEBA68232A9}" type="parTrans" cxnId="{9DF5A477-F96C-436A-9B61-D38C2ECED728}">
      <dgm:prSet/>
      <dgm:spPr/>
      <dgm:t>
        <a:bodyPr/>
        <a:lstStyle/>
        <a:p>
          <a:endParaRPr lang="en-US" sz="2400">
            <a:latin typeface="Trebuchet MS" panose="020B0603020202020204" pitchFamily="34" charset="0"/>
          </a:endParaRPr>
        </a:p>
      </dgm:t>
    </dgm:pt>
    <dgm:pt modelId="{E587F740-F4F7-440A-92D6-A8394D9F5539}" type="sibTrans" cxnId="{9DF5A477-F96C-436A-9B61-D38C2ECED728}">
      <dgm:prSet/>
      <dgm:spPr/>
      <dgm:t>
        <a:bodyPr/>
        <a:lstStyle/>
        <a:p>
          <a:endParaRPr lang="en-US" sz="2400">
            <a:latin typeface="Trebuchet MS" panose="020B0603020202020204" pitchFamily="34" charset="0"/>
          </a:endParaRPr>
        </a:p>
      </dgm:t>
    </dgm:pt>
    <dgm:pt modelId="{D33F52AD-29CE-4D92-A347-B911919BC33C}">
      <dgm:prSet custT="1">
        <dgm:style>
          <a:lnRef idx="3">
            <a:schemeClr val="lt1"/>
          </a:lnRef>
          <a:fillRef idx="1">
            <a:schemeClr val="accent3"/>
          </a:fillRef>
          <a:effectRef idx="1">
            <a:schemeClr val="accent3"/>
          </a:effectRef>
          <a:fontRef idx="minor">
            <a:schemeClr val="lt1"/>
          </a:fontRef>
        </dgm:style>
      </dgm:prSet>
      <dgm:spPr/>
      <dgm:t>
        <a:bodyPr/>
        <a:lstStyle/>
        <a:p>
          <a:r>
            <a:rPr lang="en-US" sz="2400" b="0" i="0">
              <a:latin typeface="Trebuchet MS" panose="020B0603020202020204" pitchFamily="34" charset="0"/>
            </a:rPr>
            <a:t>Assess costs and coverage levels</a:t>
          </a:r>
          <a:endParaRPr lang="en-US" sz="2400">
            <a:solidFill>
              <a:schemeClr val="tx1"/>
            </a:solidFill>
            <a:latin typeface="Trebuchet MS" panose="020B0603020202020204" pitchFamily="34" charset="0"/>
          </a:endParaRPr>
        </a:p>
      </dgm:t>
    </dgm:pt>
    <dgm:pt modelId="{106291D6-7016-4E91-BB41-96E25C6AF474}" type="parTrans" cxnId="{ED980E79-26F4-4F83-91F0-072B02549DF7}">
      <dgm:prSet/>
      <dgm:spPr/>
      <dgm:t>
        <a:bodyPr/>
        <a:lstStyle/>
        <a:p>
          <a:endParaRPr lang="en-US" sz="2400">
            <a:latin typeface="Trebuchet MS" panose="020B0603020202020204" pitchFamily="34" charset="0"/>
          </a:endParaRPr>
        </a:p>
      </dgm:t>
    </dgm:pt>
    <dgm:pt modelId="{557236BB-A665-4EF3-8A9D-B28CEE9EFCA3}" type="sibTrans" cxnId="{ED980E79-26F4-4F83-91F0-072B02549DF7}">
      <dgm:prSet/>
      <dgm:spPr/>
      <dgm:t>
        <a:bodyPr/>
        <a:lstStyle/>
        <a:p>
          <a:endParaRPr lang="en-US" sz="2400">
            <a:latin typeface="Trebuchet MS" panose="020B0603020202020204" pitchFamily="34" charset="0"/>
          </a:endParaRPr>
        </a:p>
      </dgm:t>
    </dgm:pt>
    <dgm:pt modelId="{7C5A466C-9727-47CA-BCB8-B7255CA4B9E4}">
      <dgm:prSet custT="1">
        <dgm:style>
          <a:lnRef idx="3">
            <a:schemeClr val="lt1"/>
          </a:lnRef>
          <a:fillRef idx="1">
            <a:schemeClr val="accent3"/>
          </a:fillRef>
          <a:effectRef idx="1">
            <a:schemeClr val="accent3"/>
          </a:effectRef>
          <a:fontRef idx="minor">
            <a:schemeClr val="lt1"/>
          </a:fontRef>
        </dgm:style>
      </dgm:prSet>
      <dgm:spPr/>
      <dgm:t>
        <a:bodyPr/>
        <a:lstStyle/>
        <a:p>
          <a:r>
            <a:rPr lang="en-US" sz="2400" b="0" i="0">
              <a:latin typeface="Trebuchet MS" panose="020B0603020202020204" pitchFamily="34" charset="0"/>
            </a:rPr>
            <a:t>Explore mutuals and marine-specific structures</a:t>
          </a:r>
          <a:endParaRPr lang="en-US" sz="2400">
            <a:solidFill>
              <a:schemeClr val="tx1"/>
            </a:solidFill>
            <a:effectLst/>
            <a:latin typeface="Trebuchet MS" panose="020B0603020202020204" pitchFamily="34" charset="0"/>
          </a:endParaRPr>
        </a:p>
      </dgm:t>
    </dgm:pt>
    <dgm:pt modelId="{C716FFFB-F521-415E-AB46-B933B2EAB223}" type="parTrans" cxnId="{E79A72CA-5CF9-4354-B0FE-449BAFD85FEE}">
      <dgm:prSet/>
      <dgm:spPr/>
      <dgm:t>
        <a:bodyPr/>
        <a:lstStyle/>
        <a:p>
          <a:endParaRPr lang="en-US" sz="2400">
            <a:latin typeface="Trebuchet MS" panose="020B0603020202020204" pitchFamily="34" charset="0"/>
          </a:endParaRPr>
        </a:p>
      </dgm:t>
    </dgm:pt>
    <dgm:pt modelId="{ADFEFB8D-2257-46E2-B8B5-0531B28B5353}" type="sibTrans" cxnId="{E79A72CA-5CF9-4354-B0FE-449BAFD85FEE}">
      <dgm:prSet/>
      <dgm:spPr/>
      <dgm:t>
        <a:bodyPr/>
        <a:lstStyle/>
        <a:p>
          <a:endParaRPr lang="en-US" sz="2400">
            <a:latin typeface="Trebuchet MS" panose="020B0603020202020204" pitchFamily="34" charset="0"/>
          </a:endParaRPr>
        </a:p>
      </dgm:t>
    </dgm:pt>
    <dgm:pt modelId="{B0391938-95EE-4413-9041-9E7226FC7120}">
      <dgm:prSet custT="1">
        <dgm:style>
          <a:lnRef idx="3">
            <a:schemeClr val="lt1"/>
          </a:lnRef>
          <a:fillRef idx="1">
            <a:schemeClr val="accent3"/>
          </a:fillRef>
          <a:effectRef idx="1">
            <a:schemeClr val="accent3"/>
          </a:effectRef>
          <a:fontRef idx="minor">
            <a:schemeClr val="lt1"/>
          </a:fontRef>
        </dgm:style>
      </dgm:prSet>
      <dgm:spPr/>
      <dgm:t>
        <a:bodyPr/>
        <a:lstStyle/>
        <a:p>
          <a:r>
            <a:rPr lang="en-US" sz="2400" b="0" i="0" dirty="0">
              <a:latin typeface="Trebuchet MS" panose="020B0603020202020204" pitchFamily="34" charset="0"/>
            </a:rPr>
            <a:t>Use a layered coverage</a:t>
          </a:r>
          <a:endParaRPr lang="en-US" sz="2400" dirty="0">
            <a:solidFill>
              <a:schemeClr val="tx1"/>
            </a:solidFill>
            <a:effectLst/>
            <a:latin typeface="Trebuchet MS" panose="020B0603020202020204" pitchFamily="34" charset="0"/>
          </a:endParaRPr>
        </a:p>
      </dgm:t>
    </dgm:pt>
    <dgm:pt modelId="{0E4F2FBD-3CCB-40D4-96D5-E09CE3EEB67E}" type="parTrans" cxnId="{E9A38A60-87CC-4985-8272-28E6F446B8F7}">
      <dgm:prSet/>
      <dgm:spPr/>
      <dgm:t>
        <a:bodyPr/>
        <a:lstStyle/>
        <a:p>
          <a:endParaRPr lang="en-US" sz="2400">
            <a:latin typeface="Trebuchet MS" panose="020B0603020202020204" pitchFamily="34" charset="0"/>
          </a:endParaRPr>
        </a:p>
      </dgm:t>
    </dgm:pt>
    <dgm:pt modelId="{35210620-4CEF-4EFB-98B7-EE01176E8EB9}" type="sibTrans" cxnId="{E9A38A60-87CC-4985-8272-28E6F446B8F7}">
      <dgm:prSet/>
      <dgm:spPr/>
      <dgm:t>
        <a:bodyPr/>
        <a:lstStyle/>
        <a:p>
          <a:endParaRPr lang="en-US" sz="2400">
            <a:latin typeface="Trebuchet MS" panose="020B0603020202020204" pitchFamily="34" charset="0"/>
          </a:endParaRPr>
        </a:p>
      </dgm:t>
    </dgm:pt>
    <dgm:pt modelId="{11406024-4C1C-44B4-B68D-7ACA4BD9D686}">
      <dgm:prSet custT="1">
        <dgm:style>
          <a:lnRef idx="3">
            <a:schemeClr val="lt1"/>
          </a:lnRef>
          <a:fillRef idx="1">
            <a:schemeClr val="accent3"/>
          </a:fillRef>
          <a:effectRef idx="1">
            <a:schemeClr val="accent3"/>
          </a:effectRef>
          <a:fontRef idx="minor">
            <a:schemeClr val="lt1"/>
          </a:fontRef>
        </dgm:style>
      </dgm:prSet>
      <dgm:spPr/>
      <dgm:t>
        <a:bodyPr/>
        <a:lstStyle/>
        <a:p>
          <a:r>
            <a:rPr lang="en-US" sz="2400" dirty="0">
              <a:solidFill>
                <a:schemeClr val="tx1"/>
              </a:solidFill>
              <a:latin typeface="Trebuchet MS" panose="020B0603020202020204" pitchFamily="34" charset="0"/>
            </a:rPr>
            <a:t>Cost-benefit analysis</a:t>
          </a:r>
        </a:p>
      </dgm:t>
    </dgm:pt>
    <dgm:pt modelId="{B1E074CB-F92C-4759-A687-C77229ED9B9F}" type="parTrans" cxnId="{87005D29-A770-4E64-92F5-91F0C220EDDF}">
      <dgm:prSet/>
      <dgm:spPr/>
      <dgm:t>
        <a:bodyPr/>
        <a:lstStyle/>
        <a:p>
          <a:endParaRPr lang="en-US" sz="2400">
            <a:latin typeface="Trebuchet MS" panose="020B0603020202020204" pitchFamily="34" charset="0"/>
          </a:endParaRPr>
        </a:p>
      </dgm:t>
    </dgm:pt>
    <dgm:pt modelId="{32356636-D06F-4E00-A5D7-2C1D0AE0262D}" type="sibTrans" cxnId="{87005D29-A770-4E64-92F5-91F0C220EDDF}">
      <dgm:prSet/>
      <dgm:spPr/>
      <dgm:t>
        <a:bodyPr/>
        <a:lstStyle/>
        <a:p>
          <a:endParaRPr lang="en-US" sz="2400">
            <a:latin typeface="Trebuchet MS" panose="020B0603020202020204" pitchFamily="34" charset="0"/>
          </a:endParaRPr>
        </a:p>
      </dgm:t>
    </dgm:pt>
    <dgm:pt modelId="{5DBF655A-BAF6-45BA-A61E-E3C2BE72187A}">
      <dgm:prSet custT="1">
        <dgm:style>
          <a:lnRef idx="3">
            <a:schemeClr val="lt1"/>
          </a:lnRef>
          <a:fillRef idx="1">
            <a:schemeClr val="accent3"/>
          </a:fillRef>
          <a:effectRef idx="1">
            <a:schemeClr val="accent3"/>
          </a:effectRef>
          <a:fontRef idx="minor">
            <a:schemeClr val="lt1"/>
          </a:fontRef>
        </dgm:style>
      </dgm:prSet>
      <dgm:spPr/>
      <dgm:t>
        <a:bodyPr/>
        <a:lstStyle/>
        <a:p>
          <a:r>
            <a:rPr lang="en-US" sz="2400" b="0" i="0" dirty="0">
              <a:latin typeface="Trebuchet MS" panose="020B0603020202020204" pitchFamily="34" charset="0"/>
            </a:rPr>
            <a:t>Align retention with risk profiles</a:t>
          </a:r>
          <a:endParaRPr lang="en-US" sz="2400" dirty="0">
            <a:solidFill>
              <a:schemeClr val="tx1"/>
            </a:solidFill>
            <a:effectLst/>
            <a:latin typeface="Trebuchet MS" panose="020B0603020202020204" pitchFamily="34" charset="0"/>
          </a:endParaRPr>
        </a:p>
      </dgm:t>
    </dgm:pt>
    <dgm:pt modelId="{83DB751A-90FC-43F1-BFD1-5A6B6C5A980F}" type="parTrans" cxnId="{D0FE701D-D60D-4ED6-9C03-9FC4B22B149C}">
      <dgm:prSet/>
      <dgm:spPr/>
      <dgm:t>
        <a:bodyPr/>
        <a:lstStyle/>
        <a:p>
          <a:endParaRPr lang="en-US" sz="2400">
            <a:latin typeface="Trebuchet MS" panose="020B0603020202020204" pitchFamily="34" charset="0"/>
          </a:endParaRPr>
        </a:p>
      </dgm:t>
    </dgm:pt>
    <dgm:pt modelId="{DF08E8CC-668B-4D69-998F-C7849B0D7A38}" type="sibTrans" cxnId="{D0FE701D-D60D-4ED6-9C03-9FC4B22B149C}">
      <dgm:prSet/>
      <dgm:spPr/>
      <dgm:t>
        <a:bodyPr/>
        <a:lstStyle/>
        <a:p>
          <a:endParaRPr lang="en-US" sz="2400">
            <a:latin typeface="Trebuchet MS" panose="020B0603020202020204" pitchFamily="34" charset="0"/>
          </a:endParaRPr>
        </a:p>
      </dgm:t>
    </dgm:pt>
    <dgm:pt modelId="{7ADEFEED-FC3C-45D6-9A5F-F0F4CBD3C8CD}">
      <dgm:prSet custT="1">
        <dgm:style>
          <a:lnRef idx="3">
            <a:schemeClr val="lt1"/>
          </a:lnRef>
          <a:fillRef idx="1">
            <a:schemeClr val="accent3"/>
          </a:fillRef>
          <a:effectRef idx="1">
            <a:schemeClr val="accent3"/>
          </a:effectRef>
          <a:fontRef idx="minor">
            <a:schemeClr val="lt1"/>
          </a:fontRef>
        </dgm:style>
      </dgm:prSet>
      <dgm:spPr/>
      <dgm:t>
        <a:bodyPr/>
        <a:lstStyle/>
        <a:p>
          <a:r>
            <a:rPr lang="en-US" sz="2400" b="0" i="0">
              <a:latin typeface="Trebuchet MS" panose="020B0603020202020204" pitchFamily="34" charset="0"/>
            </a:rPr>
            <a:t>Balance QS and excess of loss</a:t>
          </a:r>
          <a:endParaRPr lang="en-US" sz="2400">
            <a:solidFill>
              <a:schemeClr val="tx1"/>
            </a:solidFill>
            <a:effectLst/>
            <a:latin typeface="Trebuchet MS" panose="020B0603020202020204" pitchFamily="34" charset="0"/>
          </a:endParaRPr>
        </a:p>
      </dgm:t>
    </dgm:pt>
    <dgm:pt modelId="{8152CC4E-417C-4876-AC1E-5342C7A9D69E}" type="parTrans" cxnId="{F059E803-EC61-4851-8C02-F2354EBDF413}">
      <dgm:prSet/>
      <dgm:spPr/>
      <dgm:t>
        <a:bodyPr/>
        <a:lstStyle/>
        <a:p>
          <a:endParaRPr lang="en-US" sz="2400">
            <a:latin typeface="Trebuchet MS" panose="020B0603020202020204" pitchFamily="34" charset="0"/>
          </a:endParaRPr>
        </a:p>
      </dgm:t>
    </dgm:pt>
    <dgm:pt modelId="{6196A4F8-6F48-4874-9EDF-2CCDF8B10B4C}" type="sibTrans" cxnId="{F059E803-EC61-4851-8C02-F2354EBDF413}">
      <dgm:prSet/>
      <dgm:spPr/>
      <dgm:t>
        <a:bodyPr/>
        <a:lstStyle/>
        <a:p>
          <a:endParaRPr lang="en-US" sz="2400">
            <a:latin typeface="Trebuchet MS" panose="020B0603020202020204" pitchFamily="34" charset="0"/>
          </a:endParaRPr>
        </a:p>
      </dgm:t>
    </dgm:pt>
    <dgm:pt modelId="{7F7C5BF0-8387-4921-82FF-00C7E4877CD7}">
      <dgm:prSet custT="1">
        <dgm:style>
          <a:lnRef idx="3">
            <a:schemeClr val="lt1"/>
          </a:lnRef>
          <a:fillRef idx="1">
            <a:schemeClr val="accent3"/>
          </a:fillRef>
          <a:effectRef idx="1">
            <a:schemeClr val="accent3"/>
          </a:effectRef>
          <a:fontRef idx="minor">
            <a:schemeClr val="lt1"/>
          </a:fontRef>
        </dgm:style>
      </dgm:prSet>
      <dgm:spPr/>
      <dgm:t>
        <a:bodyPr/>
        <a:lstStyle/>
        <a:p>
          <a:r>
            <a:rPr lang="en-US" sz="2400">
              <a:solidFill>
                <a:schemeClr val="tx1"/>
              </a:solidFill>
              <a:latin typeface="Trebuchet MS" panose="020B0603020202020204" pitchFamily="34" charset="0"/>
            </a:rPr>
            <a:t>Benchmark with industry standards</a:t>
          </a:r>
        </a:p>
      </dgm:t>
    </dgm:pt>
    <dgm:pt modelId="{51AF7DE9-C13B-4E20-9231-4F0313BEC799}" type="parTrans" cxnId="{7E4F3A25-A20B-4A15-9D91-A47FAB50D9D0}">
      <dgm:prSet/>
      <dgm:spPr/>
      <dgm:t>
        <a:bodyPr/>
        <a:lstStyle/>
        <a:p>
          <a:endParaRPr lang="en-US" sz="2400"/>
        </a:p>
      </dgm:t>
    </dgm:pt>
    <dgm:pt modelId="{8627E92E-1A4C-48DB-8841-9E0C44BBB4CB}" type="sibTrans" cxnId="{7E4F3A25-A20B-4A15-9D91-A47FAB50D9D0}">
      <dgm:prSet/>
      <dgm:spPr/>
      <dgm:t>
        <a:bodyPr/>
        <a:lstStyle/>
        <a:p>
          <a:endParaRPr lang="en-US" sz="2400"/>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custScaleX="129801">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dgm:presLayoutVars>
          <dgm:bulletEnabled val="1"/>
        </dgm:presLayoutVars>
      </dgm:prSet>
      <dgm:spPr/>
    </dgm:pt>
    <dgm:pt modelId="{13E5F64A-037B-4E60-9CC9-F20820BA0DC7}" type="pres">
      <dgm:prSet presAssocID="{E9875224-49F3-45A5-8F0B-71114FA36D87}" presName="spaceBetweenRectangles" presStyleCnt="0"/>
      <dgm:spPr/>
    </dgm:pt>
    <dgm:pt modelId="{27D58CC2-BB9B-495E-89B5-64B1EFF0198E}" type="pres">
      <dgm:prSet presAssocID="{EF93653D-7B80-4B9B-8DEE-6216C23972F6}" presName="parentLin" presStyleCnt="0"/>
      <dgm:spPr/>
    </dgm:pt>
    <dgm:pt modelId="{B3CA9AFC-CA85-44AC-9354-CFF4C9E4A2FA}" type="pres">
      <dgm:prSet presAssocID="{EF93653D-7B80-4B9B-8DEE-6216C23972F6}" presName="parentLeftMargin" presStyleLbl="node1" presStyleIdx="0" presStyleCnt="2"/>
      <dgm:spPr/>
    </dgm:pt>
    <dgm:pt modelId="{50E486C9-E90B-406C-BD5D-72ED18A3F275}" type="pres">
      <dgm:prSet presAssocID="{EF93653D-7B80-4B9B-8DEE-6216C23972F6}" presName="parentText" presStyleLbl="node1" presStyleIdx="1" presStyleCnt="2" custScaleX="129801">
        <dgm:presLayoutVars>
          <dgm:chMax val="0"/>
          <dgm:bulletEnabled val="1"/>
        </dgm:presLayoutVars>
      </dgm:prSet>
      <dgm:spPr/>
    </dgm:pt>
    <dgm:pt modelId="{AEA2E4D4-F5C1-49EF-BA88-13DFA96001F0}" type="pres">
      <dgm:prSet presAssocID="{EF93653D-7B80-4B9B-8DEE-6216C23972F6}" presName="negativeSpace" presStyleCnt="0"/>
      <dgm:spPr/>
    </dgm:pt>
    <dgm:pt modelId="{493DD745-DC27-49DA-935B-84C75845FCD6}" type="pres">
      <dgm:prSet presAssocID="{EF93653D-7B80-4B9B-8DEE-6216C23972F6}" presName="childText" presStyleLbl="conFgAcc1" presStyleIdx="1" presStyleCnt="2">
        <dgm:presLayoutVars>
          <dgm:bulletEnabled val="1"/>
        </dgm:presLayoutVars>
      </dgm:prSet>
      <dgm:spPr/>
    </dgm:pt>
  </dgm:ptLst>
  <dgm:cxnLst>
    <dgm:cxn modelId="{F059E803-EC61-4851-8C02-F2354EBDF413}" srcId="{D2E66211-D1A7-4BF7-8572-52788551121E}" destId="{7ADEFEED-FC3C-45D6-9A5F-F0F4CBD3C8CD}" srcOrd="4" destOrd="0" parTransId="{8152CC4E-417C-4876-AC1E-5342C7A9D69E}" sibTransId="{6196A4F8-6F48-4874-9EDF-2CCDF8B10B4C}"/>
    <dgm:cxn modelId="{AF973D0F-BBC2-41B5-99AA-8E3A999E70F2}" type="presOf" srcId="{E08A5B16-8FB7-44AB-B229-B63EEE521F76}" destId="{9FAAFBA1-7649-41DD-9CC5-563152419DCA}" srcOrd="0" destOrd="0" presId="urn:microsoft.com/office/officeart/2005/8/layout/list1"/>
    <dgm:cxn modelId="{325F9610-6530-457A-9C2E-66426A93A88D}" type="presOf" srcId="{D33F52AD-29CE-4D92-A347-B911919BC33C}" destId="{493DD745-DC27-49DA-935B-84C75845FCD6}" srcOrd="0" destOrd="0" presId="urn:microsoft.com/office/officeart/2005/8/layout/list1"/>
    <dgm:cxn modelId="{82D8B314-5D40-4D46-BC42-876E6912346B}" type="presOf" srcId="{D2E66211-D1A7-4BF7-8572-52788551121E}" destId="{DBFD8B9C-6C48-4C6C-A8A2-5400F39A0606}" srcOrd="0" destOrd="0" presId="urn:microsoft.com/office/officeart/2005/8/layout/list1"/>
    <dgm:cxn modelId="{D0FE701D-D60D-4ED6-9C03-9FC4B22B149C}" srcId="{D2E66211-D1A7-4BF7-8572-52788551121E}" destId="{5DBF655A-BAF6-45BA-A61E-E3C2BE72187A}" srcOrd="3" destOrd="0" parTransId="{83DB751A-90FC-43F1-BFD1-5A6B6C5A980F}" sibTransId="{DF08E8CC-668B-4D69-998F-C7849B0D7A38}"/>
    <dgm:cxn modelId="{6028D21E-6B6B-4A56-86C0-5E48F7060F6E}" type="presOf" srcId="{098AABAB-947A-4885-8459-6C20E9841095}" destId="{AA63C729-C9DC-4D81-A1D5-81038B395B59}" srcOrd="0" destOrd="0" presId="urn:microsoft.com/office/officeart/2005/8/layout/list1"/>
    <dgm:cxn modelId="{7E4F3A25-A20B-4A15-9D91-A47FAB50D9D0}" srcId="{EF93653D-7B80-4B9B-8DEE-6216C23972F6}" destId="{7F7C5BF0-8387-4921-82FF-00C7E4877CD7}" srcOrd="1" destOrd="0" parTransId="{51AF7DE9-C13B-4E20-9231-4F0313BEC799}" sibTransId="{8627E92E-1A4C-48DB-8841-9E0C44BBB4CB}"/>
    <dgm:cxn modelId="{87005D29-A770-4E64-92F5-91F0C220EDDF}" srcId="{EF93653D-7B80-4B9B-8DEE-6216C23972F6}" destId="{11406024-4C1C-44B4-B68D-7ACA4BD9D686}" srcOrd="2" destOrd="0" parTransId="{B1E074CB-F92C-4759-A687-C77229ED9B9F}" sibTransId="{32356636-D06F-4E00-A5D7-2C1D0AE0262D}"/>
    <dgm:cxn modelId="{F5021E32-48D6-4791-8D63-8B3F3BD8E32F}" srcId="{D2E66211-D1A7-4BF7-8572-52788551121E}" destId="{E08A5B16-8FB7-44AB-B229-B63EEE521F76}" srcOrd="0" destOrd="0" parTransId="{882A18B6-CCB7-4E96-B888-7034C6E93842}" sibTransId="{5067B118-1F90-4CEB-BA5B-960162D0A4D0}"/>
    <dgm:cxn modelId="{E9A38A60-87CC-4985-8272-28E6F446B8F7}" srcId="{D2E66211-D1A7-4BF7-8572-52788551121E}" destId="{B0391938-95EE-4413-9041-9E7226FC7120}" srcOrd="2" destOrd="0" parTransId="{0E4F2FBD-3CCB-40D4-96D5-E09CE3EEB67E}" sibTransId="{35210620-4CEF-4EFB-98B7-EE01176E8EB9}"/>
    <dgm:cxn modelId="{E6C60345-BE34-4349-B49D-8B420C9E903D}" type="presOf" srcId="{D2E66211-D1A7-4BF7-8572-52788551121E}" destId="{6499A756-5B34-484E-9C8D-E289B11D83DC}" srcOrd="1" destOrd="0" presId="urn:microsoft.com/office/officeart/2005/8/layout/list1"/>
    <dgm:cxn modelId="{9DF5A477-F96C-436A-9B61-D38C2ECED728}" srcId="{098AABAB-947A-4885-8459-6C20E9841095}" destId="{EF93653D-7B80-4B9B-8DEE-6216C23972F6}" srcOrd="1" destOrd="0" parTransId="{5DA0A17E-F932-4071-9E41-FAEBA68232A9}" sibTransId="{E587F740-F4F7-440A-92D6-A8394D9F5539}"/>
    <dgm:cxn modelId="{ED980E79-26F4-4F83-91F0-072B02549DF7}" srcId="{EF93653D-7B80-4B9B-8DEE-6216C23972F6}" destId="{D33F52AD-29CE-4D92-A347-B911919BC33C}" srcOrd="0" destOrd="0" parTransId="{106291D6-7016-4E91-BB41-96E25C6AF474}" sibTransId="{557236BB-A665-4EF3-8A9D-B28CEE9EFCA3}"/>
    <dgm:cxn modelId="{81EAE487-34E0-4F5D-8EA5-9DD850CDA72C}" type="presOf" srcId="{EF93653D-7B80-4B9B-8DEE-6216C23972F6}" destId="{B3CA9AFC-CA85-44AC-9354-CFF4C9E4A2FA}" srcOrd="0" destOrd="0" presId="urn:microsoft.com/office/officeart/2005/8/layout/list1"/>
    <dgm:cxn modelId="{95BA7095-C69C-4A53-9F5E-37E02BEEB803}" type="presOf" srcId="{7F7C5BF0-8387-4921-82FF-00C7E4877CD7}" destId="{493DD745-DC27-49DA-935B-84C75845FCD6}" srcOrd="0" destOrd="1" presId="urn:microsoft.com/office/officeart/2005/8/layout/list1"/>
    <dgm:cxn modelId="{301AE796-FEE3-43CD-9DA0-A463A40BF93B}" type="presOf" srcId="{7ADEFEED-FC3C-45D6-9A5F-F0F4CBD3C8CD}" destId="{9FAAFBA1-7649-41DD-9CC5-563152419DCA}" srcOrd="0" destOrd="4" presId="urn:microsoft.com/office/officeart/2005/8/layout/list1"/>
    <dgm:cxn modelId="{E79A72CA-5CF9-4354-B0FE-449BAFD85FEE}" srcId="{D2E66211-D1A7-4BF7-8572-52788551121E}" destId="{7C5A466C-9727-47CA-BCB8-B7255CA4B9E4}" srcOrd="1" destOrd="0" parTransId="{C716FFFB-F521-415E-AB46-B933B2EAB223}" sibTransId="{ADFEFB8D-2257-46E2-B8B5-0531B28B5353}"/>
    <dgm:cxn modelId="{A4E054DA-100E-489E-820E-5571B331E7D9}" type="presOf" srcId="{B0391938-95EE-4413-9041-9E7226FC7120}" destId="{9FAAFBA1-7649-41DD-9CC5-563152419DCA}" srcOrd="0" destOrd="2" presId="urn:microsoft.com/office/officeart/2005/8/layout/list1"/>
    <dgm:cxn modelId="{18BFF9DD-F10D-4201-890D-AD3B1C24BD62}" type="presOf" srcId="{5DBF655A-BAF6-45BA-A61E-E3C2BE72187A}" destId="{9FAAFBA1-7649-41DD-9CC5-563152419DCA}" srcOrd="0" destOrd="3" presId="urn:microsoft.com/office/officeart/2005/8/layout/list1"/>
    <dgm:cxn modelId="{08ACEEE2-0584-4A67-A3ED-5DF3947C76F5}" type="presOf" srcId="{7C5A466C-9727-47CA-BCB8-B7255CA4B9E4}" destId="{9FAAFBA1-7649-41DD-9CC5-563152419DCA}" srcOrd="0" destOrd="1"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460062E9-41C6-491A-8CDE-405FCFEED98D}" type="presOf" srcId="{EF93653D-7B80-4B9B-8DEE-6216C23972F6}" destId="{50E486C9-E90B-406C-BD5D-72ED18A3F275}" srcOrd="1" destOrd="0" presId="urn:microsoft.com/office/officeart/2005/8/layout/list1"/>
    <dgm:cxn modelId="{FFDF0FFA-0731-4CB9-A363-DD156F939F14}" type="presOf" srcId="{11406024-4C1C-44B4-B68D-7ACA4BD9D686}" destId="{493DD745-DC27-49DA-935B-84C75845FCD6}" srcOrd="0" destOrd="2" presId="urn:microsoft.com/office/officeart/2005/8/layout/list1"/>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8DF73CD3-A042-42A1-BB6B-1968BA708F37}" type="presParOf" srcId="{AA63C729-C9DC-4D81-A1D5-81038B395B59}" destId="{27D58CC2-BB9B-495E-89B5-64B1EFF0198E}" srcOrd="4" destOrd="0" presId="urn:microsoft.com/office/officeart/2005/8/layout/list1"/>
    <dgm:cxn modelId="{55178382-5BEC-4B9C-BF22-1CF3C765A755}" type="presParOf" srcId="{27D58CC2-BB9B-495E-89B5-64B1EFF0198E}" destId="{B3CA9AFC-CA85-44AC-9354-CFF4C9E4A2FA}" srcOrd="0" destOrd="0" presId="urn:microsoft.com/office/officeart/2005/8/layout/list1"/>
    <dgm:cxn modelId="{7765C560-94F6-4EC5-B9A2-5589C4063680}" type="presParOf" srcId="{27D58CC2-BB9B-495E-89B5-64B1EFF0198E}" destId="{50E486C9-E90B-406C-BD5D-72ED18A3F275}" srcOrd="1" destOrd="0" presId="urn:microsoft.com/office/officeart/2005/8/layout/list1"/>
    <dgm:cxn modelId="{9BEC34DA-60D6-429C-A59D-D9231E0B32C3}" type="presParOf" srcId="{AA63C729-C9DC-4D81-A1D5-81038B395B59}" destId="{AEA2E4D4-F5C1-49EF-BA88-13DFA96001F0}" srcOrd="5" destOrd="0" presId="urn:microsoft.com/office/officeart/2005/8/layout/list1"/>
    <dgm:cxn modelId="{FDBF087C-65CA-4012-92AB-D32B3317AA30}" type="presParOf" srcId="{AA63C729-C9DC-4D81-A1D5-81038B395B59}" destId="{493DD745-DC27-49DA-935B-84C75845FCD6}" srcOrd="6"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Terms &amp; Conditions</a:t>
          </a: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AD16B28F-6511-4A68-A728-C9CC63C47749}">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b="0" i="0">
              <a:latin typeface="Trebuchet MS" panose="020B0603020202020204" pitchFamily="34" charset="0"/>
            </a:rPr>
            <a:t>Secure terms tailored to marine risks</a:t>
          </a:r>
          <a:endParaRPr lang="en-US" sz="2400">
            <a:solidFill>
              <a:schemeClr val="tx1"/>
            </a:solidFill>
            <a:effectLst/>
            <a:latin typeface="Trebuchet MS" panose="020B0603020202020204" pitchFamily="34" charset="0"/>
          </a:endParaRPr>
        </a:p>
      </dgm:t>
    </dgm:pt>
    <dgm:pt modelId="{BA3D2E8C-D640-43FE-85AA-60B851E0CB15}" type="parTrans" cxnId="{64BBE9A3-5E7F-41B0-A700-05695F472E23}">
      <dgm:prSet/>
      <dgm:spPr/>
      <dgm:t>
        <a:bodyPr/>
        <a:lstStyle/>
        <a:p>
          <a:endParaRPr lang="en-US" sz="2400">
            <a:latin typeface="Trebuchet MS" panose="020B0603020202020204" pitchFamily="34" charset="0"/>
          </a:endParaRPr>
        </a:p>
      </dgm:t>
    </dgm:pt>
    <dgm:pt modelId="{A6E2E04B-138F-4C90-B82D-1302312E6BF3}" type="sibTrans" cxnId="{64BBE9A3-5E7F-41B0-A700-05695F472E23}">
      <dgm:prSet/>
      <dgm:spPr/>
      <dgm:t>
        <a:bodyPr/>
        <a:lstStyle/>
        <a:p>
          <a:endParaRPr lang="en-US" sz="2400">
            <a:latin typeface="Trebuchet MS" panose="020B0603020202020204" pitchFamily="34" charset="0"/>
          </a:endParaRPr>
        </a:p>
      </dgm:t>
    </dgm:pt>
    <dgm:pt modelId="{10916D2F-BF88-42F6-9CAF-38C256C3BA14}">
      <dgm:prSet custT="1">
        <dgm:style>
          <a:lnRef idx="1">
            <a:schemeClr val="dk1"/>
          </a:lnRef>
          <a:fillRef idx="2">
            <a:schemeClr val="dk1"/>
          </a:fillRef>
          <a:effectRef idx="1">
            <a:schemeClr val="dk1"/>
          </a:effectRef>
          <a:fontRef idx="minor">
            <a:schemeClr val="dk1"/>
          </a:fontRef>
        </dgm:style>
      </dgm:prSet>
      <dgm:spPr/>
      <dgm: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Additional Considerations</a:t>
          </a:r>
        </a:p>
      </dgm:t>
    </dgm:pt>
    <dgm:pt modelId="{A26E9090-EDDC-4A7B-8AFF-6BD5290EF374}" type="parTrans" cxnId="{9D75ED5C-5785-4EBE-8170-09324DD50AA7}">
      <dgm:prSet/>
      <dgm:spPr/>
      <dgm:t>
        <a:bodyPr/>
        <a:lstStyle/>
        <a:p>
          <a:endParaRPr lang="en-US" sz="2400">
            <a:latin typeface="Trebuchet MS" panose="020B0603020202020204" pitchFamily="34" charset="0"/>
          </a:endParaRPr>
        </a:p>
      </dgm:t>
    </dgm:pt>
    <dgm:pt modelId="{95D69460-EE0C-4023-92C5-5134F06A449B}" type="sibTrans" cxnId="{9D75ED5C-5785-4EBE-8170-09324DD50AA7}">
      <dgm:prSet/>
      <dgm:spPr/>
      <dgm:t>
        <a:bodyPr/>
        <a:lstStyle/>
        <a:p>
          <a:endParaRPr lang="en-US" sz="2400">
            <a:latin typeface="Trebuchet MS" panose="020B0603020202020204" pitchFamily="34" charset="0"/>
          </a:endParaRPr>
        </a:p>
      </dgm:t>
    </dgm:pt>
    <dgm:pt modelId="{FC324800-AD19-4599-89B3-DC33599F4C78}">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b="0" i="0">
              <a:latin typeface="Trebuchet MS" panose="020B0603020202020204" pitchFamily="34" charset="0"/>
            </a:rPr>
            <a:t>Maritime regulations</a:t>
          </a:r>
          <a:endParaRPr lang="en-US" sz="2400">
            <a:solidFill>
              <a:schemeClr val="tx1"/>
            </a:solidFill>
            <a:effectLst/>
            <a:latin typeface="Trebuchet MS" panose="020B0603020202020204" pitchFamily="34" charset="0"/>
          </a:endParaRPr>
        </a:p>
      </dgm:t>
    </dgm:pt>
    <dgm:pt modelId="{C8F3F1D6-E015-4E78-9E9F-929D166056D9}" type="parTrans" cxnId="{C724EE80-BE1C-4DB2-8EF2-BD4BDC4B70B2}">
      <dgm:prSet/>
      <dgm:spPr/>
      <dgm:t>
        <a:bodyPr/>
        <a:lstStyle/>
        <a:p>
          <a:endParaRPr lang="en-US" sz="2400">
            <a:latin typeface="Trebuchet MS" panose="020B0603020202020204" pitchFamily="34" charset="0"/>
          </a:endParaRPr>
        </a:p>
      </dgm:t>
    </dgm:pt>
    <dgm:pt modelId="{10FC67C1-E305-4F1E-B53D-3469BDD9FF0F}" type="sibTrans" cxnId="{C724EE80-BE1C-4DB2-8EF2-BD4BDC4B70B2}">
      <dgm:prSet/>
      <dgm:spPr/>
      <dgm:t>
        <a:bodyPr/>
        <a:lstStyle/>
        <a:p>
          <a:endParaRPr lang="en-US" sz="2400">
            <a:latin typeface="Trebuchet MS" panose="020B0603020202020204" pitchFamily="34" charset="0"/>
          </a:endParaRPr>
        </a:p>
      </dgm:t>
    </dgm:pt>
    <dgm:pt modelId="{E72DCBD6-6524-44D8-B555-CAA346971B9F}">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b="0" i="0" dirty="0">
              <a:latin typeface="Trebuchet MS" panose="020B0603020202020204" pitchFamily="34" charset="0"/>
            </a:rPr>
            <a:t>Adapt to changing operations and regulations</a:t>
          </a:r>
          <a:endParaRPr lang="en-US" sz="2400" dirty="0">
            <a:solidFill>
              <a:schemeClr val="tx1"/>
            </a:solidFill>
            <a:effectLst/>
            <a:latin typeface="Trebuchet MS" panose="020B0603020202020204" pitchFamily="34" charset="0"/>
          </a:endParaRPr>
        </a:p>
      </dgm:t>
    </dgm:pt>
    <dgm:pt modelId="{6C598D1B-6B96-48E3-BF42-CF366979F832}" type="parTrans" cxnId="{205016ED-C4ED-4EE8-A34A-12DA5B1B2A1E}">
      <dgm:prSet/>
      <dgm:spPr/>
      <dgm:t>
        <a:bodyPr/>
        <a:lstStyle/>
        <a:p>
          <a:endParaRPr lang="en-US" sz="2400">
            <a:latin typeface="Trebuchet MS" panose="020B0603020202020204" pitchFamily="34" charset="0"/>
          </a:endParaRPr>
        </a:p>
      </dgm:t>
    </dgm:pt>
    <dgm:pt modelId="{7155A94A-C5E2-42FA-9A57-02B1E821FE8D}" type="sibTrans" cxnId="{205016ED-C4ED-4EE8-A34A-12DA5B1B2A1E}">
      <dgm:prSet/>
      <dgm:spPr/>
      <dgm:t>
        <a:bodyPr/>
        <a:lstStyle/>
        <a:p>
          <a:endParaRPr lang="en-US" sz="2400">
            <a:latin typeface="Trebuchet MS" panose="020B0603020202020204" pitchFamily="34" charset="0"/>
          </a:endParaRPr>
        </a:p>
      </dgm:t>
    </dgm:pt>
    <dgm:pt modelId="{0594DDA6-05C9-45DA-9C04-B1000A18B671}">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a:solidFill>
                <a:schemeClr val="tx1"/>
              </a:solidFill>
              <a:effectLst/>
              <a:latin typeface="Trebuchet MS" panose="020B0603020202020204" pitchFamily="34" charset="0"/>
            </a:rPr>
            <a:t>Market Trends</a:t>
          </a:r>
        </a:p>
      </dgm:t>
    </dgm:pt>
    <dgm:pt modelId="{0ED58E60-7220-4533-AB32-5E0F3F724A10}" type="parTrans" cxnId="{FEE9D3D2-F139-4C11-B404-4345891F7A46}">
      <dgm:prSet/>
      <dgm:spPr/>
      <dgm:t>
        <a:bodyPr/>
        <a:lstStyle/>
        <a:p>
          <a:endParaRPr lang="en-US" sz="2400">
            <a:latin typeface="Trebuchet MS" panose="020B0603020202020204" pitchFamily="34" charset="0"/>
          </a:endParaRPr>
        </a:p>
      </dgm:t>
    </dgm:pt>
    <dgm:pt modelId="{728FBD4B-A63F-42AF-A9AA-D1AC9AD85192}" type="sibTrans" cxnId="{FEE9D3D2-F139-4C11-B404-4345891F7A46}">
      <dgm:prSet/>
      <dgm:spPr/>
      <dgm:t>
        <a:bodyPr/>
        <a:lstStyle/>
        <a:p>
          <a:endParaRPr lang="en-US" sz="2400">
            <a:latin typeface="Trebuchet MS" panose="020B0603020202020204" pitchFamily="34" charset="0"/>
          </a:endParaRPr>
        </a:p>
      </dgm:t>
    </dgm:pt>
    <dgm:pt modelId="{2D411222-A8EB-4B67-A887-13B29BA895B3}">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b="0" i="0" dirty="0">
              <a:latin typeface="Trebuchet MS" panose="020B0603020202020204" pitchFamily="34" charset="0"/>
            </a:rPr>
            <a:t>Enhance collaboration between underwriting and reinsurance</a:t>
          </a:r>
          <a:endParaRPr lang="en-US" sz="2400" dirty="0">
            <a:solidFill>
              <a:schemeClr val="tx1"/>
            </a:solidFill>
            <a:effectLst/>
            <a:latin typeface="Trebuchet MS" panose="020B0603020202020204" pitchFamily="34" charset="0"/>
          </a:endParaRPr>
        </a:p>
      </dgm:t>
    </dgm:pt>
    <dgm:pt modelId="{9D97656B-8EB0-46CC-AE48-60250D23E325}" type="parTrans" cxnId="{F9D52414-29D2-44BE-BCC2-7DE5B83D54DD}">
      <dgm:prSet/>
      <dgm:spPr/>
      <dgm:t>
        <a:bodyPr/>
        <a:lstStyle/>
        <a:p>
          <a:endParaRPr lang="en-US" sz="2400">
            <a:latin typeface="Trebuchet MS" panose="020B0603020202020204" pitchFamily="34" charset="0"/>
          </a:endParaRPr>
        </a:p>
      </dgm:t>
    </dgm:pt>
    <dgm:pt modelId="{E79B5097-5FAF-4CB5-B2BE-2F9AEA2BE426}" type="sibTrans" cxnId="{F9D52414-29D2-44BE-BCC2-7DE5B83D54DD}">
      <dgm:prSet/>
      <dgm:spPr/>
      <dgm:t>
        <a:bodyPr/>
        <a:lstStyle/>
        <a:p>
          <a:endParaRPr lang="en-US" sz="2400">
            <a:latin typeface="Trebuchet MS" panose="020B0603020202020204" pitchFamily="34" charset="0"/>
          </a:endParaRPr>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custScaleX="124114">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dgm:presLayoutVars>
          <dgm:bulletEnabled val="1"/>
        </dgm:presLayoutVars>
      </dgm:prSet>
      <dgm:spPr/>
    </dgm:pt>
    <dgm:pt modelId="{13E5F64A-037B-4E60-9CC9-F20820BA0DC7}" type="pres">
      <dgm:prSet presAssocID="{E9875224-49F3-45A5-8F0B-71114FA36D87}" presName="spaceBetweenRectangles" presStyleCnt="0"/>
      <dgm:spPr/>
    </dgm:pt>
    <dgm:pt modelId="{69B1D82F-83EA-472F-96C5-A109D0D836B1}" type="pres">
      <dgm:prSet presAssocID="{10916D2F-BF88-42F6-9CAF-38C256C3BA14}" presName="parentLin" presStyleCnt="0"/>
      <dgm:spPr/>
    </dgm:pt>
    <dgm:pt modelId="{4E1C955F-D97D-4CB5-A38B-B8D98AD0389D}" type="pres">
      <dgm:prSet presAssocID="{10916D2F-BF88-42F6-9CAF-38C256C3BA14}" presName="parentLeftMargin" presStyleLbl="node1" presStyleIdx="0" presStyleCnt="2"/>
      <dgm:spPr/>
    </dgm:pt>
    <dgm:pt modelId="{57F38EC7-BA41-4274-8678-B9D023ED7168}" type="pres">
      <dgm:prSet presAssocID="{10916D2F-BF88-42F6-9CAF-38C256C3BA14}" presName="parentText" presStyleLbl="node1" presStyleIdx="1" presStyleCnt="2" custScaleX="126850">
        <dgm:presLayoutVars>
          <dgm:chMax val="0"/>
          <dgm:bulletEnabled val="1"/>
        </dgm:presLayoutVars>
      </dgm:prSet>
      <dgm:spPr/>
    </dgm:pt>
    <dgm:pt modelId="{02A00EAC-83AC-423F-A5FF-3B2CF785C688}" type="pres">
      <dgm:prSet presAssocID="{10916D2F-BF88-42F6-9CAF-38C256C3BA14}" presName="negativeSpace" presStyleCnt="0"/>
      <dgm:spPr/>
    </dgm:pt>
    <dgm:pt modelId="{EEDA909D-93B6-45E5-B245-A8220F614C0F}" type="pres">
      <dgm:prSet presAssocID="{10916D2F-BF88-42F6-9CAF-38C256C3BA14}" presName="childText" presStyleLbl="conFgAcc1" presStyleIdx="1" presStyleCnt="2">
        <dgm:presLayoutVars>
          <dgm:bulletEnabled val="1"/>
        </dgm:presLayoutVars>
      </dgm:prSet>
      <dgm:spPr/>
    </dgm:pt>
  </dgm:ptLst>
  <dgm:cxnLst>
    <dgm:cxn modelId="{B923D606-B6DF-4714-ACEC-3B6EAD6FF3AB}" type="presOf" srcId="{AD16B28F-6511-4A68-A728-C9CC63C47749}" destId="{9FAAFBA1-7649-41DD-9CC5-563152419DCA}" srcOrd="0" destOrd="0" presId="urn:microsoft.com/office/officeart/2005/8/layout/list1"/>
    <dgm:cxn modelId="{F280280D-97DA-4E79-8BE2-A4EBCF425A29}" type="presOf" srcId="{E72DCBD6-6524-44D8-B555-CAA346971B9F}" destId="{9FAAFBA1-7649-41DD-9CC5-563152419DCA}" srcOrd="0" destOrd="1" presId="urn:microsoft.com/office/officeart/2005/8/layout/list1"/>
    <dgm:cxn modelId="{F9D52414-29D2-44BE-BCC2-7DE5B83D54DD}" srcId="{10916D2F-BF88-42F6-9CAF-38C256C3BA14}" destId="{2D411222-A8EB-4B67-A887-13B29BA895B3}" srcOrd="2" destOrd="0" parTransId="{9D97656B-8EB0-46CC-AE48-60250D23E325}" sibTransId="{E79B5097-5FAF-4CB5-B2BE-2F9AEA2BE426}"/>
    <dgm:cxn modelId="{82D8B314-5D40-4D46-BC42-876E6912346B}" type="presOf" srcId="{D2E66211-D1A7-4BF7-8572-52788551121E}" destId="{DBFD8B9C-6C48-4C6C-A8A2-5400F39A0606}" srcOrd="0" destOrd="0" presId="urn:microsoft.com/office/officeart/2005/8/layout/list1"/>
    <dgm:cxn modelId="{6028D21E-6B6B-4A56-86C0-5E48F7060F6E}" type="presOf" srcId="{098AABAB-947A-4885-8459-6C20E9841095}" destId="{AA63C729-C9DC-4D81-A1D5-81038B395B59}" srcOrd="0" destOrd="0" presId="urn:microsoft.com/office/officeart/2005/8/layout/list1"/>
    <dgm:cxn modelId="{10F4CC33-5FA9-4390-ABB1-022E0A9B9BCB}" type="presOf" srcId="{10916D2F-BF88-42F6-9CAF-38C256C3BA14}" destId="{57F38EC7-BA41-4274-8678-B9D023ED7168}" srcOrd="1" destOrd="0" presId="urn:microsoft.com/office/officeart/2005/8/layout/list1"/>
    <dgm:cxn modelId="{9D75ED5C-5785-4EBE-8170-09324DD50AA7}" srcId="{098AABAB-947A-4885-8459-6C20E9841095}" destId="{10916D2F-BF88-42F6-9CAF-38C256C3BA14}" srcOrd="1" destOrd="0" parTransId="{A26E9090-EDDC-4A7B-8AFF-6BD5290EF374}" sibTransId="{95D69460-EE0C-4023-92C5-5134F06A449B}"/>
    <dgm:cxn modelId="{E6C60345-BE34-4349-B49D-8B420C9E903D}" type="presOf" srcId="{D2E66211-D1A7-4BF7-8572-52788551121E}" destId="{6499A756-5B34-484E-9C8D-E289B11D83DC}" srcOrd="1" destOrd="0" presId="urn:microsoft.com/office/officeart/2005/8/layout/list1"/>
    <dgm:cxn modelId="{D2058C67-5CD3-46E2-97DD-AA88065BEB9D}" type="presOf" srcId="{10916D2F-BF88-42F6-9CAF-38C256C3BA14}" destId="{4E1C955F-D97D-4CB5-A38B-B8D98AD0389D}" srcOrd="0" destOrd="0" presId="urn:microsoft.com/office/officeart/2005/8/layout/list1"/>
    <dgm:cxn modelId="{03167953-39B3-487D-8EA1-8C36CB214922}" type="presOf" srcId="{0594DDA6-05C9-45DA-9C04-B1000A18B671}" destId="{EEDA909D-93B6-45E5-B245-A8220F614C0F}" srcOrd="0" destOrd="1" presId="urn:microsoft.com/office/officeart/2005/8/layout/list1"/>
    <dgm:cxn modelId="{561E2957-4764-448A-A6BA-014781958ADE}" type="presOf" srcId="{2D411222-A8EB-4B67-A887-13B29BA895B3}" destId="{EEDA909D-93B6-45E5-B245-A8220F614C0F}" srcOrd="0" destOrd="2" presId="urn:microsoft.com/office/officeart/2005/8/layout/list1"/>
    <dgm:cxn modelId="{C724EE80-BE1C-4DB2-8EF2-BD4BDC4B70B2}" srcId="{10916D2F-BF88-42F6-9CAF-38C256C3BA14}" destId="{FC324800-AD19-4599-89B3-DC33599F4C78}" srcOrd="0" destOrd="0" parTransId="{C8F3F1D6-E015-4E78-9E9F-929D166056D9}" sibTransId="{10FC67C1-E305-4F1E-B53D-3469BDD9FF0F}"/>
    <dgm:cxn modelId="{64BBE9A3-5E7F-41B0-A700-05695F472E23}" srcId="{D2E66211-D1A7-4BF7-8572-52788551121E}" destId="{AD16B28F-6511-4A68-A728-C9CC63C47749}" srcOrd="0" destOrd="0" parTransId="{BA3D2E8C-D640-43FE-85AA-60B851E0CB15}" sibTransId="{A6E2E04B-138F-4C90-B82D-1302312E6BF3}"/>
    <dgm:cxn modelId="{AE53D0C8-3C53-4A88-BA07-36E81E2E5433}" type="presOf" srcId="{FC324800-AD19-4599-89B3-DC33599F4C78}" destId="{EEDA909D-93B6-45E5-B245-A8220F614C0F}" srcOrd="0" destOrd="0" presId="urn:microsoft.com/office/officeart/2005/8/layout/list1"/>
    <dgm:cxn modelId="{FEE9D3D2-F139-4C11-B404-4345891F7A46}" srcId="{10916D2F-BF88-42F6-9CAF-38C256C3BA14}" destId="{0594DDA6-05C9-45DA-9C04-B1000A18B671}" srcOrd="1" destOrd="0" parTransId="{0ED58E60-7220-4533-AB32-5E0F3F724A10}" sibTransId="{728FBD4B-A63F-42AF-A9AA-D1AC9AD85192}"/>
    <dgm:cxn modelId="{12B520E5-ECBC-4A72-B9F8-60241630A0D2}" srcId="{098AABAB-947A-4885-8459-6C20E9841095}" destId="{D2E66211-D1A7-4BF7-8572-52788551121E}" srcOrd="0" destOrd="0" parTransId="{A574AE5F-32E0-42A1-88FE-E96382FE8F5B}" sibTransId="{E9875224-49F3-45A5-8F0B-71114FA36D87}"/>
    <dgm:cxn modelId="{205016ED-C4ED-4EE8-A34A-12DA5B1B2A1E}" srcId="{D2E66211-D1A7-4BF7-8572-52788551121E}" destId="{E72DCBD6-6524-44D8-B555-CAA346971B9F}" srcOrd="1" destOrd="0" parTransId="{6C598D1B-6B96-48E3-BF42-CF366979F832}" sibTransId="{7155A94A-C5E2-42FA-9A57-02B1E821FE8D}"/>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AF7B0B0E-48AD-4868-A57F-64243B228C2E}" type="presParOf" srcId="{AA63C729-C9DC-4D81-A1D5-81038B395B59}" destId="{69B1D82F-83EA-472F-96C5-A109D0D836B1}" srcOrd="4" destOrd="0" presId="urn:microsoft.com/office/officeart/2005/8/layout/list1"/>
    <dgm:cxn modelId="{82887D9B-77F5-4246-A958-FD90CBFFAF30}" type="presParOf" srcId="{69B1D82F-83EA-472F-96C5-A109D0D836B1}" destId="{4E1C955F-D97D-4CB5-A38B-B8D98AD0389D}" srcOrd="0" destOrd="0" presId="urn:microsoft.com/office/officeart/2005/8/layout/list1"/>
    <dgm:cxn modelId="{AD74C674-8037-4525-BA3F-5C5BF77E19BA}" type="presParOf" srcId="{69B1D82F-83EA-472F-96C5-A109D0D836B1}" destId="{57F38EC7-BA41-4274-8678-B9D023ED7168}" srcOrd="1" destOrd="0" presId="urn:microsoft.com/office/officeart/2005/8/layout/list1"/>
    <dgm:cxn modelId="{09040A91-2966-4EC5-B8A8-3DD580D68864}" type="presParOf" srcId="{AA63C729-C9DC-4D81-A1D5-81038B395B59}" destId="{02A00EAC-83AC-423F-A5FF-3B2CF785C688}" srcOrd="5" destOrd="0" presId="urn:microsoft.com/office/officeart/2005/8/layout/list1"/>
    <dgm:cxn modelId="{FB1692AB-E65E-4527-85DA-C235EEA16328}" type="presParOf" srcId="{AA63C729-C9DC-4D81-A1D5-81038B395B59}" destId="{EEDA909D-93B6-45E5-B245-A8220F614C0F}" srcOrd="6" destOrd="0" presId="urn:microsoft.com/office/officeart/2005/8/layout/list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5D4CA63-6FBD-435C-97C4-A9BFBFCD37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5D6C65-1246-41B6-8C45-52F49D4D1202}">
      <dgm:prSet phldrT="[Text]" custT="1"/>
      <dgm:spPr>
        <a:solidFill>
          <a:srgbClr val="1C73A9"/>
        </a:solidFill>
      </dgm:spPr>
      <dgm:t>
        <a:bodyPr/>
        <a:lstStyle/>
        <a:p>
          <a:pPr marL="274320" algn="l">
            <a:lnSpc>
              <a:spcPct val="100000"/>
            </a:lnSpc>
            <a:spcBef>
              <a:spcPts val="600"/>
            </a:spcBef>
            <a:spcAft>
              <a:spcPts val="600"/>
            </a:spcAft>
          </a:pPr>
          <a:r>
            <a:rPr lang="en-US" sz="2800">
              <a:latin typeface="Trebuchet MS" panose="020B0603020202020204" pitchFamily="34" charset="0"/>
            </a:rPr>
            <a:t>Case Study Overview</a:t>
          </a:r>
        </a:p>
      </dgm:t>
    </dgm:pt>
    <dgm:pt modelId="{743F7618-181B-48EE-A595-BC4F9766C631}" type="par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1E331FA5-AC6C-42DA-9A15-E474387FE1CF}" type="sib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57EF05BE-C385-4F42-9131-3625AC797C8E}">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Marine Insurance Overview</a:t>
          </a:r>
        </a:p>
      </dgm:t>
    </dgm:pt>
    <dgm:pt modelId="{E70B1465-2A8E-4896-935E-09880E4EF927}" type="par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7F5EA05-8397-4FCA-B1F0-C6234F6A015E}" type="sib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D5CCA57-CE11-4924-96DA-0579131353F4}">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Pricing Methodology</a:t>
          </a:r>
        </a:p>
      </dgm:t>
    </dgm:pt>
    <dgm:pt modelId="{C9B845A9-671A-4A97-B433-6DD4EF56F243}" type="par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B56F45CB-72CB-4CAC-876C-AE0A5CC2EE89}" type="sib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79FDC0AF-6A34-439F-B50D-7D1B7C6B521F}">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Impact of Reserving Assumptions</a:t>
          </a:r>
        </a:p>
      </dgm:t>
    </dgm:pt>
    <dgm:pt modelId="{F3D914AC-418A-4526-91BC-2CE7B2F988E9}" type="par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1A11E0ED-EA18-435C-AB28-02930909B7A2}" type="sib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C6FDB6A0-1511-4F95-BF9C-691A16BB28A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Solvency Assessment</a:t>
          </a:r>
        </a:p>
      </dgm:t>
    </dgm:pt>
    <dgm:pt modelId="{32531EBB-36A4-438C-9C0C-AB54D6295695}" type="par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CC317134-DB03-4B32-8601-F17FAA580732}" type="sib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05A36FB5-F633-46D7-A8F5-127553A4C2A3}">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Underwriting Strategic Options</a:t>
          </a:r>
        </a:p>
      </dgm:t>
    </dgm:pt>
    <dgm:pt modelId="{7331765A-F4CB-4E63-8C48-B106C1A9365C}" type="par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4F118DED-7A45-4E9D-B3C9-3A6C0D7C0596}" type="sib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0F2A2B84-B10B-4439-B84D-3A945FCF7CE6}">
      <dgm:prSet custT="1"/>
      <dgm:spPr>
        <a:solidFill>
          <a:schemeClr val="accent3">
            <a:lumMod val="50000"/>
          </a:schemeClr>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Portfolio Monitoring &amp; Review Process</a:t>
          </a:r>
        </a:p>
      </dgm:t>
    </dgm:pt>
    <dgm:pt modelId="{25D84043-530D-46D7-9235-01384526E925}" type="par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6AC4BBA-096D-4AE3-AFCA-74E4861BD93E}" type="sib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0FD090A-C782-4B03-BDC7-793222B09FC9}">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Conclusion</a:t>
          </a:r>
        </a:p>
      </dgm:t>
    </dgm:pt>
    <dgm:pt modelId="{4B2BD5B7-5BE1-494E-8B9D-7E845E4FEFDC}" type="par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3854A71D-FC68-4D73-81DF-F100B5791330}" type="sib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67FDD1B4-A40E-48B0-B152-734E216E2539}">
      <dgm:prSet custT="1"/>
      <dgm:spPr>
        <a:solidFill>
          <a:srgbClr val="1C73A9"/>
        </a:solidFill>
      </dgm:spPr>
      <dgm:t>
        <a:bodyPr/>
        <a:lstStyle/>
        <a:p>
          <a:pPr marL="274320" algn="l">
            <a:spcBef>
              <a:spcPts val="600"/>
            </a:spcBef>
            <a:spcAft>
              <a:spcPts val="600"/>
            </a:spcAft>
          </a:pPr>
          <a:r>
            <a:rPr lang="en-US" sz="2800">
              <a:latin typeface="Trebuchet MS" panose="020B0603020202020204" pitchFamily="34" charset="0"/>
            </a:rPr>
            <a:t>Q&amp;A</a:t>
          </a:r>
        </a:p>
      </dgm:t>
    </dgm:pt>
    <dgm:pt modelId="{D8E8FACB-FB59-4BB2-ACDC-7213D791C12E}" type="par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8E8F36D7-D1F3-4B9F-BB04-A32C45B84FE2}" type="sib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C9ECA848-FEA0-432C-9232-88832F07A5A3}" type="pres">
      <dgm:prSet presAssocID="{25D4CA63-6FBD-435C-97C4-A9BFBFCD37F8}" presName="linear" presStyleCnt="0">
        <dgm:presLayoutVars>
          <dgm:animLvl val="lvl"/>
          <dgm:resizeHandles val="exact"/>
        </dgm:presLayoutVars>
      </dgm:prSet>
      <dgm:spPr/>
    </dgm:pt>
    <dgm:pt modelId="{ABEE5200-BEC6-44A2-BEF4-05156E5C08BE}" type="pres">
      <dgm:prSet presAssocID="{055D6C65-1246-41B6-8C45-52F49D4D1202}" presName="parentText" presStyleLbl="node1" presStyleIdx="0" presStyleCnt="9">
        <dgm:presLayoutVars>
          <dgm:chMax val="0"/>
          <dgm:bulletEnabled val="1"/>
        </dgm:presLayoutVars>
      </dgm:prSet>
      <dgm:spPr/>
    </dgm:pt>
    <dgm:pt modelId="{61C76EF9-7375-4F91-8B87-74068A8C4E20}" type="pres">
      <dgm:prSet presAssocID="{1E331FA5-AC6C-42DA-9A15-E474387FE1CF}" presName="spacer" presStyleCnt="0"/>
      <dgm:spPr/>
    </dgm:pt>
    <dgm:pt modelId="{BDD3BA39-97A6-4F92-8342-FCD346522FB9}" type="pres">
      <dgm:prSet presAssocID="{57EF05BE-C385-4F42-9131-3625AC797C8E}" presName="parentText" presStyleLbl="node1" presStyleIdx="1" presStyleCnt="9">
        <dgm:presLayoutVars>
          <dgm:chMax val="0"/>
          <dgm:bulletEnabled val="1"/>
        </dgm:presLayoutVars>
      </dgm:prSet>
      <dgm:spPr/>
    </dgm:pt>
    <dgm:pt modelId="{A8D5F8F0-E413-491B-BF2B-8C31320A4773}" type="pres">
      <dgm:prSet presAssocID="{D7F5EA05-8397-4FCA-B1F0-C6234F6A015E}" presName="spacer" presStyleCnt="0"/>
      <dgm:spPr/>
    </dgm:pt>
    <dgm:pt modelId="{83306F18-5000-4146-BF1F-EEAB2C4FCCC6}" type="pres">
      <dgm:prSet presAssocID="{DD5CCA57-CE11-4924-96DA-0579131353F4}" presName="parentText" presStyleLbl="node1" presStyleIdx="2" presStyleCnt="9">
        <dgm:presLayoutVars>
          <dgm:chMax val="0"/>
          <dgm:bulletEnabled val="1"/>
        </dgm:presLayoutVars>
      </dgm:prSet>
      <dgm:spPr/>
    </dgm:pt>
    <dgm:pt modelId="{ED31AAA8-51DC-4801-A519-81C15AA536EF}" type="pres">
      <dgm:prSet presAssocID="{B56F45CB-72CB-4CAC-876C-AE0A5CC2EE89}" presName="spacer" presStyleCnt="0"/>
      <dgm:spPr/>
    </dgm:pt>
    <dgm:pt modelId="{CE7F1121-EC64-4D52-8B37-42A9E6EA1474}" type="pres">
      <dgm:prSet presAssocID="{79FDC0AF-6A34-439F-B50D-7D1B7C6B521F}" presName="parentText" presStyleLbl="node1" presStyleIdx="3" presStyleCnt="9">
        <dgm:presLayoutVars>
          <dgm:chMax val="0"/>
          <dgm:bulletEnabled val="1"/>
        </dgm:presLayoutVars>
      </dgm:prSet>
      <dgm:spPr/>
    </dgm:pt>
    <dgm:pt modelId="{CC71B69A-0E24-4B4F-B0EA-B357CCCCB6D7}" type="pres">
      <dgm:prSet presAssocID="{1A11E0ED-EA18-435C-AB28-02930909B7A2}" presName="spacer" presStyleCnt="0"/>
      <dgm:spPr/>
    </dgm:pt>
    <dgm:pt modelId="{9184BFFE-AE58-4E07-A410-994F3CBE0F7C}" type="pres">
      <dgm:prSet presAssocID="{C6FDB6A0-1511-4F95-BF9C-691A16BB28A6}" presName="parentText" presStyleLbl="node1" presStyleIdx="4" presStyleCnt="9">
        <dgm:presLayoutVars>
          <dgm:chMax val="0"/>
          <dgm:bulletEnabled val="1"/>
        </dgm:presLayoutVars>
      </dgm:prSet>
      <dgm:spPr/>
    </dgm:pt>
    <dgm:pt modelId="{8587AAE2-904B-4243-9115-9E1A10C6A36B}" type="pres">
      <dgm:prSet presAssocID="{CC317134-DB03-4B32-8601-F17FAA580732}" presName="spacer" presStyleCnt="0"/>
      <dgm:spPr/>
    </dgm:pt>
    <dgm:pt modelId="{BFA1BD16-6D88-4F6A-8BDC-2BA4457D1535}" type="pres">
      <dgm:prSet presAssocID="{05A36FB5-F633-46D7-A8F5-127553A4C2A3}" presName="parentText" presStyleLbl="node1" presStyleIdx="5" presStyleCnt="9">
        <dgm:presLayoutVars>
          <dgm:chMax val="0"/>
          <dgm:bulletEnabled val="1"/>
        </dgm:presLayoutVars>
      </dgm:prSet>
      <dgm:spPr/>
    </dgm:pt>
    <dgm:pt modelId="{67E5EF9D-4CB3-427E-A24E-404DEDC7F327}" type="pres">
      <dgm:prSet presAssocID="{4F118DED-7A45-4E9D-B3C9-3A6C0D7C0596}" presName="spacer" presStyleCnt="0"/>
      <dgm:spPr/>
    </dgm:pt>
    <dgm:pt modelId="{E5D6EA39-8D98-4963-ACB5-DC7C607C1FAD}" type="pres">
      <dgm:prSet presAssocID="{0F2A2B84-B10B-4439-B84D-3A945FCF7CE6}" presName="parentText" presStyleLbl="node1" presStyleIdx="6" presStyleCnt="9">
        <dgm:presLayoutVars>
          <dgm:chMax val="0"/>
          <dgm:bulletEnabled val="1"/>
        </dgm:presLayoutVars>
      </dgm:prSet>
      <dgm:spPr/>
    </dgm:pt>
    <dgm:pt modelId="{B16CA8D9-0137-4C5B-A0B0-BAE45DA2A6AD}" type="pres">
      <dgm:prSet presAssocID="{86AC4BBA-096D-4AE3-AFCA-74E4861BD93E}" presName="spacer" presStyleCnt="0"/>
      <dgm:spPr/>
    </dgm:pt>
    <dgm:pt modelId="{3EA04A59-A731-445A-81E5-578E20764A8E}" type="pres">
      <dgm:prSet presAssocID="{80FD090A-C782-4B03-BDC7-793222B09FC9}" presName="parentText" presStyleLbl="node1" presStyleIdx="7" presStyleCnt="9">
        <dgm:presLayoutVars>
          <dgm:chMax val="0"/>
          <dgm:bulletEnabled val="1"/>
        </dgm:presLayoutVars>
      </dgm:prSet>
      <dgm:spPr/>
    </dgm:pt>
    <dgm:pt modelId="{5031CEB5-75A1-4669-9F25-EF3A08F7DF12}" type="pres">
      <dgm:prSet presAssocID="{3854A71D-FC68-4D73-81DF-F100B5791330}" presName="spacer" presStyleCnt="0"/>
      <dgm:spPr/>
    </dgm:pt>
    <dgm:pt modelId="{AFE7C694-5AB0-42A5-AB09-0D1E5D8666A1}" type="pres">
      <dgm:prSet presAssocID="{67FDD1B4-A40E-48B0-B152-734E216E2539}" presName="parentText" presStyleLbl="node1" presStyleIdx="8" presStyleCnt="9">
        <dgm:presLayoutVars>
          <dgm:chMax val="0"/>
          <dgm:bulletEnabled val="1"/>
        </dgm:presLayoutVars>
      </dgm:prSet>
      <dgm:spPr/>
    </dgm:pt>
  </dgm:ptLst>
  <dgm:cxnLst>
    <dgm:cxn modelId="{FE4B300C-6EE5-4F51-BF09-F0AEF82E4C23}" type="presOf" srcId="{DD5CCA57-CE11-4924-96DA-0579131353F4}" destId="{83306F18-5000-4146-BF1F-EEAB2C4FCCC6}" srcOrd="0" destOrd="0" presId="urn:microsoft.com/office/officeart/2005/8/layout/vList2"/>
    <dgm:cxn modelId="{E7A9AF15-B498-4D21-844A-F5086FCE09F7}" type="presOf" srcId="{57EF05BE-C385-4F42-9131-3625AC797C8E}" destId="{BDD3BA39-97A6-4F92-8342-FCD346522FB9}" srcOrd="0" destOrd="0" presId="urn:microsoft.com/office/officeart/2005/8/layout/vList2"/>
    <dgm:cxn modelId="{F8A0AA5D-3413-47C2-8E7E-3DFD7EF15E26}" type="presOf" srcId="{05A36FB5-F633-46D7-A8F5-127553A4C2A3}" destId="{BFA1BD16-6D88-4F6A-8BDC-2BA4457D1535}" srcOrd="0" destOrd="0" presId="urn:microsoft.com/office/officeart/2005/8/layout/vList2"/>
    <dgm:cxn modelId="{9D032A63-7E67-4E67-8A25-F27C5E76CA67}" srcId="{25D4CA63-6FBD-435C-97C4-A9BFBFCD37F8}" destId="{67FDD1B4-A40E-48B0-B152-734E216E2539}" srcOrd="8" destOrd="0" parTransId="{D8E8FACB-FB59-4BB2-ACDC-7213D791C12E}" sibTransId="{8E8F36D7-D1F3-4B9F-BB04-A32C45B84FE2}"/>
    <dgm:cxn modelId="{B0075D6A-2B8E-4FCB-85F5-8061F94FAF4E}" srcId="{25D4CA63-6FBD-435C-97C4-A9BFBFCD37F8}" destId="{055D6C65-1246-41B6-8C45-52F49D4D1202}" srcOrd="0" destOrd="0" parTransId="{743F7618-181B-48EE-A595-BC4F9766C631}" sibTransId="{1E331FA5-AC6C-42DA-9A15-E474387FE1CF}"/>
    <dgm:cxn modelId="{7BBB0A6C-F4BE-4D20-8103-F37B45D7FD23}" type="presOf" srcId="{C6FDB6A0-1511-4F95-BF9C-691A16BB28A6}" destId="{9184BFFE-AE58-4E07-A410-994F3CBE0F7C}" srcOrd="0" destOrd="0" presId="urn:microsoft.com/office/officeart/2005/8/layout/vList2"/>
    <dgm:cxn modelId="{DA3A114C-2228-4DDB-8D12-6BCC65C734CF}" type="presOf" srcId="{79FDC0AF-6A34-439F-B50D-7D1B7C6B521F}" destId="{CE7F1121-EC64-4D52-8B37-42A9E6EA1474}" srcOrd="0" destOrd="0" presId="urn:microsoft.com/office/officeart/2005/8/layout/vList2"/>
    <dgm:cxn modelId="{0DCB2852-9CD8-472E-BC6F-0A4430AA3CDE}" srcId="{25D4CA63-6FBD-435C-97C4-A9BFBFCD37F8}" destId="{57EF05BE-C385-4F42-9131-3625AC797C8E}" srcOrd="1" destOrd="0" parTransId="{E70B1465-2A8E-4896-935E-09880E4EF927}" sibTransId="{D7F5EA05-8397-4FCA-B1F0-C6234F6A015E}"/>
    <dgm:cxn modelId="{86D2797C-1D0A-4DE8-9681-37FB926AB0F5}" type="presOf" srcId="{67FDD1B4-A40E-48B0-B152-734E216E2539}" destId="{AFE7C694-5AB0-42A5-AB09-0D1E5D8666A1}" srcOrd="0" destOrd="0" presId="urn:microsoft.com/office/officeart/2005/8/layout/vList2"/>
    <dgm:cxn modelId="{D1A0E28B-180E-4581-97B1-99498ADC99C9}" srcId="{25D4CA63-6FBD-435C-97C4-A9BFBFCD37F8}" destId="{80FD090A-C782-4B03-BDC7-793222B09FC9}" srcOrd="7" destOrd="0" parTransId="{4B2BD5B7-5BE1-494E-8B9D-7E845E4FEFDC}" sibTransId="{3854A71D-FC68-4D73-81DF-F100B5791330}"/>
    <dgm:cxn modelId="{ECBC369A-5ACC-48E8-9B6A-F123EB2E1F8C}" srcId="{25D4CA63-6FBD-435C-97C4-A9BFBFCD37F8}" destId="{C6FDB6A0-1511-4F95-BF9C-691A16BB28A6}" srcOrd="4" destOrd="0" parTransId="{32531EBB-36A4-438C-9C0C-AB54D6295695}" sibTransId="{CC317134-DB03-4B32-8601-F17FAA580732}"/>
    <dgm:cxn modelId="{9A24EE9A-10F4-4A8E-88CD-BDB0AFCB89C0}" srcId="{25D4CA63-6FBD-435C-97C4-A9BFBFCD37F8}" destId="{DD5CCA57-CE11-4924-96DA-0579131353F4}" srcOrd="2" destOrd="0" parTransId="{C9B845A9-671A-4A97-B433-6DD4EF56F243}" sibTransId="{B56F45CB-72CB-4CAC-876C-AE0A5CC2EE89}"/>
    <dgm:cxn modelId="{D51A6BB2-4365-411C-9A82-5CF28EF57E9A}" srcId="{25D4CA63-6FBD-435C-97C4-A9BFBFCD37F8}" destId="{0F2A2B84-B10B-4439-B84D-3A945FCF7CE6}" srcOrd="6" destOrd="0" parTransId="{25D84043-530D-46D7-9235-01384526E925}" sibTransId="{86AC4BBA-096D-4AE3-AFCA-74E4861BD93E}"/>
    <dgm:cxn modelId="{B78360CE-EB9E-462B-A096-7F503F618AC4}" type="presOf" srcId="{80FD090A-C782-4B03-BDC7-793222B09FC9}" destId="{3EA04A59-A731-445A-81E5-578E20764A8E}" srcOrd="0" destOrd="0" presId="urn:microsoft.com/office/officeart/2005/8/layout/vList2"/>
    <dgm:cxn modelId="{B8447ADE-0CD5-4F9D-AC62-F5700011F2CA}" type="presOf" srcId="{0F2A2B84-B10B-4439-B84D-3A945FCF7CE6}" destId="{E5D6EA39-8D98-4963-ACB5-DC7C607C1FAD}" srcOrd="0" destOrd="0" presId="urn:microsoft.com/office/officeart/2005/8/layout/vList2"/>
    <dgm:cxn modelId="{831F7DDE-2C04-4CA4-9B3A-14FBA9B2B05B}" srcId="{25D4CA63-6FBD-435C-97C4-A9BFBFCD37F8}" destId="{79FDC0AF-6A34-439F-B50D-7D1B7C6B521F}" srcOrd="3" destOrd="0" parTransId="{F3D914AC-418A-4526-91BC-2CE7B2F988E9}" sibTransId="{1A11E0ED-EA18-435C-AB28-02930909B7A2}"/>
    <dgm:cxn modelId="{D284B8E3-43F4-4715-AB44-A8EF5FC06390}" srcId="{25D4CA63-6FBD-435C-97C4-A9BFBFCD37F8}" destId="{05A36FB5-F633-46D7-A8F5-127553A4C2A3}" srcOrd="5" destOrd="0" parTransId="{7331765A-F4CB-4E63-8C48-B106C1A9365C}" sibTransId="{4F118DED-7A45-4E9D-B3C9-3A6C0D7C0596}"/>
    <dgm:cxn modelId="{040DBCFC-4960-48B9-9D62-FEF1D843198E}" type="presOf" srcId="{055D6C65-1246-41B6-8C45-52F49D4D1202}" destId="{ABEE5200-BEC6-44A2-BEF4-05156E5C08BE}" srcOrd="0" destOrd="0" presId="urn:microsoft.com/office/officeart/2005/8/layout/vList2"/>
    <dgm:cxn modelId="{7A9964FD-E6CE-4258-AB9C-058BE8B416FA}" type="presOf" srcId="{25D4CA63-6FBD-435C-97C4-A9BFBFCD37F8}" destId="{C9ECA848-FEA0-432C-9232-88832F07A5A3}" srcOrd="0" destOrd="0" presId="urn:microsoft.com/office/officeart/2005/8/layout/vList2"/>
    <dgm:cxn modelId="{FEF3E0DC-98EC-4437-BC5A-85BCC38024AB}" type="presParOf" srcId="{C9ECA848-FEA0-432C-9232-88832F07A5A3}" destId="{ABEE5200-BEC6-44A2-BEF4-05156E5C08BE}" srcOrd="0" destOrd="0" presId="urn:microsoft.com/office/officeart/2005/8/layout/vList2"/>
    <dgm:cxn modelId="{759F3B53-1D59-469C-B6BC-CBE1D3E24E91}" type="presParOf" srcId="{C9ECA848-FEA0-432C-9232-88832F07A5A3}" destId="{61C76EF9-7375-4F91-8B87-74068A8C4E20}" srcOrd="1" destOrd="0" presId="urn:microsoft.com/office/officeart/2005/8/layout/vList2"/>
    <dgm:cxn modelId="{248A8E3E-59CD-48B9-8A05-564471AC22A6}" type="presParOf" srcId="{C9ECA848-FEA0-432C-9232-88832F07A5A3}" destId="{BDD3BA39-97A6-4F92-8342-FCD346522FB9}" srcOrd="2" destOrd="0" presId="urn:microsoft.com/office/officeart/2005/8/layout/vList2"/>
    <dgm:cxn modelId="{7900D1DE-5260-47EA-8EE2-083816C08758}" type="presParOf" srcId="{C9ECA848-FEA0-432C-9232-88832F07A5A3}" destId="{A8D5F8F0-E413-491B-BF2B-8C31320A4773}" srcOrd="3" destOrd="0" presId="urn:microsoft.com/office/officeart/2005/8/layout/vList2"/>
    <dgm:cxn modelId="{1EB2F8B5-73BF-4199-B7BD-EFBDECB293C0}" type="presParOf" srcId="{C9ECA848-FEA0-432C-9232-88832F07A5A3}" destId="{83306F18-5000-4146-BF1F-EEAB2C4FCCC6}" srcOrd="4" destOrd="0" presId="urn:microsoft.com/office/officeart/2005/8/layout/vList2"/>
    <dgm:cxn modelId="{E34C11F2-F87D-4D6E-8AB5-FBD2250B7049}" type="presParOf" srcId="{C9ECA848-FEA0-432C-9232-88832F07A5A3}" destId="{ED31AAA8-51DC-4801-A519-81C15AA536EF}" srcOrd="5" destOrd="0" presId="urn:microsoft.com/office/officeart/2005/8/layout/vList2"/>
    <dgm:cxn modelId="{083AEF14-658C-4348-B74F-98B898672D8D}" type="presParOf" srcId="{C9ECA848-FEA0-432C-9232-88832F07A5A3}" destId="{CE7F1121-EC64-4D52-8B37-42A9E6EA1474}" srcOrd="6" destOrd="0" presId="urn:microsoft.com/office/officeart/2005/8/layout/vList2"/>
    <dgm:cxn modelId="{B2DE0D60-87BB-49C9-A1BC-F027FE0E33BD}" type="presParOf" srcId="{C9ECA848-FEA0-432C-9232-88832F07A5A3}" destId="{CC71B69A-0E24-4B4F-B0EA-B357CCCCB6D7}" srcOrd="7" destOrd="0" presId="urn:microsoft.com/office/officeart/2005/8/layout/vList2"/>
    <dgm:cxn modelId="{5AB8C3DC-E79A-4444-8F01-F880866961DB}" type="presParOf" srcId="{C9ECA848-FEA0-432C-9232-88832F07A5A3}" destId="{9184BFFE-AE58-4E07-A410-994F3CBE0F7C}" srcOrd="8" destOrd="0" presId="urn:microsoft.com/office/officeart/2005/8/layout/vList2"/>
    <dgm:cxn modelId="{A2AC55AE-C9B1-407A-A222-468CA71402F3}" type="presParOf" srcId="{C9ECA848-FEA0-432C-9232-88832F07A5A3}" destId="{8587AAE2-904B-4243-9115-9E1A10C6A36B}" srcOrd="9" destOrd="0" presId="urn:microsoft.com/office/officeart/2005/8/layout/vList2"/>
    <dgm:cxn modelId="{D5C18C95-E39E-4465-B551-8BEBC458FB36}" type="presParOf" srcId="{C9ECA848-FEA0-432C-9232-88832F07A5A3}" destId="{BFA1BD16-6D88-4F6A-8BDC-2BA4457D1535}" srcOrd="10" destOrd="0" presId="urn:microsoft.com/office/officeart/2005/8/layout/vList2"/>
    <dgm:cxn modelId="{B370F3B4-5119-4BF0-8B54-5EBB57107C7C}" type="presParOf" srcId="{C9ECA848-FEA0-432C-9232-88832F07A5A3}" destId="{67E5EF9D-4CB3-427E-A24E-404DEDC7F327}" srcOrd="11" destOrd="0" presId="urn:microsoft.com/office/officeart/2005/8/layout/vList2"/>
    <dgm:cxn modelId="{259ECF10-B8E0-4F37-96A1-89C1273562B2}" type="presParOf" srcId="{C9ECA848-FEA0-432C-9232-88832F07A5A3}" destId="{E5D6EA39-8D98-4963-ACB5-DC7C607C1FAD}" srcOrd="12" destOrd="0" presId="urn:microsoft.com/office/officeart/2005/8/layout/vList2"/>
    <dgm:cxn modelId="{10547600-6C3B-49AA-A839-0361D967D6EF}" type="presParOf" srcId="{C9ECA848-FEA0-432C-9232-88832F07A5A3}" destId="{B16CA8D9-0137-4C5B-A0B0-BAE45DA2A6AD}" srcOrd="13" destOrd="0" presId="urn:microsoft.com/office/officeart/2005/8/layout/vList2"/>
    <dgm:cxn modelId="{43C0675A-860D-4402-AF12-CD592C09B4A8}" type="presParOf" srcId="{C9ECA848-FEA0-432C-9232-88832F07A5A3}" destId="{3EA04A59-A731-445A-81E5-578E20764A8E}" srcOrd="14" destOrd="0" presId="urn:microsoft.com/office/officeart/2005/8/layout/vList2"/>
    <dgm:cxn modelId="{642C4F3E-962A-44C8-9A39-05643158AB7F}" type="presParOf" srcId="{C9ECA848-FEA0-432C-9232-88832F07A5A3}" destId="{5031CEB5-75A1-4669-9F25-EF3A08F7DF12}" srcOrd="15" destOrd="0" presId="urn:microsoft.com/office/officeart/2005/8/layout/vList2"/>
    <dgm:cxn modelId="{A991CEAD-3807-47E2-BC1A-B9CFACB83802}" type="presParOf" srcId="{C9ECA848-FEA0-432C-9232-88832F07A5A3}" destId="{AFE7C694-5AB0-42A5-AB09-0D1E5D8666A1}" srcOrd="1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29.xml><?xml version="1.0" encoding="utf-8"?>
<dgm:dataModel xmlns:dgm="http://schemas.openxmlformats.org/drawingml/2006/diagram" xmlns:a="http://schemas.openxmlformats.org/drawingml/2006/main">
  <dgm:ptLst>
    <dgm:pt modelId="{25D4CA63-6FBD-435C-97C4-A9BFBFCD37F8}"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US"/>
        </a:p>
      </dgm:t>
    </dgm:pt>
    <dgm:pt modelId="{055D6C65-1246-41B6-8C45-52F49D4D1202}">
      <dgm:prSet phldrT="[Text]" custT="1">
        <dgm:style>
          <a:lnRef idx="1">
            <a:schemeClr val="dk1"/>
          </a:lnRef>
          <a:fillRef idx="2">
            <a:schemeClr val="dk1"/>
          </a:fillRef>
          <a:effectRef idx="1">
            <a:schemeClr val="dk1"/>
          </a:effectRef>
          <a:fontRef idx="minor">
            <a:schemeClr val="dk1"/>
          </a:fontRef>
        </dgm:style>
      </dgm:prSet>
      <dgm:spPr/>
      <dgm:t>
        <a:bodyPr/>
        <a:lstStyle/>
        <a:p>
          <a:r>
            <a:rPr lang="en-US" sz="2400">
              <a:latin typeface="Trebuchet MS" panose="020B0603020202020204" pitchFamily="34" charset="0"/>
            </a:rPr>
            <a:t>Claims experience</a:t>
          </a:r>
        </a:p>
      </dgm:t>
    </dgm:pt>
    <dgm:pt modelId="{743F7618-181B-48EE-A595-BC4F9766C631}" type="parTrans" cxnId="{B0075D6A-2B8E-4FCB-85F5-8061F94FAF4E}">
      <dgm:prSet/>
      <dgm:spPr/>
      <dgm:t>
        <a:bodyPr/>
        <a:lstStyle/>
        <a:p>
          <a:endParaRPr lang="en-US" sz="2400">
            <a:latin typeface="Trebuchet MS" panose="020B0603020202020204" pitchFamily="34" charset="0"/>
          </a:endParaRPr>
        </a:p>
      </dgm:t>
    </dgm:pt>
    <dgm:pt modelId="{1E331FA5-AC6C-42DA-9A15-E474387FE1CF}" type="sibTrans" cxnId="{B0075D6A-2B8E-4FCB-85F5-8061F94FAF4E}">
      <dgm:prSet/>
      <dgm:spPr>
        <a:ln>
          <a:solidFill>
            <a:srgbClr val="1C73A9"/>
          </a:solidFill>
        </a:ln>
      </dgm:spPr>
      <dgm:t>
        <a:bodyPr/>
        <a:lstStyle/>
        <a:p>
          <a:endParaRPr lang="en-US" sz="2400">
            <a:latin typeface="Trebuchet MS" panose="020B0603020202020204" pitchFamily="34" charset="0"/>
          </a:endParaRPr>
        </a:p>
      </dgm:t>
    </dgm:pt>
    <dgm:pt modelId="{1C96C80F-F101-481F-A740-29BB146B3D37}">
      <dgm:prSet phldrT="[Text]" custT="1">
        <dgm:style>
          <a:lnRef idx="1">
            <a:schemeClr val="dk1"/>
          </a:lnRef>
          <a:fillRef idx="2">
            <a:schemeClr val="dk1"/>
          </a:fillRef>
          <a:effectRef idx="1">
            <a:schemeClr val="dk1"/>
          </a:effectRef>
          <a:fontRef idx="minor">
            <a:schemeClr val="dk1"/>
          </a:fontRef>
        </dgm:style>
      </dgm:prSet>
      <dgm:spPr/>
      <dgm:t>
        <a:bodyPr/>
        <a:lstStyle/>
        <a:p>
          <a:r>
            <a:rPr lang="en-US" sz="2400">
              <a:latin typeface="Trebuchet MS" panose="020B0603020202020204" pitchFamily="34" charset="0"/>
            </a:rPr>
            <a:t>Loss Ratios</a:t>
          </a:r>
        </a:p>
      </dgm:t>
    </dgm:pt>
    <dgm:pt modelId="{522279FB-1C4F-485B-9EC1-1CCC3F60C41B}" type="parTrans" cxnId="{9F22974F-2B7C-44D3-ACEE-06BA0F834306}">
      <dgm:prSet/>
      <dgm:spPr/>
      <dgm:t>
        <a:bodyPr/>
        <a:lstStyle/>
        <a:p>
          <a:endParaRPr lang="en-US" sz="2400">
            <a:latin typeface="Trebuchet MS" panose="020B0603020202020204" pitchFamily="34" charset="0"/>
          </a:endParaRPr>
        </a:p>
      </dgm:t>
    </dgm:pt>
    <dgm:pt modelId="{6328D526-D320-4A5A-959A-5B3ACC21C76E}" type="sibTrans" cxnId="{9F22974F-2B7C-44D3-ACEE-06BA0F834306}">
      <dgm:prSet/>
      <dgm:spPr>
        <a:ln>
          <a:solidFill>
            <a:srgbClr val="1C73A9"/>
          </a:solidFill>
        </a:ln>
      </dgm:spPr>
      <dgm:t>
        <a:bodyPr/>
        <a:lstStyle/>
        <a:p>
          <a:endParaRPr lang="en-US" sz="2400">
            <a:latin typeface="Trebuchet MS" panose="020B0603020202020204" pitchFamily="34" charset="0"/>
          </a:endParaRPr>
        </a:p>
      </dgm:t>
    </dgm:pt>
    <dgm:pt modelId="{694DDF0F-30B0-447B-931C-E17B087D2CA8}">
      <dgm:prSet phldrT="[Text]" custT="1">
        <dgm:style>
          <a:lnRef idx="1">
            <a:schemeClr val="dk1"/>
          </a:lnRef>
          <a:fillRef idx="2">
            <a:schemeClr val="dk1"/>
          </a:fillRef>
          <a:effectRef idx="1">
            <a:schemeClr val="dk1"/>
          </a:effectRef>
          <a:fontRef idx="minor">
            <a:schemeClr val="dk1"/>
          </a:fontRef>
        </dgm:style>
      </dgm:prSet>
      <dgm:spPr/>
      <dgm:t>
        <a:bodyPr/>
        <a:lstStyle/>
        <a:p>
          <a:r>
            <a:rPr lang="en-US" sz="2400">
              <a:latin typeface="Trebuchet MS" panose="020B0603020202020204" pitchFamily="34" charset="0"/>
            </a:rPr>
            <a:t>Segmentation of accounts</a:t>
          </a:r>
        </a:p>
      </dgm:t>
    </dgm:pt>
    <dgm:pt modelId="{2ECDA791-A1FE-4D6D-AD6D-39449DC47B3A}" type="parTrans" cxnId="{9C61B22A-5FF5-4018-8878-DFDFF5518F8F}">
      <dgm:prSet/>
      <dgm:spPr/>
      <dgm:t>
        <a:bodyPr/>
        <a:lstStyle/>
        <a:p>
          <a:endParaRPr lang="en-US" sz="2400">
            <a:latin typeface="Trebuchet MS" panose="020B0603020202020204" pitchFamily="34" charset="0"/>
          </a:endParaRPr>
        </a:p>
      </dgm:t>
    </dgm:pt>
    <dgm:pt modelId="{956FD018-6157-4C5F-B35D-68A0AB786021}" type="sibTrans" cxnId="{9C61B22A-5FF5-4018-8878-DFDFF5518F8F}">
      <dgm:prSet/>
      <dgm:spPr>
        <a:ln>
          <a:solidFill>
            <a:srgbClr val="1C73A9"/>
          </a:solidFill>
        </a:ln>
      </dgm:spPr>
      <dgm:t>
        <a:bodyPr/>
        <a:lstStyle/>
        <a:p>
          <a:endParaRPr lang="en-US" sz="2400">
            <a:latin typeface="Trebuchet MS" panose="020B0603020202020204" pitchFamily="34" charset="0"/>
          </a:endParaRPr>
        </a:p>
      </dgm:t>
    </dgm:pt>
    <dgm:pt modelId="{C6529DF2-29D9-4C5D-B04F-EE42D736DA15}">
      <dgm:prSet phldrT="[Text]" custT="1">
        <dgm:style>
          <a:lnRef idx="1">
            <a:schemeClr val="dk1"/>
          </a:lnRef>
          <a:fillRef idx="2">
            <a:schemeClr val="dk1"/>
          </a:fillRef>
          <a:effectRef idx="1">
            <a:schemeClr val="dk1"/>
          </a:effectRef>
          <a:fontRef idx="minor">
            <a:schemeClr val="dk1"/>
          </a:fontRef>
        </dgm:style>
      </dgm:prSet>
      <dgm:spPr/>
      <dgm:t>
        <a:bodyPr/>
        <a:lstStyle/>
        <a:p>
          <a:r>
            <a:rPr lang="en-US" sz="2400">
              <a:latin typeface="Trebuchet MS" panose="020B0603020202020204" pitchFamily="34" charset="0"/>
            </a:rPr>
            <a:t>Geopolitical risk assessments</a:t>
          </a:r>
        </a:p>
      </dgm:t>
    </dgm:pt>
    <dgm:pt modelId="{9BE4E802-1DBF-471F-888B-F7663175601A}" type="parTrans" cxnId="{9AD23DF3-3FAA-41A8-A627-1EC79198E2C1}">
      <dgm:prSet/>
      <dgm:spPr/>
      <dgm:t>
        <a:bodyPr/>
        <a:lstStyle/>
        <a:p>
          <a:endParaRPr lang="en-US" sz="2400">
            <a:latin typeface="Trebuchet MS" panose="020B0603020202020204" pitchFamily="34" charset="0"/>
          </a:endParaRPr>
        </a:p>
      </dgm:t>
    </dgm:pt>
    <dgm:pt modelId="{33EEA0DB-C77D-425F-9B19-48D970379AE9}" type="sibTrans" cxnId="{9AD23DF3-3FAA-41A8-A627-1EC79198E2C1}">
      <dgm:prSet/>
      <dgm:spPr>
        <a:ln>
          <a:solidFill>
            <a:srgbClr val="1C73A9"/>
          </a:solidFill>
        </a:ln>
      </dgm:spPr>
      <dgm:t>
        <a:bodyPr/>
        <a:lstStyle/>
        <a:p>
          <a:endParaRPr lang="en-US" sz="2400">
            <a:latin typeface="Trebuchet MS" panose="020B0603020202020204" pitchFamily="34" charset="0"/>
          </a:endParaRPr>
        </a:p>
      </dgm:t>
    </dgm:pt>
    <dgm:pt modelId="{06B530F3-2E5B-40D2-8290-77321078BAD7}">
      <dgm:prSet phldrT="[Text]" custT="1">
        <dgm:style>
          <a:lnRef idx="1">
            <a:schemeClr val="dk1"/>
          </a:lnRef>
          <a:fillRef idx="2">
            <a:schemeClr val="dk1"/>
          </a:fillRef>
          <a:effectRef idx="1">
            <a:schemeClr val="dk1"/>
          </a:effectRef>
          <a:fontRef idx="minor">
            <a:schemeClr val="dk1"/>
          </a:fontRef>
        </dgm:style>
      </dgm:prSet>
      <dgm:spPr/>
      <dgm:t>
        <a:bodyPr/>
        <a:lstStyle/>
        <a:p>
          <a:r>
            <a:rPr lang="en-US" sz="2400" b="0" i="0" u="none" dirty="0">
              <a:latin typeface="Trebuchet MS" panose="020B0603020202020204" pitchFamily="34" charset="0"/>
            </a:rPr>
            <a:t>Reinsurance efficiency</a:t>
          </a:r>
          <a:endParaRPr lang="en-US" sz="2400" dirty="0">
            <a:latin typeface="Trebuchet MS" panose="020B0603020202020204" pitchFamily="34" charset="0"/>
          </a:endParaRPr>
        </a:p>
      </dgm:t>
    </dgm:pt>
    <dgm:pt modelId="{784F9F4E-271A-4EBE-A192-06889FF76A08}" type="parTrans" cxnId="{604F607B-720A-48E1-BF1B-FECB5BAC18EF}">
      <dgm:prSet/>
      <dgm:spPr/>
      <dgm:t>
        <a:bodyPr/>
        <a:lstStyle/>
        <a:p>
          <a:endParaRPr lang="en-US" sz="2400">
            <a:latin typeface="Trebuchet MS" panose="020B0603020202020204" pitchFamily="34" charset="0"/>
          </a:endParaRPr>
        </a:p>
      </dgm:t>
    </dgm:pt>
    <dgm:pt modelId="{936549D0-A141-4F91-8137-F2EF8D6BCDDF}" type="sibTrans" cxnId="{604F607B-720A-48E1-BF1B-FECB5BAC18EF}">
      <dgm:prSet/>
      <dgm:spPr>
        <a:ln>
          <a:solidFill>
            <a:srgbClr val="1C73A9"/>
          </a:solidFill>
        </a:ln>
      </dgm:spPr>
      <dgm:t>
        <a:bodyPr/>
        <a:lstStyle/>
        <a:p>
          <a:endParaRPr lang="en-US" sz="2400">
            <a:latin typeface="Trebuchet MS" panose="020B0603020202020204" pitchFamily="34" charset="0"/>
          </a:endParaRPr>
        </a:p>
      </dgm:t>
    </dgm:pt>
    <dgm:pt modelId="{A15F550F-9926-4957-8588-209531A5D947}" type="pres">
      <dgm:prSet presAssocID="{25D4CA63-6FBD-435C-97C4-A9BFBFCD37F8}" presName="cycle" presStyleCnt="0">
        <dgm:presLayoutVars>
          <dgm:dir/>
          <dgm:resizeHandles val="exact"/>
        </dgm:presLayoutVars>
      </dgm:prSet>
      <dgm:spPr/>
    </dgm:pt>
    <dgm:pt modelId="{F7BA7442-3D5B-4CFD-9B9F-B7B63B866A3E}" type="pres">
      <dgm:prSet presAssocID="{055D6C65-1246-41B6-8C45-52F49D4D1202}" presName="node" presStyleLbl="node1" presStyleIdx="0" presStyleCnt="5" custScaleX="133918">
        <dgm:presLayoutVars>
          <dgm:bulletEnabled val="1"/>
        </dgm:presLayoutVars>
      </dgm:prSet>
      <dgm:spPr/>
    </dgm:pt>
    <dgm:pt modelId="{21BA45D4-0612-4A17-862A-A9179E254FBD}" type="pres">
      <dgm:prSet presAssocID="{055D6C65-1246-41B6-8C45-52F49D4D1202}" presName="spNode" presStyleCnt="0"/>
      <dgm:spPr/>
    </dgm:pt>
    <dgm:pt modelId="{BA3B5F20-7EE2-449A-8892-B00E75B89B3E}" type="pres">
      <dgm:prSet presAssocID="{1E331FA5-AC6C-42DA-9A15-E474387FE1CF}" presName="sibTrans" presStyleLbl="sibTrans1D1" presStyleIdx="0" presStyleCnt="5"/>
      <dgm:spPr/>
    </dgm:pt>
    <dgm:pt modelId="{0B9EFFF2-78B5-456E-A049-C245882A56DF}" type="pres">
      <dgm:prSet presAssocID="{1C96C80F-F101-481F-A740-29BB146B3D37}" presName="node" presStyleLbl="node1" presStyleIdx="1" presStyleCnt="5" custScaleX="133918">
        <dgm:presLayoutVars>
          <dgm:bulletEnabled val="1"/>
        </dgm:presLayoutVars>
      </dgm:prSet>
      <dgm:spPr/>
    </dgm:pt>
    <dgm:pt modelId="{6DDDD610-74EE-411F-9E0C-26E7638F7183}" type="pres">
      <dgm:prSet presAssocID="{1C96C80F-F101-481F-A740-29BB146B3D37}" presName="spNode" presStyleCnt="0"/>
      <dgm:spPr/>
    </dgm:pt>
    <dgm:pt modelId="{2B82A459-8FD9-4437-B6A8-33E1421E8139}" type="pres">
      <dgm:prSet presAssocID="{6328D526-D320-4A5A-959A-5B3ACC21C76E}" presName="sibTrans" presStyleLbl="sibTrans1D1" presStyleIdx="1" presStyleCnt="5"/>
      <dgm:spPr/>
    </dgm:pt>
    <dgm:pt modelId="{4BE1C8B3-A3CD-42B8-861A-3435D1C73B3A}" type="pres">
      <dgm:prSet presAssocID="{694DDF0F-30B0-447B-931C-E17B087D2CA8}" presName="node" presStyleLbl="node1" presStyleIdx="2" presStyleCnt="5" custScaleX="133918" custRadScaleRad="101430" custRadScaleInc="-71984">
        <dgm:presLayoutVars>
          <dgm:bulletEnabled val="1"/>
        </dgm:presLayoutVars>
      </dgm:prSet>
      <dgm:spPr/>
    </dgm:pt>
    <dgm:pt modelId="{98BE8B16-C574-4EA8-BD91-3FCD4220C965}" type="pres">
      <dgm:prSet presAssocID="{694DDF0F-30B0-447B-931C-E17B087D2CA8}" presName="spNode" presStyleCnt="0"/>
      <dgm:spPr/>
    </dgm:pt>
    <dgm:pt modelId="{B828EF10-F26D-45D7-A0EE-017163B3B485}" type="pres">
      <dgm:prSet presAssocID="{956FD018-6157-4C5F-B35D-68A0AB786021}" presName="sibTrans" presStyleLbl="sibTrans1D1" presStyleIdx="2" presStyleCnt="5"/>
      <dgm:spPr/>
    </dgm:pt>
    <dgm:pt modelId="{331CFFE7-F43E-4BAC-90E7-E429623E73E4}" type="pres">
      <dgm:prSet presAssocID="{C6529DF2-29D9-4C5D-B04F-EE42D736DA15}" presName="node" presStyleLbl="node1" presStyleIdx="3" presStyleCnt="5" custScaleX="133918" custRadScaleRad="101944" custRadScaleInc="62975">
        <dgm:presLayoutVars>
          <dgm:bulletEnabled val="1"/>
        </dgm:presLayoutVars>
      </dgm:prSet>
      <dgm:spPr/>
    </dgm:pt>
    <dgm:pt modelId="{AFBD1043-AF67-4461-A3F7-7EA476383D00}" type="pres">
      <dgm:prSet presAssocID="{C6529DF2-29D9-4C5D-B04F-EE42D736DA15}" presName="spNode" presStyleCnt="0"/>
      <dgm:spPr/>
    </dgm:pt>
    <dgm:pt modelId="{8A3F1AA9-C9B2-48B7-B265-C714358601D0}" type="pres">
      <dgm:prSet presAssocID="{33EEA0DB-C77D-425F-9B19-48D970379AE9}" presName="sibTrans" presStyleLbl="sibTrans1D1" presStyleIdx="3" presStyleCnt="5"/>
      <dgm:spPr/>
    </dgm:pt>
    <dgm:pt modelId="{8D04AD5D-9C1F-4D45-9CB2-58361542D0A2}" type="pres">
      <dgm:prSet presAssocID="{06B530F3-2E5B-40D2-8290-77321078BAD7}" presName="node" presStyleLbl="node1" presStyleIdx="4" presStyleCnt="5" custScaleX="133918">
        <dgm:presLayoutVars>
          <dgm:bulletEnabled val="1"/>
        </dgm:presLayoutVars>
      </dgm:prSet>
      <dgm:spPr/>
    </dgm:pt>
    <dgm:pt modelId="{00306B99-E354-4D34-8B8F-9546DFFA5F92}" type="pres">
      <dgm:prSet presAssocID="{06B530F3-2E5B-40D2-8290-77321078BAD7}" presName="spNode" presStyleCnt="0"/>
      <dgm:spPr/>
    </dgm:pt>
    <dgm:pt modelId="{5C20E692-1802-4B34-9529-DC57B353ECDA}" type="pres">
      <dgm:prSet presAssocID="{936549D0-A141-4F91-8137-F2EF8D6BCDDF}" presName="sibTrans" presStyleLbl="sibTrans1D1" presStyleIdx="4" presStyleCnt="5"/>
      <dgm:spPr/>
    </dgm:pt>
  </dgm:ptLst>
  <dgm:cxnLst>
    <dgm:cxn modelId="{EF39250A-87D8-45B0-859D-0BEE59168392}" type="presOf" srcId="{6328D526-D320-4A5A-959A-5B3ACC21C76E}" destId="{2B82A459-8FD9-4437-B6A8-33E1421E8139}" srcOrd="0" destOrd="0" presId="urn:microsoft.com/office/officeart/2005/8/layout/cycle6"/>
    <dgm:cxn modelId="{9C61B22A-5FF5-4018-8878-DFDFF5518F8F}" srcId="{25D4CA63-6FBD-435C-97C4-A9BFBFCD37F8}" destId="{694DDF0F-30B0-447B-931C-E17B087D2CA8}" srcOrd="2" destOrd="0" parTransId="{2ECDA791-A1FE-4D6D-AD6D-39449DC47B3A}" sibTransId="{956FD018-6157-4C5F-B35D-68A0AB786021}"/>
    <dgm:cxn modelId="{2A516430-3D11-43CC-999E-FB1361B53B19}" type="presOf" srcId="{25D4CA63-6FBD-435C-97C4-A9BFBFCD37F8}" destId="{A15F550F-9926-4957-8588-209531A5D947}" srcOrd="0" destOrd="0" presId="urn:microsoft.com/office/officeart/2005/8/layout/cycle6"/>
    <dgm:cxn modelId="{0C944A3A-4BDF-4E98-B73B-DFBBE4A03EBD}" type="presOf" srcId="{06B530F3-2E5B-40D2-8290-77321078BAD7}" destId="{8D04AD5D-9C1F-4D45-9CB2-58361542D0A2}" srcOrd="0" destOrd="0" presId="urn:microsoft.com/office/officeart/2005/8/layout/cycle6"/>
    <dgm:cxn modelId="{F3452669-6B35-47A1-9C6C-9E6F251B65AA}" type="presOf" srcId="{1E331FA5-AC6C-42DA-9A15-E474387FE1CF}" destId="{BA3B5F20-7EE2-449A-8892-B00E75B89B3E}" srcOrd="0" destOrd="0" presId="urn:microsoft.com/office/officeart/2005/8/layout/cycle6"/>
    <dgm:cxn modelId="{3B62AA69-44F0-4037-B7BD-3734AF2D9CE6}" type="presOf" srcId="{33EEA0DB-C77D-425F-9B19-48D970379AE9}" destId="{8A3F1AA9-C9B2-48B7-B265-C714358601D0}" srcOrd="0" destOrd="0" presId="urn:microsoft.com/office/officeart/2005/8/layout/cycle6"/>
    <dgm:cxn modelId="{B0075D6A-2B8E-4FCB-85F5-8061F94FAF4E}" srcId="{25D4CA63-6FBD-435C-97C4-A9BFBFCD37F8}" destId="{055D6C65-1246-41B6-8C45-52F49D4D1202}" srcOrd="0" destOrd="0" parTransId="{743F7618-181B-48EE-A595-BC4F9766C631}" sibTransId="{1E331FA5-AC6C-42DA-9A15-E474387FE1CF}"/>
    <dgm:cxn modelId="{B367706C-B9B8-422A-9CF0-AF4A45A7E4A3}" type="presOf" srcId="{956FD018-6157-4C5F-B35D-68A0AB786021}" destId="{B828EF10-F26D-45D7-A0EE-017163B3B485}" srcOrd="0" destOrd="0" presId="urn:microsoft.com/office/officeart/2005/8/layout/cycle6"/>
    <dgm:cxn modelId="{9F22974F-2B7C-44D3-ACEE-06BA0F834306}" srcId="{25D4CA63-6FBD-435C-97C4-A9BFBFCD37F8}" destId="{1C96C80F-F101-481F-A740-29BB146B3D37}" srcOrd="1" destOrd="0" parTransId="{522279FB-1C4F-485B-9EC1-1CCC3F60C41B}" sibTransId="{6328D526-D320-4A5A-959A-5B3ACC21C76E}"/>
    <dgm:cxn modelId="{08DC3850-F143-469C-9B5F-C7B44B7C244F}" type="presOf" srcId="{936549D0-A141-4F91-8137-F2EF8D6BCDDF}" destId="{5C20E692-1802-4B34-9529-DC57B353ECDA}" srcOrd="0" destOrd="0" presId="urn:microsoft.com/office/officeart/2005/8/layout/cycle6"/>
    <dgm:cxn modelId="{604F607B-720A-48E1-BF1B-FECB5BAC18EF}" srcId="{25D4CA63-6FBD-435C-97C4-A9BFBFCD37F8}" destId="{06B530F3-2E5B-40D2-8290-77321078BAD7}" srcOrd="4" destOrd="0" parTransId="{784F9F4E-271A-4EBE-A192-06889FF76A08}" sibTransId="{936549D0-A141-4F91-8137-F2EF8D6BCDDF}"/>
    <dgm:cxn modelId="{139F66AA-8F5F-444B-B450-7FCEB01AECC7}" type="presOf" srcId="{694DDF0F-30B0-447B-931C-E17B087D2CA8}" destId="{4BE1C8B3-A3CD-42B8-861A-3435D1C73B3A}" srcOrd="0" destOrd="0" presId="urn:microsoft.com/office/officeart/2005/8/layout/cycle6"/>
    <dgm:cxn modelId="{119660D5-51B4-4AA9-8974-A1E3649272B0}" type="presOf" srcId="{C6529DF2-29D9-4C5D-B04F-EE42D736DA15}" destId="{331CFFE7-F43E-4BAC-90E7-E429623E73E4}" srcOrd="0" destOrd="0" presId="urn:microsoft.com/office/officeart/2005/8/layout/cycle6"/>
    <dgm:cxn modelId="{61526DD6-FA20-428C-BB58-749424F9630B}" type="presOf" srcId="{1C96C80F-F101-481F-A740-29BB146B3D37}" destId="{0B9EFFF2-78B5-456E-A049-C245882A56DF}" srcOrd="0" destOrd="0" presId="urn:microsoft.com/office/officeart/2005/8/layout/cycle6"/>
    <dgm:cxn modelId="{441A97F2-19EB-439C-A8A4-E9C720C2E70E}" type="presOf" srcId="{055D6C65-1246-41B6-8C45-52F49D4D1202}" destId="{F7BA7442-3D5B-4CFD-9B9F-B7B63B866A3E}" srcOrd="0" destOrd="0" presId="urn:microsoft.com/office/officeart/2005/8/layout/cycle6"/>
    <dgm:cxn modelId="{9AD23DF3-3FAA-41A8-A627-1EC79198E2C1}" srcId="{25D4CA63-6FBD-435C-97C4-A9BFBFCD37F8}" destId="{C6529DF2-29D9-4C5D-B04F-EE42D736DA15}" srcOrd="3" destOrd="0" parTransId="{9BE4E802-1DBF-471F-888B-F7663175601A}" sibTransId="{33EEA0DB-C77D-425F-9B19-48D970379AE9}"/>
    <dgm:cxn modelId="{D16F82D9-5B4F-4966-BC13-8B2A9C89F3E9}" type="presParOf" srcId="{A15F550F-9926-4957-8588-209531A5D947}" destId="{F7BA7442-3D5B-4CFD-9B9F-B7B63B866A3E}" srcOrd="0" destOrd="0" presId="urn:microsoft.com/office/officeart/2005/8/layout/cycle6"/>
    <dgm:cxn modelId="{094AAC19-34B0-4FC6-BD33-5F3C4BD47B8D}" type="presParOf" srcId="{A15F550F-9926-4957-8588-209531A5D947}" destId="{21BA45D4-0612-4A17-862A-A9179E254FBD}" srcOrd="1" destOrd="0" presId="urn:microsoft.com/office/officeart/2005/8/layout/cycle6"/>
    <dgm:cxn modelId="{6EE114F2-5D67-4E05-818A-D27B58F921AA}" type="presParOf" srcId="{A15F550F-9926-4957-8588-209531A5D947}" destId="{BA3B5F20-7EE2-449A-8892-B00E75B89B3E}" srcOrd="2" destOrd="0" presId="urn:microsoft.com/office/officeart/2005/8/layout/cycle6"/>
    <dgm:cxn modelId="{9DF3E70E-F258-4AAC-A8EE-CE45E5C440C4}" type="presParOf" srcId="{A15F550F-9926-4957-8588-209531A5D947}" destId="{0B9EFFF2-78B5-456E-A049-C245882A56DF}" srcOrd="3" destOrd="0" presId="urn:microsoft.com/office/officeart/2005/8/layout/cycle6"/>
    <dgm:cxn modelId="{2FCFED7F-3F77-460A-B3B0-2CE2E988CA1A}" type="presParOf" srcId="{A15F550F-9926-4957-8588-209531A5D947}" destId="{6DDDD610-74EE-411F-9E0C-26E7638F7183}" srcOrd="4" destOrd="0" presId="urn:microsoft.com/office/officeart/2005/8/layout/cycle6"/>
    <dgm:cxn modelId="{32729107-F3BE-417C-8F07-A7900D0BBA35}" type="presParOf" srcId="{A15F550F-9926-4957-8588-209531A5D947}" destId="{2B82A459-8FD9-4437-B6A8-33E1421E8139}" srcOrd="5" destOrd="0" presId="urn:microsoft.com/office/officeart/2005/8/layout/cycle6"/>
    <dgm:cxn modelId="{D1DBDBEC-E166-43E7-8C04-BC6E00367E1E}" type="presParOf" srcId="{A15F550F-9926-4957-8588-209531A5D947}" destId="{4BE1C8B3-A3CD-42B8-861A-3435D1C73B3A}" srcOrd="6" destOrd="0" presId="urn:microsoft.com/office/officeart/2005/8/layout/cycle6"/>
    <dgm:cxn modelId="{CEFADBC5-AF8F-4C70-B2D8-A345D2264577}" type="presParOf" srcId="{A15F550F-9926-4957-8588-209531A5D947}" destId="{98BE8B16-C574-4EA8-BD91-3FCD4220C965}" srcOrd="7" destOrd="0" presId="urn:microsoft.com/office/officeart/2005/8/layout/cycle6"/>
    <dgm:cxn modelId="{28991760-C714-4048-83C0-C7657FDE12F0}" type="presParOf" srcId="{A15F550F-9926-4957-8588-209531A5D947}" destId="{B828EF10-F26D-45D7-A0EE-017163B3B485}" srcOrd="8" destOrd="0" presId="urn:microsoft.com/office/officeart/2005/8/layout/cycle6"/>
    <dgm:cxn modelId="{A343BA74-98ED-4D96-B108-547C6D08D419}" type="presParOf" srcId="{A15F550F-9926-4957-8588-209531A5D947}" destId="{331CFFE7-F43E-4BAC-90E7-E429623E73E4}" srcOrd="9" destOrd="0" presId="urn:microsoft.com/office/officeart/2005/8/layout/cycle6"/>
    <dgm:cxn modelId="{D4FC0896-96C4-46ED-92F8-2DAE37C9B598}" type="presParOf" srcId="{A15F550F-9926-4957-8588-209531A5D947}" destId="{AFBD1043-AF67-4461-A3F7-7EA476383D00}" srcOrd="10" destOrd="0" presId="urn:microsoft.com/office/officeart/2005/8/layout/cycle6"/>
    <dgm:cxn modelId="{17084ECE-9FB8-4111-A656-524F6165A32F}" type="presParOf" srcId="{A15F550F-9926-4957-8588-209531A5D947}" destId="{8A3F1AA9-C9B2-48B7-B265-C714358601D0}" srcOrd="11" destOrd="0" presId="urn:microsoft.com/office/officeart/2005/8/layout/cycle6"/>
    <dgm:cxn modelId="{DD9B7272-D49A-4BCE-90B6-F6216061A1A8}" type="presParOf" srcId="{A15F550F-9926-4957-8588-209531A5D947}" destId="{8D04AD5D-9C1F-4D45-9CB2-58361542D0A2}" srcOrd="12" destOrd="0" presId="urn:microsoft.com/office/officeart/2005/8/layout/cycle6"/>
    <dgm:cxn modelId="{BC19F16F-5738-4085-AD22-E0820E922155}" type="presParOf" srcId="{A15F550F-9926-4957-8588-209531A5D947}" destId="{00306B99-E354-4D34-8B8F-9546DFFA5F92}" srcOrd="13" destOrd="0" presId="urn:microsoft.com/office/officeart/2005/8/layout/cycle6"/>
    <dgm:cxn modelId="{ACFC888B-EDA8-4D1F-97B6-8ED0B6F3AE80}" type="presParOf" srcId="{A15F550F-9926-4957-8588-209531A5D947}" destId="{5C20E692-1802-4B34-9529-DC57B353ECDA}" srcOrd="14" destOrd="0" presId="urn:microsoft.com/office/officeart/2005/8/layout/cycle6"/>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25D4CA63-6FBD-435C-97C4-A9BFBFCD37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5D6C65-1246-41B6-8C45-52F49D4D1202}">
      <dgm:prSet phldrT="[Text]" custT="1"/>
      <dgm:spPr>
        <a:solidFill>
          <a:srgbClr val="1C73A9"/>
        </a:solidFill>
      </dgm:spPr>
      <dgm:t>
        <a:bodyPr/>
        <a:lstStyle/>
        <a:p>
          <a:pPr marL="274320" algn="l">
            <a:lnSpc>
              <a:spcPct val="100000"/>
            </a:lnSpc>
            <a:spcBef>
              <a:spcPts val="600"/>
            </a:spcBef>
            <a:spcAft>
              <a:spcPts val="600"/>
            </a:spcAft>
          </a:pPr>
          <a:r>
            <a:rPr lang="en-US" sz="2800">
              <a:latin typeface="Trebuchet MS" panose="020B0603020202020204" pitchFamily="34" charset="0"/>
            </a:rPr>
            <a:t>Case Study Overview</a:t>
          </a:r>
        </a:p>
      </dgm:t>
    </dgm:pt>
    <dgm:pt modelId="{743F7618-181B-48EE-A595-BC4F9766C631}" type="par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1E331FA5-AC6C-42DA-9A15-E474387FE1CF}" type="sib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57EF05BE-C385-4F42-9131-3625AC797C8E}">
      <dgm:prSet custT="1"/>
      <dgm:spPr>
        <a:solidFill>
          <a:schemeClr val="accent3">
            <a:lumMod val="50000"/>
          </a:schemeClr>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Marine Insurance Overview</a:t>
          </a:r>
        </a:p>
      </dgm:t>
    </dgm:pt>
    <dgm:pt modelId="{E70B1465-2A8E-4896-935E-09880E4EF927}" type="par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7F5EA05-8397-4FCA-B1F0-C6234F6A015E}" type="sib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D5CCA57-CE11-4924-96DA-0579131353F4}">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Pricing Methodology</a:t>
          </a:r>
        </a:p>
      </dgm:t>
    </dgm:pt>
    <dgm:pt modelId="{C9B845A9-671A-4A97-B433-6DD4EF56F243}" type="par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B56F45CB-72CB-4CAC-876C-AE0A5CC2EE89}" type="sib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79FDC0AF-6A34-439F-B50D-7D1B7C6B521F}">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Impact of Reserving Assumptions</a:t>
          </a:r>
        </a:p>
      </dgm:t>
    </dgm:pt>
    <dgm:pt modelId="{F3D914AC-418A-4526-91BC-2CE7B2F988E9}" type="par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1A11E0ED-EA18-435C-AB28-02930909B7A2}" type="sib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C6FDB6A0-1511-4F95-BF9C-691A16BB28A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Solvency Assessment</a:t>
          </a:r>
        </a:p>
      </dgm:t>
    </dgm:pt>
    <dgm:pt modelId="{32531EBB-36A4-438C-9C0C-AB54D6295695}" type="par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CC317134-DB03-4B32-8601-F17FAA580732}" type="sib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05A36FB5-F633-46D7-A8F5-127553A4C2A3}">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Underwriting Strategic Options</a:t>
          </a:r>
        </a:p>
      </dgm:t>
    </dgm:pt>
    <dgm:pt modelId="{7331765A-F4CB-4E63-8C48-B106C1A9365C}" type="par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4F118DED-7A45-4E9D-B3C9-3A6C0D7C0596}" type="sib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0F2A2B84-B10B-4439-B84D-3A945FCF7CE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Portfolio Monitoring &amp; Review Process</a:t>
          </a:r>
        </a:p>
      </dgm:t>
    </dgm:pt>
    <dgm:pt modelId="{25D84043-530D-46D7-9235-01384526E925}" type="par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6AC4BBA-096D-4AE3-AFCA-74E4861BD93E}" type="sib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0FD090A-C782-4B03-BDC7-793222B09FC9}">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Conclusion</a:t>
          </a:r>
        </a:p>
      </dgm:t>
    </dgm:pt>
    <dgm:pt modelId="{4B2BD5B7-5BE1-494E-8B9D-7E845E4FEFDC}" type="par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3854A71D-FC68-4D73-81DF-F100B5791330}" type="sib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67FDD1B4-A40E-48B0-B152-734E216E2539}">
      <dgm:prSet custT="1"/>
      <dgm:spPr>
        <a:solidFill>
          <a:srgbClr val="1C73A9"/>
        </a:solidFill>
      </dgm:spPr>
      <dgm:t>
        <a:bodyPr/>
        <a:lstStyle/>
        <a:p>
          <a:pPr marL="274320" algn="l">
            <a:spcBef>
              <a:spcPts val="600"/>
            </a:spcBef>
            <a:spcAft>
              <a:spcPts val="600"/>
            </a:spcAft>
          </a:pPr>
          <a:r>
            <a:rPr lang="en-US" sz="2800">
              <a:latin typeface="Trebuchet MS" panose="020B0603020202020204" pitchFamily="34" charset="0"/>
            </a:rPr>
            <a:t>Q&amp;A</a:t>
          </a:r>
        </a:p>
      </dgm:t>
    </dgm:pt>
    <dgm:pt modelId="{D8E8FACB-FB59-4BB2-ACDC-7213D791C12E}" type="par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8E8F36D7-D1F3-4B9F-BB04-A32C45B84FE2}" type="sib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C9ECA848-FEA0-432C-9232-88832F07A5A3}" type="pres">
      <dgm:prSet presAssocID="{25D4CA63-6FBD-435C-97C4-A9BFBFCD37F8}" presName="linear" presStyleCnt="0">
        <dgm:presLayoutVars>
          <dgm:animLvl val="lvl"/>
          <dgm:resizeHandles val="exact"/>
        </dgm:presLayoutVars>
      </dgm:prSet>
      <dgm:spPr/>
    </dgm:pt>
    <dgm:pt modelId="{ABEE5200-BEC6-44A2-BEF4-05156E5C08BE}" type="pres">
      <dgm:prSet presAssocID="{055D6C65-1246-41B6-8C45-52F49D4D1202}" presName="parentText" presStyleLbl="node1" presStyleIdx="0" presStyleCnt="9">
        <dgm:presLayoutVars>
          <dgm:chMax val="0"/>
          <dgm:bulletEnabled val="1"/>
        </dgm:presLayoutVars>
      </dgm:prSet>
      <dgm:spPr/>
    </dgm:pt>
    <dgm:pt modelId="{61C76EF9-7375-4F91-8B87-74068A8C4E20}" type="pres">
      <dgm:prSet presAssocID="{1E331FA5-AC6C-42DA-9A15-E474387FE1CF}" presName="spacer" presStyleCnt="0"/>
      <dgm:spPr/>
    </dgm:pt>
    <dgm:pt modelId="{BDD3BA39-97A6-4F92-8342-FCD346522FB9}" type="pres">
      <dgm:prSet presAssocID="{57EF05BE-C385-4F42-9131-3625AC797C8E}" presName="parentText" presStyleLbl="node1" presStyleIdx="1" presStyleCnt="9">
        <dgm:presLayoutVars>
          <dgm:chMax val="0"/>
          <dgm:bulletEnabled val="1"/>
        </dgm:presLayoutVars>
      </dgm:prSet>
      <dgm:spPr/>
    </dgm:pt>
    <dgm:pt modelId="{A8D5F8F0-E413-491B-BF2B-8C31320A4773}" type="pres">
      <dgm:prSet presAssocID="{D7F5EA05-8397-4FCA-B1F0-C6234F6A015E}" presName="spacer" presStyleCnt="0"/>
      <dgm:spPr/>
    </dgm:pt>
    <dgm:pt modelId="{83306F18-5000-4146-BF1F-EEAB2C4FCCC6}" type="pres">
      <dgm:prSet presAssocID="{DD5CCA57-CE11-4924-96DA-0579131353F4}" presName="parentText" presStyleLbl="node1" presStyleIdx="2" presStyleCnt="9">
        <dgm:presLayoutVars>
          <dgm:chMax val="0"/>
          <dgm:bulletEnabled val="1"/>
        </dgm:presLayoutVars>
      </dgm:prSet>
      <dgm:spPr/>
    </dgm:pt>
    <dgm:pt modelId="{ED31AAA8-51DC-4801-A519-81C15AA536EF}" type="pres">
      <dgm:prSet presAssocID="{B56F45CB-72CB-4CAC-876C-AE0A5CC2EE89}" presName="spacer" presStyleCnt="0"/>
      <dgm:spPr/>
    </dgm:pt>
    <dgm:pt modelId="{CE7F1121-EC64-4D52-8B37-42A9E6EA1474}" type="pres">
      <dgm:prSet presAssocID="{79FDC0AF-6A34-439F-B50D-7D1B7C6B521F}" presName="parentText" presStyleLbl="node1" presStyleIdx="3" presStyleCnt="9">
        <dgm:presLayoutVars>
          <dgm:chMax val="0"/>
          <dgm:bulletEnabled val="1"/>
        </dgm:presLayoutVars>
      </dgm:prSet>
      <dgm:spPr/>
    </dgm:pt>
    <dgm:pt modelId="{CC71B69A-0E24-4B4F-B0EA-B357CCCCB6D7}" type="pres">
      <dgm:prSet presAssocID="{1A11E0ED-EA18-435C-AB28-02930909B7A2}" presName="spacer" presStyleCnt="0"/>
      <dgm:spPr/>
    </dgm:pt>
    <dgm:pt modelId="{9184BFFE-AE58-4E07-A410-994F3CBE0F7C}" type="pres">
      <dgm:prSet presAssocID="{C6FDB6A0-1511-4F95-BF9C-691A16BB28A6}" presName="parentText" presStyleLbl="node1" presStyleIdx="4" presStyleCnt="9">
        <dgm:presLayoutVars>
          <dgm:chMax val="0"/>
          <dgm:bulletEnabled val="1"/>
        </dgm:presLayoutVars>
      </dgm:prSet>
      <dgm:spPr/>
    </dgm:pt>
    <dgm:pt modelId="{8587AAE2-904B-4243-9115-9E1A10C6A36B}" type="pres">
      <dgm:prSet presAssocID="{CC317134-DB03-4B32-8601-F17FAA580732}" presName="spacer" presStyleCnt="0"/>
      <dgm:spPr/>
    </dgm:pt>
    <dgm:pt modelId="{BFA1BD16-6D88-4F6A-8BDC-2BA4457D1535}" type="pres">
      <dgm:prSet presAssocID="{05A36FB5-F633-46D7-A8F5-127553A4C2A3}" presName="parentText" presStyleLbl="node1" presStyleIdx="5" presStyleCnt="9">
        <dgm:presLayoutVars>
          <dgm:chMax val="0"/>
          <dgm:bulletEnabled val="1"/>
        </dgm:presLayoutVars>
      </dgm:prSet>
      <dgm:spPr/>
    </dgm:pt>
    <dgm:pt modelId="{67E5EF9D-4CB3-427E-A24E-404DEDC7F327}" type="pres">
      <dgm:prSet presAssocID="{4F118DED-7A45-4E9D-B3C9-3A6C0D7C0596}" presName="spacer" presStyleCnt="0"/>
      <dgm:spPr/>
    </dgm:pt>
    <dgm:pt modelId="{E5D6EA39-8D98-4963-ACB5-DC7C607C1FAD}" type="pres">
      <dgm:prSet presAssocID="{0F2A2B84-B10B-4439-B84D-3A945FCF7CE6}" presName="parentText" presStyleLbl="node1" presStyleIdx="6" presStyleCnt="9">
        <dgm:presLayoutVars>
          <dgm:chMax val="0"/>
          <dgm:bulletEnabled val="1"/>
        </dgm:presLayoutVars>
      </dgm:prSet>
      <dgm:spPr/>
    </dgm:pt>
    <dgm:pt modelId="{B16CA8D9-0137-4C5B-A0B0-BAE45DA2A6AD}" type="pres">
      <dgm:prSet presAssocID="{86AC4BBA-096D-4AE3-AFCA-74E4861BD93E}" presName="spacer" presStyleCnt="0"/>
      <dgm:spPr/>
    </dgm:pt>
    <dgm:pt modelId="{3EA04A59-A731-445A-81E5-578E20764A8E}" type="pres">
      <dgm:prSet presAssocID="{80FD090A-C782-4B03-BDC7-793222B09FC9}" presName="parentText" presStyleLbl="node1" presStyleIdx="7" presStyleCnt="9">
        <dgm:presLayoutVars>
          <dgm:chMax val="0"/>
          <dgm:bulletEnabled val="1"/>
        </dgm:presLayoutVars>
      </dgm:prSet>
      <dgm:spPr/>
    </dgm:pt>
    <dgm:pt modelId="{5031CEB5-75A1-4669-9F25-EF3A08F7DF12}" type="pres">
      <dgm:prSet presAssocID="{3854A71D-FC68-4D73-81DF-F100B5791330}" presName="spacer" presStyleCnt="0"/>
      <dgm:spPr/>
    </dgm:pt>
    <dgm:pt modelId="{AFE7C694-5AB0-42A5-AB09-0D1E5D8666A1}" type="pres">
      <dgm:prSet presAssocID="{67FDD1B4-A40E-48B0-B152-734E216E2539}" presName="parentText" presStyleLbl="node1" presStyleIdx="8" presStyleCnt="9">
        <dgm:presLayoutVars>
          <dgm:chMax val="0"/>
          <dgm:bulletEnabled val="1"/>
        </dgm:presLayoutVars>
      </dgm:prSet>
      <dgm:spPr/>
    </dgm:pt>
  </dgm:ptLst>
  <dgm:cxnLst>
    <dgm:cxn modelId="{FE4B300C-6EE5-4F51-BF09-F0AEF82E4C23}" type="presOf" srcId="{DD5CCA57-CE11-4924-96DA-0579131353F4}" destId="{83306F18-5000-4146-BF1F-EEAB2C4FCCC6}" srcOrd="0" destOrd="0" presId="urn:microsoft.com/office/officeart/2005/8/layout/vList2"/>
    <dgm:cxn modelId="{E7A9AF15-B498-4D21-844A-F5086FCE09F7}" type="presOf" srcId="{57EF05BE-C385-4F42-9131-3625AC797C8E}" destId="{BDD3BA39-97A6-4F92-8342-FCD346522FB9}" srcOrd="0" destOrd="0" presId="urn:microsoft.com/office/officeart/2005/8/layout/vList2"/>
    <dgm:cxn modelId="{F8A0AA5D-3413-47C2-8E7E-3DFD7EF15E26}" type="presOf" srcId="{05A36FB5-F633-46D7-A8F5-127553A4C2A3}" destId="{BFA1BD16-6D88-4F6A-8BDC-2BA4457D1535}" srcOrd="0" destOrd="0" presId="urn:microsoft.com/office/officeart/2005/8/layout/vList2"/>
    <dgm:cxn modelId="{9D032A63-7E67-4E67-8A25-F27C5E76CA67}" srcId="{25D4CA63-6FBD-435C-97C4-A9BFBFCD37F8}" destId="{67FDD1B4-A40E-48B0-B152-734E216E2539}" srcOrd="8" destOrd="0" parTransId="{D8E8FACB-FB59-4BB2-ACDC-7213D791C12E}" sibTransId="{8E8F36D7-D1F3-4B9F-BB04-A32C45B84FE2}"/>
    <dgm:cxn modelId="{B0075D6A-2B8E-4FCB-85F5-8061F94FAF4E}" srcId="{25D4CA63-6FBD-435C-97C4-A9BFBFCD37F8}" destId="{055D6C65-1246-41B6-8C45-52F49D4D1202}" srcOrd="0" destOrd="0" parTransId="{743F7618-181B-48EE-A595-BC4F9766C631}" sibTransId="{1E331FA5-AC6C-42DA-9A15-E474387FE1CF}"/>
    <dgm:cxn modelId="{7BBB0A6C-F4BE-4D20-8103-F37B45D7FD23}" type="presOf" srcId="{C6FDB6A0-1511-4F95-BF9C-691A16BB28A6}" destId="{9184BFFE-AE58-4E07-A410-994F3CBE0F7C}" srcOrd="0" destOrd="0" presId="urn:microsoft.com/office/officeart/2005/8/layout/vList2"/>
    <dgm:cxn modelId="{DA3A114C-2228-4DDB-8D12-6BCC65C734CF}" type="presOf" srcId="{79FDC0AF-6A34-439F-B50D-7D1B7C6B521F}" destId="{CE7F1121-EC64-4D52-8B37-42A9E6EA1474}" srcOrd="0" destOrd="0" presId="urn:microsoft.com/office/officeart/2005/8/layout/vList2"/>
    <dgm:cxn modelId="{0DCB2852-9CD8-472E-BC6F-0A4430AA3CDE}" srcId="{25D4CA63-6FBD-435C-97C4-A9BFBFCD37F8}" destId="{57EF05BE-C385-4F42-9131-3625AC797C8E}" srcOrd="1" destOrd="0" parTransId="{E70B1465-2A8E-4896-935E-09880E4EF927}" sibTransId="{D7F5EA05-8397-4FCA-B1F0-C6234F6A015E}"/>
    <dgm:cxn modelId="{86D2797C-1D0A-4DE8-9681-37FB926AB0F5}" type="presOf" srcId="{67FDD1B4-A40E-48B0-B152-734E216E2539}" destId="{AFE7C694-5AB0-42A5-AB09-0D1E5D8666A1}" srcOrd="0" destOrd="0" presId="urn:microsoft.com/office/officeart/2005/8/layout/vList2"/>
    <dgm:cxn modelId="{D1A0E28B-180E-4581-97B1-99498ADC99C9}" srcId="{25D4CA63-6FBD-435C-97C4-A9BFBFCD37F8}" destId="{80FD090A-C782-4B03-BDC7-793222B09FC9}" srcOrd="7" destOrd="0" parTransId="{4B2BD5B7-5BE1-494E-8B9D-7E845E4FEFDC}" sibTransId="{3854A71D-FC68-4D73-81DF-F100B5791330}"/>
    <dgm:cxn modelId="{ECBC369A-5ACC-48E8-9B6A-F123EB2E1F8C}" srcId="{25D4CA63-6FBD-435C-97C4-A9BFBFCD37F8}" destId="{C6FDB6A0-1511-4F95-BF9C-691A16BB28A6}" srcOrd="4" destOrd="0" parTransId="{32531EBB-36A4-438C-9C0C-AB54D6295695}" sibTransId="{CC317134-DB03-4B32-8601-F17FAA580732}"/>
    <dgm:cxn modelId="{9A24EE9A-10F4-4A8E-88CD-BDB0AFCB89C0}" srcId="{25D4CA63-6FBD-435C-97C4-A9BFBFCD37F8}" destId="{DD5CCA57-CE11-4924-96DA-0579131353F4}" srcOrd="2" destOrd="0" parTransId="{C9B845A9-671A-4A97-B433-6DD4EF56F243}" sibTransId="{B56F45CB-72CB-4CAC-876C-AE0A5CC2EE89}"/>
    <dgm:cxn modelId="{D51A6BB2-4365-411C-9A82-5CF28EF57E9A}" srcId="{25D4CA63-6FBD-435C-97C4-A9BFBFCD37F8}" destId="{0F2A2B84-B10B-4439-B84D-3A945FCF7CE6}" srcOrd="6" destOrd="0" parTransId="{25D84043-530D-46D7-9235-01384526E925}" sibTransId="{86AC4BBA-096D-4AE3-AFCA-74E4861BD93E}"/>
    <dgm:cxn modelId="{B78360CE-EB9E-462B-A096-7F503F618AC4}" type="presOf" srcId="{80FD090A-C782-4B03-BDC7-793222B09FC9}" destId="{3EA04A59-A731-445A-81E5-578E20764A8E}" srcOrd="0" destOrd="0" presId="urn:microsoft.com/office/officeart/2005/8/layout/vList2"/>
    <dgm:cxn modelId="{B8447ADE-0CD5-4F9D-AC62-F5700011F2CA}" type="presOf" srcId="{0F2A2B84-B10B-4439-B84D-3A945FCF7CE6}" destId="{E5D6EA39-8D98-4963-ACB5-DC7C607C1FAD}" srcOrd="0" destOrd="0" presId="urn:microsoft.com/office/officeart/2005/8/layout/vList2"/>
    <dgm:cxn modelId="{831F7DDE-2C04-4CA4-9B3A-14FBA9B2B05B}" srcId="{25D4CA63-6FBD-435C-97C4-A9BFBFCD37F8}" destId="{79FDC0AF-6A34-439F-B50D-7D1B7C6B521F}" srcOrd="3" destOrd="0" parTransId="{F3D914AC-418A-4526-91BC-2CE7B2F988E9}" sibTransId="{1A11E0ED-EA18-435C-AB28-02930909B7A2}"/>
    <dgm:cxn modelId="{D284B8E3-43F4-4715-AB44-A8EF5FC06390}" srcId="{25D4CA63-6FBD-435C-97C4-A9BFBFCD37F8}" destId="{05A36FB5-F633-46D7-A8F5-127553A4C2A3}" srcOrd="5" destOrd="0" parTransId="{7331765A-F4CB-4E63-8C48-B106C1A9365C}" sibTransId="{4F118DED-7A45-4E9D-B3C9-3A6C0D7C0596}"/>
    <dgm:cxn modelId="{040DBCFC-4960-48B9-9D62-FEF1D843198E}" type="presOf" srcId="{055D6C65-1246-41B6-8C45-52F49D4D1202}" destId="{ABEE5200-BEC6-44A2-BEF4-05156E5C08BE}" srcOrd="0" destOrd="0" presId="urn:microsoft.com/office/officeart/2005/8/layout/vList2"/>
    <dgm:cxn modelId="{7A9964FD-E6CE-4258-AB9C-058BE8B416FA}" type="presOf" srcId="{25D4CA63-6FBD-435C-97C4-A9BFBFCD37F8}" destId="{C9ECA848-FEA0-432C-9232-88832F07A5A3}" srcOrd="0" destOrd="0" presId="urn:microsoft.com/office/officeart/2005/8/layout/vList2"/>
    <dgm:cxn modelId="{FEF3E0DC-98EC-4437-BC5A-85BCC38024AB}" type="presParOf" srcId="{C9ECA848-FEA0-432C-9232-88832F07A5A3}" destId="{ABEE5200-BEC6-44A2-BEF4-05156E5C08BE}" srcOrd="0" destOrd="0" presId="urn:microsoft.com/office/officeart/2005/8/layout/vList2"/>
    <dgm:cxn modelId="{759F3B53-1D59-469C-B6BC-CBE1D3E24E91}" type="presParOf" srcId="{C9ECA848-FEA0-432C-9232-88832F07A5A3}" destId="{61C76EF9-7375-4F91-8B87-74068A8C4E20}" srcOrd="1" destOrd="0" presId="urn:microsoft.com/office/officeart/2005/8/layout/vList2"/>
    <dgm:cxn modelId="{248A8E3E-59CD-48B9-8A05-564471AC22A6}" type="presParOf" srcId="{C9ECA848-FEA0-432C-9232-88832F07A5A3}" destId="{BDD3BA39-97A6-4F92-8342-FCD346522FB9}" srcOrd="2" destOrd="0" presId="urn:microsoft.com/office/officeart/2005/8/layout/vList2"/>
    <dgm:cxn modelId="{7900D1DE-5260-47EA-8EE2-083816C08758}" type="presParOf" srcId="{C9ECA848-FEA0-432C-9232-88832F07A5A3}" destId="{A8D5F8F0-E413-491B-BF2B-8C31320A4773}" srcOrd="3" destOrd="0" presId="urn:microsoft.com/office/officeart/2005/8/layout/vList2"/>
    <dgm:cxn modelId="{1EB2F8B5-73BF-4199-B7BD-EFBDECB293C0}" type="presParOf" srcId="{C9ECA848-FEA0-432C-9232-88832F07A5A3}" destId="{83306F18-5000-4146-BF1F-EEAB2C4FCCC6}" srcOrd="4" destOrd="0" presId="urn:microsoft.com/office/officeart/2005/8/layout/vList2"/>
    <dgm:cxn modelId="{E34C11F2-F87D-4D6E-8AB5-FBD2250B7049}" type="presParOf" srcId="{C9ECA848-FEA0-432C-9232-88832F07A5A3}" destId="{ED31AAA8-51DC-4801-A519-81C15AA536EF}" srcOrd="5" destOrd="0" presId="urn:microsoft.com/office/officeart/2005/8/layout/vList2"/>
    <dgm:cxn modelId="{083AEF14-658C-4348-B74F-98B898672D8D}" type="presParOf" srcId="{C9ECA848-FEA0-432C-9232-88832F07A5A3}" destId="{CE7F1121-EC64-4D52-8B37-42A9E6EA1474}" srcOrd="6" destOrd="0" presId="urn:microsoft.com/office/officeart/2005/8/layout/vList2"/>
    <dgm:cxn modelId="{B2DE0D60-87BB-49C9-A1BC-F027FE0E33BD}" type="presParOf" srcId="{C9ECA848-FEA0-432C-9232-88832F07A5A3}" destId="{CC71B69A-0E24-4B4F-B0EA-B357CCCCB6D7}" srcOrd="7" destOrd="0" presId="urn:microsoft.com/office/officeart/2005/8/layout/vList2"/>
    <dgm:cxn modelId="{5AB8C3DC-E79A-4444-8F01-F880866961DB}" type="presParOf" srcId="{C9ECA848-FEA0-432C-9232-88832F07A5A3}" destId="{9184BFFE-AE58-4E07-A410-994F3CBE0F7C}" srcOrd="8" destOrd="0" presId="urn:microsoft.com/office/officeart/2005/8/layout/vList2"/>
    <dgm:cxn modelId="{A2AC55AE-C9B1-407A-A222-468CA71402F3}" type="presParOf" srcId="{C9ECA848-FEA0-432C-9232-88832F07A5A3}" destId="{8587AAE2-904B-4243-9115-9E1A10C6A36B}" srcOrd="9" destOrd="0" presId="urn:microsoft.com/office/officeart/2005/8/layout/vList2"/>
    <dgm:cxn modelId="{D5C18C95-E39E-4465-B551-8BEBC458FB36}" type="presParOf" srcId="{C9ECA848-FEA0-432C-9232-88832F07A5A3}" destId="{BFA1BD16-6D88-4F6A-8BDC-2BA4457D1535}" srcOrd="10" destOrd="0" presId="urn:microsoft.com/office/officeart/2005/8/layout/vList2"/>
    <dgm:cxn modelId="{B370F3B4-5119-4BF0-8B54-5EBB57107C7C}" type="presParOf" srcId="{C9ECA848-FEA0-432C-9232-88832F07A5A3}" destId="{67E5EF9D-4CB3-427E-A24E-404DEDC7F327}" srcOrd="11" destOrd="0" presId="urn:microsoft.com/office/officeart/2005/8/layout/vList2"/>
    <dgm:cxn modelId="{259ECF10-B8E0-4F37-96A1-89C1273562B2}" type="presParOf" srcId="{C9ECA848-FEA0-432C-9232-88832F07A5A3}" destId="{E5D6EA39-8D98-4963-ACB5-DC7C607C1FAD}" srcOrd="12" destOrd="0" presId="urn:microsoft.com/office/officeart/2005/8/layout/vList2"/>
    <dgm:cxn modelId="{10547600-6C3B-49AA-A839-0361D967D6EF}" type="presParOf" srcId="{C9ECA848-FEA0-432C-9232-88832F07A5A3}" destId="{B16CA8D9-0137-4C5B-A0B0-BAE45DA2A6AD}" srcOrd="13" destOrd="0" presId="urn:microsoft.com/office/officeart/2005/8/layout/vList2"/>
    <dgm:cxn modelId="{43C0675A-860D-4402-AF12-CD592C09B4A8}" type="presParOf" srcId="{C9ECA848-FEA0-432C-9232-88832F07A5A3}" destId="{3EA04A59-A731-445A-81E5-578E20764A8E}" srcOrd="14" destOrd="0" presId="urn:microsoft.com/office/officeart/2005/8/layout/vList2"/>
    <dgm:cxn modelId="{642C4F3E-962A-44C8-9A39-05643158AB7F}" type="presParOf" srcId="{C9ECA848-FEA0-432C-9232-88832F07A5A3}" destId="{5031CEB5-75A1-4669-9F25-EF3A08F7DF12}" srcOrd="15" destOrd="0" presId="urn:microsoft.com/office/officeart/2005/8/layout/vList2"/>
    <dgm:cxn modelId="{A991CEAD-3807-47E2-BC1A-B9CFACB83802}" type="presParOf" srcId="{C9ECA848-FEA0-432C-9232-88832F07A5A3}" destId="{AFE7C694-5AB0-42A5-AB09-0D1E5D8666A1}" srcOrd="1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30.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0" algn="ctr">
            <a:lnSpc>
              <a:spcPct val="100000"/>
            </a:lnSpc>
            <a:spcAft>
              <a:spcPts val="0"/>
            </a:spcAft>
          </a:pPr>
          <a:r>
            <a:rPr lang="en-US" sz="2400" b="0">
              <a:latin typeface="Trebuchet MS" panose="020B0603020202020204" pitchFamily="34" charset="0"/>
            </a:rPr>
            <a:t>Key Performance &amp; Key Risk Indicators</a:t>
          </a: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D61EF4B5-0A98-45D4-B18B-F3E900F1B233}">
      <dgm:prSe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Regular Reviews</a:t>
          </a:r>
        </a:p>
      </dgm:t>
    </dgm:pt>
    <dgm:pt modelId="{8AA3AA5A-9828-4563-AFB2-0C9C9DB214B2}" type="parTrans" cxnId="{E43E0D01-D4FB-42EF-8C23-B9B3D3E487AF}">
      <dgm:prSet/>
      <dgm:spPr/>
      <dgm:t>
        <a:bodyPr/>
        <a:lstStyle/>
        <a:p>
          <a:endParaRPr lang="en-US" sz="2400">
            <a:latin typeface="Trebuchet MS" panose="020B0603020202020204" pitchFamily="34" charset="0"/>
          </a:endParaRPr>
        </a:p>
      </dgm:t>
    </dgm:pt>
    <dgm:pt modelId="{B8E5D0BE-306A-4E85-BDFB-E7328CF668EA}" type="sibTrans" cxnId="{E43E0D01-D4FB-42EF-8C23-B9B3D3E487AF}">
      <dgm:prSet/>
      <dgm:spPr/>
      <dgm:t>
        <a:bodyPr/>
        <a:lstStyle/>
        <a:p>
          <a:endParaRPr lang="en-US" sz="2400">
            <a:latin typeface="Trebuchet MS" panose="020B0603020202020204" pitchFamily="34" charset="0"/>
          </a:endParaRPr>
        </a:p>
      </dgm:t>
    </dgm:pt>
    <dgm:pt modelId="{C26E8D9A-D88E-44F6-A4CF-223CFB128F58}">
      <dgm:prSet phldrT="[Text]" custT="1"/>
      <dgm:spPr/>
      <dgm:t>
        <a:bodyPr/>
        <a:lstStyle/>
        <a:p>
          <a:pPr marL="228600" lvl="1" indent="-228600" algn="l" defTabSz="1066800">
            <a:lnSpc>
              <a:spcPct val="90000"/>
            </a:lnSpc>
            <a:spcBef>
              <a:spcPct val="0"/>
            </a:spcBef>
            <a:spcAft>
              <a:spcPct val="15000"/>
            </a:spcAft>
            <a:buFont typeface="Courier New" panose="02070309020205020404" pitchFamily="49" charset="0"/>
            <a:buChar char="•"/>
          </a:pPr>
          <a:r>
            <a:rPr lang="en-US" sz="2400" b="0" i="0" u="none" kern="1200" dirty="0">
              <a:solidFill>
                <a:srgbClr val="000000">
                  <a:hueOff val="0"/>
                  <a:satOff val="0"/>
                  <a:lumOff val="0"/>
                  <a:alphaOff val="0"/>
                </a:srgbClr>
              </a:solidFill>
              <a:latin typeface="Trebuchet MS" panose="020B0603020202020204" pitchFamily="34" charset="0"/>
              <a:ea typeface="+mn-ea"/>
              <a:cs typeface="+mn-cs"/>
            </a:rPr>
            <a:t>Thresholds and alerts</a:t>
          </a:r>
        </a:p>
      </dgm:t>
    </dgm:pt>
    <dgm:pt modelId="{1BE42BCD-7AB8-42EB-A322-423DF654ED60}" type="parTrans" cxnId="{876F2D38-8659-4613-A395-F66A4596AA0D}">
      <dgm:prSet/>
      <dgm:spPr/>
      <dgm:t>
        <a:bodyPr/>
        <a:lstStyle/>
        <a:p>
          <a:endParaRPr lang="en-US" sz="2400">
            <a:latin typeface="Trebuchet MS" panose="020B0603020202020204" pitchFamily="34" charset="0"/>
          </a:endParaRPr>
        </a:p>
      </dgm:t>
    </dgm:pt>
    <dgm:pt modelId="{4B308BAD-BBB3-4C95-9A18-C69A2A9AB9D3}" type="sibTrans" cxnId="{876F2D38-8659-4613-A395-F66A4596AA0D}">
      <dgm:prSet/>
      <dgm:spPr/>
      <dgm:t>
        <a:bodyPr/>
        <a:lstStyle/>
        <a:p>
          <a:endParaRPr lang="en-US" sz="2400">
            <a:latin typeface="Trebuchet MS" panose="020B0603020202020204" pitchFamily="34" charset="0"/>
          </a:endParaRPr>
        </a:p>
      </dgm:t>
    </dgm:pt>
    <dgm:pt modelId="{0D3712D4-0BFC-45C6-A8D2-5CEF6A9BAC1B}">
      <dgm:prSet custT="1">
        <dgm:style>
          <a:lnRef idx="3">
            <a:schemeClr val="lt1"/>
          </a:lnRef>
          <a:fillRef idx="1">
            <a:schemeClr val="accent3"/>
          </a:fillRef>
          <a:effectRef idx="1">
            <a:schemeClr val="accent3"/>
          </a:effectRef>
          <a:fontRef idx="minor">
            <a:schemeClr val="lt1"/>
          </a:fontRef>
        </dgm:style>
      </dgm:prSet>
      <dgm:spPr/>
      <dgm:t>
        <a:bodyPr/>
        <a:lstStyle/>
        <a:p>
          <a:pPr marL="228600" lvl="1" indent="-228600" algn="l" defTabSz="1066800">
            <a:lnSpc>
              <a:spcPct val="90000"/>
            </a:lnSpc>
            <a:spcBef>
              <a:spcPct val="0"/>
            </a:spcBef>
            <a:spcAft>
              <a:spcPct val="15000"/>
            </a:spcAft>
            <a:buChar char="•"/>
          </a:pPr>
          <a:r>
            <a:rPr lang="en-US" sz="2400" b="0" i="0" u="none" kern="1200" dirty="0">
              <a:solidFill>
                <a:srgbClr val="000000">
                  <a:hueOff val="0"/>
                  <a:satOff val="0"/>
                  <a:lumOff val="0"/>
                  <a:alphaOff val="0"/>
                </a:srgbClr>
              </a:solidFill>
              <a:latin typeface="Trebuchet MS" panose="020B0603020202020204" pitchFamily="34" charset="0"/>
              <a:ea typeface="+mn-ea"/>
              <a:cs typeface="+mn-cs"/>
            </a:rPr>
            <a:t>Tracking &amp; Monitoring</a:t>
          </a:r>
        </a:p>
      </dgm:t>
    </dgm:pt>
    <dgm:pt modelId="{D8E6E6B0-A691-43E8-9026-E9979090F21E}" type="parTrans" cxnId="{7BF3B713-FB19-46C4-BB91-49F66F71DB17}">
      <dgm:prSet/>
      <dgm:spPr/>
      <dgm:t>
        <a:bodyPr/>
        <a:lstStyle/>
        <a:p>
          <a:endParaRPr lang="en-US" sz="2400">
            <a:latin typeface="Trebuchet MS" panose="020B0603020202020204" pitchFamily="34" charset="0"/>
          </a:endParaRPr>
        </a:p>
      </dgm:t>
    </dgm:pt>
    <dgm:pt modelId="{AA8F5CC8-3D28-411E-BD97-2F3F388C1104}" type="sibTrans" cxnId="{7BF3B713-FB19-46C4-BB91-49F66F71DB17}">
      <dgm:prSet/>
      <dgm:spPr/>
      <dgm:t>
        <a:bodyPr/>
        <a:lstStyle/>
        <a:p>
          <a:endParaRPr lang="en-US" sz="2400">
            <a:latin typeface="Trebuchet MS" panose="020B0603020202020204" pitchFamily="34" charset="0"/>
          </a:endParaRPr>
        </a:p>
      </dgm:t>
    </dgm:pt>
    <dgm:pt modelId="{E4C20B45-8EBF-49B7-8508-1E65FF9E46DD}">
      <dgm:prSet phldrT="[Text]" custT="1"/>
      <dgm:spPr/>
      <dgm:t>
        <a:bodyPr/>
        <a:lstStyle/>
        <a:p>
          <a:pPr marL="228600" lvl="1" indent="-228600" algn="l" defTabSz="1066800">
            <a:lnSpc>
              <a:spcPct val="90000"/>
            </a:lnSpc>
            <a:spcBef>
              <a:spcPct val="0"/>
            </a:spcBef>
            <a:spcAft>
              <a:spcPct val="15000"/>
            </a:spcAft>
            <a:buFont typeface="Courier New" panose="02070309020205020404" pitchFamily="49" charset="0"/>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Feedback loop</a:t>
          </a:r>
        </a:p>
      </dgm:t>
    </dgm:pt>
    <dgm:pt modelId="{8860CE85-3ED1-4A5B-8DFA-51DB21597CF0}" type="parTrans" cxnId="{82EC76FB-18DF-4241-B5F5-D79B86B04D26}">
      <dgm:prSet/>
      <dgm:spPr/>
      <dgm:t>
        <a:bodyPr/>
        <a:lstStyle/>
        <a:p>
          <a:endParaRPr lang="en-US" sz="2400"/>
        </a:p>
      </dgm:t>
    </dgm:pt>
    <dgm:pt modelId="{C807D0A9-8D6F-4D29-B564-23A994211EC5}" type="sibTrans" cxnId="{82EC76FB-18DF-4241-B5F5-D79B86B04D26}">
      <dgm:prSet/>
      <dgm:spPr/>
      <dgm:t>
        <a:bodyPr/>
        <a:lstStyle/>
        <a:p>
          <a:endParaRPr lang="en-US" sz="2400"/>
        </a:p>
      </dgm:t>
    </dgm:pt>
    <dgm:pt modelId="{D66957A5-26AC-429F-AE52-F2D2C053AF5E}">
      <dgm:prSet phldrT="[Text]" custT="1"/>
      <dgm:spPr/>
      <dgm:t>
        <a:bodyPr/>
        <a:lstStyle/>
        <a:p>
          <a:pPr marL="228600" lvl="1" indent="-228600" algn="l" defTabSz="1066800">
            <a:lnSpc>
              <a:spcPct val="90000"/>
            </a:lnSpc>
            <a:spcBef>
              <a:spcPct val="0"/>
            </a:spcBef>
            <a:spcAft>
              <a:spcPct val="15000"/>
            </a:spcAft>
            <a:buFont typeface="Courier New" panose="02070309020205020404" pitchFamily="49" charset="0"/>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Identify early warning signs</a:t>
          </a:r>
        </a:p>
      </dgm:t>
    </dgm:pt>
    <dgm:pt modelId="{9B4D6BE3-516E-4939-9C9C-8A6FC1A700BA}" type="parTrans" cxnId="{783F77EE-245E-4C9A-8BF3-0F04BEC52C03}">
      <dgm:prSet/>
      <dgm:spPr/>
      <dgm:t>
        <a:bodyPr/>
        <a:lstStyle/>
        <a:p>
          <a:endParaRPr lang="en-US" sz="2400"/>
        </a:p>
      </dgm:t>
    </dgm:pt>
    <dgm:pt modelId="{373B64AE-007A-4C0D-AC5D-0DA026C80B45}" type="sibTrans" cxnId="{783F77EE-245E-4C9A-8BF3-0F04BEC52C03}">
      <dgm:prSet/>
      <dgm:spPr/>
      <dgm:t>
        <a:bodyPr/>
        <a:lstStyle/>
        <a:p>
          <a:endParaRPr lang="en-US" sz="2400"/>
        </a:p>
      </dgm:t>
    </dgm:pt>
    <dgm:pt modelId="{814E1FBD-F067-47DA-B4DF-D042907E69DE}">
      <dgm:prSet phldrT="[Text]" custT="1"/>
      <dgm:spPr/>
      <dgm:t>
        <a:bodyPr/>
        <a:lstStyle/>
        <a:p>
          <a:pPr marL="228600" lvl="1" indent="-228600" algn="l" defTabSz="1066800">
            <a:lnSpc>
              <a:spcPct val="90000"/>
            </a:lnSpc>
            <a:spcBef>
              <a:spcPct val="0"/>
            </a:spcBef>
            <a:spcAft>
              <a:spcPct val="15000"/>
            </a:spcAft>
            <a:buFont typeface="Courier New" panose="02070309020205020404" pitchFamily="49" charset="0"/>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Action plan</a:t>
          </a:r>
        </a:p>
      </dgm:t>
    </dgm:pt>
    <dgm:pt modelId="{D5D610A2-29F4-40BA-9684-C7920D971856}" type="sibTrans" cxnId="{E401FB6C-9AA2-46FB-8A14-CE7DE285358A}">
      <dgm:prSet/>
      <dgm:spPr/>
      <dgm:t>
        <a:bodyPr/>
        <a:lstStyle/>
        <a:p>
          <a:endParaRPr lang="en-US" sz="2400">
            <a:latin typeface="Trebuchet MS" panose="020B0603020202020204" pitchFamily="34" charset="0"/>
          </a:endParaRPr>
        </a:p>
      </dgm:t>
    </dgm:pt>
    <dgm:pt modelId="{8CD5DE39-2533-4785-85E0-4F929A01D7F7}" type="parTrans" cxnId="{E401FB6C-9AA2-46FB-8A14-CE7DE285358A}">
      <dgm:prSet/>
      <dgm:spPr/>
      <dgm:t>
        <a:bodyPr/>
        <a:lstStyle/>
        <a:p>
          <a:endParaRPr lang="en-US" sz="2400">
            <a:latin typeface="Trebuchet MS" panose="020B0603020202020204" pitchFamily="34" charset="0"/>
          </a:endParaRPr>
        </a:p>
      </dgm:t>
    </dgm:pt>
    <dgm:pt modelId="{954E0EA6-F9A5-4798-87C0-955C2B6D87AC}">
      <dgm:prSet custT="1">
        <dgm:style>
          <a:lnRef idx="3">
            <a:schemeClr val="lt1"/>
          </a:lnRef>
          <a:fillRef idx="1">
            <a:schemeClr val="accent3"/>
          </a:fillRef>
          <a:effectRef idx="1">
            <a:schemeClr val="accent3"/>
          </a:effectRef>
          <a:fontRef idx="minor">
            <a:schemeClr val="lt1"/>
          </a:fontRef>
        </dgm:style>
      </dgm:prSet>
      <dgm:spPr/>
      <dgm:t>
        <a:bodyPr/>
        <a:lstStyle/>
        <a:p>
          <a:pPr marL="228600" lvl="1" indent="-228600" algn="l" defTabSz="1066800">
            <a:lnSpc>
              <a:spcPct val="90000"/>
            </a:lnSpc>
            <a:spcBef>
              <a:spcPct val="0"/>
            </a:spcBef>
            <a:spcAft>
              <a:spcPct val="15000"/>
            </a:spcAft>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Scheduled performance assessments</a:t>
          </a:r>
        </a:p>
      </dgm:t>
    </dgm:pt>
    <dgm:pt modelId="{59D84B9E-841B-4A75-8B5A-9EF34E70E285}" type="parTrans" cxnId="{E8DD1D6B-8F0D-43DD-B40D-8DAE83AE062C}">
      <dgm:prSet/>
      <dgm:spPr/>
      <dgm:t>
        <a:bodyPr/>
        <a:lstStyle/>
        <a:p>
          <a:endParaRPr lang="en-US" sz="2400"/>
        </a:p>
      </dgm:t>
    </dgm:pt>
    <dgm:pt modelId="{B94CEC8B-506B-469B-8FA3-B12B8CE26FF9}" type="sibTrans" cxnId="{E8DD1D6B-8F0D-43DD-B40D-8DAE83AE062C}">
      <dgm:prSet/>
      <dgm:spPr/>
      <dgm:t>
        <a:bodyPr/>
        <a:lstStyle/>
        <a:p>
          <a:endParaRPr lang="en-US" sz="2400"/>
        </a:p>
      </dgm:t>
    </dgm:pt>
    <dgm:pt modelId="{A486BCFC-E879-46D4-9A15-457B3422A6D8}">
      <dgm:prSet phldrT="[Text]" custT="1"/>
      <dgm:spPr/>
      <dgm:t>
        <a:bodyPr/>
        <a:lstStyle/>
        <a:p>
          <a:pPr marL="228600" lvl="1" indent="-228600" algn="l" defTabSz="1066800">
            <a:lnSpc>
              <a:spcPct val="90000"/>
            </a:lnSpc>
            <a:spcBef>
              <a:spcPct val="0"/>
            </a:spcBef>
            <a:spcAft>
              <a:spcPct val="15000"/>
            </a:spcAft>
            <a:buChar char="•"/>
          </a:pPr>
          <a:r>
            <a:rPr lang="en-US" sz="2400" b="0" i="0" u="none" kern="1200" dirty="0">
              <a:solidFill>
                <a:srgbClr val="000000">
                  <a:hueOff val="0"/>
                  <a:satOff val="0"/>
                  <a:lumOff val="0"/>
                  <a:alphaOff val="0"/>
                </a:srgbClr>
              </a:solidFill>
              <a:latin typeface="Trebuchet MS" panose="020B0603020202020204" pitchFamily="34" charset="0"/>
              <a:ea typeface="+mn-ea"/>
              <a:cs typeface="+mn-cs"/>
            </a:rPr>
            <a:t>Stakeholder engagements</a:t>
          </a:r>
        </a:p>
      </dgm:t>
    </dgm:pt>
    <dgm:pt modelId="{C502558A-3C06-4B00-A7E3-3C8DE1F9B720}" type="parTrans" cxnId="{530721E6-DB10-4D4D-901C-AA150BEF1CDC}">
      <dgm:prSet/>
      <dgm:spPr/>
      <dgm:t>
        <a:bodyPr/>
        <a:lstStyle/>
        <a:p>
          <a:endParaRPr lang="en-US" sz="2400"/>
        </a:p>
      </dgm:t>
    </dgm:pt>
    <dgm:pt modelId="{581480CB-87CC-457F-9E32-29608FFD17AD}" type="sibTrans" cxnId="{530721E6-DB10-4D4D-901C-AA150BEF1CDC}">
      <dgm:prSet/>
      <dgm:spPr/>
      <dgm:t>
        <a:bodyPr/>
        <a:lstStyle/>
        <a:p>
          <a:endParaRPr lang="en-US" sz="2400"/>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custScaleY="159001">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dgm:presLayoutVars>
          <dgm:bulletEnabled val="1"/>
        </dgm:presLayoutVars>
      </dgm:prSet>
      <dgm:spPr/>
    </dgm:pt>
    <dgm:pt modelId="{13E5F64A-037B-4E60-9CC9-F20820BA0DC7}" type="pres">
      <dgm:prSet presAssocID="{E9875224-49F3-45A5-8F0B-71114FA36D87}" presName="spaceBetweenRectangles" presStyleCnt="0"/>
      <dgm:spPr/>
    </dgm:pt>
    <dgm:pt modelId="{19FEB322-A676-4B7A-90C3-C9A41186BA3F}" type="pres">
      <dgm:prSet presAssocID="{D61EF4B5-0A98-45D4-B18B-F3E900F1B233}" presName="parentLin" presStyleCnt="0"/>
      <dgm:spPr/>
    </dgm:pt>
    <dgm:pt modelId="{3735A12F-334F-4EE6-8834-E76CCDC5897D}" type="pres">
      <dgm:prSet presAssocID="{D61EF4B5-0A98-45D4-B18B-F3E900F1B233}" presName="parentLeftMargin" presStyleLbl="node1" presStyleIdx="0" presStyleCnt="2"/>
      <dgm:spPr/>
    </dgm:pt>
    <dgm:pt modelId="{F1B2F0AA-010F-460D-B00B-E21FF73DC0A4}" type="pres">
      <dgm:prSet presAssocID="{D61EF4B5-0A98-45D4-B18B-F3E900F1B233}" presName="parentText" presStyleLbl="node1" presStyleIdx="1" presStyleCnt="2" custScaleY="119893">
        <dgm:presLayoutVars>
          <dgm:chMax val="0"/>
          <dgm:bulletEnabled val="1"/>
        </dgm:presLayoutVars>
      </dgm:prSet>
      <dgm:spPr>
        <a:xfrm>
          <a:off x="232410" y="2689358"/>
          <a:ext cx="3253740" cy="826560"/>
        </a:xfrm>
        <a:prstGeom prst="roundRect">
          <a:avLst/>
        </a:prstGeom>
      </dgm:spPr>
    </dgm:pt>
    <dgm:pt modelId="{78FC8445-4D90-4B61-9A6E-99EAA80AF043}" type="pres">
      <dgm:prSet presAssocID="{D61EF4B5-0A98-45D4-B18B-F3E900F1B233}" presName="negativeSpace" presStyleCnt="0"/>
      <dgm:spPr/>
    </dgm:pt>
    <dgm:pt modelId="{2E891E4C-C0FC-4C7A-9C74-11A442857D60}" type="pres">
      <dgm:prSet presAssocID="{D61EF4B5-0A98-45D4-B18B-F3E900F1B233}" presName="childText" presStyleLbl="conFgAcc1" presStyleIdx="1" presStyleCnt="2">
        <dgm:presLayoutVars>
          <dgm:bulletEnabled val="1"/>
        </dgm:presLayoutVars>
      </dgm:prSet>
      <dgm:spPr/>
    </dgm:pt>
  </dgm:ptLst>
  <dgm:cxnLst>
    <dgm:cxn modelId="{E43E0D01-D4FB-42EF-8C23-B9B3D3E487AF}" srcId="{098AABAB-947A-4885-8459-6C20E9841095}" destId="{D61EF4B5-0A98-45D4-B18B-F3E900F1B233}" srcOrd="1" destOrd="0" parTransId="{8AA3AA5A-9828-4563-AFB2-0C9C9DB214B2}" sibTransId="{B8E5D0BE-306A-4E85-BDFB-E7328CF668EA}"/>
    <dgm:cxn modelId="{FFCCA008-7BE8-490A-AF54-F96CF82D8847}" type="presOf" srcId="{A486BCFC-E879-46D4-9A15-457B3422A6D8}" destId="{2E891E4C-C0FC-4C7A-9C74-11A442857D60}" srcOrd="0" destOrd="1" presId="urn:microsoft.com/office/officeart/2005/8/layout/list1"/>
    <dgm:cxn modelId="{6094210D-A25B-4927-BDF3-4448BE62A6DD}" type="presOf" srcId="{D66957A5-26AC-429F-AE52-F2D2C053AF5E}" destId="{9FAAFBA1-7649-41DD-9CC5-563152419DCA}" srcOrd="0" destOrd="2" presId="urn:microsoft.com/office/officeart/2005/8/layout/list1"/>
    <dgm:cxn modelId="{7BF3B713-FB19-46C4-BB91-49F66F71DB17}" srcId="{D2E66211-D1A7-4BF7-8572-52788551121E}" destId="{0D3712D4-0BFC-45C6-A8D2-5CEF6A9BAC1B}" srcOrd="0" destOrd="0" parTransId="{D8E6E6B0-A691-43E8-9026-E9979090F21E}" sibTransId="{AA8F5CC8-3D28-411E-BD97-2F3F388C1104}"/>
    <dgm:cxn modelId="{82D8B314-5D40-4D46-BC42-876E6912346B}" type="presOf" srcId="{D2E66211-D1A7-4BF7-8572-52788551121E}" destId="{DBFD8B9C-6C48-4C6C-A8A2-5400F39A0606}" srcOrd="0" destOrd="0" presId="urn:microsoft.com/office/officeart/2005/8/layout/list1"/>
    <dgm:cxn modelId="{6028D21E-6B6B-4A56-86C0-5E48F7060F6E}" type="presOf" srcId="{098AABAB-947A-4885-8459-6C20E9841095}" destId="{AA63C729-C9DC-4D81-A1D5-81038B395B59}" srcOrd="0" destOrd="0" presId="urn:microsoft.com/office/officeart/2005/8/layout/list1"/>
    <dgm:cxn modelId="{876F2D38-8659-4613-A395-F66A4596AA0D}" srcId="{D2E66211-D1A7-4BF7-8572-52788551121E}" destId="{C26E8D9A-D88E-44F6-A4CF-223CFB128F58}" srcOrd="1" destOrd="0" parTransId="{1BE42BCD-7AB8-42EB-A322-423DF654ED60}" sibTransId="{4B308BAD-BBB3-4C95-9A18-C69A2A9AB9D3}"/>
    <dgm:cxn modelId="{E6C60345-BE34-4349-B49D-8B420C9E903D}" type="presOf" srcId="{D2E66211-D1A7-4BF7-8572-52788551121E}" destId="{6499A756-5B34-484E-9C8D-E289B11D83DC}" srcOrd="1" destOrd="0" presId="urn:microsoft.com/office/officeart/2005/8/layout/list1"/>
    <dgm:cxn modelId="{E8DD1D6B-8F0D-43DD-B40D-8DAE83AE062C}" srcId="{D61EF4B5-0A98-45D4-B18B-F3E900F1B233}" destId="{954E0EA6-F9A5-4798-87C0-955C2B6D87AC}" srcOrd="0" destOrd="0" parTransId="{59D84B9E-841B-4A75-8B5A-9EF34E70E285}" sibTransId="{B94CEC8B-506B-469B-8FA3-B12B8CE26FF9}"/>
    <dgm:cxn modelId="{2B37D16C-8CA8-4730-8066-2694C1622642}" type="presOf" srcId="{0D3712D4-0BFC-45C6-A8D2-5CEF6A9BAC1B}" destId="{9FAAFBA1-7649-41DD-9CC5-563152419DCA}" srcOrd="0" destOrd="0" presId="urn:microsoft.com/office/officeart/2005/8/layout/list1"/>
    <dgm:cxn modelId="{E401FB6C-9AA2-46FB-8A14-CE7DE285358A}" srcId="{D2E66211-D1A7-4BF7-8572-52788551121E}" destId="{814E1FBD-F067-47DA-B4DF-D042907E69DE}" srcOrd="3" destOrd="0" parTransId="{8CD5DE39-2533-4785-85E0-4F929A01D7F7}" sibTransId="{D5D610A2-29F4-40BA-9684-C7920D971856}"/>
    <dgm:cxn modelId="{7E26FA52-589A-4C03-844F-2EFB238B7CFD}" type="presOf" srcId="{954E0EA6-F9A5-4798-87C0-955C2B6D87AC}" destId="{2E891E4C-C0FC-4C7A-9C74-11A442857D60}" srcOrd="0" destOrd="0" presId="urn:microsoft.com/office/officeart/2005/8/layout/list1"/>
    <dgm:cxn modelId="{66303A57-93E7-4A90-8382-F81EB931E5F2}" type="presOf" srcId="{D61EF4B5-0A98-45D4-B18B-F3E900F1B233}" destId="{3735A12F-334F-4EE6-8834-E76CCDC5897D}" srcOrd="0" destOrd="0" presId="urn:microsoft.com/office/officeart/2005/8/layout/list1"/>
    <dgm:cxn modelId="{ED36E79A-F772-428D-A085-690C77E61C3B}" type="presOf" srcId="{E4C20B45-8EBF-49B7-8508-1E65FF9E46DD}" destId="{9FAAFBA1-7649-41DD-9CC5-563152419DCA}" srcOrd="0" destOrd="4"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530721E6-DB10-4D4D-901C-AA150BEF1CDC}" srcId="{D61EF4B5-0A98-45D4-B18B-F3E900F1B233}" destId="{A486BCFC-E879-46D4-9A15-457B3422A6D8}" srcOrd="1" destOrd="0" parTransId="{C502558A-3C06-4B00-A7E3-3C8DE1F9B720}" sibTransId="{581480CB-87CC-457F-9E32-29608FFD17AD}"/>
    <dgm:cxn modelId="{D53896EA-767C-4935-996A-EB2DB2B2B657}" type="presOf" srcId="{D61EF4B5-0A98-45D4-B18B-F3E900F1B233}" destId="{F1B2F0AA-010F-460D-B00B-E21FF73DC0A4}" srcOrd="1" destOrd="0" presId="urn:microsoft.com/office/officeart/2005/8/layout/list1"/>
    <dgm:cxn modelId="{783F77EE-245E-4C9A-8BF3-0F04BEC52C03}" srcId="{D2E66211-D1A7-4BF7-8572-52788551121E}" destId="{D66957A5-26AC-429F-AE52-F2D2C053AF5E}" srcOrd="2" destOrd="0" parTransId="{9B4D6BE3-516E-4939-9C9C-8A6FC1A700BA}" sibTransId="{373B64AE-007A-4C0D-AC5D-0DA026C80B45}"/>
    <dgm:cxn modelId="{0E9B6EF0-71D2-45B6-BFAF-4FE5EFA7AA4F}" type="presOf" srcId="{C26E8D9A-D88E-44F6-A4CF-223CFB128F58}" destId="{9FAAFBA1-7649-41DD-9CC5-563152419DCA}" srcOrd="0" destOrd="1" presId="urn:microsoft.com/office/officeart/2005/8/layout/list1"/>
    <dgm:cxn modelId="{E3461EFB-6965-4C53-B3AF-885A1A5FA102}" type="presOf" srcId="{814E1FBD-F067-47DA-B4DF-D042907E69DE}" destId="{9FAAFBA1-7649-41DD-9CC5-563152419DCA}" srcOrd="0" destOrd="3" presId="urn:microsoft.com/office/officeart/2005/8/layout/list1"/>
    <dgm:cxn modelId="{82EC76FB-18DF-4241-B5F5-D79B86B04D26}" srcId="{D2E66211-D1A7-4BF7-8572-52788551121E}" destId="{E4C20B45-8EBF-49B7-8508-1E65FF9E46DD}" srcOrd="4" destOrd="0" parTransId="{8860CE85-3ED1-4A5B-8DFA-51DB21597CF0}" sibTransId="{C807D0A9-8D6F-4D29-B564-23A994211EC5}"/>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77CDAE5-3001-405E-9C4D-DBC158CD831F}" type="presParOf" srcId="{AA63C729-C9DC-4D81-A1D5-81038B395B59}" destId="{19FEB322-A676-4B7A-90C3-C9A41186BA3F}" srcOrd="4" destOrd="0" presId="urn:microsoft.com/office/officeart/2005/8/layout/list1"/>
    <dgm:cxn modelId="{3E5DF74E-21FD-43CC-82F9-73AC528DF576}" type="presParOf" srcId="{19FEB322-A676-4B7A-90C3-C9A41186BA3F}" destId="{3735A12F-334F-4EE6-8834-E76CCDC5897D}" srcOrd="0" destOrd="0" presId="urn:microsoft.com/office/officeart/2005/8/layout/list1"/>
    <dgm:cxn modelId="{5DE2D9E6-AB9A-4755-860B-2F4E1A13912C}" type="presParOf" srcId="{19FEB322-A676-4B7A-90C3-C9A41186BA3F}" destId="{F1B2F0AA-010F-460D-B00B-E21FF73DC0A4}" srcOrd="1" destOrd="0" presId="urn:microsoft.com/office/officeart/2005/8/layout/list1"/>
    <dgm:cxn modelId="{9FC1A53E-F2EF-42E6-88E1-65848C283BC9}" type="presParOf" srcId="{AA63C729-C9DC-4D81-A1D5-81038B395B59}" destId="{78FC8445-4D90-4B61-9A6E-99EAA80AF043}" srcOrd="5" destOrd="0" presId="urn:microsoft.com/office/officeart/2005/8/layout/list1"/>
    <dgm:cxn modelId="{4C8A2DF7-7389-4CF3-B874-68EEFCBDEB40}" type="presParOf" srcId="{AA63C729-C9DC-4D81-A1D5-81038B395B59}" destId="{2E891E4C-C0FC-4C7A-9C74-11A442857D60}" srcOrd="6"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a:ln/>
      </dgm:spPr>
      <dgm:t>
        <a:bodyPr spcFirstLastPara="0" vert="horz" wrap="square" lIns="122984" tIns="0" rIns="122984" bIns="0" numCol="1" spcCol="1270" anchor="ctr" anchorCtr="0"/>
        <a:lstStyle/>
        <a:p>
          <a:pPr marL="0" lvl="0" indent="0" algn="ctr" defTabSz="1066800">
            <a:lnSpc>
              <a:spcPct val="100000"/>
            </a:lnSpc>
            <a:spcBef>
              <a:spcPct val="0"/>
            </a:spcBef>
            <a:spcAft>
              <a:spcPts val="0"/>
            </a:spcAft>
            <a:buNone/>
          </a:pPr>
          <a:r>
            <a:rPr lang="en-US" sz="2400" b="0" kern="1200">
              <a:latin typeface="Trebuchet MS" panose="020B0603020202020204" pitchFamily="34" charset="0"/>
            </a:rPr>
            <a:t>Data Analytics Utilization</a:t>
          </a:r>
          <a:endParaRPr lang="en-US" sz="2400" b="0" kern="1200">
            <a:solidFill>
              <a:srgbClr val="000000"/>
            </a:solidFill>
            <a:effectLst/>
            <a:latin typeface="Trebuchet MS" panose="020B0603020202020204" pitchFamily="34" charset="0"/>
            <a:ea typeface="+mn-ea"/>
            <a:cs typeface="+mn-cs"/>
          </a:endParaRPr>
        </a:p>
      </dgm:t>
    </dgm:pt>
    <dgm:pt modelId="{A574AE5F-32E0-42A1-88FE-E96382FE8F5B}" type="parTrans" cxnId="{12B520E5-ECBC-4A72-B9F8-60241630A0D2}">
      <dgm:prSet/>
      <dgm:spPr/>
      <dgm:t>
        <a:bodyPr/>
        <a:lstStyle/>
        <a:p>
          <a:endParaRPr lang="en-US" sz="2400">
            <a:latin typeface="Trebuchet MS" panose="020B0603020202020204" pitchFamily="34" charset="0"/>
          </a:endParaRPr>
        </a:p>
      </dgm:t>
    </dgm:pt>
    <dgm:pt modelId="{E9875224-49F3-45A5-8F0B-71114FA36D87}" type="sibTrans" cxnId="{12B520E5-ECBC-4A72-B9F8-60241630A0D2}">
      <dgm:prSet/>
      <dgm:spPr/>
      <dgm:t>
        <a:bodyPr/>
        <a:lstStyle/>
        <a:p>
          <a:endParaRPr lang="en-US" sz="2400">
            <a:latin typeface="Trebuchet MS" panose="020B0603020202020204" pitchFamily="34" charset="0"/>
          </a:endParaRPr>
        </a:p>
      </dgm:t>
    </dgm:pt>
    <dgm:pt modelId="{309D2FC3-2885-4538-9E6F-CE7E6E6755F1}">
      <dgm:prSet custT="1">
        <dgm:style>
          <a:lnRef idx="1">
            <a:schemeClr val="dk1"/>
          </a:lnRef>
          <a:fillRef idx="2">
            <a:schemeClr val="dk1"/>
          </a:fillRef>
          <a:effectRef idx="1">
            <a:schemeClr val="dk1"/>
          </a:effectRef>
          <a:fontRef idx="minor">
            <a:schemeClr val="dk1"/>
          </a:fontRef>
        </dgm:style>
      </dgm:prSet>
      <dgm:spPr/>
      <dgm:t>
        <a:bodyPr/>
        <a:lstStyle/>
        <a:p>
          <a:pPr marL="0" lvl="0" indent="0" algn="ctr" defTabSz="1066800">
            <a:lnSpc>
              <a:spcPct val="100000"/>
            </a:lnSpc>
            <a:spcBef>
              <a:spcPct val="0"/>
            </a:spcBef>
            <a:spcAft>
              <a:spcPts val="0"/>
            </a:spcAft>
            <a:buNone/>
          </a:pPr>
          <a:r>
            <a:rPr lang="en-US" sz="2400" b="0" kern="1200">
              <a:latin typeface="Trebuchet MS" panose="020B0603020202020204" pitchFamily="34" charset="0"/>
            </a:rPr>
            <a:t>Reporting &amp; Communication</a:t>
          </a:r>
          <a:endParaRPr lang="en-US" sz="2400" b="0" kern="1200">
            <a:solidFill>
              <a:srgbClr val="000000"/>
            </a:solidFill>
            <a:effectLst/>
            <a:latin typeface="Trebuchet MS" panose="020B0603020202020204" pitchFamily="34" charset="0"/>
            <a:ea typeface="+mn-ea"/>
            <a:cs typeface="+mn-cs"/>
          </a:endParaRPr>
        </a:p>
      </dgm:t>
    </dgm:pt>
    <dgm:pt modelId="{D7799023-03C1-47D0-BC9E-977AF0A4AC86}" type="parTrans" cxnId="{D74BBA29-3554-4D08-8A52-3F4989AB6D7D}">
      <dgm:prSet/>
      <dgm:spPr/>
      <dgm:t>
        <a:bodyPr/>
        <a:lstStyle/>
        <a:p>
          <a:endParaRPr lang="en-US" sz="2400">
            <a:latin typeface="Trebuchet MS" panose="020B0603020202020204" pitchFamily="34" charset="0"/>
          </a:endParaRPr>
        </a:p>
      </dgm:t>
    </dgm:pt>
    <dgm:pt modelId="{C28822A0-702B-40C2-B0DF-49B1BDAA052C}" type="sibTrans" cxnId="{D74BBA29-3554-4D08-8A52-3F4989AB6D7D}">
      <dgm:prSet/>
      <dgm:spPr/>
      <dgm:t>
        <a:bodyPr/>
        <a:lstStyle/>
        <a:p>
          <a:endParaRPr lang="en-US" sz="2400">
            <a:latin typeface="Trebuchet MS" panose="020B0603020202020204" pitchFamily="34" charset="0"/>
          </a:endParaRPr>
        </a:p>
      </dgm:t>
    </dgm:pt>
    <dgm:pt modelId="{666F217B-90AB-4CC5-9DF2-0918CAA165E3}">
      <dgm:prSet custT="1">
        <dgm:style>
          <a:lnRef idx="3">
            <a:schemeClr val="lt1"/>
          </a:lnRef>
          <a:fillRef idx="1">
            <a:schemeClr val="accent3"/>
          </a:fillRef>
          <a:effectRef idx="1">
            <a:schemeClr val="accent3"/>
          </a:effectRef>
          <a:fontRef idx="minor">
            <a:schemeClr val="lt1"/>
          </a:fontRef>
        </dgm:style>
      </dgm:prSet>
      <dgm:spPr/>
      <dgm:t>
        <a:bodyPr/>
        <a:lstStyle/>
        <a:p>
          <a:pPr marL="0" lvl="1" indent="-228600" algn="l" defTabSz="1066800">
            <a:lnSpc>
              <a:spcPct val="90000"/>
            </a:lnSpc>
            <a:spcBef>
              <a:spcPct val="0"/>
            </a:spcBef>
            <a:spcAft>
              <a:spcPct val="15000"/>
            </a:spcAft>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Transparent reporting</a:t>
          </a:r>
        </a:p>
      </dgm:t>
    </dgm:pt>
    <dgm:pt modelId="{A2F4518C-E82F-43B4-AEF7-2ACFA52EA03A}" type="parTrans" cxnId="{03B2DCB9-7AD8-499A-B3CF-1681A7924132}">
      <dgm:prSet/>
      <dgm:spPr/>
      <dgm:t>
        <a:bodyPr/>
        <a:lstStyle/>
        <a:p>
          <a:endParaRPr lang="en-US" sz="2400">
            <a:latin typeface="Trebuchet MS" panose="020B0603020202020204" pitchFamily="34" charset="0"/>
          </a:endParaRPr>
        </a:p>
      </dgm:t>
    </dgm:pt>
    <dgm:pt modelId="{45174267-5663-4B9F-87A8-F188E71D9AAA}" type="sibTrans" cxnId="{03B2DCB9-7AD8-499A-B3CF-1681A7924132}">
      <dgm:prSet/>
      <dgm:spPr/>
      <dgm:t>
        <a:bodyPr/>
        <a:lstStyle/>
        <a:p>
          <a:endParaRPr lang="en-US" sz="2400">
            <a:latin typeface="Trebuchet MS" panose="020B0603020202020204" pitchFamily="34" charset="0"/>
          </a:endParaRPr>
        </a:p>
      </dgm:t>
    </dgm:pt>
    <dgm:pt modelId="{A4BA8375-8AE0-46EA-B728-EC01108053A8}">
      <dgm:prSet phldrT="[Text]" custT="1"/>
      <dgm:spPr/>
      <dgm:t>
        <a:bodyPr/>
        <a:lstStyle/>
        <a:p>
          <a:pPr marL="0" lvl="1" indent="-228600" algn="l" defTabSz="1066800">
            <a:lnSpc>
              <a:spcPct val="90000"/>
            </a:lnSpc>
            <a:spcBef>
              <a:spcPct val="0"/>
            </a:spcBef>
            <a:spcAft>
              <a:spcPct val="15000"/>
            </a:spcAft>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Effective communication channels</a:t>
          </a:r>
        </a:p>
      </dgm:t>
    </dgm:pt>
    <dgm:pt modelId="{CF57D352-5685-4BE8-B1FE-06A8D1DD8588}" type="parTrans" cxnId="{84D739E4-B4DC-45F4-B983-3C11C68AB89C}">
      <dgm:prSet/>
      <dgm:spPr/>
      <dgm:t>
        <a:bodyPr/>
        <a:lstStyle/>
        <a:p>
          <a:endParaRPr lang="en-US" sz="2400">
            <a:latin typeface="Trebuchet MS" panose="020B0603020202020204" pitchFamily="34" charset="0"/>
          </a:endParaRPr>
        </a:p>
      </dgm:t>
    </dgm:pt>
    <dgm:pt modelId="{DEDEBD11-35DF-4F7D-9124-92B2035896F3}" type="sibTrans" cxnId="{84D739E4-B4DC-45F4-B983-3C11C68AB89C}">
      <dgm:prSet/>
      <dgm:spPr/>
      <dgm:t>
        <a:bodyPr/>
        <a:lstStyle/>
        <a:p>
          <a:endParaRPr lang="en-US" sz="2400">
            <a:latin typeface="Trebuchet MS" panose="020B0603020202020204" pitchFamily="34" charset="0"/>
          </a:endParaRPr>
        </a:p>
      </dgm:t>
    </dgm:pt>
    <dgm:pt modelId="{801C28E8-A2BC-43E7-AA4A-AEC39911FD55}">
      <dgm:prSet phldrT="[Text]" custT="1"/>
      <dgm:spPr/>
      <dgm:t>
        <a:bodyPr/>
        <a:lstStyle/>
        <a:p>
          <a:pPr marL="0" lvl="1" indent="-228600" algn="l" defTabSz="1066800">
            <a:lnSpc>
              <a:spcPct val="90000"/>
            </a:lnSpc>
            <a:spcBef>
              <a:spcPct val="0"/>
            </a:spcBef>
            <a:spcAft>
              <a:spcPct val="15000"/>
            </a:spcAft>
            <a:buChar char="•"/>
          </a:pPr>
          <a:r>
            <a:rPr lang="en-US" sz="2400" b="0" i="0" u="none" kern="1200" dirty="0">
              <a:solidFill>
                <a:srgbClr val="000000">
                  <a:hueOff val="0"/>
                  <a:satOff val="0"/>
                  <a:lumOff val="0"/>
                  <a:alphaOff val="0"/>
                </a:srgbClr>
              </a:solidFill>
              <a:latin typeface="Trebuchet MS" panose="020B0603020202020204" pitchFamily="34" charset="0"/>
              <a:ea typeface="+mn-ea"/>
              <a:cs typeface="+mn-cs"/>
            </a:rPr>
            <a:t>Feedback mechanism</a:t>
          </a:r>
        </a:p>
      </dgm:t>
    </dgm:pt>
    <dgm:pt modelId="{0AD8D45C-71E8-465E-8F82-D13C71101777}" type="parTrans" cxnId="{9715EDA9-DE6E-4CFC-B7D7-CD632A2F11E6}">
      <dgm:prSet/>
      <dgm:spPr/>
      <dgm:t>
        <a:bodyPr/>
        <a:lstStyle/>
        <a:p>
          <a:endParaRPr lang="en-US" sz="2400"/>
        </a:p>
      </dgm:t>
    </dgm:pt>
    <dgm:pt modelId="{0A983960-B16B-4BB5-BFB7-0350AA351547}" type="sibTrans" cxnId="{9715EDA9-DE6E-4CFC-B7D7-CD632A2F11E6}">
      <dgm:prSet/>
      <dgm:spPr/>
      <dgm:t>
        <a:bodyPr/>
        <a:lstStyle/>
        <a:p>
          <a:endParaRPr lang="en-US" sz="2400"/>
        </a:p>
      </dgm:t>
    </dgm:pt>
    <dgm:pt modelId="{9BCFB6EB-FC41-413B-8FED-4645AC8AD1A4}">
      <dgm:prSet custT="1">
        <dgm:style>
          <a:lnRef idx="3">
            <a:schemeClr val="lt1"/>
          </a:lnRef>
          <a:fillRef idx="1">
            <a:schemeClr val="accent3"/>
          </a:fillRef>
          <a:effectRef idx="1">
            <a:schemeClr val="accent3"/>
          </a:effectRef>
          <a:fontRef idx="minor">
            <a:schemeClr val="lt1"/>
          </a:fontRef>
        </dgm:style>
      </dgm:prSet>
      <dgm:spPr/>
      <dgm:t>
        <a:bodyPr/>
        <a:lstStyle/>
        <a:p>
          <a:pPr marL="0"/>
          <a:r>
            <a:rPr lang="en-US" sz="2400" b="0" i="0" u="none">
              <a:latin typeface="Trebuchet MS" panose="020B0603020202020204" pitchFamily="34" charset="0"/>
            </a:rPr>
            <a:t>Risk assessment – Advanced Analytics &amp; Predictive Modelling</a:t>
          </a:r>
          <a:endParaRPr lang="en-US" sz="2400">
            <a:solidFill>
              <a:schemeClr val="tx1"/>
            </a:solidFill>
            <a:effectLst/>
            <a:latin typeface="Trebuchet MS" panose="020B0603020202020204" pitchFamily="34" charset="0"/>
          </a:endParaRPr>
        </a:p>
      </dgm:t>
    </dgm:pt>
    <dgm:pt modelId="{FE1D06B3-31F7-458E-9ADE-99CF238D6CCF}" type="parTrans" cxnId="{251C0E4B-FBA6-445E-89E2-693C87CBCCBD}">
      <dgm:prSet/>
      <dgm:spPr/>
      <dgm:t>
        <a:bodyPr/>
        <a:lstStyle/>
        <a:p>
          <a:endParaRPr lang="en-US" sz="2400"/>
        </a:p>
      </dgm:t>
    </dgm:pt>
    <dgm:pt modelId="{48C9E595-BA4B-4143-9A2D-2A399A11AE64}" type="sibTrans" cxnId="{251C0E4B-FBA6-445E-89E2-693C87CBCCBD}">
      <dgm:prSet/>
      <dgm:spPr/>
      <dgm:t>
        <a:bodyPr/>
        <a:lstStyle/>
        <a:p>
          <a:endParaRPr lang="en-US" sz="2400"/>
        </a:p>
      </dgm:t>
    </dgm:pt>
    <dgm:pt modelId="{3E2E1906-DDDB-4233-8150-F3ACD2A5DCDC}">
      <dgm:prSet custT="1">
        <dgm:style>
          <a:lnRef idx="3">
            <a:schemeClr val="lt1"/>
          </a:lnRef>
          <a:fillRef idx="1">
            <a:schemeClr val="accent3"/>
          </a:fillRef>
          <a:effectRef idx="1">
            <a:schemeClr val="accent3"/>
          </a:effectRef>
          <a:fontRef idx="minor">
            <a:schemeClr val="lt1"/>
          </a:fontRef>
        </dgm:style>
      </dgm:prSet>
      <dgm:spPr/>
      <dgm:t>
        <a:bodyPr/>
        <a:lstStyle/>
        <a:p>
          <a:pPr marL="0"/>
          <a:r>
            <a:rPr lang="en-US" sz="2400" b="0" i="0" dirty="0">
              <a:latin typeface="Trebuchet MS" panose="020B0603020202020204" pitchFamily="34" charset="0"/>
            </a:rPr>
            <a:t>Data-driven pricing strategies</a:t>
          </a:r>
          <a:endParaRPr lang="en-US" sz="2400" dirty="0">
            <a:solidFill>
              <a:schemeClr val="tx1"/>
            </a:solidFill>
            <a:effectLst/>
            <a:latin typeface="Trebuchet MS" panose="020B0603020202020204" pitchFamily="34" charset="0"/>
          </a:endParaRPr>
        </a:p>
      </dgm:t>
    </dgm:pt>
    <dgm:pt modelId="{6F40F6D1-F77A-4506-AEC0-49CB402C7196}" type="parTrans" cxnId="{AB93317B-BDB4-49BD-AE66-6A57F92FE53C}">
      <dgm:prSet/>
      <dgm:spPr/>
      <dgm:t>
        <a:bodyPr/>
        <a:lstStyle/>
        <a:p>
          <a:endParaRPr lang="en-US" sz="2400"/>
        </a:p>
      </dgm:t>
    </dgm:pt>
    <dgm:pt modelId="{74A51426-314F-4431-B172-C56D46893509}" type="sibTrans" cxnId="{AB93317B-BDB4-49BD-AE66-6A57F92FE53C}">
      <dgm:prSet/>
      <dgm:spPr/>
      <dgm:t>
        <a:bodyPr/>
        <a:lstStyle/>
        <a:p>
          <a:endParaRPr lang="en-US" sz="2400"/>
        </a:p>
      </dgm:t>
    </dgm:pt>
    <dgm:pt modelId="{FB166AB3-3B48-4AEE-82B4-BEE9EDE5E5FC}">
      <dgm:prSet phldrT="[Text]" custT="1"/>
      <dgm:spPr/>
      <dgm:t>
        <a:bodyPr/>
        <a:lstStyle/>
        <a:p>
          <a:pPr marL="0"/>
          <a:r>
            <a:rPr lang="en-US" sz="2400" b="0" i="0" u="none">
              <a:latin typeface="Trebuchet MS" panose="020B0603020202020204" pitchFamily="34" charset="0"/>
            </a:rPr>
            <a:t>Conduct stress/ scenario testing</a:t>
          </a:r>
          <a:endParaRPr lang="en-US" sz="2400">
            <a:latin typeface="Trebuchet MS" panose="020B0603020202020204" pitchFamily="34" charset="0"/>
          </a:endParaRPr>
        </a:p>
      </dgm:t>
    </dgm:pt>
    <dgm:pt modelId="{6C3EB7D4-306D-47F3-8CB1-7B3CE2FB29DA}" type="parTrans" cxnId="{A0AD610B-D54C-4E4B-8216-579248A1870F}">
      <dgm:prSet/>
      <dgm:spPr/>
      <dgm:t>
        <a:bodyPr/>
        <a:lstStyle/>
        <a:p>
          <a:endParaRPr lang="en-US" sz="2400"/>
        </a:p>
      </dgm:t>
    </dgm:pt>
    <dgm:pt modelId="{5B7CD437-B05D-4994-96AE-C922BEE3AFCB}" type="sibTrans" cxnId="{A0AD610B-D54C-4E4B-8216-579248A1870F}">
      <dgm:prSet/>
      <dgm:spPr/>
      <dgm:t>
        <a:bodyPr/>
        <a:lstStyle/>
        <a:p>
          <a:endParaRPr lang="en-US" sz="2400"/>
        </a:p>
      </dgm:t>
    </dgm:pt>
    <dgm:pt modelId="{81069E6B-0D62-4DA4-8022-A6D2E92B2089}">
      <dgm:prSet phldrT="[Text]" custT="1"/>
      <dgm:spPr/>
      <dgm:t>
        <a:bodyPr/>
        <a:lstStyle/>
        <a:p>
          <a:pPr marL="0"/>
          <a:r>
            <a:rPr lang="en-US" sz="2400" dirty="0">
              <a:latin typeface="Trebuchet MS" panose="020B0603020202020204" pitchFamily="34" charset="0"/>
            </a:rPr>
            <a:t>Actual vs Expected</a:t>
          </a:r>
        </a:p>
      </dgm:t>
    </dgm:pt>
    <dgm:pt modelId="{EE2FDA1C-E46D-4B71-9A6E-E79302231DCE}" type="parTrans" cxnId="{1525AD13-EFAF-4720-9C38-3CCB6356C11F}">
      <dgm:prSet/>
      <dgm:spPr/>
      <dgm:t>
        <a:bodyPr/>
        <a:lstStyle/>
        <a:p>
          <a:endParaRPr lang="en-US" sz="2400"/>
        </a:p>
      </dgm:t>
    </dgm:pt>
    <dgm:pt modelId="{D4F175F1-32C1-44A9-9344-0F5EFD8AE6D4}" type="sibTrans" cxnId="{1525AD13-EFAF-4720-9C38-3CCB6356C11F}">
      <dgm:prSet/>
      <dgm:spPr/>
      <dgm:t>
        <a:bodyPr/>
        <a:lstStyle/>
        <a:p>
          <a:endParaRPr lang="en-US" sz="2400"/>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custScaleX="112657" custScaleY="181349">
        <dgm:presLayoutVars>
          <dgm:chMax val="0"/>
          <dgm:bulletEnabled val="1"/>
        </dgm:presLayoutVars>
      </dgm:prSet>
      <dgm:spPr>
        <a:xfrm>
          <a:off x="240030" y="6824"/>
          <a:ext cx="3360420" cy="590400"/>
        </a:xfrm>
        <a:prstGeom prst="roundRect">
          <a:avLst/>
        </a:prstGeom>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dgm:presLayoutVars>
          <dgm:bulletEnabled val="1"/>
        </dgm:presLayoutVars>
      </dgm:prSet>
      <dgm:spPr/>
    </dgm:pt>
    <dgm:pt modelId="{13E5F64A-037B-4E60-9CC9-F20820BA0DC7}" type="pres">
      <dgm:prSet presAssocID="{E9875224-49F3-45A5-8F0B-71114FA36D87}" presName="spaceBetweenRectangles" presStyleCnt="0"/>
      <dgm:spPr/>
    </dgm:pt>
    <dgm:pt modelId="{B7525384-26CC-4559-A906-1FAF61F6876B}" type="pres">
      <dgm:prSet presAssocID="{309D2FC3-2885-4538-9E6F-CE7E6E6755F1}" presName="parentLin" presStyleCnt="0"/>
      <dgm:spPr/>
    </dgm:pt>
    <dgm:pt modelId="{12E7DA63-FCA6-4B0C-864E-8D6494486A20}" type="pres">
      <dgm:prSet presAssocID="{309D2FC3-2885-4538-9E6F-CE7E6E6755F1}" presName="parentLeftMargin" presStyleLbl="node1" presStyleIdx="0" presStyleCnt="2"/>
      <dgm:spPr/>
    </dgm:pt>
    <dgm:pt modelId="{C5A12DB1-7143-4B7B-976C-AF1B3406AB59}" type="pres">
      <dgm:prSet presAssocID="{309D2FC3-2885-4538-9E6F-CE7E6E6755F1}" presName="parentText" presStyleLbl="node1" presStyleIdx="1" presStyleCnt="2" custScaleX="112657" custScaleY="171545">
        <dgm:presLayoutVars>
          <dgm:chMax val="0"/>
          <dgm:bulletEnabled val="1"/>
        </dgm:presLayoutVars>
      </dgm:prSet>
      <dgm:spPr/>
    </dgm:pt>
    <dgm:pt modelId="{C2272BDD-6040-4ADC-B474-88FBEB359C2E}" type="pres">
      <dgm:prSet presAssocID="{309D2FC3-2885-4538-9E6F-CE7E6E6755F1}" presName="negativeSpace" presStyleCnt="0"/>
      <dgm:spPr/>
    </dgm:pt>
    <dgm:pt modelId="{1EB030B4-59D0-4F93-8231-083271BF012C}" type="pres">
      <dgm:prSet presAssocID="{309D2FC3-2885-4538-9E6F-CE7E6E6755F1}" presName="childText" presStyleLbl="conFgAcc1" presStyleIdx="1" presStyleCnt="2">
        <dgm:presLayoutVars>
          <dgm:bulletEnabled val="1"/>
        </dgm:presLayoutVars>
      </dgm:prSet>
      <dgm:spPr/>
    </dgm:pt>
  </dgm:ptLst>
  <dgm:cxnLst>
    <dgm:cxn modelId="{A0AD610B-D54C-4E4B-8216-579248A1870F}" srcId="{D2E66211-D1A7-4BF7-8572-52788551121E}" destId="{FB166AB3-3B48-4AEE-82B4-BEE9EDE5E5FC}" srcOrd="2" destOrd="0" parTransId="{6C3EB7D4-306D-47F3-8CB1-7B3CE2FB29DA}" sibTransId="{5B7CD437-B05D-4994-96AE-C922BEE3AFCB}"/>
    <dgm:cxn modelId="{1525AD13-EFAF-4720-9C38-3CCB6356C11F}" srcId="{D2E66211-D1A7-4BF7-8572-52788551121E}" destId="{81069E6B-0D62-4DA4-8022-A6D2E92B2089}" srcOrd="3" destOrd="0" parTransId="{EE2FDA1C-E46D-4B71-9A6E-E79302231DCE}" sibTransId="{D4F175F1-32C1-44A9-9344-0F5EFD8AE6D4}"/>
    <dgm:cxn modelId="{82D8B314-5D40-4D46-BC42-876E6912346B}" type="presOf" srcId="{D2E66211-D1A7-4BF7-8572-52788551121E}" destId="{DBFD8B9C-6C48-4C6C-A8A2-5400F39A0606}" srcOrd="0" destOrd="0" presId="urn:microsoft.com/office/officeart/2005/8/layout/list1"/>
    <dgm:cxn modelId="{4DADB11E-8D53-416F-9F6E-826958B152F3}" type="presOf" srcId="{FB166AB3-3B48-4AEE-82B4-BEE9EDE5E5FC}" destId="{9FAAFBA1-7649-41DD-9CC5-563152419DCA}" srcOrd="0" destOrd="2" presId="urn:microsoft.com/office/officeart/2005/8/layout/list1"/>
    <dgm:cxn modelId="{6028D21E-6B6B-4A56-86C0-5E48F7060F6E}" type="presOf" srcId="{098AABAB-947A-4885-8459-6C20E9841095}" destId="{AA63C729-C9DC-4D81-A1D5-81038B395B59}" srcOrd="0" destOrd="0" presId="urn:microsoft.com/office/officeart/2005/8/layout/list1"/>
    <dgm:cxn modelId="{D74BBA29-3554-4D08-8A52-3F4989AB6D7D}" srcId="{098AABAB-947A-4885-8459-6C20E9841095}" destId="{309D2FC3-2885-4538-9E6F-CE7E6E6755F1}" srcOrd="1" destOrd="0" parTransId="{D7799023-03C1-47D0-BC9E-977AF0A4AC86}" sibTransId="{C28822A0-702B-40C2-B0DF-49B1BDAA052C}"/>
    <dgm:cxn modelId="{02C00A3E-79CA-414A-B57A-5FBF32455AC1}" type="presOf" srcId="{309D2FC3-2885-4538-9E6F-CE7E6E6755F1}" destId="{C5A12DB1-7143-4B7B-976C-AF1B3406AB59}" srcOrd="1" destOrd="0" presId="urn:microsoft.com/office/officeart/2005/8/layout/list1"/>
    <dgm:cxn modelId="{E6C60345-BE34-4349-B49D-8B420C9E903D}" type="presOf" srcId="{D2E66211-D1A7-4BF7-8572-52788551121E}" destId="{6499A756-5B34-484E-9C8D-E289B11D83DC}" srcOrd="1" destOrd="0" presId="urn:microsoft.com/office/officeart/2005/8/layout/list1"/>
    <dgm:cxn modelId="{AEC9E346-6AD5-48DE-AA19-1D6611E65052}" type="presOf" srcId="{666F217B-90AB-4CC5-9DF2-0918CAA165E3}" destId="{1EB030B4-59D0-4F93-8231-083271BF012C}" srcOrd="0" destOrd="0" presId="urn:microsoft.com/office/officeart/2005/8/layout/list1"/>
    <dgm:cxn modelId="{251C0E4B-FBA6-445E-89E2-693C87CBCCBD}" srcId="{D2E66211-D1A7-4BF7-8572-52788551121E}" destId="{9BCFB6EB-FC41-413B-8FED-4645AC8AD1A4}" srcOrd="0" destOrd="0" parTransId="{FE1D06B3-31F7-458E-9ADE-99CF238D6CCF}" sibTransId="{48C9E595-BA4B-4143-9A2D-2A399A11AE64}"/>
    <dgm:cxn modelId="{C506006D-A515-4074-A01B-23C2185D0858}" type="presOf" srcId="{A4BA8375-8AE0-46EA-B728-EC01108053A8}" destId="{1EB030B4-59D0-4F93-8231-083271BF012C}" srcOrd="0" destOrd="1" presId="urn:microsoft.com/office/officeart/2005/8/layout/list1"/>
    <dgm:cxn modelId="{AB93317B-BDB4-49BD-AE66-6A57F92FE53C}" srcId="{D2E66211-D1A7-4BF7-8572-52788551121E}" destId="{3E2E1906-DDDB-4233-8150-F3ACD2A5DCDC}" srcOrd="1" destOrd="0" parTransId="{6F40F6D1-F77A-4506-AEC0-49CB402C7196}" sibTransId="{74A51426-314F-4431-B172-C56D46893509}"/>
    <dgm:cxn modelId="{C702E48D-E710-48B0-BCB8-367E5B0051B4}" type="presOf" srcId="{801C28E8-A2BC-43E7-AA4A-AEC39911FD55}" destId="{1EB030B4-59D0-4F93-8231-083271BF012C}" srcOrd="0" destOrd="2" presId="urn:microsoft.com/office/officeart/2005/8/layout/list1"/>
    <dgm:cxn modelId="{4B57E299-8B1A-46AE-B046-AC924023ACC2}" type="presOf" srcId="{309D2FC3-2885-4538-9E6F-CE7E6E6755F1}" destId="{12E7DA63-FCA6-4B0C-864E-8D6494486A20}" srcOrd="0" destOrd="0" presId="urn:microsoft.com/office/officeart/2005/8/layout/list1"/>
    <dgm:cxn modelId="{B78752A0-002F-450A-904C-692512E85D72}" type="presOf" srcId="{81069E6B-0D62-4DA4-8022-A6D2E92B2089}" destId="{9FAAFBA1-7649-41DD-9CC5-563152419DCA}" srcOrd="0" destOrd="3" presId="urn:microsoft.com/office/officeart/2005/8/layout/list1"/>
    <dgm:cxn modelId="{9715EDA9-DE6E-4CFC-B7D7-CD632A2F11E6}" srcId="{309D2FC3-2885-4538-9E6F-CE7E6E6755F1}" destId="{801C28E8-A2BC-43E7-AA4A-AEC39911FD55}" srcOrd="2" destOrd="0" parTransId="{0AD8D45C-71E8-465E-8F82-D13C71101777}" sibTransId="{0A983960-B16B-4BB5-BFB7-0350AA351547}"/>
    <dgm:cxn modelId="{03B2DCB9-7AD8-499A-B3CF-1681A7924132}" srcId="{309D2FC3-2885-4538-9E6F-CE7E6E6755F1}" destId="{666F217B-90AB-4CC5-9DF2-0918CAA165E3}" srcOrd="0" destOrd="0" parTransId="{A2F4518C-E82F-43B4-AEF7-2ACFA52EA03A}" sibTransId="{45174267-5663-4B9F-87A8-F188E71D9AAA}"/>
    <dgm:cxn modelId="{FA4E26D0-44A1-4F21-A88D-66A7AC969A13}" type="presOf" srcId="{9BCFB6EB-FC41-413B-8FED-4645AC8AD1A4}" destId="{9FAAFBA1-7649-41DD-9CC5-563152419DCA}" srcOrd="0" destOrd="0" presId="urn:microsoft.com/office/officeart/2005/8/layout/list1"/>
    <dgm:cxn modelId="{84D739E4-B4DC-45F4-B983-3C11C68AB89C}" srcId="{309D2FC3-2885-4538-9E6F-CE7E6E6755F1}" destId="{A4BA8375-8AE0-46EA-B728-EC01108053A8}" srcOrd="1" destOrd="0" parTransId="{CF57D352-5685-4BE8-B1FE-06A8D1DD8588}" sibTransId="{DEDEBD11-35DF-4F7D-9124-92B2035896F3}"/>
    <dgm:cxn modelId="{12B520E5-ECBC-4A72-B9F8-60241630A0D2}" srcId="{098AABAB-947A-4885-8459-6C20E9841095}" destId="{D2E66211-D1A7-4BF7-8572-52788551121E}" srcOrd="0" destOrd="0" parTransId="{A574AE5F-32E0-42A1-88FE-E96382FE8F5B}" sibTransId="{E9875224-49F3-45A5-8F0B-71114FA36D87}"/>
    <dgm:cxn modelId="{A4FD63ED-8A60-4327-9B79-DF87D3DDD061}" type="presOf" srcId="{3E2E1906-DDDB-4233-8150-F3ACD2A5DCDC}" destId="{9FAAFBA1-7649-41DD-9CC5-563152419DCA}" srcOrd="0" destOrd="1" presId="urn:microsoft.com/office/officeart/2005/8/layout/list1"/>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693F1E09-D5EC-4347-B0C8-216508AD7F1C}" type="presParOf" srcId="{AA63C729-C9DC-4D81-A1D5-81038B395B59}" destId="{B7525384-26CC-4559-A906-1FAF61F6876B}" srcOrd="4" destOrd="0" presId="urn:microsoft.com/office/officeart/2005/8/layout/list1"/>
    <dgm:cxn modelId="{8860CE6A-F9F4-470C-9DFB-8C07406A2751}" type="presParOf" srcId="{B7525384-26CC-4559-A906-1FAF61F6876B}" destId="{12E7DA63-FCA6-4B0C-864E-8D6494486A20}" srcOrd="0" destOrd="0" presId="urn:microsoft.com/office/officeart/2005/8/layout/list1"/>
    <dgm:cxn modelId="{F0065821-0251-4083-B6F4-32951E4A0784}" type="presParOf" srcId="{B7525384-26CC-4559-A906-1FAF61F6876B}" destId="{C5A12DB1-7143-4B7B-976C-AF1B3406AB59}" srcOrd="1" destOrd="0" presId="urn:microsoft.com/office/officeart/2005/8/layout/list1"/>
    <dgm:cxn modelId="{A1DEA5E4-E34C-42D4-BED2-62CF01BB3D5F}" type="presParOf" srcId="{AA63C729-C9DC-4D81-A1D5-81038B395B59}" destId="{C2272BDD-6040-4ADC-B474-88FBEB359C2E}" srcOrd="5" destOrd="0" presId="urn:microsoft.com/office/officeart/2005/8/layout/list1"/>
    <dgm:cxn modelId="{6B6758FD-BDE2-4482-9A5C-B90C06CAFD9F}" type="presParOf" srcId="{AA63C729-C9DC-4D81-A1D5-81038B395B59}" destId="{1EB030B4-59D0-4F93-8231-083271BF012C}" srcOrd="6" destOrd="0" presId="urn:microsoft.com/office/officeart/2005/8/layout/list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25D4CA63-6FBD-435C-97C4-A9BFBFCD37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5D6C65-1246-41B6-8C45-52F49D4D1202}">
      <dgm:prSet phldrT="[Text]" custT="1"/>
      <dgm:spPr>
        <a:solidFill>
          <a:srgbClr val="1C73A9"/>
        </a:solidFill>
      </dgm:spPr>
      <dgm:t>
        <a:bodyPr/>
        <a:lstStyle/>
        <a:p>
          <a:pPr marL="274320" algn="l">
            <a:lnSpc>
              <a:spcPct val="100000"/>
            </a:lnSpc>
            <a:spcBef>
              <a:spcPts val="600"/>
            </a:spcBef>
            <a:spcAft>
              <a:spcPts val="600"/>
            </a:spcAft>
          </a:pPr>
          <a:r>
            <a:rPr lang="en-US" sz="2800">
              <a:latin typeface="Trebuchet MS" panose="020B0603020202020204" pitchFamily="34" charset="0"/>
            </a:rPr>
            <a:t>Case Study Overview</a:t>
          </a:r>
        </a:p>
      </dgm:t>
    </dgm:pt>
    <dgm:pt modelId="{743F7618-181B-48EE-A595-BC4F9766C631}" type="par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1E331FA5-AC6C-42DA-9A15-E474387FE1CF}" type="sib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57EF05BE-C385-4F42-9131-3625AC797C8E}">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Marine Insurance Overview</a:t>
          </a:r>
        </a:p>
      </dgm:t>
    </dgm:pt>
    <dgm:pt modelId="{E70B1465-2A8E-4896-935E-09880E4EF927}" type="par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7F5EA05-8397-4FCA-B1F0-C6234F6A015E}" type="sib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D5CCA57-CE11-4924-96DA-0579131353F4}">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Pricing Methodology</a:t>
          </a:r>
        </a:p>
      </dgm:t>
    </dgm:pt>
    <dgm:pt modelId="{C9B845A9-671A-4A97-B433-6DD4EF56F243}" type="par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B56F45CB-72CB-4CAC-876C-AE0A5CC2EE89}" type="sib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79FDC0AF-6A34-439F-B50D-7D1B7C6B521F}">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Impact of Reserving Assumptions</a:t>
          </a:r>
        </a:p>
      </dgm:t>
    </dgm:pt>
    <dgm:pt modelId="{F3D914AC-418A-4526-91BC-2CE7B2F988E9}" type="par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1A11E0ED-EA18-435C-AB28-02930909B7A2}" type="sib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C6FDB6A0-1511-4F95-BF9C-691A16BB28A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Solvency Assessment</a:t>
          </a:r>
        </a:p>
      </dgm:t>
    </dgm:pt>
    <dgm:pt modelId="{32531EBB-36A4-438C-9C0C-AB54D6295695}" type="par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CC317134-DB03-4B32-8601-F17FAA580732}" type="sib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05A36FB5-F633-46D7-A8F5-127553A4C2A3}">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Underwriting Strategic Options</a:t>
          </a:r>
        </a:p>
      </dgm:t>
    </dgm:pt>
    <dgm:pt modelId="{7331765A-F4CB-4E63-8C48-B106C1A9365C}" type="par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4F118DED-7A45-4E9D-B3C9-3A6C0D7C0596}" type="sib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0F2A2B84-B10B-4439-B84D-3A945FCF7CE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Portfolio Monitoring &amp; Review Process</a:t>
          </a:r>
        </a:p>
      </dgm:t>
    </dgm:pt>
    <dgm:pt modelId="{25D84043-530D-46D7-9235-01384526E925}" type="par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6AC4BBA-096D-4AE3-AFCA-74E4861BD93E}" type="sib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0FD090A-C782-4B03-BDC7-793222B09FC9}">
      <dgm:prSet custT="1"/>
      <dgm:spPr>
        <a:solidFill>
          <a:schemeClr val="accent3">
            <a:lumMod val="50000"/>
          </a:schemeClr>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Conclusion</a:t>
          </a:r>
        </a:p>
      </dgm:t>
    </dgm:pt>
    <dgm:pt modelId="{4B2BD5B7-5BE1-494E-8B9D-7E845E4FEFDC}" type="par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3854A71D-FC68-4D73-81DF-F100B5791330}" type="sib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67FDD1B4-A40E-48B0-B152-734E216E2539}">
      <dgm:prSet custT="1"/>
      <dgm:spPr>
        <a:solidFill>
          <a:srgbClr val="1C73A9"/>
        </a:solidFill>
      </dgm:spPr>
      <dgm:t>
        <a:bodyPr/>
        <a:lstStyle/>
        <a:p>
          <a:pPr marL="274320" algn="l">
            <a:spcBef>
              <a:spcPts val="600"/>
            </a:spcBef>
            <a:spcAft>
              <a:spcPts val="600"/>
            </a:spcAft>
          </a:pPr>
          <a:r>
            <a:rPr lang="en-US" sz="2800">
              <a:latin typeface="Trebuchet MS" panose="020B0603020202020204" pitchFamily="34" charset="0"/>
            </a:rPr>
            <a:t>Q&amp;A</a:t>
          </a:r>
        </a:p>
      </dgm:t>
    </dgm:pt>
    <dgm:pt modelId="{D8E8FACB-FB59-4BB2-ACDC-7213D791C12E}" type="par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8E8F36D7-D1F3-4B9F-BB04-A32C45B84FE2}" type="sib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C9ECA848-FEA0-432C-9232-88832F07A5A3}" type="pres">
      <dgm:prSet presAssocID="{25D4CA63-6FBD-435C-97C4-A9BFBFCD37F8}" presName="linear" presStyleCnt="0">
        <dgm:presLayoutVars>
          <dgm:animLvl val="lvl"/>
          <dgm:resizeHandles val="exact"/>
        </dgm:presLayoutVars>
      </dgm:prSet>
      <dgm:spPr/>
    </dgm:pt>
    <dgm:pt modelId="{ABEE5200-BEC6-44A2-BEF4-05156E5C08BE}" type="pres">
      <dgm:prSet presAssocID="{055D6C65-1246-41B6-8C45-52F49D4D1202}" presName="parentText" presStyleLbl="node1" presStyleIdx="0" presStyleCnt="9">
        <dgm:presLayoutVars>
          <dgm:chMax val="0"/>
          <dgm:bulletEnabled val="1"/>
        </dgm:presLayoutVars>
      </dgm:prSet>
      <dgm:spPr/>
    </dgm:pt>
    <dgm:pt modelId="{61C76EF9-7375-4F91-8B87-74068A8C4E20}" type="pres">
      <dgm:prSet presAssocID="{1E331FA5-AC6C-42DA-9A15-E474387FE1CF}" presName="spacer" presStyleCnt="0"/>
      <dgm:spPr/>
    </dgm:pt>
    <dgm:pt modelId="{BDD3BA39-97A6-4F92-8342-FCD346522FB9}" type="pres">
      <dgm:prSet presAssocID="{57EF05BE-C385-4F42-9131-3625AC797C8E}" presName="parentText" presStyleLbl="node1" presStyleIdx="1" presStyleCnt="9">
        <dgm:presLayoutVars>
          <dgm:chMax val="0"/>
          <dgm:bulletEnabled val="1"/>
        </dgm:presLayoutVars>
      </dgm:prSet>
      <dgm:spPr/>
    </dgm:pt>
    <dgm:pt modelId="{A8D5F8F0-E413-491B-BF2B-8C31320A4773}" type="pres">
      <dgm:prSet presAssocID="{D7F5EA05-8397-4FCA-B1F0-C6234F6A015E}" presName="spacer" presStyleCnt="0"/>
      <dgm:spPr/>
    </dgm:pt>
    <dgm:pt modelId="{83306F18-5000-4146-BF1F-EEAB2C4FCCC6}" type="pres">
      <dgm:prSet presAssocID="{DD5CCA57-CE11-4924-96DA-0579131353F4}" presName="parentText" presStyleLbl="node1" presStyleIdx="2" presStyleCnt="9">
        <dgm:presLayoutVars>
          <dgm:chMax val="0"/>
          <dgm:bulletEnabled val="1"/>
        </dgm:presLayoutVars>
      </dgm:prSet>
      <dgm:spPr/>
    </dgm:pt>
    <dgm:pt modelId="{ED31AAA8-51DC-4801-A519-81C15AA536EF}" type="pres">
      <dgm:prSet presAssocID="{B56F45CB-72CB-4CAC-876C-AE0A5CC2EE89}" presName="spacer" presStyleCnt="0"/>
      <dgm:spPr/>
    </dgm:pt>
    <dgm:pt modelId="{CE7F1121-EC64-4D52-8B37-42A9E6EA1474}" type="pres">
      <dgm:prSet presAssocID="{79FDC0AF-6A34-439F-B50D-7D1B7C6B521F}" presName="parentText" presStyleLbl="node1" presStyleIdx="3" presStyleCnt="9">
        <dgm:presLayoutVars>
          <dgm:chMax val="0"/>
          <dgm:bulletEnabled val="1"/>
        </dgm:presLayoutVars>
      </dgm:prSet>
      <dgm:spPr/>
    </dgm:pt>
    <dgm:pt modelId="{CC71B69A-0E24-4B4F-B0EA-B357CCCCB6D7}" type="pres">
      <dgm:prSet presAssocID="{1A11E0ED-EA18-435C-AB28-02930909B7A2}" presName="spacer" presStyleCnt="0"/>
      <dgm:spPr/>
    </dgm:pt>
    <dgm:pt modelId="{9184BFFE-AE58-4E07-A410-994F3CBE0F7C}" type="pres">
      <dgm:prSet presAssocID="{C6FDB6A0-1511-4F95-BF9C-691A16BB28A6}" presName="parentText" presStyleLbl="node1" presStyleIdx="4" presStyleCnt="9">
        <dgm:presLayoutVars>
          <dgm:chMax val="0"/>
          <dgm:bulletEnabled val="1"/>
        </dgm:presLayoutVars>
      </dgm:prSet>
      <dgm:spPr/>
    </dgm:pt>
    <dgm:pt modelId="{8587AAE2-904B-4243-9115-9E1A10C6A36B}" type="pres">
      <dgm:prSet presAssocID="{CC317134-DB03-4B32-8601-F17FAA580732}" presName="spacer" presStyleCnt="0"/>
      <dgm:spPr/>
    </dgm:pt>
    <dgm:pt modelId="{BFA1BD16-6D88-4F6A-8BDC-2BA4457D1535}" type="pres">
      <dgm:prSet presAssocID="{05A36FB5-F633-46D7-A8F5-127553A4C2A3}" presName="parentText" presStyleLbl="node1" presStyleIdx="5" presStyleCnt="9">
        <dgm:presLayoutVars>
          <dgm:chMax val="0"/>
          <dgm:bulletEnabled val="1"/>
        </dgm:presLayoutVars>
      </dgm:prSet>
      <dgm:spPr/>
    </dgm:pt>
    <dgm:pt modelId="{67E5EF9D-4CB3-427E-A24E-404DEDC7F327}" type="pres">
      <dgm:prSet presAssocID="{4F118DED-7A45-4E9D-B3C9-3A6C0D7C0596}" presName="spacer" presStyleCnt="0"/>
      <dgm:spPr/>
    </dgm:pt>
    <dgm:pt modelId="{E5D6EA39-8D98-4963-ACB5-DC7C607C1FAD}" type="pres">
      <dgm:prSet presAssocID="{0F2A2B84-B10B-4439-B84D-3A945FCF7CE6}" presName="parentText" presStyleLbl="node1" presStyleIdx="6" presStyleCnt="9">
        <dgm:presLayoutVars>
          <dgm:chMax val="0"/>
          <dgm:bulletEnabled val="1"/>
        </dgm:presLayoutVars>
      </dgm:prSet>
      <dgm:spPr/>
    </dgm:pt>
    <dgm:pt modelId="{B16CA8D9-0137-4C5B-A0B0-BAE45DA2A6AD}" type="pres">
      <dgm:prSet presAssocID="{86AC4BBA-096D-4AE3-AFCA-74E4861BD93E}" presName="spacer" presStyleCnt="0"/>
      <dgm:spPr/>
    </dgm:pt>
    <dgm:pt modelId="{3EA04A59-A731-445A-81E5-578E20764A8E}" type="pres">
      <dgm:prSet presAssocID="{80FD090A-C782-4B03-BDC7-793222B09FC9}" presName="parentText" presStyleLbl="node1" presStyleIdx="7" presStyleCnt="9">
        <dgm:presLayoutVars>
          <dgm:chMax val="0"/>
          <dgm:bulletEnabled val="1"/>
        </dgm:presLayoutVars>
      </dgm:prSet>
      <dgm:spPr/>
    </dgm:pt>
    <dgm:pt modelId="{5031CEB5-75A1-4669-9F25-EF3A08F7DF12}" type="pres">
      <dgm:prSet presAssocID="{3854A71D-FC68-4D73-81DF-F100B5791330}" presName="spacer" presStyleCnt="0"/>
      <dgm:spPr/>
    </dgm:pt>
    <dgm:pt modelId="{AFE7C694-5AB0-42A5-AB09-0D1E5D8666A1}" type="pres">
      <dgm:prSet presAssocID="{67FDD1B4-A40E-48B0-B152-734E216E2539}" presName="parentText" presStyleLbl="node1" presStyleIdx="8" presStyleCnt="9">
        <dgm:presLayoutVars>
          <dgm:chMax val="0"/>
          <dgm:bulletEnabled val="1"/>
        </dgm:presLayoutVars>
      </dgm:prSet>
      <dgm:spPr/>
    </dgm:pt>
  </dgm:ptLst>
  <dgm:cxnLst>
    <dgm:cxn modelId="{FE4B300C-6EE5-4F51-BF09-F0AEF82E4C23}" type="presOf" srcId="{DD5CCA57-CE11-4924-96DA-0579131353F4}" destId="{83306F18-5000-4146-BF1F-EEAB2C4FCCC6}" srcOrd="0" destOrd="0" presId="urn:microsoft.com/office/officeart/2005/8/layout/vList2"/>
    <dgm:cxn modelId="{E7A9AF15-B498-4D21-844A-F5086FCE09F7}" type="presOf" srcId="{57EF05BE-C385-4F42-9131-3625AC797C8E}" destId="{BDD3BA39-97A6-4F92-8342-FCD346522FB9}" srcOrd="0" destOrd="0" presId="urn:microsoft.com/office/officeart/2005/8/layout/vList2"/>
    <dgm:cxn modelId="{F8A0AA5D-3413-47C2-8E7E-3DFD7EF15E26}" type="presOf" srcId="{05A36FB5-F633-46D7-A8F5-127553A4C2A3}" destId="{BFA1BD16-6D88-4F6A-8BDC-2BA4457D1535}" srcOrd="0" destOrd="0" presId="urn:microsoft.com/office/officeart/2005/8/layout/vList2"/>
    <dgm:cxn modelId="{9D032A63-7E67-4E67-8A25-F27C5E76CA67}" srcId="{25D4CA63-6FBD-435C-97C4-A9BFBFCD37F8}" destId="{67FDD1B4-A40E-48B0-B152-734E216E2539}" srcOrd="8" destOrd="0" parTransId="{D8E8FACB-FB59-4BB2-ACDC-7213D791C12E}" sibTransId="{8E8F36D7-D1F3-4B9F-BB04-A32C45B84FE2}"/>
    <dgm:cxn modelId="{B0075D6A-2B8E-4FCB-85F5-8061F94FAF4E}" srcId="{25D4CA63-6FBD-435C-97C4-A9BFBFCD37F8}" destId="{055D6C65-1246-41B6-8C45-52F49D4D1202}" srcOrd="0" destOrd="0" parTransId="{743F7618-181B-48EE-A595-BC4F9766C631}" sibTransId="{1E331FA5-AC6C-42DA-9A15-E474387FE1CF}"/>
    <dgm:cxn modelId="{7BBB0A6C-F4BE-4D20-8103-F37B45D7FD23}" type="presOf" srcId="{C6FDB6A0-1511-4F95-BF9C-691A16BB28A6}" destId="{9184BFFE-AE58-4E07-A410-994F3CBE0F7C}" srcOrd="0" destOrd="0" presId="urn:microsoft.com/office/officeart/2005/8/layout/vList2"/>
    <dgm:cxn modelId="{DA3A114C-2228-4DDB-8D12-6BCC65C734CF}" type="presOf" srcId="{79FDC0AF-6A34-439F-B50D-7D1B7C6B521F}" destId="{CE7F1121-EC64-4D52-8B37-42A9E6EA1474}" srcOrd="0" destOrd="0" presId="urn:microsoft.com/office/officeart/2005/8/layout/vList2"/>
    <dgm:cxn modelId="{0DCB2852-9CD8-472E-BC6F-0A4430AA3CDE}" srcId="{25D4CA63-6FBD-435C-97C4-A9BFBFCD37F8}" destId="{57EF05BE-C385-4F42-9131-3625AC797C8E}" srcOrd="1" destOrd="0" parTransId="{E70B1465-2A8E-4896-935E-09880E4EF927}" sibTransId="{D7F5EA05-8397-4FCA-B1F0-C6234F6A015E}"/>
    <dgm:cxn modelId="{86D2797C-1D0A-4DE8-9681-37FB926AB0F5}" type="presOf" srcId="{67FDD1B4-A40E-48B0-B152-734E216E2539}" destId="{AFE7C694-5AB0-42A5-AB09-0D1E5D8666A1}" srcOrd="0" destOrd="0" presId="urn:microsoft.com/office/officeart/2005/8/layout/vList2"/>
    <dgm:cxn modelId="{D1A0E28B-180E-4581-97B1-99498ADC99C9}" srcId="{25D4CA63-6FBD-435C-97C4-A9BFBFCD37F8}" destId="{80FD090A-C782-4B03-BDC7-793222B09FC9}" srcOrd="7" destOrd="0" parTransId="{4B2BD5B7-5BE1-494E-8B9D-7E845E4FEFDC}" sibTransId="{3854A71D-FC68-4D73-81DF-F100B5791330}"/>
    <dgm:cxn modelId="{ECBC369A-5ACC-48E8-9B6A-F123EB2E1F8C}" srcId="{25D4CA63-6FBD-435C-97C4-A9BFBFCD37F8}" destId="{C6FDB6A0-1511-4F95-BF9C-691A16BB28A6}" srcOrd="4" destOrd="0" parTransId="{32531EBB-36A4-438C-9C0C-AB54D6295695}" sibTransId="{CC317134-DB03-4B32-8601-F17FAA580732}"/>
    <dgm:cxn modelId="{9A24EE9A-10F4-4A8E-88CD-BDB0AFCB89C0}" srcId="{25D4CA63-6FBD-435C-97C4-A9BFBFCD37F8}" destId="{DD5CCA57-CE11-4924-96DA-0579131353F4}" srcOrd="2" destOrd="0" parTransId="{C9B845A9-671A-4A97-B433-6DD4EF56F243}" sibTransId="{B56F45CB-72CB-4CAC-876C-AE0A5CC2EE89}"/>
    <dgm:cxn modelId="{D51A6BB2-4365-411C-9A82-5CF28EF57E9A}" srcId="{25D4CA63-6FBD-435C-97C4-A9BFBFCD37F8}" destId="{0F2A2B84-B10B-4439-B84D-3A945FCF7CE6}" srcOrd="6" destOrd="0" parTransId="{25D84043-530D-46D7-9235-01384526E925}" sibTransId="{86AC4BBA-096D-4AE3-AFCA-74E4861BD93E}"/>
    <dgm:cxn modelId="{B78360CE-EB9E-462B-A096-7F503F618AC4}" type="presOf" srcId="{80FD090A-C782-4B03-BDC7-793222B09FC9}" destId="{3EA04A59-A731-445A-81E5-578E20764A8E}" srcOrd="0" destOrd="0" presId="urn:microsoft.com/office/officeart/2005/8/layout/vList2"/>
    <dgm:cxn modelId="{B8447ADE-0CD5-4F9D-AC62-F5700011F2CA}" type="presOf" srcId="{0F2A2B84-B10B-4439-B84D-3A945FCF7CE6}" destId="{E5D6EA39-8D98-4963-ACB5-DC7C607C1FAD}" srcOrd="0" destOrd="0" presId="urn:microsoft.com/office/officeart/2005/8/layout/vList2"/>
    <dgm:cxn modelId="{831F7DDE-2C04-4CA4-9B3A-14FBA9B2B05B}" srcId="{25D4CA63-6FBD-435C-97C4-A9BFBFCD37F8}" destId="{79FDC0AF-6A34-439F-B50D-7D1B7C6B521F}" srcOrd="3" destOrd="0" parTransId="{F3D914AC-418A-4526-91BC-2CE7B2F988E9}" sibTransId="{1A11E0ED-EA18-435C-AB28-02930909B7A2}"/>
    <dgm:cxn modelId="{D284B8E3-43F4-4715-AB44-A8EF5FC06390}" srcId="{25D4CA63-6FBD-435C-97C4-A9BFBFCD37F8}" destId="{05A36FB5-F633-46D7-A8F5-127553A4C2A3}" srcOrd="5" destOrd="0" parTransId="{7331765A-F4CB-4E63-8C48-B106C1A9365C}" sibTransId="{4F118DED-7A45-4E9D-B3C9-3A6C0D7C0596}"/>
    <dgm:cxn modelId="{040DBCFC-4960-48B9-9D62-FEF1D843198E}" type="presOf" srcId="{055D6C65-1246-41B6-8C45-52F49D4D1202}" destId="{ABEE5200-BEC6-44A2-BEF4-05156E5C08BE}" srcOrd="0" destOrd="0" presId="urn:microsoft.com/office/officeart/2005/8/layout/vList2"/>
    <dgm:cxn modelId="{7A9964FD-E6CE-4258-AB9C-058BE8B416FA}" type="presOf" srcId="{25D4CA63-6FBD-435C-97C4-A9BFBFCD37F8}" destId="{C9ECA848-FEA0-432C-9232-88832F07A5A3}" srcOrd="0" destOrd="0" presId="urn:microsoft.com/office/officeart/2005/8/layout/vList2"/>
    <dgm:cxn modelId="{FEF3E0DC-98EC-4437-BC5A-85BCC38024AB}" type="presParOf" srcId="{C9ECA848-FEA0-432C-9232-88832F07A5A3}" destId="{ABEE5200-BEC6-44A2-BEF4-05156E5C08BE}" srcOrd="0" destOrd="0" presId="urn:microsoft.com/office/officeart/2005/8/layout/vList2"/>
    <dgm:cxn modelId="{759F3B53-1D59-469C-B6BC-CBE1D3E24E91}" type="presParOf" srcId="{C9ECA848-FEA0-432C-9232-88832F07A5A3}" destId="{61C76EF9-7375-4F91-8B87-74068A8C4E20}" srcOrd="1" destOrd="0" presId="urn:microsoft.com/office/officeart/2005/8/layout/vList2"/>
    <dgm:cxn modelId="{248A8E3E-59CD-48B9-8A05-564471AC22A6}" type="presParOf" srcId="{C9ECA848-FEA0-432C-9232-88832F07A5A3}" destId="{BDD3BA39-97A6-4F92-8342-FCD346522FB9}" srcOrd="2" destOrd="0" presId="urn:microsoft.com/office/officeart/2005/8/layout/vList2"/>
    <dgm:cxn modelId="{7900D1DE-5260-47EA-8EE2-083816C08758}" type="presParOf" srcId="{C9ECA848-FEA0-432C-9232-88832F07A5A3}" destId="{A8D5F8F0-E413-491B-BF2B-8C31320A4773}" srcOrd="3" destOrd="0" presId="urn:microsoft.com/office/officeart/2005/8/layout/vList2"/>
    <dgm:cxn modelId="{1EB2F8B5-73BF-4199-B7BD-EFBDECB293C0}" type="presParOf" srcId="{C9ECA848-FEA0-432C-9232-88832F07A5A3}" destId="{83306F18-5000-4146-BF1F-EEAB2C4FCCC6}" srcOrd="4" destOrd="0" presId="urn:microsoft.com/office/officeart/2005/8/layout/vList2"/>
    <dgm:cxn modelId="{E34C11F2-F87D-4D6E-8AB5-FBD2250B7049}" type="presParOf" srcId="{C9ECA848-FEA0-432C-9232-88832F07A5A3}" destId="{ED31AAA8-51DC-4801-A519-81C15AA536EF}" srcOrd="5" destOrd="0" presId="urn:microsoft.com/office/officeart/2005/8/layout/vList2"/>
    <dgm:cxn modelId="{083AEF14-658C-4348-B74F-98B898672D8D}" type="presParOf" srcId="{C9ECA848-FEA0-432C-9232-88832F07A5A3}" destId="{CE7F1121-EC64-4D52-8B37-42A9E6EA1474}" srcOrd="6" destOrd="0" presId="urn:microsoft.com/office/officeart/2005/8/layout/vList2"/>
    <dgm:cxn modelId="{B2DE0D60-87BB-49C9-A1BC-F027FE0E33BD}" type="presParOf" srcId="{C9ECA848-FEA0-432C-9232-88832F07A5A3}" destId="{CC71B69A-0E24-4B4F-B0EA-B357CCCCB6D7}" srcOrd="7" destOrd="0" presId="urn:microsoft.com/office/officeart/2005/8/layout/vList2"/>
    <dgm:cxn modelId="{5AB8C3DC-E79A-4444-8F01-F880866961DB}" type="presParOf" srcId="{C9ECA848-FEA0-432C-9232-88832F07A5A3}" destId="{9184BFFE-AE58-4E07-A410-994F3CBE0F7C}" srcOrd="8" destOrd="0" presId="urn:microsoft.com/office/officeart/2005/8/layout/vList2"/>
    <dgm:cxn modelId="{A2AC55AE-C9B1-407A-A222-468CA71402F3}" type="presParOf" srcId="{C9ECA848-FEA0-432C-9232-88832F07A5A3}" destId="{8587AAE2-904B-4243-9115-9E1A10C6A36B}" srcOrd="9" destOrd="0" presId="urn:microsoft.com/office/officeart/2005/8/layout/vList2"/>
    <dgm:cxn modelId="{D5C18C95-E39E-4465-B551-8BEBC458FB36}" type="presParOf" srcId="{C9ECA848-FEA0-432C-9232-88832F07A5A3}" destId="{BFA1BD16-6D88-4F6A-8BDC-2BA4457D1535}" srcOrd="10" destOrd="0" presId="urn:microsoft.com/office/officeart/2005/8/layout/vList2"/>
    <dgm:cxn modelId="{B370F3B4-5119-4BF0-8B54-5EBB57107C7C}" type="presParOf" srcId="{C9ECA848-FEA0-432C-9232-88832F07A5A3}" destId="{67E5EF9D-4CB3-427E-A24E-404DEDC7F327}" srcOrd="11" destOrd="0" presId="urn:microsoft.com/office/officeart/2005/8/layout/vList2"/>
    <dgm:cxn modelId="{259ECF10-B8E0-4F37-96A1-89C1273562B2}" type="presParOf" srcId="{C9ECA848-FEA0-432C-9232-88832F07A5A3}" destId="{E5D6EA39-8D98-4963-ACB5-DC7C607C1FAD}" srcOrd="12" destOrd="0" presId="urn:microsoft.com/office/officeart/2005/8/layout/vList2"/>
    <dgm:cxn modelId="{10547600-6C3B-49AA-A839-0361D967D6EF}" type="presParOf" srcId="{C9ECA848-FEA0-432C-9232-88832F07A5A3}" destId="{B16CA8D9-0137-4C5B-A0B0-BAE45DA2A6AD}" srcOrd="13" destOrd="0" presId="urn:microsoft.com/office/officeart/2005/8/layout/vList2"/>
    <dgm:cxn modelId="{43C0675A-860D-4402-AF12-CD592C09B4A8}" type="presParOf" srcId="{C9ECA848-FEA0-432C-9232-88832F07A5A3}" destId="{3EA04A59-A731-445A-81E5-578E20764A8E}" srcOrd="14" destOrd="0" presId="urn:microsoft.com/office/officeart/2005/8/layout/vList2"/>
    <dgm:cxn modelId="{642C4F3E-962A-44C8-9A39-05643158AB7F}" type="presParOf" srcId="{C9ECA848-FEA0-432C-9232-88832F07A5A3}" destId="{5031CEB5-75A1-4669-9F25-EF3A08F7DF12}" srcOrd="15" destOrd="0" presId="urn:microsoft.com/office/officeart/2005/8/layout/vList2"/>
    <dgm:cxn modelId="{A991CEAD-3807-47E2-BC1A-B9CFACB83802}" type="presParOf" srcId="{C9ECA848-FEA0-432C-9232-88832F07A5A3}" destId="{AFE7C694-5AB0-42A5-AB09-0D1E5D8666A1}" srcOrd="1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33.xml><?xml version="1.0" encoding="utf-8"?>
<dgm:dataModel xmlns:dgm="http://schemas.openxmlformats.org/drawingml/2006/diagram" xmlns:a="http://schemas.openxmlformats.org/drawingml/2006/main">
  <dgm:ptLst>
    <dgm:pt modelId="{2150896B-0990-4928-97A0-CC6004A68467}" type="doc">
      <dgm:prSet loTypeId="urn:microsoft.com/office/officeart/2008/layout/VerticalCircleList" loCatId="list" qsTypeId="urn:microsoft.com/office/officeart/2005/8/quickstyle/3d1" qsCatId="3D" csTypeId="urn:microsoft.com/office/officeart/2005/8/colors/accent1_2" csCatId="accent1" phldr="1"/>
      <dgm:spPr/>
      <dgm:t>
        <a:bodyPr/>
        <a:lstStyle/>
        <a:p>
          <a:endParaRPr lang="en-US"/>
        </a:p>
      </dgm:t>
    </dgm:pt>
    <dgm:pt modelId="{11CF7699-AD2B-4449-880D-726B4B10290D}">
      <dgm:prSet phldrT="[Text]" custT="1"/>
      <dgm:spPr/>
      <dgm:t>
        <a:bodyPr/>
        <a:lstStyle/>
        <a:p>
          <a:pPr algn="l">
            <a:lnSpc>
              <a:spcPct val="100000"/>
            </a:lnSpc>
            <a:buFont typeface="+mj-lt"/>
            <a:buAutoNum type="arabicPeriod"/>
          </a:pPr>
          <a:r>
            <a:rPr lang="en-US" sz="2400" b="1" i="0" dirty="0">
              <a:latin typeface="Trebuchet MS" panose="020B0603020202020204" pitchFamily="34" charset="0"/>
            </a:rPr>
            <a:t>Adherence to Pricing Methodologies</a:t>
          </a:r>
          <a:r>
            <a:rPr lang="en-US" sz="2400" b="0" i="0" dirty="0">
              <a:latin typeface="Trebuchet MS" panose="020B0603020202020204" pitchFamily="34" charset="0"/>
            </a:rPr>
            <a:t>: We will continue to utilize established pricing methodologies that involve a thorough assessment of risk factors and claim characteristics, ensuring that our premiums are adequate to cover potential large losses while remaining competitive.</a:t>
          </a:r>
          <a:endParaRPr lang="en-US" sz="2400" dirty="0">
            <a:latin typeface="Trebuchet MS" panose="020B0603020202020204" pitchFamily="34" charset="0"/>
          </a:endParaRPr>
        </a:p>
      </dgm:t>
    </dgm:pt>
    <dgm:pt modelId="{2EA8992F-10E5-4FBB-A6DA-ECE09A504E64}" type="parTrans" cxnId="{1A63B990-EFF4-4694-AFDE-55CAAC4DF09D}">
      <dgm:prSet/>
      <dgm:spPr/>
      <dgm:t>
        <a:bodyPr/>
        <a:lstStyle/>
        <a:p>
          <a:pPr algn="l"/>
          <a:endParaRPr lang="en-US" sz="2400">
            <a:latin typeface="Trebuchet MS" panose="020B0603020202020204" pitchFamily="34" charset="0"/>
          </a:endParaRPr>
        </a:p>
      </dgm:t>
    </dgm:pt>
    <dgm:pt modelId="{CA8D0C98-9511-48BA-843B-241F17B130A5}" type="sibTrans" cxnId="{1A63B990-EFF4-4694-AFDE-55CAAC4DF09D}">
      <dgm:prSet/>
      <dgm:spPr/>
      <dgm:t>
        <a:bodyPr/>
        <a:lstStyle/>
        <a:p>
          <a:pPr algn="l"/>
          <a:endParaRPr lang="en-US" sz="2400">
            <a:latin typeface="Trebuchet MS" panose="020B0603020202020204" pitchFamily="34" charset="0"/>
          </a:endParaRPr>
        </a:p>
      </dgm:t>
    </dgm:pt>
    <dgm:pt modelId="{876249D1-0B4B-4725-9E3E-51FA030A0B92}">
      <dgm:prSet custT="1"/>
      <dgm:spPr/>
      <dgm:t>
        <a:bodyPr/>
        <a:lstStyle/>
        <a:p>
          <a:pPr marL="0" lvl="0" indent="0" algn="l" defTabSz="1066800">
            <a:lnSpc>
              <a:spcPct val="100000"/>
            </a:lnSpc>
            <a:spcBef>
              <a:spcPct val="0"/>
            </a:spcBef>
            <a:spcAft>
              <a:spcPct val="35000"/>
            </a:spcAft>
            <a:buFont typeface="+mj-lt"/>
            <a:buNone/>
          </a:pPr>
          <a:r>
            <a:rPr lang="en-US" sz="2400" b="1" i="0" kern="1200" dirty="0">
              <a:latin typeface="Trebuchet MS" panose="020B0603020202020204" pitchFamily="34" charset="0"/>
              <a:ea typeface="+mn-ea"/>
              <a:cs typeface="+mn-cs"/>
            </a:rPr>
            <a:t>Reserving Assumptions:</a:t>
          </a:r>
          <a:r>
            <a:rPr lang="en-US" sz="2400" b="0" i="0" kern="1200" dirty="0">
              <a:latin typeface="Trebuchet MS" panose="020B0603020202020204" pitchFamily="34" charset="0"/>
              <a:ea typeface="+mn-ea"/>
              <a:cs typeface="+mn-cs"/>
            </a:rPr>
            <a:t> It is essential that our reserving assumptions accurately reflect the potential for large claims. This will help mitigate the risk of underpricing and enhance our overall solvency position.</a:t>
          </a:r>
        </a:p>
      </dgm:t>
    </dgm:pt>
    <dgm:pt modelId="{0BA743E5-3630-4B7C-854A-962107DD3ABF}" type="parTrans" cxnId="{1BF9A681-7B68-404C-BF5D-7D3C1380C6F7}">
      <dgm:prSet/>
      <dgm:spPr/>
      <dgm:t>
        <a:bodyPr/>
        <a:lstStyle/>
        <a:p>
          <a:pPr algn="l"/>
          <a:endParaRPr lang="en-US" sz="2400">
            <a:latin typeface="Trebuchet MS" panose="020B0603020202020204" pitchFamily="34" charset="0"/>
          </a:endParaRPr>
        </a:p>
      </dgm:t>
    </dgm:pt>
    <dgm:pt modelId="{09E78F79-CBA0-45FC-8B69-F4D9813B8FC5}" type="sibTrans" cxnId="{1BF9A681-7B68-404C-BF5D-7D3C1380C6F7}">
      <dgm:prSet/>
      <dgm:spPr/>
      <dgm:t>
        <a:bodyPr/>
        <a:lstStyle/>
        <a:p>
          <a:pPr algn="l"/>
          <a:endParaRPr lang="en-US" sz="2400">
            <a:latin typeface="Trebuchet MS" panose="020B0603020202020204" pitchFamily="34" charset="0"/>
          </a:endParaRPr>
        </a:p>
      </dgm:t>
    </dgm:pt>
    <dgm:pt modelId="{0AD6FD34-F60D-4C95-8E7B-60A0B1170B2E}" type="pres">
      <dgm:prSet presAssocID="{2150896B-0990-4928-97A0-CC6004A68467}" presName="Name0" presStyleCnt="0">
        <dgm:presLayoutVars>
          <dgm:dir/>
        </dgm:presLayoutVars>
      </dgm:prSet>
      <dgm:spPr/>
    </dgm:pt>
    <dgm:pt modelId="{B18DA861-21E2-4B3B-AF4E-B87F9049F416}" type="pres">
      <dgm:prSet presAssocID="{11CF7699-AD2B-4449-880D-726B4B10290D}" presName="noChildren" presStyleCnt="0"/>
      <dgm:spPr/>
    </dgm:pt>
    <dgm:pt modelId="{4A0CBA76-867E-46EB-BF8F-F5C840AF21BF}" type="pres">
      <dgm:prSet presAssocID="{11CF7699-AD2B-4449-880D-726B4B10290D}" presName="gap" presStyleCnt="0"/>
      <dgm:spPr/>
    </dgm:pt>
    <dgm:pt modelId="{A8B04CE1-4BC8-46DF-9A86-F1D9939A5612}" type="pres">
      <dgm:prSet presAssocID="{11CF7699-AD2B-4449-880D-726B4B10290D}" presName="medCircle2" presStyleLbl="vennNode1" presStyleIdx="0" presStyleCnt="2"/>
      <dgm:spPr>
        <a:solidFill>
          <a:srgbClr val="B0ADAC">
            <a:alpha val="50000"/>
          </a:srgbClr>
        </a:solidFill>
      </dgm:spPr>
    </dgm:pt>
    <dgm:pt modelId="{4B1941EA-BC4F-4D49-B2AB-4C7495638DC2}" type="pres">
      <dgm:prSet presAssocID="{11CF7699-AD2B-4449-880D-726B4B10290D}" presName="txLvlOnly1" presStyleLbl="revTx" presStyleIdx="0" presStyleCnt="2"/>
      <dgm:spPr/>
    </dgm:pt>
    <dgm:pt modelId="{6AB70502-B37C-44AB-88D0-AE1D41EB51E8}" type="pres">
      <dgm:prSet presAssocID="{876249D1-0B4B-4725-9E3E-51FA030A0B92}" presName="noChildren" presStyleCnt="0"/>
      <dgm:spPr/>
    </dgm:pt>
    <dgm:pt modelId="{5496DBDA-3F06-41A0-9C75-9460E9EC6863}" type="pres">
      <dgm:prSet presAssocID="{876249D1-0B4B-4725-9E3E-51FA030A0B92}" presName="gap" presStyleCnt="0"/>
      <dgm:spPr/>
    </dgm:pt>
    <dgm:pt modelId="{CFE8157A-43E5-40EC-9A7D-7A24B2F59187}" type="pres">
      <dgm:prSet presAssocID="{876249D1-0B4B-4725-9E3E-51FA030A0B92}" presName="medCircle2" presStyleLbl="vennNode1" presStyleIdx="1" presStyleCnt="2" custLinFactNeighborY="5850"/>
      <dgm:spPr>
        <a:solidFill>
          <a:srgbClr val="B0ADAC">
            <a:alpha val="50000"/>
          </a:srgbClr>
        </a:solidFill>
      </dgm:spPr>
    </dgm:pt>
    <dgm:pt modelId="{F867697D-DAEA-4CAB-8237-BBD0BEC7F31E}" type="pres">
      <dgm:prSet presAssocID="{876249D1-0B4B-4725-9E3E-51FA030A0B92}" presName="txLvlOnly1" presStyleLbl="revTx" presStyleIdx="1" presStyleCnt="2" custLinFactNeighborY="5850"/>
      <dgm:spPr/>
    </dgm:pt>
  </dgm:ptLst>
  <dgm:cxnLst>
    <dgm:cxn modelId="{C5D1B513-C440-40DF-8400-714B6A214F3F}" type="presOf" srcId="{876249D1-0B4B-4725-9E3E-51FA030A0B92}" destId="{F867697D-DAEA-4CAB-8237-BBD0BEC7F31E}" srcOrd="0" destOrd="0" presId="urn:microsoft.com/office/officeart/2008/layout/VerticalCircleList"/>
    <dgm:cxn modelId="{1BF9A681-7B68-404C-BF5D-7D3C1380C6F7}" srcId="{2150896B-0990-4928-97A0-CC6004A68467}" destId="{876249D1-0B4B-4725-9E3E-51FA030A0B92}" srcOrd="1" destOrd="0" parTransId="{0BA743E5-3630-4B7C-854A-962107DD3ABF}" sibTransId="{09E78F79-CBA0-45FC-8B69-F4D9813B8FC5}"/>
    <dgm:cxn modelId="{1A63B990-EFF4-4694-AFDE-55CAAC4DF09D}" srcId="{2150896B-0990-4928-97A0-CC6004A68467}" destId="{11CF7699-AD2B-4449-880D-726B4B10290D}" srcOrd="0" destOrd="0" parTransId="{2EA8992F-10E5-4FBB-A6DA-ECE09A504E64}" sibTransId="{CA8D0C98-9511-48BA-843B-241F17B130A5}"/>
    <dgm:cxn modelId="{55DD95DC-1E94-4462-8799-7F48069319AF}" type="presOf" srcId="{11CF7699-AD2B-4449-880D-726B4B10290D}" destId="{4B1941EA-BC4F-4D49-B2AB-4C7495638DC2}" srcOrd="0" destOrd="0" presId="urn:microsoft.com/office/officeart/2008/layout/VerticalCircleList"/>
    <dgm:cxn modelId="{2A07E6E1-F520-46C0-AE24-EC8570726DC6}" type="presOf" srcId="{2150896B-0990-4928-97A0-CC6004A68467}" destId="{0AD6FD34-F60D-4C95-8E7B-60A0B1170B2E}" srcOrd="0" destOrd="0" presId="urn:microsoft.com/office/officeart/2008/layout/VerticalCircleList"/>
    <dgm:cxn modelId="{72C0891A-7DFE-4F81-AEF9-BD386EDF679A}" type="presParOf" srcId="{0AD6FD34-F60D-4C95-8E7B-60A0B1170B2E}" destId="{B18DA861-21E2-4B3B-AF4E-B87F9049F416}" srcOrd="0" destOrd="0" presId="urn:microsoft.com/office/officeart/2008/layout/VerticalCircleList"/>
    <dgm:cxn modelId="{5A31020B-66DB-473C-9475-4A572B8027F6}" type="presParOf" srcId="{B18DA861-21E2-4B3B-AF4E-B87F9049F416}" destId="{4A0CBA76-867E-46EB-BF8F-F5C840AF21BF}" srcOrd="0" destOrd="0" presId="urn:microsoft.com/office/officeart/2008/layout/VerticalCircleList"/>
    <dgm:cxn modelId="{E1E3BA40-EAF7-4074-B9CD-A3A31A402377}" type="presParOf" srcId="{B18DA861-21E2-4B3B-AF4E-B87F9049F416}" destId="{A8B04CE1-4BC8-46DF-9A86-F1D9939A5612}" srcOrd="1" destOrd="0" presId="urn:microsoft.com/office/officeart/2008/layout/VerticalCircleList"/>
    <dgm:cxn modelId="{0E3CE16D-1B2D-4FEF-8575-E0DCB5DD013F}" type="presParOf" srcId="{B18DA861-21E2-4B3B-AF4E-B87F9049F416}" destId="{4B1941EA-BC4F-4D49-B2AB-4C7495638DC2}" srcOrd="2" destOrd="0" presId="urn:microsoft.com/office/officeart/2008/layout/VerticalCircleList"/>
    <dgm:cxn modelId="{C13244EA-C232-4549-8A52-01534E9C2DE3}" type="presParOf" srcId="{0AD6FD34-F60D-4C95-8E7B-60A0B1170B2E}" destId="{6AB70502-B37C-44AB-88D0-AE1D41EB51E8}" srcOrd="1" destOrd="0" presId="urn:microsoft.com/office/officeart/2008/layout/VerticalCircleList"/>
    <dgm:cxn modelId="{74B0CA13-348C-4DC7-9F04-A7F8BF78D077}" type="presParOf" srcId="{6AB70502-B37C-44AB-88D0-AE1D41EB51E8}" destId="{5496DBDA-3F06-41A0-9C75-9460E9EC6863}" srcOrd="0" destOrd="0" presId="urn:microsoft.com/office/officeart/2008/layout/VerticalCircleList"/>
    <dgm:cxn modelId="{5B72C936-1C39-4A62-82F9-69DEDBD48335}" type="presParOf" srcId="{6AB70502-B37C-44AB-88D0-AE1D41EB51E8}" destId="{CFE8157A-43E5-40EC-9A7D-7A24B2F59187}" srcOrd="1" destOrd="0" presId="urn:microsoft.com/office/officeart/2008/layout/VerticalCircleList"/>
    <dgm:cxn modelId="{30286640-5D5D-4815-AEBF-C33A1E17E38A}" type="presParOf" srcId="{6AB70502-B37C-44AB-88D0-AE1D41EB51E8}" destId="{F867697D-DAEA-4CAB-8237-BBD0BEC7F31E}" srcOrd="2" destOrd="0" presId="urn:microsoft.com/office/officeart/2008/layout/VerticalCircle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2150896B-0990-4928-97A0-CC6004A68467}" type="doc">
      <dgm:prSet loTypeId="urn:microsoft.com/office/officeart/2008/layout/VerticalCircleList" loCatId="list" qsTypeId="urn:microsoft.com/office/officeart/2005/8/quickstyle/3d1" qsCatId="3D" csTypeId="urn:microsoft.com/office/officeart/2005/8/colors/accent1_2" csCatId="accent1" phldr="1"/>
      <dgm:spPr/>
      <dgm:t>
        <a:bodyPr/>
        <a:lstStyle/>
        <a:p>
          <a:endParaRPr lang="en-US"/>
        </a:p>
      </dgm:t>
    </dgm:pt>
    <dgm:pt modelId="{11CF7699-AD2B-4449-880D-726B4B10290D}">
      <dgm:prSet phldrT="[Text]" custT="1"/>
      <dgm:spPr/>
      <dgm:t>
        <a:bodyPr/>
        <a:lstStyle/>
        <a:p>
          <a:pPr marL="0" lvl="0" indent="0" algn="l" defTabSz="1066800">
            <a:lnSpc>
              <a:spcPct val="100000"/>
            </a:lnSpc>
            <a:spcBef>
              <a:spcPct val="0"/>
            </a:spcBef>
            <a:spcAft>
              <a:spcPct val="35000"/>
            </a:spcAft>
            <a:buFont typeface="+mj-lt"/>
            <a:buNone/>
          </a:pPr>
          <a:r>
            <a:rPr lang="en-US" sz="2400" b="1" i="0" kern="1200" dirty="0">
              <a:latin typeface="Trebuchet MS" panose="020B0603020202020204" pitchFamily="34" charset="0"/>
              <a:ea typeface="+mn-ea"/>
              <a:cs typeface="+mn-cs"/>
            </a:rPr>
            <a:t>Strategic Enhancements:</a:t>
          </a:r>
          <a:r>
            <a:rPr lang="en-US" sz="2400" b="0" i="0" kern="1200" dirty="0">
              <a:latin typeface="Trebuchet MS" panose="020B0603020202020204" pitchFamily="34" charset="0"/>
              <a:ea typeface="+mn-ea"/>
              <a:cs typeface="+mn-cs"/>
            </a:rPr>
            <a:t> The Underwriting team should consider enhancing policy terms to address increased risks, optimizing our reinsurance program, and reevaluating our appetite for high-risk accounts. Each strategy must be carefully assessed for its impact on market share and long-term profitability.</a:t>
          </a:r>
        </a:p>
      </dgm:t>
    </dgm:pt>
    <dgm:pt modelId="{2EA8992F-10E5-4FBB-A6DA-ECE09A504E64}" type="parTrans" cxnId="{1A63B990-EFF4-4694-AFDE-55CAAC4DF09D}">
      <dgm:prSet/>
      <dgm:spPr/>
      <dgm:t>
        <a:bodyPr/>
        <a:lstStyle/>
        <a:p>
          <a:endParaRPr lang="en-US" sz="2400">
            <a:latin typeface="Trebuchet MS" panose="020B0603020202020204" pitchFamily="34" charset="0"/>
          </a:endParaRPr>
        </a:p>
      </dgm:t>
    </dgm:pt>
    <dgm:pt modelId="{CA8D0C98-9511-48BA-843B-241F17B130A5}" type="sibTrans" cxnId="{1A63B990-EFF4-4694-AFDE-55CAAC4DF09D}">
      <dgm:prSet/>
      <dgm:spPr/>
      <dgm:t>
        <a:bodyPr/>
        <a:lstStyle/>
        <a:p>
          <a:endParaRPr lang="en-US" sz="2400">
            <a:latin typeface="Trebuchet MS" panose="020B0603020202020204" pitchFamily="34" charset="0"/>
          </a:endParaRPr>
        </a:p>
      </dgm:t>
    </dgm:pt>
    <dgm:pt modelId="{69FA3339-121E-4C8A-8E67-7DD95FA9123B}">
      <dgm:prSet custT="1"/>
      <dgm:spPr/>
      <dgm:t>
        <a:bodyPr/>
        <a:lstStyle/>
        <a:p>
          <a:pPr>
            <a:buFont typeface="+mj-lt"/>
            <a:buAutoNum type="arabicPeriod"/>
          </a:pPr>
          <a:r>
            <a:rPr lang="en-US" sz="2400" b="1" i="0" kern="1200" dirty="0">
              <a:latin typeface="Trebuchet MS" panose="020B0603020202020204" pitchFamily="34" charset="0"/>
              <a:ea typeface="+mn-ea"/>
              <a:cs typeface="+mn-cs"/>
            </a:rPr>
            <a:t>Proactive Portfolio Monitoring:</a:t>
          </a:r>
          <a:r>
            <a:rPr lang="en-US" sz="2400" b="0" i="0" kern="1200" dirty="0">
              <a:latin typeface="Trebuchet MS" panose="020B0603020202020204" pitchFamily="34" charset="0"/>
              <a:ea typeface="+mn-ea"/>
              <a:cs typeface="+mn-cs"/>
            </a:rPr>
            <a:t> Establishing a robust portfolio monitoring exercise is crucial. Regular reviews of claims experience, market trends, and underwriting performance will enable us to adapt swiftly to emerging risks and opportunities.</a:t>
          </a:r>
        </a:p>
      </dgm:t>
    </dgm:pt>
    <dgm:pt modelId="{665FEC88-70DA-4F34-BD40-5144F19E3233}" type="parTrans" cxnId="{F38F704C-E195-44F2-8B79-944D41972091}">
      <dgm:prSet/>
      <dgm:spPr/>
      <dgm:t>
        <a:bodyPr/>
        <a:lstStyle/>
        <a:p>
          <a:endParaRPr lang="en-US" sz="2400">
            <a:latin typeface="Trebuchet MS" panose="020B0603020202020204" pitchFamily="34" charset="0"/>
          </a:endParaRPr>
        </a:p>
      </dgm:t>
    </dgm:pt>
    <dgm:pt modelId="{1C662DD7-E7F2-4A59-B541-116E5EDE37DD}" type="sibTrans" cxnId="{F38F704C-E195-44F2-8B79-944D41972091}">
      <dgm:prSet/>
      <dgm:spPr/>
      <dgm:t>
        <a:bodyPr/>
        <a:lstStyle/>
        <a:p>
          <a:endParaRPr lang="en-US" sz="2400">
            <a:latin typeface="Trebuchet MS" panose="020B0603020202020204" pitchFamily="34" charset="0"/>
          </a:endParaRPr>
        </a:p>
      </dgm:t>
    </dgm:pt>
    <dgm:pt modelId="{59B640E4-EA9D-4199-A0E3-1A259F45BCE6}">
      <dgm:prSet custT="1"/>
      <dgm:spPr/>
      <dgm:t>
        <a:bodyPr/>
        <a:lstStyle/>
        <a:p>
          <a:pPr>
            <a:buFont typeface="+mj-lt"/>
            <a:buAutoNum type="arabicPeriod"/>
          </a:pPr>
          <a:r>
            <a:rPr lang="en-US" sz="2400" b="1" i="0" kern="1200" dirty="0">
              <a:latin typeface="Trebuchet MS" panose="020B0603020202020204" pitchFamily="34" charset="0"/>
              <a:ea typeface="+mn-ea"/>
              <a:cs typeface="+mn-cs"/>
            </a:rPr>
            <a:t>Future-Focused Pricing Strategy:</a:t>
          </a:r>
          <a:r>
            <a:rPr lang="en-US" sz="2400" b="0" i="0" kern="1200" dirty="0">
              <a:latin typeface="Trebuchet MS" panose="020B0603020202020204" pitchFamily="34" charset="0"/>
              <a:ea typeface="+mn-ea"/>
              <a:cs typeface="+mn-cs"/>
            </a:rPr>
            <a:t> Moving forward, we will integrate advanced data analytics and experience-based insights into our pricing framework. This will ensure profitability while maintaining financial sustainability and market competitiveness.</a:t>
          </a:r>
        </a:p>
      </dgm:t>
    </dgm:pt>
    <dgm:pt modelId="{057ADA81-3673-47B7-AC8F-734EEE290425}" type="parTrans" cxnId="{7FEDA1A0-68A4-4E05-9448-735253D60026}">
      <dgm:prSet/>
      <dgm:spPr/>
      <dgm:t>
        <a:bodyPr/>
        <a:lstStyle/>
        <a:p>
          <a:endParaRPr lang="en-US" sz="2400">
            <a:latin typeface="Trebuchet MS" panose="020B0603020202020204" pitchFamily="34" charset="0"/>
          </a:endParaRPr>
        </a:p>
      </dgm:t>
    </dgm:pt>
    <dgm:pt modelId="{3361E15A-9531-44FE-9757-2F7CD707AA9D}" type="sibTrans" cxnId="{7FEDA1A0-68A4-4E05-9448-735253D60026}">
      <dgm:prSet/>
      <dgm:spPr/>
      <dgm:t>
        <a:bodyPr/>
        <a:lstStyle/>
        <a:p>
          <a:endParaRPr lang="en-US" sz="2400">
            <a:latin typeface="Trebuchet MS" panose="020B0603020202020204" pitchFamily="34" charset="0"/>
          </a:endParaRPr>
        </a:p>
      </dgm:t>
    </dgm:pt>
    <dgm:pt modelId="{0AD6FD34-F60D-4C95-8E7B-60A0B1170B2E}" type="pres">
      <dgm:prSet presAssocID="{2150896B-0990-4928-97A0-CC6004A68467}" presName="Name0" presStyleCnt="0">
        <dgm:presLayoutVars>
          <dgm:dir/>
        </dgm:presLayoutVars>
      </dgm:prSet>
      <dgm:spPr/>
    </dgm:pt>
    <dgm:pt modelId="{B18DA861-21E2-4B3B-AF4E-B87F9049F416}" type="pres">
      <dgm:prSet presAssocID="{11CF7699-AD2B-4449-880D-726B4B10290D}" presName="noChildren" presStyleCnt="0"/>
      <dgm:spPr/>
    </dgm:pt>
    <dgm:pt modelId="{4A0CBA76-867E-46EB-BF8F-F5C840AF21BF}" type="pres">
      <dgm:prSet presAssocID="{11CF7699-AD2B-4449-880D-726B4B10290D}" presName="gap" presStyleCnt="0"/>
      <dgm:spPr/>
    </dgm:pt>
    <dgm:pt modelId="{A8B04CE1-4BC8-46DF-9A86-F1D9939A5612}" type="pres">
      <dgm:prSet presAssocID="{11CF7699-AD2B-4449-880D-726B4B10290D}" presName="medCircle2" presStyleLbl="vennNode1" presStyleIdx="0" presStyleCnt="3"/>
      <dgm:spPr>
        <a:solidFill>
          <a:srgbClr val="B0ADAC">
            <a:alpha val="50000"/>
          </a:srgbClr>
        </a:solidFill>
      </dgm:spPr>
    </dgm:pt>
    <dgm:pt modelId="{4B1941EA-BC4F-4D49-B2AB-4C7495638DC2}" type="pres">
      <dgm:prSet presAssocID="{11CF7699-AD2B-4449-880D-726B4B10290D}" presName="txLvlOnly1" presStyleLbl="revTx" presStyleIdx="0" presStyleCnt="3"/>
      <dgm:spPr/>
    </dgm:pt>
    <dgm:pt modelId="{6EB2CA40-C8DB-4506-8499-69896A235D1B}" type="pres">
      <dgm:prSet presAssocID="{69FA3339-121E-4C8A-8E67-7DD95FA9123B}" presName="noChildren" presStyleCnt="0"/>
      <dgm:spPr/>
    </dgm:pt>
    <dgm:pt modelId="{AC8B3CD1-6291-45E8-A057-9990015766FA}" type="pres">
      <dgm:prSet presAssocID="{69FA3339-121E-4C8A-8E67-7DD95FA9123B}" presName="gap" presStyleCnt="0"/>
      <dgm:spPr/>
    </dgm:pt>
    <dgm:pt modelId="{813ACAB6-B1C9-46AE-945A-4BA8E12CD829}" type="pres">
      <dgm:prSet presAssocID="{69FA3339-121E-4C8A-8E67-7DD95FA9123B}" presName="medCircle2" presStyleLbl="vennNode1" presStyleIdx="1" presStyleCnt="3" custLinFactNeighborY="2925"/>
      <dgm:spPr>
        <a:solidFill>
          <a:srgbClr val="B0ADAC">
            <a:alpha val="50000"/>
          </a:srgbClr>
        </a:solidFill>
      </dgm:spPr>
    </dgm:pt>
    <dgm:pt modelId="{4C862236-0587-46AC-9EED-8E7D04DA023F}" type="pres">
      <dgm:prSet presAssocID="{69FA3339-121E-4C8A-8E67-7DD95FA9123B}" presName="txLvlOnly1" presStyleLbl="revTx" presStyleIdx="1" presStyleCnt="3" custLinFactNeighborY="2925"/>
      <dgm:spPr/>
    </dgm:pt>
    <dgm:pt modelId="{A03704DE-2039-4532-A9E7-135930BD2B62}" type="pres">
      <dgm:prSet presAssocID="{59B640E4-EA9D-4199-A0E3-1A259F45BCE6}" presName="noChildren" presStyleCnt="0"/>
      <dgm:spPr/>
    </dgm:pt>
    <dgm:pt modelId="{DB1D1818-31E6-471E-84CD-509382FA9C59}" type="pres">
      <dgm:prSet presAssocID="{59B640E4-EA9D-4199-A0E3-1A259F45BCE6}" presName="gap" presStyleCnt="0"/>
      <dgm:spPr/>
    </dgm:pt>
    <dgm:pt modelId="{BC8226DA-C5B2-4A4F-B6A5-24D04A360B99}" type="pres">
      <dgm:prSet presAssocID="{59B640E4-EA9D-4199-A0E3-1A259F45BCE6}" presName="medCircle2" presStyleLbl="vennNode1" presStyleIdx="2" presStyleCnt="3" custLinFactNeighborY="6621"/>
      <dgm:spPr>
        <a:solidFill>
          <a:srgbClr val="B0ADAC">
            <a:alpha val="50000"/>
          </a:srgbClr>
        </a:solidFill>
      </dgm:spPr>
    </dgm:pt>
    <dgm:pt modelId="{52809CCC-1EEA-43A4-AEC6-DE469CC3CE2C}" type="pres">
      <dgm:prSet presAssocID="{59B640E4-EA9D-4199-A0E3-1A259F45BCE6}" presName="txLvlOnly1" presStyleLbl="revTx" presStyleIdx="2" presStyleCnt="3" custLinFactNeighborY="6621"/>
      <dgm:spPr/>
    </dgm:pt>
  </dgm:ptLst>
  <dgm:cxnLst>
    <dgm:cxn modelId="{63F75F3A-16EB-4272-9955-FD6E691C5FAC}" type="presOf" srcId="{69FA3339-121E-4C8A-8E67-7DD95FA9123B}" destId="{4C862236-0587-46AC-9EED-8E7D04DA023F}" srcOrd="0" destOrd="0" presId="urn:microsoft.com/office/officeart/2008/layout/VerticalCircleList"/>
    <dgm:cxn modelId="{F38F704C-E195-44F2-8B79-944D41972091}" srcId="{2150896B-0990-4928-97A0-CC6004A68467}" destId="{69FA3339-121E-4C8A-8E67-7DD95FA9123B}" srcOrd="1" destOrd="0" parTransId="{665FEC88-70DA-4F34-BD40-5144F19E3233}" sibTransId="{1C662DD7-E7F2-4A59-B541-116E5EDE37DD}"/>
    <dgm:cxn modelId="{1A63B990-EFF4-4694-AFDE-55CAAC4DF09D}" srcId="{2150896B-0990-4928-97A0-CC6004A68467}" destId="{11CF7699-AD2B-4449-880D-726B4B10290D}" srcOrd="0" destOrd="0" parTransId="{2EA8992F-10E5-4FBB-A6DA-ECE09A504E64}" sibTransId="{CA8D0C98-9511-48BA-843B-241F17B130A5}"/>
    <dgm:cxn modelId="{7FEDA1A0-68A4-4E05-9448-735253D60026}" srcId="{2150896B-0990-4928-97A0-CC6004A68467}" destId="{59B640E4-EA9D-4199-A0E3-1A259F45BCE6}" srcOrd="2" destOrd="0" parTransId="{057ADA81-3673-47B7-AC8F-734EEE290425}" sibTransId="{3361E15A-9531-44FE-9757-2F7CD707AA9D}"/>
    <dgm:cxn modelId="{97FE5BA7-64C4-459C-AD82-04C128B67D33}" type="presOf" srcId="{59B640E4-EA9D-4199-A0E3-1A259F45BCE6}" destId="{52809CCC-1EEA-43A4-AEC6-DE469CC3CE2C}" srcOrd="0" destOrd="0" presId="urn:microsoft.com/office/officeart/2008/layout/VerticalCircleList"/>
    <dgm:cxn modelId="{55DD95DC-1E94-4462-8799-7F48069319AF}" type="presOf" srcId="{11CF7699-AD2B-4449-880D-726B4B10290D}" destId="{4B1941EA-BC4F-4D49-B2AB-4C7495638DC2}" srcOrd="0" destOrd="0" presId="urn:microsoft.com/office/officeart/2008/layout/VerticalCircleList"/>
    <dgm:cxn modelId="{2A07E6E1-F520-46C0-AE24-EC8570726DC6}" type="presOf" srcId="{2150896B-0990-4928-97A0-CC6004A68467}" destId="{0AD6FD34-F60D-4C95-8E7B-60A0B1170B2E}" srcOrd="0" destOrd="0" presId="urn:microsoft.com/office/officeart/2008/layout/VerticalCircleList"/>
    <dgm:cxn modelId="{72C0891A-7DFE-4F81-AEF9-BD386EDF679A}" type="presParOf" srcId="{0AD6FD34-F60D-4C95-8E7B-60A0B1170B2E}" destId="{B18DA861-21E2-4B3B-AF4E-B87F9049F416}" srcOrd="0" destOrd="0" presId="urn:microsoft.com/office/officeart/2008/layout/VerticalCircleList"/>
    <dgm:cxn modelId="{5A31020B-66DB-473C-9475-4A572B8027F6}" type="presParOf" srcId="{B18DA861-21E2-4B3B-AF4E-B87F9049F416}" destId="{4A0CBA76-867E-46EB-BF8F-F5C840AF21BF}" srcOrd="0" destOrd="0" presId="urn:microsoft.com/office/officeart/2008/layout/VerticalCircleList"/>
    <dgm:cxn modelId="{E1E3BA40-EAF7-4074-B9CD-A3A31A402377}" type="presParOf" srcId="{B18DA861-21E2-4B3B-AF4E-B87F9049F416}" destId="{A8B04CE1-4BC8-46DF-9A86-F1D9939A5612}" srcOrd="1" destOrd="0" presId="urn:microsoft.com/office/officeart/2008/layout/VerticalCircleList"/>
    <dgm:cxn modelId="{0E3CE16D-1B2D-4FEF-8575-E0DCB5DD013F}" type="presParOf" srcId="{B18DA861-21E2-4B3B-AF4E-B87F9049F416}" destId="{4B1941EA-BC4F-4D49-B2AB-4C7495638DC2}" srcOrd="2" destOrd="0" presId="urn:microsoft.com/office/officeart/2008/layout/VerticalCircleList"/>
    <dgm:cxn modelId="{6FF62CAD-68EC-4403-922B-0F6B1434F863}" type="presParOf" srcId="{0AD6FD34-F60D-4C95-8E7B-60A0B1170B2E}" destId="{6EB2CA40-C8DB-4506-8499-69896A235D1B}" srcOrd="1" destOrd="0" presId="urn:microsoft.com/office/officeart/2008/layout/VerticalCircleList"/>
    <dgm:cxn modelId="{C4B4D4EE-DD0A-48F6-A4BC-11EC746FDB48}" type="presParOf" srcId="{6EB2CA40-C8DB-4506-8499-69896A235D1B}" destId="{AC8B3CD1-6291-45E8-A057-9990015766FA}" srcOrd="0" destOrd="0" presId="urn:microsoft.com/office/officeart/2008/layout/VerticalCircleList"/>
    <dgm:cxn modelId="{764CF64F-166F-4AB2-BDF0-5BA21069B202}" type="presParOf" srcId="{6EB2CA40-C8DB-4506-8499-69896A235D1B}" destId="{813ACAB6-B1C9-46AE-945A-4BA8E12CD829}" srcOrd="1" destOrd="0" presId="urn:microsoft.com/office/officeart/2008/layout/VerticalCircleList"/>
    <dgm:cxn modelId="{977C3454-678D-40B2-93F0-DE4E807BBB8A}" type="presParOf" srcId="{6EB2CA40-C8DB-4506-8499-69896A235D1B}" destId="{4C862236-0587-46AC-9EED-8E7D04DA023F}" srcOrd="2" destOrd="0" presId="urn:microsoft.com/office/officeart/2008/layout/VerticalCircleList"/>
    <dgm:cxn modelId="{005B55EE-5ECD-437D-BC2B-54449D49B642}" type="presParOf" srcId="{0AD6FD34-F60D-4C95-8E7B-60A0B1170B2E}" destId="{A03704DE-2039-4532-A9E7-135930BD2B62}" srcOrd="2" destOrd="0" presId="urn:microsoft.com/office/officeart/2008/layout/VerticalCircleList"/>
    <dgm:cxn modelId="{C01A98F1-3FCF-4DAC-9677-362856A76EFC}" type="presParOf" srcId="{A03704DE-2039-4532-A9E7-135930BD2B62}" destId="{DB1D1818-31E6-471E-84CD-509382FA9C59}" srcOrd="0" destOrd="0" presId="urn:microsoft.com/office/officeart/2008/layout/VerticalCircleList"/>
    <dgm:cxn modelId="{CE8E2811-5523-4C99-8B53-FAF981C68386}" type="presParOf" srcId="{A03704DE-2039-4532-A9E7-135930BD2B62}" destId="{BC8226DA-C5B2-4A4F-B6A5-24D04A360B99}" srcOrd="1" destOrd="0" presId="urn:microsoft.com/office/officeart/2008/layout/VerticalCircleList"/>
    <dgm:cxn modelId="{98241372-E030-4998-8B87-2E38E95B275E}" type="presParOf" srcId="{A03704DE-2039-4532-A9E7-135930BD2B62}" destId="{52809CCC-1EEA-43A4-AEC6-DE469CC3CE2C}" srcOrd="2" destOrd="0" presId="urn:microsoft.com/office/officeart/2008/layout/VerticalCircle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25D4CA63-6FBD-435C-97C4-A9BFBFCD37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5D6C65-1246-41B6-8C45-52F49D4D1202}">
      <dgm:prSet phldrT="[Text]" custT="1"/>
      <dgm:spPr>
        <a:solidFill>
          <a:srgbClr val="1C73A9"/>
        </a:solidFill>
      </dgm:spPr>
      <dgm:t>
        <a:bodyPr/>
        <a:lstStyle/>
        <a:p>
          <a:pPr marL="274320" algn="l">
            <a:lnSpc>
              <a:spcPct val="100000"/>
            </a:lnSpc>
            <a:spcBef>
              <a:spcPts val="600"/>
            </a:spcBef>
            <a:spcAft>
              <a:spcPts val="600"/>
            </a:spcAft>
          </a:pPr>
          <a:r>
            <a:rPr lang="en-US" sz="2800">
              <a:latin typeface="Trebuchet MS" panose="020B0603020202020204" pitchFamily="34" charset="0"/>
            </a:rPr>
            <a:t>Case Study Overview</a:t>
          </a:r>
        </a:p>
      </dgm:t>
    </dgm:pt>
    <dgm:pt modelId="{743F7618-181B-48EE-A595-BC4F9766C631}" type="par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1E331FA5-AC6C-42DA-9A15-E474387FE1CF}" type="sib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57EF05BE-C385-4F42-9131-3625AC797C8E}">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Marine Insurance Overview</a:t>
          </a:r>
        </a:p>
      </dgm:t>
    </dgm:pt>
    <dgm:pt modelId="{E70B1465-2A8E-4896-935E-09880E4EF927}" type="par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7F5EA05-8397-4FCA-B1F0-C6234F6A015E}" type="sib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D5CCA57-CE11-4924-96DA-0579131353F4}">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Pricing Methodology</a:t>
          </a:r>
        </a:p>
      </dgm:t>
    </dgm:pt>
    <dgm:pt modelId="{C9B845A9-671A-4A97-B433-6DD4EF56F243}" type="par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B56F45CB-72CB-4CAC-876C-AE0A5CC2EE89}" type="sib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79FDC0AF-6A34-439F-B50D-7D1B7C6B521F}">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Impact of Reserving Assumptions</a:t>
          </a:r>
        </a:p>
      </dgm:t>
    </dgm:pt>
    <dgm:pt modelId="{F3D914AC-418A-4526-91BC-2CE7B2F988E9}" type="par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1A11E0ED-EA18-435C-AB28-02930909B7A2}" type="sib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C6FDB6A0-1511-4F95-BF9C-691A16BB28A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Solvency Assessment</a:t>
          </a:r>
        </a:p>
      </dgm:t>
    </dgm:pt>
    <dgm:pt modelId="{32531EBB-36A4-438C-9C0C-AB54D6295695}" type="par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CC317134-DB03-4B32-8601-F17FAA580732}" type="sib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05A36FB5-F633-46D7-A8F5-127553A4C2A3}">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Underwriting Strategic Options</a:t>
          </a:r>
        </a:p>
      </dgm:t>
    </dgm:pt>
    <dgm:pt modelId="{7331765A-F4CB-4E63-8C48-B106C1A9365C}" type="par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4F118DED-7A45-4E9D-B3C9-3A6C0D7C0596}" type="sib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0F2A2B84-B10B-4439-B84D-3A945FCF7CE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Portfolio Monitoring &amp; Review Process</a:t>
          </a:r>
        </a:p>
      </dgm:t>
    </dgm:pt>
    <dgm:pt modelId="{25D84043-530D-46D7-9235-01384526E925}" type="par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6AC4BBA-096D-4AE3-AFCA-74E4861BD93E}" type="sib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0FD090A-C782-4B03-BDC7-793222B09FC9}">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Conclusion</a:t>
          </a:r>
        </a:p>
      </dgm:t>
    </dgm:pt>
    <dgm:pt modelId="{4B2BD5B7-5BE1-494E-8B9D-7E845E4FEFDC}" type="par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3854A71D-FC68-4D73-81DF-F100B5791330}" type="sib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67FDD1B4-A40E-48B0-B152-734E216E2539}">
      <dgm:prSet custT="1"/>
      <dgm:spPr>
        <a:solidFill>
          <a:schemeClr val="accent3">
            <a:lumMod val="50000"/>
          </a:schemeClr>
        </a:solidFill>
      </dgm:spPr>
      <dgm:t>
        <a:bodyPr/>
        <a:lstStyle/>
        <a:p>
          <a:pPr marL="274320" algn="l">
            <a:spcBef>
              <a:spcPts val="600"/>
            </a:spcBef>
            <a:spcAft>
              <a:spcPts val="600"/>
            </a:spcAft>
          </a:pPr>
          <a:r>
            <a:rPr lang="en-US" sz="2800">
              <a:latin typeface="Trebuchet MS" panose="020B0603020202020204" pitchFamily="34" charset="0"/>
            </a:rPr>
            <a:t>Q&amp;A</a:t>
          </a:r>
        </a:p>
      </dgm:t>
    </dgm:pt>
    <dgm:pt modelId="{D8E8FACB-FB59-4BB2-ACDC-7213D791C12E}" type="par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8E8F36D7-D1F3-4B9F-BB04-A32C45B84FE2}" type="sib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C9ECA848-FEA0-432C-9232-88832F07A5A3}" type="pres">
      <dgm:prSet presAssocID="{25D4CA63-6FBD-435C-97C4-A9BFBFCD37F8}" presName="linear" presStyleCnt="0">
        <dgm:presLayoutVars>
          <dgm:animLvl val="lvl"/>
          <dgm:resizeHandles val="exact"/>
        </dgm:presLayoutVars>
      </dgm:prSet>
      <dgm:spPr/>
    </dgm:pt>
    <dgm:pt modelId="{ABEE5200-BEC6-44A2-BEF4-05156E5C08BE}" type="pres">
      <dgm:prSet presAssocID="{055D6C65-1246-41B6-8C45-52F49D4D1202}" presName="parentText" presStyleLbl="node1" presStyleIdx="0" presStyleCnt="9">
        <dgm:presLayoutVars>
          <dgm:chMax val="0"/>
          <dgm:bulletEnabled val="1"/>
        </dgm:presLayoutVars>
      </dgm:prSet>
      <dgm:spPr/>
    </dgm:pt>
    <dgm:pt modelId="{61C76EF9-7375-4F91-8B87-74068A8C4E20}" type="pres">
      <dgm:prSet presAssocID="{1E331FA5-AC6C-42DA-9A15-E474387FE1CF}" presName="spacer" presStyleCnt="0"/>
      <dgm:spPr/>
    </dgm:pt>
    <dgm:pt modelId="{BDD3BA39-97A6-4F92-8342-FCD346522FB9}" type="pres">
      <dgm:prSet presAssocID="{57EF05BE-C385-4F42-9131-3625AC797C8E}" presName="parentText" presStyleLbl="node1" presStyleIdx="1" presStyleCnt="9">
        <dgm:presLayoutVars>
          <dgm:chMax val="0"/>
          <dgm:bulletEnabled val="1"/>
        </dgm:presLayoutVars>
      </dgm:prSet>
      <dgm:spPr/>
    </dgm:pt>
    <dgm:pt modelId="{A8D5F8F0-E413-491B-BF2B-8C31320A4773}" type="pres">
      <dgm:prSet presAssocID="{D7F5EA05-8397-4FCA-B1F0-C6234F6A015E}" presName="spacer" presStyleCnt="0"/>
      <dgm:spPr/>
    </dgm:pt>
    <dgm:pt modelId="{83306F18-5000-4146-BF1F-EEAB2C4FCCC6}" type="pres">
      <dgm:prSet presAssocID="{DD5CCA57-CE11-4924-96DA-0579131353F4}" presName="parentText" presStyleLbl="node1" presStyleIdx="2" presStyleCnt="9">
        <dgm:presLayoutVars>
          <dgm:chMax val="0"/>
          <dgm:bulletEnabled val="1"/>
        </dgm:presLayoutVars>
      </dgm:prSet>
      <dgm:spPr/>
    </dgm:pt>
    <dgm:pt modelId="{ED31AAA8-51DC-4801-A519-81C15AA536EF}" type="pres">
      <dgm:prSet presAssocID="{B56F45CB-72CB-4CAC-876C-AE0A5CC2EE89}" presName="spacer" presStyleCnt="0"/>
      <dgm:spPr/>
    </dgm:pt>
    <dgm:pt modelId="{CE7F1121-EC64-4D52-8B37-42A9E6EA1474}" type="pres">
      <dgm:prSet presAssocID="{79FDC0AF-6A34-439F-B50D-7D1B7C6B521F}" presName="parentText" presStyleLbl="node1" presStyleIdx="3" presStyleCnt="9">
        <dgm:presLayoutVars>
          <dgm:chMax val="0"/>
          <dgm:bulletEnabled val="1"/>
        </dgm:presLayoutVars>
      </dgm:prSet>
      <dgm:spPr/>
    </dgm:pt>
    <dgm:pt modelId="{CC71B69A-0E24-4B4F-B0EA-B357CCCCB6D7}" type="pres">
      <dgm:prSet presAssocID="{1A11E0ED-EA18-435C-AB28-02930909B7A2}" presName="spacer" presStyleCnt="0"/>
      <dgm:spPr/>
    </dgm:pt>
    <dgm:pt modelId="{9184BFFE-AE58-4E07-A410-994F3CBE0F7C}" type="pres">
      <dgm:prSet presAssocID="{C6FDB6A0-1511-4F95-BF9C-691A16BB28A6}" presName="parentText" presStyleLbl="node1" presStyleIdx="4" presStyleCnt="9">
        <dgm:presLayoutVars>
          <dgm:chMax val="0"/>
          <dgm:bulletEnabled val="1"/>
        </dgm:presLayoutVars>
      </dgm:prSet>
      <dgm:spPr/>
    </dgm:pt>
    <dgm:pt modelId="{8587AAE2-904B-4243-9115-9E1A10C6A36B}" type="pres">
      <dgm:prSet presAssocID="{CC317134-DB03-4B32-8601-F17FAA580732}" presName="spacer" presStyleCnt="0"/>
      <dgm:spPr/>
    </dgm:pt>
    <dgm:pt modelId="{BFA1BD16-6D88-4F6A-8BDC-2BA4457D1535}" type="pres">
      <dgm:prSet presAssocID="{05A36FB5-F633-46D7-A8F5-127553A4C2A3}" presName="parentText" presStyleLbl="node1" presStyleIdx="5" presStyleCnt="9">
        <dgm:presLayoutVars>
          <dgm:chMax val="0"/>
          <dgm:bulletEnabled val="1"/>
        </dgm:presLayoutVars>
      </dgm:prSet>
      <dgm:spPr/>
    </dgm:pt>
    <dgm:pt modelId="{67E5EF9D-4CB3-427E-A24E-404DEDC7F327}" type="pres">
      <dgm:prSet presAssocID="{4F118DED-7A45-4E9D-B3C9-3A6C0D7C0596}" presName="spacer" presStyleCnt="0"/>
      <dgm:spPr/>
    </dgm:pt>
    <dgm:pt modelId="{E5D6EA39-8D98-4963-ACB5-DC7C607C1FAD}" type="pres">
      <dgm:prSet presAssocID="{0F2A2B84-B10B-4439-B84D-3A945FCF7CE6}" presName="parentText" presStyleLbl="node1" presStyleIdx="6" presStyleCnt="9">
        <dgm:presLayoutVars>
          <dgm:chMax val="0"/>
          <dgm:bulletEnabled val="1"/>
        </dgm:presLayoutVars>
      </dgm:prSet>
      <dgm:spPr/>
    </dgm:pt>
    <dgm:pt modelId="{B16CA8D9-0137-4C5B-A0B0-BAE45DA2A6AD}" type="pres">
      <dgm:prSet presAssocID="{86AC4BBA-096D-4AE3-AFCA-74E4861BD93E}" presName="spacer" presStyleCnt="0"/>
      <dgm:spPr/>
    </dgm:pt>
    <dgm:pt modelId="{3EA04A59-A731-445A-81E5-578E20764A8E}" type="pres">
      <dgm:prSet presAssocID="{80FD090A-C782-4B03-BDC7-793222B09FC9}" presName="parentText" presStyleLbl="node1" presStyleIdx="7" presStyleCnt="9">
        <dgm:presLayoutVars>
          <dgm:chMax val="0"/>
          <dgm:bulletEnabled val="1"/>
        </dgm:presLayoutVars>
      </dgm:prSet>
      <dgm:spPr/>
    </dgm:pt>
    <dgm:pt modelId="{5031CEB5-75A1-4669-9F25-EF3A08F7DF12}" type="pres">
      <dgm:prSet presAssocID="{3854A71D-FC68-4D73-81DF-F100B5791330}" presName="spacer" presStyleCnt="0"/>
      <dgm:spPr/>
    </dgm:pt>
    <dgm:pt modelId="{AFE7C694-5AB0-42A5-AB09-0D1E5D8666A1}" type="pres">
      <dgm:prSet presAssocID="{67FDD1B4-A40E-48B0-B152-734E216E2539}" presName="parentText" presStyleLbl="node1" presStyleIdx="8" presStyleCnt="9">
        <dgm:presLayoutVars>
          <dgm:chMax val="0"/>
          <dgm:bulletEnabled val="1"/>
        </dgm:presLayoutVars>
      </dgm:prSet>
      <dgm:spPr/>
    </dgm:pt>
  </dgm:ptLst>
  <dgm:cxnLst>
    <dgm:cxn modelId="{FE4B300C-6EE5-4F51-BF09-F0AEF82E4C23}" type="presOf" srcId="{DD5CCA57-CE11-4924-96DA-0579131353F4}" destId="{83306F18-5000-4146-BF1F-EEAB2C4FCCC6}" srcOrd="0" destOrd="0" presId="urn:microsoft.com/office/officeart/2005/8/layout/vList2"/>
    <dgm:cxn modelId="{E7A9AF15-B498-4D21-844A-F5086FCE09F7}" type="presOf" srcId="{57EF05BE-C385-4F42-9131-3625AC797C8E}" destId="{BDD3BA39-97A6-4F92-8342-FCD346522FB9}" srcOrd="0" destOrd="0" presId="urn:microsoft.com/office/officeart/2005/8/layout/vList2"/>
    <dgm:cxn modelId="{F8A0AA5D-3413-47C2-8E7E-3DFD7EF15E26}" type="presOf" srcId="{05A36FB5-F633-46D7-A8F5-127553A4C2A3}" destId="{BFA1BD16-6D88-4F6A-8BDC-2BA4457D1535}" srcOrd="0" destOrd="0" presId="urn:microsoft.com/office/officeart/2005/8/layout/vList2"/>
    <dgm:cxn modelId="{9D032A63-7E67-4E67-8A25-F27C5E76CA67}" srcId="{25D4CA63-6FBD-435C-97C4-A9BFBFCD37F8}" destId="{67FDD1B4-A40E-48B0-B152-734E216E2539}" srcOrd="8" destOrd="0" parTransId="{D8E8FACB-FB59-4BB2-ACDC-7213D791C12E}" sibTransId="{8E8F36D7-D1F3-4B9F-BB04-A32C45B84FE2}"/>
    <dgm:cxn modelId="{B0075D6A-2B8E-4FCB-85F5-8061F94FAF4E}" srcId="{25D4CA63-6FBD-435C-97C4-A9BFBFCD37F8}" destId="{055D6C65-1246-41B6-8C45-52F49D4D1202}" srcOrd="0" destOrd="0" parTransId="{743F7618-181B-48EE-A595-BC4F9766C631}" sibTransId="{1E331FA5-AC6C-42DA-9A15-E474387FE1CF}"/>
    <dgm:cxn modelId="{7BBB0A6C-F4BE-4D20-8103-F37B45D7FD23}" type="presOf" srcId="{C6FDB6A0-1511-4F95-BF9C-691A16BB28A6}" destId="{9184BFFE-AE58-4E07-A410-994F3CBE0F7C}" srcOrd="0" destOrd="0" presId="urn:microsoft.com/office/officeart/2005/8/layout/vList2"/>
    <dgm:cxn modelId="{DA3A114C-2228-4DDB-8D12-6BCC65C734CF}" type="presOf" srcId="{79FDC0AF-6A34-439F-B50D-7D1B7C6B521F}" destId="{CE7F1121-EC64-4D52-8B37-42A9E6EA1474}" srcOrd="0" destOrd="0" presId="urn:microsoft.com/office/officeart/2005/8/layout/vList2"/>
    <dgm:cxn modelId="{0DCB2852-9CD8-472E-BC6F-0A4430AA3CDE}" srcId="{25D4CA63-6FBD-435C-97C4-A9BFBFCD37F8}" destId="{57EF05BE-C385-4F42-9131-3625AC797C8E}" srcOrd="1" destOrd="0" parTransId="{E70B1465-2A8E-4896-935E-09880E4EF927}" sibTransId="{D7F5EA05-8397-4FCA-B1F0-C6234F6A015E}"/>
    <dgm:cxn modelId="{86D2797C-1D0A-4DE8-9681-37FB926AB0F5}" type="presOf" srcId="{67FDD1B4-A40E-48B0-B152-734E216E2539}" destId="{AFE7C694-5AB0-42A5-AB09-0D1E5D8666A1}" srcOrd="0" destOrd="0" presId="urn:microsoft.com/office/officeart/2005/8/layout/vList2"/>
    <dgm:cxn modelId="{D1A0E28B-180E-4581-97B1-99498ADC99C9}" srcId="{25D4CA63-6FBD-435C-97C4-A9BFBFCD37F8}" destId="{80FD090A-C782-4B03-BDC7-793222B09FC9}" srcOrd="7" destOrd="0" parTransId="{4B2BD5B7-5BE1-494E-8B9D-7E845E4FEFDC}" sibTransId="{3854A71D-FC68-4D73-81DF-F100B5791330}"/>
    <dgm:cxn modelId="{ECBC369A-5ACC-48E8-9B6A-F123EB2E1F8C}" srcId="{25D4CA63-6FBD-435C-97C4-A9BFBFCD37F8}" destId="{C6FDB6A0-1511-4F95-BF9C-691A16BB28A6}" srcOrd="4" destOrd="0" parTransId="{32531EBB-36A4-438C-9C0C-AB54D6295695}" sibTransId="{CC317134-DB03-4B32-8601-F17FAA580732}"/>
    <dgm:cxn modelId="{9A24EE9A-10F4-4A8E-88CD-BDB0AFCB89C0}" srcId="{25D4CA63-6FBD-435C-97C4-A9BFBFCD37F8}" destId="{DD5CCA57-CE11-4924-96DA-0579131353F4}" srcOrd="2" destOrd="0" parTransId="{C9B845A9-671A-4A97-B433-6DD4EF56F243}" sibTransId="{B56F45CB-72CB-4CAC-876C-AE0A5CC2EE89}"/>
    <dgm:cxn modelId="{D51A6BB2-4365-411C-9A82-5CF28EF57E9A}" srcId="{25D4CA63-6FBD-435C-97C4-A9BFBFCD37F8}" destId="{0F2A2B84-B10B-4439-B84D-3A945FCF7CE6}" srcOrd="6" destOrd="0" parTransId="{25D84043-530D-46D7-9235-01384526E925}" sibTransId="{86AC4BBA-096D-4AE3-AFCA-74E4861BD93E}"/>
    <dgm:cxn modelId="{B78360CE-EB9E-462B-A096-7F503F618AC4}" type="presOf" srcId="{80FD090A-C782-4B03-BDC7-793222B09FC9}" destId="{3EA04A59-A731-445A-81E5-578E20764A8E}" srcOrd="0" destOrd="0" presId="urn:microsoft.com/office/officeart/2005/8/layout/vList2"/>
    <dgm:cxn modelId="{B8447ADE-0CD5-4F9D-AC62-F5700011F2CA}" type="presOf" srcId="{0F2A2B84-B10B-4439-B84D-3A945FCF7CE6}" destId="{E5D6EA39-8D98-4963-ACB5-DC7C607C1FAD}" srcOrd="0" destOrd="0" presId="urn:microsoft.com/office/officeart/2005/8/layout/vList2"/>
    <dgm:cxn modelId="{831F7DDE-2C04-4CA4-9B3A-14FBA9B2B05B}" srcId="{25D4CA63-6FBD-435C-97C4-A9BFBFCD37F8}" destId="{79FDC0AF-6A34-439F-B50D-7D1B7C6B521F}" srcOrd="3" destOrd="0" parTransId="{F3D914AC-418A-4526-91BC-2CE7B2F988E9}" sibTransId="{1A11E0ED-EA18-435C-AB28-02930909B7A2}"/>
    <dgm:cxn modelId="{D284B8E3-43F4-4715-AB44-A8EF5FC06390}" srcId="{25D4CA63-6FBD-435C-97C4-A9BFBFCD37F8}" destId="{05A36FB5-F633-46D7-A8F5-127553A4C2A3}" srcOrd="5" destOrd="0" parTransId="{7331765A-F4CB-4E63-8C48-B106C1A9365C}" sibTransId="{4F118DED-7A45-4E9D-B3C9-3A6C0D7C0596}"/>
    <dgm:cxn modelId="{040DBCFC-4960-48B9-9D62-FEF1D843198E}" type="presOf" srcId="{055D6C65-1246-41B6-8C45-52F49D4D1202}" destId="{ABEE5200-BEC6-44A2-BEF4-05156E5C08BE}" srcOrd="0" destOrd="0" presId="urn:microsoft.com/office/officeart/2005/8/layout/vList2"/>
    <dgm:cxn modelId="{7A9964FD-E6CE-4258-AB9C-058BE8B416FA}" type="presOf" srcId="{25D4CA63-6FBD-435C-97C4-A9BFBFCD37F8}" destId="{C9ECA848-FEA0-432C-9232-88832F07A5A3}" srcOrd="0" destOrd="0" presId="urn:microsoft.com/office/officeart/2005/8/layout/vList2"/>
    <dgm:cxn modelId="{FEF3E0DC-98EC-4437-BC5A-85BCC38024AB}" type="presParOf" srcId="{C9ECA848-FEA0-432C-9232-88832F07A5A3}" destId="{ABEE5200-BEC6-44A2-BEF4-05156E5C08BE}" srcOrd="0" destOrd="0" presId="urn:microsoft.com/office/officeart/2005/8/layout/vList2"/>
    <dgm:cxn modelId="{759F3B53-1D59-469C-B6BC-CBE1D3E24E91}" type="presParOf" srcId="{C9ECA848-FEA0-432C-9232-88832F07A5A3}" destId="{61C76EF9-7375-4F91-8B87-74068A8C4E20}" srcOrd="1" destOrd="0" presId="urn:microsoft.com/office/officeart/2005/8/layout/vList2"/>
    <dgm:cxn modelId="{248A8E3E-59CD-48B9-8A05-564471AC22A6}" type="presParOf" srcId="{C9ECA848-FEA0-432C-9232-88832F07A5A3}" destId="{BDD3BA39-97A6-4F92-8342-FCD346522FB9}" srcOrd="2" destOrd="0" presId="urn:microsoft.com/office/officeart/2005/8/layout/vList2"/>
    <dgm:cxn modelId="{7900D1DE-5260-47EA-8EE2-083816C08758}" type="presParOf" srcId="{C9ECA848-FEA0-432C-9232-88832F07A5A3}" destId="{A8D5F8F0-E413-491B-BF2B-8C31320A4773}" srcOrd="3" destOrd="0" presId="urn:microsoft.com/office/officeart/2005/8/layout/vList2"/>
    <dgm:cxn modelId="{1EB2F8B5-73BF-4199-B7BD-EFBDECB293C0}" type="presParOf" srcId="{C9ECA848-FEA0-432C-9232-88832F07A5A3}" destId="{83306F18-5000-4146-BF1F-EEAB2C4FCCC6}" srcOrd="4" destOrd="0" presId="urn:microsoft.com/office/officeart/2005/8/layout/vList2"/>
    <dgm:cxn modelId="{E34C11F2-F87D-4D6E-8AB5-FBD2250B7049}" type="presParOf" srcId="{C9ECA848-FEA0-432C-9232-88832F07A5A3}" destId="{ED31AAA8-51DC-4801-A519-81C15AA536EF}" srcOrd="5" destOrd="0" presId="urn:microsoft.com/office/officeart/2005/8/layout/vList2"/>
    <dgm:cxn modelId="{083AEF14-658C-4348-B74F-98B898672D8D}" type="presParOf" srcId="{C9ECA848-FEA0-432C-9232-88832F07A5A3}" destId="{CE7F1121-EC64-4D52-8B37-42A9E6EA1474}" srcOrd="6" destOrd="0" presId="urn:microsoft.com/office/officeart/2005/8/layout/vList2"/>
    <dgm:cxn modelId="{B2DE0D60-87BB-49C9-A1BC-F027FE0E33BD}" type="presParOf" srcId="{C9ECA848-FEA0-432C-9232-88832F07A5A3}" destId="{CC71B69A-0E24-4B4F-B0EA-B357CCCCB6D7}" srcOrd="7" destOrd="0" presId="urn:microsoft.com/office/officeart/2005/8/layout/vList2"/>
    <dgm:cxn modelId="{5AB8C3DC-E79A-4444-8F01-F880866961DB}" type="presParOf" srcId="{C9ECA848-FEA0-432C-9232-88832F07A5A3}" destId="{9184BFFE-AE58-4E07-A410-994F3CBE0F7C}" srcOrd="8" destOrd="0" presId="urn:microsoft.com/office/officeart/2005/8/layout/vList2"/>
    <dgm:cxn modelId="{A2AC55AE-C9B1-407A-A222-468CA71402F3}" type="presParOf" srcId="{C9ECA848-FEA0-432C-9232-88832F07A5A3}" destId="{8587AAE2-904B-4243-9115-9E1A10C6A36B}" srcOrd="9" destOrd="0" presId="urn:microsoft.com/office/officeart/2005/8/layout/vList2"/>
    <dgm:cxn modelId="{D5C18C95-E39E-4465-B551-8BEBC458FB36}" type="presParOf" srcId="{C9ECA848-FEA0-432C-9232-88832F07A5A3}" destId="{BFA1BD16-6D88-4F6A-8BDC-2BA4457D1535}" srcOrd="10" destOrd="0" presId="urn:microsoft.com/office/officeart/2005/8/layout/vList2"/>
    <dgm:cxn modelId="{B370F3B4-5119-4BF0-8B54-5EBB57107C7C}" type="presParOf" srcId="{C9ECA848-FEA0-432C-9232-88832F07A5A3}" destId="{67E5EF9D-4CB3-427E-A24E-404DEDC7F327}" srcOrd="11" destOrd="0" presId="urn:microsoft.com/office/officeart/2005/8/layout/vList2"/>
    <dgm:cxn modelId="{259ECF10-B8E0-4F37-96A1-89C1273562B2}" type="presParOf" srcId="{C9ECA848-FEA0-432C-9232-88832F07A5A3}" destId="{E5D6EA39-8D98-4963-ACB5-DC7C607C1FAD}" srcOrd="12" destOrd="0" presId="urn:microsoft.com/office/officeart/2005/8/layout/vList2"/>
    <dgm:cxn modelId="{10547600-6C3B-49AA-A839-0361D967D6EF}" type="presParOf" srcId="{C9ECA848-FEA0-432C-9232-88832F07A5A3}" destId="{B16CA8D9-0137-4C5B-A0B0-BAE45DA2A6AD}" srcOrd="13" destOrd="0" presId="urn:microsoft.com/office/officeart/2005/8/layout/vList2"/>
    <dgm:cxn modelId="{43C0675A-860D-4402-AF12-CD592C09B4A8}" type="presParOf" srcId="{C9ECA848-FEA0-432C-9232-88832F07A5A3}" destId="{3EA04A59-A731-445A-81E5-578E20764A8E}" srcOrd="14" destOrd="0" presId="urn:microsoft.com/office/officeart/2005/8/layout/vList2"/>
    <dgm:cxn modelId="{642C4F3E-962A-44C8-9A39-05643158AB7F}" type="presParOf" srcId="{C9ECA848-FEA0-432C-9232-88832F07A5A3}" destId="{5031CEB5-75A1-4669-9F25-EF3A08F7DF12}" srcOrd="15" destOrd="0" presId="urn:microsoft.com/office/officeart/2005/8/layout/vList2"/>
    <dgm:cxn modelId="{A991CEAD-3807-47E2-BC1A-B9CFACB83802}" type="presParOf" srcId="{C9ECA848-FEA0-432C-9232-88832F07A5A3}" destId="{AFE7C694-5AB0-42A5-AB09-0D1E5D8666A1}" srcOrd="1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25D4CA63-6FBD-435C-97C4-A9BFBFCD37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5D6C65-1246-41B6-8C45-52F49D4D1202}">
      <dgm:prSet phldrT="[Text]" custT="1"/>
      <dgm:spPr>
        <a:solidFill>
          <a:srgbClr val="1C73A9"/>
        </a:solidFill>
      </dgm:spPr>
      <dgm:t>
        <a:bodyPr/>
        <a:lstStyle/>
        <a:p>
          <a:pPr marL="274320" algn="l">
            <a:lnSpc>
              <a:spcPct val="100000"/>
            </a:lnSpc>
            <a:spcBef>
              <a:spcPts val="600"/>
            </a:spcBef>
            <a:spcAft>
              <a:spcPts val="600"/>
            </a:spcAft>
          </a:pPr>
          <a:r>
            <a:rPr lang="en-US" sz="2800">
              <a:latin typeface="Trebuchet MS" panose="020B0603020202020204" pitchFamily="34" charset="0"/>
            </a:rPr>
            <a:t>Case Study Overview</a:t>
          </a:r>
        </a:p>
      </dgm:t>
    </dgm:pt>
    <dgm:pt modelId="{743F7618-181B-48EE-A595-BC4F9766C631}" type="par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1E331FA5-AC6C-42DA-9A15-E474387FE1CF}" type="sibTrans" cxnId="{B0075D6A-2B8E-4FCB-85F5-8061F94FAF4E}">
      <dgm:prSet/>
      <dgm:spPr/>
      <dgm:t>
        <a:bodyPr/>
        <a:lstStyle/>
        <a:p>
          <a:pPr marL="274320" algn="l"/>
          <a:endParaRPr lang="en-US" sz="2800">
            <a:solidFill>
              <a:schemeClr val="tx1"/>
            </a:solidFill>
            <a:latin typeface="Trebuchet MS" panose="020B0603020202020204" pitchFamily="34" charset="0"/>
          </a:endParaRPr>
        </a:p>
      </dgm:t>
    </dgm:pt>
    <dgm:pt modelId="{57EF05BE-C385-4F42-9131-3625AC797C8E}">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Marine Insurance Overview</a:t>
          </a:r>
        </a:p>
      </dgm:t>
    </dgm:pt>
    <dgm:pt modelId="{E70B1465-2A8E-4896-935E-09880E4EF927}" type="par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7F5EA05-8397-4FCA-B1F0-C6234F6A015E}" type="sibTrans" cxnId="{0DCB2852-9CD8-472E-BC6F-0A4430AA3CDE}">
      <dgm:prSet/>
      <dgm:spPr/>
      <dgm:t>
        <a:bodyPr/>
        <a:lstStyle/>
        <a:p>
          <a:pPr marL="274320" algn="l"/>
          <a:endParaRPr lang="en-US" sz="2800">
            <a:solidFill>
              <a:schemeClr val="tx1"/>
            </a:solidFill>
            <a:latin typeface="Trebuchet MS" panose="020B0603020202020204" pitchFamily="34" charset="0"/>
          </a:endParaRPr>
        </a:p>
      </dgm:t>
    </dgm:pt>
    <dgm:pt modelId="{DD5CCA57-CE11-4924-96DA-0579131353F4}">
      <dgm:prSet custT="1"/>
      <dgm:spPr>
        <a:solidFill>
          <a:schemeClr val="accent3">
            <a:lumMod val="50000"/>
          </a:schemeClr>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Pricing Methodology</a:t>
          </a:r>
        </a:p>
      </dgm:t>
    </dgm:pt>
    <dgm:pt modelId="{C9B845A9-671A-4A97-B433-6DD4EF56F243}" type="par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B56F45CB-72CB-4CAC-876C-AE0A5CC2EE89}" type="sibTrans" cxnId="{9A24EE9A-10F4-4A8E-88CD-BDB0AFCB89C0}">
      <dgm:prSet/>
      <dgm:spPr/>
      <dgm:t>
        <a:bodyPr/>
        <a:lstStyle/>
        <a:p>
          <a:pPr marL="274320" algn="l"/>
          <a:endParaRPr lang="en-US" sz="2800">
            <a:solidFill>
              <a:schemeClr val="tx1"/>
            </a:solidFill>
            <a:latin typeface="Trebuchet MS" panose="020B0603020202020204" pitchFamily="34" charset="0"/>
          </a:endParaRPr>
        </a:p>
      </dgm:t>
    </dgm:pt>
    <dgm:pt modelId="{79FDC0AF-6A34-439F-B50D-7D1B7C6B521F}">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Impact of Reserving Assumptions</a:t>
          </a:r>
        </a:p>
      </dgm:t>
    </dgm:pt>
    <dgm:pt modelId="{F3D914AC-418A-4526-91BC-2CE7B2F988E9}" type="par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1A11E0ED-EA18-435C-AB28-02930909B7A2}" type="sibTrans" cxnId="{831F7DDE-2C04-4CA4-9B3A-14FBA9B2B05B}">
      <dgm:prSet/>
      <dgm:spPr/>
      <dgm:t>
        <a:bodyPr/>
        <a:lstStyle/>
        <a:p>
          <a:pPr marL="274320" algn="l"/>
          <a:endParaRPr lang="en-US" sz="2800">
            <a:solidFill>
              <a:schemeClr val="tx1"/>
            </a:solidFill>
            <a:latin typeface="Trebuchet MS" panose="020B0603020202020204" pitchFamily="34" charset="0"/>
          </a:endParaRPr>
        </a:p>
      </dgm:t>
    </dgm:pt>
    <dgm:pt modelId="{C6FDB6A0-1511-4F95-BF9C-691A16BB28A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Solvency Assessment</a:t>
          </a:r>
        </a:p>
      </dgm:t>
    </dgm:pt>
    <dgm:pt modelId="{32531EBB-36A4-438C-9C0C-AB54D6295695}" type="par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CC317134-DB03-4B32-8601-F17FAA580732}" type="sibTrans" cxnId="{ECBC369A-5ACC-48E8-9B6A-F123EB2E1F8C}">
      <dgm:prSet/>
      <dgm:spPr/>
      <dgm:t>
        <a:bodyPr/>
        <a:lstStyle/>
        <a:p>
          <a:pPr marL="274320" algn="l"/>
          <a:endParaRPr lang="en-US" sz="2800">
            <a:solidFill>
              <a:schemeClr val="tx1"/>
            </a:solidFill>
            <a:latin typeface="Trebuchet MS" panose="020B0603020202020204" pitchFamily="34" charset="0"/>
          </a:endParaRPr>
        </a:p>
      </dgm:t>
    </dgm:pt>
    <dgm:pt modelId="{05A36FB5-F633-46D7-A8F5-127553A4C2A3}">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Underwriting Strategic Options</a:t>
          </a:r>
        </a:p>
      </dgm:t>
    </dgm:pt>
    <dgm:pt modelId="{7331765A-F4CB-4E63-8C48-B106C1A9365C}" type="par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4F118DED-7A45-4E9D-B3C9-3A6C0D7C0596}" type="sibTrans" cxnId="{D284B8E3-43F4-4715-AB44-A8EF5FC06390}">
      <dgm:prSet/>
      <dgm:spPr/>
      <dgm:t>
        <a:bodyPr/>
        <a:lstStyle/>
        <a:p>
          <a:pPr marL="274320" algn="l"/>
          <a:endParaRPr lang="en-US" sz="2800">
            <a:solidFill>
              <a:schemeClr val="tx1"/>
            </a:solidFill>
            <a:latin typeface="Trebuchet MS" panose="020B0603020202020204" pitchFamily="34" charset="0"/>
          </a:endParaRPr>
        </a:p>
      </dgm:t>
    </dgm:pt>
    <dgm:pt modelId="{0F2A2B84-B10B-4439-B84D-3A945FCF7CE6}">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Portfolio Monitoring &amp; Review Process</a:t>
          </a:r>
        </a:p>
      </dgm:t>
    </dgm:pt>
    <dgm:pt modelId="{25D84043-530D-46D7-9235-01384526E925}" type="par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6AC4BBA-096D-4AE3-AFCA-74E4861BD93E}" type="sibTrans" cxnId="{D51A6BB2-4365-411C-9A82-5CF28EF57E9A}">
      <dgm:prSet/>
      <dgm:spPr/>
      <dgm:t>
        <a:bodyPr/>
        <a:lstStyle/>
        <a:p>
          <a:pPr marL="274320" algn="l"/>
          <a:endParaRPr lang="en-US" sz="2800">
            <a:solidFill>
              <a:schemeClr val="tx1"/>
            </a:solidFill>
            <a:latin typeface="Trebuchet MS" panose="020B0603020202020204" pitchFamily="34" charset="0"/>
          </a:endParaRPr>
        </a:p>
      </dgm:t>
    </dgm:pt>
    <dgm:pt modelId="{80FD090A-C782-4B03-BDC7-793222B09FC9}">
      <dgm:prSet custT="1"/>
      <dgm:spPr>
        <a:solidFill>
          <a:srgbClr val="1C73A9"/>
        </a:solidFill>
      </dgm:spPr>
      <dgm:t>
        <a:bodyPr/>
        <a:lstStyle/>
        <a:p>
          <a:pPr marL="274320" algn="l">
            <a:spcBef>
              <a:spcPts val="600"/>
            </a:spcBef>
            <a:spcAft>
              <a:spcPts val="600"/>
            </a:spcAft>
            <a:buFont typeface="+mj-lt"/>
            <a:buAutoNum type="arabicPeriod"/>
          </a:pPr>
          <a:r>
            <a:rPr lang="en-US" sz="2800">
              <a:latin typeface="Trebuchet MS" panose="020B0603020202020204" pitchFamily="34" charset="0"/>
            </a:rPr>
            <a:t>Conclusion</a:t>
          </a:r>
        </a:p>
      </dgm:t>
    </dgm:pt>
    <dgm:pt modelId="{4B2BD5B7-5BE1-494E-8B9D-7E845E4FEFDC}" type="par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3854A71D-FC68-4D73-81DF-F100B5791330}" type="sibTrans" cxnId="{D1A0E28B-180E-4581-97B1-99498ADC99C9}">
      <dgm:prSet/>
      <dgm:spPr/>
      <dgm:t>
        <a:bodyPr/>
        <a:lstStyle/>
        <a:p>
          <a:pPr marL="274320" algn="l"/>
          <a:endParaRPr lang="en-US" sz="2800">
            <a:solidFill>
              <a:schemeClr val="tx1"/>
            </a:solidFill>
            <a:latin typeface="Trebuchet MS" panose="020B0603020202020204" pitchFamily="34" charset="0"/>
          </a:endParaRPr>
        </a:p>
      </dgm:t>
    </dgm:pt>
    <dgm:pt modelId="{67FDD1B4-A40E-48B0-B152-734E216E2539}">
      <dgm:prSet custT="1"/>
      <dgm:spPr>
        <a:solidFill>
          <a:srgbClr val="1C73A9"/>
        </a:solidFill>
      </dgm:spPr>
      <dgm:t>
        <a:bodyPr/>
        <a:lstStyle/>
        <a:p>
          <a:pPr marL="274320" algn="l">
            <a:spcBef>
              <a:spcPts val="600"/>
            </a:spcBef>
            <a:spcAft>
              <a:spcPts val="600"/>
            </a:spcAft>
          </a:pPr>
          <a:r>
            <a:rPr lang="en-US" sz="2800">
              <a:latin typeface="Trebuchet MS" panose="020B0603020202020204" pitchFamily="34" charset="0"/>
            </a:rPr>
            <a:t>Q&amp;A</a:t>
          </a:r>
        </a:p>
      </dgm:t>
    </dgm:pt>
    <dgm:pt modelId="{D8E8FACB-FB59-4BB2-ACDC-7213D791C12E}" type="par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8E8F36D7-D1F3-4B9F-BB04-A32C45B84FE2}" type="sibTrans" cxnId="{9D032A63-7E67-4E67-8A25-F27C5E76CA67}">
      <dgm:prSet/>
      <dgm:spPr/>
      <dgm:t>
        <a:bodyPr/>
        <a:lstStyle/>
        <a:p>
          <a:pPr marL="274320" algn="l"/>
          <a:endParaRPr lang="en-US" sz="2800">
            <a:solidFill>
              <a:schemeClr val="tx1"/>
            </a:solidFill>
            <a:latin typeface="Trebuchet MS" panose="020B0603020202020204" pitchFamily="34" charset="0"/>
          </a:endParaRPr>
        </a:p>
      </dgm:t>
    </dgm:pt>
    <dgm:pt modelId="{C9ECA848-FEA0-432C-9232-88832F07A5A3}" type="pres">
      <dgm:prSet presAssocID="{25D4CA63-6FBD-435C-97C4-A9BFBFCD37F8}" presName="linear" presStyleCnt="0">
        <dgm:presLayoutVars>
          <dgm:animLvl val="lvl"/>
          <dgm:resizeHandles val="exact"/>
        </dgm:presLayoutVars>
      </dgm:prSet>
      <dgm:spPr/>
    </dgm:pt>
    <dgm:pt modelId="{ABEE5200-BEC6-44A2-BEF4-05156E5C08BE}" type="pres">
      <dgm:prSet presAssocID="{055D6C65-1246-41B6-8C45-52F49D4D1202}" presName="parentText" presStyleLbl="node1" presStyleIdx="0" presStyleCnt="9">
        <dgm:presLayoutVars>
          <dgm:chMax val="0"/>
          <dgm:bulletEnabled val="1"/>
        </dgm:presLayoutVars>
      </dgm:prSet>
      <dgm:spPr/>
    </dgm:pt>
    <dgm:pt modelId="{61C76EF9-7375-4F91-8B87-74068A8C4E20}" type="pres">
      <dgm:prSet presAssocID="{1E331FA5-AC6C-42DA-9A15-E474387FE1CF}" presName="spacer" presStyleCnt="0"/>
      <dgm:spPr/>
    </dgm:pt>
    <dgm:pt modelId="{BDD3BA39-97A6-4F92-8342-FCD346522FB9}" type="pres">
      <dgm:prSet presAssocID="{57EF05BE-C385-4F42-9131-3625AC797C8E}" presName="parentText" presStyleLbl="node1" presStyleIdx="1" presStyleCnt="9">
        <dgm:presLayoutVars>
          <dgm:chMax val="0"/>
          <dgm:bulletEnabled val="1"/>
        </dgm:presLayoutVars>
      </dgm:prSet>
      <dgm:spPr/>
    </dgm:pt>
    <dgm:pt modelId="{A8D5F8F0-E413-491B-BF2B-8C31320A4773}" type="pres">
      <dgm:prSet presAssocID="{D7F5EA05-8397-4FCA-B1F0-C6234F6A015E}" presName="spacer" presStyleCnt="0"/>
      <dgm:spPr/>
    </dgm:pt>
    <dgm:pt modelId="{83306F18-5000-4146-BF1F-EEAB2C4FCCC6}" type="pres">
      <dgm:prSet presAssocID="{DD5CCA57-CE11-4924-96DA-0579131353F4}" presName="parentText" presStyleLbl="node1" presStyleIdx="2" presStyleCnt="9">
        <dgm:presLayoutVars>
          <dgm:chMax val="0"/>
          <dgm:bulletEnabled val="1"/>
        </dgm:presLayoutVars>
      </dgm:prSet>
      <dgm:spPr/>
    </dgm:pt>
    <dgm:pt modelId="{ED31AAA8-51DC-4801-A519-81C15AA536EF}" type="pres">
      <dgm:prSet presAssocID="{B56F45CB-72CB-4CAC-876C-AE0A5CC2EE89}" presName="spacer" presStyleCnt="0"/>
      <dgm:spPr/>
    </dgm:pt>
    <dgm:pt modelId="{CE7F1121-EC64-4D52-8B37-42A9E6EA1474}" type="pres">
      <dgm:prSet presAssocID="{79FDC0AF-6A34-439F-B50D-7D1B7C6B521F}" presName="parentText" presStyleLbl="node1" presStyleIdx="3" presStyleCnt="9">
        <dgm:presLayoutVars>
          <dgm:chMax val="0"/>
          <dgm:bulletEnabled val="1"/>
        </dgm:presLayoutVars>
      </dgm:prSet>
      <dgm:spPr/>
    </dgm:pt>
    <dgm:pt modelId="{CC71B69A-0E24-4B4F-B0EA-B357CCCCB6D7}" type="pres">
      <dgm:prSet presAssocID="{1A11E0ED-EA18-435C-AB28-02930909B7A2}" presName="spacer" presStyleCnt="0"/>
      <dgm:spPr/>
    </dgm:pt>
    <dgm:pt modelId="{9184BFFE-AE58-4E07-A410-994F3CBE0F7C}" type="pres">
      <dgm:prSet presAssocID="{C6FDB6A0-1511-4F95-BF9C-691A16BB28A6}" presName="parentText" presStyleLbl="node1" presStyleIdx="4" presStyleCnt="9">
        <dgm:presLayoutVars>
          <dgm:chMax val="0"/>
          <dgm:bulletEnabled val="1"/>
        </dgm:presLayoutVars>
      </dgm:prSet>
      <dgm:spPr/>
    </dgm:pt>
    <dgm:pt modelId="{8587AAE2-904B-4243-9115-9E1A10C6A36B}" type="pres">
      <dgm:prSet presAssocID="{CC317134-DB03-4B32-8601-F17FAA580732}" presName="spacer" presStyleCnt="0"/>
      <dgm:spPr/>
    </dgm:pt>
    <dgm:pt modelId="{BFA1BD16-6D88-4F6A-8BDC-2BA4457D1535}" type="pres">
      <dgm:prSet presAssocID="{05A36FB5-F633-46D7-A8F5-127553A4C2A3}" presName="parentText" presStyleLbl="node1" presStyleIdx="5" presStyleCnt="9">
        <dgm:presLayoutVars>
          <dgm:chMax val="0"/>
          <dgm:bulletEnabled val="1"/>
        </dgm:presLayoutVars>
      </dgm:prSet>
      <dgm:spPr/>
    </dgm:pt>
    <dgm:pt modelId="{67E5EF9D-4CB3-427E-A24E-404DEDC7F327}" type="pres">
      <dgm:prSet presAssocID="{4F118DED-7A45-4E9D-B3C9-3A6C0D7C0596}" presName="spacer" presStyleCnt="0"/>
      <dgm:spPr/>
    </dgm:pt>
    <dgm:pt modelId="{E5D6EA39-8D98-4963-ACB5-DC7C607C1FAD}" type="pres">
      <dgm:prSet presAssocID="{0F2A2B84-B10B-4439-B84D-3A945FCF7CE6}" presName="parentText" presStyleLbl="node1" presStyleIdx="6" presStyleCnt="9">
        <dgm:presLayoutVars>
          <dgm:chMax val="0"/>
          <dgm:bulletEnabled val="1"/>
        </dgm:presLayoutVars>
      </dgm:prSet>
      <dgm:spPr/>
    </dgm:pt>
    <dgm:pt modelId="{B16CA8D9-0137-4C5B-A0B0-BAE45DA2A6AD}" type="pres">
      <dgm:prSet presAssocID="{86AC4BBA-096D-4AE3-AFCA-74E4861BD93E}" presName="spacer" presStyleCnt="0"/>
      <dgm:spPr/>
    </dgm:pt>
    <dgm:pt modelId="{3EA04A59-A731-445A-81E5-578E20764A8E}" type="pres">
      <dgm:prSet presAssocID="{80FD090A-C782-4B03-BDC7-793222B09FC9}" presName="parentText" presStyleLbl="node1" presStyleIdx="7" presStyleCnt="9">
        <dgm:presLayoutVars>
          <dgm:chMax val="0"/>
          <dgm:bulletEnabled val="1"/>
        </dgm:presLayoutVars>
      </dgm:prSet>
      <dgm:spPr/>
    </dgm:pt>
    <dgm:pt modelId="{5031CEB5-75A1-4669-9F25-EF3A08F7DF12}" type="pres">
      <dgm:prSet presAssocID="{3854A71D-FC68-4D73-81DF-F100B5791330}" presName="spacer" presStyleCnt="0"/>
      <dgm:spPr/>
    </dgm:pt>
    <dgm:pt modelId="{AFE7C694-5AB0-42A5-AB09-0D1E5D8666A1}" type="pres">
      <dgm:prSet presAssocID="{67FDD1B4-A40E-48B0-B152-734E216E2539}" presName="parentText" presStyleLbl="node1" presStyleIdx="8" presStyleCnt="9">
        <dgm:presLayoutVars>
          <dgm:chMax val="0"/>
          <dgm:bulletEnabled val="1"/>
        </dgm:presLayoutVars>
      </dgm:prSet>
      <dgm:spPr/>
    </dgm:pt>
  </dgm:ptLst>
  <dgm:cxnLst>
    <dgm:cxn modelId="{FE4B300C-6EE5-4F51-BF09-F0AEF82E4C23}" type="presOf" srcId="{DD5CCA57-CE11-4924-96DA-0579131353F4}" destId="{83306F18-5000-4146-BF1F-EEAB2C4FCCC6}" srcOrd="0" destOrd="0" presId="urn:microsoft.com/office/officeart/2005/8/layout/vList2"/>
    <dgm:cxn modelId="{E7A9AF15-B498-4D21-844A-F5086FCE09F7}" type="presOf" srcId="{57EF05BE-C385-4F42-9131-3625AC797C8E}" destId="{BDD3BA39-97A6-4F92-8342-FCD346522FB9}" srcOrd="0" destOrd="0" presId="urn:microsoft.com/office/officeart/2005/8/layout/vList2"/>
    <dgm:cxn modelId="{F8A0AA5D-3413-47C2-8E7E-3DFD7EF15E26}" type="presOf" srcId="{05A36FB5-F633-46D7-A8F5-127553A4C2A3}" destId="{BFA1BD16-6D88-4F6A-8BDC-2BA4457D1535}" srcOrd="0" destOrd="0" presId="urn:microsoft.com/office/officeart/2005/8/layout/vList2"/>
    <dgm:cxn modelId="{9D032A63-7E67-4E67-8A25-F27C5E76CA67}" srcId="{25D4CA63-6FBD-435C-97C4-A9BFBFCD37F8}" destId="{67FDD1B4-A40E-48B0-B152-734E216E2539}" srcOrd="8" destOrd="0" parTransId="{D8E8FACB-FB59-4BB2-ACDC-7213D791C12E}" sibTransId="{8E8F36D7-D1F3-4B9F-BB04-A32C45B84FE2}"/>
    <dgm:cxn modelId="{B0075D6A-2B8E-4FCB-85F5-8061F94FAF4E}" srcId="{25D4CA63-6FBD-435C-97C4-A9BFBFCD37F8}" destId="{055D6C65-1246-41B6-8C45-52F49D4D1202}" srcOrd="0" destOrd="0" parTransId="{743F7618-181B-48EE-A595-BC4F9766C631}" sibTransId="{1E331FA5-AC6C-42DA-9A15-E474387FE1CF}"/>
    <dgm:cxn modelId="{7BBB0A6C-F4BE-4D20-8103-F37B45D7FD23}" type="presOf" srcId="{C6FDB6A0-1511-4F95-BF9C-691A16BB28A6}" destId="{9184BFFE-AE58-4E07-A410-994F3CBE0F7C}" srcOrd="0" destOrd="0" presId="urn:microsoft.com/office/officeart/2005/8/layout/vList2"/>
    <dgm:cxn modelId="{DA3A114C-2228-4DDB-8D12-6BCC65C734CF}" type="presOf" srcId="{79FDC0AF-6A34-439F-B50D-7D1B7C6B521F}" destId="{CE7F1121-EC64-4D52-8B37-42A9E6EA1474}" srcOrd="0" destOrd="0" presId="urn:microsoft.com/office/officeart/2005/8/layout/vList2"/>
    <dgm:cxn modelId="{0DCB2852-9CD8-472E-BC6F-0A4430AA3CDE}" srcId="{25D4CA63-6FBD-435C-97C4-A9BFBFCD37F8}" destId="{57EF05BE-C385-4F42-9131-3625AC797C8E}" srcOrd="1" destOrd="0" parTransId="{E70B1465-2A8E-4896-935E-09880E4EF927}" sibTransId="{D7F5EA05-8397-4FCA-B1F0-C6234F6A015E}"/>
    <dgm:cxn modelId="{86D2797C-1D0A-4DE8-9681-37FB926AB0F5}" type="presOf" srcId="{67FDD1B4-A40E-48B0-B152-734E216E2539}" destId="{AFE7C694-5AB0-42A5-AB09-0D1E5D8666A1}" srcOrd="0" destOrd="0" presId="urn:microsoft.com/office/officeart/2005/8/layout/vList2"/>
    <dgm:cxn modelId="{D1A0E28B-180E-4581-97B1-99498ADC99C9}" srcId="{25D4CA63-6FBD-435C-97C4-A9BFBFCD37F8}" destId="{80FD090A-C782-4B03-BDC7-793222B09FC9}" srcOrd="7" destOrd="0" parTransId="{4B2BD5B7-5BE1-494E-8B9D-7E845E4FEFDC}" sibTransId="{3854A71D-FC68-4D73-81DF-F100B5791330}"/>
    <dgm:cxn modelId="{ECBC369A-5ACC-48E8-9B6A-F123EB2E1F8C}" srcId="{25D4CA63-6FBD-435C-97C4-A9BFBFCD37F8}" destId="{C6FDB6A0-1511-4F95-BF9C-691A16BB28A6}" srcOrd="4" destOrd="0" parTransId="{32531EBB-36A4-438C-9C0C-AB54D6295695}" sibTransId="{CC317134-DB03-4B32-8601-F17FAA580732}"/>
    <dgm:cxn modelId="{9A24EE9A-10F4-4A8E-88CD-BDB0AFCB89C0}" srcId="{25D4CA63-6FBD-435C-97C4-A9BFBFCD37F8}" destId="{DD5CCA57-CE11-4924-96DA-0579131353F4}" srcOrd="2" destOrd="0" parTransId="{C9B845A9-671A-4A97-B433-6DD4EF56F243}" sibTransId="{B56F45CB-72CB-4CAC-876C-AE0A5CC2EE89}"/>
    <dgm:cxn modelId="{D51A6BB2-4365-411C-9A82-5CF28EF57E9A}" srcId="{25D4CA63-6FBD-435C-97C4-A9BFBFCD37F8}" destId="{0F2A2B84-B10B-4439-B84D-3A945FCF7CE6}" srcOrd="6" destOrd="0" parTransId="{25D84043-530D-46D7-9235-01384526E925}" sibTransId="{86AC4BBA-096D-4AE3-AFCA-74E4861BD93E}"/>
    <dgm:cxn modelId="{B78360CE-EB9E-462B-A096-7F503F618AC4}" type="presOf" srcId="{80FD090A-C782-4B03-BDC7-793222B09FC9}" destId="{3EA04A59-A731-445A-81E5-578E20764A8E}" srcOrd="0" destOrd="0" presId="urn:microsoft.com/office/officeart/2005/8/layout/vList2"/>
    <dgm:cxn modelId="{B8447ADE-0CD5-4F9D-AC62-F5700011F2CA}" type="presOf" srcId="{0F2A2B84-B10B-4439-B84D-3A945FCF7CE6}" destId="{E5D6EA39-8D98-4963-ACB5-DC7C607C1FAD}" srcOrd="0" destOrd="0" presId="urn:microsoft.com/office/officeart/2005/8/layout/vList2"/>
    <dgm:cxn modelId="{831F7DDE-2C04-4CA4-9B3A-14FBA9B2B05B}" srcId="{25D4CA63-6FBD-435C-97C4-A9BFBFCD37F8}" destId="{79FDC0AF-6A34-439F-B50D-7D1B7C6B521F}" srcOrd="3" destOrd="0" parTransId="{F3D914AC-418A-4526-91BC-2CE7B2F988E9}" sibTransId="{1A11E0ED-EA18-435C-AB28-02930909B7A2}"/>
    <dgm:cxn modelId="{D284B8E3-43F4-4715-AB44-A8EF5FC06390}" srcId="{25D4CA63-6FBD-435C-97C4-A9BFBFCD37F8}" destId="{05A36FB5-F633-46D7-A8F5-127553A4C2A3}" srcOrd="5" destOrd="0" parTransId="{7331765A-F4CB-4E63-8C48-B106C1A9365C}" sibTransId="{4F118DED-7A45-4E9D-B3C9-3A6C0D7C0596}"/>
    <dgm:cxn modelId="{040DBCFC-4960-48B9-9D62-FEF1D843198E}" type="presOf" srcId="{055D6C65-1246-41B6-8C45-52F49D4D1202}" destId="{ABEE5200-BEC6-44A2-BEF4-05156E5C08BE}" srcOrd="0" destOrd="0" presId="urn:microsoft.com/office/officeart/2005/8/layout/vList2"/>
    <dgm:cxn modelId="{7A9964FD-E6CE-4258-AB9C-058BE8B416FA}" type="presOf" srcId="{25D4CA63-6FBD-435C-97C4-A9BFBFCD37F8}" destId="{C9ECA848-FEA0-432C-9232-88832F07A5A3}" srcOrd="0" destOrd="0" presId="urn:microsoft.com/office/officeart/2005/8/layout/vList2"/>
    <dgm:cxn modelId="{FEF3E0DC-98EC-4437-BC5A-85BCC38024AB}" type="presParOf" srcId="{C9ECA848-FEA0-432C-9232-88832F07A5A3}" destId="{ABEE5200-BEC6-44A2-BEF4-05156E5C08BE}" srcOrd="0" destOrd="0" presId="urn:microsoft.com/office/officeart/2005/8/layout/vList2"/>
    <dgm:cxn modelId="{759F3B53-1D59-469C-B6BC-CBE1D3E24E91}" type="presParOf" srcId="{C9ECA848-FEA0-432C-9232-88832F07A5A3}" destId="{61C76EF9-7375-4F91-8B87-74068A8C4E20}" srcOrd="1" destOrd="0" presId="urn:microsoft.com/office/officeart/2005/8/layout/vList2"/>
    <dgm:cxn modelId="{248A8E3E-59CD-48B9-8A05-564471AC22A6}" type="presParOf" srcId="{C9ECA848-FEA0-432C-9232-88832F07A5A3}" destId="{BDD3BA39-97A6-4F92-8342-FCD346522FB9}" srcOrd="2" destOrd="0" presId="urn:microsoft.com/office/officeart/2005/8/layout/vList2"/>
    <dgm:cxn modelId="{7900D1DE-5260-47EA-8EE2-083816C08758}" type="presParOf" srcId="{C9ECA848-FEA0-432C-9232-88832F07A5A3}" destId="{A8D5F8F0-E413-491B-BF2B-8C31320A4773}" srcOrd="3" destOrd="0" presId="urn:microsoft.com/office/officeart/2005/8/layout/vList2"/>
    <dgm:cxn modelId="{1EB2F8B5-73BF-4199-B7BD-EFBDECB293C0}" type="presParOf" srcId="{C9ECA848-FEA0-432C-9232-88832F07A5A3}" destId="{83306F18-5000-4146-BF1F-EEAB2C4FCCC6}" srcOrd="4" destOrd="0" presId="urn:microsoft.com/office/officeart/2005/8/layout/vList2"/>
    <dgm:cxn modelId="{E34C11F2-F87D-4D6E-8AB5-FBD2250B7049}" type="presParOf" srcId="{C9ECA848-FEA0-432C-9232-88832F07A5A3}" destId="{ED31AAA8-51DC-4801-A519-81C15AA536EF}" srcOrd="5" destOrd="0" presId="urn:microsoft.com/office/officeart/2005/8/layout/vList2"/>
    <dgm:cxn modelId="{083AEF14-658C-4348-B74F-98B898672D8D}" type="presParOf" srcId="{C9ECA848-FEA0-432C-9232-88832F07A5A3}" destId="{CE7F1121-EC64-4D52-8B37-42A9E6EA1474}" srcOrd="6" destOrd="0" presId="urn:microsoft.com/office/officeart/2005/8/layout/vList2"/>
    <dgm:cxn modelId="{B2DE0D60-87BB-49C9-A1BC-F027FE0E33BD}" type="presParOf" srcId="{C9ECA848-FEA0-432C-9232-88832F07A5A3}" destId="{CC71B69A-0E24-4B4F-B0EA-B357CCCCB6D7}" srcOrd="7" destOrd="0" presId="urn:microsoft.com/office/officeart/2005/8/layout/vList2"/>
    <dgm:cxn modelId="{5AB8C3DC-E79A-4444-8F01-F880866961DB}" type="presParOf" srcId="{C9ECA848-FEA0-432C-9232-88832F07A5A3}" destId="{9184BFFE-AE58-4E07-A410-994F3CBE0F7C}" srcOrd="8" destOrd="0" presId="urn:microsoft.com/office/officeart/2005/8/layout/vList2"/>
    <dgm:cxn modelId="{A2AC55AE-C9B1-407A-A222-468CA71402F3}" type="presParOf" srcId="{C9ECA848-FEA0-432C-9232-88832F07A5A3}" destId="{8587AAE2-904B-4243-9115-9E1A10C6A36B}" srcOrd="9" destOrd="0" presId="urn:microsoft.com/office/officeart/2005/8/layout/vList2"/>
    <dgm:cxn modelId="{D5C18C95-E39E-4465-B551-8BEBC458FB36}" type="presParOf" srcId="{C9ECA848-FEA0-432C-9232-88832F07A5A3}" destId="{BFA1BD16-6D88-4F6A-8BDC-2BA4457D1535}" srcOrd="10" destOrd="0" presId="urn:microsoft.com/office/officeart/2005/8/layout/vList2"/>
    <dgm:cxn modelId="{B370F3B4-5119-4BF0-8B54-5EBB57107C7C}" type="presParOf" srcId="{C9ECA848-FEA0-432C-9232-88832F07A5A3}" destId="{67E5EF9D-4CB3-427E-A24E-404DEDC7F327}" srcOrd="11" destOrd="0" presId="urn:microsoft.com/office/officeart/2005/8/layout/vList2"/>
    <dgm:cxn modelId="{259ECF10-B8E0-4F37-96A1-89C1273562B2}" type="presParOf" srcId="{C9ECA848-FEA0-432C-9232-88832F07A5A3}" destId="{E5D6EA39-8D98-4963-ACB5-DC7C607C1FAD}" srcOrd="12" destOrd="0" presId="urn:microsoft.com/office/officeart/2005/8/layout/vList2"/>
    <dgm:cxn modelId="{10547600-6C3B-49AA-A839-0361D967D6EF}" type="presParOf" srcId="{C9ECA848-FEA0-432C-9232-88832F07A5A3}" destId="{B16CA8D9-0137-4C5B-A0B0-BAE45DA2A6AD}" srcOrd="13" destOrd="0" presId="urn:microsoft.com/office/officeart/2005/8/layout/vList2"/>
    <dgm:cxn modelId="{43C0675A-860D-4402-AF12-CD592C09B4A8}" type="presParOf" srcId="{C9ECA848-FEA0-432C-9232-88832F07A5A3}" destId="{3EA04A59-A731-445A-81E5-578E20764A8E}" srcOrd="14" destOrd="0" presId="urn:microsoft.com/office/officeart/2005/8/layout/vList2"/>
    <dgm:cxn modelId="{642C4F3E-962A-44C8-9A39-05643158AB7F}" type="presParOf" srcId="{C9ECA848-FEA0-432C-9232-88832F07A5A3}" destId="{5031CEB5-75A1-4669-9F25-EF3A08F7DF12}" srcOrd="15" destOrd="0" presId="urn:microsoft.com/office/officeart/2005/8/layout/vList2"/>
    <dgm:cxn modelId="{A991CEAD-3807-47E2-BC1A-B9CFACB83802}" type="presParOf" srcId="{C9ECA848-FEA0-432C-9232-88832F07A5A3}" destId="{AFE7C694-5AB0-42A5-AB09-0D1E5D8666A1}" srcOrd="16"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7F1C40F-0043-405A-809F-4AEFD5D42B1E}">
      <dgm:prSet phldrT="[Text]" custT="1">
        <dgm:style>
          <a:lnRef idx="1">
            <a:schemeClr val="dk1"/>
          </a:lnRef>
          <a:fillRef idx="2">
            <a:schemeClr val="dk1"/>
          </a:fillRef>
          <a:effectRef idx="1">
            <a:schemeClr val="dk1"/>
          </a:effectRef>
          <a:fontRef idx="minor">
            <a:schemeClr val="dk1"/>
          </a:fontRef>
        </dgm:style>
      </dgm:prSet>
      <dgm:spPr/>
      <dgm:t>
        <a:bodyPr/>
        <a:lstStyle/>
        <a:p>
          <a:pPr marL="91440" algn="l">
            <a:buFont typeface="Arial" panose="020B0604020202020204" pitchFamily="34" charset="0"/>
            <a:buChar char="•"/>
          </a:pPr>
          <a:r>
            <a:rPr lang="en-US" sz="2400" b="0" i="0">
              <a:solidFill>
                <a:schemeClr val="tx1"/>
              </a:solidFill>
              <a:latin typeface="Trebuchet MS" panose="020B0603020202020204" pitchFamily="34" charset="0"/>
            </a:rPr>
            <a:t>Policy Details</a:t>
          </a:r>
          <a:endParaRPr lang="en-US" sz="2400" b="0">
            <a:solidFill>
              <a:schemeClr val="tx1"/>
            </a:solidFill>
            <a:latin typeface="Trebuchet MS" panose="020B0603020202020204" pitchFamily="34" charset="0"/>
          </a:endParaRPr>
        </a:p>
      </dgm:t>
    </dgm:pt>
    <dgm:pt modelId="{814E20D9-DA23-4CD2-9F20-91E3F7A44258}" type="parTrans" cxnId="{AF889740-D1D8-462A-9D9B-E328B75EA017}">
      <dgm:prSet/>
      <dgm:spPr/>
      <dgm:t>
        <a:bodyPr/>
        <a:lstStyle/>
        <a:p>
          <a:endParaRPr lang="en-US" sz="2400">
            <a:solidFill>
              <a:schemeClr val="tx1"/>
            </a:solidFill>
            <a:latin typeface="Trebuchet MS" panose="020B0603020202020204" pitchFamily="34" charset="0"/>
          </a:endParaRPr>
        </a:p>
      </dgm:t>
    </dgm:pt>
    <dgm:pt modelId="{99021AC9-BAD7-4F27-9FCD-E750165AF012}" type="sibTrans" cxnId="{AF889740-D1D8-462A-9D9B-E328B75EA017}">
      <dgm:prSet/>
      <dgm:spPr/>
      <dgm:t>
        <a:bodyPr/>
        <a:lstStyle/>
        <a:p>
          <a:endParaRPr lang="en-US" sz="2400">
            <a:solidFill>
              <a:schemeClr val="tx1"/>
            </a:solidFill>
            <a:latin typeface="Trebuchet MS" panose="020B0603020202020204" pitchFamily="34" charset="0"/>
          </a:endParaRPr>
        </a:p>
      </dgm:t>
    </dgm:pt>
    <dgm:pt modelId="{4FA05E8F-2631-47F4-B830-2D2E1D189923}">
      <dgm:prSet phldrT="[Text]" custT="1">
        <dgm:style>
          <a:lnRef idx="1">
            <a:schemeClr val="dk1"/>
          </a:lnRef>
          <a:fillRef idx="2">
            <a:schemeClr val="dk1"/>
          </a:fillRef>
          <a:effectRef idx="1">
            <a:schemeClr val="dk1"/>
          </a:effectRef>
          <a:fontRef idx="minor">
            <a:schemeClr val="dk1"/>
          </a:fontRef>
        </dgm:style>
      </dgm:prSet>
      <dgm:spPr/>
      <dgm:t>
        <a:bodyPr/>
        <a:lstStyle/>
        <a:p>
          <a:pPr marL="91440" algn="l"/>
          <a:r>
            <a:rPr lang="en-US" sz="2400">
              <a:solidFill>
                <a:schemeClr val="tx1"/>
              </a:solidFill>
              <a:latin typeface="Trebuchet MS" panose="020B0603020202020204" pitchFamily="34" charset="0"/>
            </a:rPr>
            <a:t>Historical Claims</a:t>
          </a:r>
        </a:p>
      </dgm:t>
    </dgm:pt>
    <dgm:pt modelId="{B33946E9-06D7-47F7-A0D4-CA5A77FBE027}" type="parTrans" cxnId="{E9721E39-D180-4E2C-8BB1-8AE4BBBBDA30}">
      <dgm:prSet/>
      <dgm:spPr/>
      <dgm:t>
        <a:bodyPr/>
        <a:lstStyle/>
        <a:p>
          <a:endParaRPr lang="en-US" sz="2400">
            <a:solidFill>
              <a:schemeClr val="tx1"/>
            </a:solidFill>
            <a:latin typeface="Trebuchet MS" panose="020B0603020202020204" pitchFamily="34" charset="0"/>
          </a:endParaRPr>
        </a:p>
      </dgm:t>
    </dgm:pt>
    <dgm:pt modelId="{D2E52718-AD34-4DB7-BBD0-EFF7A90A0F20}" type="sibTrans" cxnId="{E9721E39-D180-4E2C-8BB1-8AE4BBBBDA30}">
      <dgm:prSet/>
      <dgm:spPr/>
      <dgm:t>
        <a:bodyPr/>
        <a:lstStyle/>
        <a:p>
          <a:endParaRPr lang="en-US" sz="2400">
            <a:solidFill>
              <a:schemeClr val="tx1"/>
            </a:solidFill>
            <a:latin typeface="Trebuchet MS" panose="020B0603020202020204" pitchFamily="34" charset="0"/>
          </a:endParaRPr>
        </a:p>
      </dgm:t>
    </dgm:pt>
    <dgm:pt modelId="{E268D7F5-67CA-4F81-B1A0-7B7B403D047C}">
      <dgm:prSet phldrT="[Text]" custT="1">
        <dgm:style>
          <a:lnRef idx="1">
            <a:schemeClr val="accent3"/>
          </a:lnRef>
          <a:fillRef idx="2">
            <a:schemeClr val="accent3"/>
          </a:fillRef>
          <a:effectRef idx="1">
            <a:schemeClr val="accent3"/>
          </a:effectRef>
          <a:fontRef idx="minor">
            <a:schemeClr val="dk1"/>
          </a:fontRef>
        </dgm:style>
      </dgm:prSet>
      <dgm:spPr/>
      <dgm:t>
        <a:bodyPr/>
        <a:lstStyle/>
        <a:p>
          <a:pPr>
            <a:buFont typeface="Arial" panose="020B0604020202020204" pitchFamily="34" charset="0"/>
            <a:buChar char="•"/>
          </a:pPr>
          <a:r>
            <a:rPr lang="en-US" sz="2400" b="0" i="0">
              <a:solidFill>
                <a:schemeClr val="tx1"/>
              </a:solidFill>
              <a:latin typeface="Trebuchet MS" panose="020B0603020202020204" pitchFamily="34" charset="0"/>
            </a:rPr>
            <a:t>At least Five years of data include individual claims information.</a:t>
          </a:r>
          <a:endParaRPr lang="en-US" sz="2400">
            <a:solidFill>
              <a:schemeClr val="tx1"/>
            </a:solidFill>
            <a:latin typeface="Trebuchet MS" panose="020B0603020202020204" pitchFamily="34" charset="0"/>
          </a:endParaRPr>
        </a:p>
      </dgm:t>
    </dgm:pt>
    <dgm:pt modelId="{89E5FD64-6ECE-4510-8C8F-D6E6F964C5C6}" type="parTrans" cxnId="{67161480-27B5-42EA-8CE0-616A08B6FF87}">
      <dgm:prSet/>
      <dgm:spPr/>
      <dgm:t>
        <a:bodyPr/>
        <a:lstStyle/>
        <a:p>
          <a:endParaRPr lang="en-US" sz="2400">
            <a:solidFill>
              <a:schemeClr val="tx1"/>
            </a:solidFill>
            <a:latin typeface="Trebuchet MS" panose="020B0603020202020204" pitchFamily="34" charset="0"/>
          </a:endParaRPr>
        </a:p>
      </dgm:t>
    </dgm:pt>
    <dgm:pt modelId="{7EB49FEB-C0DD-4BD8-93BC-85002F0FFF97}" type="sibTrans" cxnId="{67161480-27B5-42EA-8CE0-616A08B6FF87}">
      <dgm:prSet/>
      <dgm:spPr/>
      <dgm:t>
        <a:bodyPr/>
        <a:lstStyle/>
        <a:p>
          <a:endParaRPr lang="en-US" sz="2400">
            <a:solidFill>
              <a:schemeClr val="tx1"/>
            </a:solidFill>
            <a:latin typeface="Trebuchet MS" panose="020B0603020202020204" pitchFamily="34" charset="0"/>
          </a:endParaRPr>
        </a:p>
      </dgm:t>
    </dgm:pt>
    <dgm:pt modelId="{B09383BB-1274-4228-880D-CEEE328C71EA}">
      <dgm:prSet custT="1">
        <dgm:style>
          <a:lnRef idx="1">
            <a:schemeClr val="dk1"/>
          </a:lnRef>
          <a:fillRef idx="2">
            <a:schemeClr val="dk1"/>
          </a:fillRef>
          <a:effectRef idx="1">
            <a:schemeClr val="dk1"/>
          </a:effectRef>
          <a:fontRef idx="minor">
            <a:schemeClr val="dk1"/>
          </a:fontRef>
        </dgm:style>
      </dgm:prSet>
      <dgm:spPr/>
      <dgm:t>
        <a:bodyPr/>
        <a:lstStyle/>
        <a:p>
          <a:pPr marL="91440" algn="l">
            <a:buFont typeface="Arial" panose="020B0604020202020204" pitchFamily="34" charset="0"/>
            <a:buChar char="•"/>
          </a:pPr>
          <a:r>
            <a:rPr lang="en-US" sz="2400" b="0" i="0">
              <a:solidFill>
                <a:schemeClr val="tx1"/>
              </a:solidFill>
              <a:latin typeface="Trebuchet MS" panose="020B0603020202020204" pitchFamily="34" charset="0"/>
            </a:rPr>
            <a:t>Other</a:t>
          </a:r>
        </a:p>
      </dgm:t>
    </dgm:pt>
    <dgm:pt modelId="{A56F21FB-247B-46FE-9EB9-8797FF035034}" type="parTrans" cxnId="{C2CAE53C-B642-4E21-B961-53DBF62D5B27}">
      <dgm:prSet/>
      <dgm:spPr/>
      <dgm:t>
        <a:bodyPr/>
        <a:lstStyle/>
        <a:p>
          <a:endParaRPr lang="en-US" sz="2400">
            <a:solidFill>
              <a:schemeClr val="tx1"/>
            </a:solidFill>
            <a:latin typeface="Trebuchet MS" panose="020B0603020202020204" pitchFamily="34" charset="0"/>
          </a:endParaRPr>
        </a:p>
      </dgm:t>
    </dgm:pt>
    <dgm:pt modelId="{7B40B24D-AC56-4615-A0D9-54686AE8FF0D}" type="sibTrans" cxnId="{C2CAE53C-B642-4E21-B961-53DBF62D5B27}">
      <dgm:prSet/>
      <dgm:spPr/>
      <dgm:t>
        <a:bodyPr/>
        <a:lstStyle/>
        <a:p>
          <a:endParaRPr lang="en-US" sz="2400">
            <a:solidFill>
              <a:schemeClr val="tx1"/>
            </a:solidFill>
            <a:latin typeface="Trebuchet MS" panose="020B0603020202020204" pitchFamily="34" charset="0"/>
          </a:endParaRPr>
        </a:p>
      </dgm:t>
    </dgm:pt>
    <dgm:pt modelId="{8DFAE8D2-7C85-45E2-BF0D-D28368883CF1}">
      <dgm:prSet custT="1">
        <dgm:style>
          <a:lnRef idx="1">
            <a:schemeClr val="accent3"/>
          </a:lnRef>
          <a:fillRef idx="2">
            <a:schemeClr val="accent3"/>
          </a:fillRef>
          <a:effectRef idx="1">
            <a:schemeClr val="accent3"/>
          </a:effectRef>
          <a:fontRef idx="minor">
            <a:schemeClr val="dk1"/>
          </a:fontRef>
        </dgm:style>
      </dgm:prSet>
      <dgm:spPr/>
      <dgm:t>
        <a:bodyPr/>
        <a:lstStyle/>
        <a:p>
          <a:pPr>
            <a:buFont typeface="Arial" panose="020B0604020202020204" pitchFamily="34" charset="0"/>
            <a:buChar char="•"/>
          </a:pPr>
          <a:r>
            <a:rPr lang="en-US" sz="2400" b="0" i="0">
              <a:solidFill>
                <a:schemeClr val="tx1"/>
              </a:solidFill>
              <a:latin typeface="Trebuchet MS" panose="020B0603020202020204" pitchFamily="34" charset="0"/>
            </a:rPr>
            <a:t>Marine Cargo/ Hull Insurance Policy</a:t>
          </a:r>
        </a:p>
      </dgm:t>
    </dgm:pt>
    <dgm:pt modelId="{BE4365A5-7971-424C-A5E7-8C2CF2EA36C6}" type="parTrans" cxnId="{59573834-FC69-4FB1-A15A-F3C53D88FA5F}">
      <dgm:prSet/>
      <dgm:spPr/>
      <dgm:t>
        <a:bodyPr/>
        <a:lstStyle/>
        <a:p>
          <a:endParaRPr lang="en-US" sz="2400">
            <a:solidFill>
              <a:schemeClr val="tx1"/>
            </a:solidFill>
            <a:latin typeface="Trebuchet MS" panose="020B0603020202020204" pitchFamily="34" charset="0"/>
          </a:endParaRPr>
        </a:p>
      </dgm:t>
    </dgm:pt>
    <dgm:pt modelId="{FD8E02B6-A7CF-4103-8432-01E0CF5E7CF0}" type="sibTrans" cxnId="{59573834-FC69-4FB1-A15A-F3C53D88FA5F}">
      <dgm:prSet/>
      <dgm:spPr/>
      <dgm:t>
        <a:bodyPr/>
        <a:lstStyle/>
        <a:p>
          <a:endParaRPr lang="en-US" sz="2400">
            <a:solidFill>
              <a:schemeClr val="tx1"/>
            </a:solidFill>
            <a:latin typeface="Trebuchet MS" panose="020B0603020202020204" pitchFamily="34" charset="0"/>
          </a:endParaRPr>
        </a:p>
      </dgm:t>
    </dgm:pt>
    <dgm:pt modelId="{858BB830-5531-46EA-9D5A-5223FFB824F7}">
      <dgm:prSet custT="1">
        <dgm:style>
          <a:lnRef idx="1">
            <a:schemeClr val="accent3"/>
          </a:lnRef>
          <a:fillRef idx="2">
            <a:schemeClr val="accent3"/>
          </a:fillRef>
          <a:effectRef idx="1">
            <a:schemeClr val="accent3"/>
          </a:effectRef>
          <a:fontRef idx="minor">
            <a:schemeClr val="dk1"/>
          </a:fontRef>
        </dgm:style>
      </dgm:prSet>
      <dgm:spPr/>
      <dgm:t>
        <a:bodyPr/>
        <a:lstStyle/>
        <a:p>
          <a:pPr>
            <a:buFont typeface="Arial" panose="020B0604020202020204" pitchFamily="34" charset="0"/>
            <a:buChar char="•"/>
          </a:pPr>
          <a:r>
            <a:rPr lang="en-US" sz="2400" b="0" i="0">
              <a:solidFill>
                <a:schemeClr val="tx1"/>
              </a:solidFill>
              <a:latin typeface="Trebuchet MS" panose="020B0603020202020204" pitchFamily="34" charset="0"/>
            </a:rPr>
            <a:t>Sum Insured</a:t>
          </a:r>
        </a:p>
      </dgm:t>
    </dgm:pt>
    <dgm:pt modelId="{4A534C95-6C5E-4B4C-AE06-50BA3146FA86}" type="parTrans" cxnId="{85E8BDAD-3DEB-4A66-BF61-DA887B55B1DD}">
      <dgm:prSet/>
      <dgm:spPr/>
      <dgm:t>
        <a:bodyPr/>
        <a:lstStyle/>
        <a:p>
          <a:endParaRPr lang="en-US" sz="2400">
            <a:solidFill>
              <a:schemeClr val="tx1"/>
            </a:solidFill>
            <a:latin typeface="Trebuchet MS" panose="020B0603020202020204" pitchFamily="34" charset="0"/>
          </a:endParaRPr>
        </a:p>
      </dgm:t>
    </dgm:pt>
    <dgm:pt modelId="{E9E7E2C7-CA8A-491A-9064-52B22888590F}" type="sibTrans" cxnId="{85E8BDAD-3DEB-4A66-BF61-DA887B55B1DD}">
      <dgm:prSet/>
      <dgm:spPr/>
      <dgm:t>
        <a:bodyPr/>
        <a:lstStyle/>
        <a:p>
          <a:endParaRPr lang="en-US" sz="2400">
            <a:solidFill>
              <a:schemeClr val="tx1"/>
            </a:solidFill>
            <a:latin typeface="Trebuchet MS" panose="020B0603020202020204" pitchFamily="34" charset="0"/>
          </a:endParaRPr>
        </a:p>
      </dgm:t>
    </dgm:pt>
    <dgm:pt modelId="{BF645160-B608-4819-80FA-91500D6F75CA}">
      <dgm:prSet custT="1">
        <dgm:style>
          <a:lnRef idx="1">
            <a:schemeClr val="accent3"/>
          </a:lnRef>
          <a:fillRef idx="2">
            <a:schemeClr val="accent3"/>
          </a:fillRef>
          <a:effectRef idx="1">
            <a:schemeClr val="accent3"/>
          </a:effectRef>
          <a:fontRef idx="minor">
            <a:schemeClr val="dk1"/>
          </a:fontRef>
        </dgm:style>
      </dgm:prSet>
      <dgm:spPr/>
      <dgm:t>
        <a:bodyPr/>
        <a:lstStyle/>
        <a:p>
          <a:pPr>
            <a:buFont typeface="Arial" panose="020B0604020202020204" pitchFamily="34" charset="0"/>
            <a:buChar char="•"/>
          </a:pPr>
          <a:r>
            <a:rPr lang="en-US" sz="2400" b="0" i="0">
              <a:solidFill>
                <a:schemeClr val="tx1"/>
              </a:solidFill>
              <a:latin typeface="Trebuchet MS" panose="020B0603020202020204" pitchFamily="34" charset="0"/>
            </a:rPr>
            <a:t>Deductible</a:t>
          </a:r>
        </a:p>
      </dgm:t>
    </dgm:pt>
    <dgm:pt modelId="{2E88DA43-0316-4413-8468-6DB302E3160A}" type="parTrans" cxnId="{49475B6C-83A8-4276-B868-4FBA42C76278}">
      <dgm:prSet/>
      <dgm:spPr/>
      <dgm:t>
        <a:bodyPr/>
        <a:lstStyle/>
        <a:p>
          <a:endParaRPr lang="en-US" sz="2400">
            <a:solidFill>
              <a:schemeClr val="tx1"/>
            </a:solidFill>
            <a:latin typeface="Trebuchet MS" panose="020B0603020202020204" pitchFamily="34" charset="0"/>
          </a:endParaRPr>
        </a:p>
      </dgm:t>
    </dgm:pt>
    <dgm:pt modelId="{49D1CD57-F947-42A9-8810-1D408A4B0E03}" type="sibTrans" cxnId="{49475B6C-83A8-4276-B868-4FBA42C76278}">
      <dgm:prSet/>
      <dgm:spPr/>
      <dgm:t>
        <a:bodyPr/>
        <a:lstStyle/>
        <a:p>
          <a:endParaRPr lang="en-US" sz="2400">
            <a:solidFill>
              <a:schemeClr val="tx1"/>
            </a:solidFill>
            <a:latin typeface="Trebuchet MS" panose="020B0603020202020204" pitchFamily="34" charset="0"/>
          </a:endParaRPr>
        </a:p>
      </dgm:t>
    </dgm:pt>
    <dgm:pt modelId="{E4FEAAA8-89C4-4BF1-8F3E-24BB73D7F572}">
      <dgm:prSet custT="1">
        <dgm:style>
          <a:lnRef idx="1">
            <a:schemeClr val="accent3"/>
          </a:lnRef>
          <a:fillRef idx="2">
            <a:schemeClr val="accent3"/>
          </a:fillRef>
          <a:effectRef idx="1">
            <a:schemeClr val="accent3"/>
          </a:effectRef>
          <a:fontRef idx="minor">
            <a:schemeClr val="dk1"/>
          </a:fontRef>
        </dgm:style>
      </dgm:prSet>
      <dgm:spPr/>
      <dgm:t>
        <a:bodyPr/>
        <a:lstStyle/>
        <a:p>
          <a:pPr>
            <a:buFont typeface="Arial" panose="020B0604020202020204" pitchFamily="34" charset="0"/>
            <a:buChar char="•"/>
          </a:pPr>
          <a:r>
            <a:rPr lang="en-US" sz="2400" b="0" i="0">
              <a:solidFill>
                <a:schemeClr val="tx1"/>
              </a:solidFill>
              <a:latin typeface="Trebuchet MS" panose="020B0603020202020204" pitchFamily="34" charset="0"/>
            </a:rPr>
            <a:t>Past Premium</a:t>
          </a:r>
        </a:p>
      </dgm:t>
    </dgm:pt>
    <dgm:pt modelId="{6F7AECF6-D019-4BBD-A21F-035D58107B15}" type="parTrans" cxnId="{3719AF58-37BF-42C4-9F41-0AD45C1C86CF}">
      <dgm:prSet/>
      <dgm:spPr/>
      <dgm:t>
        <a:bodyPr/>
        <a:lstStyle/>
        <a:p>
          <a:endParaRPr lang="en-US" sz="2400">
            <a:solidFill>
              <a:schemeClr val="tx1"/>
            </a:solidFill>
            <a:latin typeface="Trebuchet MS" panose="020B0603020202020204" pitchFamily="34" charset="0"/>
          </a:endParaRPr>
        </a:p>
      </dgm:t>
    </dgm:pt>
    <dgm:pt modelId="{5862E2D9-334A-4F31-912F-61740D4C83E3}" type="sibTrans" cxnId="{3719AF58-37BF-42C4-9F41-0AD45C1C86CF}">
      <dgm:prSet/>
      <dgm:spPr/>
      <dgm:t>
        <a:bodyPr/>
        <a:lstStyle/>
        <a:p>
          <a:endParaRPr lang="en-US" sz="2400">
            <a:solidFill>
              <a:schemeClr val="tx1"/>
            </a:solidFill>
            <a:latin typeface="Trebuchet MS" panose="020B0603020202020204" pitchFamily="34" charset="0"/>
          </a:endParaRPr>
        </a:p>
      </dgm:t>
    </dgm:pt>
    <dgm:pt modelId="{FBE16CD2-8CBA-48CB-816E-370D75B73CEC}">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b="0" i="0">
              <a:solidFill>
                <a:schemeClr val="tx1"/>
              </a:solidFill>
              <a:latin typeface="Trebuchet MS" panose="020B0603020202020204" pitchFamily="34" charset="0"/>
            </a:rPr>
            <a:t>Large Loss data</a:t>
          </a:r>
        </a:p>
      </dgm:t>
    </dgm:pt>
    <dgm:pt modelId="{7046431D-819C-4368-BCC0-0DDFAF3E0B03}" type="parTrans" cxnId="{BA429C9F-2A38-4873-8743-22729059E66C}">
      <dgm:prSet/>
      <dgm:spPr/>
      <dgm:t>
        <a:bodyPr/>
        <a:lstStyle/>
        <a:p>
          <a:endParaRPr lang="en-US" sz="2400">
            <a:solidFill>
              <a:schemeClr val="tx1"/>
            </a:solidFill>
            <a:latin typeface="Trebuchet MS" panose="020B0603020202020204" pitchFamily="34" charset="0"/>
          </a:endParaRPr>
        </a:p>
      </dgm:t>
    </dgm:pt>
    <dgm:pt modelId="{2FF225E3-C1B9-4539-A9EC-D3F5D30965AC}" type="sibTrans" cxnId="{BA429C9F-2A38-4873-8743-22729059E66C}">
      <dgm:prSet/>
      <dgm:spPr/>
      <dgm:t>
        <a:bodyPr/>
        <a:lstStyle/>
        <a:p>
          <a:endParaRPr lang="en-US" sz="2400">
            <a:solidFill>
              <a:schemeClr val="tx1"/>
            </a:solidFill>
            <a:latin typeface="Trebuchet MS" panose="020B0603020202020204" pitchFamily="34" charset="0"/>
          </a:endParaRPr>
        </a:p>
      </dgm:t>
    </dgm:pt>
    <dgm:pt modelId="{9A28DF83-6E08-473C-87A6-3D67A8FAE550}">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b="0" i="0">
              <a:solidFill>
                <a:schemeClr val="tx1"/>
              </a:solidFill>
              <a:latin typeface="Trebuchet MS" panose="020B0603020202020204" pitchFamily="34" charset="0"/>
            </a:rPr>
            <a:t>Reinsurance Cost</a:t>
          </a:r>
        </a:p>
      </dgm:t>
    </dgm:pt>
    <dgm:pt modelId="{CF99448F-3DC9-47E0-AFDA-744E91CF46C7}" type="parTrans" cxnId="{94D745AB-6B82-459E-91F2-234484CE0AD3}">
      <dgm:prSet/>
      <dgm:spPr/>
      <dgm:t>
        <a:bodyPr/>
        <a:lstStyle/>
        <a:p>
          <a:endParaRPr lang="en-US" sz="2400">
            <a:solidFill>
              <a:schemeClr val="tx1"/>
            </a:solidFill>
            <a:latin typeface="Trebuchet MS" panose="020B0603020202020204" pitchFamily="34" charset="0"/>
          </a:endParaRPr>
        </a:p>
      </dgm:t>
    </dgm:pt>
    <dgm:pt modelId="{8A5B317E-DEFF-4001-AE9F-5C80DE3AC966}" type="sibTrans" cxnId="{94D745AB-6B82-459E-91F2-234484CE0AD3}">
      <dgm:prSet/>
      <dgm:spPr/>
      <dgm:t>
        <a:bodyPr/>
        <a:lstStyle/>
        <a:p>
          <a:endParaRPr lang="en-US" sz="2400">
            <a:solidFill>
              <a:schemeClr val="tx1"/>
            </a:solidFill>
            <a:latin typeface="Trebuchet MS" panose="020B0603020202020204" pitchFamily="34" charset="0"/>
          </a:endParaRPr>
        </a:p>
      </dgm:t>
    </dgm:pt>
    <dgm:pt modelId="{99D20B3B-F707-4AC6-A2D5-4DC410D7D811}">
      <dgm:prSet custT="1">
        <dgm:style>
          <a:lnRef idx="1">
            <a:schemeClr val="accent3"/>
          </a:lnRef>
          <a:fillRef idx="2">
            <a:schemeClr val="accent3"/>
          </a:fillRef>
          <a:effectRef idx="1">
            <a:schemeClr val="accent3"/>
          </a:effectRef>
          <a:fontRef idx="minor">
            <a:schemeClr val="dk1"/>
          </a:fontRef>
        </dgm:style>
      </dgm:prSet>
      <dgm:spPr/>
      <dgm:t>
        <a:bodyPr/>
        <a:lstStyle/>
        <a:p>
          <a:r>
            <a:rPr lang="en-US" sz="2400" b="0" i="0">
              <a:solidFill>
                <a:schemeClr val="tx1"/>
              </a:solidFill>
              <a:latin typeface="Trebuchet MS" panose="020B0603020202020204" pitchFamily="34" charset="0"/>
            </a:rPr>
            <a:t>Expense loading etc.</a:t>
          </a:r>
        </a:p>
      </dgm:t>
    </dgm:pt>
    <dgm:pt modelId="{53E58918-E68D-4FA1-87DF-52AD40CAD5E4}" type="parTrans" cxnId="{052B81B6-3746-40FE-9E16-F3DE70457525}">
      <dgm:prSet/>
      <dgm:spPr/>
      <dgm:t>
        <a:bodyPr/>
        <a:lstStyle/>
        <a:p>
          <a:endParaRPr lang="en-US" sz="2400">
            <a:solidFill>
              <a:schemeClr val="tx1"/>
            </a:solidFill>
            <a:latin typeface="Trebuchet MS" panose="020B0603020202020204" pitchFamily="34" charset="0"/>
          </a:endParaRPr>
        </a:p>
      </dgm:t>
    </dgm:pt>
    <dgm:pt modelId="{695241D5-5E87-4134-9BD3-901D77276FCE}" type="sibTrans" cxnId="{052B81B6-3746-40FE-9E16-F3DE70457525}">
      <dgm:prSet/>
      <dgm:spPr/>
      <dgm:t>
        <a:bodyPr/>
        <a:lstStyle/>
        <a:p>
          <a:endParaRPr lang="en-US" sz="2400">
            <a:solidFill>
              <a:schemeClr val="tx1"/>
            </a:solidFill>
            <a:latin typeface="Trebuchet MS" panose="020B0603020202020204" pitchFamily="34" charset="0"/>
          </a:endParaRPr>
        </a:p>
      </dgm:t>
    </dgm:pt>
    <dgm:pt modelId="{AA63C729-C9DC-4D81-A1D5-81038B395B59}" type="pres">
      <dgm:prSet presAssocID="{098AABAB-947A-4885-8459-6C20E9841095}" presName="linear" presStyleCnt="0">
        <dgm:presLayoutVars>
          <dgm:dir/>
          <dgm:animLvl val="lvl"/>
          <dgm:resizeHandles val="exact"/>
        </dgm:presLayoutVars>
      </dgm:prSet>
      <dgm:spPr/>
    </dgm:pt>
    <dgm:pt modelId="{65896FA4-278E-4281-9169-7FA05E3BC426}" type="pres">
      <dgm:prSet presAssocID="{C7F1C40F-0043-405A-809F-4AEFD5D42B1E}" presName="parentLin" presStyleCnt="0"/>
      <dgm:spPr/>
    </dgm:pt>
    <dgm:pt modelId="{B2FC1695-BE50-40EA-90C9-2279EF189AE5}" type="pres">
      <dgm:prSet presAssocID="{C7F1C40F-0043-405A-809F-4AEFD5D42B1E}" presName="parentLeftMargin" presStyleLbl="node1" presStyleIdx="0" presStyleCnt="3"/>
      <dgm:spPr/>
    </dgm:pt>
    <dgm:pt modelId="{F5012A52-85DD-446B-908A-2FDF917033D2}" type="pres">
      <dgm:prSet presAssocID="{C7F1C40F-0043-405A-809F-4AEFD5D42B1E}" presName="parentText" presStyleLbl="node1" presStyleIdx="0" presStyleCnt="3">
        <dgm:presLayoutVars>
          <dgm:chMax val="0"/>
          <dgm:bulletEnabled val="1"/>
        </dgm:presLayoutVars>
      </dgm:prSet>
      <dgm:spPr/>
    </dgm:pt>
    <dgm:pt modelId="{09B6DF36-4406-4101-AE5A-BE9A07DD4A59}" type="pres">
      <dgm:prSet presAssocID="{C7F1C40F-0043-405A-809F-4AEFD5D42B1E}" presName="negativeSpace" presStyleCnt="0"/>
      <dgm:spPr/>
    </dgm:pt>
    <dgm:pt modelId="{C4F8512B-5457-4194-95F3-085971636048}" type="pres">
      <dgm:prSet presAssocID="{C7F1C40F-0043-405A-809F-4AEFD5D42B1E}" presName="childText" presStyleLbl="conFgAcc1" presStyleIdx="0" presStyleCnt="3">
        <dgm:presLayoutVars>
          <dgm:bulletEnabled val="1"/>
        </dgm:presLayoutVars>
      </dgm:prSet>
      <dgm:spPr/>
    </dgm:pt>
    <dgm:pt modelId="{A36B4776-AC54-4C44-8304-CEDB8C56C36B}" type="pres">
      <dgm:prSet presAssocID="{99021AC9-BAD7-4F27-9FCD-E750165AF012}" presName="spaceBetweenRectangles" presStyleCnt="0"/>
      <dgm:spPr/>
    </dgm:pt>
    <dgm:pt modelId="{FCD70A26-9523-4EDF-B271-D48D8D7B4B88}" type="pres">
      <dgm:prSet presAssocID="{4FA05E8F-2631-47F4-B830-2D2E1D189923}" presName="parentLin" presStyleCnt="0"/>
      <dgm:spPr/>
    </dgm:pt>
    <dgm:pt modelId="{7C8F647E-1F23-48DF-ABE0-485E49BAD49A}" type="pres">
      <dgm:prSet presAssocID="{4FA05E8F-2631-47F4-B830-2D2E1D189923}" presName="parentLeftMargin" presStyleLbl="node1" presStyleIdx="0" presStyleCnt="3"/>
      <dgm:spPr/>
    </dgm:pt>
    <dgm:pt modelId="{7FA590A7-BD9A-4C90-A71A-AFB759F93405}" type="pres">
      <dgm:prSet presAssocID="{4FA05E8F-2631-47F4-B830-2D2E1D189923}" presName="parentText" presStyleLbl="node1" presStyleIdx="1" presStyleCnt="3">
        <dgm:presLayoutVars>
          <dgm:chMax val="0"/>
          <dgm:bulletEnabled val="1"/>
        </dgm:presLayoutVars>
      </dgm:prSet>
      <dgm:spPr/>
    </dgm:pt>
    <dgm:pt modelId="{F3FA05FD-E3E6-4103-BFC9-5CBA9D9E4DE4}" type="pres">
      <dgm:prSet presAssocID="{4FA05E8F-2631-47F4-B830-2D2E1D189923}" presName="negativeSpace" presStyleCnt="0"/>
      <dgm:spPr/>
    </dgm:pt>
    <dgm:pt modelId="{4EE1535F-852B-4674-996A-06B675C93EEF}" type="pres">
      <dgm:prSet presAssocID="{4FA05E8F-2631-47F4-B830-2D2E1D189923}" presName="childText" presStyleLbl="conFgAcc1" presStyleIdx="1" presStyleCnt="3">
        <dgm:presLayoutVars>
          <dgm:bulletEnabled val="1"/>
        </dgm:presLayoutVars>
      </dgm:prSet>
      <dgm:spPr/>
    </dgm:pt>
    <dgm:pt modelId="{8A727A59-D84B-456B-A662-8B474DDCDE65}" type="pres">
      <dgm:prSet presAssocID="{D2E52718-AD34-4DB7-BBD0-EFF7A90A0F20}" presName="spaceBetweenRectangles" presStyleCnt="0"/>
      <dgm:spPr/>
    </dgm:pt>
    <dgm:pt modelId="{297B8808-13F3-4C82-9FF5-83A0D97E30F9}" type="pres">
      <dgm:prSet presAssocID="{B09383BB-1274-4228-880D-CEEE328C71EA}" presName="parentLin" presStyleCnt="0"/>
      <dgm:spPr/>
    </dgm:pt>
    <dgm:pt modelId="{071A908B-CBA8-43A8-84FD-9E8D7058FF09}" type="pres">
      <dgm:prSet presAssocID="{B09383BB-1274-4228-880D-CEEE328C71EA}" presName="parentLeftMargin" presStyleLbl="node1" presStyleIdx="1" presStyleCnt="3"/>
      <dgm:spPr/>
    </dgm:pt>
    <dgm:pt modelId="{913C8982-8FDD-4DFF-BC2F-2592DF8E20FE}" type="pres">
      <dgm:prSet presAssocID="{B09383BB-1274-4228-880D-CEEE328C71EA}" presName="parentText" presStyleLbl="node1" presStyleIdx="2" presStyleCnt="3">
        <dgm:presLayoutVars>
          <dgm:chMax val="0"/>
          <dgm:bulletEnabled val="1"/>
        </dgm:presLayoutVars>
      </dgm:prSet>
      <dgm:spPr/>
    </dgm:pt>
    <dgm:pt modelId="{E2F1CD8D-0098-4526-A317-F11DD66BA523}" type="pres">
      <dgm:prSet presAssocID="{B09383BB-1274-4228-880D-CEEE328C71EA}" presName="negativeSpace" presStyleCnt="0"/>
      <dgm:spPr/>
    </dgm:pt>
    <dgm:pt modelId="{96550105-88F7-4209-8DB6-0492C726F9AB}" type="pres">
      <dgm:prSet presAssocID="{B09383BB-1274-4228-880D-CEEE328C71EA}" presName="childText" presStyleLbl="conFgAcc1" presStyleIdx="2" presStyleCnt="3">
        <dgm:presLayoutVars>
          <dgm:bulletEnabled val="1"/>
        </dgm:presLayoutVars>
      </dgm:prSet>
      <dgm:spPr/>
    </dgm:pt>
  </dgm:ptLst>
  <dgm:cxnLst>
    <dgm:cxn modelId="{20BD9C01-1368-4C32-9F4F-5F97F8EFDF2A}" type="presOf" srcId="{BF645160-B608-4819-80FA-91500D6F75CA}" destId="{C4F8512B-5457-4194-95F3-085971636048}" srcOrd="0" destOrd="2" presId="urn:microsoft.com/office/officeart/2005/8/layout/list1"/>
    <dgm:cxn modelId="{181E0E09-F003-42B9-918A-09BE6ED61250}" type="presOf" srcId="{C7F1C40F-0043-405A-809F-4AEFD5D42B1E}" destId="{B2FC1695-BE50-40EA-90C9-2279EF189AE5}" srcOrd="0" destOrd="0" presId="urn:microsoft.com/office/officeart/2005/8/layout/list1"/>
    <dgm:cxn modelId="{D0A90613-DEA1-4B55-914D-CA1022061A7B}" type="presOf" srcId="{C7F1C40F-0043-405A-809F-4AEFD5D42B1E}" destId="{F5012A52-85DD-446B-908A-2FDF917033D2}" srcOrd="1" destOrd="0" presId="urn:microsoft.com/office/officeart/2005/8/layout/list1"/>
    <dgm:cxn modelId="{5C1B9719-9BD1-410B-955A-2689BDB07B2B}" type="presOf" srcId="{99D20B3B-F707-4AC6-A2D5-4DC410D7D811}" destId="{96550105-88F7-4209-8DB6-0492C726F9AB}" srcOrd="0" destOrd="2" presId="urn:microsoft.com/office/officeart/2005/8/layout/list1"/>
    <dgm:cxn modelId="{6028D21E-6B6B-4A56-86C0-5E48F7060F6E}" type="presOf" srcId="{098AABAB-947A-4885-8459-6C20E9841095}" destId="{AA63C729-C9DC-4D81-A1D5-81038B395B59}" srcOrd="0" destOrd="0" presId="urn:microsoft.com/office/officeart/2005/8/layout/list1"/>
    <dgm:cxn modelId="{FA17EA20-6771-4BE3-BB25-FF92D7D36AAE}" type="presOf" srcId="{9A28DF83-6E08-473C-87A6-3D67A8FAE550}" destId="{96550105-88F7-4209-8DB6-0492C726F9AB}" srcOrd="0" destOrd="1" presId="urn:microsoft.com/office/officeart/2005/8/layout/list1"/>
    <dgm:cxn modelId="{59573834-FC69-4FB1-A15A-F3C53D88FA5F}" srcId="{C7F1C40F-0043-405A-809F-4AEFD5D42B1E}" destId="{8DFAE8D2-7C85-45E2-BF0D-D28368883CF1}" srcOrd="0" destOrd="0" parTransId="{BE4365A5-7971-424C-A5E7-8C2CF2EA36C6}" sibTransId="{FD8E02B6-A7CF-4103-8432-01E0CF5E7CF0}"/>
    <dgm:cxn modelId="{E9721E39-D180-4E2C-8BB1-8AE4BBBBDA30}" srcId="{098AABAB-947A-4885-8459-6C20E9841095}" destId="{4FA05E8F-2631-47F4-B830-2D2E1D189923}" srcOrd="1" destOrd="0" parTransId="{B33946E9-06D7-47F7-A0D4-CA5A77FBE027}" sibTransId="{D2E52718-AD34-4DB7-BBD0-EFF7A90A0F20}"/>
    <dgm:cxn modelId="{C2CAE53C-B642-4E21-B961-53DBF62D5B27}" srcId="{098AABAB-947A-4885-8459-6C20E9841095}" destId="{B09383BB-1274-4228-880D-CEEE328C71EA}" srcOrd="2" destOrd="0" parTransId="{A56F21FB-247B-46FE-9EB9-8797FF035034}" sibTransId="{7B40B24D-AC56-4615-A0D9-54686AE8FF0D}"/>
    <dgm:cxn modelId="{AF889740-D1D8-462A-9D9B-E328B75EA017}" srcId="{098AABAB-947A-4885-8459-6C20E9841095}" destId="{C7F1C40F-0043-405A-809F-4AEFD5D42B1E}" srcOrd="0" destOrd="0" parTransId="{814E20D9-DA23-4CD2-9F20-91E3F7A44258}" sibTransId="{99021AC9-BAD7-4F27-9FCD-E750165AF012}"/>
    <dgm:cxn modelId="{23818068-150A-4A4F-9E9D-45797EC62912}" type="presOf" srcId="{B09383BB-1274-4228-880D-CEEE328C71EA}" destId="{913C8982-8FDD-4DFF-BC2F-2592DF8E20FE}" srcOrd="1" destOrd="0" presId="urn:microsoft.com/office/officeart/2005/8/layout/list1"/>
    <dgm:cxn modelId="{49475B6C-83A8-4276-B868-4FBA42C76278}" srcId="{C7F1C40F-0043-405A-809F-4AEFD5D42B1E}" destId="{BF645160-B608-4819-80FA-91500D6F75CA}" srcOrd="2" destOrd="0" parTransId="{2E88DA43-0316-4413-8468-6DB302E3160A}" sibTransId="{49D1CD57-F947-42A9-8810-1D408A4B0E03}"/>
    <dgm:cxn modelId="{6B11DA51-4D07-46B9-85AC-6D56E15652FB}" type="presOf" srcId="{858BB830-5531-46EA-9D5A-5223FFB824F7}" destId="{C4F8512B-5457-4194-95F3-085971636048}" srcOrd="0" destOrd="1" presId="urn:microsoft.com/office/officeart/2005/8/layout/list1"/>
    <dgm:cxn modelId="{FC470C52-5EB6-45ED-96C3-6EF84F0318CE}" type="presOf" srcId="{4FA05E8F-2631-47F4-B830-2D2E1D189923}" destId="{7C8F647E-1F23-48DF-ABE0-485E49BAD49A}" srcOrd="0" destOrd="0" presId="urn:microsoft.com/office/officeart/2005/8/layout/list1"/>
    <dgm:cxn modelId="{3719AF58-37BF-42C4-9F41-0AD45C1C86CF}" srcId="{C7F1C40F-0043-405A-809F-4AEFD5D42B1E}" destId="{E4FEAAA8-89C4-4BF1-8F3E-24BB73D7F572}" srcOrd="3" destOrd="0" parTransId="{6F7AECF6-D019-4BBD-A21F-035D58107B15}" sibTransId="{5862E2D9-334A-4F31-912F-61740D4C83E3}"/>
    <dgm:cxn modelId="{67161480-27B5-42EA-8CE0-616A08B6FF87}" srcId="{4FA05E8F-2631-47F4-B830-2D2E1D189923}" destId="{E268D7F5-67CA-4F81-B1A0-7B7B403D047C}" srcOrd="0" destOrd="0" parTransId="{89E5FD64-6ECE-4510-8C8F-D6E6F964C5C6}" sibTransId="{7EB49FEB-C0DD-4BD8-93BC-85002F0FFF97}"/>
    <dgm:cxn modelId="{8464A79D-8555-45BD-9ADF-352E62C0D73A}" type="presOf" srcId="{E268D7F5-67CA-4F81-B1A0-7B7B403D047C}" destId="{4EE1535F-852B-4674-996A-06B675C93EEF}" srcOrd="0" destOrd="0" presId="urn:microsoft.com/office/officeart/2005/8/layout/list1"/>
    <dgm:cxn modelId="{BA429C9F-2A38-4873-8743-22729059E66C}" srcId="{B09383BB-1274-4228-880D-CEEE328C71EA}" destId="{FBE16CD2-8CBA-48CB-816E-370D75B73CEC}" srcOrd="0" destOrd="0" parTransId="{7046431D-819C-4368-BCC0-0DDFAF3E0B03}" sibTransId="{2FF225E3-C1B9-4539-A9EC-D3F5D30965AC}"/>
    <dgm:cxn modelId="{94D745AB-6B82-459E-91F2-234484CE0AD3}" srcId="{B09383BB-1274-4228-880D-CEEE328C71EA}" destId="{9A28DF83-6E08-473C-87A6-3D67A8FAE550}" srcOrd="1" destOrd="0" parTransId="{CF99448F-3DC9-47E0-AFDA-744E91CF46C7}" sibTransId="{8A5B317E-DEFF-4001-AE9F-5C80DE3AC966}"/>
    <dgm:cxn modelId="{85E8BDAD-3DEB-4A66-BF61-DA887B55B1DD}" srcId="{C7F1C40F-0043-405A-809F-4AEFD5D42B1E}" destId="{858BB830-5531-46EA-9D5A-5223FFB824F7}" srcOrd="1" destOrd="0" parTransId="{4A534C95-6C5E-4B4C-AE06-50BA3146FA86}" sibTransId="{E9E7E2C7-CA8A-491A-9064-52B22888590F}"/>
    <dgm:cxn modelId="{41B9F5B0-CD5A-46E5-8F3B-021A7039DEB5}" type="presOf" srcId="{B09383BB-1274-4228-880D-CEEE328C71EA}" destId="{071A908B-CBA8-43A8-84FD-9E8D7058FF09}" srcOrd="0" destOrd="0" presId="urn:microsoft.com/office/officeart/2005/8/layout/list1"/>
    <dgm:cxn modelId="{052B81B6-3746-40FE-9E16-F3DE70457525}" srcId="{B09383BB-1274-4228-880D-CEEE328C71EA}" destId="{99D20B3B-F707-4AC6-A2D5-4DC410D7D811}" srcOrd="2" destOrd="0" parTransId="{53E58918-E68D-4FA1-87DF-52AD40CAD5E4}" sibTransId="{695241D5-5E87-4134-9BD3-901D77276FCE}"/>
    <dgm:cxn modelId="{87AF44BD-BB6A-4393-812D-FE3DBB5FE082}" type="presOf" srcId="{FBE16CD2-8CBA-48CB-816E-370D75B73CEC}" destId="{96550105-88F7-4209-8DB6-0492C726F9AB}" srcOrd="0" destOrd="0" presId="urn:microsoft.com/office/officeart/2005/8/layout/list1"/>
    <dgm:cxn modelId="{B98A7CC4-BDAB-47CB-95B8-175BDABA5CC1}" type="presOf" srcId="{4FA05E8F-2631-47F4-B830-2D2E1D189923}" destId="{7FA590A7-BD9A-4C90-A71A-AFB759F93405}" srcOrd="1" destOrd="0" presId="urn:microsoft.com/office/officeart/2005/8/layout/list1"/>
    <dgm:cxn modelId="{EBFBB8D8-4534-4D5F-ACD0-282C5FBFBB04}" type="presOf" srcId="{E4FEAAA8-89C4-4BF1-8F3E-24BB73D7F572}" destId="{C4F8512B-5457-4194-95F3-085971636048}" srcOrd="0" destOrd="3" presId="urn:microsoft.com/office/officeart/2005/8/layout/list1"/>
    <dgm:cxn modelId="{727E24FE-2EB5-4F6F-AADA-1AE9250DF4E7}" type="presOf" srcId="{8DFAE8D2-7C85-45E2-BF0D-D28368883CF1}" destId="{C4F8512B-5457-4194-95F3-085971636048}" srcOrd="0" destOrd="0" presId="urn:microsoft.com/office/officeart/2005/8/layout/list1"/>
    <dgm:cxn modelId="{5255FA7C-1A8E-4707-BC2D-6A01F519AF4D}" type="presParOf" srcId="{AA63C729-C9DC-4D81-A1D5-81038B395B59}" destId="{65896FA4-278E-4281-9169-7FA05E3BC426}" srcOrd="0" destOrd="0" presId="urn:microsoft.com/office/officeart/2005/8/layout/list1"/>
    <dgm:cxn modelId="{DB701590-13D8-40CF-B13F-C8EFA6142739}" type="presParOf" srcId="{65896FA4-278E-4281-9169-7FA05E3BC426}" destId="{B2FC1695-BE50-40EA-90C9-2279EF189AE5}" srcOrd="0" destOrd="0" presId="urn:microsoft.com/office/officeart/2005/8/layout/list1"/>
    <dgm:cxn modelId="{DA14EE0C-0345-452A-B876-F204F2B0753E}" type="presParOf" srcId="{65896FA4-278E-4281-9169-7FA05E3BC426}" destId="{F5012A52-85DD-446B-908A-2FDF917033D2}" srcOrd="1" destOrd="0" presId="urn:microsoft.com/office/officeart/2005/8/layout/list1"/>
    <dgm:cxn modelId="{BA46FAF7-1C25-429F-8250-E6F5FE30D865}" type="presParOf" srcId="{AA63C729-C9DC-4D81-A1D5-81038B395B59}" destId="{09B6DF36-4406-4101-AE5A-BE9A07DD4A59}" srcOrd="1" destOrd="0" presId="urn:microsoft.com/office/officeart/2005/8/layout/list1"/>
    <dgm:cxn modelId="{1CD440A1-13FC-4E6E-ACC1-383B3983724A}" type="presParOf" srcId="{AA63C729-C9DC-4D81-A1D5-81038B395B59}" destId="{C4F8512B-5457-4194-95F3-085971636048}" srcOrd="2" destOrd="0" presId="urn:microsoft.com/office/officeart/2005/8/layout/list1"/>
    <dgm:cxn modelId="{2F429378-A2D0-42C3-B284-49469D2B93E6}" type="presParOf" srcId="{AA63C729-C9DC-4D81-A1D5-81038B395B59}" destId="{A36B4776-AC54-4C44-8304-CEDB8C56C36B}" srcOrd="3" destOrd="0" presId="urn:microsoft.com/office/officeart/2005/8/layout/list1"/>
    <dgm:cxn modelId="{A98FFADC-027B-4306-B14E-DAEEAAC3C85E}" type="presParOf" srcId="{AA63C729-C9DC-4D81-A1D5-81038B395B59}" destId="{FCD70A26-9523-4EDF-B271-D48D8D7B4B88}" srcOrd="4" destOrd="0" presId="urn:microsoft.com/office/officeart/2005/8/layout/list1"/>
    <dgm:cxn modelId="{C6967D73-81CC-46D2-8371-659B2BB4EF16}" type="presParOf" srcId="{FCD70A26-9523-4EDF-B271-D48D8D7B4B88}" destId="{7C8F647E-1F23-48DF-ABE0-485E49BAD49A}" srcOrd="0" destOrd="0" presId="urn:microsoft.com/office/officeart/2005/8/layout/list1"/>
    <dgm:cxn modelId="{1B082D87-268E-434B-96FE-49FF2DD4AB83}" type="presParOf" srcId="{FCD70A26-9523-4EDF-B271-D48D8D7B4B88}" destId="{7FA590A7-BD9A-4C90-A71A-AFB759F93405}" srcOrd="1" destOrd="0" presId="urn:microsoft.com/office/officeart/2005/8/layout/list1"/>
    <dgm:cxn modelId="{ABFAFBB7-9EB1-40E5-B38A-F3FADE10F6A7}" type="presParOf" srcId="{AA63C729-C9DC-4D81-A1D5-81038B395B59}" destId="{F3FA05FD-E3E6-4103-BFC9-5CBA9D9E4DE4}" srcOrd="5" destOrd="0" presId="urn:microsoft.com/office/officeart/2005/8/layout/list1"/>
    <dgm:cxn modelId="{F826D273-64D4-40F3-9E6D-EAC09D83BAA8}" type="presParOf" srcId="{AA63C729-C9DC-4D81-A1D5-81038B395B59}" destId="{4EE1535F-852B-4674-996A-06B675C93EEF}" srcOrd="6" destOrd="0" presId="urn:microsoft.com/office/officeart/2005/8/layout/list1"/>
    <dgm:cxn modelId="{35048E68-D96B-433E-A681-C40CF095C795}" type="presParOf" srcId="{AA63C729-C9DC-4D81-A1D5-81038B395B59}" destId="{8A727A59-D84B-456B-A662-8B474DDCDE65}" srcOrd="7" destOrd="0" presId="urn:microsoft.com/office/officeart/2005/8/layout/list1"/>
    <dgm:cxn modelId="{2EC2640C-3D9A-404F-A613-E6DFBAC4D353}" type="presParOf" srcId="{AA63C729-C9DC-4D81-A1D5-81038B395B59}" destId="{297B8808-13F3-4C82-9FF5-83A0D97E30F9}" srcOrd="8" destOrd="0" presId="urn:microsoft.com/office/officeart/2005/8/layout/list1"/>
    <dgm:cxn modelId="{B5DF56D9-4245-4BA2-8B26-EFEDF4597293}" type="presParOf" srcId="{297B8808-13F3-4C82-9FF5-83A0D97E30F9}" destId="{071A908B-CBA8-43A8-84FD-9E8D7058FF09}" srcOrd="0" destOrd="0" presId="urn:microsoft.com/office/officeart/2005/8/layout/list1"/>
    <dgm:cxn modelId="{0E7410AC-8054-40B0-8EC4-76AA495529B2}" type="presParOf" srcId="{297B8808-13F3-4C82-9FF5-83A0D97E30F9}" destId="{913C8982-8FDD-4DFF-BC2F-2592DF8E20FE}" srcOrd="1" destOrd="0" presId="urn:microsoft.com/office/officeart/2005/8/layout/list1"/>
    <dgm:cxn modelId="{E7CC74F7-2BDD-4F20-96CA-00AEEA4E2A05}" type="presParOf" srcId="{AA63C729-C9DC-4D81-A1D5-81038B395B59}" destId="{E2F1CD8D-0098-4526-A317-F11DD66BA523}" srcOrd="9" destOrd="0" presId="urn:microsoft.com/office/officeart/2005/8/layout/list1"/>
    <dgm:cxn modelId="{74B8D170-BFEE-40C7-9C6E-4901DAB10172}" type="presParOf" srcId="{AA63C729-C9DC-4D81-A1D5-81038B395B59}" destId="{96550105-88F7-4209-8DB6-0492C726F9AB}" srcOrd="10"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46232AA-8425-4170-BA2B-1F3C928E62ED}" type="doc">
      <dgm:prSet loTypeId="urn:microsoft.com/office/officeart/2005/8/layout/process5" loCatId="process" qsTypeId="urn:microsoft.com/office/officeart/2005/8/quickstyle/3d1" qsCatId="3D" csTypeId="urn:microsoft.com/office/officeart/2005/8/colors/accent2_1" csCatId="accent2" phldr="1"/>
      <dgm:spPr/>
      <dgm:t>
        <a:bodyPr/>
        <a:lstStyle/>
        <a:p>
          <a:endParaRPr lang="en-IN"/>
        </a:p>
      </dgm:t>
    </dgm:pt>
    <dgm:pt modelId="{4E813464-A95D-4B2E-B66E-1BA253AAD276}">
      <dgm:prSet phldrT="[Text]" custT="1"/>
      <dgm:spPr/>
      <dgm:t>
        <a:bodyPr/>
        <a:lstStyle/>
        <a:p>
          <a:r>
            <a:rPr lang="en-US" sz="2000">
              <a:latin typeface="Trebuchet MS" panose="020B0603020202020204" pitchFamily="34" charset="0"/>
            </a:rPr>
            <a:t>Obtain historical claims information (ideally minimum of 5 years of individual claims information)</a:t>
          </a:r>
          <a:endParaRPr lang="en-IN" sz="2000">
            <a:latin typeface="Trebuchet MS" panose="020B0603020202020204" pitchFamily="34" charset="0"/>
          </a:endParaRPr>
        </a:p>
      </dgm:t>
    </dgm:pt>
    <dgm:pt modelId="{17B8767F-00E5-4A86-85EC-9F32F90AA492}" type="parTrans" cxnId="{9E00A6A7-409F-4916-BFA1-1F254D65B294}">
      <dgm:prSet/>
      <dgm:spPr/>
      <dgm:t>
        <a:bodyPr/>
        <a:lstStyle/>
        <a:p>
          <a:endParaRPr lang="en-IN" sz="2000">
            <a:latin typeface="Trebuchet MS" panose="020B0603020202020204" pitchFamily="34" charset="0"/>
          </a:endParaRPr>
        </a:p>
      </dgm:t>
    </dgm:pt>
    <dgm:pt modelId="{72BF814E-E858-49C0-BDF5-81EB2927584D}" type="sibTrans" cxnId="{9E00A6A7-409F-4916-BFA1-1F254D65B294}">
      <dgm:prSet custT="1"/>
      <dgm:spPr>
        <a:solidFill>
          <a:srgbClr val="1C73A9"/>
        </a:solidFill>
        <a:ln>
          <a:solidFill>
            <a:srgbClr val="1C73A9"/>
          </a:solidFill>
        </a:ln>
      </dgm:spPr>
      <dgm:t>
        <a:bodyPr/>
        <a:lstStyle/>
        <a:p>
          <a:endParaRPr lang="en-IN" sz="2000">
            <a:latin typeface="Trebuchet MS" panose="020B0603020202020204" pitchFamily="34" charset="0"/>
          </a:endParaRPr>
        </a:p>
      </dgm:t>
    </dgm:pt>
    <dgm:pt modelId="{B115C9C6-DC6C-4D4C-9EC3-C184A4442E38}">
      <dgm:prSet phldrT="[Text]" custT="1"/>
      <dgm:spPr/>
      <dgm:t>
        <a:bodyPr/>
        <a:lstStyle/>
        <a:p>
          <a:r>
            <a:rPr lang="en-US" sz="2000">
              <a:latin typeface="Trebuchet MS" panose="020B0603020202020204" pitchFamily="34" charset="0"/>
            </a:rPr>
            <a:t>Project claims to today’s value using Reserving techniques</a:t>
          </a:r>
          <a:endParaRPr lang="en-IN" sz="2000">
            <a:latin typeface="Trebuchet MS" panose="020B0603020202020204" pitchFamily="34" charset="0"/>
          </a:endParaRPr>
        </a:p>
      </dgm:t>
    </dgm:pt>
    <dgm:pt modelId="{3B0B749D-8458-460D-ABD6-1F6EF4ADC2ED}" type="parTrans" cxnId="{ACF7BADA-5124-4141-837B-D95F2582FAEB}">
      <dgm:prSet/>
      <dgm:spPr/>
      <dgm:t>
        <a:bodyPr/>
        <a:lstStyle/>
        <a:p>
          <a:endParaRPr lang="en-IN" sz="2000">
            <a:latin typeface="Trebuchet MS" panose="020B0603020202020204" pitchFamily="34" charset="0"/>
          </a:endParaRPr>
        </a:p>
      </dgm:t>
    </dgm:pt>
    <dgm:pt modelId="{EC9DB15D-B2C5-4301-8EB1-7D9B386C061E}" type="sibTrans" cxnId="{ACF7BADA-5124-4141-837B-D95F2582FAEB}">
      <dgm:prSet custT="1"/>
      <dgm:spPr>
        <a:solidFill>
          <a:srgbClr val="1C73A9"/>
        </a:solidFill>
        <a:ln>
          <a:solidFill>
            <a:srgbClr val="1C73A9"/>
          </a:solidFill>
        </a:ln>
      </dgm:spPr>
      <dgm:t>
        <a:bodyPr/>
        <a:lstStyle/>
        <a:p>
          <a:endParaRPr lang="en-IN" sz="2000">
            <a:latin typeface="Trebuchet MS" panose="020B0603020202020204" pitchFamily="34" charset="0"/>
          </a:endParaRPr>
        </a:p>
      </dgm:t>
    </dgm:pt>
    <dgm:pt modelId="{DEC3DE73-E363-4807-827D-A4E65E2CCDD3}">
      <dgm:prSet phldrT="[Text]" custT="1"/>
      <dgm:spPr/>
      <dgm:t>
        <a:bodyPr/>
        <a:lstStyle/>
        <a:p>
          <a:r>
            <a:rPr lang="en-US" sz="2000">
              <a:latin typeface="Trebuchet MS" panose="020B0603020202020204" pitchFamily="34" charset="0"/>
            </a:rPr>
            <a:t>On level premium and/or the exposure</a:t>
          </a:r>
          <a:endParaRPr lang="en-IN" sz="2000">
            <a:latin typeface="Trebuchet MS" panose="020B0603020202020204" pitchFamily="34" charset="0"/>
          </a:endParaRPr>
        </a:p>
      </dgm:t>
    </dgm:pt>
    <dgm:pt modelId="{012DED75-2952-4726-95BB-DC73328115B3}" type="parTrans" cxnId="{2BAAFEFE-69E5-46EE-9D02-DDCB3BD0D187}">
      <dgm:prSet/>
      <dgm:spPr/>
      <dgm:t>
        <a:bodyPr/>
        <a:lstStyle/>
        <a:p>
          <a:endParaRPr lang="en-IN" sz="2000">
            <a:latin typeface="Trebuchet MS" panose="020B0603020202020204" pitchFamily="34" charset="0"/>
          </a:endParaRPr>
        </a:p>
      </dgm:t>
    </dgm:pt>
    <dgm:pt modelId="{99A1303C-8BFD-4EBF-BEEF-118B05C8EBCA}" type="sibTrans" cxnId="{2BAAFEFE-69E5-46EE-9D02-DDCB3BD0D187}">
      <dgm:prSet custT="1"/>
      <dgm:spPr>
        <a:solidFill>
          <a:srgbClr val="1C73A9"/>
        </a:solidFill>
        <a:ln>
          <a:solidFill>
            <a:srgbClr val="1C73A9"/>
          </a:solidFill>
        </a:ln>
      </dgm:spPr>
      <dgm:t>
        <a:bodyPr/>
        <a:lstStyle/>
        <a:p>
          <a:endParaRPr lang="en-IN" sz="2000">
            <a:latin typeface="Trebuchet MS" panose="020B0603020202020204" pitchFamily="34" charset="0"/>
          </a:endParaRPr>
        </a:p>
      </dgm:t>
    </dgm:pt>
    <dgm:pt modelId="{7A91AD50-EB88-4B18-B553-56BD3E4E40AC}">
      <dgm:prSet custT="1"/>
      <dgm:spPr/>
      <dgm:t>
        <a:bodyPr/>
        <a:lstStyle/>
        <a:p>
          <a:r>
            <a:rPr lang="en-US" sz="2000">
              <a:latin typeface="Trebuchet MS" panose="020B0603020202020204" pitchFamily="34" charset="0"/>
            </a:rPr>
            <a:t>Segment by  Claim characteristics like Claim type, Risk factors</a:t>
          </a:r>
          <a:endParaRPr lang="en-IN" sz="2000">
            <a:latin typeface="Trebuchet MS" panose="020B0603020202020204" pitchFamily="34" charset="0"/>
          </a:endParaRPr>
        </a:p>
      </dgm:t>
    </dgm:pt>
    <dgm:pt modelId="{A621FF33-861D-44C2-B60F-898533136480}" type="parTrans" cxnId="{FAE42A3D-B2D3-4154-B4DE-D4DCB3157E4D}">
      <dgm:prSet/>
      <dgm:spPr/>
      <dgm:t>
        <a:bodyPr/>
        <a:lstStyle/>
        <a:p>
          <a:endParaRPr lang="en-IN" sz="2000">
            <a:latin typeface="Trebuchet MS" panose="020B0603020202020204" pitchFamily="34" charset="0"/>
          </a:endParaRPr>
        </a:p>
      </dgm:t>
    </dgm:pt>
    <dgm:pt modelId="{15DEA5E6-7FC9-479B-9DFA-3E71AB09904A}" type="sibTrans" cxnId="{FAE42A3D-B2D3-4154-B4DE-D4DCB3157E4D}">
      <dgm:prSet custT="1"/>
      <dgm:spPr>
        <a:solidFill>
          <a:srgbClr val="1C73A9"/>
        </a:solidFill>
        <a:ln>
          <a:solidFill>
            <a:srgbClr val="1C73A9"/>
          </a:solidFill>
        </a:ln>
      </dgm:spPr>
      <dgm:t>
        <a:bodyPr/>
        <a:lstStyle/>
        <a:p>
          <a:endParaRPr lang="en-IN" sz="2000">
            <a:latin typeface="Trebuchet MS" panose="020B0603020202020204" pitchFamily="34" charset="0"/>
          </a:endParaRPr>
        </a:p>
      </dgm:t>
    </dgm:pt>
    <dgm:pt modelId="{01BFA187-59EF-4723-A88B-F82366F8377C}">
      <dgm:prSet phldrT="[Text]" custT="1"/>
      <dgm:spPr/>
      <dgm:t>
        <a:bodyPr/>
        <a:lstStyle/>
        <a:p>
          <a:r>
            <a:rPr lang="en-US" sz="2000">
              <a:latin typeface="Trebuchet MS" panose="020B0603020202020204" pitchFamily="34" charset="0"/>
            </a:rPr>
            <a:t>Adjust the claims for inflation and large losses.</a:t>
          </a:r>
          <a:endParaRPr lang="en-IN" sz="2000">
            <a:latin typeface="Trebuchet MS" panose="020B0603020202020204" pitchFamily="34" charset="0"/>
          </a:endParaRPr>
        </a:p>
      </dgm:t>
    </dgm:pt>
    <dgm:pt modelId="{E44D6881-DD2D-40F1-9555-20D6E8E0FFEE}" type="parTrans" cxnId="{D0626535-94A7-4915-A970-2A0D8379A771}">
      <dgm:prSet/>
      <dgm:spPr/>
      <dgm:t>
        <a:bodyPr/>
        <a:lstStyle/>
        <a:p>
          <a:endParaRPr lang="en-IN" sz="2000">
            <a:latin typeface="Trebuchet MS" panose="020B0603020202020204" pitchFamily="34" charset="0"/>
          </a:endParaRPr>
        </a:p>
      </dgm:t>
    </dgm:pt>
    <dgm:pt modelId="{BE37D010-95BA-4FBA-92CE-B04F0F723770}" type="sibTrans" cxnId="{D0626535-94A7-4915-A970-2A0D8379A771}">
      <dgm:prSet custT="1"/>
      <dgm:spPr>
        <a:solidFill>
          <a:srgbClr val="1C73A9"/>
        </a:solidFill>
        <a:ln>
          <a:solidFill>
            <a:srgbClr val="1C73A9"/>
          </a:solidFill>
        </a:ln>
      </dgm:spPr>
      <dgm:t>
        <a:bodyPr/>
        <a:lstStyle/>
        <a:p>
          <a:endParaRPr lang="en-IN" sz="2000">
            <a:latin typeface="Trebuchet MS" panose="020B0603020202020204" pitchFamily="34" charset="0"/>
          </a:endParaRPr>
        </a:p>
      </dgm:t>
    </dgm:pt>
    <dgm:pt modelId="{7C11D797-0355-42E5-A262-BF0F6047EB1D}">
      <dgm:prSet phldrT="[Text]" custT="1"/>
      <dgm:spPr/>
      <dgm:t>
        <a:bodyPr/>
        <a:lstStyle/>
        <a:p>
          <a:r>
            <a:rPr lang="en-US" sz="2000">
              <a:latin typeface="Trebuchet MS" panose="020B0603020202020204" pitchFamily="34" charset="0"/>
            </a:rPr>
            <a:t>Calculate the Risk premium</a:t>
          </a:r>
          <a:endParaRPr lang="en-IN" sz="2000">
            <a:latin typeface="Trebuchet MS" panose="020B0603020202020204" pitchFamily="34" charset="0"/>
          </a:endParaRPr>
        </a:p>
      </dgm:t>
    </dgm:pt>
    <dgm:pt modelId="{B0E41F2A-19C7-4F1D-9D61-B262972C502C}" type="parTrans" cxnId="{7144AA78-55DC-4CEA-BFB9-0DD746477399}">
      <dgm:prSet/>
      <dgm:spPr/>
      <dgm:t>
        <a:bodyPr/>
        <a:lstStyle/>
        <a:p>
          <a:endParaRPr lang="en-IN" sz="2000">
            <a:latin typeface="Trebuchet MS" panose="020B0603020202020204" pitchFamily="34" charset="0"/>
          </a:endParaRPr>
        </a:p>
      </dgm:t>
    </dgm:pt>
    <dgm:pt modelId="{C021B2D4-734D-474C-8950-E920F5B609FE}" type="sibTrans" cxnId="{7144AA78-55DC-4CEA-BFB9-0DD746477399}">
      <dgm:prSet custT="1"/>
      <dgm:spPr>
        <a:solidFill>
          <a:srgbClr val="1C73A9"/>
        </a:solidFill>
        <a:ln>
          <a:solidFill>
            <a:srgbClr val="1C73A9"/>
          </a:solidFill>
        </a:ln>
      </dgm:spPr>
      <dgm:t>
        <a:bodyPr/>
        <a:lstStyle/>
        <a:p>
          <a:endParaRPr lang="en-IN" sz="2000">
            <a:latin typeface="Trebuchet MS" panose="020B0603020202020204" pitchFamily="34" charset="0"/>
          </a:endParaRPr>
        </a:p>
      </dgm:t>
    </dgm:pt>
    <dgm:pt modelId="{0DDF85E3-9B83-4F5C-B004-39E7916DEAD5}">
      <dgm:prSet phldrT="[Text]" custT="1"/>
      <dgm:spPr/>
      <dgm:t>
        <a:bodyPr/>
        <a:lstStyle/>
        <a:p>
          <a:r>
            <a:rPr lang="en-US" sz="2000">
              <a:latin typeface="Trebuchet MS" panose="020B0603020202020204" pitchFamily="34" charset="0"/>
            </a:rPr>
            <a:t>Adjust for changes in underlying risk profiles, like for changes in coverage</a:t>
          </a:r>
          <a:endParaRPr lang="en-IN" sz="2000">
            <a:latin typeface="Trebuchet MS" panose="020B0603020202020204" pitchFamily="34" charset="0"/>
          </a:endParaRPr>
        </a:p>
      </dgm:t>
    </dgm:pt>
    <dgm:pt modelId="{E6B7F7AA-CC26-4030-9948-CBA66A0E26D1}" type="parTrans" cxnId="{18C54D43-DBA6-4EBE-8DE5-41A7B9EA7726}">
      <dgm:prSet/>
      <dgm:spPr/>
      <dgm:t>
        <a:bodyPr/>
        <a:lstStyle/>
        <a:p>
          <a:endParaRPr lang="en-IN" sz="2000">
            <a:latin typeface="Trebuchet MS" panose="020B0603020202020204" pitchFamily="34" charset="0"/>
          </a:endParaRPr>
        </a:p>
      </dgm:t>
    </dgm:pt>
    <dgm:pt modelId="{54E59FC0-C740-43B8-98DB-53565131C450}" type="sibTrans" cxnId="{18C54D43-DBA6-4EBE-8DE5-41A7B9EA7726}">
      <dgm:prSet custT="1"/>
      <dgm:spPr>
        <a:solidFill>
          <a:srgbClr val="1C73A9"/>
        </a:solidFill>
        <a:ln>
          <a:solidFill>
            <a:srgbClr val="1C73A9"/>
          </a:solidFill>
        </a:ln>
      </dgm:spPr>
      <dgm:t>
        <a:bodyPr/>
        <a:lstStyle/>
        <a:p>
          <a:endParaRPr lang="en-IN" sz="2000">
            <a:latin typeface="Trebuchet MS" panose="020B0603020202020204" pitchFamily="34" charset="0"/>
          </a:endParaRPr>
        </a:p>
      </dgm:t>
    </dgm:pt>
    <dgm:pt modelId="{2875F5BB-E185-4D0E-A55C-6F2718ADB695}">
      <dgm:prSet phldrT="[Text]" custT="1"/>
      <dgm:spPr/>
      <dgm:t>
        <a:bodyPr/>
        <a:lstStyle/>
        <a:p>
          <a:r>
            <a:rPr lang="en-US" sz="2000">
              <a:latin typeface="Trebuchet MS" panose="020B0603020202020204" pitchFamily="34" charset="0"/>
            </a:rPr>
            <a:t>Apply loading on Risk premium for profit loading, internal expenses, acquisition costs etc.</a:t>
          </a:r>
          <a:endParaRPr lang="en-IN" sz="2000">
            <a:latin typeface="Trebuchet MS" panose="020B0603020202020204" pitchFamily="34" charset="0"/>
          </a:endParaRPr>
        </a:p>
      </dgm:t>
    </dgm:pt>
    <dgm:pt modelId="{7C7646E3-25B8-4E0D-AEC7-0AA7D739F0F9}" type="parTrans" cxnId="{64D8369C-2C2D-4404-8D3C-7D9BECD1CD5D}">
      <dgm:prSet/>
      <dgm:spPr/>
      <dgm:t>
        <a:bodyPr/>
        <a:lstStyle/>
        <a:p>
          <a:endParaRPr lang="en-IN" sz="2000">
            <a:latin typeface="Trebuchet MS" panose="020B0603020202020204" pitchFamily="34" charset="0"/>
          </a:endParaRPr>
        </a:p>
      </dgm:t>
    </dgm:pt>
    <dgm:pt modelId="{D7264E38-1BD0-4835-AFC8-73B1AA1264C5}" type="sibTrans" cxnId="{64D8369C-2C2D-4404-8D3C-7D9BECD1CD5D}">
      <dgm:prSet/>
      <dgm:spPr/>
      <dgm:t>
        <a:bodyPr/>
        <a:lstStyle/>
        <a:p>
          <a:endParaRPr lang="en-IN" sz="2000">
            <a:latin typeface="Trebuchet MS" panose="020B0603020202020204" pitchFamily="34" charset="0"/>
          </a:endParaRPr>
        </a:p>
      </dgm:t>
    </dgm:pt>
    <dgm:pt modelId="{B68C102E-D854-4180-BA66-7F31221D33E9}" type="pres">
      <dgm:prSet presAssocID="{246232AA-8425-4170-BA2B-1F3C928E62ED}" presName="diagram" presStyleCnt="0">
        <dgm:presLayoutVars>
          <dgm:dir/>
          <dgm:resizeHandles val="exact"/>
        </dgm:presLayoutVars>
      </dgm:prSet>
      <dgm:spPr/>
    </dgm:pt>
    <dgm:pt modelId="{47133C5E-CF0D-473A-A46C-676E4D86F873}" type="pres">
      <dgm:prSet presAssocID="{4E813464-A95D-4B2E-B66E-1BA253AAD276}" presName="node" presStyleLbl="node1" presStyleIdx="0" presStyleCnt="8" custScaleX="233875" custScaleY="185105">
        <dgm:presLayoutVars>
          <dgm:bulletEnabled val="1"/>
        </dgm:presLayoutVars>
      </dgm:prSet>
      <dgm:spPr/>
    </dgm:pt>
    <dgm:pt modelId="{AA03A4EA-8AE2-41A5-8E52-00B5D35A7520}" type="pres">
      <dgm:prSet presAssocID="{72BF814E-E858-49C0-BDF5-81EB2927584D}" presName="sibTrans" presStyleLbl="sibTrans2D1" presStyleIdx="0" presStyleCnt="7"/>
      <dgm:spPr/>
    </dgm:pt>
    <dgm:pt modelId="{749661AF-B4A3-4481-8D52-80F29074C3A7}" type="pres">
      <dgm:prSet presAssocID="{72BF814E-E858-49C0-BDF5-81EB2927584D}" presName="connectorText" presStyleLbl="sibTrans2D1" presStyleIdx="0" presStyleCnt="7"/>
      <dgm:spPr/>
    </dgm:pt>
    <dgm:pt modelId="{FEB77C55-6A7A-42EC-96BE-95AD46230196}" type="pres">
      <dgm:prSet presAssocID="{7A91AD50-EB88-4B18-B553-56BD3E4E40AC}" presName="node" presStyleLbl="node1" presStyleIdx="1" presStyleCnt="8" custScaleX="233875" custScaleY="185105">
        <dgm:presLayoutVars>
          <dgm:bulletEnabled val="1"/>
        </dgm:presLayoutVars>
      </dgm:prSet>
      <dgm:spPr/>
    </dgm:pt>
    <dgm:pt modelId="{DEF999AF-20EF-462B-BB6E-F06AC660603D}" type="pres">
      <dgm:prSet presAssocID="{15DEA5E6-7FC9-479B-9DFA-3E71AB09904A}" presName="sibTrans" presStyleLbl="sibTrans2D1" presStyleIdx="1" presStyleCnt="7"/>
      <dgm:spPr/>
    </dgm:pt>
    <dgm:pt modelId="{49D3A747-0417-42D0-A3B1-B3490DB8E9B1}" type="pres">
      <dgm:prSet presAssocID="{15DEA5E6-7FC9-479B-9DFA-3E71AB09904A}" presName="connectorText" presStyleLbl="sibTrans2D1" presStyleIdx="1" presStyleCnt="7"/>
      <dgm:spPr/>
    </dgm:pt>
    <dgm:pt modelId="{16DE8F4B-7A34-4F2E-8ABB-A3F34C5F5185}" type="pres">
      <dgm:prSet presAssocID="{B115C9C6-DC6C-4D4C-9EC3-C184A4442E38}" presName="node" presStyleLbl="node1" presStyleIdx="2" presStyleCnt="8" custScaleX="233875" custScaleY="185105">
        <dgm:presLayoutVars>
          <dgm:bulletEnabled val="1"/>
        </dgm:presLayoutVars>
      </dgm:prSet>
      <dgm:spPr/>
    </dgm:pt>
    <dgm:pt modelId="{20CCA05E-E41C-4D97-B946-654EED448850}" type="pres">
      <dgm:prSet presAssocID="{EC9DB15D-B2C5-4301-8EB1-7D9B386C061E}" presName="sibTrans" presStyleLbl="sibTrans2D1" presStyleIdx="2" presStyleCnt="7"/>
      <dgm:spPr/>
    </dgm:pt>
    <dgm:pt modelId="{99E43936-0428-4688-82A5-C0684AAF57EC}" type="pres">
      <dgm:prSet presAssocID="{EC9DB15D-B2C5-4301-8EB1-7D9B386C061E}" presName="connectorText" presStyleLbl="sibTrans2D1" presStyleIdx="2" presStyleCnt="7"/>
      <dgm:spPr/>
    </dgm:pt>
    <dgm:pt modelId="{F8E8E168-2AD4-40E0-8F3E-822BC143ED03}" type="pres">
      <dgm:prSet presAssocID="{DEC3DE73-E363-4807-827D-A4E65E2CCDD3}" presName="node" presStyleLbl="node1" presStyleIdx="3" presStyleCnt="8" custScaleX="233875" custScaleY="185105">
        <dgm:presLayoutVars>
          <dgm:bulletEnabled val="1"/>
        </dgm:presLayoutVars>
      </dgm:prSet>
      <dgm:spPr/>
    </dgm:pt>
    <dgm:pt modelId="{3066729F-3D02-4A1F-BE16-C409C6D6603A}" type="pres">
      <dgm:prSet presAssocID="{99A1303C-8BFD-4EBF-BEEF-118B05C8EBCA}" presName="sibTrans" presStyleLbl="sibTrans2D1" presStyleIdx="3" presStyleCnt="7"/>
      <dgm:spPr/>
    </dgm:pt>
    <dgm:pt modelId="{2B0BF07E-6539-4A83-9B9F-35060D1C599B}" type="pres">
      <dgm:prSet presAssocID="{99A1303C-8BFD-4EBF-BEEF-118B05C8EBCA}" presName="connectorText" presStyleLbl="sibTrans2D1" presStyleIdx="3" presStyleCnt="7"/>
      <dgm:spPr/>
    </dgm:pt>
    <dgm:pt modelId="{ED615220-81A9-455D-90EB-2416F6FD6141}" type="pres">
      <dgm:prSet presAssocID="{01BFA187-59EF-4723-A88B-F82366F8377C}" presName="node" presStyleLbl="node1" presStyleIdx="4" presStyleCnt="8" custScaleX="233875" custScaleY="185105">
        <dgm:presLayoutVars>
          <dgm:bulletEnabled val="1"/>
        </dgm:presLayoutVars>
      </dgm:prSet>
      <dgm:spPr/>
    </dgm:pt>
    <dgm:pt modelId="{D2A749C0-E720-4AC6-BA3D-A8C8C03FBF70}" type="pres">
      <dgm:prSet presAssocID="{BE37D010-95BA-4FBA-92CE-B04F0F723770}" presName="sibTrans" presStyleLbl="sibTrans2D1" presStyleIdx="4" presStyleCnt="7"/>
      <dgm:spPr/>
    </dgm:pt>
    <dgm:pt modelId="{C817B542-CB5C-4F52-8A37-317DA4509D52}" type="pres">
      <dgm:prSet presAssocID="{BE37D010-95BA-4FBA-92CE-B04F0F723770}" presName="connectorText" presStyleLbl="sibTrans2D1" presStyleIdx="4" presStyleCnt="7"/>
      <dgm:spPr/>
    </dgm:pt>
    <dgm:pt modelId="{792700D4-75B7-4E2F-86A4-90084B892A29}" type="pres">
      <dgm:prSet presAssocID="{0DDF85E3-9B83-4F5C-B004-39E7916DEAD5}" presName="node" presStyleLbl="node1" presStyleIdx="5" presStyleCnt="8" custScaleX="233875" custScaleY="185105">
        <dgm:presLayoutVars>
          <dgm:bulletEnabled val="1"/>
        </dgm:presLayoutVars>
      </dgm:prSet>
      <dgm:spPr/>
    </dgm:pt>
    <dgm:pt modelId="{D903BE1C-E1D0-4C43-B8BE-DF1F810E93DD}" type="pres">
      <dgm:prSet presAssocID="{54E59FC0-C740-43B8-98DB-53565131C450}" presName="sibTrans" presStyleLbl="sibTrans2D1" presStyleIdx="5" presStyleCnt="7"/>
      <dgm:spPr/>
    </dgm:pt>
    <dgm:pt modelId="{AF93ADEB-A396-4891-9DB1-7975706CE52C}" type="pres">
      <dgm:prSet presAssocID="{54E59FC0-C740-43B8-98DB-53565131C450}" presName="connectorText" presStyleLbl="sibTrans2D1" presStyleIdx="5" presStyleCnt="7"/>
      <dgm:spPr/>
    </dgm:pt>
    <dgm:pt modelId="{771B4052-2CD7-4557-B754-10CB8D77E39A}" type="pres">
      <dgm:prSet presAssocID="{7C11D797-0355-42E5-A262-BF0F6047EB1D}" presName="node" presStyleLbl="node1" presStyleIdx="6" presStyleCnt="8" custScaleX="233875" custScaleY="185105">
        <dgm:presLayoutVars>
          <dgm:bulletEnabled val="1"/>
        </dgm:presLayoutVars>
      </dgm:prSet>
      <dgm:spPr/>
    </dgm:pt>
    <dgm:pt modelId="{B52F3E6A-A8AB-4132-9454-B85F64721274}" type="pres">
      <dgm:prSet presAssocID="{C021B2D4-734D-474C-8950-E920F5B609FE}" presName="sibTrans" presStyleLbl="sibTrans2D1" presStyleIdx="6" presStyleCnt="7"/>
      <dgm:spPr/>
    </dgm:pt>
    <dgm:pt modelId="{ADBF6B2C-606A-482C-A230-FAA1EB715136}" type="pres">
      <dgm:prSet presAssocID="{C021B2D4-734D-474C-8950-E920F5B609FE}" presName="connectorText" presStyleLbl="sibTrans2D1" presStyleIdx="6" presStyleCnt="7"/>
      <dgm:spPr/>
    </dgm:pt>
    <dgm:pt modelId="{5E586B62-438E-45FC-B2D5-E42F510889C9}" type="pres">
      <dgm:prSet presAssocID="{2875F5BB-E185-4D0E-A55C-6F2718ADB695}" presName="node" presStyleLbl="node1" presStyleIdx="7" presStyleCnt="8" custScaleX="233875" custScaleY="185105">
        <dgm:presLayoutVars>
          <dgm:bulletEnabled val="1"/>
        </dgm:presLayoutVars>
      </dgm:prSet>
      <dgm:spPr/>
    </dgm:pt>
  </dgm:ptLst>
  <dgm:cxnLst>
    <dgm:cxn modelId="{EF95C205-1973-4655-B980-54AEF6444462}" type="presOf" srcId="{DEC3DE73-E363-4807-827D-A4E65E2CCDD3}" destId="{F8E8E168-2AD4-40E0-8F3E-822BC143ED03}" srcOrd="0" destOrd="0" presId="urn:microsoft.com/office/officeart/2005/8/layout/process5"/>
    <dgm:cxn modelId="{5AADA515-A986-48A4-BED3-7228A8D02072}" type="presOf" srcId="{99A1303C-8BFD-4EBF-BEEF-118B05C8EBCA}" destId="{2B0BF07E-6539-4A83-9B9F-35060D1C599B}" srcOrd="1" destOrd="0" presId="urn:microsoft.com/office/officeart/2005/8/layout/process5"/>
    <dgm:cxn modelId="{6187472F-E5A5-44C2-B680-79B71DE75FE1}" type="presOf" srcId="{15DEA5E6-7FC9-479B-9DFA-3E71AB09904A}" destId="{49D3A747-0417-42D0-A3B1-B3490DB8E9B1}" srcOrd="1" destOrd="0" presId="urn:microsoft.com/office/officeart/2005/8/layout/process5"/>
    <dgm:cxn modelId="{4997F831-D09A-46AD-A403-7CEBE05EB9F2}" type="presOf" srcId="{C021B2D4-734D-474C-8950-E920F5B609FE}" destId="{ADBF6B2C-606A-482C-A230-FAA1EB715136}" srcOrd="1" destOrd="0" presId="urn:microsoft.com/office/officeart/2005/8/layout/process5"/>
    <dgm:cxn modelId="{D0626535-94A7-4915-A970-2A0D8379A771}" srcId="{246232AA-8425-4170-BA2B-1F3C928E62ED}" destId="{01BFA187-59EF-4723-A88B-F82366F8377C}" srcOrd="4" destOrd="0" parTransId="{E44D6881-DD2D-40F1-9555-20D6E8E0FFEE}" sibTransId="{BE37D010-95BA-4FBA-92CE-B04F0F723770}"/>
    <dgm:cxn modelId="{FAE42A3D-B2D3-4154-B4DE-D4DCB3157E4D}" srcId="{246232AA-8425-4170-BA2B-1F3C928E62ED}" destId="{7A91AD50-EB88-4B18-B553-56BD3E4E40AC}" srcOrd="1" destOrd="0" parTransId="{A621FF33-861D-44C2-B60F-898533136480}" sibTransId="{15DEA5E6-7FC9-479B-9DFA-3E71AB09904A}"/>
    <dgm:cxn modelId="{9A5D3B61-C4F1-49E1-8A28-E2EF66FF3A83}" type="presOf" srcId="{B115C9C6-DC6C-4D4C-9EC3-C184A4442E38}" destId="{16DE8F4B-7A34-4F2E-8ABB-A3F34C5F5185}" srcOrd="0" destOrd="0" presId="urn:microsoft.com/office/officeart/2005/8/layout/process5"/>
    <dgm:cxn modelId="{92A8EA62-B5A8-4870-96CB-18565AE18AAD}" type="presOf" srcId="{BE37D010-95BA-4FBA-92CE-B04F0F723770}" destId="{D2A749C0-E720-4AC6-BA3D-A8C8C03FBF70}" srcOrd="0" destOrd="0" presId="urn:microsoft.com/office/officeart/2005/8/layout/process5"/>
    <dgm:cxn modelId="{18C54D43-DBA6-4EBE-8DE5-41A7B9EA7726}" srcId="{246232AA-8425-4170-BA2B-1F3C928E62ED}" destId="{0DDF85E3-9B83-4F5C-B004-39E7916DEAD5}" srcOrd="5" destOrd="0" parTransId="{E6B7F7AA-CC26-4030-9948-CBA66A0E26D1}" sibTransId="{54E59FC0-C740-43B8-98DB-53565131C450}"/>
    <dgm:cxn modelId="{3E356E45-A9C2-45F4-A126-B797CFB38A55}" type="presOf" srcId="{EC9DB15D-B2C5-4301-8EB1-7D9B386C061E}" destId="{20CCA05E-E41C-4D97-B946-654EED448850}" srcOrd="0" destOrd="0" presId="urn:microsoft.com/office/officeart/2005/8/layout/process5"/>
    <dgm:cxn modelId="{A1E47B4D-2AE4-47B4-A5A8-E7969456FE37}" type="presOf" srcId="{72BF814E-E858-49C0-BDF5-81EB2927584D}" destId="{AA03A4EA-8AE2-41A5-8E52-00B5D35A7520}" srcOrd="0" destOrd="0" presId="urn:microsoft.com/office/officeart/2005/8/layout/process5"/>
    <dgm:cxn modelId="{7144AA78-55DC-4CEA-BFB9-0DD746477399}" srcId="{246232AA-8425-4170-BA2B-1F3C928E62ED}" destId="{7C11D797-0355-42E5-A262-BF0F6047EB1D}" srcOrd="6" destOrd="0" parTransId="{B0E41F2A-19C7-4F1D-9D61-B262972C502C}" sibTransId="{C021B2D4-734D-474C-8950-E920F5B609FE}"/>
    <dgm:cxn modelId="{00E9F059-613F-4BD6-A755-22C427E702C0}" type="presOf" srcId="{72BF814E-E858-49C0-BDF5-81EB2927584D}" destId="{749661AF-B4A3-4481-8D52-80F29074C3A7}" srcOrd="1" destOrd="0" presId="urn:microsoft.com/office/officeart/2005/8/layout/process5"/>
    <dgm:cxn modelId="{BAC5A65A-28D8-4E17-989B-9F80267E42B6}" type="presOf" srcId="{54E59FC0-C740-43B8-98DB-53565131C450}" destId="{D903BE1C-E1D0-4C43-B8BE-DF1F810E93DD}" srcOrd="0" destOrd="0" presId="urn:microsoft.com/office/officeart/2005/8/layout/process5"/>
    <dgm:cxn modelId="{0479A47F-FAA4-444A-A160-DD0258438F53}" type="presOf" srcId="{99A1303C-8BFD-4EBF-BEEF-118B05C8EBCA}" destId="{3066729F-3D02-4A1F-BE16-C409C6D6603A}" srcOrd="0" destOrd="0" presId="urn:microsoft.com/office/officeart/2005/8/layout/process5"/>
    <dgm:cxn modelId="{6352C39B-8A1B-4665-9E28-077851DCAB19}" type="presOf" srcId="{54E59FC0-C740-43B8-98DB-53565131C450}" destId="{AF93ADEB-A396-4891-9DB1-7975706CE52C}" srcOrd="1" destOrd="0" presId="urn:microsoft.com/office/officeart/2005/8/layout/process5"/>
    <dgm:cxn modelId="{64D8369C-2C2D-4404-8D3C-7D9BECD1CD5D}" srcId="{246232AA-8425-4170-BA2B-1F3C928E62ED}" destId="{2875F5BB-E185-4D0E-A55C-6F2718ADB695}" srcOrd="7" destOrd="0" parTransId="{7C7646E3-25B8-4E0D-AEC7-0AA7D739F0F9}" sibTransId="{D7264E38-1BD0-4835-AFC8-73B1AA1264C5}"/>
    <dgm:cxn modelId="{9E00A6A7-409F-4916-BFA1-1F254D65B294}" srcId="{246232AA-8425-4170-BA2B-1F3C928E62ED}" destId="{4E813464-A95D-4B2E-B66E-1BA253AAD276}" srcOrd="0" destOrd="0" parTransId="{17B8767F-00E5-4A86-85EC-9F32F90AA492}" sibTransId="{72BF814E-E858-49C0-BDF5-81EB2927584D}"/>
    <dgm:cxn modelId="{F7391AB4-5B13-425A-8CD3-7238826115F0}" type="presOf" srcId="{2875F5BB-E185-4D0E-A55C-6F2718ADB695}" destId="{5E586B62-438E-45FC-B2D5-E42F510889C9}" srcOrd="0" destOrd="0" presId="urn:microsoft.com/office/officeart/2005/8/layout/process5"/>
    <dgm:cxn modelId="{A65A78BD-EAEF-460B-BAF7-E5FD58BE5A7A}" type="presOf" srcId="{BE37D010-95BA-4FBA-92CE-B04F0F723770}" destId="{C817B542-CB5C-4F52-8A37-317DA4509D52}" srcOrd="1" destOrd="0" presId="urn:microsoft.com/office/officeart/2005/8/layout/process5"/>
    <dgm:cxn modelId="{973A24C3-381A-402A-99F0-BD3DA3F14233}" type="presOf" srcId="{7C11D797-0355-42E5-A262-BF0F6047EB1D}" destId="{771B4052-2CD7-4557-B754-10CB8D77E39A}" srcOrd="0" destOrd="0" presId="urn:microsoft.com/office/officeart/2005/8/layout/process5"/>
    <dgm:cxn modelId="{D6E50CCB-09A8-491B-988A-42C1006EAF08}" type="presOf" srcId="{C021B2D4-734D-474C-8950-E920F5B609FE}" destId="{B52F3E6A-A8AB-4132-9454-B85F64721274}" srcOrd="0" destOrd="0" presId="urn:microsoft.com/office/officeart/2005/8/layout/process5"/>
    <dgm:cxn modelId="{A99CCBD0-A457-4897-8F5C-936C40EEE9ED}" type="presOf" srcId="{4E813464-A95D-4B2E-B66E-1BA253AAD276}" destId="{47133C5E-CF0D-473A-A46C-676E4D86F873}" srcOrd="0" destOrd="0" presId="urn:microsoft.com/office/officeart/2005/8/layout/process5"/>
    <dgm:cxn modelId="{130906D1-68F7-46BA-A637-319807CFC334}" type="presOf" srcId="{7A91AD50-EB88-4B18-B553-56BD3E4E40AC}" destId="{FEB77C55-6A7A-42EC-96BE-95AD46230196}" srcOrd="0" destOrd="0" presId="urn:microsoft.com/office/officeart/2005/8/layout/process5"/>
    <dgm:cxn modelId="{FA6B2ED7-8A04-4F12-B0C8-1EA23853D17C}" type="presOf" srcId="{EC9DB15D-B2C5-4301-8EB1-7D9B386C061E}" destId="{99E43936-0428-4688-82A5-C0684AAF57EC}" srcOrd="1" destOrd="0" presId="urn:microsoft.com/office/officeart/2005/8/layout/process5"/>
    <dgm:cxn modelId="{ACF7BADA-5124-4141-837B-D95F2582FAEB}" srcId="{246232AA-8425-4170-BA2B-1F3C928E62ED}" destId="{B115C9C6-DC6C-4D4C-9EC3-C184A4442E38}" srcOrd="2" destOrd="0" parTransId="{3B0B749D-8458-460D-ABD6-1F6EF4ADC2ED}" sibTransId="{EC9DB15D-B2C5-4301-8EB1-7D9B386C061E}"/>
    <dgm:cxn modelId="{4AB418DD-4B8C-4B9C-985A-FE243E3EE71E}" type="presOf" srcId="{0DDF85E3-9B83-4F5C-B004-39E7916DEAD5}" destId="{792700D4-75B7-4E2F-86A4-90084B892A29}" srcOrd="0" destOrd="0" presId="urn:microsoft.com/office/officeart/2005/8/layout/process5"/>
    <dgm:cxn modelId="{ACFB1BDD-7FE3-4F7C-AA0C-4583C7846849}" type="presOf" srcId="{15DEA5E6-7FC9-479B-9DFA-3E71AB09904A}" destId="{DEF999AF-20EF-462B-BB6E-F06AC660603D}" srcOrd="0" destOrd="0" presId="urn:microsoft.com/office/officeart/2005/8/layout/process5"/>
    <dgm:cxn modelId="{BD7D78E4-1393-4D3C-82B1-829BCE72E7D4}" type="presOf" srcId="{01BFA187-59EF-4723-A88B-F82366F8377C}" destId="{ED615220-81A9-455D-90EB-2416F6FD6141}" srcOrd="0" destOrd="0" presId="urn:microsoft.com/office/officeart/2005/8/layout/process5"/>
    <dgm:cxn modelId="{A4D0DDEA-A977-4656-B7E1-917AA7D82083}" type="presOf" srcId="{246232AA-8425-4170-BA2B-1F3C928E62ED}" destId="{B68C102E-D854-4180-BA66-7F31221D33E9}" srcOrd="0" destOrd="0" presId="urn:microsoft.com/office/officeart/2005/8/layout/process5"/>
    <dgm:cxn modelId="{2BAAFEFE-69E5-46EE-9D02-DDCB3BD0D187}" srcId="{246232AA-8425-4170-BA2B-1F3C928E62ED}" destId="{DEC3DE73-E363-4807-827D-A4E65E2CCDD3}" srcOrd="3" destOrd="0" parTransId="{012DED75-2952-4726-95BB-DC73328115B3}" sibTransId="{99A1303C-8BFD-4EBF-BEEF-118B05C8EBCA}"/>
    <dgm:cxn modelId="{DED29CA5-462B-4DBB-B065-8C744290B523}" type="presParOf" srcId="{B68C102E-D854-4180-BA66-7F31221D33E9}" destId="{47133C5E-CF0D-473A-A46C-676E4D86F873}" srcOrd="0" destOrd="0" presId="urn:microsoft.com/office/officeart/2005/8/layout/process5"/>
    <dgm:cxn modelId="{864FA4E8-B512-484F-8AA2-6F4B73189281}" type="presParOf" srcId="{B68C102E-D854-4180-BA66-7F31221D33E9}" destId="{AA03A4EA-8AE2-41A5-8E52-00B5D35A7520}" srcOrd="1" destOrd="0" presId="urn:microsoft.com/office/officeart/2005/8/layout/process5"/>
    <dgm:cxn modelId="{16E85B3A-3625-407F-9EDA-6114802ED03D}" type="presParOf" srcId="{AA03A4EA-8AE2-41A5-8E52-00B5D35A7520}" destId="{749661AF-B4A3-4481-8D52-80F29074C3A7}" srcOrd="0" destOrd="0" presId="urn:microsoft.com/office/officeart/2005/8/layout/process5"/>
    <dgm:cxn modelId="{0AB26DBD-C552-4FD4-8B87-1C1BDDCE4A33}" type="presParOf" srcId="{B68C102E-D854-4180-BA66-7F31221D33E9}" destId="{FEB77C55-6A7A-42EC-96BE-95AD46230196}" srcOrd="2" destOrd="0" presId="urn:microsoft.com/office/officeart/2005/8/layout/process5"/>
    <dgm:cxn modelId="{29A70012-505C-48E9-AE75-39B13F24A8CC}" type="presParOf" srcId="{B68C102E-D854-4180-BA66-7F31221D33E9}" destId="{DEF999AF-20EF-462B-BB6E-F06AC660603D}" srcOrd="3" destOrd="0" presId="urn:microsoft.com/office/officeart/2005/8/layout/process5"/>
    <dgm:cxn modelId="{B6DC5FE4-D11A-41CC-AA20-ADD810CE4777}" type="presParOf" srcId="{DEF999AF-20EF-462B-BB6E-F06AC660603D}" destId="{49D3A747-0417-42D0-A3B1-B3490DB8E9B1}" srcOrd="0" destOrd="0" presId="urn:microsoft.com/office/officeart/2005/8/layout/process5"/>
    <dgm:cxn modelId="{5EFB8EF1-0FEE-4301-B40E-10843D380445}" type="presParOf" srcId="{B68C102E-D854-4180-BA66-7F31221D33E9}" destId="{16DE8F4B-7A34-4F2E-8ABB-A3F34C5F5185}" srcOrd="4" destOrd="0" presId="urn:microsoft.com/office/officeart/2005/8/layout/process5"/>
    <dgm:cxn modelId="{B589948C-9689-498C-B730-88490B2FE7E7}" type="presParOf" srcId="{B68C102E-D854-4180-BA66-7F31221D33E9}" destId="{20CCA05E-E41C-4D97-B946-654EED448850}" srcOrd="5" destOrd="0" presId="urn:microsoft.com/office/officeart/2005/8/layout/process5"/>
    <dgm:cxn modelId="{917BE229-0373-4145-9A8B-6F41D5150829}" type="presParOf" srcId="{20CCA05E-E41C-4D97-B946-654EED448850}" destId="{99E43936-0428-4688-82A5-C0684AAF57EC}" srcOrd="0" destOrd="0" presId="urn:microsoft.com/office/officeart/2005/8/layout/process5"/>
    <dgm:cxn modelId="{8C19C059-5B55-4C12-9CDF-E2E6ACCDD6DE}" type="presParOf" srcId="{B68C102E-D854-4180-BA66-7F31221D33E9}" destId="{F8E8E168-2AD4-40E0-8F3E-822BC143ED03}" srcOrd="6" destOrd="0" presId="urn:microsoft.com/office/officeart/2005/8/layout/process5"/>
    <dgm:cxn modelId="{03E752ED-C49C-4AD6-9B59-03382720E00E}" type="presParOf" srcId="{B68C102E-D854-4180-BA66-7F31221D33E9}" destId="{3066729F-3D02-4A1F-BE16-C409C6D6603A}" srcOrd="7" destOrd="0" presId="urn:microsoft.com/office/officeart/2005/8/layout/process5"/>
    <dgm:cxn modelId="{1818A11E-4D92-49BE-BA98-F273D6655BEB}" type="presParOf" srcId="{3066729F-3D02-4A1F-BE16-C409C6D6603A}" destId="{2B0BF07E-6539-4A83-9B9F-35060D1C599B}" srcOrd="0" destOrd="0" presId="urn:microsoft.com/office/officeart/2005/8/layout/process5"/>
    <dgm:cxn modelId="{27D36196-9731-4F87-AD8F-3E57272751C8}" type="presParOf" srcId="{B68C102E-D854-4180-BA66-7F31221D33E9}" destId="{ED615220-81A9-455D-90EB-2416F6FD6141}" srcOrd="8" destOrd="0" presId="urn:microsoft.com/office/officeart/2005/8/layout/process5"/>
    <dgm:cxn modelId="{1E9408E9-FCA6-4E65-ACF6-785CA439D4FB}" type="presParOf" srcId="{B68C102E-D854-4180-BA66-7F31221D33E9}" destId="{D2A749C0-E720-4AC6-BA3D-A8C8C03FBF70}" srcOrd="9" destOrd="0" presId="urn:microsoft.com/office/officeart/2005/8/layout/process5"/>
    <dgm:cxn modelId="{1E701800-E238-4AD0-A127-2E11E692E5EC}" type="presParOf" srcId="{D2A749C0-E720-4AC6-BA3D-A8C8C03FBF70}" destId="{C817B542-CB5C-4F52-8A37-317DA4509D52}" srcOrd="0" destOrd="0" presId="urn:microsoft.com/office/officeart/2005/8/layout/process5"/>
    <dgm:cxn modelId="{463745DD-235A-4CDE-978F-9439F1D9EA8E}" type="presParOf" srcId="{B68C102E-D854-4180-BA66-7F31221D33E9}" destId="{792700D4-75B7-4E2F-86A4-90084B892A29}" srcOrd="10" destOrd="0" presId="urn:microsoft.com/office/officeart/2005/8/layout/process5"/>
    <dgm:cxn modelId="{078AB1D8-FC7D-4EDF-A888-C85FB9C390DA}" type="presParOf" srcId="{B68C102E-D854-4180-BA66-7F31221D33E9}" destId="{D903BE1C-E1D0-4C43-B8BE-DF1F810E93DD}" srcOrd="11" destOrd="0" presId="urn:microsoft.com/office/officeart/2005/8/layout/process5"/>
    <dgm:cxn modelId="{4C456D0D-85EA-46B7-8FE5-2FA2BE53772C}" type="presParOf" srcId="{D903BE1C-E1D0-4C43-B8BE-DF1F810E93DD}" destId="{AF93ADEB-A396-4891-9DB1-7975706CE52C}" srcOrd="0" destOrd="0" presId="urn:microsoft.com/office/officeart/2005/8/layout/process5"/>
    <dgm:cxn modelId="{CCD3901B-675E-4727-92F3-6773B702D8F8}" type="presParOf" srcId="{B68C102E-D854-4180-BA66-7F31221D33E9}" destId="{771B4052-2CD7-4557-B754-10CB8D77E39A}" srcOrd="12" destOrd="0" presId="urn:microsoft.com/office/officeart/2005/8/layout/process5"/>
    <dgm:cxn modelId="{9CD34375-9217-4E2C-9719-AC70F44B5AE5}" type="presParOf" srcId="{B68C102E-D854-4180-BA66-7F31221D33E9}" destId="{B52F3E6A-A8AB-4132-9454-B85F64721274}" srcOrd="13" destOrd="0" presId="urn:microsoft.com/office/officeart/2005/8/layout/process5"/>
    <dgm:cxn modelId="{61526AA8-6D78-4518-99AD-017551914C96}" type="presParOf" srcId="{B52F3E6A-A8AB-4132-9454-B85F64721274}" destId="{ADBF6B2C-606A-482C-A230-FAA1EB715136}" srcOrd="0" destOrd="0" presId="urn:microsoft.com/office/officeart/2005/8/layout/process5"/>
    <dgm:cxn modelId="{576CBBC3-A010-4112-8906-DF4B8984A1CD}" type="presParOf" srcId="{B68C102E-D854-4180-BA66-7F31221D33E9}" destId="{5E586B62-438E-45FC-B2D5-E42F510889C9}" srcOrd="14" destOrd="0" presId="urn:microsoft.com/office/officeart/2005/8/layout/process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2E66211-D1A7-4BF7-8572-52788551121E}">
      <dgm:prSet phldrT="[Text]" custT="1">
        <dgm:style>
          <a:lnRef idx="1">
            <a:schemeClr val="dk1"/>
          </a:lnRef>
          <a:fillRef idx="2">
            <a:schemeClr val="dk1"/>
          </a:fillRef>
          <a:effectRef idx="1">
            <a:schemeClr val="dk1"/>
          </a:effectRef>
          <a:fontRef idx="minor">
            <a:schemeClr val="dk1"/>
          </a:fontRef>
        </dgm:style>
      </dgm:prSet>
      <dgm:spPr/>
      <dgm:t>
        <a:bodyPr/>
        <a:lstStyle/>
        <a:p>
          <a:pPr marL="457200"/>
          <a:r>
            <a:rPr lang="en-US" sz="2400">
              <a:latin typeface="Trebuchet MS" panose="020B0603020202020204" pitchFamily="34" charset="0"/>
            </a:rPr>
            <a:t>Define Large Loss</a:t>
          </a:r>
        </a:p>
      </dgm:t>
    </dgm:pt>
    <dgm:pt modelId="{A574AE5F-32E0-42A1-88FE-E96382FE8F5B}" type="parTrans" cxnId="{12B520E5-ECBC-4A72-B9F8-60241630A0D2}">
      <dgm:prSet/>
      <dgm:spPr/>
      <dgm:t>
        <a:bodyPr/>
        <a:lstStyle/>
        <a:p>
          <a:endParaRPr lang="en-US" sz="2200">
            <a:latin typeface="Trebuchet MS" panose="020B0603020202020204" pitchFamily="34" charset="0"/>
          </a:endParaRPr>
        </a:p>
      </dgm:t>
    </dgm:pt>
    <dgm:pt modelId="{E9875224-49F3-45A5-8F0B-71114FA36D87}" type="sibTrans" cxnId="{12B520E5-ECBC-4A72-B9F8-60241630A0D2}">
      <dgm:prSet/>
      <dgm:spPr/>
      <dgm:t>
        <a:bodyPr/>
        <a:lstStyle/>
        <a:p>
          <a:endParaRPr lang="en-US" sz="2200">
            <a:latin typeface="Trebuchet MS" panose="020B0603020202020204" pitchFamily="34" charset="0"/>
          </a:endParaRPr>
        </a:p>
      </dgm:t>
    </dgm:pt>
    <dgm:pt modelId="{C7F1C40F-0043-405A-809F-4AEFD5D42B1E}">
      <dgm:prSet phldrT="[Text]" custT="1">
        <dgm:style>
          <a:lnRef idx="3">
            <a:schemeClr val="lt1"/>
          </a:lnRef>
          <a:fillRef idx="1">
            <a:schemeClr val="accent3"/>
          </a:fillRef>
          <a:effectRef idx="1">
            <a:schemeClr val="accent3"/>
          </a:effectRef>
          <a:fontRef idx="minor">
            <a:schemeClr val="lt1"/>
          </a:fontRef>
        </dgm:style>
      </dgm:prSet>
      <dgm:spPr/>
      <dgm:t>
        <a:bodyPr/>
        <a:lstStyle/>
        <a:p>
          <a:pPr>
            <a:buFont typeface="Arial" panose="020B0604020202020204" pitchFamily="34" charset="0"/>
            <a:buChar char="•"/>
          </a:pPr>
          <a:r>
            <a:rPr lang="en-US" sz="2400" b="0" i="0">
              <a:latin typeface="Trebuchet MS" panose="020B0603020202020204" pitchFamily="34" charset="0"/>
            </a:rPr>
            <a:t>Significant</a:t>
          </a:r>
          <a:endParaRPr lang="en-US" sz="2400">
            <a:latin typeface="Trebuchet MS" panose="020B0603020202020204" pitchFamily="34" charset="0"/>
          </a:endParaRPr>
        </a:p>
      </dgm:t>
    </dgm:pt>
    <dgm:pt modelId="{814E20D9-DA23-4CD2-9F20-91E3F7A44258}" type="parTrans" cxnId="{AF889740-D1D8-462A-9D9B-E328B75EA017}">
      <dgm:prSet/>
      <dgm:spPr/>
      <dgm:t>
        <a:bodyPr/>
        <a:lstStyle/>
        <a:p>
          <a:endParaRPr lang="en-US" sz="2200">
            <a:latin typeface="Trebuchet MS" panose="020B0603020202020204" pitchFamily="34" charset="0"/>
          </a:endParaRPr>
        </a:p>
      </dgm:t>
    </dgm:pt>
    <dgm:pt modelId="{99021AC9-BAD7-4F27-9FCD-E750165AF012}" type="sibTrans" cxnId="{AF889740-D1D8-462A-9D9B-E328B75EA017}">
      <dgm:prSet/>
      <dgm:spPr/>
      <dgm:t>
        <a:bodyPr/>
        <a:lstStyle/>
        <a:p>
          <a:endParaRPr lang="en-US" sz="2200">
            <a:latin typeface="Trebuchet MS" panose="020B0603020202020204" pitchFamily="34" charset="0"/>
          </a:endParaRPr>
        </a:p>
      </dgm:t>
    </dgm:pt>
    <dgm:pt modelId="{4FA05E8F-2631-47F4-B830-2D2E1D189923}">
      <dgm:prSet phldrT="[Text]" custT="1">
        <dgm:style>
          <a:lnRef idx="1">
            <a:schemeClr val="dk1"/>
          </a:lnRef>
          <a:fillRef idx="2">
            <a:schemeClr val="dk1"/>
          </a:fillRef>
          <a:effectRef idx="1">
            <a:schemeClr val="dk1"/>
          </a:effectRef>
          <a:fontRef idx="minor">
            <a:schemeClr val="dk1"/>
          </a:fontRef>
        </dgm:style>
      </dgm:prSet>
      <dgm:spPr/>
      <dgm:t>
        <a:bodyPr/>
        <a:lstStyle/>
        <a:p>
          <a:pPr marL="457200"/>
          <a:r>
            <a:rPr lang="en-US" sz="2400">
              <a:latin typeface="Trebuchet MS" panose="020B0603020202020204" pitchFamily="34" charset="0"/>
            </a:rPr>
            <a:t>Key Drivers</a:t>
          </a:r>
        </a:p>
      </dgm:t>
    </dgm:pt>
    <dgm:pt modelId="{B33946E9-06D7-47F7-A0D4-CA5A77FBE027}" type="parTrans" cxnId="{E9721E39-D180-4E2C-8BB1-8AE4BBBBDA30}">
      <dgm:prSet/>
      <dgm:spPr/>
      <dgm:t>
        <a:bodyPr/>
        <a:lstStyle/>
        <a:p>
          <a:endParaRPr lang="en-US" sz="2200">
            <a:latin typeface="Trebuchet MS" panose="020B0603020202020204" pitchFamily="34" charset="0"/>
          </a:endParaRPr>
        </a:p>
      </dgm:t>
    </dgm:pt>
    <dgm:pt modelId="{D2E52718-AD34-4DB7-BBD0-EFF7A90A0F20}" type="sibTrans" cxnId="{E9721E39-D180-4E2C-8BB1-8AE4BBBBDA30}">
      <dgm:prSet/>
      <dgm:spPr/>
      <dgm:t>
        <a:bodyPr/>
        <a:lstStyle/>
        <a:p>
          <a:endParaRPr lang="en-US" sz="2200">
            <a:latin typeface="Trebuchet MS" panose="020B0603020202020204" pitchFamily="34" charset="0"/>
          </a:endParaRPr>
        </a:p>
      </dgm:t>
    </dgm:pt>
    <dgm:pt modelId="{E268D7F5-67CA-4F81-B1A0-7B7B403D047C}">
      <dgm:prSet phldrT="[Text]" custT="1">
        <dgm:style>
          <a:lnRef idx="3">
            <a:schemeClr val="lt1"/>
          </a:lnRef>
          <a:fillRef idx="1">
            <a:schemeClr val="accent3"/>
          </a:fillRef>
          <a:effectRef idx="1">
            <a:schemeClr val="accent3"/>
          </a:effectRef>
          <a:fontRef idx="minor">
            <a:schemeClr val="lt1"/>
          </a:fontRef>
        </dgm:style>
      </dgm:prSet>
      <dgm:spPr/>
      <dgm:t>
        <a:bodyPr/>
        <a:lstStyle/>
        <a:p>
          <a:pPr>
            <a:buFont typeface="Arial" panose="020B0604020202020204" pitchFamily="34" charset="0"/>
            <a:buChar char="•"/>
          </a:pPr>
          <a:r>
            <a:rPr lang="en-US" sz="2200" b="0" i="0">
              <a:latin typeface="Trebuchet MS" panose="020B0603020202020204" pitchFamily="34" charset="0"/>
            </a:rPr>
            <a:t>Catastrophic events</a:t>
          </a:r>
          <a:endParaRPr lang="en-US" sz="2200">
            <a:latin typeface="Trebuchet MS" panose="020B0603020202020204" pitchFamily="34" charset="0"/>
          </a:endParaRPr>
        </a:p>
      </dgm:t>
    </dgm:pt>
    <dgm:pt modelId="{89E5FD64-6ECE-4510-8C8F-D6E6F964C5C6}" type="parTrans" cxnId="{67161480-27B5-42EA-8CE0-616A08B6FF87}">
      <dgm:prSet/>
      <dgm:spPr/>
      <dgm:t>
        <a:bodyPr/>
        <a:lstStyle/>
        <a:p>
          <a:endParaRPr lang="en-US" sz="2200">
            <a:latin typeface="Trebuchet MS" panose="020B0603020202020204" pitchFamily="34" charset="0"/>
          </a:endParaRPr>
        </a:p>
      </dgm:t>
    </dgm:pt>
    <dgm:pt modelId="{7EB49FEB-C0DD-4BD8-93BC-85002F0FFF97}" type="sibTrans" cxnId="{67161480-27B5-42EA-8CE0-616A08B6FF87}">
      <dgm:prSet/>
      <dgm:spPr/>
      <dgm:t>
        <a:bodyPr/>
        <a:lstStyle/>
        <a:p>
          <a:endParaRPr lang="en-US" sz="2200">
            <a:latin typeface="Trebuchet MS" panose="020B0603020202020204" pitchFamily="34" charset="0"/>
          </a:endParaRPr>
        </a:p>
      </dgm:t>
    </dgm:pt>
    <dgm:pt modelId="{8C71A933-8561-4213-8E93-5B0391C94711}">
      <dgm:prSet custT="1">
        <dgm:style>
          <a:lnRef idx="3">
            <a:schemeClr val="lt1"/>
          </a:lnRef>
          <a:fillRef idx="1">
            <a:schemeClr val="accent3"/>
          </a:fillRef>
          <a:effectRef idx="1">
            <a:schemeClr val="accent3"/>
          </a:effectRef>
          <a:fontRef idx="minor">
            <a:schemeClr val="lt1"/>
          </a:fontRef>
        </dgm:style>
      </dgm:prSet>
      <dgm:spPr/>
      <dgm:t>
        <a:bodyPr/>
        <a:lstStyle/>
        <a:p>
          <a:pPr>
            <a:buFont typeface="Arial" panose="020B0604020202020204" pitchFamily="34" charset="0"/>
            <a:buChar char="•"/>
          </a:pPr>
          <a:r>
            <a:rPr lang="en-US" sz="2200" b="0" i="0">
              <a:latin typeface="Trebuchet MS" panose="020B0603020202020204" pitchFamily="34" charset="0"/>
            </a:rPr>
            <a:t>Geopolitical risks</a:t>
          </a:r>
        </a:p>
      </dgm:t>
    </dgm:pt>
    <dgm:pt modelId="{B0716E8C-B2E6-4E77-992A-60018CBD084E}" type="parTrans" cxnId="{55CA6811-EA16-4404-BB8D-F0F5C8301D36}">
      <dgm:prSet/>
      <dgm:spPr/>
      <dgm:t>
        <a:bodyPr/>
        <a:lstStyle/>
        <a:p>
          <a:endParaRPr lang="en-US" sz="2200">
            <a:latin typeface="Trebuchet MS" panose="020B0603020202020204" pitchFamily="34" charset="0"/>
          </a:endParaRPr>
        </a:p>
      </dgm:t>
    </dgm:pt>
    <dgm:pt modelId="{D895AA32-F6F9-466E-9076-DD44EF24584B}" type="sibTrans" cxnId="{55CA6811-EA16-4404-BB8D-F0F5C8301D36}">
      <dgm:prSet/>
      <dgm:spPr/>
      <dgm:t>
        <a:bodyPr/>
        <a:lstStyle/>
        <a:p>
          <a:endParaRPr lang="en-US" sz="2200">
            <a:latin typeface="Trebuchet MS" panose="020B0603020202020204" pitchFamily="34" charset="0"/>
          </a:endParaRPr>
        </a:p>
      </dgm:t>
    </dgm:pt>
    <dgm:pt modelId="{8339486D-1DD8-4D97-83CD-88EBE7E1B609}">
      <dgm:prSet custT="1">
        <dgm:style>
          <a:lnRef idx="3">
            <a:schemeClr val="lt1"/>
          </a:lnRef>
          <a:fillRef idx="1">
            <a:schemeClr val="accent3"/>
          </a:fillRef>
          <a:effectRef idx="1">
            <a:schemeClr val="accent3"/>
          </a:effectRef>
          <a:fontRef idx="minor">
            <a:schemeClr val="lt1"/>
          </a:fontRef>
        </dgm:style>
      </dgm:prSet>
      <dgm:spPr/>
      <dgm:t>
        <a:bodyPr/>
        <a:lstStyle/>
        <a:p>
          <a:pPr>
            <a:buFont typeface="Arial" panose="020B0604020202020204" pitchFamily="34" charset="0"/>
            <a:buChar char="•"/>
          </a:pPr>
          <a:r>
            <a:rPr lang="en-US" sz="2200" b="0" i="0">
              <a:latin typeface="Trebuchet MS" panose="020B0603020202020204" pitchFamily="34" charset="0"/>
            </a:rPr>
            <a:t>Systemic failures</a:t>
          </a:r>
        </a:p>
      </dgm:t>
    </dgm:pt>
    <dgm:pt modelId="{8454F3EF-5377-4089-85C1-24B2EEF42BDE}" type="parTrans" cxnId="{C70CDFF3-4FF8-4043-B9ED-BE765B4FB93A}">
      <dgm:prSet/>
      <dgm:spPr/>
      <dgm:t>
        <a:bodyPr/>
        <a:lstStyle/>
        <a:p>
          <a:endParaRPr lang="en-US" sz="2200">
            <a:latin typeface="Trebuchet MS" panose="020B0603020202020204" pitchFamily="34" charset="0"/>
          </a:endParaRPr>
        </a:p>
      </dgm:t>
    </dgm:pt>
    <dgm:pt modelId="{8D2B1412-7DD5-40A8-8E4F-C9EAA1EE2CD0}" type="sibTrans" cxnId="{C70CDFF3-4FF8-4043-B9ED-BE765B4FB93A}">
      <dgm:prSet/>
      <dgm:spPr/>
      <dgm:t>
        <a:bodyPr/>
        <a:lstStyle/>
        <a:p>
          <a:endParaRPr lang="en-US" sz="2200">
            <a:latin typeface="Trebuchet MS" panose="020B0603020202020204" pitchFamily="34" charset="0"/>
          </a:endParaRPr>
        </a:p>
      </dgm:t>
    </dgm:pt>
    <dgm:pt modelId="{871A5C6A-E980-4426-87A0-45A303A69460}">
      <dgm:prSet phldrT="[Text]" custT="1">
        <dgm:style>
          <a:lnRef idx="3">
            <a:schemeClr val="lt1"/>
          </a:lnRef>
          <a:fillRef idx="1">
            <a:schemeClr val="accent3"/>
          </a:fillRef>
          <a:effectRef idx="1">
            <a:schemeClr val="accent3"/>
          </a:effectRef>
          <a:fontRef idx="minor">
            <a:schemeClr val="lt1"/>
          </a:fontRef>
        </dgm:style>
      </dgm:prSet>
      <dgm:spPr/>
      <dgm:t>
        <a:bodyPr/>
        <a:lstStyle/>
        <a:p>
          <a:pPr>
            <a:buFont typeface="Arial" panose="020B0604020202020204" pitchFamily="34" charset="0"/>
            <a:buChar char="•"/>
          </a:pPr>
          <a:r>
            <a:rPr lang="en-US" sz="2400" b="0" i="0">
              <a:latin typeface="Trebuchet MS" panose="020B0603020202020204" pitchFamily="34" charset="0"/>
            </a:rPr>
            <a:t>Rare</a:t>
          </a:r>
          <a:endParaRPr lang="en-US" sz="2400">
            <a:latin typeface="Trebuchet MS" panose="020B0603020202020204" pitchFamily="34" charset="0"/>
          </a:endParaRPr>
        </a:p>
      </dgm:t>
    </dgm:pt>
    <dgm:pt modelId="{473E18EF-B564-4B5A-ACA0-F18F76FE542F}" type="parTrans" cxnId="{8E80A3EE-D51D-4351-85F2-E55D3D7228C9}">
      <dgm:prSet/>
      <dgm:spPr/>
      <dgm:t>
        <a:bodyPr/>
        <a:lstStyle/>
        <a:p>
          <a:endParaRPr lang="en-US"/>
        </a:p>
      </dgm:t>
    </dgm:pt>
    <dgm:pt modelId="{136173FA-4D79-4258-8089-B4BF2E0F5022}" type="sibTrans" cxnId="{8E80A3EE-D51D-4351-85F2-E55D3D7228C9}">
      <dgm:prSet/>
      <dgm:spPr/>
      <dgm:t>
        <a:bodyPr/>
        <a:lstStyle/>
        <a:p>
          <a:endParaRPr lang="en-US"/>
        </a:p>
      </dgm:t>
    </dgm:pt>
    <dgm:pt modelId="{367FBF93-1C8C-4BA2-A1BF-AC061A72C984}">
      <dgm:prSet phldrT="[Text]" custT="1">
        <dgm:style>
          <a:lnRef idx="3">
            <a:schemeClr val="lt1"/>
          </a:lnRef>
          <a:fillRef idx="1">
            <a:schemeClr val="accent3"/>
          </a:fillRef>
          <a:effectRef idx="1">
            <a:schemeClr val="accent3"/>
          </a:effectRef>
          <a:fontRef idx="minor">
            <a:schemeClr val="lt1"/>
          </a:fontRef>
        </dgm:style>
      </dgm:prSet>
      <dgm:spPr/>
      <dgm:t>
        <a:bodyPr/>
        <a:lstStyle/>
        <a:p>
          <a:pPr>
            <a:buFont typeface="Arial" panose="020B0604020202020204" pitchFamily="34" charset="0"/>
            <a:buChar char="•"/>
          </a:pPr>
          <a:r>
            <a:rPr lang="en-US" sz="2400" b="0" i="0">
              <a:latin typeface="Trebuchet MS" panose="020B0603020202020204" pitchFamily="34" charset="0"/>
            </a:rPr>
            <a:t>High financial impact</a:t>
          </a:r>
          <a:endParaRPr lang="en-US" sz="2400">
            <a:latin typeface="Trebuchet MS" panose="020B0603020202020204" pitchFamily="34" charset="0"/>
          </a:endParaRPr>
        </a:p>
      </dgm:t>
    </dgm:pt>
    <dgm:pt modelId="{AFFAF5A1-0489-43EB-B6D3-4CBF4180328F}" type="parTrans" cxnId="{1E96CE4C-88C0-46A8-B240-60FD59F65345}">
      <dgm:prSet/>
      <dgm:spPr/>
      <dgm:t>
        <a:bodyPr/>
        <a:lstStyle/>
        <a:p>
          <a:endParaRPr lang="en-US"/>
        </a:p>
      </dgm:t>
    </dgm:pt>
    <dgm:pt modelId="{9E2B6E88-8DF6-4082-B842-DE5796DC2D53}" type="sibTrans" cxnId="{1E96CE4C-88C0-46A8-B240-60FD59F65345}">
      <dgm:prSet/>
      <dgm:spPr/>
      <dgm:t>
        <a:bodyPr/>
        <a:lstStyle/>
        <a:p>
          <a:endParaRPr lang="en-US"/>
        </a:p>
      </dgm:t>
    </dgm:pt>
    <dgm:pt modelId="{A23EEAA7-FB05-4111-A9BB-843AA5C85360}">
      <dgm:prSet phldrT="[Text]" custT="1">
        <dgm:style>
          <a:lnRef idx="3">
            <a:schemeClr val="lt1"/>
          </a:lnRef>
          <a:fillRef idx="1">
            <a:schemeClr val="accent3"/>
          </a:fillRef>
          <a:effectRef idx="1">
            <a:schemeClr val="accent3"/>
          </a:effectRef>
          <a:fontRef idx="minor">
            <a:schemeClr val="lt1"/>
          </a:fontRef>
        </dgm:style>
      </dgm:prSet>
      <dgm:spPr/>
      <dgm:t>
        <a:bodyPr/>
        <a:lstStyle/>
        <a:p>
          <a:pPr>
            <a:buFont typeface="Arial" panose="020B0604020202020204" pitchFamily="34" charset="0"/>
            <a:buChar char="•"/>
          </a:pPr>
          <a:r>
            <a:rPr lang="en-US" sz="2400">
              <a:latin typeface="Trebuchet MS" panose="020B0603020202020204" pitchFamily="34" charset="0"/>
            </a:rPr>
            <a:t>Complex</a:t>
          </a:r>
        </a:p>
      </dgm:t>
    </dgm:pt>
    <dgm:pt modelId="{3F7AF501-8199-4D72-BCA0-89E783AA1579}" type="parTrans" cxnId="{29C8DC6F-8624-446D-B432-4B79171366BC}">
      <dgm:prSet/>
      <dgm:spPr/>
      <dgm:t>
        <a:bodyPr/>
        <a:lstStyle/>
        <a:p>
          <a:endParaRPr lang="en-US"/>
        </a:p>
      </dgm:t>
    </dgm:pt>
    <dgm:pt modelId="{1B268EBA-E328-4A48-B5CE-37DD415F70A4}" type="sibTrans" cxnId="{29C8DC6F-8624-446D-B432-4B79171366BC}">
      <dgm:prSet/>
      <dgm:spPr/>
      <dgm:t>
        <a:bodyPr/>
        <a:lstStyle/>
        <a:p>
          <a:endParaRPr lang="en-US"/>
        </a:p>
      </dgm:t>
    </dgm:pt>
    <dgm:pt modelId="{B09383BB-1274-4228-880D-CEEE328C71EA}">
      <dgm:prSet custT="1">
        <dgm:style>
          <a:lnRef idx="3">
            <a:schemeClr val="lt1"/>
          </a:lnRef>
          <a:fillRef idx="1">
            <a:schemeClr val="accent3"/>
          </a:fillRef>
          <a:effectRef idx="1">
            <a:schemeClr val="accent3"/>
          </a:effectRef>
          <a:fontRef idx="minor">
            <a:schemeClr val="lt1"/>
          </a:fontRef>
        </dgm:style>
      </dgm:prSet>
      <dgm:spPr/>
      <dgm:t>
        <a:bodyPr/>
        <a:lstStyle/>
        <a:p>
          <a:pPr>
            <a:buFont typeface="Arial" panose="020B0604020202020204" pitchFamily="34" charset="0"/>
            <a:buChar char="•"/>
          </a:pPr>
          <a:r>
            <a:rPr lang="en-US" sz="2200" b="0" i="0">
              <a:latin typeface="Trebuchet MS" panose="020B0603020202020204" pitchFamily="34" charset="0"/>
            </a:rPr>
            <a:t>Accidents</a:t>
          </a:r>
        </a:p>
      </dgm:t>
    </dgm:pt>
    <dgm:pt modelId="{A56F21FB-247B-46FE-9EB9-8797FF035034}" type="parTrans" cxnId="{C2CAE53C-B642-4E21-B961-53DBF62D5B27}">
      <dgm:prSet/>
      <dgm:spPr/>
      <dgm:t>
        <a:bodyPr/>
        <a:lstStyle/>
        <a:p>
          <a:endParaRPr lang="en-US"/>
        </a:p>
      </dgm:t>
    </dgm:pt>
    <dgm:pt modelId="{7B40B24D-AC56-4615-A0D9-54686AE8FF0D}" type="sibTrans" cxnId="{C2CAE53C-B642-4E21-B961-53DBF62D5B27}">
      <dgm:prSet/>
      <dgm:spPr/>
      <dgm:t>
        <a:bodyPr/>
        <a:lstStyle/>
        <a:p>
          <a:endParaRPr lang="en-US"/>
        </a:p>
      </dgm:t>
    </dgm:pt>
    <dgm:pt modelId="{AA63C729-C9DC-4D81-A1D5-81038B395B59}" type="pres">
      <dgm:prSet presAssocID="{098AABAB-947A-4885-8459-6C20E9841095}" presName="linear" presStyleCnt="0">
        <dgm:presLayoutVars>
          <dgm:dir/>
          <dgm:animLvl val="lvl"/>
          <dgm:resizeHandles val="exact"/>
        </dgm:presLayoutVars>
      </dgm:prSet>
      <dgm:spPr/>
    </dgm:pt>
    <dgm:pt modelId="{CB8A06EC-C0EA-49E5-A59B-D50224A7E778}" type="pres">
      <dgm:prSet presAssocID="{D2E66211-D1A7-4BF7-8572-52788551121E}" presName="parentLin" presStyleCnt="0"/>
      <dgm:spPr/>
    </dgm:pt>
    <dgm:pt modelId="{DBFD8B9C-6C48-4C6C-A8A2-5400F39A0606}" type="pres">
      <dgm:prSet presAssocID="{D2E66211-D1A7-4BF7-8572-52788551121E}" presName="parentLeftMargin" presStyleLbl="node1" presStyleIdx="0" presStyleCnt="2"/>
      <dgm:spPr/>
    </dgm:pt>
    <dgm:pt modelId="{6499A756-5B34-484E-9C8D-E289B11D83DC}" type="pres">
      <dgm:prSet presAssocID="{D2E66211-D1A7-4BF7-8572-52788551121E}" presName="parentText" presStyleLbl="node1" presStyleIdx="0" presStyleCnt="2">
        <dgm:presLayoutVars>
          <dgm:chMax val="0"/>
          <dgm:bulletEnabled val="1"/>
        </dgm:presLayoutVars>
      </dgm:prSet>
      <dgm:spPr/>
    </dgm:pt>
    <dgm:pt modelId="{F1277B65-317E-4A04-A1DE-922AE90F4F09}" type="pres">
      <dgm:prSet presAssocID="{D2E66211-D1A7-4BF7-8572-52788551121E}" presName="negativeSpace" presStyleCnt="0"/>
      <dgm:spPr/>
    </dgm:pt>
    <dgm:pt modelId="{9FAAFBA1-7649-41DD-9CC5-563152419DCA}" type="pres">
      <dgm:prSet presAssocID="{D2E66211-D1A7-4BF7-8572-52788551121E}" presName="childText" presStyleLbl="conFgAcc1" presStyleIdx="0" presStyleCnt="2">
        <dgm:presLayoutVars>
          <dgm:bulletEnabled val="1"/>
        </dgm:presLayoutVars>
      </dgm:prSet>
      <dgm:spPr/>
    </dgm:pt>
    <dgm:pt modelId="{13E5F64A-037B-4E60-9CC9-F20820BA0DC7}" type="pres">
      <dgm:prSet presAssocID="{E9875224-49F3-45A5-8F0B-71114FA36D87}" presName="spaceBetweenRectangles" presStyleCnt="0"/>
      <dgm:spPr/>
    </dgm:pt>
    <dgm:pt modelId="{FCD70A26-9523-4EDF-B271-D48D8D7B4B88}" type="pres">
      <dgm:prSet presAssocID="{4FA05E8F-2631-47F4-B830-2D2E1D189923}" presName="parentLin" presStyleCnt="0"/>
      <dgm:spPr/>
    </dgm:pt>
    <dgm:pt modelId="{7C8F647E-1F23-48DF-ABE0-485E49BAD49A}" type="pres">
      <dgm:prSet presAssocID="{4FA05E8F-2631-47F4-B830-2D2E1D189923}" presName="parentLeftMargin" presStyleLbl="node1" presStyleIdx="0" presStyleCnt="2"/>
      <dgm:spPr/>
    </dgm:pt>
    <dgm:pt modelId="{7FA590A7-BD9A-4C90-A71A-AFB759F93405}" type="pres">
      <dgm:prSet presAssocID="{4FA05E8F-2631-47F4-B830-2D2E1D189923}" presName="parentText" presStyleLbl="node1" presStyleIdx="1" presStyleCnt="2">
        <dgm:presLayoutVars>
          <dgm:chMax val="0"/>
          <dgm:bulletEnabled val="1"/>
        </dgm:presLayoutVars>
      </dgm:prSet>
      <dgm:spPr/>
    </dgm:pt>
    <dgm:pt modelId="{F3FA05FD-E3E6-4103-BFC9-5CBA9D9E4DE4}" type="pres">
      <dgm:prSet presAssocID="{4FA05E8F-2631-47F4-B830-2D2E1D189923}" presName="negativeSpace" presStyleCnt="0"/>
      <dgm:spPr/>
    </dgm:pt>
    <dgm:pt modelId="{4EE1535F-852B-4674-996A-06B675C93EEF}" type="pres">
      <dgm:prSet presAssocID="{4FA05E8F-2631-47F4-B830-2D2E1D189923}" presName="childText" presStyleLbl="conFgAcc1" presStyleIdx="1" presStyleCnt="2">
        <dgm:presLayoutVars>
          <dgm:bulletEnabled val="1"/>
        </dgm:presLayoutVars>
      </dgm:prSet>
      <dgm:spPr/>
    </dgm:pt>
  </dgm:ptLst>
  <dgm:cxnLst>
    <dgm:cxn modelId="{55CA6811-EA16-4404-BB8D-F0F5C8301D36}" srcId="{4FA05E8F-2631-47F4-B830-2D2E1D189923}" destId="{8C71A933-8561-4213-8E93-5B0391C94711}" srcOrd="1" destOrd="0" parTransId="{B0716E8C-B2E6-4E77-992A-60018CBD084E}" sibTransId="{D895AA32-F6F9-466E-9076-DD44EF24584B}"/>
    <dgm:cxn modelId="{82D8B314-5D40-4D46-BC42-876E6912346B}" type="presOf" srcId="{D2E66211-D1A7-4BF7-8572-52788551121E}" destId="{DBFD8B9C-6C48-4C6C-A8A2-5400F39A0606}" srcOrd="0" destOrd="0" presId="urn:microsoft.com/office/officeart/2005/8/layout/list1"/>
    <dgm:cxn modelId="{6028D21E-6B6B-4A56-86C0-5E48F7060F6E}" type="presOf" srcId="{098AABAB-947A-4885-8459-6C20E9841095}" destId="{AA63C729-C9DC-4D81-A1D5-81038B395B59}" srcOrd="0" destOrd="0" presId="urn:microsoft.com/office/officeart/2005/8/layout/list1"/>
    <dgm:cxn modelId="{97F01937-76ED-4935-A397-6DD15CB75353}" type="presOf" srcId="{B09383BB-1274-4228-880D-CEEE328C71EA}" destId="{4EE1535F-852B-4674-996A-06B675C93EEF}" srcOrd="0" destOrd="3" presId="urn:microsoft.com/office/officeart/2005/8/layout/list1"/>
    <dgm:cxn modelId="{E9721E39-D180-4E2C-8BB1-8AE4BBBBDA30}" srcId="{098AABAB-947A-4885-8459-6C20E9841095}" destId="{4FA05E8F-2631-47F4-B830-2D2E1D189923}" srcOrd="1" destOrd="0" parTransId="{B33946E9-06D7-47F7-A0D4-CA5A77FBE027}" sibTransId="{D2E52718-AD34-4DB7-BBD0-EFF7A90A0F20}"/>
    <dgm:cxn modelId="{C2CAE53C-B642-4E21-B961-53DBF62D5B27}" srcId="{4FA05E8F-2631-47F4-B830-2D2E1D189923}" destId="{B09383BB-1274-4228-880D-CEEE328C71EA}" srcOrd="3" destOrd="0" parTransId="{A56F21FB-247B-46FE-9EB9-8797FF035034}" sibTransId="{7B40B24D-AC56-4615-A0D9-54686AE8FF0D}"/>
    <dgm:cxn modelId="{AF889740-D1D8-462A-9D9B-E328B75EA017}" srcId="{D2E66211-D1A7-4BF7-8572-52788551121E}" destId="{C7F1C40F-0043-405A-809F-4AEFD5D42B1E}" srcOrd="0" destOrd="0" parTransId="{814E20D9-DA23-4CD2-9F20-91E3F7A44258}" sibTransId="{99021AC9-BAD7-4F27-9FCD-E750165AF012}"/>
    <dgm:cxn modelId="{E6C60345-BE34-4349-B49D-8B420C9E903D}" type="presOf" srcId="{D2E66211-D1A7-4BF7-8572-52788551121E}" destId="{6499A756-5B34-484E-9C8D-E289B11D83DC}" srcOrd="1" destOrd="0" presId="urn:microsoft.com/office/officeart/2005/8/layout/list1"/>
    <dgm:cxn modelId="{1E96CE4C-88C0-46A8-B240-60FD59F65345}" srcId="{D2E66211-D1A7-4BF7-8572-52788551121E}" destId="{367FBF93-1C8C-4BA2-A1BF-AC061A72C984}" srcOrd="2" destOrd="0" parTransId="{AFFAF5A1-0489-43EB-B6D3-4CBF4180328F}" sibTransId="{9E2B6E88-8DF6-4082-B842-DE5796DC2D53}"/>
    <dgm:cxn modelId="{E1EDDC4C-23F6-4EED-826F-EC2004C8CE7C}" type="presOf" srcId="{8339486D-1DD8-4D97-83CD-88EBE7E1B609}" destId="{4EE1535F-852B-4674-996A-06B675C93EEF}" srcOrd="0" destOrd="2" presId="urn:microsoft.com/office/officeart/2005/8/layout/list1"/>
    <dgm:cxn modelId="{29C8DC6F-8624-446D-B432-4B79171366BC}" srcId="{D2E66211-D1A7-4BF7-8572-52788551121E}" destId="{A23EEAA7-FB05-4111-A9BB-843AA5C85360}" srcOrd="3" destOrd="0" parTransId="{3F7AF501-8199-4D72-BCA0-89E783AA1579}" sibTransId="{1B268EBA-E328-4A48-B5CE-37DD415F70A4}"/>
    <dgm:cxn modelId="{DA0C3451-F1EC-48D5-911C-FFEB13AC1252}" type="presOf" srcId="{367FBF93-1C8C-4BA2-A1BF-AC061A72C984}" destId="{9FAAFBA1-7649-41DD-9CC5-563152419DCA}" srcOrd="0" destOrd="2" presId="urn:microsoft.com/office/officeart/2005/8/layout/list1"/>
    <dgm:cxn modelId="{FC470C52-5EB6-45ED-96C3-6EF84F0318CE}" type="presOf" srcId="{4FA05E8F-2631-47F4-B830-2D2E1D189923}" destId="{7C8F647E-1F23-48DF-ABE0-485E49BAD49A}" srcOrd="0" destOrd="0" presId="urn:microsoft.com/office/officeart/2005/8/layout/list1"/>
    <dgm:cxn modelId="{10E5E373-7C7C-4ED7-8C6B-24C30B57F2D6}" type="presOf" srcId="{8C71A933-8561-4213-8E93-5B0391C94711}" destId="{4EE1535F-852B-4674-996A-06B675C93EEF}" srcOrd="0" destOrd="1" presId="urn:microsoft.com/office/officeart/2005/8/layout/list1"/>
    <dgm:cxn modelId="{67161480-27B5-42EA-8CE0-616A08B6FF87}" srcId="{4FA05E8F-2631-47F4-B830-2D2E1D189923}" destId="{E268D7F5-67CA-4F81-B1A0-7B7B403D047C}" srcOrd="0" destOrd="0" parTransId="{89E5FD64-6ECE-4510-8C8F-D6E6F964C5C6}" sibTransId="{7EB49FEB-C0DD-4BD8-93BC-85002F0FFF97}"/>
    <dgm:cxn modelId="{9FBFFF80-ADDC-48F2-AB88-01FBE06B5281}" type="presOf" srcId="{C7F1C40F-0043-405A-809F-4AEFD5D42B1E}" destId="{9FAAFBA1-7649-41DD-9CC5-563152419DCA}" srcOrd="0" destOrd="0" presId="urn:microsoft.com/office/officeart/2005/8/layout/list1"/>
    <dgm:cxn modelId="{8464A79D-8555-45BD-9ADF-352E62C0D73A}" type="presOf" srcId="{E268D7F5-67CA-4F81-B1A0-7B7B403D047C}" destId="{4EE1535F-852B-4674-996A-06B675C93EEF}" srcOrd="0" destOrd="0" presId="urn:microsoft.com/office/officeart/2005/8/layout/list1"/>
    <dgm:cxn modelId="{3EADC1A7-FB7A-4A9B-9A27-209D201205ED}" type="presOf" srcId="{871A5C6A-E980-4426-87A0-45A303A69460}" destId="{9FAAFBA1-7649-41DD-9CC5-563152419DCA}" srcOrd="0" destOrd="1" presId="urn:microsoft.com/office/officeart/2005/8/layout/list1"/>
    <dgm:cxn modelId="{B98A7CC4-BDAB-47CB-95B8-175BDABA5CC1}" type="presOf" srcId="{4FA05E8F-2631-47F4-B830-2D2E1D189923}" destId="{7FA590A7-BD9A-4C90-A71A-AFB759F93405}" srcOrd="1" destOrd="0" presId="urn:microsoft.com/office/officeart/2005/8/layout/list1"/>
    <dgm:cxn modelId="{FF8F1CE0-7CA6-477A-868A-D291D501F805}" type="presOf" srcId="{A23EEAA7-FB05-4111-A9BB-843AA5C85360}" destId="{9FAAFBA1-7649-41DD-9CC5-563152419DCA}" srcOrd="0" destOrd="3" presId="urn:microsoft.com/office/officeart/2005/8/layout/list1"/>
    <dgm:cxn modelId="{12B520E5-ECBC-4A72-B9F8-60241630A0D2}" srcId="{098AABAB-947A-4885-8459-6C20E9841095}" destId="{D2E66211-D1A7-4BF7-8572-52788551121E}" srcOrd="0" destOrd="0" parTransId="{A574AE5F-32E0-42A1-88FE-E96382FE8F5B}" sibTransId="{E9875224-49F3-45A5-8F0B-71114FA36D87}"/>
    <dgm:cxn modelId="{8E80A3EE-D51D-4351-85F2-E55D3D7228C9}" srcId="{D2E66211-D1A7-4BF7-8572-52788551121E}" destId="{871A5C6A-E980-4426-87A0-45A303A69460}" srcOrd="1" destOrd="0" parTransId="{473E18EF-B564-4B5A-ACA0-F18F76FE542F}" sibTransId="{136173FA-4D79-4258-8089-B4BF2E0F5022}"/>
    <dgm:cxn modelId="{C70CDFF3-4FF8-4043-B9ED-BE765B4FB93A}" srcId="{4FA05E8F-2631-47F4-B830-2D2E1D189923}" destId="{8339486D-1DD8-4D97-83CD-88EBE7E1B609}" srcOrd="2" destOrd="0" parTransId="{8454F3EF-5377-4089-85C1-24B2EEF42BDE}" sibTransId="{8D2B1412-7DD5-40A8-8E4F-C9EAA1EE2CD0}"/>
    <dgm:cxn modelId="{B8CE905D-22F8-435E-AA5D-C4EF06806D36}" type="presParOf" srcId="{AA63C729-C9DC-4D81-A1D5-81038B395B59}" destId="{CB8A06EC-C0EA-49E5-A59B-D50224A7E778}" srcOrd="0" destOrd="0" presId="urn:microsoft.com/office/officeart/2005/8/layout/list1"/>
    <dgm:cxn modelId="{298CB3CE-89F7-4F9E-BDB4-20319D841F98}" type="presParOf" srcId="{CB8A06EC-C0EA-49E5-A59B-D50224A7E778}" destId="{DBFD8B9C-6C48-4C6C-A8A2-5400F39A0606}" srcOrd="0" destOrd="0" presId="urn:microsoft.com/office/officeart/2005/8/layout/list1"/>
    <dgm:cxn modelId="{DFD430FF-49BF-4211-AF73-CB1C35F6698B}" type="presParOf" srcId="{CB8A06EC-C0EA-49E5-A59B-D50224A7E778}" destId="{6499A756-5B34-484E-9C8D-E289B11D83DC}" srcOrd="1" destOrd="0" presId="urn:microsoft.com/office/officeart/2005/8/layout/list1"/>
    <dgm:cxn modelId="{64C92F8D-F502-4B16-93D4-2B383BCED1CE}" type="presParOf" srcId="{AA63C729-C9DC-4D81-A1D5-81038B395B59}" destId="{F1277B65-317E-4A04-A1DE-922AE90F4F09}" srcOrd="1" destOrd="0" presId="urn:microsoft.com/office/officeart/2005/8/layout/list1"/>
    <dgm:cxn modelId="{D099410A-197C-43E3-8279-9FE05506099F}" type="presParOf" srcId="{AA63C729-C9DC-4D81-A1D5-81038B395B59}" destId="{9FAAFBA1-7649-41DD-9CC5-563152419DCA}" srcOrd="2" destOrd="0" presId="urn:microsoft.com/office/officeart/2005/8/layout/list1"/>
    <dgm:cxn modelId="{3F480EEF-ABE3-49E7-907D-0168906699C2}" type="presParOf" srcId="{AA63C729-C9DC-4D81-A1D5-81038B395B59}" destId="{13E5F64A-037B-4E60-9CC9-F20820BA0DC7}" srcOrd="3" destOrd="0" presId="urn:microsoft.com/office/officeart/2005/8/layout/list1"/>
    <dgm:cxn modelId="{A98FFADC-027B-4306-B14E-DAEEAAC3C85E}" type="presParOf" srcId="{AA63C729-C9DC-4D81-A1D5-81038B395B59}" destId="{FCD70A26-9523-4EDF-B271-D48D8D7B4B88}" srcOrd="4" destOrd="0" presId="urn:microsoft.com/office/officeart/2005/8/layout/list1"/>
    <dgm:cxn modelId="{C6967D73-81CC-46D2-8371-659B2BB4EF16}" type="presParOf" srcId="{FCD70A26-9523-4EDF-B271-D48D8D7B4B88}" destId="{7C8F647E-1F23-48DF-ABE0-485E49BAD49A}" srcOrd="0" destOrd="0" presId="urn:microsoft.com/office/officeart/2005/8/layout/list1"/>
    <dgm:cxn modelId="{1B082D87-268E-434B-96FE-49FF2DD4AB83}" type="presParOf" srcId="{FCD70A26-9523-4EDF-B271-D48D8D7B4B88}" destId="{7FA590A7-BD9A-4C90-A71A-AFB759F93405}" srcOrd="1" destOrd="0" presId="urn:microsoft.com/office/officeart/2005/8/layout/list1"/>
    <dgm:cxn modelId="{ABFAFBB7-9EB1-40E5-B38A-F3FADE10F6A7}" type="presParOf" srcId="{AA63C729-C9DC-4D81-A1D5-81038B395B59}" destId="{F3FA05FD-E3E6-4103-BFC9-5CBA9D9E4DE4}" srcOrd="5" destOrd="0" presId="urn:microsoft.com/office/officeart/2005/8/layout/list1"/>
    <dgm:cxn modelId="{F826D273-64D4-40F3-9E6D-EAC09D83BAA8}" type="presParOf" srcId="{AA63C729-C9DC-4D81-A1D5-81038B395B59}" destId="{4EE1535F-852B-4674-996A-06B675C93EEF}" srcOrd="6"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98AABAB-947A-4885-8459-6C20E98410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6E9AA87-C562-4622-8542-E3BBF31F9146}">
      <dgm:prSet custT="1">
        <dgm:style>
          <a:lnRef idx="1">
            <a:schemeClr val="dk1"/>
          </a:lnRef>
          <a:fillRef idx="2">
            <a:schemeClr val="dk1"/>
          </a:fillRef>
          <a:effectRef idx="1">
            <a:schemeClr val="dk1"/>
          </a:effectRef>
          <a:fontRef idx="minor">
            <a:schemeClr val="dk1"/>
          </a:fontRef>
        </dgm:style>
      </dgm:prSet>
      <dgm:spPr/>
      <dgm:t>
        <a:bodyPr/>
        <a:lstStyle/>
        <a:p>
          <a:pPr marL="548640" algn="ctr"/>
          <a:r>
            <a:rPr lang="en-US" sz="2400" b="1" i="0">
              <a:latin typeface="Trebuchet MS" panose="020B0603020202020204" pitchFamily="34" charset="0"/>
            </a:rPr>
            <a:t>Challenges for Actuaries</a:t>
          </a:r>
          <a:endParaRPr lang="en-US" sz="2400" b="0" i="0">
            <a:latin typeface="Trebuchet MS" panose="020B0603020202020204" pitchFamily="34" charset="0"/>
          </a:endParaRPr>
        </a:p>
      </dgm:t>
    </dgm:pt>
    <dgm:pt modelId="{BD776821-6F4D-4A1F-A6C9-425D41197883}" type="parTrans" cxnId="{B0165616-11B8-47B4-BB59-96AC84A933E6}">
      <dgm:prSet/>
      <dgm:spPr/>
      <dgm:t>
        <a:bodyPr/>
        <a:lstStyle/>
        <a:p>
          <a:endParaRPr lang="en-US" sz="2400">
            <a:latin typeface="Trebuchet MS" panose="020B0603020202020204" pitchFamily="34" charset="0"/>
          </a:endParaRPr>
        </a:p>
      </dgm:t>
    </dgm:pt>
    <dgm:pt modelId="{CAB1E5E6-D7D7-4F29-8C14-8E5E8D679B52}" type="sibTrans" cxnId="{B0165616-11B8-47B4-BB59-96AC84A933E6}">
      <dgm:prSet/>
      <dgm:spPr/>
      <dgm:t>
        <a:bodyPr/>
        <a:lstStyle/>
        <a:p>
          <a:endParaRPr lang="en-US" sz="2400">
            <a:latin typeface="Trebuchet MS" panose="020B0603020202020204" pitchFamily="34" charset="0"/>
          </a:endParaRPr>
        </a:p>
      </dgm:t>
    </dgm:pt>
    <dgm:pt modelId="{24568360-228C-4F8A-8873-C197D7762489}">
      <dgm:prSet custT="1">
        <dgm:style>
          <a:lnRef idx="1">
            <a:schemeClr val="accent3"/>
          </a:lnRef>
          <a:fillRef idx="2">
            <a:schemeClr val="accent3"/>
          </a:fillRef>
          <a:effectRef idx="1">
            <a:schemeClr val="accent3"/>
          </a:effectRef>
          <a:fontRef idx="minor">
            <a:schemeClr val="dk1"/>
          </a:fontRef>
        </dgm:style>
      </dgm:prSet>
      <dgm:spPr/>
      <dgm:t>
        <a:bodyPr/>
        <a:lstStyle/>
        <a:p>
          <a:pPr>
            <a:buFont typeface="Arial" panose="020B0604020202020204" pitchFamily="34" charset="0"/>
            <a:buChar char="•"/>
          </a:pPr>
          <a:r>
            <a:rPr lang="en-US" sz="2400" b="0" i="0">
              <a:latin typeface="Trebuchet MS" panose="020B0603020202020204" pitchFamily="34" charset="0"/>
            </a:rPr>
            <a:t>Balancing adequate pricing</a:t>
          </a:r>
        </a:p>
      </dgm:t>
    </dgm:pt>
    <dgm:pt modelId="{C6874A49-DB78-44E8-BC64-F8EE06182B88}" type="parTrans" cxnId="{703A9573-14D8-4A7A-A621-19FEF164B910}">
      <dgm:prSet/>
      <dgm:spPr/>
      <dgm:t>
        <a:bodyPr/>
        <a:lstStyle/>
        <a:p>
          <a:endParaRPr lang="en-US" sz="2400">
            <a:latin typeface="Trebuchet MS" panose="020B0603020202020204" pitchFamily="34" charset="0"/>
          </a:endParaRPr>
        </a:p>
      </dgm:t>
    </dgm:pt>
    <dgm:pt modelId="{07C79BB8-35D0-4A0A-A420-90EDC6184C81}" type="sibTrans" cxnId="{703A9573-14D8-4A7A-A621-19FEF164B910}">
      <dgm:prSet/>
      <dgm:spPr/>
      <dgm:t>
        <a:bodyPr/>
        <a:lstStyle/>
        <a:p>
          <a:endParaRPr lang="en-US" sz="2400">
            <a:latin typeface="Trebuchet MS" panose="020B0603020202020204" pitchFamily="34" charset="0"/>
          </a:endParaRPr>
        </a:p>
      </dgm:t>
    </dgm:pt>
    <dgm:pt modelId="{17EB1080-611D-4443-8C6F-076ECFF56866}">
      <dgm:prSet custT="1">
        <dgm:style>
          <a:lnRef idx="1">
            <a:schemeClr val="accent3"/>
          </a:lnRef>
          <a:fillRef idx="2">
            <a:schemeClr val="accent3"/>
          </a:fillRef>
          <a:effectRef idx="1">
            <a:schemeClr val="accent3"/>
          </a:effectRef>
          <a:fontRef idx="minor">
            <a:schemeClr val="dk1"/>
          </a:fontRef>
        </dgm:style>
      </dgm:prSet>
      <dgm:spPr/>
      <dgm:t>
        <a:bodyPr/>
        <a:lstStyle/>
        <a:p>
          <a:pPr>
            <a:buFont typeface="Arial" panose="020B0604020202020204" pitchFamily="34" charset="0"/>
            <a:buChar char="•"/>
          </a:pPr>
          <a:r>
            <a:rPr lang="en-US" sz="2400" b="0" i="0">
              <a:latin typeface="Trebuchet MS" panose="020B0603020202020204" pitchFamily="34" charset="0"/>
            </a:rPr>
            <a:t>Maintaining competitiveness</a:t>
          </a:r>
        </a:p>
      </dgm:t>
    </dgm:pt>
    <dgm:pt modelId="{A48559FE-62E0-4A15-B40A-FEED6CE816B1}" type="parTrans" cxnId="{BF27BE9B-C176-4A8B-9391-57209175F7EC}">
      <dgm:prSet/>
      <dgm:spPr/>
      <dgm:t>
        <a:bodyPr/>
        <a:lstStyle/>
        <a:p>
          <a:endParaRPr lang="en-US" sz="2400">
            <a:latin typeface="Trebuchet MS" panose="020B0603020202020204" pitchFamily="34" charset="0"/>
          </a:endParaRPr>
        </a:p>
      </dgm:t>
    </dgm:pt>
    <dgm:pt modelId="{44AA0747-66FC-42C2-8414-2370A53D56FE}" type="sibTrans" cxnId="{BF27BE9B-C176-4A8B-9391-57209175F7EC}">
      <dgm:prSet/>
      <dgm:spPr/>
      <dgm:t>
        <a:bodyPr/>
        <a:lstStyle/>
        <a:p>
          <a:endParaRPr lang="en-US" sz="2400">
            <a:latin typeface="Trebuchet MS" panose="020B0603020202020204" pitchFamily="34" charset="0"/>
          </a:endParaRPr>
        </a:p>
      </dgm:t>
    </dgm:pt>
    <dgm:pt modelId="{9F28487F-B974-4923-9E87-AD0924139A6E}" type="pres">
      <dgm:prSet presAssocID="{098AABAB-947A-4885-8459-6C20E9841095}" presName="linear" presStyleCnt="0">
        <dgm:presLayoutVars>
          <dgm:dir/>
          <dgm:animLvl val="lvl"/>
          <dgm:resizeHandles val="exact"/>
        </dgm:presLayoutVars>
      </dgm:prSet>
      <dgm:spPr/>
    </dgm:pt>
    <dgm:pt modelId="{C5622F3C-2B09-4558-8498-EF206333034F}" type="pres">
      <dgm:prSet presAssocID="{C6E9AA87-C562-4622-8542-E3BBF31F9146}" presName="parentLin" presStyleCnt="0"/>
      <dgm:spPr/>
    </dgm:pt>
    <dgm:pt modelId="{DA1696CC-68E4-4868-9F37-B63DF4C81AEF}" type="pres">
      <dgm:prSet presAssocID="{C6E9AA87-C562-4622-8542-E3BBF31F9146}" presName="parentLeftMargin" presStyleLbl="node1" presStyleIdx="0" presStyleCnt="1"/>
      <dgm:spPr/>
    </dgm:pt>
    <dgm:pt modelId="{68F84217-375A-4E54-AE66-B3AFC254EE66}" type="pres">
      <dgm:prSet presAssocID="{C6E9AA87-C562-4622-8542-E3BBF31F9146}" presName="parentText" presStyleLbl="node1" presStyleIdx="0" presStyleCnt="1">
        <dgm:presLayoutVars>
          <dgm:chMax val="0"/>
          <dgm:bulletEnabled val="1"/>
        </dgm:presLayoutVars>
      </dgm:prSet>
      <dgm:spPr/>
    </dgm:pt>
    <dgm:pt modelId="{129126DD-EF78-4755-A707-8C112CED8FD3}" type="pres">
      <dgm:prSet presAssocID="{C6E9AA87-C562-4622-8542-E3BBF31F9146}" presName="negativeSpace" presStyleCnt="0"/>
      <dgm:spPr/>
    </dgm:pt>
    <dgm:pt modelId="{3CD7A08E-E96C-451A-98D4-DF495F0EB777}" type="pres">
      <dgm:prSet presAssocID="{C6E9AA87-C562-4622-8542-E3BBF31F9146}" presName="childText" presStyleLbl="conFgAcc1" presStyleIdx="0" presStyleCnt="1">
        <dgm:presLayoutVars>
          <dgm:bulletEnabled val="1"/>
        </dgm:presLayoutVars>
      </dgm:prSet>
      <dgm:spPr/>
    </dgm:pt>
  </dgm:ptLst>
  <dgm:cxnLst>
    <dgm:cxn modelId="{B0165616-11B8-47B4-BB59-96AC84A933E6}" srcId="{098AABAB-947A-4885-8459-6C20E9841095}" destId="{C6E9AA87-C562-4622-8542-E3BBF31F9146}" srcOrd="0" destOrd="0" parTransId="{BD776821-6F4D-4A1F-A6C9-425D41197883}" sibTransId="{CAB1E5E6-D7D7-4F29-8C14-8E5E8D679B52}"/>
    <dgm:cxn modelId="{0B7BB15D-9909-473D-9456-CAAD8C111E76}" type="presOf" srcId="{24568360-228C-4F8A-8873-C197D7762489}" destId="{3CD7A08E-E96C-451A-98D4-DF495F0EB777}" srcOrd="0" destOrd="0" presId="urn:microsoft.com/office/officeart/2005/8/layout/list1"/>
    <dgm:cxn modelId="{8321E668-0CC3-4F2A-91EB-34582AC96990}" type="presOf" srcId="{098AABAB-947A-4885-8459-6C20E9841095}" destId="{9F28487F-B974-4923-9E87-AD0924139A6E}" srcOrd="0" destOrd="0" presId="urn:microsoft.com/office/officeart/2005/8/layout/list1"/>
    <dgm:cxn modelId="{10810E6A-5C5F-4B1C-9D75-2EEF9BD94341}" type="presOf" srcId="{C6E9AA87-C562-4622-8542-E3BBF31F9146}" destId="{DA1696CC-68E4-4868-9F37-B63DF4C81AEF}" srcOrd="0" destOrd="0" presId="urn:microsoft.com/office/officeart/2005/8/layout/list1"/>
    <dgm:cxn modelId="{029B4B52-6065-4A9B-942A-3CB7FB48281A}" type="presOf" srcId="{17EB1080-611D-4443-8C6F-076ECFF56866}" destId="{3CD7A08E-E96C-451A-98D4-DF495F0EB777}" srcOrd="0" destOrd="1" presId="urn:microsoft.com/office/officeart/2005/8/layout/list1"/>
    <dgm:cxn modelId="{703A9573-14D8-4A7A-A621-19FEF164B910}" srcId="{C6E9AA87-C562-4622-8542-E3BBF31F9146}" destId="{24568360-228C-4F8A-8873-C197D7762489}" srcOrd="0" destOrd="0" parTransId="{C6874A49-DB78-44E8-BC64-F8EE06182B88}" sibTransId="{07C79BB8-35D0-4A0A-A420-90EDC6184C81}"/>
    <dgm:cxn modelId="{BF27BE9B-C176-4A8B-9391-57209175F7EC}" srcId="{C6E9AA87-C562-4622-8542-E3BBF31F9146}" destId="{17EB1080-611D-4443-8C6F-076ECFF56866}" srcOrd="1" destOrd="0" parTransId="{A48559FE-62E0-4A15-B40A-FEED6CE816B1}" sibTransId="{44AA0747-66FC-42C2-8414-2370A53D56FE}"/>
    <dgm:cxn modelId="{F1CE91E1-B0FC-4EB3-B6EB-5A6390165D8E}" type="presOf" srcId="{C6E9AA87-C562-4622-8542-E3BBF31F9146}" destId="{68F84217-375A-4E54-AE66-B3AFC254EE66}" srcOrd="1" destOrd="0" presId="urn:microsoft.com/office/officeart/2005/8/layout/list1"/>
    <dgm:cxn modelId="{C285E816-D854-4586-9763-DF36A76190E0}" type="presParOf" srcId="{9F28487F-B974-4923-9E87-AD0924139A6E}" destId="{C5622F3C-2B09-4558-8498-EF206333034F}" srcOrd="0" destOrd="0" presId="urn:microsoft.com/office/officeart/2005/8/layout/list1"/>
    <dgm:cxn modelId="{49DC2E11-D023-4C18-ADE6-08B1C1E4E3E1}" type="presParOf" srcId="{C5622F3C-2B09-4558-8498-EF206333034F}" destId="{DA1696CC-68E4-4868-9F37-B63DF4C81AEF}" srcOrd="0" destOrd="0" presId="urn:microsoft.com/office/officeart/2005/8/layout/list1"/>
    <dgm:cxn modelId="{D6DDEED8-90A0-42E6-8A72-BC04FED3D35B}" type="presParOf" srcId="{C5622F3C-2B09-4558-8498-EF206333034F}" destId="{68F84217-375A-4E54-AE66-B3AFC254EE66}" srcOrd="1" destOrd="0" presId="urn:microsoft.com/office/officeart/2005/8/layout/list1"/>
    <dgm:cxn modelId="{F411E541-16C1-4EA3-ADBC-BA4DD8DCF3A0}" type="presParOf" srcId="{9F28487F-B974-4923-9E87-AD0924139A6E}" destId="{129126DD-EF78-4755-A707-8C112CED8FD3}" srcOrd="1" destOrd="0" presId="urn:microsoft.com/office/officeart/2005/8/layout/list1"/>
    <dgm:cxn modelId="{E737FA19-7CC9-4AEB-B38E-185CB17DE640}" type="presParOf" srcId="{9F28487F-B974-4923-9E87-AD0924139A6E}" destId="{3CD7A08E-E96C-451A-98D4-DF495F0EB777}" srcOrd="2" destOrd="0" presId="urn:microsoft.com/office/officeart/2005/8/layout/list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118DB29-BBC5-491F-8F46-5DCA3D09C2DC}" type="doc">
      <dgm:prSet loTypeId="urn:microsoft.com/office/officeart/2005/8/layout/process5" loCatId="process" qsTypeId="urn:microsoft.com/office/officeart/2005/8/quickstyle/3d1" qsCatId="3D" csTypeId="urn:microsoft.com/office/officeart/2005/8/colors/accent1_1" csCatId="accent1" phldr="1"/>
      <dgm:spPr/>
      <dgm:t>
        <a:bodyPr/>
        <a:lstStyle/>
        <a:p>
          <a:endParaRPr lang="en-IN"/>
        </a:p>
      </dgm:t>
    </dgm:pt>
    <dgm:pt modelId="{CC55FF2D-80F6-43E6-84DD-7F373A2C622A}">
      <dgm:prSet phldrT="[Text]" custT="1"/>
      <dgm:spPr/>
      <dgm:t>
        <a:bodyPr/>
        <a:lstStyle/>
        <a:p>
          <a:r>
            <a:rPr lang="en-IN" sz="2400" dirty="0">
              <a:latin typeface="Trebuchet MS" panose="020B0603020202020204" pitchFamily="34" charset="0"/>
            </a:rPr>
            <a:t>Set monetary large loss thresholds</a:t>
          </a:r>
        </a:p>
      </dgm:t>
    </dgm:pt>
    <dgm:pt modelId="{D7A81681-0AB4-4B6E-98AC-FB6084A28F46}" type="parTrans" cxnId="{25902CAB-6DF6-4A05-9EF3-F40BD9D89B56}">
      <dgm:prSet/>
      <dgm:spPr/>
      <dgm:t>
        <a:bodyPr/>
        <a:lstStyle/>
        <a:p>
          <a:endParaRPr lang="en-IN" sz="2000">
            <a:latin typeface="Trebuchet MS" panose="020B0603020202020204" pitchFamily="34" charset="0"/>
          </a:endParaRPr>
        </a:p>
      </dgm:t>
    </dgm:pt>
    <dgm:pt modelId="{27B09A57-07D8-4933-B5EA-1568C5A5EE74}" type="sibTrans" cxnId="{25902CAB-6DF6-4A05-9EF3-F40BD9D89B56}">
      <dgm:prSet custT="1"/>
      <dgm:spPr>
        <a:solidFill>
          <a:srgbClr val="1C73A9"/>
        </a:solidFill>
        <a:ln>
          <a:solidFill>
            <a:srgbClr val="1C73A9"/>
          </a:solidFill>
        </a:ln>
      </dgm:spPr>
      <dgm:t>
        <a:bodyPr/>
        <a:lstStyle/>
        <a:p>
          <a:endParaRPr lang="en-IN" sz="2000">
            <a:latin typeface="Trebuchet MS" panose="020B0603020202020204" pitchFamily="34" charset="0"/>
          </a:endParaRPr>
        </a:p>
      </dgm:t>
    </dgm:pt>
    <dgm:pt modelId="{9D87F66B-56C4-4FB8-BD95-62EA5F1A25EF}">
      <dgm:prSet phldrT="[Text]" custT="1"/>
      <dgm:spPr/>
      <dgm:t>
        <a:bodyPr/>
        <a:lstStyle/>
        <a:p>
          <a:r>
            <a:rPr lang="en-US" sz="2400" dirty="0">
              <a:latin typeface="Trebuchet MS" panose="020B0603020202020204" pitchFamily="34" charset="0"/>
            </a:rPr>
            <a:t>Identify and categorize large claims</a:t>
          </a:r>
          <a:endParaRPr lang="en-IN" sz="2400" dirty="0">
            <a:latin typeface="Trebuchet MS" panose="020B0603020202020204" pitchFamily="34" charset="0"/>
          </a:endParaRPr>
        </a:p>
      </dgm:t>
    </dgm:pt>
    <dgm:pt modelId="{D950A409-5EF1-4D93-99CA-F02A158EA3AA}" type="parTrans" cxnId="{4277F4D6-B38F-4ADE-A156-4F6DD09701FA}">
      <dgm:prSet/>
      <dgm:spPr/>
      <dgm:t>
        <a:bodyPr/>
        <a:lstStyle/>
        <a:p>
          <a:endParaRPr lang="en-IN" sz="2000">
            <a:latin typeface="Trebuchet MS" panose="020B0603020202020204" pitchFamily="34" charset="0"/>
          </a:endParaRPr>
        </a:p>
      </dgm:t>
    </dgm:pt>
    <dgm:pt modelId="{B4B5AC3F-8A8B-40F4-9C8F-41730F6D1C95}" type="sibTrans" cxnId="{4277F4D6-B38F-4ADE-A156-4F6DD09701FA}">
      <dgm:prSet custT="1"/>
      <dgm:spPr>
        <a:solidFill>
          <a:srgbClr val="1C73A9"/>
        </a:solidFill>
        <a:ln>
          <a:solidFill>
            <a:srgbClr val="1C73A9"/>
          </a:solidFill>
        </a:ln>
      </dgm:spPr>
      <dgm:t>
        <a:bodyPr/>
        <a:lstStyle/>
        <a:p>
          <a:endParaRPr lang="en-IN" sz="2000">
            <a:latin typeface="Trebuchet MS" panose="020B0603020202020204" pitchFamily="34" charset="0"/>
          </a:endParaRPr>
        </a:p>
      </dgm:t>
    </dgm:pt>
    <dgm:pt modelId="{15973A77-57E4-4C95-A78D-744BED4EBD85}">
      <dgm:prSet phldrT="[Text]" custT="1"/>
      <dgm:spPr/>
      <dgm:t>
        <a:bodyPr/>
        <a:lstStyle/>
        <a:p>
          <a:r>
            <a:rPr lang="en-US" sz="2400">
              <a:latin typeface="Trebuchet MS" panose="020B0603020202020204" pitchFamily="34" charset="0"/>
            </a:rPr>
            <a:t>Adjust historical data for Inflation</a:t>
          </a:r>
          <a:endParaRPr lang="en-IN" sz="2400">
            <a:latin typeface="Trebuchet MS" panose="020B0603020202020204" pitchFamily="34" charset="0"/>
          </a:endParaRPr>
        </a:p>
      </dgm:t>
    </dgm:pt>
    <dgm:pt modelId="{78742846-E60B-44BB-A3A2-634E860EB9F7}" type="parTrans" cxnId="{763F517D-1873-42B6-A191-E562899EEBEB}">
      <dgm:prSet/>
      <dgm:spPr/>
      <dgm:t>
        <a:bodyPr/>
        <a:lstStyle/>
        <a:p>
          <a:endParaRPr lang="en-IN" sz="2000">
            <a:latin typeface="Trebuchet MS" panose="020B0603020202020204" pitchFamily="34" charset="0"/>
          </a:endParaRPr>
        </a:p>
      </dgm:t>
    </dgm:pt>
    <dgm:pt modelId="{CC40CE6F-0DD3-49AA-8F00-19431668CA45}" type="sibTrans" cxnId="{763F517D-1873-42B6-A191-E562899EEBEB}">
      <dgm:prSet custT="1"/>
      <dgm:spPr>
        <a:solidFill>
          <a:srgbClr val="1C73A9"/>
        </a:solidFill>
        <a:ln>
          <a:solidFill>
            <a:srgbClr val="1C73A9"/>
          </a:solidFill>
        </a:ln>
      </dgm:spPr>
      <dgm:t>
        <a:bodyPr/>
        <a:lstStyle/>
        <a:p>
          <a:endParaRPr lang="en-IN" sz="2000">
            <a:latin typeface="Trebuchet MS" panose="020B0603020202020204" pitchFamily="34" charset="0"/>
          </a:endParaRPr>
        </a:p>
      </dgm:t>
    </dgm:pt>
    <dgm:pt modelId="{42A0EAB6-05A8-4559-A9DC-064EB38CB1E2}">
      <dgm:prSet phldrT="[Text]" custT="1"/>
      <dgm:spPr/>
      <dgm:t>
        <a:bodyPr/>
        <a:lstStyle/>
        <a:p>
          <a:r>
            <a:rPr lang="en-US" sz="2400" dirty="0">
              <a:latin typeface="Trebuchet MS" panose="020B0603020202020204" pitchFamily="34" charset="0"/>
            </a:rPr>
            <a:t>Assess frequency and severity of large losses</a:t>
          </a:r>
          <a:endParaRPr lang="en-IN" sz="2400" dirty="0">
            <a:latin typeface="Trebuchet MS" panose="020B0603020202020204" pitchFamily="34" charset="0"/>
          </a:endParaRPr>
        </a:p>
      </dgm:t>
    </dgm:pt>
    <dgm:pt modelId="{79F60AA7-1775-49C7-B489-36D709E0E30D}" type="parTrans" cxnId="{7B8857CF-56BC-4A63-B158-F12E87679EB7}">
      <dgm:prSet/>
      <dgm:spPr/>
      <dgm:t>
        <a:bodyPr/>
        <a:lstStyle/>
        <a:p>
          <a:endParaRPr lang="en-IN" sz="2000">
            <a:latin typeface="Trebuchet MS" panose="020B0603020202020204" pitchFamily="34" charset="0"/>
          </a:endParaRPr>
        </a:p>
      </dgm:t>
    </dgm:pt>
    <dgm:pt modelId="{6E6FF3C3-9E3D-4983-A7CC-0DFC588CF40B}" type="sibTrans" cxnId="{7B8857CF-56BC-4A63-B158-F12E87679EB7}">
      <dgm:prSet custT="1"/>
      <dgm:spPr>
        <a:solidFill>
          <a:srgbClr val="1C73A9"/>
        </a:solidFill>
        <a:ln>
          <a:solidFill>
            <a:srgbClr val="1C73A9"/>
          </a:solidFill>
        </a:ln>
      </dgm:spPr>
      <dgm:t>
        <a:bodyPr/>
        <a:lstStyle/>
        <a:p>
          <a:endParaRPr lang="en-IN" sz="2000">
            <a:latin typeface="Trebuchet MS" panose="020B0603020202020204" pitchFamily="34" charset="0"/>
          </a:endParaRPr>
        </a:p>
      </dgm:t>
    </dgm:pt>
    <dgm:pt modelId="{577C5DA2-D536-4343-B2CA-3E64E1A1B2DF}">
      <dgm:prSet phldrT="[Text]" custT="1"/>
      <dgm:spPr/>
      <dgm:t>
        <a:bodyPr/>
        <a:lstStyle/>
        <a:p>
          <a:r>
            <a:rPr lang="en-US" sz="2400" dirty="0">
              <a:latin typeface="Trebuchet MS" panose="020B0603020202020204" pitchFamily="34" charset="0"/>
            </a:rPr>
            <a:t>M1: Add on load to premiums to allow for excess cost over truncation point</a:t>
          </a:r>
          <a:endParaRPr lang="en-IN" sz="2400" dirty="0">
            <a:latin typeface="Trebuchet MS" panose="020B0603020202020204" pitchFamily="34" charset="0"/>
          </a:endParaRPr>
        </a:p>
      </dgm:t>
    </dgm:pt>
    <dgm:pt modelId="{F65EA971-ED25-4EA6-89EF-326D585B24A7}" type="parTrans" cxnId="{773C6E54-6862-469B-99A8-943DEB494643}">
      <dgm:prSet/>
      <dgm:spPr/>
      <dgm:t>
        <a:bodyPr/>
        <a:lstStyle/>
        <a:p>
          <a:endParaRPr lang="en-IN" sz="2000">
            <a:latin typeface="Trebuchet MS" panose="020B0603020202020204" pitchFamily="34" charset="0"/>
          </a:endParaRPr>
        </a:p>
      </dgm:t>
    </dgm:pt>
    <dgm:pt modelId="{80E9CD9C-B79D-4E33-86B8-23B6395FCC28}" type="sibTrans" cxnId="{773C6E54-6862-469B-99A8-943DEB494643}">
      <dgm:prSet custT="1"/>
      <dgm:spPr/>
      <dgm:t>
        <a:bodyPr/>
        <a:lstStyle/>
        <a:p>
          <a:endParaRPr lang="en-IN" sz="2000">
            <a:latin typeface="Trebuchet MS" panose="020B0603020202020204" pitchFamily="34" charset="0"/>
          </a:endParaRPr>
        </a:p>
      </dgm:t>
    </dgm:pt>
    <dgm:pt modelId="{3B176074-AA95-47DC-9474-B0644ED1B67F}">
      <dgm:prSet phldrT="[Text]" custT="1"/>
      <dgm:spPr/>
      <dgm:t>
        <a:bodyPr/>
        <a:lstStyle/>
        <a:p>
          <a:r>
            <a:rPr lang="en-US" sz="2400" dirty="0">
              <a:latin typeface="Trebuchet MS" panose="020B0603020202020204" pitchFamily="34" charset="0"/>
            </a:rPr>
            <a:t>M2: Use Top-Slicing i.e. cap large claims and spread excess loss</a:t>
          </a:r>
          <a:endParaRPr lang="en-IN" sz="2400" dirty="0">
            <a:latin typeface="Trebuchet MS" panose="020B0603020202020204" pitchFamily="34" charset="0"/>
          </a:endParaRPr>
        </a:p>
      </dgm:t>
    </dgm:pt>
    <dgm:pt modelId="{D81FFBFE-D43A-450F-8F50-915E8E779376}" type="parTrans" cxnId="{1ED88276-E4A2-4531-811C-E94F2C468201}">
      <dgm:prSet/>
      <dgm:spPr/>
      <dgm:t>
        <a:bodyPr/>
        <a:lstStyle/>
        <a:p>
          <a:endParaRPr lang="en-IN" sz="2000">
            <a:latin typeface="Trebuchet MS" panose="020B0603020202020204" pitchFamily="34" charset="0"/>
          </a:endParaRPr>
        </a:p>
      </dgm:t>
    </dgm:pt>
    <dgm:pt modelId="{54D8B7FA-4FF3-4EE3-9162-FF2A0F2BD841}" type="sibTrans" cxnId="{1ED88276-E4A2-4531-811C-E94F2C468201}">
      <dgm:prSet custT="1"/>
      <dgm:spPr/>
      <dgm:t>
        <a:bodyPr/>
        <a:lstStyle/>
        <a:p>
          <a:endParaRPr lang="en-IN" sz="2000">
            <a:latin typeface="Trebuchet MS" panose="020B0603020202020204" pitchFamily="34" charset="0"/>
          </a:endParaRPr>
        </a:p>
      </dgm:t>
    </dgm:pt>
    <dgm:pt modelId="{DDC9AAAD-A900-4D37-8469-456C499936FA}">
      <dgm:prSet phldrT="[Text]" custT="1"/>
      <dgm:spPr/>
      <dgm:t>
        <a:bodyPr/>
        <a:lstStyle/>
        <a:p>
          <a:r>
            <a:rPr lang="en-IN" sz="2400" dirty="0">
              <a:latin typeface="Trebuchet MS" panose="020B0603020202020204" pitchFamily="34" charset="0"/>
            </a:rPr>
            <a:t>Continuously monitor portfolio performance</a:t>
          </a:r>
        </a:p>
      </dgm:t>
    </dgm:pt>
    <dgm:pt modelId="{35968264-42F8-42F1-9005-FD6D2C7F24C6}" type="parTrans" cxnId="{DDBECA62-7C31-4AD0-8E81-7486C494D9E7}">
      <dgm:prSet/>
      <dgm:spPr/>
      <dgm:t>
        <a:bodyPr/>
        <a:lstStyle/>
        <a:p>
          <a:endParaRPr lang="en-IN" sz="2000">
            <a:latin typeface="Trebuchet MS" panose="020B0603020202020204" pitchFamily="34" charset="0"/>
          </a:endParaRPr>
        </a:p>
      </dgm:t>
    </dgm:pt>
    <dgm:pt modelId="{8B439077-3983-4046-8883-B1BD870A9E6D}" type="sibTrans" cxnId="{DDBECA62-7C31-4AD0-8E81-7486C494D9E7}">
      <dgm:prSet/>
      <dgm:spPr/>
      <dgm:t>
        <a:bodyPr/>
        <a:lstStyle/>
        <a:p>
          <a:endParaRPr lang="en-IN" sz="2000">
            <a:latin typeface="Trebuchet MS" panose="020B0603020202020204" pitchFamily="34" charset="0"/>
          </a:endParaRPr>
        </a:p>
      </dgm:t>
    </dgm:pt>
    <dgm:pt modelId="{F87E8C60-E6CE-4ADF-8169-5930CE56AC25}">
      <dgm:prSet phldrT="[Text]" custT="1"/>
      <dgm:spPr/>
      <dgm:t>
        <a:bodyPr/>
        <a:lstStyle/>
        <a:p>
          <a:r>
            <a:rPr lang="en-US" sz="2400" dirty="0">
              <a:latin typeface="Trebuchet MS" panose="020B0603020202020204" pitchFamily="34" charset="0"/>
            </a:rPr>
            <a:t>Adjust large losses in the  historical claims:</a:t>
          </a:r>
          <a:endParaRPr lang="en-IN" sz="2400" dirty="0">
            <a:latin typeface="Trebuchet MS" panose="020B0603020202020204" pitchFamily="34" charset="0"/>
          </a:endParaRPr>
        </a:p>
      </dgm:t>
    </dgm:pt>
    <dgm:pt modelId="{5BF2884B-4D2E-4F40-B9D1-AB3167394DEA}" type="parTrans" cxnId="{DE8A5534-AF79-4327-BD6E-BA620D50CE82}">
      <dgm:prSet/>
      <dgm:spPr/>
      <dgm:t>
        <a:bodyPr/>
        <a:lstStyle/>
        <a:p>
          <a:endParaRPr lang="en-IN"/>
        </a:p>
      </dgm:t>
    </dgm:pt>
    <dgm:pt modelId="{5D491888-5EBE-477A-8A1A-FE445FCEECAF}" type="sibTrans" cxnId="{DE8A5534-AF79-4327-BD6E-BA620D50CE82}">
      <dgm:prSet/>
      <dgm:spPr>
        <a:solidFill>
          <a:srgbClr val="1C73A9"/>
        </a:solidFill>
        <a:ln>
          <a:solidFill>
            <a:srgbClr val="1C73A9"/>
          </a:solidFill>
        </a:ln>
      </dgm:spPr>
      <dgm:t>
        <a:bodyPr/>
        <a:lstStyle/>
        <a:p>
          <a:endParaRPr lang="en-IN"/>
        </a:p>
      </dgm:t>
    </dgm:pt>
    <dgm:pt modelId="{6E93B3FD-B9E3-4329-A758-F9F2F2D2E864}" type="pres">
      <dgm:prSet presAssocID="{4118DB29-BBC5-491F-8F46-5DCA3D09C2DC}" presName="diagram" presStyleCnt="0">
        <dgm:presLayoutVars>
          <dgm:dir/>
          <dgm:resizeHandles val="exact"/>
        </dgm:presLayoutVars>
      </dgm:prSet>
      <dgm:spPr/>
    </dgm:pt>
    <dgm:pt modelId="{A40D2575-4B35-483D-A24C-9ADBBD7DC32B}" type="pres">
      <dgm:prSet presAssocID="{CC55FF2D-80F6-43E6-84DD-7F373A2C622A}" presName="node" presStyleLbl="node1" presStyleIdx="0" presStyleCnt="6" custScaleX="185085" custScaleY="208094" custLinFactNeighborX="1223" custLinFactNeighborY="4113">
        <dgm:presLayoutVars>
          <dgm:bulletEnabled val="1"/>
        </dgm:presLayoutVars>
      </dgm:prSet>
      <dgm:spPr/>
    </dgm:pt>
    <dgm:pt modelId="{9727D621-EA1F-4AC5-BCB0-75AF61F77285}" type="pres">
      <dgm:prSet presAssocID="{27B09A57-07D8-4933-B5EA-1568C5A5EE74}" presName="sibTrans" presStyleLbl="sibTrans2D1" presStyleIdx="0" presStyleCnt="5"/>
      <dgm:spPr/>
    </dgm:pt>
    <dgm:pt modelId="{36628ED4-3CB2-409D-82EE-1FABA884A2FE}" type="pres">
      <dgm:prSet presAssocID="{27B09A57-07D8-4933-B5EA-1568C5A5EE74}" presName="connectorText" presStyleLbl="sibTrans2D1" presStyleIdx="0" presStyleCnt="5"/>
      <dgm:spPr/>
    </dgm:pt>
    <dgm:pt modelId="{43B8C6E9-B5EC-4332-8896-4DEAE0768A5C}" type="pres">
      <dgm:prSet presAssocID="{9D87F66B-56C4-4FB8-BD95-62EA5F1A25EF}" presName="node" presStyleLbl="node1" presStyleIdx="1" presStyleCnt="6" custScaleX="194973" custScaleY="208094">
        <dgm:presLayoutVars>
          <dgm:bulletEnabled val="1"/>
        </dgm:presLayoutVars>
      </dgm:prSet>
      <dgm:spPr/>
    </dgm:pt>
    <dgm:pt modelId="{14BC5532-9623-4762-AF7A-8184AA92F807}" type="pres">
      <dgm:prSet presAssocID="{B4B5AC3F-8A8B-40F4-9C8F-41730F6D1C95}" presName="sibTrans" presStyleLbl="sibTrans2D1" presStyleIdx="1" presStyleCnt="5"/>
      <dgm:spPr/>
    </dgm:pt>
    <dgm:pt modelId="{73116654-7C9D-458A-AB89-BF4F930698C8}" type="pres">
      <dgm:prSet presAssocID="{B4B5AC3F-8A8B-40F4-9C8F-41730F6D1C95}" presName="connectorText" presStyleLbl="sibTrans2D1" presStyleIdx="1" presStyleCnt="5"/>
      <dgm:spPr/>
    </dgm:pt>
    <dgm:pt modelId="{30169D42-EA10-4095-8E08-9E02785FAD46}" type="pres">
      <dgm:prSet presAssocID="{15973A77-57E4-4C95-A78D-744BED4EBD85}" presName="node" presStyleLbl="node1" presStyleIdx="2" presStyleCnt="6" custScaleX="250427" custScaleY="208094">
        <dgm:presLayoutVars>
          <dgm:bulletEnabled val="1"/>
        </dgm:presLayoutVars>
      </dgm:prSet>
      <dgm:spPr/>
    </dgm:pt>
    <dgm:pt modelId="{23717FD3-C7DC-4A06-9EE5-22FAA712301C}" type="pres">
      <dgm:prSet presAssocID="{CC40CE6F-0DD3-49AA-8F00-19431668CA45}" presName="sibTrans" presStyleLbl="sibTrans2D1" presStyleIdx="2" presStyleCnt="5"/>
      <dgm:spPr/>
    </dgm:pt>
    <dgm:pt modelId="{EC5271A5-1032-4C5A-931F-E6ED05A92201}" type="pres">
      <dgm:prSet presAssocID="{CC40CE6F-0DD3-49AA-8F00-19431668CA45}" presName="connectorText" presStyleLbl="sibTrans2D1" presStyleIdx="2" presStyleCnt="5"/>
      <dgm:spPr/>
    </dgm:pt>
    <dgm:pt modelId="{97AF10D7-8632-410B-AAA1-CF0548C37D40}" type="pres">
      <dgm:prSet presAssocID="{42A0EAB6-05A8-4559-A9DC-064EB38CB1E2}" presName="node" presStyleLbl="node1" presStyleIdx="3" presStyleCnt="6" custScaleX="250427" custScaleY="208094">
        <dgm:presLayoutVars>
          <dgm:bulletEnabled val="1"/>
        </dgm:presLayoutVars>
      </dgm:prSet>
      <dgm:spPr/>
    </dgm:pt>
    <dgm:pt modelId="{3416746E-6989-40BE-86D3-BEC388382AC5}" type="pres">
      <dgm:prSet presAssocID="{6E6FF3C3-9E3D-4983-A7CC-0DFC588CF40B}" presName="sibTrans" presStyleLbl="sibTrans2D1" presStyleIdx="3" presStyleCnt="5" custAng="19440300" custLinFactNeighborX="57750" custLinFactNeighborY="4817"/>
      <dgm:spPr/>
    </dgm:pt>
    <dgm:pt modelId="{720E66CE-29BB-4472-A194-FCB1E8340246}" type="pres">
      <dgm:prSet presAssocID="{6E6FF3C3-9E3D-4983-A7CC-0DFC588CF40B}" presName="connectorText" presStyleLbl="sibTrans2D1" presStyleIdx="3" presStyleCnt="5"/>
      <dgm:spPr/>
    </dgm:pt>
    <dgm:pt modelId="{CC5823C0-4C3E-4FFF-A4C9-24EDCFFCC80D}" type="pres">
      <dgm:prSet presAssocID="{F87E8C60-E6CE-4ADF-8169-5930CE56AC25}" presName="node" presStyleLbl="node1" presStyleIdx="4" presStyleCnt="6" custScaleX="602766" custScaleY="413252" custLinFactNeighborX="1743" custLinFactNeighborY="19842">
        <dgm:presLayoutVars>
          <dgm:bulletEnabled val="1"/>
        </dgm:presLayoutVars>
      </dgm:prSet>
      <dgm:spPr/>
    </dgm:pt>
    <dgm:pt modelId="{29AEB894-0B57-48EA-809C-05AB63B08E4E}" type="pres">
      <dgm:prSet presAssocID="{5D491888-5EBE-477A-8A1A-FE445FCEECAF}" presName="sibTrans" presStyleLbl="sibTrans2D1" presStyleIdx="4" presStyleCnt="5"/>
      <dgm:spPr/>
    </dgm:pt>
    <dgm:pt modelId="{F81E0AA4-0B70-42D0-B62D-72FD8D68E906}" type="pres">
      <dgm:prSet presAssocID="{5D491888-5EBE-477A-8A1A-FE445FCEECAF}" presName="connectorText" presStyleLbl="sibTrans2D1" presStyleIdx="4" presStyleCnt="5"/>
      <dgm:spPr/>
    </dgm:pt>
    <dgm:pt modelId="{A32B128A-E86D-4319-AA97-9FA247B8E779}" type="pres">
      <dgm:prSet presAssocID="{DDC9AAAD-A900-4D37-8469-456C499936FA}" presName="node" presStyleLbl="node1" presStyleIdx="5" presStyleCnt="6" custScaleX="250427" custScaleY="411272" custLinFactX="-2313" custLinFactNeighborX="-100000" custLinFactNeighborY="8859">
        <dgm:presLayoutVars>
          <dgm:bulletEnabled val="1"/>
        </dgm:presLayoutVars>
      </dgm:prSet>
      <dgm:spPr/>
    </dgm:pt>
  </dgm:ptLst>
  <dgm:cxnLst>
    <dgm:cxn modelId="{98B70D2F-E7E1-432A-95A9-14782CB3120C}" type="presOf" srcId="{3B176074-AA95-47DC-9474-B0644ED1B67F}" destId="{CC5823C0-4C3E-4FFF-A4C9-24EDCFFCC80D}" srcOrd="0" destOrd="2" presId="urn:microsoft.com/office/officeart/2005/8/layout/process5"/>
    <dgm:cxn modelId="{021F0731-A904-4285-B688-1DD472339F0F}" type="presOf" srcId="{DDC9AAAD-A900-4D37-8469-456C499936FA}" destId="{A32B128A-E86D-4319-AA97-9FA247B8E779}" srcOrd="0" destOrd="0" presId="urn:microsoft.com/office/officeart/2005/8/layout/process5"/>
    <dgm:cxn modelId="{DE8A5534-AF79-4327-BD6E-BA620D50CE82}" srcId="{4118DB29-BBC5-491F-8F46-5DCA3D09C2DC}" destId="{F87E8C60-E6CE-4ADF-8169-5930CE56AC25}" srcOrd="4" destOrd="0" parTransId="{5BF2884B-4D2E-4F40-B9D1-AB3167394DEA}" sibTransId="{5D491888-5EBE-477A-8A1A-FE445FCEECAF}"/>
    <dgm:cxn modelId="{0B706836-9D90-449D-B46D-66E0A3A4A005}" type="presOf" srcId="{9D87F66B-56C4-4FB8-BD95-62EA5F1A25EF}" destId="{43B8C6E9-B5EC-4332-8896-4DEAE0768A5C}" srcOrd="0" destOrd="0" presId="urn:microsoft.com/office/officeart/2005/8/layout/process5"/>
    <dgm:cxn modelId="{95ED813E-306E-4207-BCE7-80A81E2D7233}" type="presOf" srcId="{6E6FF3C3-9E3D-4983-A7CC-0DFC588CF40B}" destId="{720E66CE-29BB-4472-A194-FCB1E8340246}" srcOrd="1" destOrd="0" presId="urn:microsoft.com/office/officeart/2005/8/layout/process5"/>
    <dgm:cxn modelId="{DDBECA62-7C31-4AD0-8E81-7486C494D9E7}" srcId="{4118DB29-BBC5-491F-8F46-5DCA3D09C2DC}" destId="{DDC9AAAD-A900-4D37-8469-456C499936FA}" srcOrd="5" destOrd="0" parTransId="{35968264-42F8-42F1-9005-FD6D2C7F24C6}" sibTransId="{8B439077-3983-4046-8883-B1BD870A9E6D}"/>
    <dgm:cxn modelId="{79184C44-4CC6-4C64-8E24-E7B8E1B6DDE5}" type="presOf" srcId="{F87E8C60-E6CE-4ADF-8169-5930CE56AC25}" destId="{CC5823C0-4C3E-4FFF-A4C9-24EDCFFCC80D}" srcOrd="0" destOrd="0" presId="urn:microsoft.com/office/officeart/2005/8/layout/process5"/>
    <dgm:cxn modelId="{F6287147-C860-48F4-82E8-4A7CB3BBE269}" type="presOf" srcId="{CC40CE6F-0DD3-49AA-8F00-19431668CA45}" destId="{23717FD3-C7DC-4A06-9EE5-22FAA712301C}" srcOrd="0" destOrd="0" presId="urn:microsoft.com/office/officeart/2005/8/layout/process5"/>
    <dgm:cxn modelId="{773C6E54-6862-469B-99A8-943DEB494643}" srcId="{F87E8C60-E6CE-4ADF-8169-5930CE56AC25}" destId="{577C5DA2-D536-4343-B2CA-3E64E1A1B2DF}" srcOrd="0" destOrd="0" parTransId="{F65EA971-ED25-4EA6-89EF-326D585B24A7}" sibTransId="{80E9CD9C-B79D-4E33-86B8-23B6395FCC28}"/>
    <dgm:cxn modelId="{1ED88276-E4A2-4531-811C-E94F2C468201}" srcId="{F87E8C60-E6CE-4ADF-8169-5930CE56AC25}" destId="{3B176074-AA95-47DC-9474-B0644ED1B67F}" srcOrd="1" destOrd="0" parTransId="{D81FFBFE-D43A-450F-8F50-915E8E779376}" sibTransId="{54D8B7FA-4FF3-4EE3-9162-FF2A0F2BD841}"/>
    <dgm:cxn modelId="{E512D577-7E24-4528-81E3-8CC05E98E540}" type="presOf" srcId="{4118DB29-BBC5-491F-8F46-5DCA3D09C2DC}" destId="{6E93B3FD-B9E3-4329-A758-F9F2F2D2E864}" srcOrd="0" destOrd="0" presId="urn:microsoft.com/office/officeart/2005/8/layout/process5"/>
    <dgm:cxn modelId="{20172079-393E-4ED4-853F-A4C5FCE678E7}" type="presOf" srcId="{15973A77-57E4-4C95-A78D-744BED4EBD85}" destId="{30169D42-EA10-4095-8E08-9E02785FAD46}" srcOrd="0" destOrd="0" presId="urn:microsoft.com/office/officeart/2005/8/layout/process5"/>
    <dgm:cxn modelId="{763F517D-1873-42B6-A191-E562899EEBEB}" srcId="{4118DB29-BBC5-491F-8F46-5DCA3D09C2DC}" destId="{15973A77-57E4-4C95-A78D-744BED4EBD85}" srcOrd="2" destOrd="0" parTransId="{78742846-E60B-44BB-A3A2-634E860EB9F7}" sibTransId="{CC40CE6F-0DD3-49AA-8F00-19431668CA45}"/>
    <dgm:cxn modelId="{2144A37D-DECE-4206-B4D4-2FA979257AE3}" type="presOf" srcId="{6E6FF3C3-9E3D-4983-A7CC-0DFC588CF40B}" destId="{3416746E-6989-40BE-86D3-BEC388382AC5}" srcOrd="0" destOrd="0" presId="urn:microsoft.com/office/officeart/2005/8/layout/process5"/>
    <dgm:cxn modelId="{0CBB2286-F69E-4329-901C-4AB20DFCF295}" type="presOf" srcId="{5D491888-5EBE-477A-8A1A-FE445FCEECAF}" destId="{29AEB894-0B57-48EA-809C-05AB63B08E4E}" srcOrd="0" destOrd="0" presId="urn:microsoft.com/office/officeart/2005/8/layout/process5"/>
    <dgm:cxn modelId="{40FFF688-9A2D-4F39-9152-36893CC1CFB3}" type="presOf" srcId="{577C5DA2-D536-4343-B2CA-3E64E1A1B2DF}" destId="{CC5823C0-4C3E-4FFF-A4C9-24EDCFFCC80D}" srcOrd="0" destOrd="1" presId="urn:microsoft.com/office/officeart/2005/8/layout/process5"/>
    <dgm:cxn modelId="{5C8D3494-D6C0-4C15-9484-AF82179E0460}" type="presOf" srcId="{42A0EAB6-05A8-4559-A9DC-064EB38CB1E2}" destId="{97AF10D7-8632-410B-AAA1-CF0548C37D40}" srcOrd="0" destOrd="0" presId="urn:microsoft.com/office/officeart/2005/8/layout/process5"/>
    <dgm:cxn modelId="{19073AA0-CF83-4527-A229-7007D27C9E0E}" type="presOf" srcId="{27B09A57-07D8-4933-B5EA-1568C5A5EE74}" destId="{9727D621-EA1F-4AC5-BCB0-75AF61F77285}" srcOrd="0" destOrd="0" presId="urn:microsoft.com/office/officeart/2005/8/layout/process5"/>
    <dgm:cxn modelId="{4C9977A8-750E-4C21-BE74-B1DEEB4520AE}" type="presOf" srcId="{B4B5AC3F-8A8B-40F4-9C8F-41730F6D1C95}" destId="{14BC5532-9623-4762-AF7A-8184AA92F807}" srcOrd="0" destOrd="0" presId="urn:microsoft.com/office/officeart/2005/8/layout/process5"/>
    <dgm:cxn modelId="{25902CAB-6DF6-4A05-9EF3-F40BD9D89B56}" srcId="{4118DB29-BBC5-491F-8F46-5DCA3D09C2DC}" destId="{CC55FF2D-80F6-43E6-84DD-7F373A2C622A}" srcOrd="0" destOrd="0" parTransId="{D7A81681-0AB4-4B6E-98AC-FB6084A28F46}" sibTransId="{27B09A57-07D8-4933-B5EA-1568C5A5EE74}"/>
    <dgm:cxn modelId="{67BB97AF-38E9-4FED-9406-ECA4A45FF9EC}" type="presOf" srcId="{27B09A57-07D8-4933-B5EA-1568C5A5EE74}" destId="{36628ED4-3CB2-409D-82EE-1FABA884A2FE}" srcOrd="1" destOrd="0" presId="urn:microsoft.com/office/officeart/2005/8/layout/process5"/>
    <dgm:cxn modelId="{B134CFCD-EA12-45FE-AD95-F5AE382A7680}" type="presOf" srcId="{5D491888-5EBE-477A-8A1A-FE445FCEECAF}" destId="{F81E0AA4-0B70-42D0-B62D-72FD8D68E906}" srcOrd="1" destOrd="0" presId="urn:microsoft.com/office/officeart/2005/8/layout/process5"/>
    <dgm:cxn modelId="{7B8857CF-56BC-4A63-B158-F12E87679EB7}" srcId="{4118DB29-BBC5-491F-8F46-5DCA3D09C2DC}" destId="{42A0EAB6-05A8-4559-A9DC-064EB38CB1E2}" srcOrd="3" destOrd="0" parTransId="{79F60AA7-1775-49C7-B489-36D709E0E30D}" sibTransId="{6E6FF3C3-9E3D-4983-A7CC-0DFC588CF40B}"/>
    <dgm:cxn modelId="{4277F4D6-B38F-4ADE-A156-4F6DD09701FA}" srcId="{4118DB29-BBC5-491F-8F46-5DCA3D09C2DC}" destId="{9D87F66B-56C4-4FB8-BD95-62EA5F1A25EF}" srcOrd="1" destOrd="0" parTransId="{D950A409-5EF1-4D93-99CA-F02A158EA3AA}" sibTransId="{B4B5AC3F-8A8B-40F4-9C8F-41730F6D1C95}"/>
    <dgm:cxn modelId="{E96CE2E4-5FAF-42AA-B23A-166BEEDFABF2}" type="presOf" srcId="{B4B5AC3F-8A8B-40F4-9C8F-41730F6D1C95}" destId="{73116654-7C9D-458A-AB89-BF4F930698C8}" srcOrd="1" destOrd="0" presId="urn:microsoft.com/office/officeart/2005/8/layout/process5"/>
    <dgm:cxn modelId="{AAB429F8-58D3-415B-973B-6B3767DEBB43}" type="presOf" srcId="{CC55FF2D-80F6-43E6-84DD-7F373A2C622A}" destId="{A40D2575-4B35-483D-A24C-9ADBBD7DC32B}" srcOrd="0" destOrd="0" presId="urn:microsoft.com/office/officeart/2005/8/layout/process5"/>
    <dgm:cxn modelId="{190AE4FB-8E54-4E5B-BE0D-BB35AB7EF066}" type="presOf" srcId="{CC40CE6F-0DD3-49AA-8F00-19431668CA45}" destId="{EC5271A5-1032-4C5A-931F-E6ED05A92201}" srcOrd="1" destOrd="0" presId="urn:microsoft.com/office/officeart/2005/8/layout/process5"/>
    <dgm:cxn modelId="{CFCECC2C-6A64-444F-876B-CDF96E92A343}" type="presParOf" srcId="{6E93B3FD-B9E3-4329-A758-F9F2F2D2E864}" destId="{A40D2575-4B35-483D-A24C-9ADBBD7DC32B}" srcOrd="0" destOrd="0" presId="urn:microsoft.com/office/officeart/2005/8/layout/process5"/>
    <dgm:cxn modelId="{B4706DD5-7C03-43CE-93F5-8A1B13716A63}" type="presParOf" srcId="{6E93B3FD-B9E3-4329-A758-F9F2F2D2E864}" destId="{9727D621-EA1F-4AC5-BCB0-75AF61F77285}" srcOrd="1" destOrd="0" presId="urn:microsoft.com/office/officeart/2005/8/layout/process5"/>
    <dgm:cxn modelId="{CF9E4C36-0B1A-41DA-AA18-6A1CDA9E5A4E}" type="presParOf" srcId="{9727D621-EA1F-4AC5-BCB0-75AF61F77285}" destId="{36628ED4-3CB2-409D-82EE-1FABA884A2FE}" srcOrd="0" destOrd="0" presId="urn:microsoft.com/office/officeart/2005/8/layout/process5"/>
    <dgm:cxn modelId="{5F4F734C-40B1-4326-BDE7-D4DB9EA73CC2}" type="presParOf" srcId="{6E93B3FD-B9E3-4329-A758-F9F2F2D2E864}" destId="{43B8C6E9-B5EC-4332-8896-4DEAE0768A5C}" srcOrd="2" destOrd="0" presId="urn:microsoft.com/office/officeart/2005/8/layout/process5"/>
    <dgm:cxn modelId="{08337A15-6DCB-4CB4-A27C-C8288450A673}" type="presParOf" srcId="{6E93B3FD-B9E3-4329-A758-F9F2F2D2E864}" destId="{14BC5532-9623-4762-AF7A-8184AA92F807}" srcOrd="3" destOrd="0" presId="urn:microsoft.com/office/officeart/2005/8/layout/process5"/>
    <dgm:cxn modelId="{949F4553-945E-45B8-A6CB-CE827F5FE54C}" type="presParOf" srcId="{14BC5532-9623-4762-AF7A-8184AA92F807}" destId="{73116654-7C9D-458A-AB89-BF4F930698C8}" srcOrd="0" destOrd="0" presId="urn:microsoft.com/office/officeart/2005/8/layout/process5"/>
    <dgm:cxn modelId="{36D41984-E840-48CB-97D7-C4E8A42CD397}" type="presParOf" srcId="{6E93B3FD-B9E3-4329-A758-F9F2F2D2E864}" destId="{30169D42-EA10-4095-8E08-9E02785FAD46}" srcOrd="4" destOrd="0" presId="urn:microsoft.com/office/officeart/2005/8/layout/process5"/>
    <dgm:cxn modelId="{4A21AB90-995A-418D-93C4-7A1A6F743365}" type="presParOf" srcId="{6E93B3FD-B9E3-4329-A758-F9F2F2D2E864}" destId="{23717FD3-C7DC-4A06-9EE5-22FAA712301C}" srcOrd="5" destOrd="0" presId="urn:microsoft.com/office/officeart/2005/8/layout/process5"/>
    <dgm:cxn modelId="{CB210D86-60E6-441D-A50B-CE26771040BE}" type="presParOf" srcId="{23717FD3-C7DC-4A06-9EE5-22FAA712301C}" destId="{EC5271A5-1032-4C5A-931F-E6ED05A92201}" srcOrd="0" destOrd="0" presId="urn:microsoft.com/office/officeart/2005/8/layout/process5"/>
    <dgm:cxn modelId="{CD25BEF5-AA3D-47B6-955C-56800164F2EE}" type="presParOf" srcId="{6E93B3FD-B9E3-4329-A758-F9F2F2D2E864}" destId="{97AF10D7-8632-410B-AAA1-CF0548C37D40}" srcOrd="6" destOrd="0" presId="urn:microsoft.com/office/officeart/2005/8/layout/process5"/>
    <dgm:cxn modelId="{1E5AF10E-9CFE-484D-AB6B-2D629474BBC4}" type="presParOf" srcId="{6E93B3FD-B9E3-4329-A758-F9F2F2D2E864}" destId="{3416746E-6989-40BE-86D3-BEC388382AC5}" srcOrd="7" destOrd="0" presId="urn:microsoft.com/office/officeart/2005/8/layout/process5"/>
    <dgm:cxn modelId="{9466873F-BC70-4DA0-BF8F-0FA13F24B457}" type="presParOf" srcId="{3416746E-6989-40BE-86D3-BEC388382AC5}" destId="{720E66CE-29BB-4472-A194-FCB1E8340246}" srcOrd="0" destOrd="0" presId="urn:microsoft.com/office/officeart/2005/8/layout/process5"/>
    <dgm:cxn modelId="{B7464DF2-D156-4EF4-991E-DF7B30E79F45}" type="presParOf" srcId="{6E93B3FD-B9E3-4329-A758-F9F2F2D2E864}" destId="{CC5823C0-4C3E-4FFF-A4C9-24EDCFFCC80D}" srcOrd="8" destOrd="0" presId="urn:microsoft.com/office/officeart/2005/8/layout/process5"/>
    <dgm:cxn modelId="{41D4A91E-FAE2-462D-B1F1-EAB91C99D6C7}" type="presParOf" srcId="{6E93B3FD-B9E3-4329-A758-F9F2F2D2E864}" destId="{29AEB894-0B57-48EA-809C-05AB63B08E4E}" srcOrd="9" destOrd="0" presId="urn:microsoft.com/office/officeart/2005/8/layout/process5"/>
    <dgm:cxn modelId="{6B905A3F-68AD-4ED0-BB6B-FB317AC9588A}" type="presParOf" srcId="{29AEB894-0B57-48EA-809C-05AB63B08E4E}" destId="{F81E0AA4-0B70-42D0-B62D-72FD8D68E906}" srcOrd="0" destOrd="0" presId="urn:microsoft.com/office/officeart/2005/8/layout/process5"/>
    <dgm:cxn modelId="{9511620A-AB75-4CAE-902C-E26D12B087D0}" type="presParOf" srcId="{6E93B3FD-B9E3-4329-A758-F9F2F2D2E864}" destId="{A32B128A-E86D-4319-AA97-9FA247B8E779}" srcOrd="10" destOrd="0" presId="urn:microsoft.com/office/officeart/2005/8/layout/process5"/>
  </dgm:cxnLst>
  <dgm:bg/>
  <dgm:whole/>
  <dgm:extLst>
    <a:ext uri="http://schemas.microsoft.com/office/drawing/2008/diagram">
      <dsp:dataModelExt xmlns:dsp="http://schemas.microsoft.com/office/drawing/2008/diagram" relId="rId10"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E5200-BEC6-44A2-BEF4-05156E5C08BE}">
      <dsp:nvSpPr>
        <dsp:cNvPr id="0" name=""/>
        <dsp:cNvSpPr/>
      </dsp:nvSpPr>
      <dsp:spPr>
        <a:xfrm>
          <a:off x="0" y="160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100000"/>
            </a:lnSpc>
            <a:spcBef>
              <a:spcPct val="0"/>
            </a:spcBef>
            <a:spcAft>
              <a:spcPts val="600"/>
            </a:spcAft>
            <a:buNone/>
          </a:pPr>
          <a:r>
            <a:rPr lang="en-US" sz="2800" kern="1200">
              <a:latin typeface="Trebuchet MS" panose="020B0603020202020204" pitchFamily="34" charset="0"/>
            </a:rPr>
            <a:t>Case Study Overview</a:t>
          </a:r>
        </a:p>
      </dsp:txBody>
      <dsp:txXfrm>
        <a:off x="26237" y="27842"/>
        <a:ext cx="6965885" cy="484994"/>
      </dsp:txXfrm>
    </dsp:sp>
    <dsp:sp modelId="{BDD3BA39-97A6-4F92-8342-FCD346522FB9}">
      <dsp:nvSpPr>
        <dsp:cNvPr id="0" name=""/>
        <dsp:cNvSpPr/>
      </dsp:nvSpPr>
      <dsp:spPr>
        <a:xfrm>
          <a:off x="0" y="550099"/>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Marine Insurance Overview</a:t>
          </a:r>
        </a:p>
      </dsp:txBody>
      <dsp:txXfrm>
        <a:off x="26237" y="576336"/>
        <a:ext cx="6965885" cy="484994"/>
      </dsp:txXfrm>
    </dsp:sp>
    <dsp:sp modelId="{83306F18-5000-4146-BF1F-EEAB2C4FCCC6}">
      <dsp:nvSpPr>
        <dsp:cNvPr id="0" name=""/>
        <dsp:cNvSpPr/>
      </dsp:nvSpPr>
      <dsp:spPr>
        <a:xfrm>
          <a:off x="0" y="1098593"/>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Pricing Methodology</a:t>
          </a:r>
        </a:p>
      </dsp:txBody>
      <dsp:txXfrm>
        <a:off x="26237" y="1124830"/>
        <a:ext cx="6965885" cy="484994"/>
      </dsp:txXfrm>
    </dsp:sp>
    <dsp:sp modelId="{CE7F1121-EC64-4D52-8B37-42A9E6EA1474}">
      <dsp:nvSpPr>
        <dsp:cNvPr id="0" name=""/>
        <dsp:cNvSpPr/>
      </dsp:nvSpPr>
      <dsp:spPr>
        <a:xfrm>
          <a:off x="0" y="1647086"/>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Impact of Reserving Assumptions</a:t>
          </a:r>
        </a:p>
      </dsp:txBody>
      <dsp:txXfrm>
        <a:off x="26237" y="1673323"/>
        <a:ext cx="6965885" cy="484994"/>
      </dsp:txXfrm>
    </dsp:sp>
    <dsp:sp modelId="{9184BFFE-AE58-4E07-A410-994F3CBE0F7C}">
      <dsp:nvSpPr>
        <dsp:cNvPr id="0" name=""/>
        <dsp:cNvSpPr/>
      </dsp:nvSpPr>
      <dsp:spPr>
        <a:xfrm>
          <a:off x="0" y="2195580"/>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Solvency Assessment</a:t>
          </a:r>
        </a:p>
      </dsp:txBody>
      <dsp:txXfrm>
        <a:off x="26237" y="2221817"/>
        <a:ext cx="6965885" cy="484994"/>
      </dsp:txXfrm>
    </dsp:sp>
    <dsp:sp modelId="{BFA1BD16-6D88-4F6A-8BDC-2BA4457D1535}">
      <dsp:nvSpPr>
        <dsp:cNvPr id="0" name=""/>
        <dsp:cNvSpPr/>
      </dsp:nvSpPr>
      <dsp:spPr>
        <a:xfrm>
          <a:off x="0" y="2744074"/>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Underwriting Strategic Options</a:t>
          </a:r>
        </a:p>
      </dsp:txBody>
      <dsp:txXfrm>
        <a:off x="26237" y="2770311"/>
        <a:ext cx="6965885" cy="484994"/>
      </dsp:txXfrm>
    </dsp:sp>
    <dsp:sp modelId="{E5D6EA39-8D98-4963-ACB5-DC7C607C1FAD}">
      <dsp:nvSpPr>
        <dsp:cNvPr id="0" name=""/>
        <dsp:cNvSpPr/>
      </dsp:nvSpPr>
      <dsp:spPr>
        <a:xfrm>
          <a:off x="0" y="3292568"/>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Portfolio Monitoring &amp; Review Process</a:t>
          </a:r>
        </a:p>
      </dsp:txBody>
      <dsp:txXfrm>
        <a:off x="26237" y="3318805"/>
        <a:ext cx="6965885" cy="484994"/>
      </dsp:txXfrm>
    </dsp:sp>
    <dsp:sp modelId="{3EA04A59-A731-445A-81E5-578E20764A8E}">
      <dsp:nvSpPr>
        <dsp:cNvPr id="0" name=""/>
        <dsp:cNvSpPr/>
      </dsp:nvSpPr>
      <dsp:spPr>
        <a:xfrm>
          <a:off x="0" y="3841061"/>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Conclusion</a:t>
          </a:r>
        </a:p>
      </dsp:txBody>
      <dsp:txXfrm>
        <a:off x="26237" y="3867298"/>
        <a:ext cx="6965885" cy="484994"/>
      </dsp:txXfrm>
    </dsp:sp>
    <dsp:sp modelId="{AFE7C694-5AB0-42A5-AB09-0D1E5D8666A1}">
      <dsp:nvSpPr>
        <dsp:cNvPr id="0" name=""/>
        <dsp:cNvSpPr/>
      </dsp:nvSpPr>
      <dsp:spPr>
        <a:xfrm>
          <a:off x="0" y="438955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None/>
          </a:pPr>
          <a:r>
            <a:rPr lang="en-US" sz="2800" kern="1200">
              <a:latin typeface="Trebuchet MS" panose="020B0603020202020204" pitchFamily="34" charset="0"/>
            </a:rPr>
            <a:t>Q&amp;A</a:t>
          </a:r>
        </a:p>
      </dsp:txBody>
      <dsp:txXfrm>
        <a:off x="26237" y="4415792"/>
        <a:ext cx="6965885" cy="48499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E5200-BEC6-44A2-BEF4-05156E5C08BE}">
      <dsp:nvSpPr>
        <dsp:cNvPr id="0" name=""/>
        <dsp:cNvSpPr/>
      </dsp:nvSpPr>
      <dsp:spPr>
        <a:xfrm>
          <a:off x="0" y="160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100000"/>
            </a:lnSpc>
            <a:spcBef>
              <a:spcPct val="0"/>
            </a:spcBef>
            <a:spcAft>
              <a:spcPts val="600"/>
            </a:spcAft>
            <a:buNone/>
          </a:pPr>
          <a:r>
            <a:rPr lang="en-US" sz="2800" kern="1200">
              <a:latin typeface="Trebuchet MS" panose="020B0603020202020204" pitchFamily="34" charset="0"/>
            </a:rPr>
            <a:t>Case Study Overview</a:t>
          </a:r>
        </a:p>
      </dsp:txBody>
      <dsp:txXfrm>
        <a:off x="26237" y="27842"/>
        <a:ext cx="6965885" cy="484994"/>
      </dsp:txXfrm>
    </dsp:sp>
    <dsp:sp modelId="{BDD3BA39-97A6-4F92-8342-FCD346522FB9}">
      <dsp:nvSpPr>
        <dsp:cNvPr id="0" name=""/>
        <dsp:cNvSpPr/>
      </dsp:nvSpPr>
      <dsp:spPr>
        <a:xfrm>
          <a:off x="0" y="550099"/>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Marine Insurance Overview</a:t>
          </a:r>
        </a:p>
      </dsp:txBody>
      <dsp:txXfrm>
        <a:off x="26237" y="576336"/>
        <a:ext cx="6965885" cy="484994"/>
      </dsp:txXfrm>
    </dsp:sp>
    <dsp:sp modelId="{83306F18-5000-4146-BF1F-EEAB2C4FCCC6}">
      <dsp:nvSpPr>
        <dsp:cNvPr id="0" name=""/>
        <dsp:cNvSpPr/>
      </dsp:nvSpPr>
      <dsp:spPr>
        <a:xfrm>
          <a:off x="0" y="1098593"/>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Pricing Methodology</a:t>
          </a:r>
        </a:p>
      </dsp:txBody>
      <dsp:txXfrm>
        <a:off x="26237" y="1124830"/>
        <a:ext cx="6965885" cy="484994"/>
      </dsp:txXfrm>
    </dsp:sp>
    <dsp:sp modelId="{CE7F1121-EC64-4D52-8B37-42A9E6EA1474}">
      <dsp:nvSpPr>
        <dsp:cNvPr id="0" name=""/>
        <dsp:cNvSpPr/>
      </dsp:nvSpPr>
      <dsp:spPr>
        <a:xfrm>
          <a:off x="0" y="1647086"/>
          <a:ext cx="7018359" cy="537468"/>
        </a:xfrm>
        <a:prstGeom prst="roundRect">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Impact of Reserving Assumptions</a:t>
          </a:r>
        </a:p>
      </dsp:txBody>
      <dsp:txXfrm>
        <a:off x="26237" y="1673323"/>
        <a:ext cx="6965885" cy="484994"/>
      </dsp:txXfrm>
    </dsp:sp>
    <dsp:sp modelId="{9184BFFE-AE58-4E07-A410-994F3CBE0F7C}">
      <dsp:nvSpPr>
        <dsp:cNvPr id="0" name=""/>
        <dsp:cNvSpPr/>
      </dsp:nvSpPr>
      <dsp:spPr>
        <a:xfrm>
          <a:off x="0" y="2195580"/>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Solvency Assessment</a:t>
          </a:r>
        </a:p>
      </dsp:txBody>
      <dsp:txXfrm>
        <a:off x="26237" y="2221817"/>
        <a:ext cx="6965885" cy="484994"/>
      </dsp:txXfrm>
    </dsp:sp>
    <dsp:sp modelId="{BFA1BD16-6D88-4F6A-8BDC-2BA4457D1535}">
      <dsp:nvSpPr>
        <dsp:cNvPr id="0" name=""/>
        <dsp:cNvSpPr/>
      </dsp:nvSpPr>
      <dsp:spPr>
        <a:xfrm>
          <a:off x="0" y="2744074"/>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Underwriting Strategic Options</a:t>
          </a:r>
        </a:p>
      </dsp:txBody>
      <dsp:txXfrm>
        <a:off x="26237" y="2770311"/>
        <a:ext cx="6965885" cy="484994"/>
      </dsp:txXfrm>
    </dsp:sp>
    <dsp:sp modelId="{E5D6EA39-8D98-4963-ACB5-DC7C607C1FAD}">
      <dsp:nvSpPr>
        <dsp:cNvPr id="0" name=""/>
        <dsp:cNvSpPr/>
      </dsp:nvSpPr>
      <dsp:spPr>
        <a:xfrm>
          <a:off x="0" y="3292568"/>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Portfolio Monitoring &amp; Review Process</a:t>
          </a:r>
        </a:p>
      </dsp:txBody>
      <dsp:txXfrm>
        <a:off x="26237" y="3318805"/>
        <a:ext cx="6965885" cy="484994"/>
      </dsp:txXfrm>
    </dsp:sp>
    <dsp:sp modelId="{3EA04A59-A731-445A-81E5-578E20764A8E}">
      <dsp:nvSpPr>
        <dsp:cNvPr id="0" name=""/>
        <dsp:cNvSpPr/>
      </dsp:nvSpPr>
      <dsp:spPr>
        <a:xfrm>
          <a:off x="0" y="3841061"/>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Conclusion</a:t>
          </a:r>
        </a:p>
      </dsp:txBody>
      <dsp:txXfrm>
        <a:off x="26237" y="3867298"/>
        <a:ext cx="6965885" cy="484994"/>
      </dsp:txXfrm>
    </dsp:sp>
    <dsp:sp modelId="{AFE7C694-5AB0-42A5-AB09-0D1E5D8666A1}">
      <dsp:nvSpPr>
        <dsp:cNvPr id="0" name=""/>
        <dsp:cNvSpPr/>
      </dsp:nvSpPr>
      <dsp:spPr>
        <a:xfrm>
          <a:off x="0" y="438955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None/>
          </a:pPr>
          <a:r>
            <a:rPr lang="en-US" sz="2800" kern="1200">
              <a:latin typeface="Trebuchet MS" panose="020B0603020202020204" pitchFamily="34" charset="0"/>
            </a:rPr>
            <a:t>Q&amp;A</a:t>
          </a:r>
        </a:p>
      </dsp:txBody>
      <dsp:txXfrm>
        <a:off x="26237" y="4415792"/>
        <a:ext cx="6965885" cy="48499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434407"/>
          <a:ext cx="4937760" cy="18270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04012"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Tighter renewal criteria, focus on riskier accounts</a:t>
          </a:r>
        </a:p>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Conservative approach</a:t>
          </a:r>
        </a:p>
      </dsp:txBody>
      <dsp:txXfrm>
        <a:off x="0" y="434407"/>
        <a:ext cx="4937760" cy="1827000"/>
      </dsp:txXfrm>
    </dsp:sp>
    <dsp:sp modelId="{6499A756-5B34-484E-9C8D-E289B11D83DC}">
      <dsp:nvSpPr>
        <dsp:cNvPr id="0" name=""/>
        <dsp:cNvSpPr/>
      </dsp:nvSpPr>
      <dsp:spPr>
        <a:xfrm>
          <a:off x="246888" y="6367"/>
          <a:ext cx="3456432" cy="8560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30645" tIns="0" rIns="130645" bIns="0" numCol="1" spcCol="1270" anchor="ctr" anchorCtr="0">
          <a:noAutofit/>
        </a:bodyPr>
        <a:lstStyle/>
        <a:p>
          <a:pPr marL="0" lvl="0" indent="0" algn="ctr" defTabSz="1066800">
            <a:lnSpc>
              <a:spcPct val="100000"/>
            </a:lnSpc>
            <a:spcBef>
              <a:spcPct val="0"/>
            </a:spcBef>
            <a:spcAft>
              <a:spcPts val="0"/>
            </a:spcAft>
            <a:buNone/>
          </a:pPr>
          <a:r>
            <a:rPr lang="en-US" sz="2400" b="0" kern="1200">
              <a:solidFill>
                <a:schemeClr val="tx1"/>
              </a:solidFill>
              <a:effectLst/>
              <a:latin typeface="Trebuchet MS" panose="020B0603020202020204" pitchFamily="34" charset="0"/>
            </a:rPr>
            <a:t>Underwriting Strategy</a:t>
          </a:r>
          <a:endParaRPr lang="en-US" sz="2400" b="0" kern="1200">
            <a:latin typeface="Trebuchet MS" panose="020B0603020202020204" pitchFamily="34" charset="0"/>
          </a:endParaRPr>
        </a:p>
      </dsp:txBody>
      <dsp:txXfrm>
        <a:off x="288678" y="48157"/>
        <a:ext cx="3372852" cy="772500"/>
      </dsp:txXfrm>
    </dsp:sp>
    <dsp:sp modelId="{2E891E4C-C0FC-4C7A-9C74-11A442857D60}">
      <dsp:nvSpPr>
        <dsp:cNvPr id="0" name=""/>
        <dsp:cNvSpPr/>
      </dsp:nvSpPr>
      <dsp:spPr>
        <a:xfrm>
          <a:off x="0" y="2846048"/>
          <a:ext cx="4937760" cy="23751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04012"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Collaboration between underwriting and claims team to improve claims handling based on reserving data</a:t>
          </a:r>
        </a:p>
      </dsp:txBody>
      <dsp:txXfrm>
        <a:off x="0" y="2846048"/>
        <a:ext cx="4937760" cy="2375100"/>
      </dsp:txXfrm>
    </dsp:sp>
    <dsp:sp modelId="{F1B2F0AA-010F-460D-B00B-E21FF73DC0A4}">
      <dsp:nvSpPr>
        <dsp:cNvPr id="0" name=""/>
        <dsp:cNvSpPr/>
      </dsp:nvSpPr>
      <dsp:spPr>
        <a:xfrm>
          <a:off x="246888" y="2418008"/>
          <a:ext cx="3456432" cy="8560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Claims Handling Strategy</a:t>
          </a:r>
        </a:p>
      </dsp:txBody>
      <dsp:txXfrm>
        <a:off x="288678" y="2459798"/>
        <a:ext cx="3372852" cy="7725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453757"/>
          <a:ext cx="4937760" cy="20790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24840"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Higher expected losses under reserving may warrant higher premiums for reserve adequacy</a:t>
          </a:r>
        </a:p>
      </dsp:txBody>
      <dsp:txXfrm>
        <a:off x="0" y="453757"/>
        <a:ext cx="4937760" cy="2079000"/>
      </dsp:txXfrm>
    </dsp:sp>
    <dsp:sp modelId="{6499A756-5B34-484E-9C8D-E289B11D83DC}">
      <dsp:nvSpPr>
        <dsp:cNvPr id="0" name=""/>
        <dsp:cNvSpPr/>
      </dsp:nvSpPr>
      <dsp:spPr>
        <a:xfrm>
          <a:off x="246888" y="10957"/>
          <a:ext cx="3456432" cy="88560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30645" tIns="0" rIns="130645" bIns="0" numCol="1" spcCol="1270" anchor="ctr" anchorCtr="0">
          <a:noAutofit/>
        </a:bodyPr>
        <a:lstStyle/>
        <a:p>
          <a:pPr marL="0" lvl="0" indent="0" algn="ctr" defTabSz="1066800">
            <a:lnSpc>
              <a:spcPct val="100000"/>
            </a:lnSpc>
            <a:spcBef>
              <a:spcPct val="0"/>
            </a:spcBef>
            <a:spcAft>
              <a:spcPts val="0"/>
            </a:spcAft>
            <a:buNone/>
          </a:pPr>
          <a:r>
            <a:rPr lang="en-US" sz="2400" b="0" kern="1200">
              <a:solidFill>
                <a:schemeClr val="tx1"/>
              </a:solidFill>
              <a:effectLst/>
              <a:latin typeface="Trebuchet MS" panose="020B0603020202020204" pitchFamily="34" charset="0"/>
            </a:rPr>
            <a:t>Pricing Strategy</a:t>
          </a:r>
          <a:endParaRPr lang="en-US" sz="2400" b="0" kern="1200">
            <a:latin typeface="Trebuchet MS" panose="020B0603020202020204" pitchFamily="34" charset="0"/>
          </a:endParaRPr>
        </a:p>
      </dsp:txBody>
      <dsp:txXfrm>
        <a:off x="290119" y="54188"/>
        <a:ext cx="3369970" cy="799138"/>
      </dsp:txXfrm>
    </dsp:sp>
    <dsp:sp modelId="{2E891E4C-C0FC-4C7A-9C74-11A442857D60}">
      <dsp:nvSpPr>
        <dsp:cNvPr id="0" name=""/>
        <dsp:cNvSpPr/>
      </dsp:nvSpPr>
      <dsp:spPr>
        <a:xfrm>
          <a:off x="0" y="3137558"/>
          <a:ext cx="4937760" cy="20790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24840"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Accurate reserves can provide competitive advantage enabling attractive premiums</a:t>
          </a:r>
        </a:p>
      </dsp:txBody>
      <dsp:txXfrm>
        <a:off x="0" y="3137558"/>
        <a:ext cx="4937760" cy="2079000"/>
      </dsp:txXfrm>
    </dsp:sp>
    <dsp:sp modelId="{F1B2F0AA-010F-460D-B00B-E21FF73DC0A4}">
      <dsp:nvSpPr>
        <dsp:cNvPr id="0" name=""/>
        <dsp:cNvSpPr/>
      </dsp:nvSpPr>
      <dsp:spPr>
        <a:xfrm>
          <a:off x="246888" y="2694758"/>
          <a:ext cx="3456432" cy="88560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Market Competition</a:t>
          </a:r>
        </a:p>
      </dsp:txBody>
      <dsp:txXfrm>
        <a:off x="290119" y="2737989"/>
        <a:ext cx="3369970" cy="79913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561645"/>
          <a:ext cx="4937760" cy="1923075"/>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770636"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Increased reinsurance cost or stricter terms if reserves are perceived as insufficient</a:t>
          </a:r>
        </a:p>
      </dsp:txBody>
      <dsp:txXfrm>
        <a:off x="0" y="561645"/>
        <a:ext cx="4937760" cy="1923075"/>
      </dsp:txXfrm>
    </dsp:sp>
    <dsp:sp modelId="{6499A756-5B34-484E-9C8D-E289B11D83DC}">
      <dsp:nvSpPr>
        <dsp:cNvPr id="0" name=""/>
        <dsp:cNvSpPr/>
      </dsp:nvSpPr>
      <dsp:spPr>
        <a:xfrm>
          <a:off x="246888" y="15525"/>
          <a:ext cx="3456432" cy="109224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30645" tIns="0" rIns="130645" bIns="0" numCol="1" spcCol="1270" anchor="ctr" anchorCtr="0">
          <a:noAutofit/>
        </a:bodyPr>
        <a:lstStyle/>
        <a:p>
          <a:pPr marL="0" lvl="0" indent="0" algn="ctr" defTabSz="1066800">
            <a:lnSpc>
              <a:spcPct val="100000"/>
            </a:lnSpc>
            <a:spcBef>
              <a:spcPct val="0"/>
            </a:spcBef>
            <a:spcAft>
              <a:spcPts val="0"/>
            </a:spcAft>
            <a:buNone/>
          </a:pPr>
          <a:r>
            <a:rPr lang="en-US" sz="2400" b="0" kern="1200" dirty="0">
              <a:solidFill>
                <a:schemeClr val="tx1"/>
              </a:solidFill>
              <a:effectLst/>
              <a:latin typeface="Trebuchet MS" panose="020B0603020202020204" pitchFamily="34" charset="0"/>
            </a:rPr>
            <a:t>Reinsurance Strategy</a:t>
          </a:r>
          <a:endParaRPr lang="en-US" sz="2400" b="0" kern="1200" dirty="0">
            <a:latin typeface="Trebuchet MS" panose="020B0603020202020204" pitchFamily="34" charset="0"/>
          </a:endParaRPr>
        </a:p>
      </dsp:txBody>
      <dsp:txXfrm>
        <a:off x="300207" y="68844"/>
        <a:ext cx="3349794" cy="985602"/>
      </dsp:txXfrm>
    </dsp:sp>
    <dsp:sp modelId="{2E891E4C-C0FC-4C7A-9C74-11A442857D60}">
      <dsp:nvSpPr>
        <dsp:cNvPr id="0" name=""/>
        <dsp:cNvSpPr/>
      </dsp:nvSpPr>
      <dsp:spPr>
        <a:xfrm>
          <a:off x="0" y="3230640"/>
          <a:ext cx="4937760" cy="198135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770636"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Ensure adequate reserves to avoid regulatory penalty</a:t>
          </a:r>
        </a:p>
        <a:p>
          <a:pPr marL="228600" lvl="1" indent="-228600" algn="l" defTabSz="1066800">
            <a:lnSpc>
              <a:spcPct val="90000"/>
            </a:lnSpc>
            <a:spcBef>
              <a:spcPct val="0"/>
            </a:spcBef>
            <a:spcAft>
              <a:spcPct val="15000"/>
            </a:spcAft>
            <a:buChar char="•"/>
          </a:pPr>
          <a:endParaRPr lang="en-US" sz="2400" kern="1200">
            <a:solidFill>
              <a:schemeClr val="tx1"/>
            </a:solidFill>
            <a:effectLst/>
            <a:latin typeface="Trebuchet MS" panose="020B0603020202020204" pitchFamily="34" charset="0"/>
          </a:endParaRPr>
        </a:p>
      </dsp:txBody>
      <dsp:txXfrm>
        <a:off x="0" y="3230640"/>
        <a:ext cx="4937760" cy="1981350"/>
      </dsp:txXfrm>
    </dsp:sp>
    <dsp:sp modelId="{F1B2F0AA-010F-460D-B00B-E21FF73DC0A4}">
      <dsp:nvSpPr>
        <dsp:cNvPr id="0" name=""/>
        <dsp:cNvSpPr/>
      </dsp:nvSpPr>
      <dsp:spPr>
        <a:xfrm>
          <a:off x="246888" y="2684520"/>
          <a:ext cx="3456432" cy="109224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Regulatory compliance</a:t>
          </a:r>
        </a:p>
      </dsp:txBody>
      <dsp:txXfrm>
        <a:off x="300207" y="2737839"/>
        <a:ext cx="3349794" cy="98560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453757"/>
          <a:ext cx="4937760" cy="20790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24840"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Can help underwriter evaluate impact on portfolio of different reserving scenarios</a:t>
          </a:r>
        </a:p>
      </dsp:txBody>
      <dsp:txXfrm>
        <a:off x="0" y="453757"/>
        <a:ext cx="4937760" cy="2079000"/>
      </dsp:txXfrm>
    </dsp:sp>
    <dsp:sp modelId="{6499A756-5B34-484E-9C8D-E289B11D83DC}">
      <dsp:nvSpPr>
        <dsp:cNvPr id="0" name=""/>
        <dsp:cNvSpPr/>
      </dsp:nvSpPr>
      <dsp:spPr>
        <a:xfrm>
          <a:off x="246888" y="10957"/>
          <a:ext cx="3456432" cy="88560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30645" tIns="0" rIns="130645" bIns="0" numCol="1" spcCol="1270" anchor="ctr" anchorCtr="0">
          <a:noAutofit/>
        </a:bodyPr>
        <a:lstStyle/>
        <a:p>
          <a:pPr marL="0" lvl="0" indent="0" algn="ctr" defTabSz="1066800">
            <a:lnSpc>
              <a:spcPct val="100000"/>
            </a:lnSpc>
            <a:spcBef>
              <a:spcPct val="0"/>
            </a:spcBef>
            <a:spcAft>
              <a:spcPts val="0"/>
            </a:spcAft>
            <a:buNone/>
          </a:pPr>
          <a:r>
            <a:rPr lang="en-US" sz="2400" b="0" kern="1200">
              <a:solidFill>
                <a:schemeClr val="tx1"/>
              </a:solidFill>
              <a:effectLst/>
              <a:latin typeface="Trebuchet MS" panose="020B0603020202020204" pitchFamily="34" charset="0"/>
            </a:rPr>
            <a:t>Stress testing</a:t>
          </a:r>
          <a:endParaRPr lang="en-US" sz="2400" b="0" kern="1200">
            <a:latin typeface="Trebuchet MS" panose="020B0603020202020204" pitchFamily="34" charset="0"/>
          </a:endParaRPr>
        </a:p>
      </dsp:txBody>
      <dsp:txXfrm>
        <a:off x="290119" y="54188"/>
        <a:ext cx="3369970" cy="799138"/>
      </dsp:txXfrm>
    </dsp:sp>
    <dsp:sp modelId="{2E891E4C-C0FC-4C7A-9C74-11A442857D60}">
      <dsp:nvSpPr>
        <dsp:cNvPr id="0" name=""/>
        <dsp:cNvSpPr/>
      </dsp:nvSpPr>
      <dsp:spPr>
        <a:xfrm>
          <a:off x="0" y="3137558"/>
          <a:ext cx="4937760" cy="20790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24840"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Identify underpriced risks and drive innovation in products to align with risk landscape</a:t>
          </a:r>
        </a:p>
      </dsp:txBody>
      <dsp:txXfrm>
        <a:off x="0" y="3137558"/>
        <a:ext cx="4937760" cy="2079000"/>
      </dsp:txXfrm>
    </dsp:sp>
    <dsp:sp modelId="{F1B2F0AA-010F-460D-B00B-E21FF73DC0A4}">
      <dsp:nvSpPr>
        <dsp:cNvPr id="0" name=""/>
        <dsp:cNvSpPr/>
      </dsp:nvSpPr>
      <dsp:spPr>
        <a:xfrm>
          <a:off x="246888" y="2694758"/>
          <a:ext cx="3456432" cy="88560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Product development</a:t>
          </a:r>
        </a:p>
      </dsp:txBody>
      <dsp:txXfrm>
        <a:off x="290119" y="2737989"/>
        <a:ext cx="3369970" cy="79913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E5200-BEC6-44A2-BEF4-05156E5C08BE}">
      <dsp:nvSpPr>
        <dsp:cNvPr id="0" name=""/>
        <dsp:cNvSpPr/>
      </dsp:nvSpPr>
      <dsp:spPr>
        <a:xfrm>
          <a:off x="0" y="160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100000"/>
            </a:lnSpc>
            <a:spcBef>
              <a:spcPct val="0"/>
            </a:spcBef>
            <a:spcAft>
              <a:spcPts val="600"/>
            </a:spcAft>
            <a:buNone/>
          </a:pPr>
          <a:r>
            <a:rPr lang="en-US" sz="2800" kern="1200">
              <a:latin typeface="Trebuchet MS" panose="020B0603020202020204" pitchFamily="34" charset="0"/>
            </a:rPr>
            <a:t>Case Study Overview</a:t>
          </a:r>
        </a:p>
      </dsp:txBody>
      <dsp:txXfrm>
        <a:off x="26237" y="27842"/>
        <a:ext cx="6965885" cy="484994"/>
      </dsp:txXfrm>
    </dsp:sp>
    <dsp:sp modelId="{BDD3BA39-97A6-4F92-8342-FCD346522FB9}">
      <dsp:nvSpPr>
        <dsp:cNvPr id="0" name=""/>
        <dsp:cNvSpPr/>
      </dsp:nvSpPr>
      <dsp:spPr>
        <a:xfrm>
          <a:off x="0" y="550099"/>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Marine Insurance Overview</a:t>
          </a:r>
        </a:p>
      </dsp:txBody>
      <dsp:txXfrm>
        <a:off x="26237" y="576336"/>
        <a:ext cx="6965885" cy="484994"/>
      </dsp:txXfrm>
    </dsp:sp>
    <dsp:sp modelId="{83306F18-5000-4146-BF1F-EEAB2C4FCCC6}">
      <dsp:nvSpPr>
        <dsp:cNvPr id="0" name=""/>
        <dsp:cNvSpPr/>
      </dsp:nvSpPr>
      <dsp:spPr>
        <a:xfrm>
          <a:off x="0" y="1098593"/>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Pricing Methodology</a:t>
          </a:r>
        </a:p>
      </dsp:txBody>
      <dsp:txXfrm>
        <a:off x="26237" y="1124830"/>
        <a:ext cx="6965885" cy="484994"/>
      </dsp:txXfrm>
    </dsp:sp>
    <dsp:sp modelId="{CE7F1121-EC64-4D52-8B37-42A9E6EA1474}">
      <dsp:nvSpPr>
        <dsp:cNvPr id="0" name=""/>
        <dsp:cNvSpPr/>
      </dsp:nvSpPr>
      <dsp:spPr>
        <a:xfrm>
          <a:off x="0" y="1647086"/>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Impact of Reserving Assumptions</a:t>
          </a:r>
        </a:p>
      </dsp:txBody>
      <dsp:txXfrm>
        <a:off x="26237" y="1673323"/>
        <a:ext cx="6965885" cy="484994"/>
      </dsp:txXfrm>
    </dsp:sp>
    <dsp:sp modelId="{9184BFFE-AE58-4E07-A410-994F3CBE0F7C}">
      <dsp:nvSpPr>
        <dsp:cNvPr id="0" name=""/>
        <dsp:cNvSpPr/>
      </dsp:nvSpPr>
      <dsp:spPr>
        <a:xfrm>
          <a:off x="0" y="2195580"/>
          <a:ext cx="7018359" cy="537468"/>
        </a:xfrm>
        <a:prstGeom prst="roundRect">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Solvency Assessment</a:t>
          </a:r>
        </a:p>
      </dsp:txBody>
      <dsp:txXfrm>
        <a:off x="26237" y="2221817"/>
        <a:ext cx="6965885" cy="484994"/>
      </dsp:txXfrm>
    </dsp:sp>
    <dsp:sp modelId="{BFA1BD16-6D88-4F6A-8BDC-2BA4457D1535}">
      <dsp:nvSpPr>
        <dsp:cNvPr id="0" name=""/>
        <dsp:cNvSpPr/>
      </dsp:nvSpPr>
      <dsp:spPr>
        <a:xfrm>
          <a:off x="0" y="2744074"/>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Underwriting Strategic Options</a:t>
          </a:r>
        </a:p>
      </dsp:txBody>
      <dsp:txXfrm>
        <a:off x="26237" y="2770311"/>
        <a:ext cx="6965885" cy="484994"/>
      </dsp:txXfrm>
    </dsp:sp>
    <dsp:sp modelId="{E5D6EA39-8D98-4963-ACB5-DC7C607C1FAD}">
      <dsp:nvSpPr>
        <dsp:cNvPr id="0" name=""/>
        <dsp:cNvSpPr/>
      </dsp:nvSpPr>
      <dsp:spPr>
        <a:xfrm>
          <a:off x="0" y="3292568"/>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Portfolio Monitoring &amp; Review Process</a:t>
          </a:r>
        </a:p>
      </dsp:txBody>
      <dsp:txXfrm>
        <a:off x="26237" y="3318805"/>
        <a:ext cx="6965885" cy="484994"/>
      </dsp:txXfrm>
    </dsp:sp>
    <dsp:sp modelId="{3EA04A59-A731-445A-81E5-578E20764A8E}">
      <dsp:nvSpPr>
        <dsp:cNvPr id="0" name=""/>
        <dsp:cNvSpPr/>
      </dsp:nvSpPr>
      <dsp:spPr>
        <a:xfrm>
          <a:off x="0" y="3841061"/>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Conclusion</a:t>
          </a:r>
        </a:p>
      </dsp:txBody>
      <dsp:txXfrm>
        <a:off x="26237" y="3867298"/>
        <a:ext cx="6965885" cy="484994"/>
      </dsp:txXfrm>
    </dsp:sp>
    <dsp:sp modelId="{AFE7C694-5AB0-42A5-AB09-0D1E5D8666A1}">
      <dsp:nvSpPr>
        <dsp:cNvPr id="0" name=""/>
        <dsp:cNvSpPr/>
      </dsp:nvSpPr>
      <dsp:spPr>
        <a:xfrm>
          <a:off x="0" y="438955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None/>
          </a:pPr>
          <a:r>
            <a:rPr lang="en-US" sz="2800" kern="1200">
              <a:latin typeface="Trebuchet MS" panose="020B0603020202020204" pitchFamily="34" charset="0"/>
            </a:rPr>
            <a:t>Q&amp;A</a:t>
          </a:r>
        </a:p>
      </dsp:txBody>
      <dsp:txXfrm>
        <a:off x="26237" y="4415792"/>
        <a:ext cx="6965885" cy="48499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375457"/>
          <a:ext cx="4937760" cy="20034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499872"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Marginally above regulatory minimum</a:t>
          </a:r>
        </a:p>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Ensure pricing decision do not jeopardize solvency</a:t>
          </a:r>
        </a:p>
      </dsp:txBody>
      <dsp:txXfrm>
        <a:off x="0" y="375457"/>
        <a:ext cx="4937760" cy="2003400"/>
      </dsp:txXfrm>
    </dsp:sp>
    <dsp:sp modelId="{6499A756-5B34-484E-9C8D-E289B11D83DC}">
      <dsp:nvSpPr>
        <dsp:cNvPr id="0" name=""/>
        <dsp:cNvSpPr/>
      </dsp:nvSpPr>
      <dsp:spPr>
        <a:xfrm>
          <a:off x="246888" y="21217"/>
          <a:ext cx="3456432" cy="7084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30645" tIns="0" rIns="130645" bIns="0" numCol="1" spcCol="1270" anchor="ctr" anchorCtr="0">
          <a:noAutofit/>
        </a:bodyPr>
        <a:lstStyle/>
        <a:p>
          <a:pPr marL="0" lvl="0" indent="0" algn="ctr" defTabSz="1066800">
            <a:lnSpc>
              <a:spcPct val="100000"/>
            </a:lnSpc>
            <a:spcBef>
              <a:spcPct val="0"/>
            </a:spcBef>
            <a:spcAft>
              <a:spcPts val="0"/>
            </a:spcAft>
            <a:buNone/>
          </a:pPr>
          <a:r>
            <a:rPr lang="en-US" sz="2400" b="0" kern="1200">
              <a:solidFill>
                <a:schemeClr val="tx1"/>
              </a:solidFill>
              <a:effectLst/>
              <a:latin typeface="Trebuchet MS" panose="020B0603020202020204" pitchFamily="34" charset="0"/>
            </a:rPr>
            <a:t>Current position</a:t>
          </a:r>
          <a:endParaRPr lang="en-US" sz="2400" b="0" kern="1200">
            <a:latin typeface="Trebuchet MS" panose="020B0603020202020204" pitchFamily="34" charset="0"/>
          </a:endParaRPr>
        </a:p>
      </dsp:txBody>
      <dsp:txXfrm>
        <a:off x="281473" y="55802"/>
        <a:ext cx="3387262" cy="639310"/>
      </dsp:txXfrm>
    </dsp:sp>
    <dsp:sp modelId="{2E891E4C-C0FC-4C7A-9C74-11A442857D60}">
      <dsp:nvSpPr>
        <dsp:cNvPr id="0" name=""/>
        <dsp:cNvSpPr/>
      </dsp:nvSpPr>
      <dsp:spPr>
        <a:xfrm>
          <a:off x="0" y="2862697"/>
          <a:ext cx="4937760" cy="23436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499872"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Evaluate impact of different pricing scenarios on solvency position</a:t>
          </a:r>
        </a:p>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Reverse stress test to assess point of insolvency</a:t>
          </a:r>
        </a:p>
      </dsp:txBody>
      <dsp:txXfrm>
        <a:off x="0" y="2862697"/>
        <a:ext cx="4937760" cy="2343600"/>
      </dsp:txXfrm>
    </dsp:sp>
    <dsp:sp modelId="{F1B2F0AA-010F-460D-B00B-E21FF73DC0A4}">
      <dsp:nvSpPr>
        <dsp:cNvPr id="0" name=""/>
        <dsp:cNvSpPr/>
      </dsp:nvSpPr>
      <dsp:spPr>
        <a:xfrm>
          <a:off x="246888" y="2508457"/>
          <a:ext cx="3456432" cy="7084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Stress testing</a:t>
          </a:r>
        </a:p>
      </dsp:txBody>
      <dsp:txXfrm>
        <a:off x="281473" y="2543042"/>
        <a:ext cx="3387262" cy="63931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457245"/>
          <a:ext cx="4937760" cy="2420775"/>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04012"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Capital strain from large claims and reinsurance cost increase.</a:t>
          </a:r>
        </a:p>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Higher premium to ensure solvency and support growth</a:t>
          </a:r>
        </a:p>
      </dsp:txBody>
      <dsp:txXfrm>
        <a:off x="0" y="457245"/>
        <a:ext cx="4937760" cy="2420775"/>
      </dsp:txXfrm>
    </dsp:sp>
    <dsp:sp modelId="{6499A756-5B34-484E-9C8D-E289B11D83DC}">
      <dsp:nvSpPr>
        <dsp:cNvPr id="0" name=""/>
        <dsp:cNvSpPr/>
      </dsp:nvSpPr>
      <dsp:spPr>
        <a:xfrm>
          <a:off x="246888" y="29205"/>
          <a:ext cx="3456432" cy="8560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30645" tIns="0" rIns="130645" bIns="0" numCol="1" spcCol="1270" anchor="ctr" anchorCtr="0">
          <a:noAutofit/>
        </a:bodyPr>
        <a:lstStyle/>
        <a:p>
          <a:pPr marL="0" lvl="0" indent="0" algn="ctr" defTabSz="1066800">
            <a:lnSpc>
              <a:spcPct val="100000"/>
            </a:lnSpc>
            <a:spcBef>
              <a:spcPct val="0"/>
            </a:spcBef>
            <a:spcAft>
              <a:spcPts val="0"/>
            </a:spcAft>
            <a:buNone/>
          </a:pPr>
          <a:r>
            <a:rPr lang="en-US" sz="2400" b="0" kern="1200">
              <a:solidFill>
                <a:schemeClr val="tx1"/>
              </a:solidFill>
              <a:effectLst/>
              <a:latin typeface="Trebuchet MS" panose="020B0603020202020204" pitchFamily="34" charset="0"/>
            </a:rPr>
            <a:t>Capital requirement</a:t>
          </a:r>
          <a:endParaRPr lang="en-US" sz="2400" b="0" kern="1200">
            <a:latin typeface="Trebuchet MS" panose="020B0603020202020204" pitchFamily="34" charset="0"/>
          </a:endParaRPr>
        </a:p>
      </dsp:txBody>
      <dsp:txXfrm>
        <a:off x="288678" y="70995"/>
        <a:ext cx="3372852" cy="772500"/>
      </dsp:txXfrm>
    </dsp:sp>
    <dsp:sp modelId="{2E891E4C-C0FC-4C7A-9C74-11A442857D60}">
      <dsp:nvSpPr>
        <dsp:cNvPr id="0" name=""/>
        <dsp:cNvSpPr/>
      </dsp:nvSpPr>
      <dsp:spPr>
        <a:xfrm>
          <a:off x="0" y="3462660"/>
          <a:ext cx="4937760" cy="173565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04012"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rgbClr val="000000"/>
              </a:solidFill>
              <a:effectLst/>
              <a:latin typeface="Trebuchet MS" panose="020B0603020202020204" pitchFamily="34" charset="0"/>
              <a:ea typeface="+mn-ea"/>
              <a:cs typeface="+mn-cs"/>
            </a:rPr>
            <a:t>Maintain solvency ratio to comply with regulatory standards</a:t>
          </a:r>
        </a:p>
      </dsp:txBody>
      <dsp:txXfrm>
        <a:off x="0" y="3462660"/>
        <a:ext cx="4937760" cy="1735650"/>
      </dsp:txXfrm>
    </dsp:sp>
    <dsp:sp modelId="{F1B2F0AA-010F-460D-B00B-E21FF73DC0A4}">
      <dsp:nvSpPr>
        <dsp:cNvPr id="0" name=""/>
        <dsp:cNvSpPr/>
      </dsp:nvSpPr>
      <dsp:spPr>
        <a:xfrm>
          <a:off x="246888" y="3034620"/>
          <a:ext cx="3456432" cy="8560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Regulatory compliance</a:t>
          </a:r>
        </a:p>
      </dsp:txBody>
      <dsp:txXfrm>
        <a:off x="288678" y="3076410"/>
        <a:ext cx="3372852" cy="77250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523620"/>
          <a:ext cx="4937760" cy="1819125"/>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87324"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Increased reserves following large losses can further strain capital and liquidity</a:t>
          </a:r>
        </a:p>
      </dsp:txBody>
      <dsp:txXfrm>
        <a:off x="0" y="523620"/>
        <a:ext cx="4937760" cy="1819125"/>
      </dsp:txXfrm>
    </dsp:sp>
    <dsp:sp modelId="{6499A756-5B34-484E-9C8D-E289B11D83DC}">
      <dsp:nvSpPr>
        <dsp:cNvPr id="0" name=""/>
        <dsp:cNvSpPr/>
      </dsp:nvSpPr>
      <dsp:spPr>
        <a:xfrm>
          <a:off x="246888" y="36540"/>
          <a:ext cx="3456432" cy="97416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30645" tIns="0" rIns="130645" bIns="0" numCol="1" spcCol="1270" anchor="ctr" anchorCtr="0">
          <a:noAutofit/>
        </a:bodyPr>
        <a:lstStyle/>
        <a:p>
          <a:pPr marL="0" lvl="0" indent="0" algn="ctr" defTabSz="1066800">
            <a:lnSpc>
              <a:spcPct val="100000"/>
            </a:lnSpc>
            <a:spcBef>
              <a:spcPct val="0"/>
            </a:spcBef>
            <a:spcAft>
              <a:spcPts val="0"/>
            </a:spcAft>
            <a:buNone/>
          </a:pPr>
          <a:r>
            <a:rPr lang="en-US" sz="2400" b="0" kern="1200">
              <a:solidFill>
                <a:schemeClr val="tx1"/>
              </a:solidFill>
              <a:effectLst/>
              <a:latin typeface="Trebuchet MS" panose="020B0603020202020204" pitchFamily="34" charset="0"/>
            </a:rPr>
            <a:t>Liquidity</a:t>
          </a:r>
          <a:endParaRPr lang="en-US" sz="2400" b="0" kern="1200">
            <a:latin typeface="Trebuchet MS" panose="020B0603020202020204" pitchFamily="34" charset="0"/>
          </a:endParaRPr>
        </a:p>
      </dsp:txBody>
      <dsp:txXfrm>
        <a:off x="294443" y="84095"/>
        <a:ext cx="3361322" cy="879050"/>
      </dsp:txXfrm>
    </dsp:sp>
    <dsp:sp modelId="{2E891E4C-C0FC-4C7A-9C74-11A442857D60}">
      <dsp:nvSpPr>
        <dsp:cNvPr id="0" name=""/>
        <dsp:cNvSpPr/>
      </dsp:nvSpPr>
      <dsp:spPr>
        <a:xfrm>
          <a:off x="0" y="3008025"/>
          <a:ext cx="4937760" cy="218295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87324"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Adequate pricing can ensure sustainable profits in the long run which supports adequate capital</a:t>
          </a:r>
        </a:p>
      </dsp:txBody>
      <dsp:txXfrm>
        <a:off x="0" y="3008025"/>
        <a:ext cx="4937760" cy="2182950"/>
      </dsp:txXfrm>
    </dsp:sp>
    <dsp:sp modelId="{F1B2F0AA-010F-460D-B00B-E21FF73DC0A4}">
      <dsp:nvSpPr>
        <dsp:cNvPr id="0" name=""/>
        <dsp:cNvSpPr/>
      </dsp:nvSpPr>
      <dsp:spPr>
        <a:xfrm>
          <a:off x="246888" y="2520945"/>
          <a:ext cx="3456432" cy="97416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Sustainable growth</a:t>
          </a:r>
        </a:p>
      </dsp:txBody>
      <dsp:txXfrm>
        <a:off x="294443" y="2568500"/>
        <a:ext cx="3361322" cy="87905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434407"/>
          <a:ext cx="4937760" cy="2146725"/>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04012"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Increased reinsurance purchase can provide capital relief but increase cost</a:t>
          </a:r>
        </a:p>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Balance must be managed</a:t>
          </a:r>
        </a:p>
      </dsp:txBody>
      <dsp:txXfrm>
        <a:off x="0" y="434407"/>
        <a:ext cx="4937760" cy="2146725"/>
      </dsp:txXfrm>
    </dsp:sp>
    <dsp:sp modelId="{6499A756-5B34-484E-9C8D-E289B11D83DC}">
      <dsp:nvSpPr>
        <dsp:cNvPr id="0" name=""/>
        <dsp:cNvSpPr/>
      </dsp:nvSpPr>
      <dsp:spPr>
        <a:xfrm>
          <a:off x="246888" y="6367"/>
          <a:ext cx="3456432" cy="8560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30645" tIns="0" rIns="130645" bIns="0" numCol="1" spcCol="1270" anchor="ctr" anchorCtr="0">
          <a:noAutofit/>
        </a:bodyPr>
        <a:lstStyle/>
        <a:p>
          <a:pPr marL="0" lvl="0" indent="0" algn="ctr" defTabSz="1066800">
            <a:lnSpc>
              <a:spcPct val="100000"/>
            </a:lnSpc>
            <a:spcBef>
              <a:spcPct val="0"/>
            </a:spcBef>
            <a:spcAft>
              <a:spcPts val="0"/>
            </a:spcAft>
            <a:buNone/>
          </a:pPr>
          <a:r>
            <a:rPr lang="en-US" sz="2400" b="0" kern="1200">
              <a:solidFill>
                <a:schemeClr val="tx1"/>
              </a:solidFill>
              <a:effectLst/>
              <a:latin typeface="Trebuchet MS" panose="020B0603020202020204" pitchFamily="34" charset="0"/>
            </a:rPr>
            <a:t>Reinsurance cost</a:t>
          </a:r>
          <a:endParaRPr lang="en-US" sz="2400" b="0" kern="1200">
            <a:latin typeface="Trebuchet MS" panose="020B0603020202020204" pitchFamily="34" charset="0"/>
          </a:endParaRPr>
        </a:p>
      </dsp:txBody>
      <dsp:txXfrm>
        <a:off x="288678" y="48157"/>
        <a:ext cx="3372852" cy="772500"/>
      </dsp:txXfrm>
    </dsp:sp>
    <dsp:sp modelId="{2E891E4C-C0FC-4C7A-9C74-11A442857D60}">
      <dsp:nvSpPr>
        <dsp:cNvPr id="0" name=""/>
        <dsp:cNvSpPr/>
      </dsp:nvSpPr>
      <dsp:spPr>
        <a:xfrm>
          <a:off x="0" y="3165773"/>
          <a:ext cx="4937760" cy="2055375"/>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83225" tIns="604012" rIns="38322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rgbClr val="000000"/>
              </a:solidFill>
              <a:effectLst/>
              <a:latin typeface="Trebuchet MS" panose="020B0603020202020204" pitchFamily="34" charset="0"/>
              <a:ea typeface="+mn-ea"/>
              <a:cs typeface="+mn-cs"/>
            </a:rPr>
            <a:t>Cost-cutting measures to preserve capital which may affect operational capabilities</a:t>
          </a:r>
        </a:p>
      </dsp:txBody>
      <dsp:txXfrm>
        <a:off x="0" y="3165773"/>
        <a:ext cx="4937760" cy="2055375"/>
      </dsp:txXfrm>
    </dsp:sp>
    <dsp:sp modelId="{F1B2F0AA-010F-460D-B00B-E21FF73DC0A4}">
      <dsp:nvSpPr>
        <dsp:cNvPr id="0" name=""/>
        <dsp:cNvSpPr/>
      </dsp:nvSpPr>
      <dsp:spPr>
        <a:xfrm>
          <a:off x="246888" y="2737733"/>
          <a:ext cx="3456432" cy="8560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Operational adjustments</a:t>
          </a:r>
        </a:p>
      </dsp:txBody>
      <dsp:txXfrm>
        <a:off x="288678" y="2779523"/>
        <a:ext cx="3372852" cy="7725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E5200-BEC6-44A2-BEF4-05156E5C08BE}">
      <dsp:nvSpPr>
        <dsp:cNvPr id="0" name=""/>
        <dsp:cNvSpPr/>
      </dsp:nvSpPr>
      <dsp:spPr>
        <a:xfrm>
          <a:off x="0" y="1605"/>
          <a:ext cx="7018359" cy="537468"/>
        </a:xfrm>
        <a:prstGeom prst="roundRect">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100000"/>
            </a:lnSpc>
            <a:spcBef>
              <a:spcPct val="0"/>
            </a:spcBef>
            <a:spcAft>
              <a:spcPts val="600"/>
            </a:spcAft>
            <a:buNone/>
          </a:pPr>
          <a:r>
            <a:rPr lang="en-US" sz="2800" kern="1200">
              <a:latin typeface="Trebuchet MS" panose="020B0603020202020204" pitchFamily="34" charset="0"/>
            </a:rPr>
            <a:t>Case Study Overview</a:t>
          </a:r>
        </a:p>
      </dsp:txBody>
      <dsp:txXfrm>
        <a:off x="26237" y="27842"/>
        <a:ext cx="6965885" cy="484994"/>
      </dsp:txXfrm>
    </dsp:sp>
    <dsp:sp modelId="{BDD3BA39-97A6-4F92-8342-FCD346522FB9}">
      <dsp:nvSpPr>
        <dsp:cNvPr id="0" name=""/>
        <dsp:cNvSpPr/>
      </dsp:nvSpPr>
      <dsp:spPr>
        <a:xfrm>
          <a:off x="0" y="550099"/>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Marine Insurance Overview</a:t>
          </a:r>
        </a:p>
      </dsp:txBody>
      <dsp:txXfrm>
        <a:off x="26237" y="576336"/>
        <a:ext cx="6965885" cy="484994"/>
      </dsp:txXfrm>
    </dsp:sp>
    <dsp:sp modelId="{83306F18-5000-4146-BF1F-EEAB2C4FCCC6}">
      <dsp:nvSpPr>
        <dsp:cNvPr id="0" name=""/>
        <dsp:cNvSpPr/>
      </dsp:nvSpPr>
      <dsp:spPr>
        <a:xfrm>
          <a:off x="0" y="1098593"/>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Pricing Methodology</a:t>
          </a:r>
        </a:p>
      </dsp:txBody>
      <dsp:txXfrm>
        <a:off x="26237" y="1124830"/>
        <a:ext cx="6965885" cy="484994"/>
      </dsp:txXfrm>
    </dsp:sp>
    <dsp:sp modelId="{CE7F1121-EC64-4D52-8B37-42A9E6EA1474}">
      <dsp:nvSpPr>
        <dsp:cNvPr id="0" name=""/>
        <dsp:cNvSpPr/>
      </dsp:nvSpPr>
      <dsp:spPr>
        <a:xfrm>
          <a:off x="0" y="1647086"/>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Impact of Reserving Assumptions</a:t>
          </a:r>
        </a:p>
      </dsp:txBody>
      <dsp:txXfrm>
        <a:off x="26237" y="1673323"/>
        <a:ext cx="6965885" cy="484994"/>
      </dsp:txXfrm>
    </dsp:sp>
    <dsp:sp modelId="{9184BFFE-AE58-4E07-A410-994F3CBE0F7C}">
      <dsp:nvSpPr>
        <dsp:cNvPr id="0" name=""/>
        <dsp:cNvSpPr/>
      </dsp:nvSpPr>
      <dsp:spPr>
        <a:xfrm>
          <a:off x="0" y="2195580"/>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Solvency Assessment</a:t>
          </a:r>
        </a:p>
      </dsp:txBody>
      <dsp:txXfrm>
        <a:off x="26237" y="2221817"/>
        <a:ext cx="6965885" cy="484994"/>
      </dsp:txXfrm>
    </dsp:sp>
    <dsp:sp modelId="{BFA1BD16-6D88-4F6A-8BDC-2BA4457D1535}">
      <dsp:nvSpPr>
        <dsp:cNvPr id="0" name=""/>
        <dsp:cNvSpPr/>
      </dsp:nvSpPr>
      <dsp:spPr>
        <a:xfrm>
          <a:off x="0" y="2744074"/>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Underwriting Strategic Options</a:t>
          </a:r>
        </a:p>
      </dsp:txBody>
      <dsp:txXfrm>
        <a:off x="26237" y="2770311"/>
        <a:ext cx="6965885" cy="484994"/>
      </dsp:txXfrm>
    </dsp:sp>
    <dsp:sp modelId="{E5D6EA39-8D98-4963-ACB5-DC7C607C1FAD}">
      <dsp:nvSpPr>
        <dsp:cNvPr id="0" name=""/>
        <dsp:cNvSpPr/>
      </dsp:nvSpPr>
      <dsp:spPr>
        <a:xfrm>
          <a:off x="0" y="3292568"/>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Portfolio Monitoring &amp; Review Process</a:t>
          </a:r>
        </a:p>
      </dsp:txBody>
      <dsp:txXfrm>
        <a:off x="26237" y="3318805"/>
        <a:ext cx="6965885" cy="484994"/>
      </dsp:txXfrm>
    </dsp:sp>
    <dsp:sp modelId="{3EA04A59-A731-445A-81E5-578E20764A8E}">
      <dsp:nvSpPr>
        <dsp:cNvPr id="0" name=""/>
        <dsp:cNvSpPr/>
      </dsp:nvSpPr>
      <dsp:spPr>
        <a:xfrm>
          <a:off x="0" y="3841061"/>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Conclusion</a:t>
          </a:r>
        </a:p>
      </dsp:txBody>
      <dsp:txXfrm>
        <a:off x="26237" y="3867298"/>
        <a:ext cx="6965885" cy="484994"/>
      </dsp:txXfrm>
    </dsp:sp>
    <dsp:sp modelId="{AFE7C694-5AB0-42A5-AB09-0D1E5D8666A1}">
      <dsp:nvSpPr>
        <dsp:cNvPr id="0" name=""/>
        <dsp:cNvSpPr/>
      </dsp:nvSpPr>
      <dsp:spPr>
        <a:xfrm>
          <a:off x="0" y="438955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None/>
          </a:pPr>
          <a:r>
            <a:rPr lang="en-US" sz="2800" kern="1200">
              <a:latin typeface="Trebuchet MS" panose="020B0603020202020204" pitchFamily="34" charset="0"/>
            </a:rPr>
            <a:t>Q&amp;A</a:t>
          </a:r>
        </a:p>
      </dsp:txBody>
      <dsp:txXfrm>
        <a:off x="26237" y="4415792"/>
        <a:ext cx="6965885" cy="48499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E5200-BEC6-44A2-BEF4-05156E5C08BE}">
      <dsp:nvSpPr>
        <dsp:cNvPr id="0" name=""/>
        <dsp:cNvSpPr/>
      </dsp:nvSpPr>
      <dsp:spPr>
        <a:xfrm>
          <a:off x="0" y="160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100000"/>
            </a:lnSpc>
            <a:spcBef>
              <a:spcPct val="0"/>
            </a:spcBef>
            <a:spcAft>
              <a:spcPts val="600"/>
            </a:spcAft>
            <a:buNone/>
          </a:pPr>
          <a:r>
            <a:rPr lang="en-US" sz="2800" kern="1200">
              <a:latin typeface="Trebuchet MS" panose="020B0603020202020204" pitchFamily="34" charset="0"/>
            </a:rPr>
            <a:t>Case Study Overview</a:t>
          </a:r>
        </a:p>
      </dsp:txBody>
      <dsp:txXfrm>
        <a:off x="26237" y="27842"/>
        <a:ext cx="6965885" cy="484994"/>
      </dsp:txXfrm>
    </dsp:sp>
    <dsp:sp modelId="{BDD3BA39-97A6-4F92-8342-FCD346522FB9}">
      <dsp:nvSpPr>
        <dsp:cNvPr id="0" name=""/>
        <dsp:cNvSpPr/>
      </dsp:nvSpPr>
      <dsp:spPr>
        <a:xfrm>
          <a:off x="0" y="550099"/>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Marine Insurance Overview</a:t>
          </a:r>
        </a:p>
      </dsp:txBody>
      <dsp:txXfrm>
        <a:off x="26237" y="576336"/>
        <a:ext cx="6965885" cy="484994"/>
      </dsp:txXfrm>
    </dsp:sp>
    <dsp:sp modelId="{83306F18-5000-4146-BF1F-EEAB2C4FCCC6}">
      <dsp:nvSpPr>
        <dsp:cNvPr id="0" name=""/>
        <dsp:cNvSpPr/>
      </dsp:nvSpPr>
      <dsp:spPr>
        <a:xfrm>
          <a:off x="0" y="1098593"/>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Pricing Methodology</a:t>
          </a:r>
        </a:p>
      </dsp:txBody>
      <dsp:txXfrm>
        <a:off x="26237" y="1124830"/>
        <a:ext cx="6965885" cy="484994"/>
      </dsp:txXfrm>
    </dsp:sp>
    <dsp:sp modelId="{CE7F1121-EC64-4D52-8B37-42A9E6EA1474}">
      <dsp:nvSpPr>
        <dsp:cNvPr id="0" name=""/>
        <dsp:cNvSpPr/>
      </dsp:nvSpPr>
      <dsp:spPr>
        <a:xfrm>
          <a:off x="0" y="1647086"/>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Impact of Reserving Assumptions</a:t>
          </a:r>
        </a:p>
      </dsp:txBody>
      <dsp:txXfrm>
        <a:off x="26237" y="1673323"/>
        <a:ext cx="6965885" cy="484994"/>
      </dsp:txXfrm>
    </dsp:sp>
    <dsp:sp modelId="{9184BFFE-AE58-4E07-A410-994F3CBE0F7C}">
      <dsp:nvSpPr>
        <dsp:cNvPr id="0" name=""/>
        <dsp:cNvSpPr/>
      </dsp:nvSpPr>
      <dsp:spPr>
        <a:xfrm>
          <a:off x="0" y="2195580"/>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Solvency Assessment</a:t>
          </a:r>
        </a:p>
      </dsp:txBody>
      <dsp:txXfrm>
        <a:off x="26237" y="2221817"/>
        <a:ext cx="6965885" cy="484994"/>
      </dsp:txXfrm>
    </dsp:sp>
    <dsp:sp modelId="{BFA1BD16-6D88-4F6A-8BDC-2BA4457D1535}">
      <dsp:nvSpPr>
        <dsp:cNvPr id="0" name=""/>
        <dsp:cNvSpPr/>
      </dsp:nvSpPr>
      <dsp:spPr>
        <a:xfrm>
          <a:off x="0" y="2744074"/>
          <a:ext cx="7018359" cy="537468"/>
        </a:xfrm>
        <a:prstGeom prst="roundRect">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Underwriting Strategic Options</a:t>
          </a:r>
        </a:p>
      </dsp:txBody>
      <dsp:txXfrm>
        <a:off x="26237" y="2770311"/>
        <a:ext cx="6965885" cy="484994"/>
      </dsp:txXfrm>
    </dsp:sp>
    <dsp:sp modelId="{E5D6EA39-8D98-4963-ACB5-DC7C607C1FAD}">
      <dsp:nvSpPr>
        <dsp:cNvPr id="0" name=""/>
        <dsp:cNvSpPr/>
      </dsp:nvSpPr>
      <dsp:spPr>
        <a:xfrm>
          <a:off x="0" y="3292568"/>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Portfolio Monitoring &amp; Review Process</a:t>
          </a:r>
        </a:p>
      </dsp:txBody>
      <dsp:txXfrm>
        <a:off x="26237" y="3318805"/>
        <a:ext cx="6965885" cy="484994"/>
      </dsp:txXfrm>
    </dsp:sp>
    <dsp:sp modelId="{3EA04A59-A731-445A-81E5-578E20764A8E}">
      <dsp:nvSpPr>
        <dsp:cNvPr id="0" name=""/>
        <dsp:cNvSpPr/>
      </dsp:nvSpPr>
      <dsp:spPr>
        <a:xfrm>
          <a:off x="0" y="3841061"/>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Conclusion</a:t>
          </a:r>
        </a:p>
      </dsp:txBody>
      <dsp:txXfrm>
        <a:off x="26237" y="3867298"/>
        <a:ext cx="6965885" cy="484994"/>
      </dsp:txXfrm>
    </dsp:sp>
    <dsp:sp modelId="{AFE7C694-5AB0-42A5-AB09-0D1E5D8666A1}">
      <dsp:nvSpPr>
        <dsp:cNvPr id="0" name=""/>
        <dsp:cNvSpPr/>
      </dsp:nvSpPr>
      <dsp:spPr>
        <a:xfrm>
          <a:off x="0" y="438955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None/>
          </a:pPr>
          <a:r>
            <a:rPr lang="en-US" sz="2800" kern="1200">
              <a:latin typeface="Trebuchet MS" panose="020B0603020202020204" pitchFamily="34" charset="0"/>
            </a:rPr>
            <a:t>Q&amp;A</a:t>
          </a:r>
        </a:p>
      </dsp:txBody>
      <dsp:txXfrm>
        <a:off x="26237" y="4415792"/>
        <a:ext cx="6965885" cy="48499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CC618-E955-4B6E-9776-6C33D068C280}">
      <dsp:nvSpPr>
        <dsp:cNvPr id="0" name=""/>
        <dsp:cNvSpPr/>
      </dsp:nvSpPr>
      <dsp:spPr>
        <a:xfrm>
          <a:off x="663635" y="0"/>
          <a:ext cx="7521202" cy="5418667"/>
        </a:xfrm>
        <a:prstGeom prst="rightArrow">
          <a:avLst/>
        </a:prstGeom>
        <a:solidFill>
          <a:srgbClr val="1C73A9"/>
        </a:solidFill>
        <a:ln w="9525" cap="flat" cmpd="sng" algn="ctr">
          <a:solidFill>
            <a:srgbClr val="1C73A9"/>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sp>
    <dsp:sp modelId="{41A9F134-A108-4AE2-AE72-92E0B3D61FE1}">
      <dsp:nvSpPr>
        <dsp:cNvPr id="0" name=""/>
        <dsp:cNvSpPr/>
      </dsp:nvSpPr>
      <dsp:spPr>
        <a:xfrm>
          <a:off x="0" y="1625600"/>
          <a:ext cx="2654541" cy="2167466"/>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latin typeface="Trebuchet MS" panose="020B0603020202020204" pitchFamily="34" charset="0"/>
            </a:rPr>
            <a:t>Renewal Criteria</a:t>
          </a:r>
        </a:p>
      </dsp:txBody>
      <dsp:txXfrm>
        <a:off x="105807" y="1731407"/>
        <a:ext cx="2442927" cy="1955852"/>
      </dsp:txXfrm>
    </dsp:sp>
    <dsp:sp modelId="{037A6FBE-309D-4A0F-8115-DB90AA3F1BA4}">
      <dsp:nvSpPr>
        <dsp:cNvPr id="0" name=""/>
        <dsp:cNvSpPr/>
      </dsp:nvSpPr>
      <dsp:spPr>
        <a:xfrm>
          <a:off x="3096965" y="1625600"/>
          <a:ext cx="2654541" cy="2167466"/>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latin typeface="Trebuchet MS" panose="020B0603020202020204" pitchFamily="34" charset="0"/>
            </a:rPr>
            <a:t>Risk Management Solutions</a:t>
          </a:r>
        </a:p>
      </dsp:txBody>
      <dsp:txXfrm>
        <a:off x="3202772" y="1731407"/>
        <a:ext cx="2442927" cy="1955852"/>
      </dsp:txXfrm>
    </dsp:sp>
    <dsp:sp modelId="{F7633FC9-E19E-4077-9FE0-75B1BBB8B71E}">
      <dsp:nvSpPr>
        <dsp:cNvPr id="0" name=""/>
        <dsp:cNvSpPr/>
      </dsp:nvSpPr>
      <dsp:spPr>
        <a:xfrm>
          <a:off x="6193931" y="1625600"/>
          <a:ext cx="2654541" cy="2167466"/>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latin typeface="Trebuchet MS" panose="020B0603020202020204" pitchFamily="34" charset="0"/>
            </a:rPr>
            <a:t>Reinsurance Optimization</a:t>
          </a:r>
        </a:p>
      </dsp:txBody>
      <dsp:txXfrm>
        <a:off x="6299738" y="1731407"/>
        <a:ext cx="2442927" cy="195585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421358"/>
          <a:ext cx="4457700" cy="21168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45967" tIns="583184" rIns="345967"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solidFill>
                <a:schemeClr val="tx1"/>
              </a:solidFill>
              <a:effectLst/>
              <a:latin typeface="Trebuchet MS" panose="020B0603020202020204" pitchFamily="34" charset="0"/>
            </a:rPr>
            <a:t>Reject/reduce high-risk accounts</a:t>
          </a:r>
        </a:p>
        <a:p>
          <a:pPr marL="228600" lvl="1" indent="-228600" algn="l" defTabSz="1066800">
            <a:lnSpc>
              <a:spcPct val="90000"/>
            </a:lnSpc>
            <a:spcBef>
              <a:spcPct val="0"/>
            </a:spcBef>
            <a:spcAft>
              <a:spcPct val="15000"/>
            </a:spcAft>
            <a:buChar char="•"/>
          </a:pPr>
          <a:r>
            <a:rPr lang="en-US" sz="2400" kern="1200" dirty="0">
              <a:solidFill>
                <a:schemeClr val="tx1"/>
              </a:solidFill>
              <a:effectLst/>
              <a:latin typeface="Trebuchet MS" panose="020B0603020202020204" pitchFamily="34" charset="0"/>
            </a:rPr>
            <a:t>Reconsider renewal of loss-making accounts</a:t>
          </a:r>
        </a:p>
      </dsp:txBody>
      <dsp:txXfrm>
        <a:off x="0" y="421358"/>
        <a:ext cx="4457700" cy="2116800"/>
      </dsp:txXfrm>
    </dsp:sp>
    <dsp:sp modelId="{6499A756-5B34-484E-9C8D-E289B11D83DC}">
      <dsp:nvSpPr>
        <dsp:cNvPr id="0" name=""/>
        <dsp:cNvSpPr/>
      </dsp:nvSpPr>
      <dsp:spPr>
        <a:xfrm>
          <a:off x="222885" y="8078"/>
          <a:ext cx="3120390" cy="82656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17943" tIns="0" rIns="117943" bIns="0" numCol="1" spcCol="1270" anchor="ctr" anchorCtr="0">
          <a:noAutofit/>
        </a:bodyPr>
        <a:lstStyle/>
        <a:p>
          <a:pPr marL="0" lvl="0" indent="0" algn="ctr" defTabSz="1066800">
            <a:lnSpc>
              <a:spcPct val="100000"/>
            </a:lnSpc>
            <a:spcBef>
              <a:spcPct val="0"/>
            </a:spcBef>
            <a:spcAft>
              <a:spcPts val="0"/>
            </a:spcAft>
            <a:buNone/>
          </a:pPr>
          <a:r>
            <a:rPr lang="en-US" sz="2400" b="0" kern="1200">
              <a:solidFill>
                <a:schemeClr val="tx1"/>
              </a:solidFill>
              <a:effectLst/>
              <a:latin typeface="Trebuchet MS" panose="020B0603020202020204" pitchFamily="34" charset="0"/>
            </a:rPr>
            <a:t>Selective Underwriting</a:t>
          </a:r>
          <a:endParaRPr lang="en-US" sz="2400" b="0" kern="1200">
            <a:latin typeface="Trebuchet MS" panose="020B0603020202020204" pitchFamily="34" charset="0"/>
          </a:endParaRPr>
        </a:p>
      </dsp:txBody>
      <dsp:txXfrm>
        <a:off x="263234" y="48427"/>
        <a:ext cx="3039692" cy="745862"/>
      </dsp:txXfrm>
    </dsp:sp>
    <dsp:sp modelId="{2E891E4C-C0FC-4C7A-9C74-11A442857D60}">
      <dsp:nvSpPr>
        <dsp:cNvPr id="0" name=""/>
        <dsp:cNvSpPr/>
      </dsp:nvSpPr>
      <dsp:spPr>
        <a:xfrm>
          <a:off x="0" y="3102638"/>
          <a:ext cx="4457700" cy="21168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45967" tIns="583184" rIns="345967"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Increase for high-risk accounts</a:t>
          </a:r>
        </a:p>
        <a:p>
          <a:pPr marL="228600" lvl="1" indent="-228600" algn="l" defTabSz="1066800">
            <a:lnSpc>
              <a:spcPct val="90000"/>
            </a:lnSpc>
            <a:spcBef>
              <a:spcPct val="0"/>
            </a:spcBef>
            <a:spcAft>
              <a:spcPct val="15000"/>
            </a:spcAft>
            <a:buChar char="•"/>
          </a:pPr>
          <a:r>
            <a:rPr lang="en-US" sz="2400" kern="1200" dirty="0">
              <a:solidFill>
                <a:schemeClr val="tx1"/>
              </a:solidFill>
              <a:effectLst/>
              <a:latin typeface="Trebuchet MS" panose="020B0603020202020204" pitchFamily="34" charset="0"/>
            </a:rPr>
            <a:t>Discounts for profitable accounts</a:t>
          </a:r>
          <a:endParaRPr lang="en-US" sz="2400" kern="1200" dirty="0">
            <a:solidFill>
              <a:schemeClr val="tx1"/>
            </a:solidFill>
            <a:latin typeface="Trebuchet MS" panose="020B0603020202020204" pitchFamily="34" charset="0"/>
          </a:endParaRPr>
        </a:p>
      </dsp:txBody>
      <dsp:txXfrm>
        <a:off x="0" y="3102638"/>
        <a:ext cx="4457700" cy="2116800"/>
      </dsp:txXfrm>
    </dsp:sp>
    <dsp:sp modelId="{F1B2F0AA-010F-460D-B00B-E21FF73DC0A4}">
      <dsp:nvSpPr>
        <dsp:cNvPr id="0" name=""/>
        <dsp:cNvSpPr/>
      </dsp:nvSpPr>
      <dsp:spPr>
        <a:xfrm>
          <a:off x="222885" y="2689358"/>
          <a:ext cx="3120390" cy="82656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Premium Adjustments</a:t>
          </a:r>
        </a:p>
      </dsp:txBody>
      <dsp:txXfrm>
        <a:off x="263234" y="2729707"/>
        <a:ext cx="3039692" cy="745862"/>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369974"/>
          <a:ext cx="5352547" cy="20790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415417" tIns="499872" rIns="415417"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solidFill>
                <a:schemeClr val="tx1"/>
              </a:solidFill>
              <a:effectLst/>
              <a:latin typeface="Trebuchet MS" panose="020B0603020202020204" pitchFamily="34" charset="0"/>
            </a:rPr>
            <a:t>Tighten policy wordings</a:t>
          </a:r>
        </a:p>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Relook at exclusions</a:t>
          </a:r>
        </a:p>
        <a:p>
          <a:pPr marL="228600" lvl="1" indent="-228600" algn="l" defTabSz="1066800">
            <a:lnSpc>
              <a:spcPct val="90000"/>
            </a:lnSpc>
            <a:spcBef>
              <a:spcPct val="0"/>
            </a:spcBef>
            <a:spcAft>
              <a:spcPct val="15000"/>
            </a:spcAft>
            <a:buChar char="•"/>
          </a:pPr>
          <a:r>
            <a:rPr lang="en-US" sz="2400" kern="1200" dirty="0">
              <a:solidFill>
                <a:schemeClr val="tx1"/>
              </a:solidFill>
              <a:effectLst/>
              <a:latin typeface="Trebuchet MS" panose="020B0603020202020204" pitchFamily="34" charset="0"/>
            </a:rPr>
            <a:t>Impose higher deductibles or co-insurance</a:t>
          </a:r>
        </a:p>
      </dsp:txBody>
      <dsp:txXfrm>
        <a:off x="0" y="369974"/>
        <a:ext cx="5352547" cy="2079000"/>
      </dsp:txXfrm>
    </dsp:sp>
    <dsp:sp modelId="{6499A756-5B34-484E-9C8D-E289B11D83DC}">
      <dsp:nvSpPr>
        <dsp:cNvPr id="0" name=""/>
        <dsp:cNvSpPr/>
      </dsp:nvSpPr>
      <dsp:spPr>
        <a:xfrm>
          <a:off x="267627" y="15734"/>
          <a:ext cx="3746782" cy="7084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Policy Adjustments</a:t>
          </a:r>
        </a:p>
      </dsp:txBody>
      <dsp:txXfrm>
        <a:off x="302212" y="50319"/>
        <a:ext cx="3677612" cy="639310"/>
      </dsp:txXfrm>
    </dsp:sp>
    <dsp:sp modelId="{1EB030B4-59D0-4F93-8231-083271BF012C}">
      <dsp:nvSpPr>
        <dsp:cNvPr id="0" name=""/>
        <dsp:cNvSpPr/>
      </dsp:nvSpPr>
      <dsp:spPr>
        <a:xfrm>
          <a:off x="0" y="2932814"/>
          <a:ext cx="5352547" cy="22680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415417" tIns="499872" rIns="415417" bIns="170688" numCol="1" spcCol="1270" anchor="t" anchorCtr="0">
          <a:noAutofit/>
        </a:bodyPr>
        <a:lstStyle/>
        <a:p>
          <a:pPr marL="228600" lvl="1" indent="-228600" algn="l" defTabSz="1066800">
            <a:lnSpc>
              <a:spcPct val="90000"/>
            </a:lnSpc>
            <a:spcBef>
              <a:spcPct val="0"/>
            </a:spcBef>
            <a:spcAft>
              <a:spcPct val="15000"/>
            </a:spcAft>
            <a:buChar char="•"/>
          </a:pPr>
          <a:r>
            <a:rPr lang="en-US" sz="2400" b="0" i="0" kern="1200" dirty="0">
              <a:latin typeface="Trebuchet MS" panose="020B0603020202020204" pitchFamily="34" charset="0"/>
            </a:rPr>
            <a:t>Set limits on the % of the total portfolio allocated to a single client, country, or shipment type to reduce concentration risk</a:t>
          </a:r>
          <a:endParaRPr lang="en-US" sz="2400" kern="1200" dirty="0">
            <a:solidFill>
              <a:schemeClr val="tx1"/>
            </a:solidFill>
            <a:effectLst/>
            <a:latin typeface="Trebuchet MS" panose="020B0603020202020204" pitchFamily="34" charset="0"/>
          </a:endParaRPr>
        </a:p>
      </dsp:txBody>
      <dsp:txXfrm>
        <a:off x="0" y="2932814"/>
        <a:ext cx="5352547" cy="2268000"/>
      </dsp:txXfrm>
    </dsp:sp>
    <dsp:sp modelId="{C5A12DB1-7143-4B7B-976C-AF1B3406AB59}">
      <dsp:nvSpPr>
        <dsp:cNvPr id="0" name=""/>
        <dsp:cNvSpPr/>
      </dsp:nvSpPr>
      <dsp:spPr>
        <a:xfrm>
          <a:off x="267627" y="2578574"/>
          <a:ext cx="3746782" cy="7084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41619" tIns="0" rIns="141619"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Concentration Policies</a:t>
          </a:r>
        </a:p>
      </dsp:txBody>
      <dsp:txXfrm>
        <a:off x="302212" y="2613159"/>
        <a:ext cx="3677612" cy="639310"/>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493515"/>
          <a:ext cx="5372100" cy="186480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16935" tIns="666496" rIns="41693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Review and improve</a:t>
          </a:r>
        </a:p>
        <a:p>
          <a:pPr marL="228600" lvl="1" indent="-228600" algn="l" defTabSz="1066800">
            <a:lnSpc>
              <a:spcPct val="90000"/>
            </a:lnSpc>
            <a:spcBef>
              <a:spcPct val="0"/>
            </a:spcBef>
            <a:spcAft>
              <a:spcPct val="15000"/>
            </a:spcAft>
            <a:buChar char="•"/>
          </a:pPr>
          <a:r>
            <a:rPr lang="en-US" sz="2400" kern="1200" dirty="0">
              <a:solidFill>
                <a:schemeClr val="tx1"/>
              </a:solidFill>
              <a:effectLst/>
              <a:latin typeface="Trebuchet MS" panose="020B0603020202020204" pitchFamily="34" charset="0"/>
            </a:rPr>
            <a:t>Implement proactive measures for high-risk accounts</a:t>
          </a:r>
        </a:p>
      </dsp:txBody>
      <dsp:txXfrm>
        <a:off x="0" y="493515"/>
        <a:ext cx="5372100" cy="1864800"/>
      </dsp:txXfrm>
    </dsp:sp>
    <dsp:sp modelId="{6499A756-5B34-484E-9C8D-E289B11D83DC}">
      <dsp:nvSpPr>
        <dsp:cNvPr id="0" name=""/>
        <dsp:cNvSpPr/>
      </dsp:nvSpPr>
      <dsp:spPr>
        <a:xfrm>
          <a:off x="268605" y="21195"/>
          <a:ext cx="3760470" cy="94464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42137" tIns="0" rIns="142137"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Enhance Current Practices</a:t>
          </a:r>
        </a:p>
      </dsp:txBody>
      <dsp:txXfrm>
        <a:off x="314719" y="67309"/>
        <a:ext cx="3668242" cy="852412"/>
      </dsp:txXfrm>
    </dsp:sp>
    <dsp:sp modelId="{EEDA909D-93B6-45E5-B245-A8220F614C0F}">
      <dsp:nvSpPr>
        <dsp:cNvPr id="0" name=""/>
        <dsp:cNvSpPr/>
      </dsp:nvSpPr>
      <dsp:spPr>
        <a:xfrm>
          <a:off x="0" y="3003435"/>
          <a:ext cx="5372100" cy="216720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16935" tIns="666496" rIns="416935" bIns="170688" numCol="1" spcCol="1270" anchor="t" anchorCtr="0">
          <a:noAutofit/>
        </a:bodyPr>
        <a:lstStyle/>
        <a:p>
          <a:pPr marL="228600" lvl="1" indent="-228600" algn="l" defTabSz="1066800">
            <a:lnSpc>
              <a:spcPct val="90000"/>
            </a:lnSpc>
            <a:spcBef>
              <a:spcPct val="0"/>
            </a:spcBef>
            <a:spcAft>
              <a:spcPct val="15000"/>
            </a:spcAft>
            <a:buChar char="•"/>
          </a:pPr>
          <a:r>
            <a:rPr lang="en-US" sz="2400" b="0" i="0" kern="1200" dirty="0">
              <a:latin typeface="Trebuchet MS" panose="020B0603020202020204" pitchFamily="34" charset="0"/>
            </a:rPr>
            <a:t>Monitor competitor reactions and strategies</a:t>
          </a:r>
          <a:endParaRPr lang="en-US" sz="2400" kern="1200" dirty="0">
            <a:solidFill>
              <a:schemeClr val="tx1"/>
            </a:solidFill>
            <a:effectLst/>
            <a:latin typeface="Trebuchet MS" panose="020B0603020202020204" pitchFamily="34" charset="0"/>
          </a:endParaRPr>
        </a:p>
        <a:p>
          <a:pPr marL="228600" lvl="1" indent="-228600" algn="l" defTabSz="1066800">
            <a:lnSpc>
              <a:spcPct val="90000"/>
            </a:lnSpc>
            <a:spcBef>
              <a:spcPct val="0"/>
            </a:spcBef>
            <a:spcAft>
              <a:spcPct val="15000"/>
            </a:spcAft>
            <a:buChar char="•"/>
          </a:pPr>
          <a:r>
            <a:rPr lang="en-US" sz="2400" b="0" i="0" kern="1200" dirty="0">
              <a:latin typeface="Trebuchet MS" panose="020B0603020202020204" pitchFamily="34" charset="0"/>
            </a:rPr>
            <a:t>Price carefully to avoid anti-selection</a:t>
          </a:r>
          <a:endParaRPr lang="en-US" sz="2400" kern="1200" dirty="0">
            <a:solidFill>
              <a:schemeClr val="tx1"/>
            </a:solidFill>
            <a:latin typeface="Trebuchet MS" panose="020B0603020202020204" pitchFamily="34" charset="0"/>
          </a:endParaRPr>
        </a:p>
      </dsp:txBody>
      <dsp:txXfrm>
        <a:off x="0" y="3003435"/>
        <a:ext cx="5372100" cy="2167200"/>
      </dsp:txXfrm>
    </dsp:sp>
    <dsp:sp modelId="{57F38EC7-BA41-4274-8678-B9D023ED7168}">
      <dsp:nvSpPr>
        <dsp:cNvPr id="0" name=""/>
        <dsp:cNvSpPr/>
      </dsp:nvSpPr>
      <dsp:spPr>
        <a:xfrm>
          <a:off x="268605" y="2531115"/>
          <a:ext cx="3760470" cy="94464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42137" tIns="0" rIns="142137"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Competitor Strategy</a:t>
          </a:r>
        </a:p>
      </dsp:txBody>
      <dsp:txXfrm>
        <a:off x="314719" y="2577229"/>
        <a:ext cx="3668242" cy="852412"/>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480083"/>
          <a:ext cx="4533900" cy="237510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51881" tIns="604012" rIns="351881" bIns="170688" numCol="1" spcCol="1270" anchor="t" anchorCtr="0">
          <a:noAutofit/>
        </a:bodyPr>
        <a:lstStyle/>
        <a:p>
          <a:pPr marL="228600" lvl="1" indent="-228600" algn="l" defTabSz="1066800">
            <a:lnSpc>
              <a:spcPct val="90000"/>
            </a:lnSpc>
            <a:spcBef>
              <a:spcPct val="0"/>
            </a:spcBef>
            <a:spcAft>
              <a:spcPct val="15000"/>
            </a:spcAft>
            <a:buChar char="•"/>
          </a:pPr>
          <a:r>
            <a:rPr lang="en-US" sz="2400" b="0" i="0" kern="1200" dirty="0">
              <a:latin typeface="Trebuchet MS" panose="020B0603020202020204" pitchFamily="34" charset="0"/>
            </a:rPr>
            <a:t>Collaborate with insureds to manage losses and risks more effectively through shared risk management strategies.</a:t>
          </a:r>
          <a:endParaRPr lang="en-US" sz="2400" kern="1200" dirty="0">
            <a:solidFill>
              <a:schemeClr val="tx1"/>
            </a:solidFill>
            <a:effectLst/>
            <a:latin typeface="Trebuchet MS" panose="020B0603020202020204" pitchFamily="34" charset="0"/>
          </a:endParaRPr>
        </a:p>
      </dsp:txBody>
      <dsp:txXfrm>
        <a:off x="0" y="480083"/>
        <a:ext cx="4533900" cy="2375100"/>
      </dsp:txXfrm>
    </dsp:sp>
    <dsp:sp modelId="{6499A756-5B34-484E-9C8D-E289B11D83DC}">
      <dsp:nvSpPr>
        <dsp:cNvPr id="0" name=""/>
        <dsp:cNvSpPr/>
      </dsp:nvSpPr>
      <dsp:spPr>
        <a:xfrm>
          <a:off x="226695" y="52043"/>
          <a:ext cx="3173730" cy="8560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19959" tIns="0" rIns="119959"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Partner with Insureds</a:t>
          </a:r>
        </a:p>
      </dsp:txBody>
      <dsp:txXfrm>
        <a:off x="268485" y="93833"/>
        <a:ext cx="3090150" cy="772500"/>
      </dsp:txXfrm>
    </dsp:sp>
    <dsp:sp modelId="{EEDA909D-93B6-45E5-B245-A8220F614C0F}">
      <dsp:nvSpPr>
        <dsp:cNvPr id="0" name=""/>
        <dsp:cNvSpPr/>
      </dsp:nvSpPr>
      <dsp:spPr>
        <a:xfrm>
          <a:off x="0" y="3439823"/>
          <a:ext cx="4533900" cy="173565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51881" tIns="604012" rIns="351881" bIns="170688" numCol="1" spcCol="1270" anchor="t" anchorCtr="0">
          <a:noAutofit/>
        </a:bodyPr>
        <a:lstStyle/>
        <a:p>
          <a:pPr marL="228600" lvl="1" indent="-228600" algn="l" defTabSz="1066800">
            <a:lnSpc>
              <a:spcPct val="90000"/>
            </a:lnSpc>
            <a:spcBef>
              <a:spcPct val="0"/>
            </a:spcBef>
            <a:spcAft>
              <a:spcPct val="15000"/>
            </a:spcAft>
            <a:buChar char="•"/>
          </a:pPr>
          <a:r>
            <a:rPr lang="en-US" sz="2400" b="0" i="0" kern="1200" dirty="0">
              <a:latin typeface="Trebuchet MS" panose="020B0603020202020204" pitchFamily="34" charset="0"/>
            </a:rPr>
            <a:t>Utilize it to monitor risks in real-time and improve underwriting decisions</a:t>
          </a:r>
          <a:endParaRPr lang="en-US" sz="2400" kern="1200" dirty="0">
            <a:solidFill>
              <a:schemeClr val="tx1"/>
            </a:solidFill>
            <a:effectLst/>
            <a:latin typeface="Trebuchet MS" panose="020B0603020202020204" pitchFamily="34" charset="0"/>
          </a:endParaRPr>
        </a:p>
      </dsp:txBody>
      <dsp:txXfrm>
        <a:off x="0" y="3439823"/>
        <a:ext cx="4533900" cy="1735650"/>
      </dsp:txXfrm>
    </dsp:sp>
    <dsp:sp modelId="{57F38EC7-BA41-4274-8678-B9D023ED7168}">
      <dsp:nvSpPr>
        <dsp:cNvPr id="0" name=""/>
        <dsp:cNvSpPr/>
      </dsp:nvSpPr>
      <dsp:spPr>
        <a:xfrm>
          <a:off x="226695" y="3011783"/>
          <a:ext cx="3173730" cy="8560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19959" tIns="0" rIns="119959"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Telematics &amp; Data Analytics</a:t>
          </a:r>
        </a:p>
      </dsp:txBody>
      <dsp:txXfrm>
        <a:off x="268485" y="3053573"/>
        <a:ext cx="3090150" cy="772500"/>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259515"/>
          <a:ext cx="5524500" cy="26712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428763" tIns="333248" rIns="428763" bIns="170688" numCol="1" spcCol="1270" anchor="t" anchorCtr="0">
          <a:noAutofit/>
        </a:bodyPr>
        <a:lstStyle/>
        <a:p>
          <a:pPr marL="228600" lvl="1" indent="-228600" algn="l" defTabSz="1066800">
            <a:lnSpc>
              <a:spcPct val="90000"/>
            </a:lnSpc>
            <a:spcBef>
              <a:spcPct val="0"/>
            </a:spcBef>
            <a:spcAft>
              <a:spcPct val="15000"/>
            </a:spcAft>
            <a:buChar char="•"/>
          </a:pPr>
          <a:r>
            <a:rPr lang="en-US" sz="2400" b="0" i="0" kern="1200">
              <a:latin typeface="Trebuchet MS" panose="020B0603020202020204" pitchFamily="34" charset="0"/>
            </a:rPr>
            <a:t>Increase limits</a:t>
          </a:r>
          <a:endParaRPr lang="en-US" sz="2400" kern="1200">
            <a:solidFill>
              <a:schemeClr val="tx1"/>
            </a:solidFill>
            <a:effectLst/>
            <a:latin typeface="Trebuchet MS" panose="020B0603020202020204" pitchFamily="34" charset="0"/>
          </a:endParaRPr>
        </a:p>
        <a:p>
          <a:pPr marL="228600" lvl="1" indent="-228600" algn="l" defTabSz="1066800">
            <a:lnSpc>
              <a:spcPct val="90000"/>
            </a:lnSpc>
            <a:spcBef>
              <a:spcPct val="0"/>
            </a:spcBef>
            <a:spcAft>
              <a:spcPct val="15000"/>
            </a:spcAft>
            <a:buChar char="•"/>
          </a:pPr>
          <a:r>
            <a:rPr lang="en-US" sz="2400" b="0" i="0" kern="1200">
              <a:latin typeface="Trebuchet MS" panose="020B0603020202020204" pitchFamily="34" charset="0"/>
            </a:rPr>
            <a:t>Explore mutuals and marine-specific structures</a:t>
          </a:r>
          <a:endParaRPr lang="en-US" sz="2400" kern="1200">
            <a:solidFill>
              <a:schemeClr val="tx1"/>
            </a:solidFill>
            <a:effectLst/>
            <a:latin typeface="Trebuchet MS" panose="020B0603020202020204" pitchFamily="34" charset="0"/>
          </a:endParaRPr>
        </a:p>
        <a:p>
          <a:pPr marL="228600" lvl="1" indent="-228600" algn="l" defTabSz="1066800">
            <a:lnSpc>
              <a:spcPct val="90000"/>
            </a:lnSpc>
            <a:spcBef>
              <a:spcPct val="0"/>
            </a:spcBef>
            <a:spcAft>
              <a:spcPct val="15000"/>
            </a:spcAft>
            <a:buChar char="•"/>
          </a:pPr>
          <a:r>
            <a:rPr lang="en-US" sz="2400" b="0" i="0" kern="1200" dirty="0">
              <a:latin typeface="Trebuchet MS" panose="020B0603020202020204" pitchFamily="34" charset="0"/>
            </a:rPr>
            <a:t>Use a layered coverage</a:t>
          </a:r>
          <a:endParaRPr lang="en-US" sz="2400" kern="1200" dirty="0">
            <a:solidFill>
              <a:schemeClr val="tx1"/>
            </a:solidFill>
            <a:effectLst/>
            <a:latin typeface="Trebuchet MS" panose="020B0603020202020204" pitchFamily="34" charset="0"/>
          </a:endParaRPr>
        </a:p>
        <a:p>
          <a:pPr marL="228600" lvl="1" indent="-228600" algn="l" defTabSz="1066800">
            <a:lnSpc>
              <a:spcPct val="90000"/>
            </a:lnSpc>
            <a:spcBef>
              <a:spcPct val="0"/>
            </a:spcBef>
            <a:spcAft>
              <a:spcPct val="15000"/>
            </a:spcAft>
            <a:buChar char="•"/>
          </a:pPr>
          <a:r>
            <a:rPr lang="en-US" sz="2400" b="0" i="0" kern="1200" dirty="0">
              <a:latin typeface="Trebuchet MS" panose="020B0603020202020204" pitchFamily="34" charset="0"/>
            </a:rPr>
            <a:t>Align retention with risk profiles</a:t>
          </a:r>
          <a:endParaRPr lang="en-US" sz="2400" kern="1200" dirty="0">
            <a:solidFill>
              <a:schemeClr val="tx1"/>
            </a:solidFill>
            <a:effectLst/>
            <a:latin typeface="Trebuchet MS" panose="020B0603020202020204" pitchFamily="34" charset="0"/>
          </a:endParaRPr>
        </a:p>
        <a:p>
          <a:pPr marL="228600" lvl="1" indent="-228600" algn="l" defTabSz="1066800">
            <a:lnSpc>
              <a:spcPct val="90000"/>
            </a:lnSpc>
            <a:spcBef>
              <a:spcPct val="0"/>
            </a:spcBef>
            <a:spcAft>
              <a:spcPct val="15000"/>
            </a:spcAft>
            <a:buChar char="•"/>
          </a:pPr>
          <a:r>
            <a:rPr lang="en-US" sz="2400" b="0" i="0" kern="1200">
              <a:latin typeface="Trebuchet MS" panose="020B0603020202020204" pitchFamily="34" charset="0"/>
            </a:rPr>
            <a:t>Balance QS and excess of loss</a:t>
          </a:r>
          <a:endParaRPr lang="en-US" sz="2400" kern="1200">
            <a:solidFill>
              <a:schemeClr val="tx1"/>
            </a:solidFill>
            <a:effectLst/>
            <a:latin typeface="Trebuchet MS" panose="020B0603020202020204" pitchFamily="34" charset="0"/>
          </a:endParaRPr>
        </a:p>
      </dsp:txBody>
      <dsp:txXfrm>
        <a:off x="0" y="259515"/>
        <a:ext cx="5524500" cy="2671200"/>
      </dsp:txXfrm>
    </dsp:sp>
    <dsp:sp modelId="{6499A756-5B34-484E-9C8D-E289B11D83DC}">
      <dsp:nvSpPr>
        <dsp:cNvPr id="0" name=""/>
        <dsp:cNvSpPr/>
      </dsp:nvSpPr>
      <dsp:spPr>
        <a:xfrm>
          <a:off x="276225" y="23355"/>
          <a:ext cx="5019599" cy="47232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46169" tIns="0" rIns="146169" bIns="0" numCol="1" spcCol="1270" anchor="ctr" anchorCtr="0">
          <a:noAutofit/>
        </a:bodyPr>
        <a:lstStyle/>
        <a:p>
          <a:pPr marL="0" lvl="0" indent="0" algn="ctr" defTabSz="1066800">
            <a:lnSpc>
              <a:spcPct val="100000"/>
            </a:lnSpc>
            <a:spcBef>
              <a:spcPct val="0"/>
            </a:spcBef>
            <a:spcAft>
              <a:spcPts val="0"/>
            </a:spcAft>
            <a:buNone/>
          </a:pPr>
          <a:r>
            <a:rPr lang="en-US" sz="2400" b="0" kern="1200">
              <a:solidFill>
                <a:schemeClr val="tx1"/>
              </a:solidFill>
              <a:effectLst/>
              <a:latin typeface="Trebuchet MS" panose="020B0603020202020204" pitchFamily="34" charset="0"/>
            </a:rPr>
            <a:t>Coverage &amp; Retention Strategies</a:t>
          </a:r>
          <a:endParaRPr lang="en-US" sz="2400" b="0" kern="1200">
            <a:solidFill>
              <a:srgbClr val="000000"/>
            </a:solidFill>
            <a:effectLst/>
            <a:latin typeface="Trebuchet MS" panose="020B0603020202020204" pitchFamily="34" charset="0"/>
            <a:ea typeface="+mn-ea"/>
            <a:cs typeface="+mn-cs"/>
          </a:endParaRPr>
        </a:p>
      </dsp:txBody>
      <dsp:txXfrm>
        <a:off x="299282" y="46412"/>
        <a:ext cx="4973485" cy="426206"/>
      </dsp:txXfrm>
    </dsp:sp>
    <dsp:sp modelId="{493DD745-DC27-49DA-935B-84C75845FCD6}">
      <dsp:nvSpPr>
        <dsp:cNvPr id="0" name=""/>
        <dsp:cNvSpPr/>
      </dsp:nvSpPr>
      <dsp:spPr>
        <a:xfrm>
          <a:off x="0" y="3253275"/>
          <a:ext cx="5524500" cy="19152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428763" tIns="333248" rIns="428763" bIns="170688" numCol="1" spcCol="1270" anchor="t" anchorCtr="0">
          <a:noAutofit/>
        </a:bodyPr>
        <a:lstStyle/>
        <a:p>
          <a:pPr marL="228600" lvl="1" indent="-228600" algn="l" defTabSz="1066800">
            <a:lnSpc>
              <a:spcPct val="90000"/>
            </a:lnSpc>
            <a:spcBef>
              <a:spcPct val="0"/>
            </a:spcBef>
            <a:spcAft>
              <a:spcPct val="15000"/>
            </a:spcAft>
            <a:buChar char="•"/>
          </a:pPr>
          <a:r>
            <a:rPr lang="en-US" sz="2400" b="0" i="0" kern="1200">
              <a:latin typeface="Trebuchet MS" panose="020B0603020202020204" pitchFamily="34" charset="0"/>
            </a:rPr>
            <a:t>Assess costs and coverage levels</a:t>
          </a:r>
          <a:endParaRPr lang="en-US" sz="2400" kern="1200">
            <a:solidFill>
              <a:schemeClr val="tx1"/>
            </a:solidFill>
            <a:latin typeface="Trebuchet MS" panose="020B0603020202020204" pitchFamily="34" charset="0"/>
          </a:endParaRPr>
        </a:p>
        <a:p>
          <a:pPr marL="228600" lvl="1" indent="-228600" algn="l" defTabSz="1066800">
            <a:lnSpc>
              <a:spcPct val="90000"/>
            </a:lnSpc>
            <a:spcBef>
              <a:spcPct val="0"/>
            </a:spcBef>
            <a:spcAft>
              <a:spcPct val="15000"/>
            </a:spcAft>
            <a:buChar char="•"/>
          </a:pPr>
          <a:r>
            <a:rPr lang="en-US" sz="2400" kern="1200">
              <a:solidFill>
                <a:schemeClr val="tx1"/>
              </a:solidFill>
              <a:latin typeface="Trebuchet MS" panose="020B0603020202020204" pitchFamily="34" charset="0"/>
            </a:rPr>
            <a:t>Benchmark with industry standards</a:t>
          </a:r>
        </a:p>
        <a:p>
          <a:pPr marL="228600" lvl="1" indent="-228600" algn="l" defTabSz="1066800">
            <a:lnSpc>
              <a:spcPct val="90000"/>
            </a:lnSpc>
            <a:spcBef>
              <a:spcPct val="0"/>
            </a:spcBef>
            <a:spcAft>
              <a:spcPct val="15000"/>
            </a:spcAft>
            <a:buChar char="•"/>
          </a:pPr>
          <a:r>
            <a:rPr lang="en-US" sz="2400" kern="1200" dirty="0">
              <a:solidFill>
                <a:schemeClr val="tx1"/>
              </a:solidFill>
              <a:latin typeface="Trebuchet MS" panose="020B0603020202020204" pitchFamily="34" charset="0"/>
            </a:rPr>
            <a:t>Cost-benefit analysis</a:t>
          </a:r>
        </a:p>
      </dsp:txBody>
      <dsp:txXfrm>
        <a:off x="0" y="3253275"/>
        <a:ext cx="5524500" cy="1915200"/>
      </dsp:txXfrm>
    </dsp:sp>
    <dsp:sp modelId="{50E486C9-E90B-406C-BD5D-72ED18A3F275}">
      <dsp:nvSpPr>
        <dsp:cNvPr id="0" name=""/>
        <dsp:cNvSpPr/>
      </dsp:nvSpPr>
      <dsp:spPr>
        <a:xfrm>
          <a:off x="276225" y="3017115"/>
          <a:ext cx="5019599" cy="47232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46169" tIns="0" rIns="146169" bIns="0" numCol="1" spcCol="1270" anchor="ctr" anchorCtr="0">
          <a:noAutofit/>
        </a:bodyPr>
        <a:lstStyle/>
        <a:p>
          <a:pPr marL="0" lvl="0" indent="0" algn="l" defTabSz="1066800">
            <a:lnSpc>
              <a:spcPct val="90000"/>
            </a:lnSpc>
            <a:spcBef>
              <a:spcPct val="0"/>
            </a:spcBef>
            <a:spcAft>
              <a:spcPct val="35000"/>
            </a:spcAft>
            <a:buNone/>
          </a:pPr>
          <a:r>
            <a:rPr lang="en-US" sz="2400" b="0" kern="1200">
              <a:solidFill>
                <a:schemeClr val="tx1"/>
              </a:solidFill>
              <a:effectLst/>
              <a:latin typeface="Trebuchet MS" panose="020B0603020202020204" pitchFamily="34" charset="0"/>
            </a:rPr>
            <a:t>Cost Considerations</a:t>
          </a:r>
          <a:endParaRPr lang="en-US" sz="2400" b="0" kern="1200">
            <a:solidFill>
              <a:schemeClr val="tx1"/>
            </a:solidFill>
            <a:latin typeface="Trebuchet MS" panose="020B0603020202020204" pitchFamily="34" charset="0"/>
          </a:endParaRPr>
        </a:p>
      </dsp:txBody>
      <dsp:txXfrm>
        <a:off x="299282" y="3040172"/>
        <a:ext cx="4973485" cy="426206"/>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318082"/>
          <a:ext cx="4514347" cy="221445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50363" tIns="395732" rIns="350363" bIns="170688" numCol="1" spcCol="1270" anchor="t" anchorCtr="0">
          <a:noAutofit/>
        </a:bodyPr>
        <a:lstStyle/>
        <a:p>
          <a:pPr marL="228600" lvl="1" indent="-228600" algn="l" defTabSz="1066800">
            <a:lnSpc>
              <a:spcPct val="90000"/>
            </a:lnSpc>
            <a:spcBef>
              <a:spcPct val="0"/>
            </a:spcBef>
            <a:spcAft>
              <a:spcPct val="15000"/>
            </a:spcAft>
            <a:buChar char="•"/>
          </a:pPr>
          <a:r>
            <a:rPr lang="en-US" sz="2400" b="0" i="0" kern="1200">
              <a:latin typeface="Trebuchet MS" panose="020B0603020202020204" pitchFamily="34" charset="0"/>
            </a:rPr>
            <a:t>Secure terms tailored to marine risks</a:t>
          </a:r>
          <a:endParaRPr lang="en-US" sz="2400" kern="1200">
            <a:solidFill>
              <a:schemeClr val="tx1"/>
            </a:solidFill>
            <a:effectLst/>
            <a:latin typeface="Trebuchet MS" panose="020B0603020202020204" pitchFamily="34" charset="0"/>
          </a:endParaRPr>
        </a:p>
        <a:p>
          <a:pPr marL="228600" lvl="1" indent="-228600" algn="l" defTabSz="1066800">
            <a:lnSpc>
              <a:spcPct val="90000"/>
            </a:lnSpc>
            <a:spcBef>
              <a:spcPct val="0"/>
            </a:spcBef>
            <a:spcAft>
              <a:spcPct val="15000"/>
            </a:spcAft>
            <a:buChar char="•"/>
          </a:pPr>
          <a:r>
            <a:rPr lang="en-US" sz="2400" b="0" i="0" kern="1200" dirty="0">
              <a:latin typeface="Trebuchet MS" panose="020B0603020202020204" pitchFamily="34" charset="0"/>
            </a:rPr>
            <a:t>Adapt to changing operations and regulations</a:t>
          </a:r>
          <a:endParaRPr lang="en-US" sz="2400" kern="1200" dirty="0">
            <a:solidFill>
              <a:schemeClr val="tx1"/>
            </a:solidFill>
            <a:effectLst/>
            <a:latin typeface="Trebuchet MS" panose="020B0603020202020204" pitchFamily="34" charset="0"/>
          </a:endParaRPr>
        </a:p>
      </dsp:txBody>
      <dsp:txXfrm>
        <a:off x="0" y="318082"/>
        <a:ext cx="4514347" cy="2214450"/>
      </dsp:txXfrm>
    </dsp:sp>
    <dsp:sp modelId="{6499A756-5B34-484E-9C8D-E289B11D83DC}">
      <dsp:nvSpPr>
        <dsp:cNvPr id="0" name=""/>
        <dsp:cNvSpPr/>
      </dsp:nvSpPr>
      <dsp:spPr>
        <a:xfrm>
          <a:off x="225717" y="37642"/>
          <a:ext cx="3922055" cy="5608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19442" tIns="0" rIns="119442"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Terms &amp; Conditions</a:t>
          </a:r>
        </a:p>
      </dsp:txBody>
      <dsp:txXfrm>
        <a:off x="253097" y="65022"/>
        <a:ext cx="3867295" cy="506120"/>
      </dsp:txXfrm>
    </dsp:sp>
    <dsp:sp modelId="{EEDA909D-93B6-45E5-B245-A8220F614C0F}">
      <dsp:nvSpPr>
        <dsp:cNvPr id="0" name=""/>
        <dsp:cNvSpPr/>
      </dsp:nvSpPr>
      <dsp:spPr>
        <a:xfrm>
          <a:off x="0" y="2915572"/>
          <a:ext cx="4514347" cy="227430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50363" tIns="395732" rIns="350363" bIns="170688" numCol="1" spcCol="1270" anchor="t" anchorCtr="0">
          <a:noAutofit/>
        </a:bodyPr>
        <a:lstStyle/>
        <a:p>
          <a:pPr marL="228600" lvl="1" indent="-228600" algn="l" defTabSz="1066800">
            <a:lnSpc>
              <a:spcPct val="90000"/>
            </a:lnSpc>
            <a:spcBef>
              <a:spcPct val="0"/>
            </a:spcBef>
            <a:spcAft>
              <a:spcPct val="15000"/>
            </a:spcAft>
            <a:buChar char="•"/>
          </a:pPr>
          <a:r>
            <a:rPr lang="en-US" sz="2400" b="0" i="0" kern="1200">
              <a:latin typeface="Trebuchet MS" panose="020B0603020202020204" pitchFamily="34" charset="0"/>
            </a:rPr>
            <a:t>Maritime regulations</a:t>
          </a:r>
          <a:endParaRPr lang="en-US" sz="2400" kern="1200">
            <a:solidFill>
              <a:schemeClr val="tx1"/>
            </a:solidFill>
            <a:effectLst/>
            <a:latin typeface="Trebuchet MS" panose="020B0603020202020204" pitchFamily="34" charset="0"/>
          </a:endParaRPr>
        </a:p>
        <a:p>
          <a:pPr marL="228600" lvl="1" indent="-228600" algn="l" defTabSz="1066800">
            <a:lnSpc>
              <a:spcPct val="90000"/>
            </a:lnSpc>
            <a:spcBef>
              <a:spcPct val="0"/>
            </a:spcBef>
            <a:spcAft>
              <a:spcPct val="15000"/>
            </a:spcAft>
            <a:buChar char="•"/>
          </a:pPr>
          <a:r>
            <a:rPr lang="en-US" sz="2400" kern="1200">
              <a:solidFill>
                <a:schemeClr val="tx1"/>
              </a:solidFill>
              <a:effectLst/>
              <a:latin typeface="Trebuchet MS" panose="020B0603020202020204" pitchFamily="34" charset="0"/>
            </a:rPr>
            <a:t>Market Trends</a:t>
          </a:r>
        </a:p>
        <a:p>
          <a:pPr marL="228600" lvl="1" indent="-228600" algn="l" defTabSz="1066800">
            <a:lnSpc>
              <a:spcPct val="90000"/>
            </a:lnSpc>
            <a:spcBef>
              <a:spcPct val="0"/>
            </a:spcBef>
            <a:spcAft>
              <a:spcPct val="15000"/>
            </a:spcAft>
            <a:buChar char="•"/>
          </a:pPr>
          <a:r>
            <a:rPr lang="en-US" sz="2400" b="0" i="0" kern="1200" dirty="0">
              <a:latin typeface="Trebuchet MS" panose="020B0603020202020204" pitchFamily="34" charset="0"/>
            </a:rPr>
            <a:t>Enhance collaboration between underwriting and reinsurance</a:t>
          </a:r>
          <a:endParaRPr lang="en-US" sz="2400" kern="1200" dirty="0">
            <a:solidFill>
              <a:schemeClr val="tx1"/>
            </a:solidFill>
            <a:effectLst/>
            <a:latin typeface="Trebuchet MS" panose="020B0603020202020204" pitchFamily="34" charset="0"/>
          </a:endParaRPr>
        </a:p>
      </dsp:txBody>
      <dsp:txXfrm>
        <a:off x="0" y="2915572"/>
        <a:ext cx="4514347" cy="2274300"/>
      </dsp:txXfrm>
    </dsp:sp>
    <dsp:sp modelId="{57F38EC7-BA41-4274-8678-B9D023ED7168}">
      <dsp:nvSpPr>
        <dsp:cNvPr id="0" name=""/>
        <dsp:cNvSpPr/>
      </dsp:nvSpPr>
      <dsp:spPr>
        <a:xfrm>
          <a:off x="225717" y="2635133"/>
          <a:ext cx="4008514" cy="5608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19442" tIns="0" rIns="119442"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Additional Considerations</a:t>
          </a:r>
        </a:p>
      </dsp:txBody>
      <dsp:txXfrm>
        <a:off x="253097" y="2662513"/>
        <a:ext cx="3953754" cy="50612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E5200-BEC6-44A2-BEF4-05156E5C08BE}">
      <dsp:nvSpPr>
        <dsp:cNvPr id="0" name=""/>
        <dsp:cNvSpPr/>
      </dsp:nvSpPr>
      <dsp:spPr>
        <a:xfrm>
          <a:off x="0" y="160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100000"/>
            </a:lnSpc>
            <a:spcBef>
              <a:spcPct val="0"/>
            </a:spcBef>
            <a:spcAft>
              <a:spcPts val="600"/>
            </a:spcAft>
            <a:buNone/>
          </a:pPr>
          <a:r>
            <a:rPr lang="en-US" sz="2800" kern="1200">
              <a:latin typeface="Trebuchet MS" panose="020B0603020202020204" pitchFamily="34" charset="0"/>
            </a:rPr>
            <a:t>Case Study Overview</a:t>
          </a:r>
        </a:p>
      </dsp:txBody>
      <dsp:txXfrm>
        <a:off x="26237" y="27842"/>
        <a:ext cx="6965885" cy="484994"/>
      </dsp:txXfrm>
    </dsp:sp>
    <dsp:sp modelId="{BDD3BA39-97A6-4F92-8342-FCD346522FB9}">
      <dsp:nvSpPr>
        <dsp:cNvPr id="0" name=""/>
        <dsp:cNvSpPr/>
      </dsp:nvSpPr>
      <dsp:spPr>
        <a:xfrm>
          <a:off x="0" y="550099"/>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Marine Insurance Overview</a:t>
          </a:r>
        </a:p>
      </dsp:txBody>
      <dsp:txXfrm>
        <a:off x="26237" y="576336"/>
        <a:ext cx="6965885" cy="484994"/>
      </dsp:txXfrm>
    </dsp:sp>
    <dsp:sp modelId="{83306F18-5000-4146-BF1F-EEAB2C4FCCC6}">
      <dsp:nvSpPr>
        <dsp:cNvPr id="0" name=""/>
        <dsp:cNvSpPr/>
      </dsp:nvSpPr>
      <dsp:spPr>
        <a:xfrm>
          <a:off x="0" y="1098593"/>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Pricing Methodology</a:t>
          </a:r>
        </a:p>
      </dsp:txBody>
      <dsp:txXfrm>
        <a:off x="26237" y="1124830"/>
        <a:ext cx="6965885" cy="484994"/>
      </dsp:txXfrm>
    </dsp:sp>
    <dsp:sp modelId="{CE7F1121-EC64-4D52-8B37-42A9E6EA1474}">
      <dsp:nvSpPr>
        <dsp:cNvPr id="0" name=""/>
        <dsp:cNvSpPr/>
      </dsp:nvSpPr>
      <dsp:spPr>
        <a:xfrm>
          <a:off x="0" y="1647086"/>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Impact of Reserving Assumptions</a:t>
          </a:r>
        </a:p>
      </dsp:txBody>
      <dsp:txXfrm>
        <a:off x="26237" y="1673323"/>
        <a:ext cx="6965885" cy="484994"/>
      </dsp:txXfrm>
    </dsp:sp>
    <dsp:sp modelId="{9184BFFE-AE58-4E07-A410-994F3CBE0F7C}">
      <dsp:nvSpPr>
        <dsp:cNvPr id="0" name=""/>
        <dsp:cNvSpPr/>
      </dsp:nvSpPr>
      <dsp:spPr>
        <a:xfrm>
          <a:off x="0" y="2195580"/>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Solvency Assessment</a:t>
          </a:r>
        </a:p>
      </dsp:txBody>
      <dsp:txXfrm>
        <a:off x="26237" y="2221817"/>
        <a:ext cx="6965885" cy="484994"/>
      </dsp:txXfrm>
    </dsp:sp>
    <dsp:sp modelId="{BFA1BD16-6D88-4F6A-8BDC-2BA4457D1535}">
      <dsp:nvSpPr>
        <dsp:cNvPr id="0" name=""/>
        <dsp:cNvSpPr/>
      </dsp:nvSpPr>
      <dsp:spPr>
        <a:xfrm>
          <a:off x="0" y="2744074"/>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Underwriting Strategic Options</a:t>
          </a:r>
        </a:p>
      </dsp:txBody>
      <dsp:txXfrm>
        <a:off x="26237" y="2770311"/>
        <a:ext cx="6965885" cy="484994"/>
      </dsp:txXfrm>
    </dsp:sp>
    <dsp:sp modelId="{E5D6EA39-8D98-4963-ACB5-DC7C607C1FAD}">
      <dsp:nvSpPr>
        <dsp:cNvPr id="0" name=""/>
        <dsp:cNvSpPr/>
      </dsp:nvSpPr>
      <dsp:spPr>
        <a:xfrm>
          <a:off x="0" y="3292568"/>
          <a:ext cx="7018359" cy="537468"/>
        </a:xfrm>
        <a:prstGeom prst="roundRect">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Portfolio Monitoring &amp; Review Process</a:t>
          </a:r>
        </a:p>
      </dsp:txBody>
      <dsp:txXfrm>
        <a:off x="26237" y="3318805"/>
        <a:ext cx="6965885" cy="484994"/>
      </dsp:txXfrm>
    </dsp:sp>
    <dsp:sp modelId="{3EA04A59-A731-445A-81E5-578E20764A8E}">
      <dsp:nvSpPr>
        <dsp:cNvPr id="0" name=""/>
        <dsp:cNvSpPr/>
      </dsp:nvSpPr>
      <dsp:spPr>
        <a:xfrm>
          <a:off x="0" y="3841061"/>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Conclusion</a:t>
          </a:r>
        </a:p>
      </dsp:txBody>
      <dsp:txXfrm>
        <a:off x="26237" y="3867298"/>
        <a:ext cx="6965885" cy="484994"/>
      </dsp:txXfrm>
    </dsp:sp>
    <dsp:sp modelId="{AFE7C694-5AB0-42A5-AB09-0D1E5D8666A1}">
      <dsp:nvSpPr>
        <dsp:cNvPr id="0" name=""/>
        <dsp:cNvSpPr/>
      </dsp:nvSpPr>
      <dsp:spPr>
        <a:xfrm>
          <a:off x="0" y="438955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None/>
          </a:pPr>
          <a:r>
            <a:rPr lang="en-US" sz="2800" kern="1200">
              <a:latin typeface="Trebuchet MS" panose="020B0603020202020204" pitchFamily="34" charset="0"/>
            </a:rPr>
            <a:t>Q&amp;A</a:t>
          </a:r>
        </a:p>
      </dsp:txBody>
      <dsp:txXfrm>
        <a:off x="26237" y="4415792"/>
        <a:ext cx="6965885" cy="484994"/>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BA7442-3D5B-4CFD-9B9F-B7B63B866A3E}">
      <dsp:nvSpPr>
        <dsp:cNvPr id="0" name=""/>
        <dsp:cNvSpPr/>
      </dsp:nvSpPr>
      <dsp:spPr>
        <a:xfrm>
          <a:off x="4016447" y="10"/>
          <a:ext cx="2348851" cy="1140065"/>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Trebuchet MS" panose="020B0603020202020204" pitchFamily="34" charset="0"/>
            </a:rPr>
            <a:t>Claims experience</a:t>
          </a:r>
        </a:p>
      </dsp:txBody>
      <dsp:txXfrm>
        <a:off x="4072100" y="55663"/>
        <a:ext cx="2237545" cy="1028759"/>
      </dsp:txXfrm>
    </dsp:sp>
    <dsp:sp modelId="{BA3B5F20-7EE2-449A-8892-B00E75B89B3E}">
      <dsp:nvSpPr>
        <dsp:cNvPr id="0" name=""/>
        <dsp:cNvSpPr/>
      </dsp:nvSpPr>
      <dsp:spPr>
        <a:xfrm>
          <a:off x="2914136" y="570043"/>
          <a:ext cx="4553473" cy="4553473"/>
        </a:xfrm>
        <a:custGeom>
          <a:avLst/>
          <a:gdLst/>
          <a:ahLst/>
          <a:cxnLst/>
          <a:rect l="0" t="0" r="0" b="0"/>
          <a:pathLst>
            <a:path>
              <a:moveTo>
                <a:pt x="3459572" y="331375"/>
              </a:moveTo>
              <a:arcTo wR="2276736" hR="2276736" stAng="18078048" swAng="1466293"/>
            </a:path>
          </a:pathLst>
        </a:custGeom>
        <a:noFill/>
        <a:ln w="9525" cap="flat" cmpd="sng" algn="ctr">
          <a:solidFill>
            <a:srgbClr val="1C73A9"/>
          </a:solidFill>
          <a:prstDash val="solid"/>
        </a:ln>
        <a:effectLst/>
      </dsp:spPr>
      <dsp:style>
        <a:lnRef idx="1">
          <a:scrgbClr r="0" g="0" b="0"/>
        </a:lnRef>
        <a:fillRef idx="0">
          <a:scrgbClr r="0" g="0" b="0"/>
        </a:fillRef>
        <a:effectRef idx="0">
          <a:scrgbClr r="0" g="0" b="0"/>
        </a:effectRef>
        <a:fontRef idx="minor"/>
      </dsp:style>
    </dsp:sp>
    <dsp:sp modelId="{0B9EFFF2-78B5-456E-A049-C245882A56DF}">
      <dsp:nvSpPr>
        <dsp:cNvPr id="0" name=""/>
        <dsp:cNvSpPr/>
      </dsp:nvSpPr>
      <dsp:spPr>
        <a:xfrm>
          <a:off x="6181752" y="1573196"/>
          <a:ext cx="2348851" cy="1140065"/>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Trebuchet MS" panose="020B0603020202020204" pitchFamily="34" charset="0"/>
            </a:rPr>
            <a:t>Loss Ratios</a:t>
          </a:r>
        </a:p>
      </dsp:txBody>
      <dsp:txXfrm>
        <a:off x="6237405" y="1628849"/>
        <a:ext cx="2237545" cy="1028759"/>
      </dsp:txXfrm>
    </dsp:sp>
    <dsp:sp modelId="{2B82A459-8FD9-4437-B6A8-33E1421E8139}">
      <dsp:nvSpPr>
        <dsp:cNvPr id="0" name=""/>
        <dsp:cNvSpPr/>
      </dsp:nvSpPr>
      <dsp:spPr>
        <a:xfrm>
          <a:off x="2920230" y="649810"/>
          <a:ext cx="4553473" cy="4553473"/>
        </a:xfrm>
        <a:custGeom>
          <a:avLst/>
          <a:gdLst/>
          <a:ahLst/>
          <a:cxnLst/>
          <a:rect l="0" t="0" r="0" b="0"/>
          <a:pathLst>
            <a:path>
              <a:moveTo>
                <a:pt x="4544331" y="2072919"/>
              </a:moveTo>
              <a:arcTo wR="2276736" hR="2276736" stAng="21291835" swAng="1417579"/>
            </a:path>
          </a:pathLst>
        </a:custGeom>
        <a:noFill/>
        <a:ln w="9525" cap="flat" cmpd="sng" algn="ctr">
          <a:solidFill>
            <a:srgbClr val="1C73A9"/>
          </a:solidFill>
          <a:prstDash val="solid"/>
        </a:ln>
        <a:effectLst/>
      </dsp:spPr>
      <dsp:style>
        <a:lnRef idx="1">
          <a:scrgbClr r="0" g="0" b="0"/>
        </a:lnRef>
        <a:fillRef idx="0">
          <a:scrgbClr r="0" g="0" b="0"/>
        </a:fillRef>
        <a:effectRef idx="0">
          <a:scrgbClr r="0" g="0" b="0"/>
        </a:effectRef>
        <a:fontRef idx="minor"/>
      </dsp:style>
    </dsp:sp>
    <dsp:sp modelId="{4BE1C8B3-A3CD-42B8-861A-3435D1C73B3A}">
      <dsp:nvSpPr>
        <dsp:cNvPr id="0" name=""/>
        <dsp:cNvSpPr/>
      </dsp:nvSpPr>
      <dsp:spPr>
        <a:xfrm>
          <a:off x="5867408" y="3657609"/>
          <a:ext cx="2348851" cy="1140065"/>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Trebuchet MS" panose="020B0603020202020204" pitchFamily="34" charset="0"/>
            </a:rPr>
            <a:t>Segmentation of accounts</a:t>
          </a:r>
        </a:p>
      </dsp:txBody>
      <dsp:txXfrm>
        <a:off x="5923061" y="3713262"/>
        <a:ext cx="2237545" cy="1028759"/>
      </dsp:txXfrm>
    </dsp:sp>
    <dsp:sp modelId="{B828EF10-F26D-45D7-A0EE-017163B3B485}">
      <dsp:nvSpPr>
        <dsp:cNvPr id="0" name=""/>
        <dsp:cNvSpPr/>
      </dsp:nvSpPr>
      <dsp:spPr>
        <a:xfrm>
          <a:off x="2904140" y="615189"/>
          <a:ext cx="4553473" cy="4553473"/>
        </a:xfrm>
        <a:custGeom>
          <a:avLst/>
          <a:gdLst/>
          <a:ahLst/>
          <a:cxnLst/>
          <a:rect l="0" t="0" r="0" b="0"/>
          <a:pathLst>
            <a:path>
              <a:moveTo>
                <a:pt x="3502506" y="4195334"/>
              </a:moveTo>
              <a:arcTo wR="2276736" hR="2276736" stAng="3445558" swAng="3687548"/>
            </a:path>
          </a:pathLst>
        </a:custGeom>
        <a:noFill/>
        <a:ln w="9525" cap="flat" cmpd="sng" algn="ctr">
          <a:solidFill>
            <a:srgbClr val="1C73A9"/>
          </a:solidFill>
          <a:prstDash val="solid"/>
        </a:ln>
        <a:effectLst/>
      </dsp:spPr>
      <dsp:style>
        <a:lnRef idx="1">
          <a:scrgbClr r="0" g="0" b="0"/>
        </a:lnRef>
        <a:fillRef idx="0">
          <a:scrgbClr r="0" g="0" b="0"/>
        </a:fillRef>
        <a:effectRef idx="0">
          <a:scrgbClr r="0" g="0" b="0"/>
        </a:effectRef>
        <a:fontRef idx="minor"/>
      </dsp:style>
    </dsp:sp>
    <dsp:sp modelId="{331CFFE7-F43E-4BAC-90E7-E429623E73E4}">
      <dsp:nvSpPr>
        <dsp:cNvPr id="0" name=""/>
        <dsp:cNvSpPr/>
      </dsp:nvSpPr>
      <dsp:spPr>
        <a:xfrm>
          <a:off x="2209792" y="3733805"/>
          <a:ext cx="2348851" cy="1140065"/>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Trebuchet MS" panose="020B0603020202020204" pitchFamily="34" charset="0"/>
            </a:rPr>
            <a:t>Geopolitical risk assessments</a:t>
          </a:r>
        </a:p>
      </dsp:txBody>
      <dsp:txXfrm>
        <a:off x="2265445" y="3789458"/>
        <a:ext cx="2237545" cy="1028759"/>
      </dsp:txXfrm>
    </dsp:sp>
    <dsp:sp modelId="{8A3F1AA9-C9B2-48B7-B265-C714358601D0}">
      <dsp:nvSpPr>
        <dsp:cNvPr id="0" name=""/>
        <dsp:cNvSpPr/>
      </dsp:nvSpPr>
      <dsp:spPr>
        <a:xfrm>
          <a:off x="2905973" y="670766"/>
          <a:ext cx="4553473" cy="4553473"/>
        </a:xfrm>
        <a:custGeom>
          <a:avLst/>
          <a:gdLst/>
          <a:ahLst/>
          <a:cxnLst/>
          <a:rect l="0" t="0" r="0" b="0"/>
          <a:pathLst>
            <a:path>
              <a:moveTo>
                <a:pt x="136559" y="3053378"/>
              </a:moveTo>
              <a:arcTo wR="2276736" hR="2276736" stAng="9603290" swAng="1535497"/>
            </a:path>
          </a:pathLst>
        </a:custGeom>
        <a:noFill/>
        <a:ln w="9525" cap="flat" cmpd="sng" algn="ctr">
          <a:solidFill>
            <a:srgbClr val="1C73A9"/>
          </a:solidFill>
          <a:prstDash val="solid"/>
        </a:ln>
        <a:effectLst/>
      </dsp:spPr>
      <dsp:style>
        <a:lnRef idx="1">
          <a:scrgbClr r="0" g="0" b="0"/>
        </a:lnRef>
        <a:fillRef idx="0">
          <a:scrgbClr r="0" g="0" b="0"/>
        </a:fillRef>
        <a:effectRef idx="0">
          <a:scrgbClr r="0" g="0" b="0"/>
        </a:effectRef>
        <a:fontRef idx="minor"/>
      </dsp:style>
    </dsp:sp>
    <dsp:sp modelId="{8D04AD5D-9C1F-4D45-9CB2-58361542D0A2}">
      <dsp:nvSpPr>
        <dsp:cNvPr id="0" name=""/>
        <dsp:cNvSpPr/>
      </dsp:nvSpPr>
      <dsp:spPr>
        <a:xfrm>
          <a:off x="1851142" y="1573196"/>
          <a:ext cx="2348851" cy="1140065"/>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i="0" u="none" kern="1200" dirty="0">
              <a:latin typeface="Trebuchet MS" panose="020B0603020202020204" pitchFamily="34" charset="0"/>
            </a:rPr>
            <a:t>Reinsurance efficiency</a:t>
          </a:r>
          <a:endParaRPr lang="en-US" sz="2400" kern="1200" dirty="0">
            <a:latin typeface="Trebuchet MS" panose="020B0603020202020204" pitchFamily="34" charset="0"/>
          </a:endParaRPr>
        </a:p>
      </dsp:txBody>
      <dsp:txXfrm>
        <a:off x="1906795" y="1628849"/>
        <a:ext cx="2237545" cy="1028759"/>
      </dsp:txXfrm>
    </dsp:sp>
    <dsp:sp modelId="{5C20E692-1802-4B34-9529-DC57B353ECDA}">
      <dsp:nvSpPr>
        <dsp:cNvPr id="0" name=""/>
        <dsp:cNvSpPr/>
      </dsp:nvSpPr>
      <dsp:spPr>
        <a:xfrm>
          <a:off x="2914136" y="570043"/>
          <a:ext cx="4553473" cy="4553473"/>
        </a:xfrm>
        <a:custGeom>
          <a:avLst/>
          <a:gdLst/>
          <a:ahLst/>
          <a:cxnLst/>
          <a:rect l="0" t="0" r="0" b="0"/>
          <a:pathLst>
            <a:path>
              <a:moveTo>
                <a:pt x="395054" y="995017"/>
              </a:moveTo>
              <a:arcTo wR="2276736" hR="2276736" stAng="12855659" swAng="1466293"/>
            </a:path>
          </a:pathLst>
        </a:custGeom>
        <a:noFill/>
        <a:ln w="9525" cap="flat" cmpd="sng" algn="ctr">
          <a:solidFill>
            <a:srgbClr val="1C73A9"/>
          </a:solidFill>
          <a:prstDash val="solid"/>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E5200-BEC6-44A2-BEF4-05156E5C08BE}">
      <dsp:nvSpPr>
        <dsp:cNvPr id="0" name=""/>
        <dsp:cNvSpPr/>
      </dsp:nvSpPr>
      <dsp:spPr>
        <a:xfrm>
          <a:off x="0" y="160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100000"/>
            </a:lnSpc>
            <a:spcBef>
              <a:spcPct val="0"/>
            </a:spcBef>
            <a:spcAft>
              <a:spcPts val="600"/>
            </a:spcAft>
            <a:buNone/>
          </a:pPr>
          <a:r>
            <a:rPr lang="en-US" sz="2800" kern="1200">
              <a:latin typeface="Trebuchet MS" panose="020B0603020202020204" pitchFamily="34" charset="0"/>
            </a:rPr>
            <a:t>Case Study Overview</a:t>
          </a:r>
        </a:p>
      </dsp:txBody>
      <dsp:txXfrm>
        <a:off x="26237" y="27842"/>
        <a:ext cx="6965885" cy="484994"/>
      </dsp:txXfrm>
    </dsp:sp>
    <dsp:sp modelId="{BDD3BA39-97A6-4F92-8342-FCD346522FB9}">
      <dsp:nvSpPr>
        <dsp:cNvPr id="0" name=""/>
        <dsp:cNvSpPr/>
      </dsp:nvSpPr>
      <dsp:spPr>
        <a:xfrm>
          <a:off x="0" y="550099"/>
          <a:ext cx="7018359" cy="537468"/>
        </a:xfrm>
        <a:prstGeom prst="roundRect">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Marine Insurance Overview</a:t>
          </a:r>
        </a:p>
      </dsp:txBody>
      <dsp:txXfrm>
        <a:off x="26237" y="576336"/>
        <a:ext cx="6965885" cy="484994"/>
      </dsp:txXfrm>
    </dsp:sp>
    <dsp:sp modelId="{83306F18-5000-4146-BF1F-EEAB2C4FCCC6}">
      <dsp:nvSpPr>
        <dsp:cNvPr id="0" name=""/>
        <dsp:cNvSpPr/>
      </dsp:nvSpPr>
      <dsp:spPr>
        <a:xfrm>
          <a:off x="0" y="1098593"/>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Pricing Methodology</a:t>
          </a:r>
        </a:p>
      </dsp:txBody>
      <dsp:txXfrm>
        <a:off x="26237" y="1124830"/>
        <a:ext cx="6965885" cy="484994"/>
      </dsp:txXfrm>
    </dsp:sp>
    <dsp:sp modelId="{CE7F1121-EC64-4D52-8B37-42A9E6EA1474}">
      <dsp:nvSpPr>
        <dsp:cNvPr id="0" name=""/>
        <dsp:cNvSpPr/>
      </dsp:nvSpPr>
      <dsp:spPr>
        <a:xfrm>
          <a:off x="0" y="1647086"/>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Impact of Reserving Assumptions</a:t>
          </a:r>
        </a:p>
      </dsp:txBody>
      <dsp:txXfrm>
        <a:off x="26237" y="1673323"/>
        <a:ext cx="6965885" cy="484994"/>
      </dsp:txXfrm>
    </dsp:sp>
    <dsp:sp modelId="{9184BFFE-AE58-4E07-A410-994F3CBE0F7C}">
      <dsp:nvSpPr>
        <dsp:cNvPr id="0" name=""/>
        <dsp:cNvSpPr/>
      </dsp:nvSpPr>
      <dsp:spPr>
        <a:xfrm>
          <a:off x="0" y="2195580"/>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Solvency Assessment</a:t>
          </a:r>
        </a:p>
      </dsp:txBody>
      <dsp:txXfrm>
        <a:off x="26237" y="2221817"/>
        <a:ext cx="6965885" cy="484994"/>
      </dsp:txXfrm>
    </dsp:sp>
    <dsp:sp modelId="{BFA1BD16-6D88-4F6A-8BDC-2BA4457D1535}">
      <dsp:nvSpPr>
        <dsp:cNvPr id="0" name=""/>
        <dsp:cNvSpPr/>
      </dsp:nvSpPr>
      <dsp:spPr>
        <a:xfrm>
          <a:off x="0" y="2744074"/>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Underwriting Strategic Options</a:t>
          </a:r>
        </a:p>
      </dsp:txBody>
      <dsp:txXfrm>
        <a:off x="26237" y="2770311"/>
        <a:ext cx="6965885" cy="484994"/>
      </dsp:txXfrm>
    </dsp:sp>
    <dsp:sp modelId="{E5D6EA39-8D98-4963-ACB5-DC7C607C1FAD}">
      <dsp:nvSpPr>
        <dsp:cNvPr id="0" name=""/>
        <dsp:cNvSpPr/>
      </dsp:nvSpPr>
      <dsp:spPr>
        <a:xfrm>
          <a:off x="0" y="3292568"/>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Portfolio Monitoring &amp; Review Process</a:t>
          </a:r>
        </a:p>
      </dsp:txBody>
      <dsp:txXfrm>
        <a:off x="26237" y="3318805"/>
        <a:ext cx="6965885" cy="484994"/>
      </dsp:txXfrm>
    </dsp:sp>
    <dsp:sp modelId="{3EA04A59-A731-445A-81E5-578E20764A8E}">
      <dsp:nvSpPr>
        <dsp:cNvPr id="0" name=""/>
        <dsp:cNvSpPr/>
      </dsp:nvSpPr>
      <dsp:spPr>
        <a:xfrm>
          <a:off x="0" y="3841061"/>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Conclusion</a:t>
          </a:r>
        </a:p>
      </dsp:txBody>
      <dsp:txXfrm>
        <a:off x="26237" y="3867298"/>
        <a:ext cx="6965885" cy="484994"/>
      </dsp:txXfrm>
    </dsp:sp>
    <dsp:sp modelId="{AFE7C694-5AB0-42A5-AB09-0D1E5D8666A1}">
      <dsp:nvSpPr>
        <dsp:cNvPr id="0" name=""/>
        <dsp:cNvSpPr/>
      </dsp:nvSpPr>
      <dsp:spPr>
        <a:xfrm>
          <a:off x="0" y="438955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None/>
          </a:pPr>
          <a:r>
            <a:rPr lang="en-US" sz="2800" kern="1200">
              <a:latin typeface="Trebuchet MS" panose="020B0603020202020204" pitchFamily="34" charset="0"/>
            </a:rPr>
            <a:t>Q&amp;A</a:t>
          </a:r>
        </a:p>
      </dsp:txBody>
      <dsp:txXfrm>
        <a:off x="26237" y="4415792"/>
        <a:ext cx="6965885" cy="484994"/>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501192"/>
          <a:ext cx="4457701" cy="26019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45967" tIns="291592" rIns="345967" bIns="170688" numCol="1" spcCol="1270" anchor="t" anchorCtr="0">
          <a:noAutofit/>
        </a:bodyPr>
        <a:lstStyle/>
        <a:p>
          <a:pPr marL="228600" lvl="1" indent="-228600" algn="l" defTabSz="1066800">
            <a:lnSpc>
              <a:spcPct val="90000"/>
            </a:lnSpc>
            <a:spcBef>
              <a:spcPct val="0"/>
            </a:spcBef>
            <a:spcAft>
              <a:spcPct val="15000"/>
            </a:spcAft>
            <a:buChar char="•"/>
          </a:pPr>
          <a:r>
            <a:rPr lang="en-US" sz="2400" b="0" i="0" u="none" kern="1200" dirty="0">
              <a:solidFill>
                <a:srgbClr val="000000">
                  <a:hueOff val="0"/>
                  <a:satOff val="0"/>
                  <a:lumOff val="0"/>
                  <a:alphaOff val="0"/>
                </a:srgbClr>
              </a:solidFill>
              <a:latin typeface="Trebuchet MS" panose="020B0603020202020204" pitchFamily="34" charset="0"/>
              <a:ea typeface="+mn-ea"/>
              <a:cs typeface="+mn-cs"/>
            </a:rPr>
            <a:t>Tracking &amp; Monitoring</a:t>
          </a:r>
        </a:p>
        <a:p>
          <a:pPr marL="228600" lvl="1" indent="-228600" algn="l" defTabSz="1066800">
            <a:lnSpc>
              <a:spcPct val="90000"/>
            </a:lnSpc>
            <a:spcBef>
              <a:spcPct val="0"/>
            </a:spcBef>
            <a:spcAft>
              <a:spcPct val="15000"/>
            </a:spcAft>
            <a:buFont typeface="Courier New" panose="02070309020205020404" pitchFamily="49" charset="0"/>
            <a:buChar char="•"/>
          </a:pPr>
          <a:r>
            <a:rPr lang="en-US" sz="2400" b="0" i="0" u="none" kern="1200" dirty="0">
              <a:solidFill>
                <a:srgbClr val="000000">
                  <a:hueOff val="0"/>
                  <a:satOff val="0"/>
                  <a:lumOff val="0"/>
                  <a:alphaOff val="0"/>
                </a:srgbClr>
              </a:solidFill>
              <a:latin typeface="Trebuchet MS" panose="020B0603020202020204" pitchFamily="34" charset="0"/>
              <a:ea typeface="+mn-ea"/>
              <a:cs typeface="+mn-cs"/>
            </a:rPr>
            <a:t>Thresholds and alerts</a:t>
          </a:r>
        </a:p>
        <a:p>
          <a:pPr marL="228600" lvl="1" indent="-228600" algn="l" defTabSz="1066800">
            <a:lnSpc>
              <a:spcPct val="90000"/>
            </a:lnSpc>
            <a:spcBef>
              <a:spcPct val="0"/>
            </a:spcBef>
            <a:spcAft>
              <a:spcPct val="15000"/>
            </a:spcAft>
            <a:buFont typeface="Courier New" panose="02070309020205020404" pitchFamily="49" charset="0"/>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Identify early warning signs</a:t>
          </a:r>
        </a:p>
        <a:p>
          <a:pPr marL="228600" lvl="1" indent="-228600" algn="l" defTabSz="1066800">
            <a:lnSpc>
              <a:spcPct val="90000"/>
            </a:lnSpc>
            <a:spcBef>
              <a:spcPct val="0"/>
            </a:spcBef>
            <a:spcAft>
              <a:spcPct val="15000"/>
            </a:spcAft>
            <a:buFont typeface="Courier New" panose="02070309020205020404" pitchFamily="49" charset="0"/>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Action plan</a:t>
          </a:r>
        </a:p>
        <a:p>
          <a:pPr marL="228600" lvl="1" indent="-228600" algn="l" defTabSz="1066800">
            <a:lnSpc>
              <a:spcPct val="90000"/>
            </a:lnSpc>
            <a:spcBef>
              <a:spcPct val="0"/>
            </a:spcBef>
            <a:spcAft>
              <a:spcPct val="15000"/>
            </a:spcAft>
            <a:buFont typeface="Courier New" panose="02070309020205020404" pitchFamily="49" charset="0"/>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Feedback loop</a:t>
          </a:r>
        </a:p>
      </dsp:txBody>
      <dsp:txXfrm>
        <a:off x="0" y="501192"/>
        <a:ext cx="4457701" cy="2601900"/>
      </dsp:txXfrm>
    </dsp:sp>
    <dsp:sp modelId="{6499A756-5B34-484E-9C8D-E289B11D83DC}">
      <dsp:nvSpPr>
        <dsp:cNvPr id="0" name=""/>
        <dsp:cNvSpPr/>
      </dsp:nvSpPr>
      <dsp:spPr>
        <a:xfrm>
          <a:off x="222885" y="50713"/>
          <a:ext cx="3120390" cy="657119"/>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17943" tIns="0" rIns="117943" bIns="0" numCol="1" spcCol="1270" anchor="ctr" anchorCtr="0">
          <a:noAutofit/>
        </a:bodyPr>
        <a:lstStyle/>
        <a:p>
          <a:pPr marL="0" lvl="0" indent="0" algn="ctr" defTabSz="1066800">
            <a:lnSpc>
              <a:spcPct val="100000"/>
            </a:lnSpc>
            <a:spcBef>
              <a:spcPct val="0"/>
            </a:spcBef>
            <a:spcAft>
              <a:spcPts val="0"/>
            </a:spcAft>
            <a:buNone/>
          </a:pPr>
          <a:r>
            <a:rPr lang="en-US" sz="2400" b="0" kern="1200">
              <a:latin typeface="Trebuchet MS" panose="020B0603020202020204" pitchFamily="34" charset="0"/>
            </a:rPr>
            <a:t>Key Performance &amp; Key Risk Indicators</a:t>
          </a:r>
        </a:p>
      </dsp:txBody>
      <dsp:txXfrm>
        <a:off x="254963" y="82791"/>
        <a:ext cx="3056234" cy="592963"/>
      </dsp:txXfrm>
    </dsp:sp>
    <dsp:sp modelId="{2E891E4C-C0FC-4C7A-9C74-11A442857D60}">
      <dsp:nvSpPr>
        <dsp:cNvPr id="0" name=""/>
        <dsp:cNvSpPr/>
      </dsp:nvSpPr>
      <dsp:spPr>
        <a:xfrm>
          <a:off x="0" y="3467546"/>
          <a:ext cx="4457701" cy="14994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345967" tIns="291592" rIns="345967" bIns="170688" numCol="1" spcCol="1270" anchor="t" anchorCtr="0">
          <a:noAutofit/>
        </a:bodyPr>
        <a:lstStyle/>
        <a:p>
          <a:pPr marL="228600" lvl="1" indent="-228600" algn="l" defTabSz="1066800">
            <a:lnSpc>
              <a:spcPct val="90000"/>
            </a:lnSpc>
            <a:spcBef>
              <a:spcPct val="0"/>
            </a:spcBef>
            <a:spcAft>
              <a:spcPct val="15000"/>
            </a:spcAft>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Scheduled performance assessments</a:t>
          </a:r>
        </a:p>
        <a:p>
          <a:pPr marL="228600" lvl="1" indent="-228600" algn="l" defTabSz="1066800">
            <a:lnSpc>
              <a:spcPct val="90000"/>
            </a:lnSpc>
            <a:spcBef>
              <a:spcPct val="0"/>
            </a:spcBef>
            <a:spcAft>
              <a:spcPct val="15000"/>
            </a:spcAft>
            <a:buChar char="•"/>
          </a:pPr>
          <a:r>
            <a:rPr lang="en-US" sz="2400" b="0" i="0" u="none" kern="1200" dirty="0">
              <a:solidFill>
                <a:srgbClr val="000000">
                  <a:hueOff val="0"/>
                  <a:satOff val="0"/>
                  <a:lumOff val="0"/>
                  <a:alphaOff val="0"/>
                </a:srgbClr>
              </a:solidFill>
              <a:latin typeface="Trebuchet MS" panose="020B0603020202020204" pitchFamily="34" charset="0"/>
              <a:ea typeface="+mn-ea"/>
              <a:cs typeface="+mn-cs"/>
            </a:rPr>
            <a:t>Stakeholder engagements</a:t>
          </a:r>
        </a:p>
      </dsp:txBody>
      <dsp:txXfrm>
        <a:off x="0" y="3467546"/>
        <a:ext cx="4457701" cy="1499400"/>
      </dsp:txXfrm>
    </dsp:sp>
    <dsp:sp modelId="{F1B2F0AA-010F-460D-B00B-E21FF73DC0A4}">
      <dsp:nvSpPr>
        <dsp:cNvPr id="0" name=""/>
        <dsp:cNvSpPr/>
      </dsp:nvSpPr>
      <dsp:spPr>
        <a:xfrm>
          <a:off x="222885" y="3178692"/>
          <a:ext cx="3120390" cy="495493"/>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solidFill>
                <a:srgbClr val="000000"/>
              </a:solidFill>
              <a:effectLst/>
              <a:latin typeface="Trebuchet MS" panose="020B0603020202020204" pitchFamily="34" charset="0"/>
              <a:ea typeface="+mn-ea"/>
              <a:cs typeface="+mn-cs"/>
            </a:rPr>
            <a:t>Regular Reviews</a:t>
          </a:r>
        </a:p>
      </dsp:txBody>
      <dsp:txXfrm>
        <a:off x="247073" y="3202880"/>
        <a:ext cx="3072014" cy="447117"/>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490394"/>
          <a:ext cx="5504947" cy="21924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427245" tIns="249936" rIns="427245" bIns="170688" numCol="1" spcCol="1270" anchor="t" anchorCtr="0">
          <a:noAutofit/>
        </a:bodyPr>
        <a:lstStyle/>
        <a:p>
          <a:pPr marL="0" lvl="1" indent="-228600" algn="l" defTabSz="1066800">
            <a:lnSpc>
              <a:spcPct val="90000"/>
            </a:lnSpc>
            <a:spcBef>
              <a:spcPct val="0"/>
            </a:spcBef>
            <a:spcAft>
              <a:spcPct val="15000"/>
            </a:spcAft>
            <a:buChar char="•"/>
          </a:pPr>
          <a:r>
            <a:rPr lang="en-US" sz="2400" b="0" i="0" u="none" kern="1200">
              <a:latin typeface="Trebuchet MS" panose="020B0603020202020204" pitchFamily="34" charset="0"/>
            </a:rPr>
            <a:t>Risk assessment – Advanced Analytics &amp; Predictive Modelling</a:t>
          </a:r>
          <a:endParaRPr lang="en-US" sz="2400" kern="1200">
            <a:solidFill>
              <a:schemeClr val="tx1"/>
            </a:solidFill>
            <a:effectLst/>
            <a:latin typeface="Trebuchet MS" panose="020B0603020202020204" pitchFamily="34" charset="0"/>
          </a:endParaRPr>
        </a:p>
        <a:p>
          <a:pPr marL="0" lvl="1" indent="-228600" algn="l" defTabSz="1066800">
            <a:lnSpc>
              <a:spcPct val="90000"/>
            </a:lnSpc>
            <a:spcBef>
              <a:spcPct val="0"/>
            </a:spcBef>
            <a:spcAft>
              <a:spcPct val="15000"/>
            </a:spcAft>
            <a:buChar char="•"/>
          </a:pPr>
          <a:r>
            <a:rPr lang="en-US" sz="2400" b="0" i="0" kern="1200" dirty="0">
              <a:latin typeface="Trebuchet MS" panose="020B0603020202020204" pitchFamily="34" charset="0"/>
            </a:rPr>
            <a:t>Data-driven pricing strategies</a:t>
          </a:r>
          <a:endParaRPr lang="en-US" sz="2400" kern="1200" dirty="0">
            <a:solidFill>
              <a:schemeClr val="tx1"/>
            </a:solidFill>
            <a:effectLst/>
            <a:latin typeface="Trebuchet MS" panose="020B0603020202020204" pitchFamily="34" charset="0"/>
          </a:endParaRPr>
        </a:p>
        <a:p>
          <a:pPr marL="0" lvl="1" indent="-228600" algn="l" defTabSz="1066800">
            <a:lnSpc>
              <a:spcPct val="90000"/>
            </a:lnSpc>
            <a:spcBef>
              <a:spcPct val="0"/>
            </a:spcBef>
            <a:spcAft>
              <a:spcPct val="15000"/>
            </a:spcAft>
            <a:buChar char="•"/>
          </a:pPr>
          <a:r>
            <a:rPr lang="en-US" sz="2400" b="0" i="0" u="none" kern="1200">
              <a:latin typeface="Trebuchet MS" panose="020B0603020202020204" pitchFamily="34" charset="0"/>
            </a:rPr>
            <a:t>Conduct stress/ scenario testing</a:t>
          </a:r>
          <a:endParaRPr lang="en-US" sz="2400" kern="1200">
            <a:latin typeface="Trebuchet MS" panose="020B0603020202020204" pitchFamily="34" charset="0"/>
          </a:endParaRPr>
        </a:p>
        <a:p>
          <a:pPr marL="0" lvl="1" indent="-228600" algn="l" defTabSz="1066800">
            <a:lnSpc>
              <a:spcPct val="90000"/>
            </a:lnSpc>
            <a:spcBef>
              <a:spcPct val="0"/>
            </a:spcBef>
            <a:spcAft>
              <a:spcPct val="15000"/>
            </a:spcAft>
            <a:buChar char="•"/>
          </a:pPr>
          <a:r>
            <a:rPr lang="en-US" sz="2400" kern="1200" dirty="0">
              <a:latin typeface="Trebuchet MS" panose="020B0603020202020204" pitchFamily="34" charset="0"/>
            </a:rPr>
            <a:t>Actual vs Expected</a:t>
          </a:r>
        </a:p>
      </dsp:txBody>
      <dsp:txXfrm>
        <a:off x="0" y="490394"/>
        <a:ext cx="5504947" cy="2192400"/>
      </dsp:txXfrm>
    </dsp:sp>
    <dsp:sp modelId="{6499A756-5B34-484E-9C8D-E289B11D83DC}">
      <dsp:nvSpPr>
        <dsp:cNvPr id="0" name=""/>
        <dsp:cNvSpPr/>
      </dsp:nvSpPr>
      <dsp:spPr>
        <a:xfrm>
          <a:off x="275247" y="25104"/>
          <a:ext cx="4341195" cy="64241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22984" tIns="0" rIns="122984" bIns="0" numCol="1" spcCol="1270" anchor="ctr" anchorCtr="0">
          <a:noAutofit/>
        </a:bodyPr>
        <a:lstStyle/>
        <a:p>
          <a:pPr marL="0" lvl="0" indent="0" algn="ctr" defTabSz="1066800">
            <a:lnSpc>
              <a:spcPct val="100000"/>
            </a:lnSpc>
            <a:spcBef>
              <a:spcPct val="0"/>
            </a:spcBef>
            <a:spcAft>
              <a:spcPts val="0"/>
            </a:spcAft>
            <a:buNone/>
          </a:pPr>
          <a:r>
            <a:rPr lang="en-US" sz="2400" b="0" kern="1200">
              <a:latin typeface="Trebuchet MS" panose="020B0603020202020204" pitchFamily="34" charset="0"/>
            </a:rPr>
            <a:t>Data Analytics Utilization</a:t>
          </a:r>
          <a:endParaRPr lang="en-US" sz="2400" b="0" kern="1200">
            <a:solidFill>
              <a:srgbClr val="000000"/>
            </a:solidFill>
            <a:effectLst/>
            <a:latin typeface="Trebuchet MS" panose="020B0603020202020204" pitchFamily="34" charset="0"/>
            <a:ea typeface="+mn-ea"/>
            <a:cs typeface="+mn-cs"/>
          </a:endParaRPr>
        </a:p>
      </dsp:txBody>
      <dsp:txXfrm>
        <a:off x="306607" y="56464"/>
        <a:ext cx="4278475" cy="579690"/>
      </dsp:txXfrm>
    </dsp:sp>
    <dsp:sp modelId="{1EB030B4-59D0-4F93-8231-083271BF012C}">
      <dsp:nvSpPr>
        <dsp:cNvPr id="0" name=""/>
        <dsp:cNvSpPr/>
      </dsp:nvSpPr>
      <dsp:spPr>
        <a:xfrm>
          <a:off x="0" y="3178155"/>
          <a:ext cx="5504947" cy="181440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427245" tIns="249936" rIns="427245" bIns="170688" numCol="1" spcCol="1270" anchor="t" anchorCtr="0">
          <a:noAutofit/>
        </a:bodyPr>
        <a:lstStyle/>
        <a:p>
          <a:pPr marL="0" lvl="1" indent="-228600" algn="l" defTabSz="1066800">
            <a:lnSpc>
              <a:spcPct val="90000"/>
            </a:lnSpc>
            <a:spcBef>
              <a:spcPct val="0"/>
            </a:spcBef>
            <a:spcAft>
              <a:spcPct val="15000"/>
            </a:spcAft>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Transparent reporting</a:t>
          </a:r>
        </a:p>
        <a:p>
          <a:pPr marL="0" lvl="1" indent="-228600" algn="l" defTabSz="1066800">
            <a:lnSpc>
              <a:spcPct val="90000"/>
            </a:lnSpc>
            <a:spcBef>
              <a:spcPct val="0"/>
            </a:spcBef>
            <a:spcAft>
              <a:spcPct val="15000"/>
            </a:spcAft>
            <a:buChar char="•"/>
          </a:pPr>
          <a:r>
            <a:rPr lang="en-US" sz="2400" b="0" i="0" u="none" kern="1200">
              <a:solidFill>
                <a:srgbClr val="000000">
                  <a:hueOff val="0"/>
                  <a:satOff val="0"/>
                  <a:lumOff val="0"/>
                  <a:alphaOff val="0"/>
                </a:srgbClr>
              </a:solidFill>
              <a:latin typeface="Trebuchet MS" panose="020B0603020202020204" pitchFamily="34" charset="0"/>
              <a:ea typeface="+mn-ea"/>
              <a:cs typeface="+mn-cs"/>
            </a:rPr>
            <a:t>Effective communication channels</a:t>
          </a:r>
        </a:p>
        <a:p>
          <a:pPr marL="0" lvl="1" indent="-228600" algn="l" defTabSz="1066800">
            <a:lnSpc>
              <a:spcPct val="90000"/>
            </a:lnSpc>
            <a:spcBef>
              <a:spcPct val="0"/>
            </a:spcBef>
            <a:spcAft>
              <a:spcPct val="15000"/>
            </a:spcAft>
            <a:buChar char="•"/>
          </a:pPr>
          <a:r>
            <a:rPr lang="en-US" sz="2400" b="0" i="0" u="none" kern="1200" dirty="0">
              <a:solidFill>
                <a:srgbClr val="000000">
                  <a:hueOff val="0"/>
                  <a:satOff val="0"/>
                  <a:lumOff val="0"/>
                  <a:alphaOff val="0"/>
                </a:srgbClr>
              </a:solidFill>
              <a:latin typeface="Trebuchet MS" panose="020B0603020202020204" pitchFamily="34" charset="0"/>
              <a:ea typeface="+mn-ea"/>
              <a:cs typeface="+mn-cs"/>
            </a:rPr>
            <a:t>Feedback mechanism</a:t>
          </a:r>
        </a:p>
      </dsp:txBody>
      <dsp:txXfrm>
        <a:off x="0" y="3178155"/>
        <a:ext cx="5504947" cy="1814400"/>
      </dsp:txXfrm>
    </dsp:sp>
    <dsp:sp modelId="{C5A12DB1-7143-4B7B-976C-AF1B3406AB59}">
      <dsp:nvSpPr>
        <dsp:cNvPr id="0" name=""/>
        <dsp:cNvSpPr/>
      </dsp:nvSpPr>
      <dsp:spPr>
        <a:xfrm>
          <a:off x="275247" y="2747594"/>
          <a:ext cx="4341195" cy="607681"/>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45652" tIns="0" rIns="145652" bIns="0" numCol="1" spcCol="1270" anchor="ctr" anchorCtr="0">
          <a:noAutofit/>
        </a:bodyPr>
        <a:lstStyle/>
        <a:p>
          <a:pPr marL="0" lvl="0" indent="0" algn="ctr" defTabSz="1066800">
            <a:lnSpc>
              <a:spcPct val="100000"/>
            </a:lnSpc>
            <a:spcBef>
              <a:spcPct val="0"/>
            </a:spcBef>
            <a:spcAft>
              <a:spcPts val="0"/>
            </a:spcAft>
            <a:buNone/>
          </a:pPr>
          <a:r>
            <a:rPr lang="en-US" sz="2400" b="0" kern="1200">
              <a:latin typeface="Trebuchet MS" panose="020B0603020202020204" pitchFamily="34" charset="0"/>
            </a:rPr>
            <a:t>Reporting &amp; Communication</a:t>
          </a:r>
          <a:endParaRPr lang="en-US" sz="2400" b="0" kern="1200">
            <a:solidFill>
              <a:srgbClr val="000000"/>
            </a:solidFill>
            <a:effectLst/>
            <a:latin typeface="Trebuchet MS" panose="020B0603020202020204" pitchFamily="34" charset="0"/>
            <a:ea typeface="+mn-ea"/>
            <a:cs typeface="+mn-cs"/>
          </a:endParaRPr>
        </a:p>
      </dsp:txBody>
      <dsp:txXfrm>
        <a:off x="304912" y="2777259"/>
        <a:ext cx="4281865" cy="548351"/>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E5200-BEC6-44A2-BEF4-05156E5C08BE}">
      <dsp:nvSpPr>
        <dsp:cNvPr id="0" name=""/>
        <dsp:cNvSpPr/>
      </dsp:nvSpPr>
      <dsp:spPr>
        <a:xfrm>
          <a:off x="0" y="160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100000"/>
            </a:lnSpc>
            <a:spcBef>
              <a:spcPct val="0"/>
            </a:spcBef>
            <a:spcAft>
              <a:spcPts val="600"/>
            </a:spcAft>
            <a:buNone/>
          </a:pPr>
          <a:r>
            <a:rPr lang="en-US" sz="2800" kern="1200">
              <a:latin typeface="Trebuchet MS" panose="020B0603020202020204" pitchFamily="34" charset="0"/>
            </a:rPr>
            <a:t>Case Study Overview</a:t>
          </a:r>
        </a:p>
      </dsp:txBody>
      <dsp:txXfrm>
        <a:off x="26237" y="27842"/>
        <a:ext cx="6965885" cy="484994"/>
      </dsp:txXfrm>
    </dsp:sp>
    <dsp:sp modelId="{BDD3BA39-97A6-4F92-8342-FCD346522FB9}">
      <dsp:nvSpPr>
        <dsp:cNvPr id="0" name=""/>
        <dsp:cNvSpPr/>
      </dsp:nvSpPr>
      <dsp:spPr>
        <a:xfrm>
          <a:off x="0" y="550099"/>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Marine Insurance Overview</a:t>
          </a:r>
        </a:p>
      </dsp:txBody>
      <dsp:txXfrm>
        <a:off x="26237" y="576336"/>
        <a:ext cx="6965885" cy="484994"/>
      </dsp:txXfrm>
    </dsp:sp>
    <dsp:sp modelId="{83306F18-5000-4146-BF1F-EEAB2C4FCCC6}">
      <dsp:nvSpPr>
        <dsp:cNvPr id="0" name=""/>
        <dsp:cNvSpPr/>
      </dsp:nvSpPr>
      <dsp:spPr>
        <a:xfrm>
          <a:off x="0" y="1098593"/>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Pricing Methodology</a:t>
          </a:r>
        </a:p>
      </dsp:txBody>
      <dsp:txXfrm>
        <a:off x="26237" y="1124830"/>
        <a:ext cx="6965885" cy="484994"/>
      </dsp:txXfrm>
    </dsp:sp>
    <dsp:sp modelId="{CE7F1121-EC64-4D52-8B37-42A9E6EA1474}">
      <dsp:nvSpPr>
        <dsp:cNvPr id="0" name=""/>
        <dsp:cNvSpPr/>
      </dsp:nvSpPr>
      <dsp:spPr>
        <a:xfrm>
          <a:off x="0" y="1647086"/>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Impact of Reserving Assumptions</a:t>
          </a:r>
        </a:p>
      </dsp:txBody>
      <dsp:txXfrm>
        <a:off x="26237" y="1673323"/>
        <a:ext cx="6965885" cy="484994"/>
      </dsp:txXfrm>
    </dsp:sp>
    <dsp:sp modelId="{9184BFFE-AE58-4E07-A410-994F3CBE0F7C}">
      <dsp:nvSpPr>
        <dsp:cNvPr id="0" name=""/>
        <dsp:cNvSpPr/>
      </dsp:nvSpPr>
      <dsp:spPr>
        <a:xfrm>
          <a:off x="0" y="2195580"/>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Solvency Assessment</a:t>
          </a:r>
        </a:p>
      </dsp:txBody>
      <dsp:txXfrm>
        <a:off x="26237" y="2221817"/>
        <a:ext cx="6965885" cy="484994"/>
      </dsp:txXfrm>
    </dsp:sp>
    <dsp:sp modelId="{BFA1BD16-6D88-4F6A-8BDC-2BA4457D1535}">
      <dsp:nvSpPr>
        <dsp:cNvPr id="0" name=""/>
        <dsp:cNvSpPr/>
      </dsp:nvSpPr>
      <dsp:spPr>
        <a:xfrm>
          <a:off x="0" y="2744074"/>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Underwriting Strategic Options</a:t>
          </a:r>
        </a:p>
      </dsp:txBody>
      <dsp:txXfrm>
        <a:off x="26237" y="2770311"/>
        <a:ext cx="6965885" cy="484994"/>
      </dsp:txXfrm>
    </dsp:sp>
    <dsp:sp modelId="{E5D6EA39-8D98-4963-ACB5-DC7C607C1FAD}">
      <dsp:nvSpPr>
        <dsp:cNvPr id="0" name=""/>
        <dsp:cNvSpPr/>
      </dsp:nvSpPr>
      <dsp:spPr>
        <a:xfrm>
          <a:off x="0" y="3292568"/>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Portfolio Monitoring &amp; Review Process</a:t>
          </a:r>
        </a:p>
      </dsp:txBody>
      <dsp:txXfrm>
        <a:off x="26237" y="3318805"/>
        <a:ext cx="6965885" cy="484994"/>
      </dsp:txXfrm>
    </dsp:sp>
    <dsp:sp modelId="{3EA04A59-A731-445A-81E5-578E20764A8E}">
      <dsp:nvSpPr>
        <dsp:cNvPr id="0" name=""/>
        <dsp:cNvSpPr/>
      </dsp:nvSpPr>
      <dsp:spPr>
        <a:xfrm>
          <a:off x="0" y="3841061"/>
          <a:ext cx="7018359" cy="537468"/>
        </a:xfrm>
        <a:prstGeom prst="roundRect">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Conclusion</a:t>
          </a:r>
        </a:p>
      </dsp:txBody>
      <dsp:txXfrm>
        <a:off x="26237" y="3867298"/>
        <a:ext cx="6965885" cy="484994"/>
      </dsp:txXfrm>
    </dsp:sp>
    <dsp:sp modelId="{AFE7C694-5AB0-42A5-AB09-0D1E5D8666A1}">
      <dsp:nvSpPr>
        <dsp:cNvPr id="0" name=""/>
        <dsp:cNvSpPr/>
      </dsp:nvSpPr>
      <dsp:spPr>
        <a:xfrm>
          <a:off x="0" y="438955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None/>
          </a:pPr>
          <a:r>
            <a:rPr lang="en-US" sz="2800" kern="1200">
              <a:latin typeface="Trebuchet MS" panose="020B0603020202020204" pitchFamily="34" charset="0"/>
            </a:rPr>
            <a:t>Q&amp;A</a:t>
          </a:r>
        </a:p>
      </dsp:txBody>
      <dsp:txXfrm>
        <a:off x="26237" y="4415792"/>
        <a:ext cx="6965885" cy="484994"/>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B04CE1-4BC8-46DF-9A86-F1D9939A5612}">
      <dsp:nvSpPr>
        <dsp:cNvPr id="0" name=""/>
        <dsp:cNvSpPr/>
      </dsp:nvSpPr>
      <dsp:spPr>
        <a:xfrm>
          <a:off x="460438" y="972979"/>
          <a:ext cx="1736354" cy="1736354"/>
        </a:xfrm>
        <a:prstGeom prst="ellipse">
          <a:avLst/>
        </a:prstGeom>
        <a:solidFill>
          <a:srgbClr val="B0ADAC">
            <a:alpha val="50000"/>
          </a:srgb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sp>
    <dsp:sp modelId="{4B1941EA-BC4F-4D49-B2AB-4C7495638DC2}">
      <dsp:nvSpPr>
        <dsp:cNvPr id="0" name=""/>
        <dsp:cNvSpPr/>
      </dsp:nvSpPr>
      <dsp:spPr>
        <a:xfrm>
          <a:off x="1328615" y="972979"/>
          <a:ext cx="9264084" cy="17363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0" bIns="30480" numCol="1" spcCol="1270" anchor="ctr" anchorCtr="0">
          <a:noAutofit/>
        </a:bodyPr>
        <a:lstStyle/>
        <a:p>
          <a:pPr marL="0" lvl="0" indent="0" algn="l" defTabSz="1066800">
            <a:lnSpc>
              <a:spcPct val="100000"/>
            </a:lnSpc>
            <a:spcBef>
              <a:spcPct val="0"/>
            </a:spcBef>
            <a:spcAft>
              <a:spcPct val="35000"/>
            </a:spcAft>
            <a:buFont typeface="+mj-lt"/>
            <a:buNone/>
          </a:pPr>
          <a:r>
            <a:rPr lang="en-US" sz="2400" b="1" i="0" kern="1200" dirty="0">
              <a:latin typeface="Trebuchet MS" panose="020B0603020202020204" pitchFamily="34" charset="0"/>
            </a:rPr>
            <a:t>Adherence to Pricing Methodologies</a:t>
          </a:r>
          <a:r>
            <a:rPr lang="en-US" sz="2400" b="0" i="0" kern="1200" dirty="0">
              <a:latin typeface="Trebuchet MS" panose="020B0603020202020204" pitchFamily="34" charset="0"/>
            </a:rPr>
            <a:t>: We will continue to utilize established pricing methodologies that involve a thorough assessment of risk factors and claim characteristics, ensuring that our premiums are adequate to cover potential large losses while remaining competitive.</a:t>
          </a:r>
          <a:endParaRPr lang="en-US" sz="2400" kern="1200" dirty="0">
            <a:latin typeface="Trebuchet MS" panose="020B0603020202020204" pitchFamily="34" charset="0"/>
          </a:endParaRPr>
        </a:p>
      </dsp:txBody>
      <dsp:txXfrm>
        <a:off x="1328615" y="972979"/>
        <a:ext cx="9264084" cy="1736354"/>
      </dsp:txXfrm>
    </dsp:sp>
    <dsp:sp modelId="{CFE8157A-43E5-40EC-9A7D-7A24B2F59187}">
      <dsp:nvSpPr>
        <dsp:cNvPr id="0" name=""/>
        <dsp:cNvSpPr/>
      </dsp:nvSpPr>
      <dsp:spPr>
        <a:xfrm>
          <a:off x="460438" y="2810910"/>
          <a:ext cx="1736354" cy="1736354"/>
        </a:xfrm>
        <a:prstGeom prst="ellipse">
          <a:avLst/>
        </a:prstGeom>
        <a:solidFill>
          <a:srgbClr val="B0ADAC">
            <a:alpha val="50000"/>
          </a:srgb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sp>
    <dsp:sp modelId="{F867697D-DAEA-4CAB-8237-BBD0BEC7F31E}">
      <dsp:nvSpPr>
        <dsp:cNvPr id="0" name=""/>
        <dsp:cNvSpPr/>
      </dsp:nvSpPr>
      <dsp:spPr>
        <a:xfrm>
          <a:off x="1328615" y="2810910"/>
          <a:ext cx="9264084" cy="17363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0" bIns="30480" numCol="1" spcCol="1270" anchor="ctr" anchorCtr="0">
          <a:noAutofit/>
        </a:bodyPr>
        <a:lstStyle/>
        <a:p>
          <a:pPr marL="0" lvl="0" indent="0" algn="l" defTabSz="1066800">
            <a:lnSpc>
              <a:spcPct val="100000"/>
            </a:lnSpc>
            <a:spcBef>
              <a:spcPct val="0"/>
            </a:spcBef>
            <a:spcAft>
              <a:spcPct val="35000"/>
            </a:spcAft>
            <a:buFont typeface="+mj-lt"/>
            <a:buNone/>
          </a:pPr>
          <a:r>
            <a:rPr lang="en-US" sz="2400" b="1" i="0" kern="1200" dirty="0">
              <a:latin typeface="Trebuchet MS" panose="020B0603020202020204" pitchFamily="34" charset="0"/>
              <a:ea typeface="+mn-ea"/>
              <a:cs typeface="+mn-cs"/>
            </a:rPr>
            <a:t>Reserving Assumptions:</a:t>
          </a:r>
          <a:r>
            <a:rPr lang="en-US" sz="2400" b="0" i="0" kern="1200" dirty="0">
              <a:latin typeface="Trebuchet MS" panose="020B0603020202020204" pitchFamily="34" charset="0"/>
              <a:ea typeface="+mn-ea"/>
              <a:cs typeface="+mn-cs"/>
            </a:rPr>
            <a:t> It is essential that our reserving assumptions accurately reflect the potential for large claims. This will help mitigate the risk of underpricing and enhance our overall solvency position.</a:t>
          </a:r>
        </a:p>
      </dsp:txBody>
      <dsp:txXfrm>
        <a:off x="1328615" y="2810910"/>
        <a:ext cx="9264084" cy="1736354"/>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B04CE1-4BC8-46DF-9A86-F1D9939A5612}">
      <dsp:nvSpPr>
        <dsp:cNvPr id="0" name=""/>
        <dsp:cNvSpPr/>
      </dsp:nvSpPr>
      <dsp:spPr>
        <a:xfrm>
          <a:off x="460438" y="104802"/>
          <a:ext cx="1736354" cy="1736354"/>
        </a:xfrm>
        <a:prstGeom prst="ellipse">
          <a:avLst/>
        </a:prstGeom>
        <a:solidFill>
          <a:srgbClr val="B0ADAC">
            <a:alpha val="50000"/>
          </a:srgb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sp>
    <dsp:sp modelId="{4B1941EA-BC4F-4D49-B2AB-4C7495638DC2}">
      <dsp:nvSpPr>
        <dsp:cNvPr id="0" name=""/>
        <dsp:cNvSpPr/>
      </dsp:nvSpPr>
      <dsp:spPr>
        <a:xfrm>
          <a:off x="1328615" y="104802"/>
          <a:ext cx="9264084" cy="17363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0" bIns="30480" numCol="1" spcCol="1270" anchor="ctr" anchorCtr="0">
          <a:noAutofit/>
        </a:bodyPr>
        <a:lstStyle/>
        <a:p>
          <a:pPr marL="0" lvl="0" indent="0" algn="l" defTabSz="1066800">
            <a:lnSpc>
              <a:spcPct val="100000"/>
            </a:lnSpc>
            <a:spcBef>
              <a:spcPct val="0"/>
            </a:spcBef>
            <a:spcAft>
              <a:spcPct val="35000"/>
            </a:spcAft>
            <a:buFont typeface="+mj-lt"/>
            <a:buNone/>
          </a:pPr>
          <a:r>
            <a:rPr lang="en-US" sz="2400" b="1" i="0" kern="1200" dirty="0">
              <a:latin typeface="Trebuchet MS" panose="020B0603020202020204" pitchFamily="34" charset="0"/>
              <a:ea typeface="+mn-ea"/>
              <a:cs typeface="+mn-cs"/>
            </a:rPr>
            <a:t>Strategic Enhancements:</a:t>
          </a:r>
          <a:r>
            <a:rPr lang="en-US" sz="2400" b="0" i="0" kern="1200" dirty="0">
              <a:latin typeface="Trebuchet MS" panose="020B0603020202020204" pitchFamily="34" charset="0"/>
              <a:ea typeface="+mn-ea"/>
              <a:cs typeface="+mn-cs"/>
            </a:rPr>
            <a:t> The Underwriting team should consider enhancing policy terms to address increased risks, optimizing our reinsurance program, and reevaluating our appetite for high-risk accounts. Each strategy must be carefully assessed for its impact on market share and long-term profitability.</a:t>
          </a:r>
        </a:p>
      </dsp:txBody>
      <dsp:txXfrm>
        <a:off x="1328615" y="104802"/>
        <a:ext cx="9264084" cy="1736354"/>
      </dsp:txXfrm>
    </dsp:sp>
    <dsp:sp modelId="{813ACAB6-B1C9-46AE-945A-4BA8E12CD829}">
      <dsp:nvSpPr>
        <dsp:cNvPr id="0" name=""/>
        <dsp:cNvSpPr/>
      </dsp:nvSpPr>
      <dsp:spPr>
        <a:xfrm>
          <a:off x="460438" y="1891944"/>
          <a:ext cx="1736354" cy="1736354"/>
        </a:xfrm>
        <a:prstGeom prst="ellipse">
          <a:avLst/>
        </a:prstGeom>
        <a:solidFill>
          <a:srgbClr val="B0ADAC">
            <a:alpha val="50000"/>
          </a:srgb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sp>
    <dsp:sp modelId="{4C862236-0587-46AC-9EED-8E7D04DA023F}">
      <dsp:nvSpPr>
        <dsp:cNvPr id="0" name=""/>
        <dsp:cNvSpPr/>
      </dsp:nvSpPr>
      <dsp:spPr>
        <a:xfrm>
          <a:off x="1328615" y="1891944"/>
          <a:ext cx="9264084" cy="17363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0" bIns="30480" numCol="1" spcCol="1270" anchor="ctr" anchorCtr="0">
          <a:noAutofit/>
        </a:bodyPr>
        <a:lstStyle/>
        <a:p>
          <a:pPr marL="0" lvl="0" indent="0" algn="l" defTabSz="1066800">
            <a:lnSpc>
              <a:spcPct val="90000"/>
            </a:lnSpc>
            <a:spcBef>
              <a:spcPct val="0"/>
            </a:spcBef>
            <a:spcAft>
              <a:spcPct val="35000"/>
            </a:spcAft>
            <a:buFont typeface="+mj-lt"/>
            <a:buNone/>
          </a:pPr>
          <a:r>
            <a:rPr lang="en-US" sz="2400" b="1" i="0" kern="1200" dirty="0">
              <a:latin typeface="Trebuchet MS" panose="020B0603020202020204" pitchFamily="34" charset="0"/>
              <a:ea typeface="+mn-ea"/>
              <a:cs typeface="+mn-cs"/>
            </a:rPr>
            <a:t>Proactive Portfolio Monitoring:</a:t>
          </a:r>
          <a:r>
            <a:rPr lang="en-US" sz="2400" b="0" i="0" kern="1200" dirty="0">
              <a:latin typeface="Trebuchet MS" panose="020B0603020202020204" pitchFamily="34" charset="0"/>
              <a:ea typeface="+mn-ea"/>
              <a:cs typeface="+mn-cs"/>
            </a:rPr>
            <a:t> Establishing a robust portfolio monitoring exercise is crucial. Regular reviews of claims experience, market trends, and underwriting performance will enable us to adapt swiftly to emerging risks and opportunities.</a:t>
          </a:r>
        </a:p>
      </dsp:txBody>
      <dsp:txXfrm>
        <a:off x="1328615" y="1891944"/>
        <a:ext cx="9264084" cy="1736354"/>
      </dsp:txXfrm>
    </dsp:sp>
    <dsp:sp modelId="{BC8226DA-C5B2-4A4F-B6A5-24D04A360B99}">
      <dsp:nvSpPr>
        <dsp:cNvPr id="0" name=""/>
        <dsp:cNvSpPr/>
      </dsp:nvSpPr>
      <dsp:spPr>
        <a:xfrm>
          <a:off x="460438" y="3682312"/>
          <a:ext cx="1736354" cy="1736354"/>
        </a:xfrm>
        <a:prstGeom prst="ellipse">
          <a:avLst/>
        </a:prstGeom>
        <a:solidFill>
          <a:srgbClr val="B0ADAC">
            <a:alpha val="50000"/>
          </a:srgb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sp>
    <dsp:sp modelId="{52809CCC-1EEA-43A4-AEC6-DE469CC3CE2C}">
      <dsp:nvSpPr>
        <dsp:cNvPr id="0" name=""/>
        <dsp:cNvSpPr/>
      </dsp:nvSpPr>
      <dsp:spPr>
        <a:xfrm>
          <a:off x="1328615" y="3682312"/>
          <a:ext cx="9264084" cy="17363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0480" rIns="0" bIns="30480" numCol="1" spcCol="1270" anchor="ctr" anchorCtr="0">
          <a:noAutofit/>
        </a:bodyPr>
        <a:lstStyle/>
        <a:p>
          <a:pPr marL="0" lvl="0" indent="0" algn="l" defTabSz="1066800">
            <a:lnSpc>
              <a:spcPct val="90000"/>
            </a:lnSpc>
            <a:spcBef>
              <a:spcPct val="0"/>
            </a:spcBef>
            <a:spcAft>
              <a:spcPct val="35000"/>
            </a:spcAft>
            <a:buFont typeface="+mj-lt"/>
            <a:buNone/>
          </a:pPr>
          <a:r>
            <a:rPr lang="en-US" sz="2400" b="1" i="0" kern="1200" dirty="0">
              <a:latin typeface="Trebuchet MS" panose="020B0603020202020204" pitchFamily="34" charset="0"/>
              <a:ea typeface="+mn-ea"/>
              <a:cs typeface="+mn-cs"/>
            </a:rPr>
            <a:t>Future-Focused Pricing Strategy:</a:t>
          </a:r>
          <a:r>
            <a:rPr lang="en-US" sz="2400" b="0" i="0" kern="1200" dirty="0">
              <a:latin typeface="Trebuchet MS" panose="020B0603020202020204" pitchFamily="34" charset="0"/>
              <a:ea typeface="+mn-ea"/>
              <a:cs typeface="+mn-cs"/>
            </a:rPr>
            <a:t> Moving forward, we will integrate advanced data analytics and experience-based insights into our pricing framework. This will ensure profitability while maintaining financial sustainability and market competitiveness.</a:t>
          </a:r>
        </a:p>
      </dsp:txBody>
      <dsp:txXfrm>
        <a:off x="1328615" y="3682312"/>
        <a:ext cx="9264084" cy="1736354"/>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E5200-BEC6-44A2-BEF4-05156E5C08BE}">
      <dsp:nvSpPr>
        <dsp:cNvPr id="0" name=""/>
        <dsp:cNvSpPr/>
      </dsp:nvSpPr>
      <dsp:spPr>
        <a:xfrm>
          <a:off x="0" y="160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100000"/>
            </a:lnSpc>
            <a:spcBef>
              <a:spcPct val="0"/>
            </a:spcBef>
            <a:spcAft>
              <a:spcPts val="600"/>
            </a:spcAft>
            <a:buNone/>
          </a:pPr>
          <a:r>
            <a:rPr lang="en-US" sz="2800" kern="1200">
              <a:latin typeface="Trebuchet MS" panose="020B0603020202020204" pitchFamily="34" charset="0"/>
            </a:rPr>
            <a:t>Case Study Overview</a:t>
          </a:r>
        </a:p>
      </dsp:txBody>
      <dsp:txXfrm>
        <a:off x="26237" y="27842"/>
        <a:ext cx="6965885" cy="484994"/>
      </dsp:txXfrm>
    </dsp:sp>
    <dsp:sp modelId="{BDD3BA39-97A6-4F92-8342-FCD346522FB9}">
      <dsp:nvSpPr>
        <dsp:cNvPr id="0" name=""/>
        <dsp:cNvSpPr/>
      </dsp:nvSpPr>
      <dsp:spPr>
        <a:xfrm>
          <a:off x="0" y="550099"/>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Marine Insurance Overview</a:t>
          </a:r>
        </a:p>
      </dsp:txBody>
      <dsp:txXfrm>
        <a:off x="26237" y="576336"/>
        <a:ext cx="6965885" cy="484994"/>
      </dsp:txXfrm>
    </dsp:sp>
    <dsp:sp modelId="{83306F18-5000-4146-BF1F-EEAB2C4FCCC6}">
      <dsp:nvSpPr>
        <dsp:cNvPr id="0" name=""/>
        <dsp:cNvSpPr/>
      </dsp:nvSpPr>
      <dsp:spPr>
        <a:xfrm>
          <a:off x="0" y="1098593"/>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Pricing Methodology</a:t>
          </a:r>
        </a:p>
      </dsp:txBody>
      <dsp:txXfrm>
        <a:off x="26237" y="1124830"/>
        <a:ext cx="6965885" cy="484994"/>
      </dsp:txXfrm>
    </dsp:sp>
    <dsp:sp modelId="{CE7F1121-EC64-4D52-8B37-42A9E6EA1474}">
      <dsp:nvSpPr>
        <dsp:cNvPr id="0" name=""/>
        <dsp:cNvSpPr/>
      </dsp:nvSpPr>
      <dsp:spPr>
        <a:xfrm>
          <a:off x="0" y="1647086"/>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Impact of Reserving Assumptions</a:t>
          </a:r>
        </a:p>
      </dsp:txBody>
      <dsp:txXfrm>
        <a:off x="26237" y="1673323"/>
        <a:ext cx="6965885" cy="484994"/>
      </dsp:txXfrm>
    </dsp:sp>
    <dsp:sp modelId="{9184BFFE-AE58-4E07-A410-994F3CBE0F7C}">
      <dsp:nvSpPr>
        <dsp:cNvPr id="0" name=""/>
        <dsp:cNvSpPr/>
      </dsp:nvSpPr>
      <dsp:spPr>
        <a:xfrm>
          <a:off x="0" y="2195580"/>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Solvency Assessment</a:t>
          </a:r>
        </a:p>
      </dsp:txBody>
      <dsp:txXfrm>
        <a:off x="26237" y="2221817"/>
        <a:ext cx="6965885" cy="484994"/>
      </dsp:txXfrm>
    </dsp:sp>
    <dsp:sp modelId="{BFA1BD16-6D88-4F6A-8BDC-2BA4457D1535}">
      <dsp:nvSpPr>
        <dsp:cNvPr id="0" name=""/>
        <dsp:cNvSpPr/>
      </dsp:nvSpPr>
      <dsp:spPr>
        <a:xfrm>
          <a:off x="0" y="2744074"/>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Underwriting Strategic Options</a:t>
          </a:r>
        </a:p>
      </dsp:txBody>
      <dsp:txXfrm>
        <a:off x="26237" y="2770311"/>
        <a:ext cx="6965885" cy="484994"/>
      </dsp:txXfrm>
    </dsp:sp>
    <dsp:sp modelId="{E5D6EA39-8D98-4963-ACB5-DC7C607C1FAD}">
      <dsp:nvSpPr>
        <dsp:cNvPr id="0" name=""/>
        <dsp:cNvSpPr/>
      </dsp:nvSpPr>
      <dsp:spPr>
        <a:xfrm>
          <a:off x="0" y="3292568"/>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Portfolio Monitoring &amp; Review Process</a:t>
          </a:r>
        </a:p>
      </dsp:txBody>
      <dsp:txXfrm>
        <a:off x="26237" y="3318805"/>
        <a:ext cx="6965885" cy="484994"/>
      </dsp:txXfrm>
    </dsp:sp>
    <dsp:sp modelId="{3EA04A59-A731-445A-81E5-578E20764A8E}">
      <dsp:nvSpPr>
        <dsp:cNvPr id="0" name=""/>
        <dsp:cNvSpPr/>
      </dsp:nvSpPr>
      <dsp:spPr>
        <a:xfrm>
          <a:off x="0" y="3841061"/>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Conclusion</a:t>
          </a:r>
        </a:p>
      </dsp:txBody>
      <dsp:txXfrm>
        <a:off x="26237" y="3867298"/>
        <a:ext cx="6965885" cy="484994"/>
      </dsp:txXfrm>
    </dsp:sp>
    <dsp:sp modelId="{AFE7C694-5AB0-42A5-AB09-0D1E5D8666A1}">
      <dsp:nvSpPr>
        <dsp:cNvPr id="0" name=""/>
        <dsp:cNvSpPr/>
      </dsp:nvSpPr>
      <dsp:spPr>
        <a:xfrm>
          <a:off x="0" y="4389555"/>
          <a:ext cx="7018359" cy="537468"/>
        </a:xfrm>
        <a:prstGeom prst="roundRect">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None/>
          </a:pPr>
          <a:r>
            <a:rPr lang="en-US" sz="2800" kern="1200">
              <a:latin typeface="Trebuchet MS" panose="020B0603020202020204" pitchFamily="34" charset="0"/>
            </a:rPr>
            <a:t>Q&amp;A</a:t>
          </a:r>
        </a:p>
      </dsp:txBody>
      <dsp:txXfrm>
        <a:off x="26237" y="4415792"/>
        <a:ext cx="6965885" cy="4849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E5200-BEC6-44A2-BEF4-05156E5C08BE}">
      <dsp:nvSpPr>
        <dsp:cNvPr id="0" name=""/>
        <dsp:cNvSpPr/>
      </dsp:nvSpPr>
      <dsp:spPr>
        <a:xfrm>
          <a:off x="0" y="160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100000"/>
            </a:lnSpc>
            <a:spcBef>
              <a:spcPct val="0"/>
            </a:spcBef>
            <a:spcAft>
              <a:spcPts val="600"/>
            </a:spcAft>
            <a:buNone/>
          </a:pPr>
          <a:r>
            <a:rPr lang="en-US" sz="2800" kern="1200">
              <a:latin typeface="Trebuchet MS" panose="020B0603020202020204" pitchFamily="34" charset="0"/>
            </a:rPr>
            <a:t>Case Study Overview</a:t>
          </a:r>
        </a:p>
      </dsp:txBody>
      <dsp:txXfrm>
        <a:off x="26237" y="27842"/>
        <a:ext cx="6965885" cy="484994"/>
      </dsp:txXfrm>
    </dsp:sp>
    <dsp:sp modelId="{BDD3BA39-97A6-4F92-8342-FCD346522FB9}">
      <dsp:nvSpPr>
        <dsp:cNvPr id="0" name=""/>
        <dsp:cNvSpPr/>
      </dsp:nvSpPr>
      <dsp:spPr>
        <a:xfrm>
          <a:off x="0" y="550099"/>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Marine Insurance Overview</a:t>
          </a:r>
        </a:p>
      </dsp:txBody>
      <dsp:txXfrm>
        <a:off x="26237" y="576336"/>
        <a:ext cx="6965885" cy="484994"/>
      </dsp:txXfrm>
    </dsp:sp>
    <dsp:sp modelId="{83306F18-5000-4146-BF1F-EEAB2C4FCCC6}">
      <dsp:nvSpPr>
        <dsp:cNvPr id="0" name=""/>
        <dsp:cNvSpPr/>
      </dsp:nvSpPr>
      <dsp:spPr>
        <a:xfrm>
          <a:off x="0" y="1098593"/>
          <a:ext cx="7018359" cy="537468"/>
        </a:xfrm>
        <a:prstGeom prst="roundRect">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Pricing Methodology</a:t>
          </a:r>
        </a:p>
      </dsp:txBody>
      <dsp:txXfrm>
        <a:off x="26237" y="1124830"/>
        <a:ext cx="6965885" cy="484994"/>
      </dsp:txXfrm>
    </dsp:sp>
    <dsp:sp modelId="{CE7F1121-EC64-4D52-8B37-42A9E6EA1474}">
      <dsp:nvSpPr>
        <dsp:cNvPr id="0" name=""/>
        <dsp:cNvSpPr/>
      </dsp:nvSpPr>
      <dsp:spPr>
        <a:xfrm>
          <a:off x="0" y="1647086"/>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Impact of Reserving Assumptions</a:t>
          </a:r>
        </a:p>
      </dsp:txBody>
      <dsp:txXfrm>
        <a:off x="26237" y="1673323"/>
        <a:ext cx="6965885" cy="484994"/>
      </dsp:txXfrm>
    </dsp:sp>
    <dsp:sp modelId="{9184BFFE-AE58-4E07-A410-994F3CBE0F7C}">
      <dsp:nvSpPr>
        <dsp:cNvPr id="0" name=""/>
        <dsp:cNvSpPr/>
      </dsp:nvSpPr>
      <dsp:spPr>
        <a:xfrm>
          <a:off x="0" y="2195580"/>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Solvency Assessment</a:t>
          </a:r>
        </a:p>
      </dsp:txBody>
      <dsp:txXfrm>
        <a:off x="26237" y="2221817"/>
        <a:ext cx="6965885" cy="484994"/>
      </dsp:txXfrm>
    </dsp:sp>
    <dsp:sp modelId="{BFA1BD16-6D88-4F6A-8BDC-2BA4457D1535}">
      <dsp:nvSpPr>
        <dsp:cNvPr id="0" name=""/>
        <dsp:cNvSpPr/>
      </dsp:nvSpPr>
      <dsp:spPr>
        <a:xfrm>
          <a:off x="0" y="2744074"/>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Underwriting Strategic Options</a:t>
          </a:r>
        </a:p>
      </dsp:txBody>
      <dsp:txXfrm>
        <a:off x="26237" y="2770311"/>
        <a:ext cx="6965885" cy="484994"/>
      </dsp:txXfrm>
    </dsp:sp>
    <dsp:sp modelId="{E5D6EA39-8D98-4963-ACB5-DC7C607C1FAD}">
      <dsp:nvSpPr>
        <dsp:cNvPr id="0" name=""/>
        <dsp:cNvSpPr/>
      </dsp:nvSpPr>
      <dsp:spPr>
        <a:xfrm>
          <a:off x="0" y="3292568"/>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Portfolio Monitoring &amp; Review Process</a:t>
          </a:r>
        </a:p>
      </dsp:txBody>
      <dsp:txXfrm>
        <a:off x="26237" y="3318805"/>
        <a:ext cx="6965885" cy="484994"/>
      </dsp:txXfrm>
    </dsp:sp>
    <dsp:sp modelId="{3EA04A59-A731-445A-81E5-578E20764A8E}">
      <dsp:nvSpPr>
        <dsp:cNvPr id="0" name=""/>
        <dsp:cNvSpPr/>
      </dsp:nvSpPr>
      <dsp:spPr>
        <a:xfrm>
          <a:off x="0" y="3841061"/>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Font typeface="+mj-lt"/>
            <a:buNone/>
          </a:pPr>
          <a:r>
            <a:rPr lang="en-US" sz="2800" kern="1200">
              <a:latin typeface="Trebuchet MS" panose="020B0603020202020204" pitchFamily="34" charset="0"/>
            </a:rPr>
            <a:t>Conclusion</a:t>
          </a:r>
        </a:p>
      </dsp:txBody>
      <dsp:txXfrm>
        <a:off x="26237" y="3867298"/>
        <a:ext cx="6965885" cy="484994"/>
      </dsp:txXfrm>
    </dsp:sp>
    <dsp:sp modelId="{AFE7C694-5AB0-42A5-AB09-0D1E5D8666A1}">
      <dsp:nvSpPr>
        <dsp:cNvPr id="0" name=""/>
        <dsp:cNvSpPr/>
      </dsp:nvSpPr>
      <dsp:spPr>
        <a:xfrm>
          <a:off x="0" y="4389555"/>
          <a:ext cx="7018359" cy="537468"/>
        </a:xfrm>
        <a:prstGeom prst="roundRect">
          <a:avLst/>
        </a:prstGeom>
        <a:solidFill>
          <a:srgbClr val="1C73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74320" lvl="0" indent="0" algn="l" defTabSz="1244600">
            <a:lnSpc>
              <a:spcPct val="90000"/>
            </a:lnSpc>
            <a:spcBef>
              <a:spcPct val="0"/>
            </a:spcBef>
            <a:spcAft>
              <a:spcPts val="600"/>
            </a:spcAft>
            <a:buNone/>
          </a:pPr>
          <a:r>
            <a:rPr lang="en-US" sz="2800" kern="1200">
              <a:latin typeface="Trebuchet MS" panose="020B0603020202020204" pitchFamily="34" charset="0"/>
            </a:rPr>
            <a:t>Q&amp;A</a:t>
          </a:r>
        </a:p>
      </dsp:txBody>
      <dsp:txXfrm>
        <a:off x="26237" y="4415792"/>
        <a:ext cx="6965885" cy="48499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F8512B-5457-4194-95F3-085971636048}">
      <dsp:nvSpPr>
        <dsp:cNvPr id="0" name=""/>
        <dsp:cNvSpPr/>
      </dsp:nvSpPr>
      <dsp:spPr>
        <a:xfrm>
          <a:off x="0" y="258350"/>
          <a:ext cx="8763707" cy="189630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0161" tIns="291592" rIns="680161" bIns="170688" numCol="1" spcCol="1270" anchor="t" anchorCtr="0">
          <a:noAutofit/>
        </a:bodyPr>
        <a:lstStyle/>
        <a:p>
          <a:pPr marL="228600" lvl="1" indent="-228600" algn="l" defTabSz="1066800">
            <a:lnSpc>
              <a:spcPct val="90000"/>
            </a:lnSpc>
            <a:spcBef>
              <a:spcPct val="0"/>
            </a:spcBef>
            <a:spcAft>
              <a:spcPct val="15000"/>
            </a:spcAft>
            <a:buFont typeface="Arial" panose="020B0604020202020204" pitchFamily="34" charset="0"/>
            <a:buChar char="•"/>
          </a:pPr>
          <a:r>
            <a:rPr lang="en-US" sz="2400" b="0" i="0" kern="1200">
              <a:solidFill>
                <a:schemeClr val="tx1"/>
              </a:solidFill>
              <a:latin typeface="Trebuchet MS" panose="020B0603020202020204" pitchFamily="34" charset="0"/>
            </a:rPr>
            <a:t>Marine Cargo/ Hull Insurance Policy</a:t>
          </a:r>
        </a:p>
        <a:p>
          <a:pPr marL="228600" lvl="1" indent="-228600" algn="l" defTabSz="1066800">
            <a:lnSpc>
              <a:spcPct val="90000"/>
            </a:lnSpc>
            <a:spcBef>
              <a:spcPct val="0"/>
            </a:spcBef>
            <a:spcAft>
              <a:spcPct val="15000"/>
            </a:spcAft>
            <a:buFont typeface="Arial" panose="020B0604020202020204" pitchFamily="34" charset="0"/>
            <a:buChar char="•"/>
          </a:pPr>
          <a:r>
            <a:rPr lang="en-US" sz="2400" b="0" i="0" kern="1200">
              <a:solidFill>
                <a:schemeClr val="tx1"/>
              </a:solidFill>
              <a:latin typeface="Trebuchet MS" panose="020B0603020202020204" pitchFamily="34" charset="0"/>
            </a:rPr>
            <a:t>Sum Insured</a:t>
          </a:r>
        </a:p>
        <a:p>
          <a:pPr marL="228600" lvl="1" indent="-228600" algn="l" defTabSz="1066800">
            <a:lnSpc>
              <a:spcPct val="90000"/>
            </a:lnSpc>
            <a:spcBef>
              <a:spcPct val="0"/>
            </a:spcBef>
            <a:spcAft>
              <a:spcPct val="15000"/>
            </a:spcAft>
            <a:buFont typeface="Arial" panose="020B0604020202020204" pitchFamily="34" charset="0"/>
            <a:buChar char="•"/>
          </a:pPr>
          <a:r>
            <a:rPr lang="en-US" sz="2400" b="0" i="0" kern="1200">
              <a:solidFill>
                <a:schemeClr val="tx1"/>
              </a:solidFill>
              <a:latin typeface="Trebuchet MS" panose="020B0603020202020204" pitchFamily="34" charset="0"/>
            </a:rPr>
            <a:t>Deductible</a:t>
          </a:r>
        </a:p>
        <a:p>
          <a:pPr marL="228600" lvl="1" indent="-228600" algn="l" defTabSz="1066800">
            <a:lnSpc>
              <a:spcPct val="90000"/>
            </a:lnSpc>
            <a:spcBef>
              <a:spcPct val="0"/>
            </a:spcBef>
            <a:spcAft>
              <a:spcPct val="15000"/>
            </a:spcAft>
            <a:buFont typeface="Arial" panose="020B0604020202020204" pitchFamily="34" charset="0"/>
            <a:buChar char="•"/>
          </a:pPr>
          <a:r>
            <a:rPr lang="en-US" sz="2400" b="0" i="0" kern="1200">
              <a:solidFill>
                <a:schemeClr val="tx1"/>
              </a:solidFill>
              <a:latin typeface="Trebuchet MS" panose="020B0603020202020204" pitchFamily="34" charset="0"/>
            </a:rPr>
            <a:t>Past Premium</a:t>
          </a:r>
        </a:p>
      </dsp:txBody>
      <dsp:txXfrm>
        <a:off x="0" y="258350"/>
        <a:ext cx="8763707" cy="1896300"/>
      </dsp:txXfrm>
    </dsp:sp>
    <dsp:sp modelId="{F5012A52-85DD-446B-908A-2FDF917033D2}">
      <dsp:nvSpPr>
        <dsp:cNvPr id="0" name=""/>
        <dsp:cNvSpPr/>
      </dsp:nvSpPr>
      <dsp:spPr>
        <a:xfrm>
          <a:off x="438185" y="51710"/>
          <a:ext cx="6134594" cy="4132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231873" tIns="0" rIns="231873" bIns="0" numCol="1" spcCol="1270" anchor="ctr" anchorCtr="0">
          <a:noAutofit/>
        </a:bodyPr>
        <a:lstStyle/>
        <a:p>
          <a:pPr marL="91440" lvl="0" indent="0" algn="l" defTabSz="1066800">
            <a:lnSpc>
              <a:spcPct val="90000"/>
            </a:lnSpc>
            <a:spcBef>
              <a:spcPct val="0"/>
            </a:spcBef>
            <a:spcAft>
              <a:spcPct val="35000"/>
            </a:spcAft>
            <a:buFont typeface="Arial" panose="020B0604020202020204" pitchFamily="34" charset="0"/>
            <a:buNone/>
          </a:pPr>
          <a:r>
            <a:rPr lang="en-US" sz="2400" b="0" i="0" kern="1200">
              <a:solidFill>
                <a:schemeClr val="tx1"/>
              </a:solidFill>
              <a:latin typeface="Trebuchet MS" panose="020B0603020202020204" pitchFamily="34" charset="0"/>
            </a:rPr>
            <a:t>Policy Details</a:t>
          </a:r>
          <a:endParaRPr lang="en-US" sz="2400" b="0" kern="1200">
            <a:solidFill>
              <a:schemeClr val="tx1"/>
            </a:solidFill>
            <a:latin typeface="Trebuchet MS" panose="020B0603020202020204" pitchFamily="34" charset="0"/>
          </a:endParaRPr>
        </a:p>
      </dsp:txBody>
      <dsp:txXfrm>
        <a:off x="458360" y="71885"/>
        <a:ext cx="6094244" cy="372930"/>
      </dsp:txXfrm>
    </dsp:sp>
    <dsp:sp modelId="{4EE1535F-852B-4674-996A-06B675C93EEF}">
      <dsp:nvSpPr>
        <dsp:cNvPr id="0" name=""/>
        <dsp:cNvSpPr/>
      </dsp:nvSpPr>
      <dsp:spPr>
        <a:xfrm>
          <a:off x="0" y="2436891"/>
          <a:ext cx="8763707" cy="110250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0161" tIns="291592" rIns="680161" bIns="170688" numCol="1" spcCol="1270" anchor="t" anchorCtr="0">
          <a:noAutofit/>
        </a:bodyPr>
        <a:lstStyle/>
        <a:p>
          <a:pPr marL="228600" lvl="1" indent="-228600" algn="l" defTabSz="1066800">
            <a:lnSpc>
              <a:spcPct val="90000"/>
            </a:lnSpc>
            <a:spcBef>
              <a:spcPct val="0"/>
            </a:spcBef>
            <a:spcAft>
              <a:spcPct val="15000"/>
            </a:spcAft>
            <a:buFont typeface="Arial" panose="020B0604020202020204" pitchFamily="34" charset="0"/>
            <a:buChar char="•"/>
          </a:pPr>
          <a:r>
            <a:rPr lang="en-US" sz="2400" b="0" i="0" kern="1200">
              <a:solidFill>
                <a:schemeClr val="tx1"/>
              </a:solidFill>
              <a:latin typeface="Trebuchet MS" panose="020B0603020202020204" pitchFamily="34" charset="0"/>
            </a:rPr>
            <a:t>At least Five years of data include individual claims information.</a:t>
          </a:r>
          <a:endParaRPr lang="en-US" sz="2400" kern="1200">
            <a:solidFill>
              <a:schemeClr val="tx1"/>
            </a:solidFill>
            <a:latin typeface="Trebuchet MS" panose="020B0603020202020204" pitchFamily="34" charset="0"/>
          </a:endParaRPr>
        </a:p>
      </dsp:txBody>
      <dsp:txXfrm>
        <a:off x="0" y="2436891"/>
        <a:ext cx="8763707" cy="1102500"/>
      </dsp:txXfrm>
    </dsp:sp>
    <dsp:sp modelId="{7FA590A7-BD9A-4C90-A71A-AFB759F93405}">
      <dsp:nvSpPr>
        <dsp:cNvPr id="0" name=""/>
        <dsp:cNvSpPr/>
      </dsp:nvSpPr>
      <dsp:spPr>
        <a:xfrm>
          <a:off x="438185" y="2230250"/>
          <a:ext cx="6134594" cy="4132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231873" tIns="0" rIns="231873" bIns="0" numCol="1" spcCol="1270" anchor="ctr" anchorCtr="0">
          <a:noAutofit/>
        </a:bodyPr>
        <a:lstStyle/>
        <a:p>
          <a:pPr marL="91440" lvl="0" indent="0" algn="l" defTabSz="1066800">
            <a:lnSpc>
              <a:spcPct val="90000"/>
            </a:lnSpc>
            <a:spcBef>
              <a:spcPct val="0"/>
            </a:spcBef>
            <a:spcAft>
              <a:spcPct val="35000"/>
            </a:spcAft>
            <a:buNone/>
          </a:pPr>
          <a:r>
            <a:rPr lang="en-US" sz="2400" kern="1200">
              <a:solidFill>
                <a:schemeClr val="tx1"/>
              </a:solidFill>
              <a:latin typeface="Trebuchet MS" panose="020B0603020202020204" pitchFamily="34" charset="0"/>
            </a:rPr>
            <a:t>Historical Claims</a:t>
          </a:r>
        </a:p>
      </dsp:txBody>
      <dsp:txXfrm>
        <a:off x="458360" y="2250425"/>
        <a:ext cx="6094244" cy="372930"/>
      </dsp:txXfrm>
    </dsp:sp>
    <dsp:sp modelId="{96550105-88F7-4209-8DB6-0492C726F9AB}">
      <dsp:nvSpPr>
        <dsp:cNvPr id="0" name=""/>
        <dsp:cNvSpPr/>
      </dsp:nvSpPr>
      <dsp:spPr>
        <a:xfrm>
          <a:off x="0" y="3821631"/>
          <a:ext cx="8763707" cy="154350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0161" tIns="291592" rIns="680161" bIns="170688" numCol="1" spcCol="1270" anchor="t" anchorCtr="0">
          <a:noAutofit/>
        </a:bodyPr>
        <a:lstStyle/>
        <a:p>
          <a:pPr marL="228600" lvl="1" indent="-228600" algn="l" defTabSz="1066800">
            <a:lnSpc>
              <a:spcPct val="90000"/>
            </a:lnSpc>
            <a:spcBef>
              <a:spcPct val="0"/>
            </a:spcBef>
            <a:spcAft>
              <a:spcPct val="15000"/>
            </a:spcAft>
            <a:buChar char="•"/>
          </a:pPr>
          <a:r>
            <a:rPr lang="en-US" sz="2400" b="0" i="0" kern="1200">
              <a:solidFill>
                <a:schemeClr val="tx1"/>
              </a:solidFill>
              <a:latin typeface="Trebuchet MS" panose="020B0603020202020204" pitchFamily="34" charset="0"/>
            </a:rPr>
            <a:t>Large Loss data</a:t>
          </a:r>
        </a:p>
        <a:p>
          <a:pPr marL="228600" lvl="1" indent="-228600" algn="l" defTabSz="1066800">
            <a:lnSpc>
              <a:spcPct val="90000"/>
            </a:lnSpc>
            <a:spcBef>
              <a:spcPct val="0"/>
            </a:spcBef>
            <a:spcAft>
              <a:spcPct val="15000"/>
            </a:spcAft>
            <a:buChar char="•"/>
          </a:pPr>
          <a:r>
            <a:rPr lang="en-US" sz="2400" b="0" i="0" kern="1200">
              <a:solidFill>
                <a:schemeClr val="tx1"/>
              </a:solidFill>
              <a:latin typeface="Trebuchet MS" panose="020B0603020202020204" pitchFamily="34" charset="0"/>
            </a:rPr>
            <a:t>Reinsurance Cost</a:t>
          </a:r>
        </a:p>
        <a:p>
          <a:pPr marL="228600" lvl="1" indent="-228600" algn="l" defTabSz="1066800">
            <a:lnSpc>
              <a:spcPct val="90000"/>
            </a:lnSpc>
            <a:spcBef>
              <a:spcPct val="0"/>
            </a:spcBef>
            <a:spcAft>
              <a:spcPct val="15000"/>
            </a:spcAft>
            <a:buChar char="•"/>
          </a:pPr>
          <a:r>
            <a:rPr lang="en-US" sz="2400" b="0" i="0" kern="1200">
              <a:solidFill>
                <a:schemeClr val="tx1"/>
              </a:solidFill>
              <a:latin typeface="Trebuchet MS" panose="020B0603020202020204" pitchFamily="34" charset="0"/>
            </a:rPr>
            <a:t>Expense loading etc.</a:t>
          </a:r>
        </a:p>
      </dsp:txBody>
      <dsp:txXfrm>
        <a:off x="0" y="3821631"/>
        <a:ext cx="8763707" cy="1543500"/>
      </dsp:txXfrm>
    </dsp:sp>
    <dsp:sp modelId="{913C8982-8FDD-4DFF-BC2F-2592DF8E20FE}">
      <dsp:nvSpPr>
        <dsp:cNvPr id="0" name=""/>
        <dsp:cNvSpPr/>
      </dsp:nvSpPr>
      <dsp:spPr>
        <a:xfrm>
          <a:off x="438185" y="3614991"/>
          <a:ext cx="6134594" cy="41328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231873" tIns="0" rIns="231873" bIns="0" numCol="1" spcCol="1270" anchor="ctr" anchorCtr="0">
          <a:noAutofit/>
        </a:bodyPr>
        <a:lstStyle/>
        <a:p>
          <a:pPr marL="91440" lvl="0" indent="0" algn="l" defTabSz="1066800">
            <a:lnSpc>
              <a:spcPct val="90000"/>
            </a:lnSpc>
            <a:spcBef>
              <a:spcPct val="0"/>
            </a:spcBef>
            <a:spcAft>
              <a:spcPct val="35000"/>
            </a:spcAft>
            <a:buFont typeface="Arial" panose="020B0604020202020204" pitchFamily="34" charset="0"/>
            <a:buNone/>
          </a:pPr>
          <a:r>
            <a:rPr lang="en-US" sz="2400" b="0" i="0" kern="1200">
              <a:solidFill>
                <a:schemeClr val="tx1"/>
              </a:solidFill>
              <a:latin typeface="Trebuchet MS" panose="020B0603020202020204" pitchFamily="34" charset="0"/>
            </a:rPr>
            <a:t>Other</a:t>
          </a:r>
        </a:p>
      </dsp:txBody>
      <dsp:txXfrm>
        <a:off x="458360" y="3635166"/>
        <a:ext cx="6094244" cy="3729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133C5E-CF0D-473A-A46C-676E4D86F873}">
      <dsp:nvSpPr>
        <dsp:cNvPr id="0" name=""/>
        <dsp:cNvSpPr/>
      </dsp:nvSpPr>
      <dsp:spPr>
        <a:xfrm>
          <a:off x="348" y="354045"/>
          <a:ext cx="2994693" cy="14221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latin typeface="Trebuchet MS" panose="020B0603020202020204" pitchFamily="34" charset="0"/>
            </a:rPr>
            <a:t>Obtain historical claims information (ideally minimum of 5 years of individual claims information)</a:t>
          </a:r>
          <a:endParaRPr lang="en-IN" sz="2000" kern="1200">
            <a:latin typeface="Trebuchet MS" panose="020B0603020202020204" pitchFamily="34" charset="0"/>
          </a:endParaRPr>
        </a:p>
      </dsp:txBody>
      <dsp:txXfrm>
        <a:off x="42001" y="395698"/>
        <a:ext cx="2911387" cy="1338819"/>
      </dsp:txXfrm>
    </dsp:sp>
    <dsp:sp modelId="{AA03A4EA-8AE2-41A5-8E52-00B5D35A7520}">
      <dsp:nvSpPr>
        <dsp:cNvPr id="0" name=""/>
        <dsp:cNvSpPr/>
      </dsp:nvSpPr>
      <dsp:spPr>
        <a:xfrm>
          <a:off x="3107722" y="906330"/>
          <a:ext cx="271459" cy="317555"/>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rebuchet MS" panose="020B0603020202020204" pitchFamily="34" charset="0"/>
          </a:endParaRPr>
        </a:p>
      </dsp:txBody>
      <dsp:txXfrm>
        <a:off x="3107722" y="969841"/>
        <a:ext cx="190021" cy="190533"/>
      </dsp:txXfrm>
    </dsp:sp>
    <dsp:sp modelId="{FEB77C55-6A7A-42EC-96BE-95AD46230196}">
      <dsp:nvSpPr>
        <dsp:cNvPr id="0" name=""/>
        <dsp:cNvSpPr/>
      </dsp:nvSpPr>
      <dsp:spPr>
        <a:xfrm>
          <a:off x="3507228" y="354045"/>
          <a:ext cx="2994693" cy="14221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latin typeface="Trebuchet MS" panose="020B0603020202020204" pitchFamily="34" charset="0"/>
            </a:rPr>
            <a:t>Segment by  Claim characteristics like Claim type, Risk factors</a:t>
          </a:r>
          <a:endParaRPr lang="en-IN" sz="2000" kern="1200">
            <a:latin typeface="Trebuchet MS" panose="020B0603020202020204" pitchFamily="34" charset="0"/>
          </a:endParaRPr>
        </a:p>
      </dsp:txBody>
      <dsp:txXfrm>
        <a:off x="3548881" y="395698"/>
        <a:ext cx="2911387" cy="1338819"/>
      </dsp:txXfrm>
    </dsp:sp>
    <dsp:sp modelId="{DEF999AF-20EF-462B-BB6E-F06AC660603D}">
      <dsp:nvSpPr>
        <dsp:cNvPr id="0" name=""/>
        <dsp:cNvSpPr/>
      </dsp:nvSpPr>
      <dsp:spPr>
        <a:xfrm>
          <a:off x="6614603" y="906330"/>
          <a:ext cx="271459" cy="317555"/>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rebuchet MS" panose="020B0603020202020204" pitchFamily="34" charset="0"/>
          </a:endParaRPr>
        </a:p>
      </dsp:txBody>
      <dsp:txXfrm>
        <a:off x="6614603" y="969841"/>
        <a:ext cx="190021" cy="190533"/>
      </dsp:txXfrm>
    </dsp:sp>
    <dsp:sp modelId="{16DE8F4B-7A34-4F2E-8ABB-A3F34C5F5185}">
      <dsp:nvSpPr>
        <dsp:cNvPr id="0" name=""/>
        <dsp:cNvSpPr/>
      </dsp:nvSpPr>
      <dsp:spPr>
        <a:xfrm>
          <a:off x="7014109" y="354045"/>
          <a:ext cx="2994693" cy="14221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latin typeface="Trebuchet MS" panose="020B0603020202020204" pitchFamily="34" charset="0"/>
            </a:rPr>
            <a:t>Project claims to today’s value using Reserving techniques</a:t>
          </a:r>
          <a:endParaRPr lang="en-IN" sz="2000" kern="1200">
            <a:latin typeface="Trebuchet MS" panose="020B0603020202020204" pitchFamily="34" charset="0"/>
          </a:endParaRPr>
        </a:p>
      </dsp:txBody>
      <dsp:txXfrm>
        <a:off x="7055762" y="395698"/>
        <a:ext cx="2911387" cy="1338819"/>
      </dsp:txXfrm>
    </dsp:sp>
    <dsp:sp modelId="{20CCA05E-E41C-4D97-B946-654EED448850}">
      <dsp:nvSpPr>
        <dsp:cNvPr id="0" name=""/>
        <dsp:cNvSpPr/>
      </dsp:nvSpPr>
      <dsp:spPr>
        <a:xfrm rot="5400000">
          <a:off x="8375726" y="1865803"/>
          <a:ext cx="271459" cy="317555"/>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rebuchet MS" panose="020B0603020202020204" pitchFamily="34" charset="0"/>
          </a:endParaRPr>
        </a:p>
      </dsp:txBody>
      <dsp:txXfrm rot="-5400000">
        <a:off x="8416189" y="1888851"/>
        <a:ext cx="190533" cy="190021"/>
      </dsp:txXfrm>
    </dsp:sp>
    <dsp:sp modelId="{F8E8E168-2AD4-40E0-8F3E-822BC143ED03}">
      <dsp:nvSpPr>
        <dsp:cNvPr id="0" name=""/>
        <dsp:cNvSpPr/>
      </dsp:nvSpPr>
      <dsp:spPr>
        <a:xfrm>
          <a:off x="7014109" y="2288358"/>
          <a:ext cx="2994693" cy="14221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latin typeface="Trebuchet MS" panose="020B0603020202020204" pitchFamily="34" charset="0"/>
            </a:rPr>
            <a:t>On level premium and/or the exposure</a:t>
          </a:r>
          <a:endParaRPr lang="en-IN" sz="2000" kern="1200">
            <a:latin typeface="Trebuchet MS" panose="020B0603020202020204" pitchFamily="34" charset="0"/>
          </a:endParaRPr>
        </a:p>
      </dsp:txBody>
      <dsp:txXfrm>
        <a:off x="7055762" y="2330011"/>
        <a:ext cx="2911387" cy="1338819"/>
      </dsp:txXfrm>
    </dsp:sp>
    <dsp:sp modelId="{3066729F-3D02-4A1F-BE16-C409C6D6603A}">
      <dsp:nvSpPr>
        <dsp:cNvPr id="0" name=""/>
        <dsp:cNvSpPr/>
      </dsp:nvSpPr>
      <dsp:spPr>
        <a:xfrm rot="10800000">
          <a:off x="6629969" y="2840643"/>
          <a:ext cx="271459" cy="317555"/>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rebuchet MS" panose="020B0603020202020204" pitchFamily="34" charset="0"/>
          </a:endParaRPr>
        </a:p>
      </dsp:txBody>
      <dsp:txXfrm rot="10800000">
        <a:off x="6711407" y="2904154"/>
        <a:ext cx="190021" cy="190533"/>
      </dsp:txXfrm>
    </dsp:sp>
    <dsp:sp modelId="{ED615220-81A9-455D-90EB-2416F6FD6141}">
      <dsp:nvSpPr>
        <dsp:cNvPr id="0" name=""/>
        <dsp:cNvSpPr/>
      </dsp:nvSpPr>
      <dsp:spPr>
        <a:xfrm>
          <a:off x="3507228" y="2288358"/>
          <a:ext cx="2994693" cy="14221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latin typeface="Trebuchet MS" panose="020B0603020202020204" pitchFamily="34" charset="0"/>
            </a:rPr>
            <a:t>Adjust the claims for inflation and large losses.</a:t>
          </a:r>
          <a:endParaRPr lang="en-IN" sz="2000" kern="1200">
            <a:latin typeface="Trebuchet MS" panose="020B0603020202020204" pitchFamily="34" charset="0"/>
          </a:endParaRPr>
        </a:p>
      </dsp:txBody>
      <dsp:txXfrm>
        <a:off x="3548881" y="2330011"/>
        <a:ext cx="2911387" cy="1338819"/>
      </dsp:txXfrm>
    </dsp:sp>
    <dsp:sp modelId="{D2A749C0-E720-4AC6-BA3D-A8C8C03FBF70}">
      <dsp:nvSpPr>
        <dsp:cNvPr id="0" name=""/>
        <dsp:cNvSpPr/>
      </dsp:nvSpPr>
      <dsp:spPr>
        <a:xfrm rot="10800000">
          <a:off x="3123088" y="2840643"/>
          <a:ext cx="271459" cy="317555"/>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rebuchet MS" panose="020B0603020202020204" pitchFamily="34" charset="0"/>
          </a:endParaRPr>
        </a:p>
      </dsp:txBody>
      <dsp:txXfrm rot="10800000">
        <a:off x="3204526" y="2904154"/>
        <a:ext cx="190021" cy="190533"/>
      </dsp:txXfrm>
    </dsp:sp>
    <dsp:sp modelId="{792700D4-75B7-4E2F-86A4-90084B892A29}">
      <dsp:nvSpPr>
        <dsp:cNvPr id="0" name=""/>
        <dsp:cNvSpPr/>
      </dsp:nvSpPr>
      <dsp:spPr>
        <a:xfrm>
          <a:off x="348" y="2288358"/>
          <a:ext cx="2994693" cy="14221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latin typeface="Trebuchet MS" panose="020B0603020202020204" pitchFamily="34" charset="0"/>
            </a:rPr>
            <a:t>Adjust for changes in underlying risk profiles, like for changes in coverage</a:t>
          </a:r>
          <a:endParaRPr lang="en-IN" sz="2000" kern="1200">
            <a:latin typeface="Trebuchet MS" panose="020B0603020202020204" pitchFamily="34" charset="0"/>
          </a:endParaRPr>
        </a:p>
      </dsp:txBody>
      <dsp:txXfrm>
        <a:off x="42001" y="2330011"/>
        <a:ext cx="2911387" cy="1338819"/>
      </dsp:txXfrm>
    </dsp:sp>
    <dsp:sp modelId="{D903BE1C-E1D0-4C43-B8BE-DF1F810E93DD}">
      <dsp:nvSpPr>
        <dsp:cNvPr id="0" name=""/>
        <dsp:cNvSpPr/>
      </dsp:nvSpPr>
      <dsp:spPr>
        <a:xfrm rot="5400000">
          <a:off x="1361965" y="3800116"/>
          <a:ext cx="271459" cy="317555"/>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rebuchet MS" panose="020B0603020202020204" pitchFamily="34" charset="0"/>
          </a:endParaRPr>
        </a:p>
      </dsp:txBody>
      <dsp:txXfrm rot="-5400000">
        <a:off x="1402428" y="3823164"/>
        <a:ext cx="190533" cy="190021"/>
      </dsp:txXfrm>
    </dsp:sp>
    <dsp:sp modelId="{771B4052-2CD7-4557-B754-10CB8D77E39A}">
      <dsp:nvSpPr>
        <dsp:cNvPr id="0" name=""/>
        <dsp:cNvSpPr/>
      </dsp:nvSpPr>
      <dsp:spPr>
        <a:xfrm>
          <a:off x="348" y="4222670"/>
          <a:ext cx="2994693" cy="14221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latin typeface="Trebuchet MS" panose="020B0603020202020204" pitchFamily="34" charset="0"/>
            </a:rPr>
            <a:t>Calculate the Risk premium</a:t>
          </a:r>
          <a:endParaRPr lang="en-IN" sz="2000" kern="1200">
            <a:latin typeface="Trebuchet MS" panose="020B0603020202020204" pitchFamily="34" charset="0"/>
          </a:endParaRPr>
        </a:p>
      </dsp:txBody>
      <dsp:txXfrm>
        <a:off x="42001" y="4264323"/>
        <a:ext cx="2911387" cy="1338819"/>
      </dsp:txXfrm>
    </dsp:sp>
    <dsp:sp modelId="{B52F3E6A-A8AB-4132-9454-B85F64721274}">
      <dsp:nvSpPr>
        <dsp:cNvPr id="0" name=""/>
        <dsp:cNvSpPr/>
      </dsp:nvSpPr>
      <dsp:spPr>
        <a:xfrm>
          <a:off x="3107722" y="4774955"/>
          <a:ext cx="271459" cy="317555"/>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rebuchet MS" panose="020B0603020202020204" pitchFamily="34" charset="0"/>
          </a:endParaRPr>
        </a:p>
      </dsp:txBody>
      <dsp:txXfrm>
        <a:off x="3107722" y="4838466"/>
        <a:ext cx="190021" cy="190533"/>
      </dsp:txXfrm>
    </dsp:sp>
    <dsp:sp modelId="{5E586B62-438E-45FC-B2D5-E42F510889C9}">
      <dsp:nvSpPr>
        <dsp:cNvPr id="0" name=""/>
        <dsp:cNvSpPr/>
      </dsp:nvSpPr>
      <dsp:spPr>
        <a:xfrm>
          <a:off x="3507228" y="4222670"/>
          <a:ext cx="2994693" cy="14221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latin typeface="Trebuchet MS" panose="020B0603020202020204" pitchFamily="34" charset="0"/>
            </a:rPr>
            <a:t>Apply loading on Risk premium for profit loading, internal expenses, acquisition costs etc.</a:t>
          </a:r>
          <a:endParaRPr lang="en-IN" sz="2000" kern="1200">
            <a:latin typeface="Trebuchet MS" panose="020B0603020202020204" pitchFamily="34" charset="0"/>
          </a:endParaRPr>
        </a:p>
      </dsp:txBody>
      <dsp:txXfrm>
        <a:off x="3548881" y="4264323"/>
        <a:ext cx="2911387" cy="133881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AFBA1-7649-41DD-9CC5-563152419DCA}">
      <dsp:nvSpPr>
        <dsp:cNvPr id="0" name=""/>
        <dsp:cNvSpPr/>
      </dsp:nvSpPr>
      <dsp:spPr>
        <a:xfrm>
          <a:off x="0" y="402232"/>
          <a:ext cx="5479097" cy="2126250"/>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425239" tIns="520700" rIns="425239" bIns="170688" numCol="1" spcCol="1270" anchor="t" anchorCtr="0">
          <a:noAutofit/>
        </a:bodyPr>
        <a:lstStyle/>
        <a:p>
          <a:pPr marL="228600" lvl="1" indent="-228600" algn="l" defTabSz="1066800">
            <a:lnSpc>
              <a:spcPct val="90000"/>
            </a:lnSpc>
            <a:spcBef>
              <a:spcPct val="0"/>
            </a:spcBef>
            <a:spcAft>
              <a:spcPct val="15000"/>
            </a:spcAft>
            <a:buFont typeface="Arial" panose="020B0604020202020204" pitchFamily="34" charset="0"/>
            <a:buChar char="•"/>
          </a:pPr>
          <a:r>
            <a:rPr lang="en-US" sz="2400" b="0" i="0" kern="1200">
              <a:latin typeface="Trebuchet MS" panose="020B0603020202020204" pitchFamily="34" charset="0"/>
            </a:rPr>
            <a:t>Significant</a:t>
          </a:r>
          <a:endParaRPr lang="en-US" sz="2400" kern="1200">
            <a:latin typeface="Trebuchet MS" panose="020B0603020202020204" pitchFamily="34" charset="0"/>
          </a:endParaRPr>
        </a:p>
        <a:p>
          <a:pPr marL="228600" lvl="1" indent="-228600" algn="l" defTabSz="1066800">
            <a:lnSpc>
              <a:spcPct val="90000"/>
            </a:lnSpc>
            <a:spcBef>
              <a:spcPct val="0"/>
            </a:spcBef>
            <a:spcAft>
              <a:spcPct val="15000"/>
            </a:spcAft>
            <a:buFont typeface="Arial" panose="020B0604020202020204" pitchFamily="34" charset="0"/>
            <a:buChar char="•"/>
          </a:pPr>
          <a:r>
            <a:rPr lang="en-US" sz="2400" b="0" i="0" kern="1200">
              <a:latin typeface="Trebuchet MS" panose="020B0603020202020204" pitchFamily="34" charset="0"/>
            </a:rPr>
            <a:t>Rare</a:t>
          </a:r>
          <a:endParaRPr lang="en-US" sz="2400" kern="1200">
            <a:latin typeface="Trebuchet MS" panose="020B0603020202020204" pitchFamily="34" charset="0"/>
          </a:endParaRPr>
        </a:p>
        <a:p>
          <a:pPr marL="228600" lvl="1" indent="-228600" algn="l" defTabSz="1066800">
            <a:lnSpc>
              <a:spcPct val="90000"/>
            </a:lnSpc>
            <a:spcBef>
              <a:spcPct val="0"/>
            </a:spcBef>
            <a:spcAft>
              <a:spcPct val="15000"/>
            </a:spcAft>
            <a:buFont typeface="Arial" panose="020B0604020202020204" pitchFamily="34" charset="0"/>
            <a:buChar char="•"/>
          </a:pPr>
          <a:r>
            <a:rPr lang="en-US" sz="2400" b="0" i="0" kern="1200">
              <a:latin typeface="Trebuchet MS" panose="020B0603020202020204" pitchFamily="34" charset="0"/>
            </a:rPr>
            <a:t>High financial impact</a:t>
          </a:r>
          <a:endParaRPr lang="en-US" sz="2400" kern="1200">
            <a:latin typeface="Trebuchet MS" panose="020B0603020202020204" pitchFamily="34" charset="0"/>
          </a:endParaRPr>
        </a:p>
        <a:p>
          <a:pPr marL="228600" lvl="1" indent="-228600" algn="l" defTabSz="1066800">
            <a:lnSpc>
              <a:spcPct val="90000"/>
            </a:lnSpc>
            <a:spcBef>
              <a:spcPct val="0"/>
            </a:spcBef>
            <a:spcAft>
              <a:spcPct val="15000"/>
            </a:spcAft>
            <a:buFont typeface="Arial" panose="020B0604020202020204" pitchFamily="34" charset="0"/>
            <a:buChar char="•"/>
          </a:pPr>
          <a:r>
            <a:rPr lang="en-US" sz="2400" kern="1200">
              <a:latin typeface="Trebuchet MS" panose="020B0603020202020204" pitchFamily="34" charset="0"/>
            </a:rPr>
            <a:t>Complex</a:t>
          </a:r>
        </a:p>
      </dsp:txBody>
      <dsp:txXfrm>
        <a:off x="0" y="402232"/>
        <a:ext cx="5479097" cy="2126250"/>
      </dsp:txXfrm>
    </dsp:sp>
    <dsp:sp modelId="{6499A756-5B34-484E-9C8D-E289B11D83DC}">
      <dsp:nvSpPr>
        <dsp:cNvPr id="0" name=""/>
        <dsp:cNvSpPr/>
      </dsp:nvSpPr>
      <dsp:spPr>
        <a:xfrm>
          <a:off x="273954" y="33232"/>
          <a:ext cx="3835367" cy="73800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44968" tIns="0" rIns="144968" bIns="0" numCol="1" spcCol="1270" anchor="ctr" anchorCtr="0">
          <a:noAutofit/>
        </a:bodyPr>
        <a:lstStyle/>
        <a:p>
          <a:pPr marL="457200" lvl="0" indent="0" algn="l" defTabSz="1066800">
            <a:lnSpc>
              <a:spcPct val="90000"/>
            </a:lnSpc>
            <a:spcBef>
              <a:spcPct val="0"/>
            </a:spcBef>
            <a:spcAft>
              <a:spcPct val="35000"/>
            </a:spcAft>
            <a:buNone/>
          </a:pPr>
          <a:r>
            <a:rPr lang="en-US" sz="2400" kern="1200">
              <a:latin typeface="Trebuchet MS" panose="020B0603020202020204" pitchFamily="34" charset="0"/>
            </a:rPr>
            <a:t>Define Large Loss</a:t>
          </a:r>
        </a:p>
      </dsp:txBody>
      <dsp:txXfrm>
        <a:off x="309980" y="69258"/>
        <a:ext cx="3763315" cy="665948"/>
      </dsp:txXfrm>
    </dsp:sp>
    <dsp:sp modelId="{4EE1535F-852B-4674-996A-06B675C93EEF}">
      <dsp:nvSpPr>
        <dsp:cNvPr id="0" name=""/>
        <dsp:cNvSpPr/>
      </dsp:nvSpPr>
      <dsp:spPr>
        <a:xfrm>
          <a:off x="0" y="3032482"/>
          <a:ext cx="5479097" cy="2008125"/>
        </a:xfrm>
        <a:prstGeom prst="rect">
          <a:avLst/>
        </a:prstGeom>
        <a:solidFill>
          <a:schemeClr val="accent3"/>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3"/>
        </a:fillRef>
        <a:effectRef idx="1">
          <a:schemeClr val="accent3"/>
        </a:effectRef>
        <a:fontRef idx="minor">
          <a:schemeClr val="lt1"/>
        </a:fontRef>
      </dsp:style>
      <dsp:txBody>
        <a:bodyPr spcFirstLastPara="0" vert="horz" wrap="square" lIns="425239" tIns="520700" rIns="425239" bIns="156464" numCol="1" spcCol="1270" anchor="t" anchorCtr="0">
          <a:noAutofit/>
        </a:bodyPr>
        <a:lstStyle/>
        <a:p>
          <a:pPr marL="228600" lvl="1" indent="-228600" algn="l" defTabSz="977900">
            <a:lnSpc>
              <a:spcPct val="90000"/>
            </a:lnSpc>
            <a:spcBef>
              <a:spcPct val="0"/>
            </a:spcBef>
            <a:spcAft>
              <a:spcPct val="15000"/>
            </a:spcAft>
            <a:buFont typeface="Arial" panose="020B0604020202020204" pitchFamily="34" charset="0"/>
            <a:buChar char="•"/>
          </a:pPr>
          <a:r>
            <a:rPr lang="en-US" sz="2200" b="0" i="0" kern="1200">
              <a:latin typeface="Trebuchet MS" panose="020B0603020202020204" pitchFamily="34" charset="0"/>
            </a:rPr>
            <a:t>Catastrophic events</a:t>
          </a:r>
          <a:endParaRPr lang="en-US" sz="2200" kern="1200">
            <a:latin typeface="Trebuchet MS" panose="020B0603020202020204" pitchFamily="34" charset="0"/>
          </a:endParaRPr>
        </a:p>
        <a:p>
          <a:pPr marL="228600" lvl="1" indent="-228600" algn="l" defTabSz="977900">
            <a:lnSpc>
              <a:spcPct val="90000"/>
            </a:lnSpc>
            <a:spcBef>
              <a:spcPct val="0"/>
            </a:spcBef>
            <a:spcAft>
              <a:spcPct val="15000"/>
            </a:spcAft>
            <a:buFont typeface="Arial" panose="020B0604020202020204" pitchFamily="34" charset="0"/>
            <a:buChar char="•"/>
          </a:pPr>
          <a:r>
            <a:rPr lang="en-US" sz="2200" b="0" i="0" kern="1200">
              <a:latin typeface="Trebuchet MS" panose="020B0603020202020204" pitchFamily="34" charset="0"/>
            </a:rPr>
            <a:t>Geopolitical risks</a:t>
          </a:r>
        </a:p>
        <a:p>
          <a:pPr marL="228600" lvl="1" indent="-228600" algn="l" defTabSz="977900">
            <a:lnSpc>
              <a:spcPct val="90000"/>
            </a:lnSpc>
            <a:spcBef>
              <a:spcPct val="0"/>
            </a:spcBef>
            <a:spcAft>
              <a:spcPct val="15000"/>
            </a:spcAft>
            <a:buFont typeface="Arial" panose="020B0604020202020204" pitchFamily="34" charset="0"/>
            <a:buChar char="•"/>
          </a:pPr>
          <a:r>
            <a:rPr lang="en-US" sz="2200" b="0" i="0" kern="1200">
              <a:latin typeface="Trebuchet MS" panose="020B0603020202020204" pitchFamily="34" charset="0"/>
            </a:rPr>
            <a:t>Systemic failures</a:t>
          </a:r>
        </a:p>
        <a:p>
          <a:pPr marL="228600" lvl="1" indent="-228600" algn="l" defTabSz="977900">
            <a:lnSpc>
              <a:spcPct val="90000"/>
            </a:lnSpc>
            <a:spcBef>
              <a:spcPct val="0"/>
            </a:spcBef>
            <a:spcAft>
              <a:spcPct val="15000"/>
            </a:spcAft>
            <a:buFont typeface="Arial" panose="020B0604020202020204" pitchFamily="34" charset="0"/>
            <a:buChar char="•"/>
          </a:pPr>
          <a:r>
            <a:rPr lang="en-US" sz="2200" b="0" i="0" kern="1200">
              <a:latin typeface="Trebuchet MS" panose="020B0603020202020204" pitchFamily="34" charset="0"/>
            </a:rPr>
            <a:t>Accidents</a:t>
          </a:r>
        </a:p>
      </dsp:txBody>
      <dsp:txXfrm>
        <a:off x="0" y="3032482"/>
        <a:ext cx="5479097" cy="2008125"/>
      </dsp:txXfrm>
    </dsp:sp>
    <dsp:sp modelId="{7FA590A7-BD9A-4C90-A71A-AFB759F93405}">
      <dsp:nvSpPr>
        <dsp:cNvPr id="0" name=""/>
        <dsp:cNvSpPr/>
      </dsp:nvSpPr>
      <dsp:spPr>
        <a:xfrm>
          <a:off x="273954" y="2663482"/>
          <a:ext cx="3835367" cy="73800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44968" tIns="0" rIns="144968" bIns="0" numCol="1" spcCol="1270" anchor="ctr" anchorCtr="0">
          <a:noAutofit/>
        </a:bodyPr>
        <a:lstStyle/>
        <a:p>
          <a:pPr marL="457200" lvl="0" indent="0" algn="l" defTabSz="1066800">
            <a:lnSpc>
              <a:spcPct val="90000"/>
            </a:lnSpc>
            <a:spcBef>
              <a:spcPct val="0"/>
            </a:spcBef>
            <a:spcAft>
              <a:spcPct val="35000"/>
            </a:spcAft>
            <a:buNone/>
          </a:pPr>
          <a:r>
            <a:rPr lang="en-US" sz="2400" kern="1200">
              <a:latin typeface="Trebuchet MS" panose="020B0603020202020204" pitchFamily="34" charset="0"/>
            </a:rPr>
            <a:t>Key Drivers</a:t>
          </a:r>
        </a:p>
      </dsp:txBody>
      <dsp:txXfrm>
        <a:off x="309980" y="2699508"/>
        <a:ext cx="3763315" cy="66594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D7A08E-E96C-451A-98D4-DF495F0EB777}">
      <dsp:nvSpPr>
        <dsp:cNvPr id="0" name=""/>
        <dsp:cNvSpPr/>
      </dsp:nvSpPr>
      <dsp:spPr>
        <a:xfrm>
          <a:off x="0" y="1472058"/>
          <a:ext cx="4123629" cy="286650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20039" tIns="1353820" rIns="320039" bIns="170688" numCol="1" spcCol="1270" anchor="t" anchorCtr="0">
          <a:noAutofit/>
        </a:bodyPr>
        <a:lstStyle/>
        <a:p>
          <a:pPr marL="228600" lvl="1" indent="-228600" algn="l" defTabSz="1066800">
            <a:lnSpc>
              <a:spcPct val="90000"/>
            </a:lnSpc>
            <a:spcBef>
              <a:spcPct val="0"/>
            </a:spcBef>
            <a:spcAft>
              <a:spcPct val="15000"/>
            </a:spcAft>
            <a:buFont typeface="Arial" panose="020B0604020202020204" pitchFamily="34" charset="0"/>
            <a:buChar char="•"/>
          </a:pPr>
          <a:r>
            <a:rPr lang="en-US" sz="2400" b="0" i="0" kern="1200">
              <a:latin typeface="Trebuchet MS" panose="020B0603020202020204" pitchFamily="34" charset="0"/>
            </a:rPr>
            <a:t>Balancing adequate pricing</a:t>
          </a:r>
        </a:p>
        <a:p>
          <a:pPr marL="228600" lvl="1" indent="-228600" algn="l" defTabSz="1066800">
            <a:lnSpc>
              <a:spcPct val="90000"/>
            </a:lnSpc>
            <a:spcBef>
              <a:spcPct val="0"/>
            </a:spcBef>
            <a:spcAft>
              <a:spcPct val="15000"/>
            </a:spcAft>
            <a:buFont typeface="Arial" panose="020B0604020202020204" pitchFamily="34" charset="0"/>
            <a:buChar char="•"/>
          </a:pPr>
          <a:r>
            <a:rPr lang="en-US" sz="2400" b="0" i="0" kern="1200">
              <a:latin typeface="Trebuchet MS" panose="020B0603020202020204" pitchFamily="34" charset="0"/>
            </a:rPr>
            <a:t>Maintaining competitiveness</a:t>
          </a:r>
        </a:p>
      </dsp:txBody>
      <dsp:txXfrm>
        <a:off x="0" y="1472058"/>
        <a:ext cx="4123629" cy="2866500"/>
      </dsp:txXfrm>
    </dsp:sp>
    <dsp:sp modelId="{68F84217-375A-4E54-AE66-B3AFC254EE66}">
      <dsp:nvSpPr>
        <dsp:cNvPr id="0" name=""/>
        <dsp:cNvSpPr/>
      </dsp:nvSpPr>
      <dsp:spPr>
        <a:xfrm>
          <a:off x="206181" y="512658"/>
          <a:ext cx="2886540" cy="1918800"/>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09104" tIns="0" rIns="109104" bIns="0" numCol="1" spcCol="1270" anchor="ctr" anchorCtr="0">
          <a:noAutofit/>
        </a:bodyPr>
        <a:lstStyle/>
        <a:p>
          <a:pPr marL="548640" lvl="0" indent="0" algn="ctr" defTabSz="1066800">
            <a:lnSpc>
              <a:spcPct val="90000"/>
            </a:lnSpc>
            <a:spcBef>
              <a:spcPct val="0"/>
            </a:spcBef>
            <a:spcAft>
              <a:spcPct val="35000"/>
            </a:spcAft>
            <a:buNone/>
          </a:pPr>
          <a:r>
            <a:rPr lang="en-US" sz="2400" b="1" i="0" kern="1200">
              <a:latin typeface="Trebuchet MS" panose="020B0603020202020204" pitchFamily="34" charset="0"/>
            </a:rPr>
            <a:t>Challenges for Actuaries</a:t>
          </a:r>
          <a:endParaRPr lang="en-US" sz="2400" b="0" i="0" kern="1200">
            <a:latin typeface="Trebuchet MS" panose="020B0603020202020204" pitchFamily="34" charset="0"/>
          </a:endParaRPr>
        </a:p>
      </dsp:txBody>
      <dsp:txXfrm>
        <a:off x="299849" y="606326"/>
        <a:ext cx="2699204" cy="173146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0D2575-4B35-483D-A24C-9ADBBD7DC32B}">
      <dsp:nvSpPr>
        <dsp:cNvPr id="0" name=""/>
        <dsp:cNvSpPr/>
      </dsp:nvSpPr>
      <dsp:spPr>
        <a:xfrm>
          <a:off x="15261" y="858104"/>
          <a:ext cx="1882487" cy="1269906"/>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IN" sz="2400" kern="1200" dirty="0">
              <a:latin typeface="Trebuchet MS" panose="020B0603020202020204" pitchFamily="34" charset="0"/>
            </a:rPr>
            <a:t>Set monetary large loss thresholds</a:t>
          </a:r>
        </a:p>
      </dsp:txBody>
      <dsp:txXfrm>
        <a:off x="52455" y="895298"/>
        <a:ext cx="1808099" cy="1195518"/>
      </dsp:txXfrm>
    </dsp:sp>
    <dsp:sp modelId="{9727D621-EA1F-4AC5-BCB0-75AF61F77285}">
      <dsp:nvSpPr>
        <dsp:cNvPr id="0" name=""/>
        <dsp:cNvSpPr/>
      </dsp:nvSpPr>
      <dsp:spPr>
        <a:xfrm rot="21562923">
          <a:off x="1984510" y="1354722"/>
          <a:ext cx="209043" cy="252239"/>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rebuchet MS" panose="020B0603020202020204" pitchFamily="34" charset="0"/>
          </a:endParaRPr>
        </a:p>
      </dsp:txBody>
      <dsp:txXfrm>
        <a:off x="1984512" y="1405508"/>
        <a:ext cx="146330" cy="151343"/>
      </dsp:txXfrm>
    </dsp:sp>
    <dsp:sp modelId="{43B8C6E9-B5EC-4332-8896-4DEAE0768A5C}">
      <dsp:nvSpPr>
        <dsp:cNvPr id="0" name=""/>
        <dsp:cNvSpPr/>
      </dsp:nvSpPr>
      <dsp:spPr>
        <a:xfrm>
          <a:off x="2292146" y="833004"/>
          <a:ext cx="1983057" cy="1269906"/>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Trebuchet MS" panose="020B0603020202020204" pitchFamily="34" charset="0"/>
            </a:rPr>
            <a:t>Identify and categorize large claims</a:t>
          </a:r>
          <a:endParaRPr lang="en-IN" sz="2400" kern="1200" dirty="0">
            <a:latin typeface="Trebuchet MS" panose="020B0603020202020204" pitchFamily="34" charset="0"/>
          </a:endParaRPr>
        </a:p>
      </dsp:txBody>
      <dsp:txXfrm>
        <a:off x="2329340" y="870198"/>
        <a:ext cx="1908669" cy="1195518"/>
      </dsp:txXfrm>
    </dsp:sp>
    <dsp:sp modelId="{14BC5532-9623-4762-AF7A-8184AA92F807}">
      <dsp:nvSpPr>
        <dsp:cNvPr id="0" name=""/>
        <dsp:cNvSpPr/>
      </dsp:nvSpPr>
      <dsp:spPr>
        <a:xfrm>
          <a:off x="4364708" y="1341837"/>
          <a:ext cx="215623" cy="252239"/>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rebuchet MS" panose="020B0603020202020204" pitchFamily="34" charset="0"/>
          </a:endParaRPr>
        </a:p>
      </dsp:txBody>
      <dsp:txXfrm>
        <a:off x="4364708" y="1392285"/>
        <a:ext cx="150936" cy="151343"/>
      </dsp:txXfrm>
    </dsp:sp>
    <dsp:sp modelId="{30169D42-EA10-4095-8E08-9E02785FAD46}">
      <dsp:nvSpPr>
        <dsp:cNvPr id="0" name=""/>
        <dsp:cNvSpPr/>
      </dsp:nvSpPr>
      <dsp:spPr>
        <a:xfrm>
          <a:off x="4682041" y="833004"/>
          <a:ext cx="2547076" cy="1269906"/>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Trebuchet MS" panose="020B0603020202020204" pitchFamily="34" charset="0"/>
            </a:rPr>
            <a:t>Adjust historical data for Inflation</a:t>
          </a:r>
          <a:endParaRPr lang="en-IN" sz="2400" kern="1200">
            <a:latin typeface="Trebuchet MS" panose="020B0603020202020204" pitchFamily="34" charset="0"/>
          </a:endParaRPr>
        </a:p>
      </dsp:txBody>
      <dsp:txXfrm>
        <a:off x="4719235" y="870198"/>
        <a:ext cx="2472688" cy="1195518"/>
      </dsp:txXfrm>
    </dsp:sp>
    <dsp:sp modelId="{23717FD3-C7DC-4A06-9EE5-22FAA712301C}">
      <dsp:nvSpPr>
        <dsp:cNvPr id="0" name=""/>
        <dsp:cNvSpPr/>
      </dsp:nvSpPr>
      <dsp:spPr>
        <a:xfrm>
          <a:off x="7318622" y="1341837"/>
          <a:ext cx="215623" cy="252239"/>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rebuchet MS" panose="020B0603020202020204" pitchFamily="34" charset="0"/>
          </a:endParaRPr>
        </a:p>
      </dsp:txBody>
      <dsp:txXfrm>
        <a:off x="7318622" y="1392285"/>
        <a:ext cx="150936" cy="151343"/>
      </dsp:txXfrm>
    </dsp:sp>
    <dsp:sp modelId="{97AF10D7-8632-410B-AAA1-CF0548C37D40}">
      <dsp:nvSpPr>
        <dsp:cNvPr id="0" name=""/>
        <dsp:cNvSpPr/>
      </dsp:nvSpPr>
      <dsp:spPr>
        <a:xfrm>
          <a:off x="7635955" y="833004"/>
          <a:ext cx="2547076" cy="1269906"/>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Trebuchet MS" panose="020B0603020202020204" pitchFamily="34" charset="0"/>
            </a:rPr>
            <a:t>Assess frequency and severity of large losses</a:t>
          </a:r>
          <a:endParaRPr lang="en-IN" sz="2400" kern="1200" dirty="0">
            <a:latin typeface="Trebuchet MS" panose="020B0603020202020204" pitchFamily="34" charset="0"/>
          </a:endParaRPr>
        </a:p>
      </dsp:txBody>
      <dsp:txXfrm>
        <a:off x="7673149" y="870198"/>
        <a:ext cx="2472688" cy="1195518"/>
      </dsp:txXfrm>
    </dsp:sp>
    <dsp:sp modelId="{3416746E-6989-40BE-86D3-BEC388382AC5}">
      <dsp:nvSpPr>
        <dsp:cNvPr id="0" name=""/>
        <dsp:cNvSpPr/>
      </dsp:nvSpPr>
      <dsp:spPr>
        <a:xfrm rot="5426126">
          <a:off x="8278814" y="2244984"/>
          <a:ext cx="347759" cy="252239"/>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rebuchet MS" panose="020B0603020202020204" pitchFamily="34" charset="0"/>
          </a:endParaRPr>
        </a:p>
      </dsp:txBody>
      <dsp:txXfrm rot="-5400000">
        <a:off x="8377310" y="2197225"/>
        <a:ext cx="151343" cy="272087"/>
      </dsp:txXfrm>
    </dsp:sp>
    <dsp:sp modelId="{CC5823C0-4C3E-4FFF-A4C9-24EDCFFCC80D}">
      <dsp:nvSpPr>
        <dsp:cNvPr id="0" name=""/>
        <dsp:cNvSpPr/>
      </dsp:nvSpPr>
      <dsp:spPr>
        <a:xfrm>
          <a:off x="4055161" y="2630834"/>
          <a:ext cx="6130692" cy="252189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latin typeface="Trebuchet MS" panose="020B0603020202020204" pitchFamily="34" charset="0"/>
            </a:rPr>
            <a:t>Adjust large losses in the  historical claims:</a:t>
          </a:r>
          <a:endParaRPr lang="en-IN" sz="2400" kern="1200" dirty="0">
            <a:latin typeface="Trebuchet MS" panose="020B0603020202020204" pitchFamily="34" charset="0"/>
          </a:endParaRPr>
        </a:p>
        <a:p>
          <a:pPr marL="228600" lvl="1" indent="-228600" algn="l" defTabSz="1066800">
            <a:lnSpc>
              <a:spcPct val="90000"/>
            </a:lnSpc>
            <a:spcBef>
              <a:spcPct val="0"/>
            </a:spcBef>
            <a:spcAft>
              <a:spcPct val="15000"/>
            </a:spcAft>
            <a:buChar char="•"/>
          </a:pPr>
          <a:r>
            <a:rPr lang="en-US" sz="2400" kern="1200" dirty="0">
              <a:latin typeface="Trebuchet MS" panose="020B0603020202020204" pitchFamily="34" charset="0"/>
            </a:rPr>
            <a:t>M1: Add on load to premiums to allow for excess cost over truncation point</a:t>
          </a:r>
          <a:endParaRPr lang="en-IN" sz="2400" kern="1200" dirty="0">
            <a:latin typeface="Trebuchet MS" panose="020B0603020202020204" pitchFamily="34" charset="0"/>
          </a:endParaRPr>
        </a:p>
        <a:p>
          <a:pPr marL="228600" lvl="1" indent="-228600" algn="l" defTabSz="1066800">
            <a:lnSpc>
              <a:spcPct val="90000"/>
            </a:lnSpc>
            <a:spcBef>
              <a:spcPct val="0"/>
            </a:spcBef>
            <a:spcAft>
              <a:spcPct val="15000"/>
            </a:spcAft>
            <a:buChar char="•"/>
          </a:pPr>
          <a:r>
            <a:rPr lang="en-US" sz="2400" kern="1200" dirty="0">
              <a:latin typeface="Trebuchet MS" panose="020B0603020202020204" pitchFamily="34" charset="0"/>
            </a:rPr>
            <a:t>M2: Use Top-Slicing i.e. cap large claims and spread excess loss</a:t>
          </a:r>
          <a:endParaRPr lang="en-IN" sz="2400" kern="1200" dirty="0">
            <a:latin typeface="Trebuchet MS" panose="020B0603020202020204" pitchFamily="34" charset="0"/>
          </a:endParaRPr>
        </a:p>
      </dsp:txBody>
      <dsp:txXfrm>
        <a:off x="4129025" y="2704698"/>
        <a:ext cx="5982964" cy="2374167"/>
      </dsp:txXfrm>
    </dsp:sp>
    <dsp:sp modelId="{29AEB894-0B57-48EA-809C-05AB63B08E4E}">
      <dsp:nvSpPr>
        <dsp:cNvPr id="0" name=""/>
        <dsp:cNvSpPr/>
      </dsp:nvSpPr>
      <dsp:spPr>
        <a:xfrm rot="10839799">
          <a:off x="2967426" y="3722029"/>
          <a:ext cx="768699" cy="252239"/>
        </a:xfrm>
        <a:prstGeom prst="rightArrow">
          <a:avLst>
            <a:gd name="adj1" fmla="val 60000"/>
            <a:gd name="adj2" fmla="val 50000"/>
          </a:avLst>
        </a:prstGeom>
        <a:solidFill>
          <a:srgbClr val="1C73A9"/>
        </a:solidFill>
        <a:ln>
          <a:solidFill>
            <a:srgbClr val="1C73A9"/>
          </a:solid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IN" sz="1100" kern="1200"/>
        </a:p>
      </dsp:txBody>
      <dsp:txXfrm rot="10800000">
        <a:off x="3043095" y="3772915"/>
        <a:ext cx="693027" cy="151343"/>
      </dsp:txXfrm>
    </dsp:sp>
    <dsp:sp modelId="{A32B128A-E86D-4319-AA97-9FA247B8E779}">
      <dsp:nvSpPr>
        <dsp:cNvPr id="0" name=""/>
        <dsp:cNvSpPr/>
      </dsp:nvSpPr>
      <dsp:spPr>
        <a:xfrm>
          <a:off x="57806" y="2569851"/>
          <a:ext cx="2547076" cy="2509812"/>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IN" sz="2400" kern="1200" dirty="0">
              <a:latin typeface="Trebuchet MS" panose="020B0603020202020204" pitchFamily="34" charset="0"/>
            </a:rPr>
            <a:t>Continuously monitor portfolio performance</a:t>
          </a:r>
        </a:p>
      </dsp:txBody>
      <dsp:txXfrm>
        <a:off x="131316" y="2643361"/>
        <a:ext cx="2400056" cy="236279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78427" cy="51350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4023992" y="1"/>
            <a:ext cx="3078427" cy="513508"/>
          </a:xfrm>
          <a:prstGeom prst="rect">
            <a:avLst/>
          </a:prstGeom>
        </p:spPr>
        <p:txBody>
          <a:bodyPr vert="horz" lIns="91440" tIns="45720" rIns="91440" bIns="45720" rtlCol="0"/>
          <a:lstStyle>
            <a:lvl1pPr algn="r">
              <a:defRPr sz="1200"/>
            </a:lvl1pPr>
          </a:lstStyle>
          <a:p>
            <a:fld id="{D7B2EFBB-0BCC-4A1D-9ED8-84B8867ABABE}" type="datetimeFigureOut">
              <a:rPr lang="en-IN" smtClean="0"/>
              <a:t>14-12-2024</a:t>
            </a:fld>
            <a:endParaRPr lang="en-IN"/>
          </a:p>
        </p:txBody>
      </p:sp>
      <p:sp>
        <p:nvSpPr>
          <p:cNvPr id="4" name="Footer Placeholder 3"/>
          <p:cNvSpPr>
            <a:spLocks noGrp="1"/>
          </p:cNvSpPr>
          <p:nvPr>
            <p:ph type="ftr" sz="quarter" idx="2"/>
          </p:nvPr>
        </p:nvSpPr>
        <p:spPr>
          <a:xfrm>
            <a:off x="0" y="9721106"/>
            <a:ext cx="3078427" cy="513507"/>
          </a:xfrm>
          <a:prstGeom prst="rect">
            <a:avLst/>
          </a:prstGeom>
        </p:spPr>
        <p:txBody>
          <a:bodyPr vert="horz" lIns="91440" tIns="45720" rIns="91440" bIns="45720" rtlCol="0" anchor="b"/>
          <a:lstStyle>
            <a:lvl1pPr algn="l">
              <a:defRPr sz="1200"/>
            </a:lvl1pPr>
          </a:lstStyle>
          <a:p>
            <a:r>
              <a:rPr lang="en-IN"/>
              <a:t>1</a:t>
            </a:r>
          </a:p>
        </p:txBody>
      </p:sp>
      <p:sp>
        <p:nvSpPr>
          <p:cNvPr id="5" name="Slide Number Placeholder 4"/>
          <p:cNvSpPr>
            <a:spLocks noGrp="1"/>
          </p:cNvSpPr>
          <p:nvPr>
            <p:ph type="sldNum" sz="quarter" idx="3"/>
          </p:nvPr>
        </p:nvSpPr>
        <p:spPr>
          <a:xfrm>
            <a:off x="4023992" y="9721106"/>
            <a:ext cx="3078427" cy="513507"/>
          </a:xfrm>
          <a:prstGeom prst="rect">
            <a:avLst/>
          </a:prstGeom>
        </p:spPr>
        <p:txBody>
          <a:bodyPr vert="horz" lIns="91440" tIns="45720" rIns="91440" bIns="45720" rtlCol="0" anchor="b"/>
          <a:lstStyle>
            <a:lvl1pPr algn="r">
              <a:defRPr sz="1200"/>
            </a:lvl1pPr>
          </a:lstStyle>
          <a:p>
            <a:fld id="{8203F371-8F35-4F90-9E77-40C93ED6257F}" type="slidenum">
              <a:rPr lang="en-IN" smtClean="0"/>
              <a:t>‹#›</a:t>
            </a:fld>
            <a:endParaRPr lang="en-IN"/>
          </a:p>
        </p:txBody>
      </p:sp>
    </p:spTree>
    <p:extLst>
      <p:ext uri="{BB962C8B-B14F-4D97-AF65-F5344CB8AC3E}">
        <p14:creationId xmlns:p14="http://schemas.microsoft.com/office/powerpoint/2010/main" val="344621781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7" cy="51173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992" y="0"/>
            <a:ext cx="3078427" cy="511731"/>
          </a:xfrm>
          <a:prstGeom prst="rect">
            <a:avLst/>
          </a:prstGeom>
        </p:spPr>
        <p:txBody>
          <a:bodyPr vert="horz" lIns="91440" tIns="45720" rIns="91440" bIns="45720" rtlCol="0"/>
          <a:lstStyle>
            <a:lvl1pPr algn="r">
              <a:defRPr sz="1200"/>
            </a:lvl1pPr>
          </a:lstStyle>
          <a:p>
            <a:fld id="{D9D32B5A-112C-4AE6-875C-0ED6994DC26A}" type="datetimeFigureOut">
              <a:rPr lang="en-US" smtClean="0"/>
              <a:pPr/>
              <a:t>12/14/2024</a:t>
            </a:fld>
            <a:endParaRPr lang="en-US"/>
          </a:p>
        </p:txBody>
      </p:sp>
      <p:sp>
        <p:nvSpPr>
          <p:cNvPr id="4" name="Slide Image Placeholder 3"/>
          <p:cNvSpPr>
            <a:spLocks noGrp="1" noRot="1" noChangeAspect="1"/>
          </p:cNvSpPr>
          <p:nvPr>
            <p:ph type="sldImg" idx="2"/>
          </p:nvPr>
        </p:nvSpPr>
        <p:spPr>
          <a:xfrm>
            <a:off x="141288" y="768350"/>
            <a:ext cx="6821487" cy="3838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407" y="4861441"/>
            <a:ext cx="5683250" cy="46055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6"/>
            <a:ext cx="3078427" cy="511731"/>
          </a:xfrm>
          <a:prstGeom prst="rect">
            <a:avLst/>
          </a:prstGeom>
        </p:spPr>
        <p:txBody>
          <a:bodyPr vert="horz" lIns="91440" tIns="45720" rIns="91440" bIns="45720" rtlCol="0" anchor="b"/>
          <a:lstStyle>
            <a:lvl1pPr algn="l">
              <a:defRPr sz="1200"/>
            </a:lvl1pPr>
          </a:lstStyle>
          <a:p>
            <a:r>
              <a:rPr lang="en-US"/>
              <a:t>1</a:t>
            </a:r>
          </a:p>
        </p:txBody>
      </p:sp>
      <p:sp>
        <p:nvSpPr>
          <p:cNvPr id="7" name="Slide Number Placeholder 6"/>
          <p:cNvSpPr>
            <a:spLocks noGrp="1"/>
          </p:cNvSpPr>
          <p:nvPr>
            <p:ph type="sldNum" sz="quarter" idx="5"/>
          </p:nvPr>
        </p:nvSpPr>
        <p:spPr>
          <a:xfrm>
            <a:off x="4023992" y="9721106"/>
            <a:ext cx="3078427" cy="511731"/>
          </a:xfrm>
          <a:prstGeom prst="rect">
            <a:avLst/>
          </a:prstGeom>
        </p:spPr>
        <p:txBody>
          <a:bodyPr vert="horz" lIns="91440" tIns="45720" rIns="91440" bIns="45720" rtlCol="0" anchor="b"/>
          <a:lstStyle>
            <a:lvl1pPr algn="r">
              <a:defRPr sz="1200"/>
            </a:lvl1pPr>
          </a:lstStyle>
          <a:p>
            <a:fld id="{6963E7AC-6455-4A0F-B654-220C7D7B7B8D}" type="slidenum">
              <a:rPr lang="en-US" smtClean="0"/>
              <a:pPr/>
              <a:t>‹#›</a:t>
            </a:fld>
            <a:endParaRPr lang="en-US"/>
          </a:p>
        </p:txBody>
      </p:sp>
    </p:spTree>
    <p:extLst>
      <p:ext uri="{BB962C8B-B14F-4D97-AF65-F5344CB8AC3E}">
        <p14:creationId xmlns:p14="http://schemas.microsoft.com/office/powerpoint/2010/main" val="173576444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182098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11</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428349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12</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859459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13</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2694905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14</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846273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3737492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16</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541267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4734476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4495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19</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2418856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4074498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3</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45404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5080679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22</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2108481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23</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930032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24</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6299775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25</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2656853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26</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7097614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27</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6893975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28</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1892011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29</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9404855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30</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023250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4</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5793366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2302724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2188256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33</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3029484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34</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5748873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35</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918697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5</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317922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6</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054769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7</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824408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8</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428349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9</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4283493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768350"/>
            <a:ext cx="6821487" cy="3838575"/>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10</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549386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279DE1F-5E27-4B45-9D15-005F28CE4332}" type="slidenum">
              <a:rPr lang="en-GB" smtClean="0"/>
              <a:pPr>
                <a:defRPr/>
              </a:pPr>
              <a:t>‹#›</a:t>
            </a:fld>
            <a:endParaRPr lang="en-GB"/>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279DE1F-5E27-4B45-9D15-005F28CE4332}" type="slidenum">
              <a:rPr lang="en-GB"/>
              <a:pPr>
                <a:defRPr/>
              </a:pPr>
              <a:t>‹#›</a:t>
            </a:fld>
            <a:endParaRPr lang="en-GB"/>
          </a:p>
        </p:txBody>
      </p:sp>
    </p:spTree>
    <p:extLst>
      <p:ext uri="{BB962C8B-B14F-4D97-AF65-F5344CB8AC3E}">
        <p14:creationId xmlns:p14="http://schemas.microsoft.com/office/powerpoint/2010/main" val="220324189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6321966-726A-4E9E-9E02-D49DCD2200A8}" type="slidenum">
              <a:rPr lang="en-GB"/>
              <a:pPr>
                <a:defRPr/>
              </a:pPr>
              <a:t>‹#›</a:t>
            </a:fld>
            <a:endParaRPr lang="en-GB"/>
          </a:p>
        </p:txBody>
      </p:sp>
    </p:spTree>
    <p:extLst>
      <p:ext uri="{BB962C8B-B14F-4D97-AF65-F5344CB8AC3E}">
        <p14:creationId xmlns:p14="http://schemas.microsoft.com/office/powerpoint/2010/main" val="379160372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FA6E245-2043-4183-82FC-0A7BD6A0EBFD}" type="slidenum">
              <a:rPr lang="en-GB"/>
              <a:pPr>
                <a:defRPr/>
              </a:pPr>
              <a:t>‹#›</a:t>
            </a:fld>
            <a:endParaRPr lang="en-GB"/>
          </a:p>
        </p:txBody>
      </p:sp>
    </p:spTree>
    <p:extLst>
      <p:ext uri="{BB962C8B-B14F-4D97-AF65-F5344CB8AC3E}">
        <p14:creationId xmlns:p14="http://schemas.microsoft.com/office/powerpoint/2010/main" val="313202837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a:pPr>
                <a:defRPr/>
              </a:pPr>
              <a:t>‹#›</a:t>
            </a:fld>
            <a:endParaRPr lang="en-GB"/>
          </a:p>
        </p:txBody>
      </p:sp>
      <p:grpSp>
        <p:nvGrpSpPr>
          <p:cNvPr id="8" name="Group 10"/>
          <p:cNvGrpSpPr/>
          <p:nvPr userDrawn="1"/>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a:ln>
                  <a:noFill/>
                </a:ln>
                <a:solidFill>
                  <a:schemeClr val="tx1"/>
                </a:solidFill>
                <a:effectLst/>
                <a:latin typeface="Bahamas" pitchFamily="34" charset="0"/>
                <a:cs typeface="Times New Roman" pitchFamily="18" charset="0"/>
              </a:endParaRPr>
            </a:p>
          </p:txBody>
        </p:sp>
      </p:grpSp>
      <p:sp>
        <p:nvSpPr>
          <p:cNvPr id="11" name="Rectangle 10"/>
          <p:cNvSpPr/>
          <p:nvPr userDrawn="1"/>
        </p:nvSpPr>
        <p:spPr>
          <a:xfrm>
            <a:off x="0" y="2743201"/>
            <a:ext cx="12192000" cy="830997"/>
          </a:xfrm>
          <a:prstGeom prst="rect">
            <a:avLst/>
          </a:prstGeom>
        </p:spPr>
        <p:txBody>
          <a:bodyPr wrap="square">
            <a:spAutoFit/>
          </a:bodyPr>
          <a:lstStyle/>
          <a:p>
            <a:pPr algn="ctr">
              <a:buNone/>
            </a:pPr>
            <a:r>
              <a:rPr lang="en-US" sz="4800" b="1">
                <a:latin typeface="Garamond" pitchFamily="18" charset="0"/>
                <a:ea typeface="Verdana" pitchFamily="34" charset="0"/>
                <a:cs typeface="Verdana" pitchFamily="34" charset="0"/>
              </a:rPr>
              <a:t>Title</a:t>
            </a:r>
          </a:p>
        </p:txBody>
      </p:sp>
      <p:sp>
        <p:nvSpPr>
          <p:cNvPr id="12" name="Rectangle 11"/>
          <p:cNvSpPr/>
          <p:nvPr userDrawn="1"/>
        </p:nvSpPr>
        <p:spPr>
          <a:xfrm>
            <a:off x="0" y="3733800"/>
            <a:ext cx="12192000" cy="830997"/>
          </a:xfrm>
          <a:prstGeom prst="rect">
            <a:avLst/>
          </a:prstGeom>
        </p:spPr>
        <p:txBody>
          <a:bodyPr wrap="square">
            <a:spAutoFit/>
          </a:bodyPr>
          <a:lstStyle/>
          <a:p>
            <a:pPr algn="ctr">
              <a:buNone/>
            </a:pPr>
            <a:r>
              <a:rPr lang="en-US" sz="4800" b="1">
                <a:latin typeface="Garamond" pitchFamily="18" charset="0"/>
                <a:ea typeface="Verdana" pitchFamily="34" charset="0"/>
                <a:cs typeface="Verdana" pitchFamily="34" charset="0"/>
              </a:rPr>
              <a:t>By</a:t>
            </a:r>
          </a:p>
        </p:txBody>
      </p:sp>
    </p:spTree>
    <p:extLst>
      <p:ext uri="{BB962C8B-B14F-4D97-AF65-F5344CB8AC3E}">
        <p14:creationId xmlns:p14="http://schemas.microsoft.com/office/powerpoint/2010/main" val="325809657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2EF8FD5A-4369-451A-AE4B-9EB0FD82F618}" type="slidenum">
              <a:rPr lang="en-GB"/>
              <a:pPr>
                <a:defRPr/>
              </a:pPr>
              <a:t>‹#›</a:t>
            </a:fld>
            <a:endParaRPr lang="en-GB"/>
          </a:p>
        </p:txBody>
      </p:sp>
    </p:spTree>
    <p:extLst>
      <p:ext uri="{BB962C8B-B14F-4D97-AF65-F5344CB8AC3E}">
        <p14:creationId xmlns:p14="http://schemas.microsoft.com/office/powerpoint/2010/main" val="241226206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D629C963-6CA3-4910-ACAB-89103C5891B0}" type="slidenum">
              <a:rPr lang="en-GB"/>
              <a:pPr>
                <a:defRPr/>
              </a:pPr>
              <a:t>‹#›</a:t>
            </a:fld>
            <a:endParaRPr lang="en-GB"/>
          </a:p>
        </p:txBody>
      </p:sp>
    </p:spTree>
    <p:extLst>
      <p:ext uri="{BB962C8B-B14F-4D97-AF65-F5344CB8AC3E}">
        <p14:creationId xmlns:p14="http://schemas.microsoft.com/office/powerpoint/2010/main" val="424224654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0985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6321966-726A-4E9E-9E02-D49DCD2200A8}" type="slidenum">
              <a:rPr lang="en-GB" smtClean="0"/>
              <a:pPr>
                <a:defRPr/>
              </a:pPr>
              <a:t>‹#›</a:t>
            </a:fld>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FA6E245-2043-4183-82FC-0A7BD6A0EBFD}" type="slidenum">
              <a:rPr lang="en-GB" smtClean="0"/>
              <a:pPr>
                <a:defRPr/>
              </a:pPr>
              <a:t>‹#›</a:t>
            </a:fld>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smtClean="0"/>
              <a:pPr>
                <a:defRPr/>
              </a:pPr>
              <a:t>‹#›</a:t>
            </a:fld>
            <a:endParaRPr lang="en-GB"/>
          </a:p>
        </p:txBody>
      </p:sp>
      <p:grpSp>
        <p:nvGrpSpPr>
          <p:cNvPr id="8" name="Group 10"/>
          <p:cNvGrpSpPr/>
          <p:nvPr/>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a:ln>
                  <a:noFill/>
                </a:ln>
                <a:solidFill>
                  <a:schemeClr val="tx1"/>
                </a:solidFill>
                <a:effectLst/>
                <a:latin typeface="Bahamas" pitchFamily="34" charset="0"/>
                <a:cs typeface="Times New Roman" pitchFamily="18" charset="0"/>
              </a:endParaRPr>
            </a:p>
          </p:txBody>
        </p:sp>
      </p:grpSp>
      <p:sp>
        <p:nvSpPr>
          <p:cNvPr id="11" name="Rectangle 10"/>
          <p:cNvSpPr/>
          <p:nvPr/>
        </p:nvSpPr>
        <p:spPr>
          <a:xfrm>
            <a:off x="0" y="2743201"/>
            <a:ext cx="12192000" cy="830997"/>
          </a:xfrm>
          <a:prstGeom prst="rect">
            <a:avLst/>
          </a:prstGeom>
        </p:spPr>
        <p:txBody>
          <a:bodyPr wrap="square">
            <a:spAutoFit/>
          </a:bodyPr>
          <a:lstStyle/>
          <a:p>
            <a:pPr algn="ctr">
              <a:buNone/>
            </a:pPr>
            <a:r>
              <a:rPr lang="en-US" sz="4800" b="1">
                <a:latin typeface="Garamond" pitchFamily="18" charset="0"/>
                <a:ea typeface="Verdana" pitchFamily="34" charset="0"/>
                <a:cs typeface="Verdana" pitchFamily="34" charset="0"/>
              </a:rPr>
              <a:t>Title</a:t>
            </a:r>
          </a:p>
        </p:txBody>
      </p:sp>
      <p:sp>
        <p:nvSpPr>
          <p:cNvPr id="12" name="Rectangle 11"/>
          <p:cNvSpPr/>
          <p:nvPr/>
        </p:nvSpPr>
        <p:spPr>
          <a:xfrm>
            <a:off x="0" y="3733800"/>
            <a:ext cx="12192000" cy="830997"/>
          </a:xfrm>
          <a:prstGeom prst="rect">
            <a:avLst/>
          </a:prstGeom>
        </p:spPr>
        <p:txBody>
          <a:bodyPr wrap="square">
            <a:spAutoFit/>
          </a:bodyPr>
          <a:lstStyle/>
          <a:p>
            <a:pPr algn="ctr">
              <a:buNone/>
            </a:pPr>
            <a:r>
              <a:rPr lang="en-US" sz="4800" b="1">
                <a:latin typeface="Garamond" pitchFamily="18" charset="0"/>
                <a:ea typeface="Verdana" pitchFamily="34" charset="0"/>
                <a:cs typeface="Verdana" pitchFamily="34" charset="0"/>
              </a:rPr>
              <a:t>By</a:t>
            </a:r>
          </a:p>
        </p:txBody>
      </p:sp>
      <p:grpSp>
        <p:nvGrpSpPr>
          <p:cNvPr id="13" name="Group 10"/>
          <p:cNvGrpSpPr/>
          <p:nvPr userDrawn="1"/>
        </p:nvGrpSpPr>
        <p:grpSpPr>
          <a:xfrm>
            <a:off x="359371" y="228600"/>
            <a:ext cx="11832629" cy="1284827"/>
            <a:chOff x="269528" y="5496973"/>
            <a:chExt cx="8874472" cy="1284827"/>
          </a:xfrm>
        </p:grpSpPr>
        <p:pic>
          <p:nvPicPr>
            <p:cNvPr id="14"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5"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a:ln>
                  <a:noFill/>
                </a:ln>
                <a:solidFill>
                  <a:schemeClr val="tx1"/>
                </a:solidFill>
                <a:effectLst/>
                <a:latin typeface="Bahamas" pitchFamily="34" charset="0"/>
                <a:cs typeface="Times New Roman" pitchFamily="18" charset="0"/>
              </a:endParaRPr>
            </a:p>
          </p:txBody>
        </p:sp>
      </p:grpSp>
      <p:sp>
        <p:nvSpPr>
          <p:cNvPr id="16" name="Rectangle 15"/>
          <p:cNvSpPr/>
          <p:nvPr userDrawn="1"/>
        </p:nvSpPr>
        <p:spPr>
          <a:xfrm>
            <a:off x="0" y="2743201"/>
            <a:ext cx="12192000" cy="830997"/>
          </a:xfrm>
          <a:prstGeom prst="rect">
            <a:avLst/>
          </a:prstGeom>
        </p:spPr>
        <p:txBody>
          <a:bodyPr wrap="square">
            <a:spAutoFit/>
          </a:bodyPr>
          <a:lstStyle/>
          <a:p>
            <a:pPr algn="ctr">
              <a:buNone/>
            </a:pPr>
            <a:r>
              <a:rPr lang="en-US" sz="4800" b="1">
                <a:latin typeface="Garamond" pitchFamily="18" charset="0"/>
                <a:ea typeface="Verdana" pitchFamily="34" charset="0"/>
                <a:cs typeface="Verdana" pitchFamily="34" charset="0"/>
              </a:rPr>
              <a:t>Title</a:t>
            </a:r>
          </a:p>
        </p:txBody>
      </p:sp>
      <p:sp>
        <p:nvSpPr>
          <p:cNvPr id="17" name="Rectangle 16"/>
          <p:cNvSpPr/>
          <p:nvPr userDrawn="1"/>
        </p:nvSpPr>
        <p:spPr>
          <a:xfrm>
            <a:off x="0" y="3733800"/>
            <a:ext cx="12192000" cy="830997"/>
          </a:xfrm>
          <a:prstGeom prst="rect">
            <a:avLst/>
          </a:prstGeom>
        </p:spPr>
        <p:txBody>
          <a:bodyPr wrap="square">
            <a:spAutoFit/>
          </a:bodyPr>
          <a:lstStyle/>
          <a:p>
            <a:pPr algn="ctr">
              <a:buNone/>
            </a:pPr>
            <a:r>
              <a:rPr lang="en-US" sz="4800" b="1">
                <a:latin typeface="Garamond" pitchFamily="18" charset="0"/>
                <a:ea typeface="Verdana" pitchFamily="34" charset="0"/>
                <a:cs typeface="Verdana" pitchFamily="34" charset="0"/>
              </a:rPr>
              <a:t>By</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2EF8FD5A-4369-451A-AE4B-9EB0FD82F618}" type="slidenum">
              <a:rPr lang="en-GB" smtClean="0"/>
              <a:pPr>
                <a:defRPr/>
              </a:pPr>
              <a:t>‹#›</a:t>
            </a:fld>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D629C963-6CA3-4910-ACAB-89103C5891B0}" type="slidenum">
              <a:rPr lang="en-GB" smtClean="0"/>
              <a:pPr>
                <a:defRPr/>
              </a:pPr>
              <a:t>‹#›</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a:pPr>
                <a:defRPr/>
              </a:pPr>
              <a:t>‹#›</a:t>
            </a:fld>
            <a:endParaRPr lang="en-GB"/>
          </a:p>
        </p:txBody>
      </p:sp>
      <p:grpSp>
        <p:nvGrpSpPr>
          <p:cNvPr id="8" name="Group 10"/>
          <p:cNvGrpSpPr/>
          <p:nvPr userDrawn="1"/>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a:ln>
                  <a:noFill/>
                </a:ln>
                <a:solidFill>
                  <a:schemeClr val="tx1"/>
                </a:solidFill>
                <a:effectLst/>
                <a:latin typeface="Bahamas" pitchFamily="34" charset="0"/>
                <a:cs typeface="Times New Roman" pitchFamily="18" charset="0"/>
              </a:endParaRPr>
            </a:p>
          </p:txBody>
        </p:sp>
      </p:grpSp>
      <p:sp>
        <p:nvSpPr>
          <p:cNvPr id="11" name="Rectangle 10"/>
          <p:cNvSpPr/>
          <p:nvPr userDrawn="1"/>
        </p:nvSpPr>
        <p:spPr>
          <a:xfrm>
            <a:off x="0" y="2743201"/>
            <a:ext cx="12192000" cy="830997"/>
          </a:xfrm>
          <a:prstGeom prst="rect">
            <a:avLst/>
          </a:prstGeom>
        </p:spPr>
        <p:txBody>
          <a:bodyPr wrap="square">
            <a:spAutoFit/>
          </a:bodyPr>
          <a:lstStyle/>
          <a:p>
            <a:pPr algn="ctr">
              <a:buNone/>
            </a:pPr>
            <a:r>
              <a:rPr lang="en-US" sz="4800" b="1">
                <a:latin typeface="Garamond" pitchFamily="18" charset="0"/>
                <a:ea typeface="Verdana" pitchFamily="34" charset="0"/>
                <a:cs typeface="Verdana" pitchFamily="34" charset="0"/>
              </a:rPr>
              <a:t>Title</a:t>
            </a:r>
          </a:p>
        </p:txBody>
      </p:sp>
      <p:sp>
        <p:nvSpPr>
          <p:cNvPr id="12" name="Rectangle 11"/>
          <p:cNvSpPr/>
          <p:nvPr userDrawn="1"/>
        </p:nvSpPr>
        <p:spPr>
          <a:xfrm>
            <a:off x="0" y="3733800"/>
            <a:ext cx="12192000" cy="830997"/>
          </a:xfrm>
          <a:prstGeom prst="rect">
            <a:avLst/>
          </a:prstGeom>
        </p:spPr>
        <p:txBody>
          <a:bodyPr wrap="square">
            <a:spAutoFit/>
          </a:bodyPr>
          <a:lstStyle/>
          <a:p>
            <a:pPr algn="ctr">
              <a:buNone/>
            </a:pPr>
            <a:r>
              <a:rPr lang="en-US" sz="4800" b="1">
                <a:latin typeface="Garamond" pitchFamily="18" charset="0"/>
                <a:ea typeface="Verdana" pitchFamily="34" charset="0"/>
                <a:cs typeface="Verdana" pitchFamily="34" charset="0"/>
              </a:rPr>
              <a:t>By</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GB"/>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GB"/>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B118C919-524D-4AE6-802D-F6FBC61D86FD}" type="slidenum">
              <a:rPr lang="en-GB" smtClean="0"/>
              <a:pPr>
                <a:defRPr/>
              </a:pPr>
              <a:t>‹#›</a:t>
            </a:fld>
            <a:endParaRPr lang="en-GB"/>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64" r:id="rId8"/>
    <p:sldLayoutId id="2147483672" r:id="rId9"/>
  </p:sldLayoutIdLst>
  <p:transition/>
  <p:hf hd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defRPr>
      </a:lvl2pPr>
      <a:lvl3pPr algn="ctr" rtl="0" eaLnBrk="1" fontAlgn="base" hangingPunct="1">
        <a:spcBef>
          <a:spcPct val="0"/>
        </a:spcBef>
        <a:spcAft>
          <a:spcPct val="0"/>
        </a:spcAft>
        <a:defRPr sz="4400">
          <a:solidFill>
            <a:schemeClr val="tx2"/>
          </a:solidFill>
          <a:latin typeface="Arial" pitchFamily="34" charset="0"/>
        </a:defRPr>
      </a:lvl3pPr>
      <a:lvl4pPr algn="ctr" rtl="0" eaLnBrk="1" fontAlgn="base" hangingPunct="1">
        <a:spcBef>
          <a:spcPct val="0"/>
        </a:spcBef>
        <a:spcAft>
          <a:spcPct val="0"/>
        </a:spcAft>
        <a:defRPr sz="4400">
          <a:solidFill>
            <a:schemeClr val="tx2"/>
          </a:solidFill>
          <a:latin typeface="Arial" pitchFamily="34" charset="0"/>
        </a:defRPr>
      </a:lvl4pPr>
      <a:lvl5pPr algn="ctr" rtl="0" eaLnBrk="1" fontAlgn="base" hangingPunct="1">
        <a:spcBef>
          <a:spcPct val="0"/>
        </a:spcBef>
        <a:spcAft>
          <a:spcPct val="0"/>
        </a:spcAft>
        <a:defRPr sz="4400">
          <a:solidFill>
            <a:schemeClr val="tx2"/>
          </a:solidFill>
          <a:latin typeface="Arial"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GB"/>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GB"/>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B118C919-524D-4AE6-802D-F6FBC61D86FD}" type="slidenum">
              <a:rPr lang="en-GB"/>
              <a:pPr>
                <a:defRPr/>
              </a:pPr>
              <a:t>‹#›</a:t>
            </a:fld>
            <a:endParaRPr lang="en-GB"/>
          </a:p>
        </p:txBody>
      </p:sp>
    </p:spTree>
    <p:extLst>
      <p:ext uri="{BB962C8B-B14F-4D97-AF65-F5344CB8AC3E}">
        <p14:creationId xmlns:p14="http://schemas.microsoft.com/office/powerpoint/2010/main" val="832259708"/>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Lst>
  <p:transition/>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image" Target="../media/image4.jpeg"/><Relationship Id="rId7" Type="http://schemas.openxmlformats.org/officeDocument/2006/relationships/diagramLayout" Target="../diagrams/layout4.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Data" Target="../diagrams/data4.xml"/><Relationship Id="rId5" Type="http://schemas.openxmlformats.org/officeDocument/2006/relationships/image" Target="../media/image6.png"/><Relationship Id="rId10" Type="http://schemas.microsoft.com/office/2007/relationships/diagramDrawing" Target="../diagrams/drawing4.xml"/><Relationship Id="rId4" Type="http://schemas.openxmlformats.org/officeDocument/2006/relationships/image" Target="../media/image5.png"/><Relationship Id="rId9" Type="http://schemas.openxmlformats.org/officeDocument/2006/relationships/diagramColors" Target="../diagrams/colors4.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jpe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6.png"/><Relationship Id="rId10"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openxmlformats.org/officeDocument/2006/relationships/image" Target="../media/image4.jpeg"/><Relationship Id="rId7" Type="http://schemas.openxmlformats.org/officeDocument/2006/relationships/diagramLayout" Target="../diagrams/layout5.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Data" Target="../diagrams/data5.xml"/><Relationship Id="rId5" Type="http://schemas.openxmlformats.org/officeDocument/2006/relationships/image" Target="../media/image6.png"/><Relationship Id="rId10" Type="http://schemas.microsoft.com/office/2007/relationships/diagramDrawing" Target="../diagrams/drawing5.xml"/><Relationship Id="rId4" Type="http://schemas.openxmlformats.org/officeDocument/2006/relationships/image" Target="../media/image5.png"/><Relationship Id="rId9" Type="http://schemas.openxmlformats.org/officeDocument/2006/relationships/diagramColors" Target="../diagrams/colors5.xml"/></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6.xml"/><Relationship Id="rId3" Type="http://schemas.openxmlformats.org/officeDocument/2006/relationships/image" Target="../media/image4.jpeg"/><Relationship Id="rId7" Type="http://schemas.openxmlformats.org/officeDocument/2006/relationships/diagramLayout" Target="../diagrams/layout6.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Data" Target="../diagrams/data6.xml"/><Relationship Id="rId5" Type="http://schemas.openxmlformats.org/officeDocument/2006/relationships/image" Target="../media/image6.png"/><Relationship Id="rId10" Type="http://schemas.microsoft.com/office/2007/relationships/diagramDrawing" Target="../diagrams/drawing6.xml"/><Relationship Id="rId4" Type="http://schemas.openxmlformats.org/officeDocument/2006/relationships/image" Target="../media/image5.png"/><Relationship Id="rId9" Type="http://schemas.openxmlformats.org/officeDocument/2006/relationships/diagramColors" Target="../diagrams/colors6.xml"/></Relationships>
</file>

<file path=ppt/slides/_rels/slide14.xml.rels><?xml version="1.0" encoding="UTF-8" standalone="yes"?>
<Relationships xmlns="http://schemas.openxmlformats.org/package/2006/relationships"><Relationship Id="rId8" Type="http://schemas.openxmlformats.org/officeDocument/2006/relationships/diagramQuickStyle" Target="../diagrams/quickStyle7.xml"/><Relationship Id="rId13" Type="http://schemas.openxmlformats.org/officeDocument/2006/relationships/diagramData" Target="../diagrams/data8.xml"/><Relationship Id="rId18" Type="http://schemas.openxmlformats.org/officeDocument/2006/relationships/image" Target="../media/image24.png"/><Relationship Id="rId3" Type="http://schemas.openxmlformats.org/officeDocument/2006/relationships/image" Target="../media/image4.jpeg"/><Relationship Id="rId7" Type="http://schemas.openxmlformats.org/officeDocument/2006/relationships/diagramLayout" Target="../diagrams/layout7.xml"/><Relationship Id="rId12" Type="http://schemas.openxmlformats.org/officeDocument/2006/relationships/image" Target="../media/image23.png"/><Relationship Id="rId17" Type="http://schemas.microsoft.com/office/2007/relationships/diagramDrawing" Target="../diagrams/drawing8.xml"/><Relationship Id="rId2" Type="http://schemas.openxmlformats.org/officeDocument/2006/relationships/notesSlide" Target="../notesSlides/notesSlide13.xml"/><Relationship Id="rId16" Type="http://schemas.openxmlformats.org/officeDocument/2006/relationships/diagramColors" Target="../diagrams/colors8.xml"/><Relationship Id="rId1" Type="http://schemas.openxmlformats.org/officeDocument/2006/relationships/slideLayout" Target="../slideLayouts/slideLayout7.xml"/><Relationship Id="rId6" Type="http://schemas.openxmlformats.org/officeDocument/2006/relationships/diagramData" Target="../diagrams/data7.xml"/><Relationship Id="rId11" Type="http://schemas.openxmlformats.org/officeDocument/2006/relationships/image" Target="../media/image22.png"/><Relationship Id="rId5" Type="http://schemas.openxmlformats.org/officeDocument/2006/relationships/image" Target="../media/image6.png"/><Relationship Id="rId15" Type="http://schemas.openxmlformats.org/officeDocument/2006/relationships/diagramQuickStyle" Target="../diagrams/quickStyle8.xml"/><Relationship Id="rId10" Type="http://schemas.microsoft.com/office/2007/relationships/diagramDrawing" Target="../diagrams/drawing7.xml"/><Relationship Id="rId4" Type="http://schemas.openxmlformats.org/officeDocument/2006/relationships/image" Target="../media/image5.png"/><Relationship Id="rId9" Type="http://schemas.openxmlformats.org/officeDocument/2006/relationships/diagramColors" Target="../diagrams/colors7.xml"/><Relationship Id="rId14" Type="http://schemas.openxmlformats.org/officeDocument/2006/relationships/diagramLayout" Target="../diagrams/layout8.xml"/></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image" Target="../media/image4.jpeg"/><Relationship Id="rId7" Type="http://schemas.openxmlformats.org/officeDocument/2006/relationships/diagramLayout" Target="../diagrams/layout9.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Data" Target="../diagrams/data9.xml"/><Relationship Id="rId5" Type="http://schemas.openxmlformats.org/officeDocument/2006/relationships/image" Target="../media/image6.png"/><Relationship Id="rId10" Type="http://schemas.microsoft.com/office/2007/relationships/diagramDrawing" Target="../diagrams/drawing9.xml"/><Relationship Id="rId4" Type="http://schemas.openxmlformats.org/officeDocument/2006/relationships/image" Target="../media/image5.png"/><Relationship Id="rId9" Type="http://schemas.openxmlformats.org/officeDocument/2006/relationships/diagramColors" Target="../diagrams/colors9.xml"/></Relationships>
</file>

<file path=ppt/slides/_rels/slide16.xml.rels><?xml version="1.0" encoding="UTF-8" standalone="yes"?>
<Relationships xmlns="http://schemas.openxmlformats.org/package/2006/relationships"><Relationship Id="rId8" Type="http://schemas.openxmlformats.org/officeDocument/2006/relationships/diagramQuickStyle" Target="../diagrams/quickStyle10.xml"/><Relationship Id="rId3" Type="http://schemas.openxmlformats.org/officeDocument/2006/relationships/image" Target="../media/image4.jpeg"/><Relationship Id="rId7" Type="http://schemas.openxmlformats.org/officeDocument/2006/relationships/diagramLayout" Target="../diagrams/layout10.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Data" Target="../diagrams/data10.xml"/><Relationship Id="rId5" Type="http://schemas.openxmlformats.org/officeDocument/2006/relationships/image" Target="../media/image6.png"/><Relationship Id="rId10" Type="http://schemas.microsoft.com/office/2007/relationships/diagramDrawing" Target="../diagrams/drawing10.xml"/><Relationship Id="rId4" Type="http://schemas.openxmlformats.org/officeDocument/2006/relationships/image" Target="../media/image5.png"/><Relationship Id="rId9" Type="http://schemas.openxmlformats.org/officeDocument/2006/relationships/diagramColors" Target="../diagrams/colors10.xml"/></Relationships>
</file>

<file path=ppt/slides/_rels/slide17.xml.rels><?xml version="1.0" encoding="UTF-8" standalone="yes"?>
<Relationships xmlns="http://schemas.openxmlformats.org/package/2006/relationships"><Relationship Id="rId8" Type="http://schemas.openxmlformats.org/officeDocument/2006/relationships/diagramQuickStyle" Target="../diagrams/quickStyle11.xml"/><Relationship Id="rId13" Type="http://schemas.openxmlformats.org/officeDocument/2006/relationships/diagramQuickStyle" Target="../diagrams/quickStyle12.xml"/><Relationship Id="rId3" Type="http://schemas.openxmlformats.org/officeDocument/2006/relationships/image" Target="../media/image4.jpeg"/><Relationship Id="rId7" Type="http://schemas.openxmlformats.org/officeDocument/2006/relationships/diagramLayout" Target="../diagrams/layout11.xml"/><Relationship Id="rId12" Type="http://schemas.openxmlformats.org/officeDocument/2006/relationships/diagramLayout" Target="../diagrams/layout12.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Data" Target="../diagrams/data11.xml"/><Relationship Id="rId11" Type="http://schemas.openxmlformats.org/officeDocument/2006/relationships/diagramData" Target="../diagrams/data12.xml"/><Relationship Id="rId5" Type="http://schemas.openxmlformats.org/officeDocument/2006/relationships/image" Target="../media/image6.png"/><Relationship Id="rId15" Type="http://schemas.microsoft.com/office/2007/relationships/diagramDrawing" Target="../diagrams/drawing12.xml"/><Relationship Id="rId10" Type="http://schemas.microsoft.com/office/2007/relationships/diagramDrawing" Target="../diagrams/drawing11.xml"/><Relationship Id="rId4" Type="http://schemas.openxmlformats.org/officeDocument/2006/relationships/image" Target="../media/image5.png"/><Relationship Id="rId9" Type="http://schemas.openxmlformats.org/officeDocument/2006/relationships/diagramColors" Target="../diagrams/colors11.xml"/><Relationship Id="rId14" Type="http://schemas.openxmlformats.org/officeDocument/2006/relationships/diagramColors" Target="../diagrams/colors12.xml"/></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13.xml"/><Relationship Id="rId13" Type="http://schemas.openxmlformats.org/officeDocument/2006/relationships/diagramQuickStyle" Target="../diagrams/quickStyle14.xml"/><Relationship Id="rId3" Type="http://schemas.openxmlformats.org/officeDocument/2006/relationships/image" Target="../media/image4.jpeg"/><Relationship Id="rId7" Type="http://schemas.openxmlformats.org/officeDocument/2006/relationships/diagramLayout" Target="../diagrams/layout13.xml"/><Relationship Id="rId12" Type="http://schemas.openxmlformats.org/officeDocument/2006/relationships/diagramLayout" Target="../diagrams/layout14.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Data" Target="../diagrams/data13.xml"/><Relationship Id="rId11" Type="http://schemas.openxmlformats.org/officeDocument/2006/relationships/diagramData" Target="../diagrams/data14.xml"/><Relationship Id="rId5" Type="http://schemas.openxmlformats.org/officeDocument/2006/relationships/image" Target="../media/image6.png"/><Relationship Id="rId15" Type="http://schemas.microsoft.com/office/2007/relationships/diagramDrawing" Target="../diagrams/drawing14.xml"/><Relationship Id="rId10" Type="http://schemas.microsoft.com/office/2007/relationships/diagramDrawing" Target="../diagrams/drawing13.xml"/><Relationship Id="rId4" Type="http://schemas.openxmlformats.org/officeDocument/2006/relationships/image" Target="../media/image5.png"/><Relationship Id="rId9" Type="http://schemas.openxmlformats.org/officeDocument/2006/relationships/diagramColors" Target="../diagrams/colors13.xml"/><Relationship Id="rId14" Type="http://schemas.openxmlformats.org/officeDocument/2006/relationships/diagramColors" Target="../diagrams/colors14.xml"/></Relationships>
</file>

<file path=ppt/slides/_rels/slide19.xml.rels><?xml version="1.0" encoding="UTF-8" standalone="yes"?>
<Relationships xmlns="http://schemas.openxmlformats.org/package/2006/relationships"><Relationship Id="rId8" Type="http://schemas.openxmlformats.org/officeDocument/2006/relationships/diagramQuickStyle" Target="../diagrams/quickStyle15.xml"/><Relationship Id="rId3" Type="http://schemas.openxmlformats.org/officeDocument/2006/relationships/image" Target="../media/image4.jpeg"/><Relationship Id="rId7" Type="http://schemas.openxmlformats.org/officeDocument/2006/relationships/diagramLayout" Target="../diagrams/layout15.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Data" Target="../diagrams/data15.xml"/><Relationship Id="rId5" Type="http://schemas.openxmlformats.org/officeDocument/2006/relationships/image" Target="../media/image6.png"/><Relationship Id="rId10" Type="http://schemas.microsoft.com/office/2007/relationships/diagramDrawing" Target="../diagrams/drawing15.xml"/><Relationship Id="rId4" Type="http://schemas.openxmlformats.org/officeDocument/2006/relationships/image" Target="../media/image5.png"/><Relationship Id="rId9" Type="http://schemas.openxmlformats.org/officeDocument/2006/relationships/diagramColors" Target="../diagrams/colors15.xml"/></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4.jpeg"/><Relationship Id="rId7" Type="http://schemas.openxmlformats.org/officeDocument/2006/relationships/diagramLayout" Target="../diagrams/layout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openxmlformats.org/officeDocument/2006/relationships/image" Target="../media/image6.png"/><Relationship Id="rId10" Type="http://schemas.microsoft.com/office/2007/relationships/diagramDrawing" Target="../diagrams/drawing1.xml"/><Relationship Id="rId4" Type="http://schemas.openxmlformats.org/officeDocument/2006/relationships/image" Target="../media/image5.png"/><Relationship Id="rId9" Type="http://schemas.openxmlformats.org/officeDocument/2006/relationships/diagramColors" Target="../diagrams/colors1.xml"/></Relationships>
</file>

<file path=ppt/slides/_rels/slide20.xml.rels><?xml version="1.0" encoding="UTF-8" standalone="yes"?>
<Relationships xmlns="http://schemas.openxmlformats.org/package/2006/relationships"><Relationship Id="rId8" Type="http://schemas.openxmlformats.org/officeDocument/2006/relationships/diagramQuickStyle" Target="../diagrams/quickStyle16.xml"/><Relationship Id="rId13" Type="http://schemas.openxmlformats.org/officeDocument/2006/relationships/diagramQuickStyle" Target="../diagrams/quickStyle17.xml"/><Relationship Id="rId3" Type="http://schemas.openxmlformats.org/officeDocument/2006/relationships/image" Target="../media/image4.jpeg"/><Relationship Id="rId7" Type="http://schemas.openxmlformats.org/officeDocument/2006/relationships/diagramLayout" Target="../diagrams/layout16.xml"/><Relationship Id="rId12" Type="http://schemas.openxmlformats.org/officeDocument/2006/relationships/diagramLayout" Target="../diagrams/layout17.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Data" Target="../diagrams/data16.xml"/><Relationship Id="rId11" Type="http://schemas.openxmlformats.org/officeDocument/2006/relationships/diagramData" Target="../diagrams/data17.xml"/><Relationship Id="rId5" Type="http://schemas.openxmlformats.org/officeDocument/2006/relationships/image" Target="../media/image6.png"/><Relationship Id="rId15" Type="http://schemas.microsoft.com/office/2007/relationships/diagramDrawing" Target="../diagrams/drawing17.xml"/><Relationship Id="rId10" Type="http://schemas.microsoft.com/office/2007/relationships/diagramDrawing" Target="../diagrams/drawing16.xml"/><Relationship Id="rId4" Type="http://schemas.openxmlformats.org/officeDocument/2006/relationships/image" Target="../media/image5.png"/><Relationship Id="rId9" Type="http://schemas.openxmlformats.org/officeDocument/2006/relationships/diagramColors" Target="../diagrams/colors16.xml"/><Relationship Id="rId14" Type="http://schemas.openxmlformats.org/officeDocument/2006/relationships/diagramColors" Target="../diagrams/colors17.xml"/></Relationships>
</file>

<file path=ppt/slides/_rels/slide21.xml.rels><?xml version="1.0" encoding="UTF-8" standalone="yes"?>
<Relationships xmlns="http://schemas.openxmlformats.org/package/2006/relationships"><Relationship Id="rId8" Type="http://schemas.openxmlformats.org/officeDocument/2006/relationships/diagramQuickStyle" Target="../diagrams/quickStyle18.xml"/><Relationship Id="rId13" Type="http://schemas.openxmlformats.org/officeDocument/2006/relationships/diagramQuickStyle" Target="../diagrams/quickStyle19.xml"/><Relationship Id="rId3" Type="http://schemas.openxmlformats.org/officeDocument/2006/relationships/image" Target="../media/image4.jpeg"/><Relationship Id="rId7" Type="http://schemas.openxmlformats.org/officeDocument/2006/relationships/diagramLayout" Target="../diagrams/layout18.xml"/><Relationship Id="rId12" Type="http://schemas.openxmlformats.org/officeDocument/2006/relationships/diagramLayout" Target="../diagrams/layout19.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Data" Target="../diagrams/data18.xml"/><Relationship Id="rId11" Type="http://schemas.openxmlformats.org/officeDocument/2006/relationships/diagramData" Target="../diagrams/data19.xml"/><Relationship Id="rId5" Type="http://schemas.openxmlformats.org/officeDocument/2006/relationships/image" Target="../media/image6.png"/><Relationship Id="rId15" Type="http://schemas.microsoft.com/office/2007/relationships/diagramDrawing" Target="../diagrams/drawing19.xml"/><Relationship Id="rId10" Type="http://schemas.microsoft.com/office/2007/relationships/diagramDrawing" Target="../diagrams/drawing18.xml"/><Relationship Id="rId4" Type="http://schemas.openxmlformats.org/officeDocument/2006/relationships/image" Target="../media/image5.png"/><Relationship Id="rId9" Type="http://schemas.openxmlformats.org/officeDocument/2006/relationships/diagramColors" Target="../diagrams/colors18.xml"/><Relationship Id="rId14" Type="http://schemas.openxmlformats.org/officeDocument/2006/relationships/diagramColors" Target="../diagrams/colors19.xml"/></Relationships>
</file>

<file path=ppt/slides/_rels/slide22.xml.rels><?xml version="1.0" encoding="UTF-8" standalone="yes"?>
<Relationships xmlns="http://schemas.openxmlformats.org/package/2006/relationships"><Relationship Id="rId8" Type="http://schemas.openxmlformats.org/officeDocument/2006/relationships/diagramQuickStyle" Target="../diagrams/quickStyle20.xml"/><Relationship Id="rId3" Type="http://schemas.openxmlformats.org/officeDocument/2006/relationships/image" Target="../media/image4.jpeg"/><Relationship Id="rId7" Type="http://schemas.openxmlformats.org/officeDocument/2006/relationships/diagramLayout" Target="../diagrams/layout20.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Data" Target="../diagrams/data20.xml"/><Relationship Id="rId5" Type="http://schemas.openxmlformats.org/officeDocument/2006/relationships/image" Target="../media/image6.png"/><Relationship Id="rId10" Type="http://schemas.microsoft.com/office/2007/relationships/diagramDrawing" Target="../diagrams/drawing20.xml"/><Relationship Id="rId4" Type="http://schemas.openxmlformats.org/officeDocument/2006/relationships/image" Target="../media/image5.png"/><Relationship Id="rId9" Type="http://schemas.openxmlformats.org/officeDocument/2006/relationships/diagramColors" Target="../diagrams/colors20.xml"/></Relationships>
</file>

<file path=ppt/slides/_rels/slide23.xml.rels><?xml version="1.0" encoding="UTF-8" standalone="yes"?>
<Relationships xmlns="http://schemas.openxmlformats.org/package/2006/relationships"><Relationship Id="rId8" Type="http://schemas.openxmlformats.org/officeDocument/2006/relationships/diagramQuickStyle" Target="../diagrams/quickStyle21.xml"/><Relationship Id="rId3" Type="http://schemas.openxmlformats.org/officeDocument/2006/relationships/image" Target="../media/image4.jpeg"/><Relationship Id="rId7" Type="http://schemas.openxmlformats.org/officeDocument/2006/relationships/diagramLayout" Target="../diagrams/layout21.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Data" Target="../diagrams/data21.xml"/><Relationship Id="rId5" Type="http://schemas.openxmlformats.org/officeDocument/2006/relationships/image" Target="../media/image6.png"/><Relationship Id="rId10" Type="http://schemas.microsoft.com/office/2007/relationships/diagramDrawing" Target="../diagrams/drawing21.xml"/><Relationship Id="rId4" Type="http://schemas.openxmlformats.org/officeDocument/2006/relationships/image" Target="../media/image5.png"/><Relationship Id="rId9" Type="http://schemas.openxmlformats.org/officeDocument/2006/relationships/diagramColors" Target="../diagrams/colors21.xml"/></Relationships>
</file>

<file path=ppt/slides/_rels/slide24.xml.rels><?xml version="1.0" encoding="UTF-8" standalone="yes"?>
<Relationships xmlns="http://schemas.openxmlformats.org/package/2006/relationships"><Relationship Id="rId8" Type="http://schemas.openxmlformats.org/officeDocument/2006/relationships/diagramQuickStyle" Target="../diagrams/quickStyle22.xml"/><Relationship Id="rId13" Type="http://schemas.openxmlformats.org/officeDocument/2006/relationships/diagramQuickStyle" Target="../diagrams/quickStyle23.xml"/><Relationship Id="rId3" Type="http://schemas.openxmlformats.org/officeDocument/2006/relationships/image" Target="../media/image4.jpeg"/><Relationship Id="rId7" Type="http://schemas.openxmlformats.org/officeDocument/2006/relationships/diagramLayout" Target="../diagrams/layout22.xml"/><Relationship Id="rId12" Type="http://schemas.openxmlformats.org/officeDocument/2006/relationships/diagramLayout" Target="../diagrams/layout23.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diagramData" Target="../diagrams/data22.xml"/><Relationship Id="rId11" Type="http://schemas.openxmlformats.org/officeDocument/2006/relationships/diagramData" Target="../diagrams/data23.xml"/><Relationship Id="rId5" Type="http://schemas.openxmlformats.org/officeDocument/2006/relationships/image" Target="../media/image6.png"/><Relationship Id="rId15" Type="http://schemas.microsoft.com/office/2007/relationships/diagramDrawing" Target="../diagrams/drawing23.xml"/><Relationship Id="rId10" Type="http://schemas.microsoft.com/office/2007/relationships/diagramDrawing" Target="../diagrams/drawing22.xml"/><Relationship Id="rId4" Type="http://schemas.openxmlformats.org/officeDocument/2006/relationships/image" Target="../media/image5.png"/><Relationship Id="rId9" Type="http://schemas.openxmlformats.org/officeDocument/2006/relationships/diagramColors" Target="../diagrams/colors22.xml"/><Relationship Id="rId14" Type="http://schemas.openxmlformats.org/officeDocument/2006/relationships/diagramColors" Target="../diagrams/colors23.xml"/></Relationships>
</file>

<file path=ppt/slides/_rels/slide25.xml.rels><?xml version="1.0" encoding="UTF-8" standalone="yes"?>
<Relationships xmlns="http://schemas.openxmlformats.org/package/2006/relationships"><Relationship Id="rId8" Type="http://schemas.openxmlformats.org/officeDocument/2006/relationships/diagramQuickStyle" Target="../diagrams/quickStyle24.xml"/><Relationship Id="rId13" Type="http://schemas.openxmlformats.org/officeDocument/2006/relationships/diagramQuickStyle" Target="../diagrams/quickStyle25.xml"/><Relationship Id="rId3" Type="http://schemas.openxmlformats.org/officeDocument/2006/relationships/image" Target="../media/image4.jpeg"/><Relationship Id="rId7" Type="http://schemas.openxmlformats.org/officeDocument/2006/relationships/diagramLayout" Target="../diagrams/layout24.xml"/><Relationship Id="rId12" Type="http://schemas.openxmlformats.org/officeDocument/2006/relationships/diagramLayout" Target="../diagrams/layout25.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diagramData" Target="../diagrams/data24.xml"/><Relationship Id="rId11" Type="http://schemas.openxmlformats.org/officeDocument/2006/relationships/diagramData" Target="../diagrams/data25.xml"/><Relationship Id="rId5" Type="http://schemas.openxmlformats.org/officeDocument/2006/relationships/image" Target="../media/image6.png"/><Relationship Id="rId15" Type="http://schemas.microsoft.com/office/2007/relationships/diagramDrawing" Target="../diagrams/drawing25.xml"/><Relationship Id="rId10" Type="http://schemas.microsoft.com/office/2007/relationships/diagramDrawing" Target="../diagrams/drawing24.xml"/><Relationship Id="rId4" Type="http://schemas.openxmlformats.org/officeDocument/2006/relationships/image" Target="../media/image5.png"/><Relationship Id="rId9" Type="http://schemas.openxmlformats.org/officeDocument/2006/relationships/diagramColors" Target="../diagrams/colors24.xml"/><Relationship Id="rId14" Type="http://schemas.openxmlformats.org/officeDocument/2006/relationships/diagramColors" Target="../diagrams/colors25.xml"/></Relationships>
</file>

<file path=ppt/slides/_rels/slide26.xml.rels><?xml version="1.0" encoding="UTF-8" standalone="yes"?>
<Relationships xmlns="http://schemas.openxmlformats.org/package/2006/relationships"><Relationship Id="rId8" Type="http://schemas.openxmlformats.org/officeDocument/2006/relationships/diagramQuickStyle" Target="../diagrams/quickStyle26.xml"/><Relationship Id="rId13" Type="http://schemas.openxmlformats.org/officeDocument/2006/relationships/diagramQuickStyle" Target="../diagrams/quickStyle27.xml"/><Relationship Id="rId3" Type="http://schemas.openxmlformats.org/officeDocument/2006/relationships/image" Target="../media/image4.jpeg"/><Relationship Id="rId7" Type="http://schemas.openxmlformats.org/officeDocument/2006/relationships/diagramLayout" Target="../diagrams/layout26.xml"/><Relationship Id="rId12" Type="http://schemas.openxmlformats.org/officeDocument/2006/relationships/diagramLayout" Target="../diagrams/layout27.xm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diagramData" Target="../diagrams/data26.xml"/><Relationship Id="rId11" Type="http://schemas.openxmlformats.org/officeDocument/2006/relationships/diagramData" Target="../diagrams/data27.xml"/><Relationship Id="rId5" Type="http://schemas.openxmlformats.org/officeDocument/2006/relationships/image" Target="../media/image6.png"/><Relationship Id="rId15" Type="http://schemas.microsoft.com/office/2007/relationships/diagramDrawing" Target="../diagrams/drawing27.xml"/><Relationship Id="rId10" Type="http://schemas.microsoft.com/office/2007/relationships/diagramDrawing" Target="../diagrams/drawing26.xml"/><Relationship Id="rId4" Type="http://schemas.openxmlformats.org/officeDocument/2006/relationships/image" Target="../media/image5.png"/><Relationship Id="rId9" Type="http://schemas.openxmlformats.org/officeDocument/2006/relationships/diagramColors" Target="../diagrams/colors26.xml"/><Relationship Id="rId14" Type="http://schemas.openxmlformats.org/officeDocument/2006/relationships/diagramColors" Target="../diagrams/colors27.xml"/></Relationships>
</file>

<file path=ppt/slides/_rels/slide27.xml.rels><?xml version="1.0" encoding="UTF-8" standalone="yes"?>
<Relationships xmlns="http://schemas.openxmlformats.org/package/2006/relationships"><Relationship Id="rId8" Type="http://schemas.openxmlformats.org/officeDocument/2006/relationships/diagramQuickStyle" Target="../diagrams/quickStyle28.xml"/><Relationship Id="rId3" Type="http://schemas.openxmlformats.org/officeDocument/2006/relationships/image" Target="../media/image4.jpeg"/><Relationship Id="rId7" Type="http://schemas.openxmlformats.org/officeDocument/2006/relationships/diagramLayout" Target="../diagrams/layout28.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Data" Target="../diagrams/data28.xml"/><Relationship Id="rId5" Type="http://schemas.openxmlformats.org/officeDocument/2006/relationships/image" Target="../media/image6.png"/><Relationship Id="rId10" Type="http://schemas.microsoft.com/office/2007/relationships/diagramDrawing" Target="../diagrams/drawing28.xml"/><Relationship Id="rId4" Type="http://schemas.openxmlformats.org/officeDocument/2006/relationships/image" Target="../media/image5.png"/><Relationship Id="rId9" Type="http://schemas.openxmlformats.org/officeDocument/2006/relationships/diagramColors" Target="../diagrams/colors28.xml"/></Relationships>
</file>

<file path=ppt/slides/_rels/slide28.xml.rels><?xml version="1.0" encoding="UTF-8" standalone="yes"?>
<Relationships xmlns="http://schemas.openxmlformats.org/package/2006/relationships"><Relationship Id="rId8" Type="http://schemas.openxmlformats.org/officeDocument/2006/relationships/diagramQuickStyle" Target="../diagrams/quickStyle29.xml"/><Relationship Id="rId3" Type="http://schemas.openxmlformats.org/officeDocument/2006/relationships/image" Target="../media/image4.jpeg"/><Relationship Id="rId7" Type="http://schemas.openxmlformats.org/officeDocument/2006/relationships/diagramLayout" Target="../diagrams/layout29.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Data" Target="../diagrams/data29.xml"/><Relationship Id="rId5" Type="http://schemas.openxmlformats.org/officeDocument/2006/relationships/image" Target="../media/image6.png"/><Relationship Id="rId10" Type="http://schemas.microsoft.com/office/2007/relationships/diagramDrawing" Target="../diagrams/drawing29.xml"/><Relationship Id="rId4" Type="http://schemas.openxmlformats.org/officeDocument/2006/relationships/image" Target="../media/image5.png"/><Relationship Id="rId9" Type="http://schemas.openxmlformats.org/officeDocument/2006/relationships/diagramColors" Target="../diagrams/colors29.xml"/></Relationships>
</file>

<file path=ppt/slides/_rels/slide29.xml.rels><?xml version="1.0" encoding="UTF-8" standalone="yes"?>
<Relationships xmlns="http://schemas.openxmlformats.org/package/2006/relationships"><Relationship Id="rId8" Type="http://schemas.openxmlformats.org/officeDocument/2006/relationships/diagramQuickStyle" Target="../diagrams/quickStyle30.xml"/><Relationship Id="rId13" Type="http://schemas.openxmlformats.org/officeDocument/2006/relationships/diagramQuickStyle" Target="../diagrams/quickStyle31.xml"/><Relationship Id="rId3" Type="http://schemas.openxmlformats.org/officeDocument/2006/relationships/image" Target="../media/image4.jpeg"/><Relationship Id="rId7" Type="http://schemas.openxmlformats.org/officeDocument/2006/relationships/diagramLayout" Target="../diagrams/layout30.xml"/><Relationship Id="rId12" Type="http://schemas.openxmlformats.org/officeDocument/2006/relationships/diagramLayout" Target="../diagrams/layout31.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diagramData" Target="../diagrams/data30.xml"/><Relationship Id="rId11" Type="http://schemas.openxmlformats.org/officeDocument/2006/relationships/diagramData" Target="../diagrams/data31.xml"/><Relationship Id="rId5" Type="http://schemas.openxmlformats.org/officeDocument/2006/relationships/image" Target="../media/image6.png"/><Relationship Id="rId15" Type="http://schemas.microsoft.com/office/2007/relationships/diagramDrawing" Target="../diagrams/drawing31.xml"/><Relationship Id="rId10" Type="http://schemas.microsoft.com/office/2007/relationships/diagramDrawing" Target="../diagrams/drawing30.xml"/><Relationship Id="rId4" Type="http://schemas.openxmlformats.org/officeDocument/2006/relationships/image" Target="../media/image5.png"/><Relationship Id="rId9" Type="http://schemas.openxmlformats.org/officeDocument/2006/relationships/diagramColors" Target="../diagrams/colors30.xml"/><Relationship Id="rId14" Type="http://schemas.openxmlformats.org/officeDocument/2006/relationships/diagramColors" Target="../diagrams/colors31.xml"/></Relationships>
</file>

<file path=ppt/slides/_rels/slide3.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4.jpeg"/><Relationship Id="rId7" Type="http://schemas.openxmlformats.org/officeDocument/2006/relationships/diagramLayout" Target="../diagrams/layout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Data" Target="../diagrams/data2.xml"/><Relationship Id="rId5" Type="http://schemas.openxmlformats.org/officeDocument/2006/relationships/image" Target="../media/image6.png"/><Relationship Id="rId10" Type="http://schemas.microsoft.com/office/2007/relationships/diagramDrawing" Target="../diagrams/drawing2.xml"/><Relationship Id="rId4" Type="http://schemas.openxmlformats.org/officeDocument/2006/relationships/image" Target="../media/image5.png"/><Relationship Id="rId9" Type="http://schemas.openxmlformats.org/officeDocument/2006/relationships/diagramColors" Target="../diagrams/colors2.xml"/></Relationships>
</file>

<file path=ppt/slides/_rels/slide30.xml.rels><?xml version="1.0" encoding="UTF-8" standalone="yes"?>
<Relationships xmlns="http://schemas.openxmlformats.org/package/2006/relationships"><Relationship Id="rId8" Type="http://schemas.openxmlformats.org/officeDocument/2006/relationships/diagramQuickStyle" Target="../diagrams/quickStyle32.xml"/><Relationship Id="rId3" Type="http://schemas.openxmlformats.org/officeDocument/2006/relationships/image" Target="../media/image4.jpeg"/><Relationship Id="rId7" Type="http://schemas.openxmlformats.org/officeDocument/2006/relationships/diagramLayout" Target="../diagrams/layout32.xm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diagramData" Target="../diagrams/data32.xml"/><Relationship Id="rId5" Type="http://schemas.openxmlformats.org/officeDocument/2006/relationships/image" Target="../media/image6.png"/><Relationship Id="rId10" Type="http://schemas.microsoft.com/office/2007/relationships/diagramDrawing" Target="../diagrams/drawing32.xml"/><Relationship Id="rId4" Type="http://schemas.openxmlformats.org/officeDocument/2006/relationships/image" Target="../media/image5.png"/><Relationship Id="rId9" Type="http://schemas.openxmlformats.org/officeDocument/2006/relationships/diagramColors" Target="../diagrams/colors32.xml"/></Relationships>
</file>

<file path=ppt/slides/_rels/slide31.xml.rels><?xml version="1.0" encoding="UTF-8" standalone="yes"?>
<Relationships xmlns="http://schemas.openxmlformats.org/package/2006/relationships"><Relationship Id="rId8" Type="http://schemas.openxmlformats.org/officeDocument/2006/relationships/diagramQuickStyle" Target="../diagrams/quickStyle33.xml"/><Relationship Id="rId3" Type="http://schemas.openxmlformats.org/officeDocument/2006/relationships/image" Target="../media/image4.jpeg"/><Relationship Id="rId7" Type="http://schemas.openxmlformats.org/officeDocument/2006/relationships/diagramLayout" Target="../diagrams/layout33.xml"/><Relationship Id="rId2" Type="http://schemas.openxmlformats.org/officeDocument/2006/relationships/notesSlide" Target="../notesSlides/notesSlide30.xml"/><Relationship Id="rId1" Type="http://schemas.openxmlformats.org/officeDocument/2006/relationships/slideLayout" Target="../slideLayouts/slideLayout16.xml"/><Relationship Id="rId6" Type="http://schemas.openxmlformats.org/officeDocument/2006/relationships/diagramData" Target="../diagrams/data33.xml"/><Relationship Id="rId5" Type="http://schemas.openxmlformats.org/officeDocument/2006/relationships/image" Target="../media/image6.png"/><Relationship Id="rId10" Type="http://schemas.microsoft.com/office/2007/relationships/diagramDrawing" Target="../diagrams/drawing33.xml"/><Relationship Id="rId4" Type="http://schemas.openxmlformats.org/officeDocument/2006/relationships/image" Target="../media/image5.png"/><Relationship Id="rId9" Type="http://schemas.openxmlformats.org/officeDocument/2006/relationships/diagramColors" Target="../diagrams/colors33.xml"/></Relationships>
</file>

<file path=ppt/slides/_rels/slide32.xml.rels><?xml version="1.0" encoding="UTF-8" standalone="yes"?>
<Relationships xmlns="http://schemas.openxmlformats.org/package/2006/relationships"><Relationship Id="rId8" Type="http://schemas.openxmlformats.org/officeDocument/2006/relationships/diagramQuickStyle" Target="../diagrams/quickStyle34.xml"/><Relationship Id="rId3" Type="http://schemas.openxmlformats.org/officeDocument/2006/relationships/image" Target="../media/image4.jpeg"/><Relationship Id="rId7" Type="http://schemas.openxmlformats.org/officeDocument/2006/relationships/diagramLayout" Target="../diagrams/layout34.xml"/><Relationship Id="rId2" Type="http://schemas.openxmlformats.org/officeDocument/2006/relationships/notesSlide" Target="../notesSlides/notesSlide31.xml"/><Relationship Id="rId1" Type="http://schemas.openxmlformats.org/officeDocument/2006/relationships/slideLayout" Target="../slideLayouts/slideLayout16.xml"/><Relationship Id="rId6" Type="http://schemas.openxmlformats.org/officeDocument/2006/relationships/diagramData" Target="../diagrams/data34.xml"/><Relationship Id="rId5" Type="http://schemas.openxmlformats.org/officeDocument/2006/relationships/image" Target="../media/image6.png"/><Relationship Id="rId10" Type="http://schemas.microsoft.com/office/2007/relationships/diagramDrawing" Target="../diagrams/drawing34.xml"/><Relationship Id="rId4" Type="http://schemas.openxmlformats.org/officeDocument/2006/relationships/image" Target="../media/image5.png"/><Relationship Id="rId9" Type="http://schemas.openxmlformats.org/officeDocument/2006/relationships/diagramColors" Target="../diagrams/colors34.xml"/></Relationships>
</file>

<file path=ppt/slides/_rels/slide33.xml.rels><?xml version="1.0" encoding="UTF-8" standalone="yes"?>
<Relationships xmlns="http://schemas.openxmlformats.org/package/2006/relationships"><Relationship Id="rId8" Type="http://schemas.openxmlformats.org/officeDocument/2006/relationships/diagramQuickStyle" Target="../diagrams/quickStyle35.xml"/><Relationship Id="rId3" Type="http://schemas.openxmlformats.org/officeDocument/2006/relationships/image" Target="../media/image4.jpeg"/><Relationship Id="rId7" Type="http://schemas.openxmlformats.org/officeDocument/2006/relationships/diagramLayout" Target="../diagrams/layout35.xml"/><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diagramData" Target="../diagrams/data35.xml"/><Relationship Id="rId5" Type="http://schemas.openxmlformats.org/officeDocument/2006/relationships/image" Target="../media/image6.png"/><Relationship Id="rId10" Type="http://schemas.microsoft.com/office/2007/relationships/diagramDrawing" Target="../diagrams/drawing35.xml"/><Relationship Id="rId4" Type="http://schemas.openxmlformats.org/officeDocument/2006/relationships/image" Target="../media/image5.png"/><Relationship Id="rId9" Type="http://schemas.openxmlformats.org/officeDocument/2006/relationships/diagramColors" Target="../diagrams/colors35.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6.pn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image" Target="../media/image4.jpeg"/><Relationship Id="rId7" Type="http://schemas.openxmlformats.org/officeDocument/2006/relationships/diagramLayout" Target="../diagrams/layout3.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Data" Target="../diagrams/data3.xml"/><Relationship Id="rId5" Type="http://schemas.openxmlformats.org/officeDocument/2006/relationships/image" Target="../media/image6.png"/><Relationship Id="rId10" Type="http://schemas.microsoft.com/office/2007/relationships/diagramDrawing" Target="../diagrams/drawing3.xml"/><Relationship Id="rId4" Type="http://schemas.openxmlformats.org/officeDocument/2006/relationships/image" Target="../media/image5.png"/><Relationship Id="rId9" Type="http://schemas.openxmlformats.org/officeDocument/2006/relationships/diagramColors" Target="../diagrams/colors3.xml"/></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jpeg"/><Relationship Id="rId7"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479017"/>
            <a:ext cx="1588491" cy="1600200"/>
          </a:xfrm>
          <a:prstGeom prst="rect">
            <a:avLst/>
          </a:prstGeom>
        </p:spPr>
      </p:pic>
      <p:sp>
        <p:nvSpPr>
          <p:cNvPr id="4" name="Rectangle 150"/>
          <p:cNvSpPr txBox="1">
            <a:spLocks noChangeArrowheads="1"/>
          </p:cNvSpPr>
          <p:nvPr/>
        </p:nvSpPr>
        <p:spPr>
          <a:xfrm>
            <a:off x="838200" y="1982680"/>
            <a:ext cx="9677400" cy="990671"/>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sz="3600" b="1">
                <a:solidFill>
                  <a:schemeClr val="bg1"/>
                </a:solidFill>
                <a:latin typeface="Trebuchet MS" panose="020B0603020202020204" pitchFamily="34" charset="0"/>
              </a:rPr>
              <a:t>Impact of Large Losses on Marine Insurance Pricing</a:t>
            </a:r>
            <a:endParaRPr lang="es-ES" altLang="en-US" sz="3600" b="1" kern="0">
              <a:solidFill>
                <a:schemeClr val="bg1"/>
              </a:solidFill>
              <a:latin typeface="Trebuchet MS" panose="020B0603020202020204" pitchFamily="34" charset="0"/>
            </a:endParaRPr>
          </a:p>
        </p:txBody>
      </p:sp>
      <p:sp>
        <p:nvSpPr>
          <p:cNvPr id="5" name="Rectangle 168"/>
          <p:cNvSpPr>
            <a:spLocks noChangeArrowheads="1"/>
          </p:cNvSpPr>
          <p:nvPr/>
        </p:nvSpPr>
        <p:spPr bwMode="auto">
          <a:xfrm>
            <a:off x="919692" y="3479017"/>
            <a:ext cx="51847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spcBef>
                <a:spcPts val="200"/>
              </a:spcBef>
              <a:spcAft>
                <a:spcPts val="200"/>
              </a:spcAft>
            </a:pPr>
            <a:r>
              <a:rPr lang="en-US" altLang="en-US" sz="2400" b="1" dirty="0">
                <a:solidFill>
                  <a:schemeClr val="tx1"/>
                </a:solidFill>
                <a:latin typeface="Trebuchet MS" panose="020B0603020202020204" pitchFamily="34" charset="0"/>
              </a:rPr>
              <a:t>Presented By Group 7: </a:t>
            </a:r>
          </a:p>
          <a:p>
            <a:pPr marL="342900" indent="-342900" algn="l">
              <a:spcBef>
                <a:spcPts val="200"/>
              </a:spcBef>
              <a:spcAft>
                <a:spcPts val="200"/>
              </a:spcAft>
              <a:buFont typeface="+mj-lt"/>
              <a:buAutoNum type="arabicPeriod"/>
            </a:pPr>
            <a:r>
              <a:rPr lang="en-US" altLang="en-US" sz="2400" b="1" dirty="0">
                <a:solidFill>
                  <a:schemeClr val="tx1"/>
                </a:solidFill>
                <a:latin typeface="Trebuchet MS" panose="020B0603020202020204" pitchFamily="34" charset="0"/>
              </a:rPr>
              <a:t>Harshvardhan Gupta, AIAI</a:t>
            </a:r>
          </a:p>
          <a:p>
            <a:pPr marL="342900" indent="-342900" algn="l">
              <a:spcBef>
                <a:spcPts val="200"/>
              </a:spcBef>
              <a:spcAft>
                <a:spcPts val="200"/>
              </a:spcAft>
              <a:buFont typeface="+mj-lt"/>
              <a:buAutoNum type="arabicPeriod"/>
            </a:pPr>
            <a:r>
              <a:rPr lang="en-US" altLang="en-US" sz="2400" b="1" dirty="0">
                <a:solidFill>
                  <a:schemeClr val="tx1"/>
                </a:solidFill>
                <a:latin typeface="Trebuchet MS" panose="020B0603020202020204" pitchFamily="34" charset="0"/>
              </a:rPr>
              <a:t>Shreesh Rao, AIAI</a:t>
            </a:r>
          </a:p>
          <a:p>
            <a:pPr marL="342900" indent="-342900" algn="l">
              <a:spcBef>
                <a:spcPts val="200"/>
              </a:spcBef>
              <a:spcAft>
                <a:spcPts val="200"/>
              </a:spcAft>
              <a:buFont typeface="+mj-lt"/>
              <a:buAutoNum type="arabicPeriod"/>
            </a:pPr>
            <a:r>
              <a:rPr lang="en-US" altLang="en-US" sz="2400" b="1" dirty="0">
                <a:solidFill>
                  <a:schemeClr val="tx1"/>
                </a:solidFill>
                <a:latin typeface="Trebuchet MS" panose="020B0603020202020204" pitchFamily="34" charset="0"/>
              </a:rPr>
              <a:t>Unnati Vora, AIAI</a:t>
            </a:r>
          </a:p>
        </p:txBody>
      </p:sp>
      <p:sp>
        <p:nvSpPr>
          <p:cNvPr id="6" name="Rectangle 150"/>
          <p:cNvSpPr txBox="1">
            <a:spLocks noChangeArrowheads="1"/>
          </p:cNvSpPr>
          <p:nvPr/>
        </p:nvSpPr>
        <p:spPr>
          <a:xfrm>
            <a:off x="838200" y="571500"/>
            <a:ext cx="9753600" cy="6477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s-UY" altLang="en-US" b="1" kern="0" dirty="0">
                <a:solidFill>
                  <a:schemeClr val="bg1"/>
                </a:solidFill>
                <a:latin typeface="Trebuchet MS" panose="020B0603020202020204" pitchFamily="34" charset="0"/>
              </a:rPr>
              <a:t>42nd India Fellowship Seminar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UY" altLang="en-US" sz="2400" b="1" i="0" u="none" strike="noStrike" kern="0" cap="none" spc="0" normalizeH="0" baseline="0" noProof="0" dirty="0">
                <a:ln>
                  <a:noFill/>
                </a:ln>
                <a:solidFill>
                  <a:srgbClr val="FFFFFF"/>
                </a:solidFill>
                <a:effectLst/>
                <a:uLnTx/>
                <a:uFillTx/>
                <a:latin typeface="Trebuchet MS" panose="020B0603020202020204" pitchFamily="34" charset="0"/>
                <a:ea typeface="+mn-ea"/>
                <a:cs typeface="+mn-cs"/>
              </a:rPr>
              <a:t>Date: 16th &amp; 17th </a:t>
            </a:r>
            <a:r>
              <a:rPr kumimoji="0" lang="es-UY" altLang="en-US" sz="2400" b="1" i="0" u="none" strike="noStrike" kern="0" cap="none" spc="0" normalizeH="0" baseline="0" noProof="0" dirty="0" err="1">
                <a:ln>
                  <a:noFill/>
                </a:ln>
                <a:solidFill>
                  <a:srgbClr val="FFFFFF"/>
                </a:solidFill>
                <a:effectLst/>
                <a:uLnTx/>
                <a:uFillTx/>
                <a:latin typeface="Trebuchet MS" panose="020B0603020202020204" pitchFamily="34" charset="0"/>
                <a:ea typeface="+mn-ea"/>
                <a:cs typeface="+mn-cs"/>
              </a:rPr>
              <a:t>December</a:t>
            </a:r>
            <a:r>
              <a:rPr kumimoji="0" lang="es-UY" altLang="en-US" sz="2400" b="1" i="0" u="none" strike="noStrike" kern="0" cap="none" spc="0" normalizeH="0" baseline="0" noProof="0" dirty="0">
                <a:ln>
                  <a:noFill/>
                </a:ln>
                <a:solidFill>
                  <a:srgbClr val="FFFFFF"/>
                </a:solidFill>
                <a:effectLst/>
                <a:uLnTx/>
                <a:uFillTx/>
                <a:latin typeface="Trebuchet MS" panose="020B0603020202020204" pitchFamily="34" charset="0"/>
                <a:ea typeface="+mn-ea"/>
                <a:cs typeface="+mn-cs"/>
              </a:rPr>
              <a:t>, 2024</a:t>
            </a:r>
            <a:endParaRPr kumimoji="0" lang="en-US" sz="2400" b="0" i="0" u="none" strike="noStrike" kern="1200" cap="none" spc="0" normalizeH="0" baseline="0" noProof="0" dirty="0">
              <a:ln>
                <a:noFill/>
              </a:ln>
              <a:solidFill>
                <a:srgbClr val="000000"/>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243043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Agenda</a:t>
            </a:r>
          </a:p>
        </p:txBody>
      </p:sp>
      <p:graphicFrame>
        <p:nvGraphicFramePr>
          <p:cNvPr id="3" name="Diagram 2">
            <a:extLst>
              <a:ext uri="{FF2B5EF4-FFF2-40B4-BE49-F238E27FC236}">
                <a16:creationId xmlns:a16="http://schemas.microsoft.com/office/drawing/2014/main" id="{B5887E56-46DE-22F7-E682-98C306EA8D7C}"/>
              </a:ext>
            </a:extLst>
          </p:cNvPr>
          <p:cNvGraphicFramePr/>
          <p:nvPr>
            <p:extLst>
              <p:ext uri="{D42A27DB-BD31-4B8C-83A1-F6EECF244321}">
                <p14:modId xmlns:p14="http://schemas.microsoft.com/office/powerpoint/2010/main" val="775875509"/>
              </p:ext>
            </p:extLst>
          </p:nvPr>
        </p:nvGraphicFramePr>
        <p:xfrm>
          <a:off x="2582841" y="1167370"/>
          <a:ext cx="7018359" cy="49286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386676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6D4445E-B7B7-8B3B-0F60-E74A1870B99B}"/>
              </a:ext>
            </a:extLst>
          </p:cNvPr>
          <p:cNvSpPr/>
          <p:nvPr/>
        </p:nvSpPr>
        <p:spPr bwMode="auto">
          <a:xfrm>
            <a:off x="1817715" y="4401146"/>
            <a:ext cx="10145685" cy="2007986"/>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6" name="Rectangle 5">
            <a:extLst>
              <a:ext uri="{FF2B5EF4-FFF2-40B4-BE49-F238E27FC236}">
                <a16:creationId xmlns:a16="http://schemas.microsoft.com/office/drawing/2014/main" id="{1F223C53-53CA-0CE4-7748-7EEF6AD90F1F}"/>
              </a:ext>
            </a:extLst>
          </p:cNvPr>
          <p:cNvSpPr/>
          <p:nvPr/>
        </p:nvSpPr>
        <p:spPr bwMode="auto">
          <a:xfrm>
            <a:off x="1792786" y="1624376"/>
            <a:ext cx="10177043" cy="1990701"/>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grpSp>
        <p:nvGrpSpPr>
          <p:cNvPr id="4" name="Group 3">
            <a:extLst>
              <a:ext uri="{FF2B5EF4-FFF2-40B4-BE49-F238E27FC236}">
                <a16:creationId xmlns:a16="http://schemas.microsoft.com/office/drawing/2014/main" id="{896D968F-820F-784D-1214-021E54F1C394}"/>
              </a:ext>
            </a:extLst>
          </p:cNvPr>
          <p:cNvGrpSpPr/>
          <p:nvPr/>
        </p:nvGrpSpPr>
        <p:grpSpPr>
          <a:xfrm>
            <a:off x="2032470" y="1723392"/>
            <a:ext cx="9956900" cy="1811417"/>
            <a:chOff x="2107016" y="1318776"/>
            <a:chExt cx="8889950" cy="1811417"/>
          </a:xfrm>
        </p:grpSpPr>
        <p:sp>
          <p:nvSpPr>
            <p:cNvPr id="36" name="Rectangle 35"/>
            <p:cNvSpPr/>
            <p:nvPr/>
          </p:nvSpPr>
          <p:spPr>
            <a:xfrm>
              <a:off x="2107016" y="1318776"/>
              <a:ext cx="2692300"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37" name="Rectangle 36"/>
            <p:cNvSpPr/>
            <p:nvPr/>
          </p:nvSpPr>
          <p:spPr>
            <a:xfrm>
              <a:off x="3300766" y="1318776"/>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38" name="TextBox 37"/>
            <p:cNvSpPr txBox="1"/>
            <p:nvPr/>
          </p:nvSpPr>
          <p:spPr>
            <a:xfrm>
              <a:off x="3300766" y="1318776"/>
              <a:ext cx="304800" cy="338554"/>
            </a:xfrm>
            <a:prstGeom prst="rect">
              <a:avLst/>
            </a:prstGeom>
            <a:noFill/>
            <a:ln>
              <a:noFill/>
            </a:ln>
          </p:spPr>
          <p:txBody>
            <a:bodyPr wrap="square" lIns="0" tIns="0" rIns="0" bIns="0" anchor="t">
              <a:spAutoFit/>
            </a:bodyPr>
            <a:lstStyle/>
            <a:p>
              <a:pPr algn="ctr"/>
              <a:endParaRPr sz="2200">
                <a:latin typeface="Trebuchet MS" panose="020B0603020202020204" pitchFamily="34" charset="0"/>
              </a:endParaRPr>
            </a:p>
          </p:txBody>
        </p:sp>
        <p:pic>
          <p:nvPicPr>
            <p:cNvPr id="39" name="Picture 38" descr="tmp800upslq.png"/>
            <p:cNvPicPr>
              <a:picLocks noChangeAspect="1"/>
            </p:cNvPicPr>
            <p:nvPr/>
          </p:nvPicPr>
          <p:blipFill>
            <a:blip r:embed="rId6"/>
            <a:stretch>
              <a:fillRect/>
            </a:stretch>
          </p:blipFill>
          <p:spPr>
            <a:xfrm>
              <a:off x="3300766" y="1318776"/>
              <a:ext cx="304800" cy="304800"/>
            </a:xfrm>
            <a:prstGeom prst="rect">
              <a:avLst/>
            </a:prstGeom>
          </p:spPr>
        </p:pic>
        <p:sp>
          <p:nvSpPr>
            <p:cNvPr id="40" name="TextBox 39"/>
            <p:cNvSpPr txBox="1"/>
            <p:nvPr/>
          </p:nvSpPr>
          <p:spPr>
            <a:xfrm>
              <a:off x="2107016" y="1775976"/>
              <a:ext cx="3197628" cy="1354217"/>
            </a:xfrm>
            <a:prstGeom prst="rect">
              <a:avLst/>
            </a:prstGeom>
            <a:noFill/>
            <a:ln>
              <a:noFill/>
            </a:ln>
          </p:spPr>
          <p:txBody>
            <a:bodyPr wrap="square" lIns="0" tIns="0" rIns="0" bIns="0" anchor="t">
              <a:spAutoFit/>
            </a:bodyPr>
            <a:lstStyle/>
            <a:p>
              <a:pPr algn="ctr"/>
              <a:r>
                <a:rPr sz="2200" b="1" i="0">
                  <a:latin typeface="Trebuchet MS" panose="020B0603020202020204" pitchFamily="34" charset="0"/>
                </a:rPr>
                <a:t>Definition</a:t>
              </a:r>
            </a:p>
            <a:p>
              <a:pPr algn="ctr">
                <a:spcAft>
                  <a:spcPts val="1200"/>
                </a:spcAft>
              </a:pPr>
              <a:r>
                <a:rPr sz="2200" b="0" i="0">
                  <a:latin typeface="Trebuchet MS" panose="020B0603020202020204" pitchFamily="34" charset="0"/>
                </a:rPr>
                <a:t>Premiums are derived based on exposure to risk (e.g., cargo value, transit route)</a:t>
              </a:r>
            </a:p>
          </p:txBody>
        </p:sp>
        <p:sp>
          <p:nvSpPr>
            <p:cNvPr id="41" name="Rectangle 40"/>
            <p:cNvSpPr/>
            <p:nvPr/>
          </p:nvSpPr>
          <p:spPr>
            <a:xfrm>
              <a:off x="5104116" y="1318776"/>
              <a:ext cx="2692449"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42" name="Rectangle 41"/>
            <p:cNvSpPr/>
            <p:nvPr/>
          </p:nvSpPr>
          <p:spPr>
            <a:xfrm>
              <a:off x="6297867" y="1318776"/>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43" name="TextBox 42"/>
            <p:cNvSpPr txBox="1"/>
            <p:nvPr/>
          </p:nvSpPr>
          <p:spPr>
            <a:xfrm>
              <a:off x="6297867" y="1318776"/>
              <a:ext cx="304800" cy="338554"/>
            </a:xfrm>
            <a:prstGeom prst="rect">
              <a:avLst/>
            </a:prstGeom>
            <a:noFill/>
            <a:ln>
              <a:noFill/>
            </a:ln>
          </p:spPr>
          <p:txBody>
            <a:bodyPr wrap="square" lIns="0" tIns="0" rIns="0" bIns="0" anchor="t">
              <a:spAutoFit/>
            </a:bodyPr>
            <a:lstStyle/>
            <a:p>
              <a:pPr algn="ctr"/>
              <a:endParaRPr sz="2200">
                <a:latin typeface="Trebuchet MS" panose="020B0603020202020204" pitchFamily="34" charset="0"/>
              </a:endParaRPr>
            </a:p>
          </p:txBody>
        </p:sp>
        <p:pic>
          <p:nvPicPr>
            <p:cNvPr id="44" name="Picture 43" descr="tmpykvf7f8f.png"/>
            <p:cNvPicPr>
              <a:picLocks noChangeAspect="1"/>
            </p:cNvPicPr>
            <p:nvPr/>
          </p:nvPicPr>
          <p:blipFill>
            <a:blip r:embed="rId7"/>
            <a:stretch>
              <a:fillRect/>
            </a:stretch>
          </p:blipFill>
          <p:spPr>
            <a:xfrm>
              <a:off x="6541429" y="1318776"/>
              <a:ext cx="304800" cy="304800"/>
            </a:xfrm>
            <a:prstGeom prst="rect">
              <a:avLst/>
            </a:prstGeom>
          </p:spPr>
        </p:pic>
        <p:sp>
          <p:nvSpPr>
            <p:cNvPr id="45" name="TextBox 44"/>
            <p:cNvSpPr txBox="1"/>
            <p:nvPr/>
          </p:nvSpPr>
          <p:spPr>
            <a:xfrm>
              <a:off x="5305965" y="1775976"/>
              <a:ext cx="2895760" cy="1354217"/>
            </a:xfrm>
            <a:prstGeom prst="rect">
              <a:avLst/>
            </a:prstGeom>
            <a:noFill/>
            <a:ln>
              <a:noFill/>
            </a:ln>
          </p:spPr>
          <p:txBody>
            <a:bodyPr wrap="square" lIns="0" tIns="0" rIns="0" bIns="0" anchor="t">
              <a:spAutoFit/>
            </a:bodyPr>
            <a:lstStyle/>
            <a:p>
              <a:pPr algn="ctr"/>
              <a:r>
                <a:rPr sz="2200" b="1" i="0">
                  <a:latin typeface="Trebuchet MS" panose="020B0603020202020204" pitchFamily="34" charset="0"/>
                </a:rPr>
                <a:t>Key Factors</a:t>
              </a:r>
            </a:p>
            <a:p>
              <a:pPr algn="ctr">
                <a:spcAft>
                  <a:spcPts val="1200"/>
                </a:spcAft>
              </a:pPr>
              <a:r>
                <a:rPr sz="2200" b="0" i="0">
                  <a:latin typeface="Trebuchet MS" panose="020B0603020202020204" pitchFamily="34" charset="0"/>
                </a:rPr>
                <a:t>Includes cargo type, vessel characteristics, and external risks</a:t>
              </a:r>
            </a:p>
          </p:txBody>
        </p:sp>
        <p:sp>
          <p:nvSpPr>
            <p:cNvPr id="46" name="Rectangle 45"/>
            <p:cNvSpPr/>
            <p:nvPr/>
          </p:nvSpPr>
          <p:spPr>
            <a:xfrm>
              <a:off x="8101366" y="1318776"/>
              <a:ext cx="2692300"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47" name="Rectangle 46"/>
            <p:cNvSpPr/>
            <p:nvPr/>
          </p:nvSpPr>
          <p:spPr>
            <a:xfrm>
              <a:off x="9295116" y="1318776"/>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48" name="TextBox 47"/>
            <p:cNvSpPr txBox="1"/>
            <p:nvPr/>
          </p:nvSpPr>
          <p:spPr>
            <a:xfrm>
              <a:off x="9295116" y="1318776"/>
              <a:ext cx="304800" cy="338554"/>
            </a:xfrm>
            <a:prstGeom prst="rect">
              <a:avLst/>
            </a:prstGeom>
            <a:noFill/>
            <a:ln>
              <a:noFill/>
            </a:ln>
          </p:spPr>
          <p:txBody>
            <a:bodyPr wrap="square" lIns="0" tIns="0" rIns="0" bIns="0" anchor="t">
              <a:spAutoFit/>
            </a:bodyPr>
            <a:lstStyle/>
            <a:p>
              <a:pPr algn="ctr"/>
              <a:endParaRPr sz="2200">
                <a:latin typeface="Trebuchet MS" panose="020B0603020202020204" pitchFamily="34" charset="0"/>
              </a:endParaRPr>
            </a:p>
          </p:txBody>
        </p:sp>
        <p:pic>
          <p:nvPicPr>
            <p:cNvPr id="49" name="Picture 48" descr="tmpagbxiem1.png"/>
            <p:cNvPicPr>
              <a:picLocks noChangeAspect="1"/>
            </p:cNvPicPr>
            <p:nvPr/>
          </p:nvPicPr>
          <p:blipFill>
            <a:blip r:embed="rId8"/>
            <a:stretch>
              <a:fillRect/>
            </a:stretch>
          </p:blipFill>
          <p:spPr>
            <a:xfrm>
              <a:off x="9295116" y="1318776"/>
              <a:ext cx="304800" cy="304800"/>
            </a:xfrm>
            <a:prstGeom prst="rect">
              <a:avLst/>
            </a:prstGeom>
          </p:spPr>
        </p:pic>
        <p:sp>
          <p:nvSpPr>
            <p:cNvPr id="50" name="TextBox 49"/>
            <p:cNvSpPr txBox="1"/>
            <p:nvPr/>
          </p:nvSpPr>
          <p:spPr>
            <a:xfrm>
              <a:off x="8101366" y="1775976"/>
              <a:ext cx="2895600" cy="1015663"/>
            </a:xfrm>
            <a:prstGeom prst="rect">
              <a:avLst/>
            </a:prstGeom>
            <a:noFill/>
            <a:ln>
              <a:noFill/>
            </a:ln>
          </p:spPr>
          <p:txBody>
            <a:bodyPr wrap="square" lIns="0" tIns="0" rIns="0" bIns="0" anchor="t">
              <a:spAutoFit/>
            </a:bodyPr>
            <a:lstStyle/>
            <a:p>
              <a:pPr algn="ctr"/>
              <a:r>
                <a:rPr sz="2200" b="1" i="0">
                  <a:latin typeface="Trebuchet MS" panose="020B0603020202020204" pitchFamily="34" charset="0"/>
                </a:rPr>
                <a:t>Benefits</a:t>
              </a:r>
            </a:p>
            <a:p>
              <a:pPr algn="ctr">
                <a:spcAft>
                  <a:spcPts val="1200"/>
                </a:spcAft>
              </a:pPr>
              <a:r>
                <a:rPr sz="2200" b="0" i="0">
                  <a:latin typeface="Trebuchet MS" panose="020B0603020202020204" pitchFamily="34" charset="0"/>
                </a:rPr>
                <a:t>Effective for new risks or limited claims history</a:t>
              </a:r>
            </a:p>
          </p:txBody>
        </p:sp>
      </p:grpSp>
      <p:grpSp>
        <p:nvGrpSpPr>
          <p:cNvPr id="7" name="Group 6">
            <a:extLst>
              <a:ext uri="{FF2B5EF4-FFF2-40B4-BE49-F238E27FC236}">
                <a16:creationId xmlns:a16="http://schemas.microsoft.com/office/drawing/2014/main" id="{57AECCA6-3BB7-ACD2-CE5B-4F1378226E93}"/>
              </a:ext>
            </a:extLst>
          </p:cNvPr>
          <p:cNvGrpSpPr/>
          <p:nvPr/>
        </p:nvGrpSpPr>
        <p:grpSpPr>
          <a:xfrm>
            <a:off x="1824144" y="4410903"/>
            <a:ext cx="10145685" cy="1811417"/>
            <a:chOff x="2106867" y="3831439"/>
            <a:chExt cx="8813901" cy="1811417"/>
          </a:xfrm>
        </p:grpSpPr>
        <p:sp>
          <p:nvSpPr>
            <p:cNvPr id="52" name="Rectangle 51"/>
            <p:cNvSpPr/>
            <p:nvPr/>
          </p:nvSpPr>
          <p:spPr>
            <a:xfrm>
              <a:off x="2106868" y="3831439"/>
              <a:ext cx="8686800"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53" name="Rectangle 52"/>
            <p:cNvSpPr/>
            <p:nvPr/>
          </p:nvSpPr>
          <p:spPr>
            <a:xfrm>
              <a:off x="2106868" y="3831439"/>
              <a:ext cx="2819550"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54" name="Rectangle 53"/>
            <p:cNvSpPr/>
            <p:nvPr/>
          </p:nvSpPr>
          <p:spPr>
            <a:xfrm>
              <a:off x="3300618" y="3831439"/>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55" name="TextBox 54"/>
            <p:cNvSpPr txBox="1"/>
            <p:nvPr/>
          </p:nvSpPr>
          <p:spPr>
            <a:xfrm>
              <a:off x="3300618" y="3831439"/>
              <a:ext cx="304800" cy="338554"/>
            </a:xfrm>
            <a:prstGeom prst="rect">
              <a:avLst/>
            </a:prstGeom>
            <a:noFill/>
            <a:ln>
              <a:noFill/>
            </a:ln>
          </p:spPr>
          <p:txBody>
            <a:bodyPr wrap="square" lIns="0" tIns="0" rIns="0" bIns="0" anchor="t">
              <a:spAutoFit/>
            </a:bodyPr>
            <a:lstStyle/>
            <a:p>
              <a:pPr algn="ctr"/>
              <a:endParaRPr sz="2200">
                <a:latin typeface="Trebuchet MS" panose="020B0603020202020204" pitchFamily="34" charset="0"/>
              </a:endParaRPr>
            </a:p>
          </p:txBody>
        </p:sp>
        <p:pic>
          <p:nvPicPr>
            <p:cNvPr id="56" name="Picture 55" descr="tmp2xftihtg.png"/>
            <p:cNvPicPr>
              <a:picLocks noChangeAspect="1"/>
            </p:cNvPicPr>
            <p:nvPr/>
          </p:nvPicPr>
          <p:blipFill>
            <a:blip r:embed="rId9"/>
            <a:stretch>
              <a:fillRect/>
            </a:stretch>
          </p:blipFill>
          <p:spPr>
            <a:xfrm>
              <a:off x="3461050" y="3840136"/>
              <a:ext cx="304800" cy="304800"/>
            </a:xfrm>
            <a:prstGeom prst="rect">
              <a:avLst/>
            </a:prstGeom>
          </p:spPr>
        </p:pic>
        <p:sp>
          <p:nvSpPr>
            <p:cNvPr id="57" name="TextBox 56"/>
            <p:cNvSpPr txBox="1"/>
            <p:nvPr/>
          </p:nvSpPr>
          <p:spPr>
            <a:xfrm>
              <a:off x="2106867" y="4288639"/>
              <a:ext cx="2996951" cy="1354217"/>
            </a:xfrm>
            <a:prstGeom prst="rect">
              <a:avLst/>
            </a:prstGeom>
            <a:noFill/>
            <a:ln>
              <a:noFill/>
            </a:ln>
          </p:spPr>
          <p:txBody>
            <a:bodyPr wrap="square" lIns="0" tIns="0" rIns="0" bIns="0" anchor="t">
              <a:spAutoFit/>
            </a:bodyPr>
            <a:lstStyle/>
            <a:p>
              <a:pPr algn="ctr"/>
              <a:r>
                <a:rPr sz="2200" b="1" i="0">
                  <a:latin typeface="Trebuchet MS" panose="020B0603020202020204" pitchFamily="34" charset="0"/>
                </a:rPr>
                <a:t>Definition</a:t>
              </a:r>
            </a:p>
            <a:p>
              <a:pPr algn="ctr">
                <a:spcAft>
                  <a:spcPts val="1200"/>
                </a:spcAft>
              </a:pPr>
              <a:r>
                <a:rPr sz="2200" b="0" i="0">
                  <a:latin typeface="Trebuchet MS" panose="020B0603020202020204" pitchFamily="34" charset="0"/>
                </a:rPr>
                <a:t>Premiums are determined using historical claims data and loss ratios</a:t>
              </a:r>
            </a:p>
          </p:txBody>
        </p:sp>
        <p:sp>
          <p:nvSpPr>
            <p:cNvPr id="58" name="Rectangle 57"/>
            <p:cNvSpPr/>
            <p:nvPr/>
          </p:nvSpPr>
          <p:spPr>
            <a:xfrm>
              <a:off x="5103968" y="3831439"/>
              <a:ext cx="2692449"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59" name="Rectangle 58"/>
            <p:cNvSpPr/>
            <p:nvPr/>
          </p:nvSpPr>
          <p:spPr>
            <a:xfrm>
              <a:off x="6297719" y="3831439"/>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60" name="TextBox 59"/>
            <p:cNvSpPr txBox="1"/>
            <p:nvPr/>
          </p:nvSpPr>
          <p:spPr>
            <a:xfrm>
              <a:off x="6297719" y="3831439"/>
              <a:ext cx="304800" cy="338554"/>
            </a:xfrm>
            <a:prstGeom prst="rect">
              <a:avLst/>
            </a:prstGeom>
            <a:noFill/>
            <a:ln>
              <a:noFill/>
            </a:ln>
          </p:spPr>
          <p:txBody>
            <a:bodyPr wrap="square" lIns="0" tIns="0" rIns="0" bIns="0" anchor="t">
              <a:spAutoFit/>
            </a:bodyPr>
            <a:lstStyle/>
            <a:p>
              <a:pPr algn="ctr"/>
              <a:endParaRPr sz="2200">
                <a:latin typeface="Trebuchet MS" panose="020B0603020202020204" pitchFamily="34" charset="0"/>
              </a:endParaRPr>
            </a:p>
          </p:txBody>
        </p:sp>
        <p:pic>
          <p:nvPicPr>
            <p:cNvPr id="61" name="Picture 60" descr="tmpkp_canko.png"/>
            <p:cNvPicPr>
              <a:picLocks noChangeAspect="1"/>
            </p:cNvPicPr>
            <p:nvPr/>
          </p:nvPicPr>
          <p:blipFill>
            <a:blip r:embed="rId10"/>
            <a:stretch>
              <a:fillRect/>
            </a:stretch>
          </p:blipFill>
          <p:spPr>
            <a:xfrm>
              <a:off x="6548341" y="3831439"/>
              <a:ext cx="304800" cy="304800"/>
            </a:xfrm>
            <a:prstGeom prst="rect">
              <a:avLst/>
            </a:prstGeom>
          </p:spPr>
        </p:pic>
        <p:sp>
          <p:nvSpPr>
            <p:cNvPr id="62" name="TextBox 61"/>
            <p:cNvSpPr txBox="1"/>
            <p:nvPr/>
          </p:nvSpPr>
          <p:spPr>
            <a:xfrm>
              <a:off x="5354591" y="4288639"/>
              <a:ext cx="2819706" cy="1354217"/>
            </a:xfrm>
            <a:prstGeom prst="rect">
              <a:avLst/>
            </a:prstGeom>
            <a:noFill/>
            <a:ln>
              <a:noFill/>
            </a:ln>
          </p:spPr>
          <p:txBody>
            <a:bodyPr wrap="square" lIns="0" tIns="0" rIns="0" bIns="0" anchor="t">
              <a:spAutoFit/>
            </a:bodyPr>
            <a:lstStyle/>
            <a:p>
              <a:pPr algn="ctr"/>
              <a:r>
                <a:rPr sz="2200" b="1" i="0">
                  <a:latin typeface="Trebuchet MS" panose="020B0603020202020204" pitchFamily="34" charset="0"/>
                </a:rPr>
                <a:t>Key Factors</a:t>
              </a:r>
            </a:p>
            <a:p>
              <a:pPr algn="ctr">
                <a:spcAft>
                  <a:spcPts val="1200"/>
                </a:spcAft>
              </a:pPr>
              <a:r>
                <a:rPr sz="2200" b="0" i="0">
                  <a:latin typeface="Trebuchet MS" panose="020B0603020202020204" pitchFamily="34" charset="0"/>
                </a:rPr>
                <a:t>Claims frequency, severity, and trends over time</a:t>
              </a:r>
            </a:p>
          </p:txBody>
        </p:sp>
        <p:sp>
          <p:nvSpPr>
            <p:cNvPr id="63" name="Rectangle 62"/>
            <p:cNvSpPr/>
            <p:nvPr/>
          </p:nvSpPr>
          <p:spPr>
            <a:xfrm>
              <a:off x="8101218" y="3831439"/>
              <a:ext cx="2692300"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64" name="Rectangle 63"/>
            <p:cNvSpPr/>
            <p:nvPr/>
          </p:nvSpPr>
          <p:spPr>
            <a:xfrm>
              <a:off x="9294968" y="3831439"/>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200">
                <a:solidFill>
                  <a:schemeClr val="tx1"/>
                </a:solidFill>
                <a:latin typeface="Trebuchet MS" panose="020B0603020202020204" pitchFamily="34" charset="0"/>
              </a:endParaRPr>
            </a:p>
          </p:txBody>
        </p:sp>
        <p:sp>
          <p:nvSpPr>
            <p:cNvPr id="65" name="TextBox 64"/>
            <p:cNvSpPr txBox="1"/>
            <p:nvPr/>
          </p:nvSpPr>
          <p:spPr>
            <a:xfrm>
              <a:off x="9294968" y="3831439"/>
              <a:ext cx="304800" cy="338554"/>
            </a:xfrm>
            <a:prstGeom prst="rect">
              <a:avLst/>
            </a:prstGeom>
            <a:noFill/>
            <a:ln>
              <a:noFill/>
            </a:ln>
          </p:spPr>
          <p:txBody>
            <a:bodyPr wrap="square" lIns="0" tIns="0" rIns="0" bIns="0" anchor="t">
              <a:spAutoFit/>
            </a:bodyPr>
            <a:lstStyle/>
            <a:p>
              <a:pPr algn="ctr"/>
              <a:endParaRPr sz="2200">
                <a:latin typeface="Trebuchet MS" panose="020B0603020202020204" pitchFamily="34" charset="0"/>
              </a:endParaRPr>
            </a:p>
          </p:txBody>
        </p:sp>
        <p:pic>
          <p:nvPicPr>
            <p:cNvPr id="66" name="Picture 65" descr="tmp5_vz0lf_.png"/>
            <p:cNvPicPr>
              <a:picLocks noChangeAspect="1"/>
            </p:cNvPicPr>
            <p:nvPr/>
          </p:nvPicPr>
          <p:blipFill>
            <a:blip r:embed="rId11"/>
            <a:stretch>
              <a:fillRect/>
            </a:stretch>
          </p:blipFill>
          <p:spPr>
            <a:xfrm>
              <a:off x="9294968" y="3831439"/>
              <a:ext cx="304800" cy="304800"/>
            </a:xfrm>
            <a:prstGeom prst="rect">
              <a:avLst/>
            </a:prstGeom>
          </p:spPr>
        </p:pic>
        <p:sp>
          <p:nvSpPr>
            <p:cNvPr id="67" name="TextBox 66"/>
            <p:cNvSpPr txBox="1"/>
            <p:nvPr/>
          </p:nvSpPr>
          <p:spPr>
            <a:xfrm>
              <a:off x="8101218" y="4288639"/>
              <a:ext cx="2819550" cy="1354217"/>
            </a:xfrm>
            <a:prstGeom prst="rect">
              <a:avLst/>
            </a:prstGeom>
            <a:noFill/>
            <a:ln>
              <a:noFill/>
            </a:ln>
          </p:spPr>
          <p:txBody>
            <a:bodyPr wrap="square" lIns="0" tIns="0" rIns="0" bIns="0" anchor="t">
              <a:spAutoFit/>
            </a:bodyPr>
            <a:lstStyle/>
            <a:p>
              <a:pPr algn="ctr"/>
              <a:r>
                <a:rPr sz="2200" b="1" i="0">
                  <a:latin typeface="Trebuchet MS" panose="020B0603020202020204" pitchFamily="34" charset="0"/>
                </a:rPr>
                <a:t>Benefits</a:t>
              </a:r>
            </a:p>
            <a:p>
              <a:pPr algn="ctr">
                <a:spcAft>
                  <a:spcPts val="1200"/>
                </a:spcAft>
              </a:pPr>
              <a:r>
                <a:rPr sz="2200" b="0" i="0">
                  <a:latin typeface="Trebuchet MS" panose="020B0603020202020204" pitchFamily="34" charset="0"/>
                </a:rPr>
                <a:t>Reliable for portfolios with sufficient claims history</a:t>
              </a:r>
            </a:p>
          </p:txBody>
        </p:sp>
      </p:grpSp>
      <p:sp>
        <p:nvSpPr>
          <p:cNvPr id="3" name="Subtitle 3">
            <a:extLst>
              <a:ext uri="{FF2B5EF4-FFF2-40B4-BE49-F238E27FC236}">
                <a16:creationId xmlns:a16="http://schemas.microsoft.com/office/drawing/2014/main" id="{6B2B616B-CBC9-2111-31F1-A0DD26AA9E8D}"/>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Pricing Methodology</a:t>
            </a:r>
          </a:p>
        </p:txBody>
      </p:sp>
      <p:sp>
        <p:nvSpPr>
          <p:cNvPr id="9" name="Rectangle: Rounded Corners 8">
            <a:extLst>
              <a:ext uri="{FF2B5EF4-FFF2-40B4-BE49-F238E27FC236}">
                <a16:creationId xmlns:a16="http://schemas.microsoft.com/office/drawing/2014/main" id="{DD012046-5364-790D-7A31-7347EC6A8340}"/>
              </a:ext>
            </a:extLst>
          </p:cNvPr>
          <p:cNvSpPr/>
          <p:nvPr/>
        </p:nvSpPr>
        <p:spPr bwMode="auto">
          <a:xfrm>
            <a:off x="2070200" y="1014590"/>
            <a:ext cx="3581399" cy="601089"/>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a:ln>
                  <a:noFill/>
                </a:ln>
                <a:solidFill>
                  <a:schemeClr val="tx1"/>
                </a:solidFill>
                <a:effectLst/>
                <a:latin typeface="Trebuchet MS" panose="020B0603020202020204" pitchFamily="34" charset="0"/>
              </a:rPr>
              <a:t>Exposure Rating</a:t>
            </a:r>
          </a:p>
        </p:txBody>
      </p:sp>
      <p:sp>
        <p:nvSpPr>
          <p:cNvPr id="10" name="Rectangle: Rounded Corners 9">
            <a:extLst>
              <a:ext uri="{FF2B5EF4-FFF2-40B4-BE49-F238E27FC236}">
                <a16:creationId xmlns:a16="http://schemas.microsoft.com/office/drawing/2014/main" id="{C899AF4C-5935-2EAC-E968-3E97E79EF686}"/>
              </a:ext>
            </a:extLst>
          </p:cNvPr>
          <p:cNvSpPr/>
          <p:nvPr/>
        </p:nvSpPr>
        <p:spPr bwMode="auto">
          <a:xfrm>
            <a:off x="2070200" y="3742311"/>
            <a:ext cx="3581399" cy="601089"/>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a:ln>
                  <a:noFill/>
                </a:ln>
                <a:solidFill>
                  <a:schemeClr val="tx1"/>
                </a:solidFill>
                <a:effectLst/>
                <a:latin typeface="Trebuchet MS" panose="020B0603020202020204" pitchFamily="34" charset="0"/>
              </a:rPr>
              <a:t>Experience Rating</a:t>
            </a:r>
          </a:p>
        </p:txBody>
      </p:sp>
    </p:spTree>
    <p:extLst>
      <p:ext uri="{BB962C8B-B14F-4D97-AF65-F5344CB8AC3E}">
        <p14:creationId xmlns:p14="http://schemas.microsoft.com/office/powerpoint/2010/main" val="3930005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68" name="Rectangle 67"/>
          <p:cNvSpPr/>
          <p:nvPr/>
        </p:nvSpPr>
        <p:spPr>
          <a:xfrm>
            <a:off x="1963205" y="837774"/>
            <a:ext cx="8686800"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70" name="Rectangle 69"/>
          <p:cNvSpPr/>
          <p:nvPr/>
        </p:nvSpPr>
        <p:spPr>
          <a:xfrm>
            <a:off x="3156955" y="837774"/>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71" name="TextBox 70"/>
          <p:cNvSpPr txBox="1"/>
          <p:nvPr/>
        </p:nvSpPr>
        <p:spPr>
          <a:xfrm>
            <a:off x="3156955" y="837774"/>
            <a:ext cx="304800" cy="246221"/>
          </a:xfrm>
          <a:prstGeom prst="rect">
            <a:avLst/>
          </a:prstGeom>
          <a:noFill/>
          <a:ln>
            <a:noFill/>
          </a:ln>
        </p:spPr>
        <p:txBody>
          <a:bodyPr wrap="square" lIns="0" tIns="0" rIns="0" bIns="0" anchor="t">
            <a:spAutoFit/>
          </a:bodyPr>
          <a:lstStyle/>
          <a:p>
            <a:pPr algn="ctr"/>
            <a:endParaRPr sz="1600">
              <a:latin typeface="Trebuchet MS" panose="020B0603020202020204" pitchFamily="34" charset="0"/>
            </a:endParaRPr>
          </a:p>
        </p:txBody>
      </p:sp>
      <p:sp>
        <p:nvSpPr>
          <p:cNvPr id="75" name="Rectangle 74"/>
          <p:cNvSpPr/>
          <p:nvPr/>
        </p:nvSpPr>
        <p:spPr>
          <a:xfrm>
            <a:off x="6350285" y="840751"/>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76" name="TextBox 75"/>
          <p:cNvSpPr txBox="1"/>
          <p:nvPr/>
        </p:nvSpPr>
        <p:spPr>
          <a:xfrm>
            <a:off x="6350285" y="840751"/>
            <a:ext cx="304800" cy="246221"/>
          </a:xfrm>
          <a:prstGeom prst="rect">
            <a:avLst/>
          </a:prstGeom>
          <a:noFill/>
          <a:ln>
            <a:noFill/>
          </a:ln>
        </p:spPr>
        <p:txBody>
          <a:bodyPr wrap="square" lIns="0" tIns="0" rIns="0" bIns="0" anchor="t">
            <a:spAutoFit/>
          </a:bodyPr>
          <a:lstStyle/>
          <a:p>
            <a:pPr algn="ctr"/>
            <a:endParaRPr sz="1600">
              <a:latin typeface="Trebuchet MS" panose="020B0603020202020204" pitchFamily="34" charset="0"/>
            </a:endParaRPr>
          </a:p>
        </p:txBody>
      </p:sp>
      <p:sp>
        <p:nvSpPr>
          <p:cNvPr id="80" name="Rectangle 79"/>
          <p:cNvSpPr/>
          <p:nvPr/>
        </p:nvSpPr>
        <p:spPr>
          <a:xfrm>
            <a:off x="9590054" y="837774"/>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81" name="TextBox 80"/>
          <p:cNvSpPr txBox="1"/>
          <p:nvPr/>
        </p:nvSpPr>
        <p:spPr>
          <a:xfrm>
            <a:off x="9590054" y="837774"/>
            <a:ext cx="304800" cy="246221"/>
          </a:xfrm>
          <a:prstGeom prst="rect">
            <a:avLst/>
          </a:prstGeom>
          <a:noFill/>
          <a:ln>
            <a:noFill/>
          </a:ln>
        </p:spPr>
        <p:txBody>
          <a:bodyPr wrap="square" lIns="0" tIns="0" rIns="0" bIns="0" anchor="t">
            <a:spAutoFit/>
          </a:bodyPr>
          <a:lstStyle/>
          <a:p>
            <a:pPr algn="ctr"/>
            <a:endParaRPr sz="1600">
              <a:latin typeface="Trebuchet MS" panose="020B0603020202020204" pitchFamily="34" charset="0"/>
            </a:endParaRPr>
          </a:p>
        </p:txBody>
      </p:sp>
      <p:sp>
        <p:nvSpPr>
          <p:cNvPr id="4" name="Subtitle 3">
            <a:extLst>
              <a:ext uri="{FF2B5EF4-FFF2-40B4-BE49-F238E27FC236}">
                <a16:creationId xmlns:a16="http://schemas.microsoft.com/office/drawing/2014/main" id="{B56E51D9-9874-FFD7-54BF-A4F606C85177}"/>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Data Requirements</a:t>
            </a:r>
          </a:p>
        </p:txBody>
      </p:sp>
      <p:graphicFrame>
        <p:nvGraphicFramePr>
          <p:cNvPr id="6" name="Diagram 5">
            <a:extLst>
              <a:ext uri="{FF2B5EF4-FFF2-40B4-BE49-F238E27FC236}">
                <a16:creationId xmlns:a16="http://schemas.microsoft.com/office/drawing/2014/main" id="{77809F4E-B256-6318-2C14-A1459D6612A8}"/>
              </a:ext>
            </a:extLst>
          </p:cNvPr>
          <p:cNvGraphicFramePr/>
          <p:nvPr>
            <p:extLst>
              <p:ext uri="{D42A27DB-BD31-4B8C-83A1-F6EECF244321}">
                <p14:modId xmlns:p14="http://schemas.microsoft.com/office/powerpoint/2010/main" val="1770993848"/>
              </p:ext>
            </p:extLst>
          </p:nvPr>
        </p:nvGraphicFramePr>
        <p:xfrm>
          <a:off x="1980493" y="1083995"/>
          <a:ext cx="8763707" cy="541684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986289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68" name="Rectangle 67"/>
          <p:cNvSpPr/>
          <p:nvPr/>
        </p:nvSpPr>
        <p:spPr>
          <a:xfrm>
            <a:off x="1963205" y="837774"/>
            <a:ext cx="8686800"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70" name="Rectangle 69"/>
          <p:cNvSpPr/>
          <p:nvPr/>
        </p:nvSpPr>
        <p:spPr>
          <a:xfrm>
            <a:off x="3156955" y="837774"/>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71" name="TextBox 70"/>
          <p:cNvSpPr txBox="1"/>
          <p:nvPr/>
        </p:nvSpPr>
        <p:spPr>
          <a:xfrm>
            <a:off x="3156955" y="837774"/>
            <a:ext cx="304800" cy="246221"/>
          </a:xfrm>
          <a:prstGeom prst="rect">
            <a:avLst/>
          </a:prstGeom>
          <a:noFill/>
          <a:ln>
            <a:noFill/>
          </a:ln>
        </p:spPr>
        <p:txBody>
          <a:bodyPr wrap="square" lIns="0" tIns="0" rIns="0" bIns="0" anchor="t">
            <a:spAutoFit/>
          </a:bodyPr>
          <a:lstStyle/>
          <a:p>
            <a:pPr algn="ctr"/>
            <a:endParaRPr sz="1600">
              <a:latin typeface="Trebuchet MS" panose="020B0603020202020204" pitchFamily="34" charset="0"/>
            </a:endParaRPr>
          </a:p>
        </p:txBody>
      </p:sp>
      <p:sp>
        <p:nvSpPr>
          <p:cNvPr id="75" name="Rectangle 74"/>
          <p:cNvSpPr/>
          <p:nvPr/>
        </p:nvSpPr>
        <p:spPr>
          <a:xfrm>
            <a:off x="6350285" y="840751"/>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76" name="TextBox 75"/>
          <p:cNvSpPr txBox="1"/>
          <p:nvPr/>
        </p:nvSpPr>
        <p:spPr>
          <a:xfrm>
            <a:off x="6350285" y="840751"/>
            <a:ext cx="304800" cy="246221"/>
          </a:xfrm>
          <a:prstGeom prst="rect">
            <a:avLst/>
          </a:prstGeom>
          <a:noFill/>
          <a:ln>
            <a:noFill/>
          </a:ln>
        </p:spPr>
        <p:txBody>
          <a:bodyPr wrap="square" lIns="0" tIns="0" rIns="0" bIns="0" anchor="t">
            <a:spAutoFit/>
          </a:bodyPr>
          <a:lstStyle/>
          <a:p>
            <a:pPr algn="ctr"/>
            <a:endParaRPr sz="1600">
              <a:latin typeface="Trebuchet MS" panose="020B0603020202020204" pitchFamily="34" charset="0"/>
            </a:endParaRPr>
          </a:p>
        </p:txBody>
      </p:sp>
      <p:sp>
        <p:nvSpPr>
          <p:cNvPr id="80" name="Rectangle 79"/>
          <p:cNvSpPr/>
          <p:nvPr/>
        </p:nvSpPr>
        <p:spPr>
          <a:xfrm>
            <a:off x="9590054" y="837774"/>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81" name="TextBox 80"/>
          <p:cNvSpPr txBox="1"/>
          <p:nvPr/>
        </p:nvSpPr>
        <p:spPr>
          <a:xfrm>
            <a:off x="9590054" y="837774"/>
            <a:ext cx="304800" cy="246221"/>
          </a:xfrm>
          <a:prstGeom prst="rect">
            <a:avLst/>
          </a:prstGeom>
          <a:noFill/>
          <a:ln>
            <a:noFill/>
          </a:ln>
        </p:spPr>
        <p:txBody>
          <a:bodyPr wrap="square" lIns="0" tIns="0" rIns="0" bIns="0" anchor="t">
            <a:spAutoFit/>
          </a:bodyPr>
          <a:lstStyle/>
          <a:p>
            <a:pPr algn="ctr"/>
            <a:endParaRPr sz="1600">
              <a:latin typeface="Trebuchet MS" panose="020B0603020202020204" pitchFamily="34" charset="0"/>
            </a:endParaRPr>
          </a:p>
        </p:txBody>
      </p:sp>
      <p:sp>
        <p:nvSpPr>
          <p:cNvPr id="4" name="Subtitle 3">
            <a:extLst>
              <a:ext uri="{FF2B5EF4-FFF2-40B4-BE49-F238E27FC236}">
                <a16:creationId xmlns:a16="http://schemas.microsoft.com/office/drawing/2014/main" id="{B56E51D9-9874-FFD7-54BF-A4F606C85177}"/>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Pricing Approach</a:t>
            </a:r>
          </a:p>
        </p:txBody>
      </p:sp>
      <p:graphicFrame>
        <p:nvGraphicFramePr>
          <p:cNvPr id="3" name="Diagram 2">
            <a:extLst>
              <a:ext uri="{FF2B5EF4-FFF2-40B4-BE49-F238E27FC236}">
                <a16:creationId xmlns:a16="http://schemas.microsoft.com/office/drawing/2014/main" id="{AEB8BC7F-5DB2-847C-D54A-71DB2055C7ED}"/>
              </a:ext>
            </a:extLst>
          </p:cNvPr>
          <p:cNvGraphicFramePr/>
          <p:nvPr>
            <p:extLst>
              <p:ext uri="{D42A27DB-BD31-4B8C-83A1-F6EECF244321}">
                <p14:modId xmlns:p14="http://schemas.microsoft.com/office/powerpoint/2010/main" val="4060314794"/>
              </p:ext>
            </p:extLst>
          </p:nvPr>
        </p:nvGraphicFramePr>
        <p:xfrm>
          <a:off x="1828800" y="990600"/>
          <a:ext cx="10009151" cy="599884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474004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68" name="Rectangle 67"/>
          <p:cNvSpPr/>
          <p:nvPr/>
        </p:nvSpPr>
        <p:spPr>
          <a:xfrm>
            <a:off x="1963205" y="837774"/>
            <a:ext cx="8686800"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70" name="Rectangle 69"/>
          <p:cNvSpPr/>
          <p:nvPr/>
        </p:nvSpPr>
        <p:spPr>
          <a:xfrm>
            <a:off x="3156955" y="837774"/>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71" name="TextBox 70"/>
          <p:cNvSpPr txBox="1"/>
          <p:nvPr/>
        </p:nvSpPr>
        <p:spPr>
          <a:xfrm>
            <a:off x="3156955" y="837774"/>
            <a:ext cx="304800" cy="246221"/>
          </a:xfrm>
          <a:prstGeom prst="rect">
            <a:avLst/>
          </a:prstGeom>
          <a:noFill/>
          <a:ln>
            <a:noFill/>
          </a:ln>
        </p:spPr>
        <p:txBody>
          <a:bodyPr wrap="square" lIns="0" tIns="0" rIns="0" bIns="0" anchor="t">
            <a:spAutoFit/>
          </a:bodyPr>
          <a:lstStyle/>
          <a:p>
            <a:pPr algn="ctr"/>
            <a:endParaRPr sz="1600">
              <a:latin typeface="Trebuchet MS" panose="020B0603020202020204" pitchFamily="34" charset="0"/>
            </a:endParaRPr>
          </a:p>
        </p:txBody>
      </p:sp>
      <p:sp>
        <p:nvSpPr>
          <p:cNvPr id="75" name="Rectangle 74"/>
          <p:cNvSpPr/>
          <p:nvPr/>
        </p:nvSpPr>
        <p:spPr>
          <a:xfrm>
            <a:off x="6350285" y="840751"/>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76" name="TextBox 75"/>
          <p:cNvSpPr txBox="1"/>
          <p:nvPr/>
        </p:nvSpPr>
        <p:spPr>
          <a:xfrm>
            <a:off x="6350285" y="840751"/>
            <a:ext cx="304800" cy="246221"/>
          </a:xfrm>
          <a:prstGeom prst="rect">
            <a:avLst/>
          </a:prstGeom>
          <a:noFill/>
          <a:ln>
            <a:noFill/>
          </a:ln>
        </p:spPr>
        <p:txBody>
          <a:bodyPr wrap="square" lIns="0" tIns="0" rIns="0" bIns="0" anchor="t">
            <a:spAutoFit/>
          </a:bodyPr>
          <a:lstStyle/>
          <a:p>
            <a:pPr algn="ctr"/>
            <a:endParaRPr sz="1600">
              <a:latin typeface="Trebuchet MS" panose="020B0603020202020204" pitchFamily="34" charset="0"/>
            </a:endParaRPr>
          </a:p>
        </p:txBody>
      </p:sp>
      <p:sp>
        <p:nvSpPr>
          <p:cNvPr id="80" name="Rectangle 79"/>
          <p:cNvSpPr/>
          <p:nvPr/>
        </p:nvSpPr>
        <p:spPr>
          <a:xfrm>
            <a:off x="9590054" y="837774"/>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latin typeface="Trebuchet MS" panose="020B0603020202020204" pitchFamily="34" charset="0"/>
            </a:endParaRPr>
          </a:p>
        </p:txBody>
      </p:sp>
      <p:sp>
        <p:nvSpPr>
          <p:cNvPr id="81" name="TextBox 80"/>
          <p:cNvSpPr txBox="1"/>
          <p:nvPr/>
        </p:nvSpPr>
        <p:spPr>
          <a:xfrm>
            <a:off x="9590054" y="837774"/>
            <a:ext cx="304800" cy="246221"/>
          </a:xfrm>
          <a:prstGeom prst="rect">
            <a:avLst/>
          </a:prstGeom>
          <a:noFill/>
          <a:ln>
            <a:noFill/>
          </a:ln>
        </p:spPr>
        <p:txBody>
          <a:bodyPr wrap="square" lIns="0" tIns="0" rIns="0" bIns="0" anchor="t">
            <a:spAutoFit/>
          </a:bodyPr>
          <a:lstStyle/>
          <a:p>
            <a:pPr algn="ctr"/>
            <a:endParaRPr sz="1600">
              <a:latin typeface="Trebuchet MS" panose="020B0603020202020204" pitchFamily="34" charset="0"/>
            </a:endParaRPr>
          </a:p>
        </p:txBody>
      </p:sp>
      <p:sp>
        <p:nvSpPr>
          <p:cNvPr id="4" name="Subtitle 3">
            <a:extLst>
              <a:ext uri="{FF2B5EF4-FFF2-40B4-BE49-F238E27FC236}">
                <a16:creationId xmlns:a16="http://schemas.microsoft.com/office/drawing/2014/main" id="{B56E51D9-9874-FFD7-54BF-A4F606C85177}"/>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What are Large Losses?</a:t>
            </a:r>
          </a:p>
        </p:txBody>
      </p:sp>
      <p:graphicFrame>
        <p:nvGraphicFramePr>
          <p:cNvPr id="6" name="Diagram 5">
            <a:extLst>
              <a:ext uri="{FF2B5EF4-FFF2-40B4-BE49-F238E27FC236}">
                <a16:creationId xmlns:a16="http://schemas.microsoft.com/office/drawing/2014/main" id="{77809F4E-B256-6318-2C14-A1459D6612A8}"/>
              </a:ext>
            </a:extLst>
          </p:cNvPr>
          <p:cNvGraphicFramePr/>
          <p:nvPr>
            <p:extLst>
              <p:ext uri="{D42A27DB-BD31-4B8C-83A1-F6EECF244321}">
                <p14:modId xmlns:p14="http://schemas.microsoft.com/office/powerpoint/2010/main" val="1876476241"/>
              </p:ext>
            </p:extLst>
          </p:nvPr>
        </p:nvGraphicFramePr>
        <p:xfrm>
          <a:off x="1980493" y="1083995"/>
          <a:ext cx="5479097" cy="50738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0" name="Picture 9" descr="image.png">
            <a:extLst>
              <a:ext uri="{FF2B5EF4-FFF2-40B4-BE49-F238E27FC236}">
                <a16:creationId xmlns:a16="http://schemas.microsoft.com/office/drawing/2014/main" id="{BA4EE2AA-7316-885F-E0BD-6521939F7992}"/>
              </a:ext>
            </a:extLst>
          </p:cNvPr>
          <p:cNvPicPr>
            <a:picLocks noChangeAspect="1"/>
          </p:cNvPicPr>
          <p:nvPr/>
        </p:nvPicPr>
        <p:blipFill>
          <a:blip r:embed="rId11"/>
          <a:stretch>
            <a:fillRect/>
          </a:stretch>
        </p:blipFill>
        <p:spPr>
          <a:xfrm>
            <a:off x="2286000" y="1193426"/>
            <a:ext cx="569043" cy="569043"/>
          </a:xfrm>
          <a:prstGeom prst="rect">
            <a:avLst/>
          </a:prstGeom>
        </p:spPr>
      </p:pic>
      <p:pic>
        <p:nvPicPr>
          <p:cNvPr id="11" name="Picture 10" descr="image.png">
            <a:extLst>
              <a:ext uri="{FF2B5EF4-FFF2-40B4-BE49-F238E27FC236}">
                <a16:creationId xmlns:a16="http://schemas.microsoft.com/office/drawing/2014/main" id="{588E8455-04AE-C442-E51C-CAC058194D74}"/>
              </a:ext>
            </a:extLst>
          </p:cNvPr>
          <p:cNvPicPr>
            <a:picLocks noChangeAspect="1"/>
          </p:cNvPicPr>
          <p:nvPr/>
        </p:nvPicPr>
        <p:blipFill>
          <a:blip r:embed="rId12"/>
          <a:stretch>
            <a:fillRect/>
          </a:stretch>
        </p:blipFill>
        <p:spPr>
          <a:xfrm>
            <a:off x="2286000" y="3809624"/>
            <a:ext cx="569043" cy="569043"/>
          </a:xfrm>
          <a:prstGeom prst="rect">
            <a:avLst/>
          </a:prstGeom>
        </p:spPr>
      </p:pic>
      <p:graphicFrame>
        <p:nvGraphicFramePr>
          <p:cNvPr id="12" name="Diagram 11">
            <a:extLst>
              <a:ext uri="{FF2B5EF4-FFF2-40B4-BE49-F238E27FC236}">
                <a16:creationId xmlns:a16="http://schemas.microsoft.com/office/drawing/2014/main" id="{81593AE9-5087-9833-2E7E-3C8FD0C6C908}"/>
              </a:ext>
            </a:extLst>
          </p:cNvPr>
          <p:cNvGraphicFramePr/>
          <p:nvPr>
            <p:extLst>
              <p:ext uri="{D42A27DB-BD31-4B8C-83A1-F6EECF244321}">
                <p14:modId xmlns:p14="http://schemas.microsoft.com/office/powerpoint/2010/main" val="2533441540"/>
              </p:ext>
            </p:extLst>
          </p:nvPr>
        </p:nvGraphicFramePr>
        <p:xfrm>
          <a:off x="7765097" y="1306617"/>
          <a:ext cx="4123629" cy="485121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13" name="Picture 12" descr="image.png">
            <a:extLst>
              <a:ext uri="{FF2B5EF4-FFF2-40B4-BE49-F238E27FC236}">
                <a16:creationId xmlns:a16="http://schemas.microsoft.com/office/drawing/2014/main" id="{0FC9C1E5-471F-977F-C49B-4AB13DBC1594}"/>
              </a:ext>
            </a:extLst>
          </p:cNvPr>
          <p:cNvPicPr>
            <a:picLocks noChangeAspect="1"/>
          </p:cNvPicPr>
          <p:nvPr/>
        </p:nvPicPr>
        <p:blipFill>
          <a:blip r:embed="rId18"/>
          <a:stretch>
            <a:fillRect/>
          </a:stretch>
        </p:blipFill>
        <p:spPr>
          <a:xfrm>
            <a:off x="8063004" y="2366950"/>
            <a:ext cx="666600" cy="666600"/>
          </a:xfrm>
          <a:prstGeom prst="rect">
            <a:avLst/>
          </a:prstGeom>
        </p:spPr>
      </p:pic>
    </p:spTree>
    <p:extLst>
      <p:ext uri="{BB962C8B-B14F-4D97-AF65-F5344CB8AC3E}">
        <p14:creationId xmlns:p14="http://schemas.microsoft.com/office/powerpoint/2010/main" val="38752172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rebuchet MS" panose="020B0603020202020204" pitchFamily="34" charset="0"/>
                <a:ea typeface="+mn-ea"/>
                <a:cs typeface="+mn-cs"/>
              </a:rPr>
              <a:t>www.actuariesindia.org</a:t>
            </a:r>
          </a:p>
        </p:txBody>
      </p:sp>
      <p:sp>
        <p:nvSpPr>
          <p:cNvPr id="70" name="Rectangle 69"/>
          <p:cNvSpPr/>
          <p:nvPr/>
        </p:nvSpPr>
        <p:spPr>
          <a:xfrm>
            <a:off x="3156955" y="837774"/>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srgbClr val="FFFFFF"/>
              </a:solidFill>
              <a:effectLst/>
              <a:uLnTx/>
              <a:uFillTx/>
              <a:latin typeface="Trebuchet MS" panose="020B0603020202020204" pitchFamily="34" charset="0"/>
              <a:ea typeface="+mn-ea"/>
              <a:cs typeface="+mn-cs"/>
            </a:endParaRPr>
          </a:p>
        </p:txBody>
      </p:sp>
      <p:sp>
        <p:nvSpPr>
          <p:cNvPr id="71" name="TextBox 70"/>
          <p:cNvSpPr txBox="1"/>
          <p:nvPr/>
        </p:nvSpPr>
        <p:spPr>
          <a:xfrm>
            <a:off x="3156955" y="837774"/>
            <a:ext cx="304800" cy="246221"/>
          </a:xfrm>
          <a:prstGeom prst="rect">
            <a:avLst/>
          </a:prstGeom>
          <a:noFill/>
          <a:ln>
            <a:noFill/>
          </a:ln>
        </p:spPr>
        <p:txBody>
          <a:bodyPr wrap="square" lIns="0" tIns="0" rIns="0" bIns="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srgbClr val="000000"/>
              </a:solidFill>
              <a:effectLst/>
              <a:uLnTx/>
              <a:uFillTx/>
              <a:latin typeface="Trebuchet MS" panose="020B0603020202020204" pitchFamily="34" charset="0"/>
              <a:ea typeface="+mn-ea"/>
              <a:cs typeface="+mn-cs"/>
            </a:endParaRPr>
          </a:p>
        </p:txBody>
      </p:sp>
      <p:sp>
        <p:nvSpPr>
          <p:cNvPr id="75" name="Rectangle 74"/>
          <p:cNvSpPr/>
          <p:nvPr/>
        </p:nvSpPr>
        <p:spPr>
          <a:xfrm>
            <a:off x="6350285" y="840751"/>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srgbClr val="FFFFFF"/>
              </a:solidFill>
              <a:effectLst/>
              <a:uLnTx/>
              <a:uFillTx/>
              <a:latin typeface="Trebuchet MS" panose="020B0603020202020204" pitchFamily="34" charset="0"/>
              <a:ea typeface="+mn-ea"/>
              <a:cs typeface="+mn-cs"/>
            </a:endParaRPr>
          </a:p>
        </p:txBody>
      </p:sp>
      <p:sp>
        <p:nvSpPr>
          <p:cNvPr id="76" name="TextBox 75"/>
          <p:cNvSpPr txBox="1"/>
          <p:nvPr/>
        </p:nvSpPr>
        <p:spPr>
          <a:xfrm>
            <a:off x="6350285" y="840751"/>
            <a:ext cx="304800" cy="246221"/>
          </a:xfrm>
          <a:prstGeom prst="rect">
            <a:avLst/>
          </a:prstGeom>
          <a:noFill/>
          <a:ln>
            <a:noFill/>
          </a:ln>
        </p:spPr>
        <p:txBody>
          <a:bodyPr wrap="square" lIns="0" tIns="0" rIns="0" bIns="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srgbClr val="000000"/>
              </a:solidFill>
              <a:effectLst/>
              <a:uLnTx/>
              <a:uFillTx/>
              <a:latin typeface="Trebuchet MS" panose="020B0603020202020204" pitchFamily="34" charset="0"/>
              <a:ea typeface="+mn-ea"/>
              <a:cs typeface="+mn-cs"/>
            </a:endParaRPr>
          </a:p>
        </p:txBody>
      </p:sp>
      <p:sp>
        <p:nvSpPr>
          <p:cNvPr id="80" name="Rectangle 79"/>
          <p:cNvSpPr/>
          <p:nvPr/>
        </p:nvSpPr>
        <p:spPr>
          <a:xfrm>
            <a:off x="9590054" y="837774"/>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srgbClr val="FFFFFF"/>
              </a:solidFill>
              <a:effectLst/>
              <a:uLnTx/>
              <a:uFillTx/>
              <a:latin typeface="Trebuchet MS" panose="020B0603020202020204" pitchFamily="34" charset="0"/>
              <a:ea typeface="+mn-ea"/>
              <a:cs typeface="+mn-cs"/>
            </a:endParaRPr>
          </a:p>
        </p:txBody>
      </p:sp>
      <p:sp>
        <p:nvSpPr>
          <p:cNvPr id="81" name="TextBox 80"/>
          <p:cNvSpPr txBox="1"/>
          <p:nvPr/>
        </p:nvSpPr>
        <p:spPr>
          <a:xfrm>
            <a:off x="9590054" y="837774"/>
            <a:ext cx="304800" cy="246221"/>
          </a:xfrm>
          <a:prstGeom prst="rect">
            <a:avLst/>
          </a:prstGeom>
          <a:noFill/>
          <a:ln>
            <a:noFill/>
          </a:ln>
        </p:spPr>
        <p:txBody>
          <a:bodyPr wrap="square" lIns="0" tIns="0" rIns="0" bIns="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srgbClr val="000000"/>
              </a:solidFill>
              <a:effectLst/>
              <a:uLnTx/>
              <a:uFillTx/>
              <a:latin typeface="Trebuchet MS" panose="020B0603020202020204" pitchFamily="34" charset="0"/>
              <a:ea typeface="+mn-ea"/>
              <a:cs typeface="+mn-cs"/>
            </a:endParaRPr>
          </a:p>
        </p:txBody>
      </p:sp>
      <p:sp>
        <p:nvSpPr>
          <p:cNvPr id="4" name="Subtitle 3">
            <a:extLst>
              <a:ext uri="{FF2B5EF4-FFF2-40B4-BE49-F238E27FC236}">
                <a16:creationId xmlns:a16="http://schemas.microsoft.com/office/drawing/2014/main" id="{B56E51D9-9874-FFD7-54BF-A4F606C85177}"/>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IN" sz="4400" b="1" i="0" u="none" strike="noStrike" kern="1200" cap="none" spc="0" normalizeH="0" baseline="0" noProof="0" dirty="0">
                <a:ln>
                  <a:noFill/>
                </a:ln>
                <a:solidFill>
                  <a:srgbClr val="105F9A"/>
                </a:solidFill>
                <a:effectLst/>
                <a:uLnTx/>
                <a:uFillTx/>
                <a:latin typeface="Trebuchet MS" panose="020B0603020202020204" pitchFamily="34" charset="0"/>
                <a:ea typeface="+mn-ea"/>
                <a:cs typeface="+mn-cs"/>
              </a:rPr>
              <a:t>Pricing Large Losses</a:t>
            </a:r>
          </a:p>
        </p:txBody>
      </p:sp>
      <p:graphicFrame>
        <p:nvGraphicFramePr>
          <p:cNvPr id="8" name="Diagram 7">
            <a:extLst>
              <a:ext uri="{FF2B5EF4-FFF2-40B4-BE49-F238E27FC236}">
                <a16:creationId xmlns:a16="http://schemas.microsoft.com/office/drawing/2014/main" id="{9247129A-BEFE-EE47-5E83-2EE80827F1BE}"/>
              </a:ext>
            </a:extLst>
          </p:cNvPr>
          <p:cNvGraphicFramePr/>
          <p:nvPr>
            <p:extLst>
              <p:ext uri="{D42A27DB-BD31-4B8C-83A1-F6EECF244321}">
                <p14:modId xmlns:p14="http://schemas.microsoft.com/office/powerpoint/2010/main" val="2143030248"/>
              </p:ext>
            </p:extLst>
          </p:nvPr>
        </p:nvGraphicFramePr>
        <p:xfrm>
          <a:off x="1853747" y="940563"/>
          <a:ext cx="10185854" cy="586464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690706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Agenda</a:t>
            </a:r>
          </a:p>
        </p:txBody>
      </p:sp>
      <p:graphicFrame>
        <p:nvGraphicFramePr>
          <p:cNvPr id="3" name="Diagram 2">
            <a:extLst>
              <a:ext uri="{FF2B5EF4-FFF2-40B4-BE49-F238E27FC236}">
                <a16:creationId xmlns:a16="http://schemas.microsoft.com/office/drawing/2014/main" id="{B5887E56-46DE-22F7-E682-98C306EA8D7C}"/>
              </a:ext>
            </a:extLst>
          </p:cNvPr>
          <p:cNvGraphicFramePr/>
          <p:nvPr>
            <p:extLst>
              <p:ext uri="{D42A27DB-BD31-4B8C-83A1-F6EECF244321}">
                <p14:modId xmlns:p14="http://schemas.microsoft.com/office/powerpoint/2010/main" val="404765262"/>
              </p:ext>
            </p:extLst>
          </p:nvPr>
        </p:nvGraphicFramePr>
        <p:xfrm>
          <a:off x="2582841" y="1167370"/>
          <a:ext cx="7018359" cy="49286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0924122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rebuchet MS" panose="020B0603020202020204" pitchFamily="34" charset="0"/>
                <a:ea typeface="+mn-ea"/>
                <a:cs typeface="+mn-cs"/>
              </a:rPr>
              <a:t>www.actuariesindia.org</a:t>
            </a:r>
          </a:p>
        </p:txBody>
      </p:sp>
      <p:sp>
        <p:nvSpPr>
          <p:cNvPr id="9" name="Subtitle 3">
            <a:extLst>
              <a:ext uri="{FF2B5EF4-FFF2-40B4-BE49-F238E27FC236}">
                <a16:creationId xmlns:a16="http://schemas.microsoft.com/office/drawing/2014/main" id="{3E9E7590-569C-2690-BD65-CCECAB540D53}"/>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IN" sz="4400" b="1" i="0" u="none" strike="noStrike" kern="1200" cap="none" spc="0" normalizeH="0" baseline="0" noProof="0">
                <a:ln>
                  <a:noFill/>
                </a:ln>
                <a:solidFill>
                  <a:srgbClr val="105F9A"/>
                </a:solidFill>
                <a:effectLst/>
                <a:uLnTx/>
                <a:uFillTx/>
                <a:latin typeface="Trebuchet MS" panose="020B0603020202020204" pitchFamily="34" charset="0"/>
                <a:ea typeface="+mn-ea"/>
                <a:cs typeface="+mn-cs"/>
              </a:rPr>
              <a:t>Impact of Reserving Assumptions</a:t>
            </a:r>
          </a:p>
        </p:txBody>
      </p:sp>
      <p:graphicFrame>
        <p:nvGraphicFramePr>
          <p:cNvPr id="7" name="Diagram 6">
            <a:extLst>
              <a:ext uri="{FF2B5EF4-FFF2-40B4-BE49-F238E27FC236}">
                <a16:creationId xmlns:a16="http://schemas.microsoft.com/office/drawing/2014/main" id="{0866B1EA-BF0B-B328-8A22-6550E5F0A358}"/>
              </a:ext>
            </a:extLst>
          </p:cNvPr>
          <p:cNvGraphicFramePr/>
          <p:nvPr>
            <p:extLst>
              <p:ext uri="{D42A27DB-BD31-4B8C-83A1-F6EECF244321}">
                <p14:modId xmlns:p14="http://schemas.microsoft.com/office/powerpoint/2010/main" val="4266860659"/>
              </p:ext>
            </p:extLst>
          </p:nvPr>
        </p:nvGraphicFramePr>
        <p:xfrm>
          <a:off x="1905000" y="1236044"/>
          <a:ext cx="4937760" cy="522751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4" name="Diagram 3">
            <a:extLst>
              <a:ext uri="{FF2B5EF4-FFF2-40B4-BE49-F238E27FC236}">
                <a16:creationId xmlns:a16="http://schemas.microsoft.com/office/drawing/2014/main" id="{F7FFF2FE-7803-CDAE-0B2D-73F9B203285B}"/>
              </a:ext>
            </a:extLst>
          </p:cNvPr>
          <p:cNvGraphicFramePr/>
          <p:nvPr>
            <p:extLst>
              <p:ext uri="{D42A27DB-BD31-4B8C-83A1-F6EECF244321}">
                <p14:modId xmlns:p14="http://schemas.microsoft.com/office/powerpoint/2010/main" val="2229939167"/>
              </p:ext>
            </p:extLst>
          </p:nvPr>
        </p:nvGraphicFramePr>
        <p:xfrm>
          <a:off x="7120387" y="1245747"/>
          <a:ext cx="4937760" cy="522751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9767170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rebuchet MS" panose="020B0603020202020204" pitchFamily="34" charset="0"/>
                <a:ea typeface="+mn-ea"/>
                <a:cs typeface="+mn-cs"/>
              </a:rPr>
              <a:t>www.actuariesindia.org</a:t>
            </a:r>
          </a:p>
        </p:txBody>
      </p:sp>
      <p:sp>
        <p:nvSpPr>
          <p:cNvPr id="9" name="Subtitle 3">
            <a:extLst>
              <a:ext uri="{FF2B5EF4-FFF2-40B4-BE49-F238E27FC236}">
                <a16:creationId xmlns:a16="http://schemas.microsoft.com/office/drawing/2014/main" id="{3E9E7590-569C-2690-BD65-CCECAB540D53}"/>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IN" sz="4400" b="1" i="0" u="none" strike="noStrike" kern="1200" cap="none" spc="0" normalizeH="0" baseline="0" noProof="0">
                <a:ln>
                  <a:noFill/>
                </a:ln>
                <a:solidFill>
                  <a:srgbClr val="105F9A"/>
                </a:solidFill>
                <a:effectLst/>
                <a:uLnTx/>
                <a:uFillTx/>
                <a:latin typeface="Trebuchet MS" panose="020B0603020202020204" pitchFamily="34" charset="0"/>
                <a:ea typeface="+mn-ea"/>
                <a:cs typeface="+mn-cs"/>
              </a:rPr>
              <a:t>Impact of Reserving Assumptions</a:t>
            </a:r>
          </a:p>
        </p:txBody>
      </p:sp>
      <p:graphicFrame>
        <p:nvGraphicFramePr>
          <p:cNvPr id="7" name="Diagram 6">
            <a:extLst>
              <a:ext uri="{FF2B5EF4-FFF2-40B4-BE49-F238E27FC236}">
                <a16:creationId xmlns:a16="http://schemas.microsoft.com/office/drawing/2014/main" id="{0866B1EA-BF0B-B328-8A22-6550E5F0A358}"/>
              </a:ext>
            </a:extLst>
          </p:cNvPr>
          <p:cNvGraphicFramePr/>
          <p:nvPr>
            <p:extLst>
              <p:ext uri="{D42A27DB-BD31-4B8C-83A1-F6EECF244321}">
                <p14:modId xmlns:p14="http://schemas.microsoft.com/office/powerpoint/2010/main" val="2638538693"/>
              </p:ext>
            </p:extLst>
          </p:nvPr>
        </p:nvGraphicFramePr>
        <p:xfrm>
          <a:off x="1905000" y="1236044"/>
          <a:ext cx="4937760" cy="522751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4" name="Diagram 3">
            <a:extLst>
              <a:ext uri="{FF2B5EF4-FFF2-40B4-BE49-F238E27FC236}">
                <a16:creationId xmlns:a16="http://schemas.microsoft.com/office/drawing/2014/main" id="{F7FFF2FE-7803-CDAE-0B2D-73F9B203285B}"/>
              </a:ext>
            </a:extLst>
          </p:cNvPr>
          <p:cNvGraphicFramePr/>
          <p:nvPr>
            <p:extLst>
              <p:ext uri="{D42A27DB-BD31-4B8C-83A1-F6EECF244321}">
                <p14:modId xmlns:p14="http://schemas.microsoft.com/office/powerpoint/2010/main" val="2403886770"/>
              </p:ext>
            </p:extLst>
          </p:nvPr>
        </p:nvGraphicFramePr>
        <p:xfrm>
          <a:off x="7120387" y="1245747"/>
          <a:ext cx="4937760" cy="522751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3328331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Agenda</a:t>
            </a:r>
          </a:p>
        </p:txBody>
      </p:sp>
      <p:graphicFrame>
        <p:nvGraphicFramePr>
          <p:cNvPr id="3" name="Diagram 2">
            <a:extLst>
              <a:ext uri="{FF2B5EF4-FFF2-40B4-BE49-F238E27FC236}">
                <a16:creationId xmlns:a16="http://schemas.microsoft.com/office/drawing/2014/main" id="{B5887E56-46DE-22F7-E682-98C306EA8D7C}"/>
              </a:ext>
            </a:extLst>
          </p:cNvPr>
          <p:cNvGraphicFramePr/>
          <p:nvPr>
            <p:extLst>
              <p:ext uri="{D42A27DB-BD31-4B8C-83A1-F6EECF244321}">
                <p14:modId xmlns:p14="http://schemas.microsoft.com/office/powerpoint/2010/main" val="3355568258"/>
              </p:ext>
            </p:extLst>
          </p:nvPr>
        </p:nvGraphicFramePr>
        <p:xfrm>
          <a:off x="2582841" y="1167370"/>
          <a:ext cx="7018359" cy="49286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313578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Agenda</a:t>
            </a:r>
          </a:p>
        </p:txBody>
      </p:sp>
      <p:graphicFrame>
        <p:nvGraphicFramePr>
          <p:cNvPr id="3" name="Diagram 2">
            <a:extLst>
              <a:ext uri="{FF2B5EF4-FFF2-40B4-BE49-F238E27FC236}">
                <a16:creationId xmlns:a16="http://schemas.microsoft.com/office/drawing/2014/main" id="{B5887E56-46DE-22F7-E682-98C306EA8D7C}"/>
              </a:ext>
            </a:extLst>
          </p:cNvPr>
          <p:cNvGraphicFramePr/>
          <p:nvPr>
            <p:extLst>
              <p:ext uri="{D42A27DB-BD31-4B8C-83A1-F6EECF244321}">
                <p14:modId xmlns:p14="http://schemas.microsoft.com/office/powerpoint/2010/main" val="1824942999"/>
              </p:ext>
            </p:extLst>
          </p:nvPr>
        </p:nvGraphicFramePr>
        <p:xfrm>
          <a:off x="2582841" y="1167370"/>
          <a:ext cx="7018359" cy="49286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8717832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rebuchet MS" panose="020B0603020202020204" pitchFamily="34" charset="0"/>
                <a:ea typeface="+mn-ea"/>
                <a:cs typeface="+mn-cs"/>
              </a:rPr>
              <a:t>www.actuariesindia.org</a:t>
            </a:r>
          </a:p>
        </p:txBody>
      </p:sp>
      <p:sp>
        <p:nvSpPr>
          <p:cNvPr id="9" name="Subtitle 3">
            <a:extLst>
              <a:ext uri="{FF2B5EF4-FFF2-40B4-BE49-F238E27FC236}">
                <a16:creationId xmlns:a16="http://schemas.microsoft.com/office/drawing/2014/main" id="{3E9E7590-569C-2690-BD65-CCECAB540D53}"/>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IN" sz="4400" b="1" i="0" u="none" strike="noStrike" kern="1200" cap="none" spc="0" normalizeH="0" baseline="0" noProof="0">
                <a:ln>
                  <a:noFill/>
                </a:ln>
                <a:solidFill>
                  <a:srgbClr val="105F9A"/>
                </a:solidFill>
                <a:effectLst/>
                <a:uLnTx/>
                <a:uFillTx/>
                <a:latin typeface="Trebuchet MS" panose="020B0603020202020204" pitchFamily="34" charset="0"/>
                <a:ea typeface="+mn-ea"/>
                <a:cs typeface="+mn-cs"/>
              </a:rPr>
              <a:t>Solvency Assessment</a:t>
            </a:r>
          </a:p>
        </p:txBody>
      </p:sp>
      <p:graphicFrame>
        <p:nvGraphicFramePr>
          <p:cNvPr id="7" name="Diagram 6">
            <a:extLst>
              <a:ext uri="{FF2B5EF4-FFF2-40B4-BE49-F238E27FC236}">
                <a16:creationId xmlns:a16="http://schemas.microsoft.com/office/drawing/2014/main" id="{0866B1EA-BF0B-B328-8A22-6550E5F0A358}"/>
              </a:ext>
            </a:extLst>
          </p:cNvPr>
          <p:cNvGraphicFramePr/>
          <p:nvPr>
            <p:extLst>
              <p:ext uri="{D42A27DB-BD31-4B8C-83A1-F6EECF244321}">
                <p14:modId xmlns:p14="http://schemas.microsoft.com/office/powerpoint/2010/main" val="606824473"/>
              </p:ext>
            </p:extLst>
          </p:nvPr>
        </p:nvGraphicFramePr>
        <p:xfrm>
          <a:off x="1905000" y="1236044"/>
          <a:ext cx="4937760" cy="522751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4" name="Diagram 3">
            <a:extLst>
              <a:ext uri="{FF2B5EF4-FFF2-40B4-BE49-F238E27FC236}">
                <a16:creationId xmlns:a16="http://schemas.microsoft.com/office/drawing/2014/main" id="{F7FFF2FE-7803-CDAE-0B2D-73F9B203285B}"/>
              </a:ext>
            </a:extLst>
          </p:cNvPr>
          <p:cNvGraphicFramePr/>
          <p:nvPr>
            <p:extLst>
              <p:ext uri="{D42A27DB-BD31-4B8C-83A1-F6EECF244321}">
                <p14:modId xmlns:p14="http://schemas.microsoft.com/office/powerpoint/2010/main" val="3892406182"/>
              </p:ext>
            </p:extLst>
          </p:nvPr>
        </p:nvGraphicFramePr>
        <p:xfrm>
          <a:off x="7120387" y="1245747"/>
          <a:ext cx="4937760" cy="522751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2865425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rebuchet MS" panose="020B0603020202020204" pitchFamily="34" charset="0"/>
                <a:ea typeface="+mn-ea"/>
                <a:cs typeface="+mn-cs"/>
              </a:rPr>
              <a:t>www.actuariesindia.org</a:t>
            </a:r>
          </a:p>
        </p:txBody>
      </p:sp>
      <p:sp>
        <p:nvSpPr>
          <p:cNvPr id="9" name="Subtitle 3">
            <a:extLst>
              <a:ext uri="{FF2B5EF4-FFF2-40B4-BE49-F238E27FC236}">
                <a16:creationId xmlns:a16="http://schemas.microsoft.com/office/drawing/2014/main" id="{3E9E7590-569C-2690-BD65-CCECAB540D53}"/>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IN" sz="4400" b="1" i="0" u="none" strike="noStrike" kern="1200" cap="none" spc="0" normalizeH="0" baseline="0" noProof="0">
                <a:ln>
                  <a:noFill/>
                </a:ln>
                <a:solidFill>
                  <a:srgbClr val="105F9A"/>
                </a:solidFill>
                <a:effectLst/>
                <a:uLnTx/>
                <a:uFillTx/>
                <a:latin typeface="Trebuchet MS" panose="020B0603020202020204" pitchFamily="34" charset="0"/>
                <a:ea typeface="+mn-ea"/>
                <a:cs typeface="+mn-cs"/>
              </a:rPr>
              <a:t>Solvency Assessment</a:t>
            </a:r>
          </a:p>
        </p:txBody>
      </p:sp>
      <p:graphicFrame>
        <p:nvGraphicFramePr>
          <p:cNvPr id="7" name="Diagram 6">
            <a:extLst>
              <a:ext uri="{FF2B5EF4-FFF2-40B4-BE49-F238E27FC236}">
                <a16:creationId xmlns:a16="http://schemas.microsoft.com/office/drawing/2014/main" id="{0866B1EA-BF0B-B328-8A22-6550E5F0A358}"/>
              </a:ext>
            </a:extLst>
          </p:cNvPr>
          <p:cNvGraphicFramePr/>
          <p:nvPr>
            <p:extLst>
              <p:ext uri="{D42A27DB-BD31-4B8C-83A1-F6EECF244321}">
                <p14:modId xmlns:p14="http://schemas.microsoft.com/office/powerpoint/2010/main" val="2768390669"/>
              </p:ext>
            </p:extLst>
          </p:nvPr>
        </p:nvGraphicFramePr>
        <p:xfrm>
          <a:off x="1905000" y="1236044"/>
          <a:ext cx="4937760" cy="522751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4" name="Diagram 3">
            <a:extLst>
              <a:ext uri="{FF2B5EF4-FFF2-40B4-BE49-F238E27FC236}">
                <a16:creationId xmlns:a16="http://schemas.microsoft.com/office/drawing/2014/main" id="{F7FFF2FE-7803-CDAE-0B2D-73F9B203285B}"/>
              </a:ext>
            </a:extLst>
          </p:cNvPr>
          <p:cNvGraphicFramePr/>
          <p:nvPr>
            <p:extLst>
              <p:ext uri="{D42A27DB-BD31-4B8C-83A1-F6EECF244321}">
                <p14:modId xmlns:p14="http://schemas.microsoft.com/office/powerpoint/2010/main" val="3511718909"/>
              </p:ext>
            </p:extLst>
          </p:nvPr>
        </p:nvGraphicFramePr>
        <p:xfrm>
          <a:off x="7120387" y="1245747"/>
          <a:ext cx="4937760" cy="522751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2827876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Agenda</a:t>
            </a:r>
          </a:p>
        </p:txBody>
      </p:sp>
      <p:graphicFrame>
        <p:nvGraphicFramePr>
          <p:cNvPr id="3" name="Diagram 2">
            <a:extLst>
              <a:ext uri="{FF2B5EF4-FFF2-40B4-BE49-F238E27FC236}">
                <a16:creationId xmlns:a16="http://schemas.microsoft.com/office/drawing/2014/main" id="{B5887E56-46DE-22F7-E682-98C306EA8D7C}"/>
              </a:ext>
            </a:extLst>
          </p:cNvPr>
          <p:cNvGraphicFramePr/>
          <p:nvPr>
            <p:extLst>
              <p:ext uri="{D42A27DB-BD31-4B8C-83A1-F6EECF244321}">
                <p14:modId xmlns:p14="http://schemas.microsoft.com/office/powerpoint/2010/main" val="2018015398"/>
              </p:ext>
            </p:extLst>
          </p:nvPr>
        </p:nvGraphicFramePr>
        <p:xfrm>
          <a:off x="2582841" y="1167370"/>
          <a:ext cx="7018359" cy="49286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3480437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9" name="Subtitle 3">
            <a:extLst>
              <a:ext uri="{FF2B5EF4-FFF2-40B4-BE49-F238E27FC236}">
                <a16:creationId xmlns:a16="http://schemas.microsoft.com/office/drawing/2014/main" id="{3E9E7590-569C-2690-BD65-CCECAB540D53}"/>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Underwriting Strategic Options</a:t>
            </a:r>
          </a:p>
        </p:txBody>
      </p:sp>
      <p:graphicFrame>
        <p:nvGraphicFramePr>
          <p:cNvPr id="7" name="Diagram 6">
            <a:extLst>
              <a:ext uri="{FF2B5EF4-FFF2-40B4-BE49-F238E27FC236}">
                <a16:creationId xmlns:a16="http://schemas.microsoft.com/office/drawing/2014/main" id="{40A9850A-4BC5-99C5-2528-0275F2556FCD}"/>
              </a:ext>
            </a:extLst>
          </p:cNvPr>
          <p:cNvGraphicFramePr/>
          <p:nvPr/>
        </p:nvGraphicFramePr>
        <p:xfrm>
          <a:off x="2514600" y="1071165"/>
          <a:ext cx="8848473" cy="54186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8986509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3" name="Rectangle: Rounded Corners 2">
            <a:extLst>
              <a:ext uri="{FF2B5EF4-FFF2-40B4-BE49-F238E27FC236}">
                <a16:creationId xmlns:a16="http://schemas.microsoft.com/office/drawing/2014/main" id="{975FF308-2C48-EFAE-7B11-5E301D4EBDC6}"/>
              </a:ext>
            </a:extLst>
          </p:cNvPr>
          <p:cNvSpPr/>
          <p:nvPr/>
        </p:nvSpPr>
        <p:spPr bwMode="auto">
          <a:xfrm>
            <a:off x="1905000" y="818816"/>
            <a:ext cx="8839200" cy="386107"/>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lvl="0" algn="ctr"/>
            <a:r>
              <a:rPr lang="en-US" sz="2400" b="1">
                <a:solidFill>
                  <a:schemeClr val="tx1"/>
                </a:solidFill>
                <a:latin typeface="Trebuchet MS" panose="020B0603020202020204" pitchFamily="34" charset="0"/>
              </a:rPr>
              <a:t>Renewal Criteria</a:t>
            </a:r>
          </a:p>
        </p:txBody>
      </p:sp>
      <p:sp>
        <p:nvSpPr>
          <p:cNvPr id="9" name="Subtitle 3">
            <a:extLst>
              <a:ext uri="{FF2B5EF4-FFF2-40B4-BE49-F238E27FC236}">
                <a16:creationId xmlns:a16="http://schemas.microsoft.com/office/drawing/2014/main" id="{3E9E7590-569C-2690-BD65-CCECAB540D53}"/>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Underwriting Strategic Options</a:t>
            </a:r>
          </a:p>
        </p:txBody>
      </p:sp>
      <p:graphicFrame>
        <p:nvGraphicFramePr>
          <p:cNvPr id="7" name="Diagram 6">
            <a:extLst>
              <a:ext uri="{FF2B5EF4-FFF2-40B4-BE49-F238E27FC236}">
                <a16:creationId xmlns:a16="http://schemas.microsoft.com/office/drawing/2014/main" id="{0866B1EA-BF0B-B328-8A22-6550E5F0A358}"/>
              </a:ext>
            </a:extLst>
          </p:cNvPr>
          <p:cNvGraphicFramePr/>
          <p:nvPr>
            <p:extLst>
              <p:ext uri="{D42A27DB-BD31-4B8C-83A1-F6EECF244321}">
                <p14:modId xmlns:p14="http://schemas.microsoft.com/office/powerpoint/2010/main" val="3104255360"/>
              </p:ext>
            </p:extLst>
          </p:nvPr>
        </p:nvGraphicFramePr>
        <p:xfrm>
          <a:off x="1866900" y="1314144"/>
          <a:ext cx="4457700" cy="522751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8" name="Diagram 7">
            <a:extLst>
              <a:ext uri="{FF2B5EF4-FFF2-40B4-BE49-F238E27FC236}">
                <a16:creationId xmlns:a16="http://schemas.microsoft.com/office/drawing/2014/main" id="{3564C007-E3CD-F1D1-E2F7-98366E639853}"/>
              </a:ext>
            </a:extLst>
          </p:cNvPr>
          <p:cNvGraphicFramePr/>
          <p:nvPr>
            <p:extLst>
              <p:ext uri="{D42A27DB-BD31-4B8C-83A1-F6EECF244321}">
                <p14:modId xmlns:p14="http://schemas.microsoft.com/office/powerpoint/2010/main" val="1484082764"/>
              </p:ext>
            </p:extLst>
          </p:nvPr>
        </p:nvGraphicFramePr>
        <p:xfrm>
          <a:off x="6705599" y="1325111"/>
          <a:ext cx="5352547" cy="5216549"/>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2459237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3" name="Rectangle: Rounded Corners 2">
            <a:extLst>
              <a:ext uri="{FF2B5EF4-FFF2-40B4-BE49-F238E27FC236}">
                <a16:creationId xmlns:a16="http://schemas.microsoft.com/office/drawing/2014/main" id="{975FF308-2C48-EFAE-7B11-5E301D4EBDC6}"/>
              </a:ext>
            </a:extLst>
          </p:cNvPr>
          <p:cNvSpPr/>
          <p:nvPr/>
        </p:nvSpPr>
        <p:spPr bwMode="auto">
          <a:xfrm>
            <a:off x="1905000" y="818816"/>
            <a:ext cx="8839200" cy="386107"/>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lvl="0" algn="ctr"/>
            <a:r>
              <a:rPr lang="en-US" sz="2400" b="1">
                <a:solidFill>
                  <a:schemeClr val="tx1"/>
                </a:solidFill>
                <a:latin typeface="Trebuchet MS" panose="020B0603020202020204" pitchFamily="34" charset="0"/>
              </a:rPr>
              <a:t>Risk Management Solutions</a:t>
            </a:r>
          </a:p>
        </p:txBody>
      </p:sp>
      <p:sp>
        <p:nvSpPr>
          <p:cNvPr id="9" name="Subtitle 3">
            <a:extLst>
              <a:ext uri="{FF2B5EF4-FFF2-40B4-BE49-F238E27FC236}">
                <a16:creationId xmlns:a16="http://schemas.microsoft.com/office/drawing/2014/main" id="{3E9E7590-569C-2690-BD65-CCECAB540D53}"/>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Underwriting Strategic Options</a:t>
            </a:r>
          </a:p>
        </p:txBody>
      </p:sp>
      <p:graphicFrame>
        <p:nvGraphicFramePr>
          <p:cNvPr id="7" name="Diagram 6">
            <a:extLst>
              <a:ext uri="{FF2B5EF4-FFF2-40B4-BE49-F238E27FC236}">
                <a16:creationId xmlns:a16="http://schemas.microsoft.com/office/drawing/2014/main" id="{0866B1EA-BF0B-B328-8A22-6550E5F0A358}"/>
              </a:ext>
            </a:extLst>
          </p:cNvPr>
          <p:cNvGraphicFramePr/>
          <p:nvPr>
            <p:extLst>
              <p:ext uri="{D42A27DB-BD31-4B8C-83A1-F6EECF244321}">
                <p14:modId xmlns:p14="http://schemas.microsoft.com/office/powerpoint/2010/main" val="2342648413"/>
              </p:ext>
            </p:extLst>
          </p:nvPr>
        </p:nvGraphicFramePr>
        <p:xfrm>
          <a:off x="1866900" y="1371600"/>
          <a:ext cx="5372100" cy="519183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4" name="Diagram 3">
            <a:extLst>
              <a:ext uri="{FF2B5EF4-FFF2-40B4-BE49-F238E27FC236}">
                <a16:creationId xmlns:a16="http://schemas.microsoft.com/office/drawing/2014/main" id="{BA20F0D3-B2DA-4C49-6253-99F56483010C}"/>
              </a:ext>
            </a:extLst>
          </p:cNvPr>
          <p:cNvGraphicFramePr/>
          <p:nvPr>
            <p:extLst>
              <p:ext uri="{D42A27DB-BD31-4B8C-83A1-F6EECF244321}">
                <p14:modId xmlns:p14="http://schemas.microsoft.com/office/powerpoint/2010/main" val="2269558161"/>
              </p:ext>
            </p:extLst>
          </p:nvPr>
        </p:nvGraphicFramePr>
        <p:xfrm>
          <a:off x="7505700" y="1335915"/>
          <a:ext cx="4533900" cy="522751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24805273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3" name="Rectangle: Rounded Corners 2">
            <a:extLst>
              <a:ext uri="{FF2B5EF4-FFF2-40B4-BE49-F238E27FC236}">
                <a16:creationId xmlns:a16="http://schemas.microsoft.com/office/drawing/2014/main" id="{975FF308-2C48-EFAE-7B11-5E301D4EBDC6}"/>
              </a:ext>
            </a:extLst>
          </p:cNvPr>
          <p:cNvSpPr/>
          <p:nvPr/>
        </p:nvSpPr>
        <p:spPr bwMode="auto">
          <a:xfrm>
            <a:off x="1905000" y="818816"/>
            <a:ext cx="8839200" cy="386107"/>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lvl="0" algn="ctr"/>
            <a:r>
              <a:rPr lang="en-US" sz="2400" b="1">
                <a:solidFill>
                  <a:schemeClr val="tx1"/>
                </a:solidFill>
                <a:latin typeface="Trebuchet MS" panose="020B0603020202020204" pitchFamily="34" charset="0"/>
              </a:rPr>
              <a:t>Reinsurance Optimization</a:t>
            </a:r>
          </a:p>
        </p:txBody>
      </p:sp>
      <p:sp>
        <p:nvSpPr>
          <p:cNvPr id="9" name="Subtitle 3">
            <a:extLst>
              <a:ext uri="{FF2B5EF4-FFF2-40B4-BE49-F238E27FC236}">
                <a16:creationId xmlns:a16="http://schemas.microsoft.com/office/drawing/2014/main" id="{3E9E7590-569C-2690-BD65-CCECAB540D53}"/>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dirty="0">
                <a:solidFill>
                  <a:srgbClr val="105F9A"/>
                </a:solidFill>
                <a:latin typeface="Trebuchet MS" panose="020B0603020202020204" pitchFamily="34" charset="0"/>
              </a:rPr>
              <a:t>Underwriting Strategic Options</a:t>
            </a:r>
          </a:p>
        </p:txBody>
      </p:sp>
      <p:graphicFrame>
        <p:nvGraphicFramePr>
          <p:cNvPr id="7" name="Diagram 6">
            <a:extLst>
              <a:ext uri="{FF2B5EF4-FFF2-40B4-BE49-F238E27FC236}">
                <a16:creationId xmlns:a16="http://schemas.microsoft.com/office/drawing/2014/main" id="{0866B1EA-BF0B-B328-8A22-6550E5F0A358}"/>
              </a:ext>
            </a:extLst>
          </p:cNvPr>
          <p:cNvGraphicFramePr/>
          <p:nvPr>
            <p:extLst>
              <p:ext uri="{D42A27DB-BD31-4B8C-83A1-F6EECF244321}">
                <p14:modId xmlns:p14="http://schemas.microsoft.com/office/powerpoint/2010/main" val="2355008393"/>
              </p:ext>
            </p:extLst>
          </p:nvPr>
        </p:nvGraphicFramePr>
        <p:xfrm>
          <a:off x="1866900" y="1371600"/>
          <a:ext cx="5524500" cy="519183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4" name="Diagram 3">
            <a:extLst>
              <a:ext uri="{FF2B5EF4-FFF2-40B4-BE49-F238E27FC236}">
                <a16:creationId xmlns:a16="http://schemas.microsoft.com/office/drawing/2014/main" id="{BA20F0D3-B2DA-4C49-6253-99F56483010C}"/>
              </a:ext>
            </a:extLst>
          </p:cNvPr>
          <p:cNvGraphicFramePr/>
          <p:nvPr>
            <p:extLst>
              <p:ext uri="{D42A27DB-BD31-4B8C-83A1-F6EECF244321}">
                <p14:modId xmlns:p14="http://schemas.microsoft.com/office/powerpoint/2010/main" val="1090255552"/>
              </p:ext>
            </p:extLst>
          </p:nvPr>
        </p:nvGraphicFramePr>
        <p:xfrm>
          <a:off x="7543799" y="1371600"/>
          <a:ext cx="4514347" cy="522751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2756495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Agenda</a:t>
            </a:r>
          </a:p>
        </p:txBody>
      </p:sp>
      <p:graphicFrame>
        <p:nvGraphicFramePr>
          <p:cNvPr id="3" name="Diagram 2">
            <a:extLst>
              <a:ext uri="{FF2B5EF4-FFF2-40B4-BE49-F238E27FC236}">
                <a16:creationId xmlns:a16="http://schemas.microsoft.com/office/drawing/2014/main" id="{B5887E56-46DE-22F7-E682-98C306EA8D7C}"/>
              </a:ext>
            </a:extLst>
          </p:cNvPr>
          <p:cNvGraphicFramePr/>
          <p:nvPr>
            <p:extLst>
              <p:ext uri="{D42A27DB-BD31-4B8C-83A1-F6EECF244321}">
                <p14:modId xmlns:p14="http://schemas.microsoft.com/office/powerpoint/2010/main" val="1606001003"/>
              </p:ext>
            </p:extLst>
          </p:nvPr>
        </p:nvGraphicFramePr>
        <p:xfrm>
          <a:off x="2582841" y="1167370"/>
          <a:ext cx="7018359" cy="49286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40692304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6" name="Subtitle 3"/>
          <p:cNvSpPr txBox="1">
            <a:spLocks/>
          </p:cNvSpPr>
          <p:nvPr/>
        </p:nvSpPr>
        <p:spPr>
          <a:xfrm>
            <a:off x="1828800" y="122942"/>
            <a:ext cx="10134600"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dirty="0">
                <a:solidFill>
                  <a:srgbClr val="105F9A"/>
                </a:solidFill>
                <a:latin typeface="Trebuchet MS" panose="020B0603020202020204" pitchFamily="34" charset="0"/>
              </a:rPr>
              <a:t>Portfolio Monitoring &amp; Review Process</a:t>
            </a:r>
          </a:p>
        </p:txBody>
      </p:sp>
      <p:graphicFrame>
        <p:nvGraphicFramePr>
          <p:cNvPr id="17" name="Diagram 16">
            <a:extLst>
              <a:ext uri="{FF2B5EF4-FFF2-40B4-BE49-F238E27FC236}">
                <a16:creationId xmlns:a16="http://schemas.microsoft.com/office/drawing/2014/main" id="{680CF271-26E1-0EC8-884D-46DBA979A6C9}"/>
              </a:ext>
            </a:extLst>
          </p:cNvPr>
          <p:cNvGraphicFramePr/>
          <p:nvPr>
            <p:extLst>
              <p:ext uri="{D42A27DB-BD31-4B8C-83A1-F6EECF244321}">
                <p14:modId xmlns:p14="http://schemas.microsoft.com/office/powerpoint/2010/main" val="2252458925"/>
              </p:ext>
            </p:extLst>
          </p:nvPr>
        </p:nvGraphicFramePr>
        <p:xfrm>
          <a:off x="1676399" y="1066800"/>
          <a:ext cx="10381747" cy="533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TextBox 3">
            <a:extLst>
              <a:ext uri="{FF2B5EF4-FFF2-40B4-BE49-F238E27FC236}">
                <a16:creationId xmlns:a16="http://schemas.microsoft.com/office/drawing/2014/main" id="{08209E04-FE7A-781D-9417-1845316F55E2}"/>
              </a:ext>
            </a:extLst>
          </p:cNvPr>
          <p:cNvSpPr txBox="1"/>
          <p:nvPr/>
        </p:nvSpPr>
        <p:spPr>
          <a:xfrm>
            <a:off x="5686172" y="3473679"/>
            <a:ext cx="2362200" cy="1077218"/>
          </a:xfrm>
          <a:prstGeom prst="rect">
            <a:avLst/>
          </a:prstGeom>
          <a:noFill/>
        </p:spPr>
        <p:txBody>
          <a:bodyPr wrap="square" rtlCol="0" anchor="ctr">
            <a:spAutoFit/>
          </a:bodyPr>
          <a:lstStyle/>
          <a:p>
            <a:pPr algn="ctr"/>
            <a:r>
              <a:rPr lang="en-US" sz="3200" b="1">
                <a:solidFill>
                  <a:srgbClr val="1C73A9"/>
                </a:solidFill>
                <a:latin typeface="Trebuchet MS" panose="020B0603020202020204" pitchFamily="34" charset="0"/>
              </a:rPr>
              <a:t>Ongoing Monitoring</a:t>
            </a:r>
          </a:p>
        </p:txBody>
      </p:sp>
    </p:spTree>
    <p:extLst>
      <p:ext uri="{BB962C8B-B14F-4D97-AF65-F5344CB8AC3E}">
        <p14:creationId xmlns:p14="http://schemas.microsoft.com/office/powerpoint/2010/main" val="2331702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9" name="Subtitle 3">
            <a:extLst>
              <a:ext uri="{FF2B5EF4-FFF2-40B4-BE49-F238E27FC236}">
                <a16:creationId xmlns:a16="http://schemas.microsoft.com/office/drawing/2014/main" id="{3E9E7590-569C-2690-BD65-CCECAB540D53}"/>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Portfolio Monitoring &amp; Review Process</a:t>
            </a:r>
          </a:p>
        </p:txBody>
      </p:sp>
      <p:graphicFrame>
        <p:nvGraphicFramePr>
          <p:cNvPr id="7" name="Diagram 6">
            <a:extLst>
              <a:ext uri="{FF2B5EF4-FFF2-40B4-BE49-F238E27FC236}">
                <a16:creationId xmlns:a16="http://schemas.microsoft.com/office/drawing/2014/main" id="{0866B1EA-BF0B-B328-8A22-6550E5F0A358}"/>
              </a:ext>
            </a:extLst>
          </p:cNvPr>
          <p:cNvGraphicFramePr/>
          <p:nvPr>
            <p:extLst>
              <p:ext uri="{D42A27DB-BD31-4B8C-83A1-F6EECF244321}">
                <p14:modId xmlns:p14="http://schemas.microsoft.com/office/powerpoint/2010/main" val="892035609"/>
              </p:ext>
            </p:extLst>
          </p:nvPr>
        </p:nvGraphicFramePr>
        <p:xfrm>
          <a:off x="1866899" y="1524000"/>
          <a:ext cx="4457701" cy="501766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8" name="Diagram 7">
            <a:extLst>
              <a:ext uri="{FF2B5EF4-FFF2-40B4-BE49-F238E27FC236}">
                <a16:creationId xmlns:a16="http://schemas.microsoft.com/office/drawing/2014/main" id="{3564C007-E3CD-F1D1-E2F7-98366E639853}"/>
              </a:ext>
            </a:extLst>
          </p:cNvPr>
          <p:cNvGraphicFramePr/>
          <p:nvPr>
            <p:extLst>
              <p:ext uri="{D42A27DB-BD31-4B8C-83A1-F6EECF244321}">
                <p14:modId xmlns:p14="http://schemas.microsoft.com/office/powerpoint/2010/main" val="3709598287"/>
              </p:ext>
            </p:extLst>
          </p:nvPr>
        </p:nvGraphicFramePr>
        <p:xfrm>
          <a:off x="6553199" y="1524000"/>
          <a:ext cx="5504947" cy="501766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2424051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Agenda</a:t>
            </a:r>
          </a:p>
        </p:txBody>
      </p:sp>
      <p:graphicFrame>
        <p:nvGraphicFramePr>
          <p:cNvPr id="3" name="Diagram 2">
            <a:extLst>
              <a:ext uri="{FF2B5EF4-FFF2-40B4-BE49-F238E27FC236}">
                <a16:creationId xmlns:a16="http://schemas.microsoft.com/office/drawing/2014/main" id="{B5887E56-46DE-22F7-E682-98C306EA8D7C}"/>
              </a:ext>
            </a:extLst>
          </p:cNvPr>
          <p:cNvGraphicFramePr/>
          <p:nvPr>
            <p:extLst>
              <p:ext uri="{D42A27DB-BD31-4B8C-83A1-F6EECF244321}">
                <p14:modId xmlns:p14="http://schemas.microsoft.com/office/powerpoint/2010/main" val="713567032"/>
              </p:ext>
            </p:extLst>
          </p:nvPr>
        </p:nvGraphicFramePr>
        <p:xfrm>
          <a:off x="2582841" y="1167370"/>
          <a:ext cx="7018359" cy="49286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9672403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Agenda</a:t>
            </a:r>
          </a:p>
        </p:txBody>
      </p:sp>
      <p:graphicFrame>
        <p:nvGraphicFramePr>
          <p:cNvPr id="3" name="Diagram 2">
            <a:extLst>
              <a:ext uri="{FF2B5EF4-FFF2-40B4-BE49-F238E27FC236}">
                <a16:creationId xmlns:a16="http://schemas.microsoft.com/office/drawing/2014/main" id="{B5887E56-46DE-22F7-E682-98C306EA8D7C}"/>
              </a:ext>
            </a:extLst>
          </p:cNvPr>
          <p:cNvGraphicFramePr/>
          <p:nvPr>
            <p:extLst>
              <p:ext uri="{D42A27DB-BD31-4B8C-83A1-F6EECF244321}">
                <p14:modId xmlns:p14="http://schemas.microsoft.com/office/powerpoint/2010/main" val="2035935488"/>
              </p:ext>
            </p:extLst>
          </p:nvPr>
        </p:nvGraphicFramePr>
        <p:xfrm>
          <a:off x="2582841" y="1167370"/>
          <a:ext cx="7018359" cy="49286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8075247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sp>
        <p:nvSpPr>
          <p:cNvPr id="6" name="Subtitle 3">
            <a:extLst>
              <a:ext uri="{FF2B5EF4-FFF2-40B4-BE49-F238E27FC236}">
                <a16:creationId xmlns:a16="http://schemas.microsoft.com/office/drawing/2014/main" id="{93E6794E-A57D-CFA3-1F95-D5FDF3C11E2D}"/>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Conclusion</a:t>
            </a:r>
          </a:p>
        </p:txBody>
      </p:sp>
      <p:sp>
        <p:nvSpPr>
          <p:cNvPr id="7" name="TextBox 6">
            <a:extLst>
              <a:ext uri="{FF2B5EF4-FFF2-40B4-BE49-F238E27FC236}">
                <a16:creationId xmlns:a16="http://schemas.microsoft.com/office/drawing/2014/main" id="{E29CB89E-5CB7-2124-EB68-9DD0DDFF4C7D}"/>
              </a:ext>
            </a:extLst>
          </p:cNvPr>
          <p:cNvSpPr txBox="1"/>
          <p:nvPr/>
        </p:nvSpPr>
        <p:spPr>
          <a:xfrm>
            <a:off x="1823118" y="1219200"/>
            <a:ext cx="10140282" cy="1644937"/>
          </a:xfrm>
          <a:prstGeom prst="rect">
            <a:avLst/>
          </a:prstGeom>
          <a:noFill/>
        </p:spPr>
        <p:txBody>
          <a:bodyPr wrap="square">
            <a:spAutoFit/>
          </a:bodyPr>
          <a:lstStyle/>
          <a:p>
            <a:pPr marL="0" marR="0">
              <a:lnSpc>
                <a:spcPct val="107000"/>
              </a:lnSpc>
              <a:spcBef>
                <a:spcPts val="0"/>
              </a:spcBef>
              <a:spcAft>
                <a:spcPts val="800"/>
              </a:spcAft>
            </a:pPr>
            <a:r>
              <a:rPr lang="en-US" sz="2400" kern="100" dirty="0">
                <a:effectLst/>
                <a:latin typeface="Trebuchet MS" panose="020B0603020202020204" pitchFamily="34" charset="0"/>
                <a:ea typeface="Aptos" panose="020B0004020202020204" pitchFamily="34" charset="0"/>
                <a:cs typeface="Times New Roman" panose="02020603050405020304" pitchFamily="18" charset="0"/>
              </a:rPr>
              <a:t>In response to the significant challenges faced by our Marine insurance portfolio, particularly the </a:t>
            </a:r>
            <a:r>
              <a:rPr lang="en-US" sz="2400" b="1" kern="100" dirty="0">
                <a:effectLst/>
                <a:latin typeface="Trebuchet MS" panose="020B0603020202020204" pitchFamily="34" charset="0"/>
                <a:ea typeface="Aptos" panose="020B0004020202020204" pitchFamily="34" charset="0"/>
                <a:cs typeface="Times New Roman" panose="02020603050405020304" pitchFamily="18" charset="0"/>
              </a:rPr>
              <a:t>large losses</a:t>
            </a:r>
            <a:r>
              <a:rPr lang="en-US" sz="2400" kern="100" dirty="0">
                <a:effectLst/>
                <a:latin typeface="Trebuchet MS" panose="020B0603020202020204" pitchFamily="34" charset="0"/>
                <a:ea typeface="Aptos" panose="020B0004020202020204" pitchFamily="34" charset="0"/>
                <a:cs typeface="Times New Roman" panose="02020603050405020304" pitchFamily="18" charset="0"/>
              </a:rPr>
              <a:t> over the </a:t>
            </a:r>
            <a:r>
              <a:rPr lang="en-US" sz="2400" b="1" kern="100" dirty="0">
                <a:effectLst/>
                <a:latin typeface="Trebuchet MS" panose="020B0603020202020204" pitchFamily="34" charset="0"/>
                <a:ea typeface="Aptos" panose="020B0004020202020204" pitchFamily="34" charset="0"/>
                <a:cs typeface="Times New Roman" panose="02020603050405020304" pitchFamily="18" charset="0"/>
              </a:rPr>
              <a:t>past two years</a:t>
            </a:r>
            <a:r>
              <a:rPr lang="en-US" sz="2400" kern="100" dirty="0">
                <a:effectLst/>
                <a:latin typeface="Trebuchet MS" panose="020B0603020202020204" pitchFamily="34" charset="0"/>
                <a:ea typeface="Aptos" panose="020B0004020202020204" pitchFamily="34" charset="0"/>
                <a:cs typeface="Times New Roman" panose="02020603050405020304" pitchFamily="18" charset="0"/>
              </a:rPr>
              <a:t>, we must adopt a strategic and comprehensive approach to pricing renewal accounts.</a:t>
            </a:r>
          </a:p>
        </p:txBody>
      </p:sp>
      <p:graphicFrame>
        <p:nvGraphicFramePr>
          <p:cNvPr id="3" name="Diagram 2">
            <a:extLst>
              <a:ext uri="{FF2B5EF4-FFF2-40B4-BE49-F238E27FC236}">
                <a16:creationId xmlns:a16="http://schemas.microsoft.com/office/drawing/2014/main" id="{C388ADCC-CAA8-F48B-70E5-EE6A9A098ACB}"/>
              </a:ext>
            </a:extLst>
          </p:cNvPr>
          <p:cNvGraphicFramePr/>
          <p:nvPr>
            <p:extLst>
              <p:ext uri="{D42A27DB-BD31-4B8C-83A1-F6EECF244321}">
                <p14:modId xmlns:p14="http://schemas.microsoft.com/office/powerpoint/2010/main" val="4225461094"/>
              </p:ext>
            </p:extLst>
          </p:nvPr>
        </p:nvGraphicFramePr>
        <p:xfrm>
          <a:off x="1365525" y="2041668"/>
          <a:ext cx="10597875" cy="54186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4030135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sp>
        <p:nvSpPr>
          <p:cNvPr id="6" name="Subtitle 3">
            <a:extLst>
              <a:ext uri="{FF2B5EF4-FFF2-40B4-BE49-F238E27FC236}">
                <a16:creationId xmlns:a16="http://schemas.microsoft.com/office/drawing/2014/main" id="{93E6794E-A57D-CFA3-1F95-D5FDF3C11E2D}"/>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Conclusion</a:t>
            </a:r>
          </a:p>
        </p:txBody>
      </p:sp>
      <p:graphicFrame>
        <p:nvGraphicFramePr>
          <p:cNvPr id="3" name="Diagram 2">
            <a:extLst>
              <a:ext uri="{FF2B5EF4-FFF2-40B4-BE49-F238E27FC236}">
                <a16:creationId xmlns:a16="http://schemas.microsoft.com/office/drawing/2014/main" id="{C388ADCC-CAA8-F48B-70E5-EE6A9A098ACB}"/>
              </a:ext>
            </a:extLst>
          </p:cNvPr>
          <p:cNvGraphicFramePr/>
          <p:nvPr>
            <p:extLst>
              <p:ext uri="{D42A27DB-BD31-4B8C-83A1-F6EECF244321}">
                <p14:modId xmlns:p14="http://schemas.microsoft.com/office/powerpoint/2010/main" val="3630979886"/>
              </p:ext>
            </p:extLst>
          </p:nvPr>
        </p:nvGraphicFramePr>
        <p:xfrm>
          <a:off x="1378992" y="1143639"/>
          <a:ext cx="10597875" cy="54186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5322734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Agenda</a:t>
            </a:r>
          </a:p>
        </p:txBody>
      </p:sp>
      <p:graphicFrame>
        <p:nvGraphicFramePr>
          <p:cNvPr id="3" name="Diagram 2">
            <a:extLst>
              <a:ext uri="{FF2B5EF4-FFF2-40B4-BE49-F238E27FC236}">
                <a16:creationId xmlns:a16="http://schemas.microsoft.com/office/drawing/2014/main" id="{B5887E56-46DE-22F7-E682-98C306EA8D7C}"/>
              </a:ext>
            </a:extLst>
          </p:cNvPr>
          <p:cNvGraphicFramePr/>
          <p:nvPr>
            <p:extLst>
              <p:ext uri="{D42A27DB-BD31-4B8C-83A1-F6EECF244321}">
                <p14:modId xmlns:p14="http://schemas.microsoft.com/office/powerpoint/2010/main" val="2532150371"/>
              </p:ext>
            </p:extLst>
          </p:nvPr>
        </p:nvGraphicFramePr>
        <p:xfrm>
          <a:off x="2582841" y="1167370"/>
          <a:ext cx="7018359" cy="49286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4751785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Any Questions?</a:t>
            </a:r>
          </a:p>
        </p:txBody>
      </p:sp>
      <p:pic>
        <p:nvPicPr>
          <p:cNvPr id="7" name="Picture 6" descr="Puzzles in brain">
            <a:extLst>
              <a:ext uri="{FF2B5EF4-FFF2-40B4-BE49-F238E27FC236}">
                <a16:creationId xmlns:a16="http://schemas.microsoft.com/office/drawing/2014/main" id="{5F2EAF6C-A532-58D9-E8E5-1F56573713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43200" y="990600"/>
            <a:ext cx="7924800" cy="5283200"/>
          </a:xfrm>
          <a:prstGeom prst="ellipse">
            <a:avLst/>
          </a:prstGeom>
          <a:ln>
            <a:noFill/>
          </a:ln>
          <a:effectLst>
            <a:softEdge rad="112500"/>
          </a:effectLst>
        </p:spPr>
      </p:pic>
    </p:spTree>
    <p:extLst>
      <p:ext uri="{BB962C8B-B14F-4D97-AF65-F5344CB8AC3E}">
        <p14:creationId xmlns:p14="http://schemas.microsoft.com/office/powerpoint/2010/main" val="28111234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3581400" y="2362200"/>
            <a:ext cx="6553200" cy="1676400"/>
          </a:xfrm>
          <a:prstGeom prst="rect">
            <a:avLst/>
          </a:prstGeom>
        </p:spPr>
        <p:txBody>
          <a:bodyPr anchor="ct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lgn="ctr">
              <a:buNone/>
            </a:pPr>
            <a:r>
              <a:rPr lang="en-IN" sz="8000" b="1">
                <a:solidFill>
                  <a:srgbClr val="105F9A"/>
                </a:solidFill>
                <a:latin typeface="Trebuchet MS" panose="020B0603020202020204" pitchFamily="34" charset="0"/>
              </a:rPr>
              <a:t>THANK YOU!</a:t>
            </a:r>
          </a:p>
        </p:txBody>
      </p:sp>
    </p:spTree>
    <p:extLst>
      <p:ext uri="{BB962C8B-B14F-4D97-AF65-F5344CB8AC3E}">
        <p14:creationId xmlns:p14="http://schemas.microsoft.com/office/powerpoint/2010/main" val="3153296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Case Study Overview</a:t>
            </a:r>
          </a:p>
        </p:txBody>
      </p:sp>
      <p:sp>
        <p:nvSpPr>
          <p:cNvPr id="10" name="TextBox 9">
            <a:extLst>
              <a:ext uri="{FF2B5EF4-FFF2-40B4-BE49-F238E27FC236}">
                <a16:creationId xmlns:a16="http://schemas.microsoft.com/office/drawing/2014/main" id="{174D202D-0EF6-D568-8A39-0E9BBAF233C8}"/>
              </a:ext>
            </a:extLst>
          </p:cNvPr>
          <p:cNvSpPr txBox="1"/>
          <p:nvPr/>
        </p:nvSpPr>
        <p:spPr>
          <a:xfrm>
            <a:off x="1823118" y="1219200"/>
            <a:ext cx="10140282" cy="5416868"/>
          </a:xfrm>
          <a:prstGeom prst="rect">
            <a:avLst/>
          </a:prstGeom>
          <a:noFill/>
        </p:spPr>
        <p:txBody>
          <a:bodyPr wrap="square">
            <a:spAutoFit/>
          </a:bodyPr>
          <a:lstStyle/>
          <a:p>
            <a:pPr algn="l"/>
            <a:r>
              <a:rPr lang="en-US" sz="2400" b="1" i="0" dirty="0">
                <a:solidFill>
                  <a:srgbClr val="1F2937"/>
                </a:solidFill>
                <a:effectLst/>
                <a:latin typeface="Trebuchet MS" panose="020B0603020202020204" pitchFamily="34" charset="0"/>
              </a:rPr>
              <a:t>Context: </a:t>
            </a:r>
            <a:r>
              <a:rPr lang="en-US" sz="2400" b="0" i="0" dirty="0">
                <a:solidFill>
                  <a:srgbClr val="1F2937"/>
                </a:solidFill>
                <a:effectLst/>
                <a:latin typeface="Trebuchet MS" panose="020B0603020202020204" pitchFamily="34" charset="0"/>
              </a:rPr>
              <a:t>A pricing actuary at a General Insurance Company, which has a strong market share in Commercial lines, particularly Fire and Marine, is tasked with addressing the challenges posed by recent large claims in the Marine insurance portfolio over the past two years, necessitating a strategic approach to renewal pricing.</a:t>
            </a:r>
          </a:p>
          <a:p>
            <a:pPr algn="l">
              <a:spcBef>
                <a:spcPts val="1200"/>
              </a:spcBef>
            </a:pPr>
            <a:r>
              <a:rPr lang="en-US" sz="2400" b="1" i="0" dirty="0">
                <a:solidFill>
                  <a:srgbClr val="1F2937"/>
                </a:solidFill>
                <a:effectLst/>
                <a:latin typeface="Trebuchet MS" panose="020B0603020202020204" pitchFamily="34" charset="0"/>
              </a:rPr>
              <a:t>Key Issues:</a:t>
            </a:r>
            <a:endParaRPr lang="en-US" sz="2400" b="0" i="0" dirty="0">
              <a:solidFill>
                <a:srgbClr val="1F2937"/>
              </a:solidFill>
              <a:effectLst/>
              <a:latin typeface="Trebuchet MS" panose="020B0603020202020204" pitchFamily="34" charset="0"/>
            </a:endParaRPr>
          </a:p>
          <a:p>
            <a:pPr marL="742950" lvl="1" indent="-285750">
              <a:buFont typeface="Arial" panose="020B0604020202020204" pitchFamily="34" charset="0"/>
              <a:buChar char="•"/>
            </a:pPr>
            <a:r>
              <a:rPr lang="en-US" sz="2400" b="1" dirty="0">
                <a:solidFill>
                  <a:srgbClr val="1F2937"/>
                </a:solidFill>
                <a:latin typeface="Trebuchet MS" panose="020B0603020202020204" pitchFamily="34" charset="0"/>
              </a:rPr>
              <a:t>Large Accounts:</a:t>
            </a:r>
            <a:r>
              <a:rPr lang="en-US" sz="2400" dirty="0">
                <a:solidFill>
                  <a:srgbClr val="1F2937"/>
                </a:solidFill>
                <a:latin typeface="Trebuchet MS" panose="020B0603020202020204" pitchFamily="34" charset="0"/>
              </a:rPr>
              <a:t> They contribute approximately 30% of the total Marine book, indicating their importance to overall profitability.</a:t>
            </a:r>
          </a:p>
          <a:p>
            <a:pPr marL="742950" lvl="1" indent="-285750">
              <a:buFont typeface="Arial" panose="020B0604020202020204" pitchFamily="34" charset="0"/>
              <a:buChar char="•"/>
            </a:pPr>
            <a:r>
              <a:rPr lang="en-US" sz="2400" b="1" dirty="0">
                <a:solidFill>
                  <a:srgbClr val="1F2937"/>
                </a:solidFill>
                <a:latin typeface="Trebuchet MS" panose="020B0603020202020204" pitchFamily="34" charset="0"/>
              </a:rPr>
              <a:t>Geopolitical Risks:</a:t>
            </a:r>
            <a:r>
              <a:rPr lang="en-US" sz="2400" dirty="0">
                <a:solidFill>
                  <a:srgbClr val="1F2937"/>
                </a:solidFill>
                <a:latin typeface="Trebuchet MS" panose="020B0603020202020204" pitchFamily="34" charset="0"/>
              </a:rPr>
              <a:t> The reinsurance market is adjusting premium rates and terms due to increased geopolitical risks, affecting capacity and pricing strategies.</a:t>
            </a:r>
          </a:p>
          <a:p>
            <a:pPr marL="742950" lvl="1" indent="-285750">
              <a:buFont typeface="Arial" panose="020B0604020202020204" pitchFamily="34" charset="0"/>
              <a:buChar char="•"/>
            </a:pPr>
            <a:r>
              <a:rPr lang="en-US" sz="2400" b="1" dirty="0">
                <a:solidFill>
                  <a:srgbClr val="1F2937"/>
                </a:solidFill>
                <a:latin typeface="Trebuchet MS" panose="020B0603020202020204" pitchFamily="34" charset="0"/>
              </a:rPr>
              <a:t>Claims Reporting:</a:t>
            </a:r>
            <a:r>
              <a:rPr lang="en-US" sz="2400" dirty="0">
                <a:solidFill>
                  <a:srgbClr val="1F2937"/>
                </a:solidFill>
                <a:latin typeface="Trebuchet MS" panose="020B0603020202020204" pitchFamily="34" charset="0"/>
              </a:rPr>
              <a:t> Policy wording allows claims to be reported over an extended duration, complicating risk assessment and pricing.</a:t>
            </a:r>
          </a:p>
        </p:txBody>
      </p:sp>
    </p:spTree>
    <p:extLst>
      <p:ext uri="{BB962C8B-B14F-4D97-AF65-F5344CB8AC3E}">
        <p14:creationId xmlns:p14="http://schemas.microsoft.com/office/powerpoint/2010/main" val="3773088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Case Study Overview</a:t>
            </a:r>
          </a:p>
        </p:txBody>
      </p:sp>
      <p:sp>
        <p:nvSpPr>
          <p:cNvPr id="10" name="TextBox 9">
            <a:extLst>
              <a:ext uri="{FF2B5EF4-FFF2-40B4-BE49-F238E27FC236}">
                <a16:creationId xmlns:a16="http://schemas.microsoft.com/office/drawing/2014/main" id="{174D202D-0EF6-D568-8A39-0E9BBAF233C8}"/>
              </a:ext>
            </a:extLst>
          </p:cNvPr>
          <p:cNvSpPr txBox="1"/>
          <p:nvPr/>
        </p:nvSpPr>
        <p:spPr>
          <a:xfrm>
            <a:off x="1823118" y="1178272"/>
            <a:ext cx="10140282" cy="3570208"/>
          </a:xfrm>
          <a:prstGeom prst="rect">
            <a:avLst/>
          </a:prstGeom>
          <a:noFill/>
        </p:spPr>
        <p:txBody>
          <a:bodyPr wrap="square">
            <a:spAutoFit/>
          </a:bodyPr>
          <a:lstStyle/>
          <a:p>
            <a:pPr algn="l"/>
            <a:r>
              <a:rPr lang="en-US" sz="2400" b="1" i="0" dirty="0">
                <a:solidFill>
                  <a:srgbClr val="1F2937"/>
                </a:solidFill>
                <a:effectLst/>
                <a:latin typeface="Trebuchet MS" panose="020B0603020202020204" pitchFamily="34" charset="0"/>
              </a:rPr>
              <a:t>Pricing Strategy Considerations:</a:t>
            </a:r>
            <a:endParaRPr lang="en-US" sz="2400" b="0" i="0" dirty="0">
              <a:solidFill>
                <a:srgbClr val="1F2937"/>
              </a:solidFill>
              <a:effectLst/>
              <a:latin typeface="Trebuchet MS" panose="020B0603020202020204" pitchFamily="34" charset="0"/>
            </a:endParaRPr>
          </a:p>
          <a:p>
            <a:pPr marL="742950" lvl="1" indent="-285750" algn="l">
              <a:buFont typeface="Arial" panose="020B0604020202020204" pitchFamily="34" charset="0"/>
              <a:buChar char="•"/>
            </a:pPr>
            <a:r>
              <a:rPr lang="en-US" sz="2400" b="0" i="0" dirty="0">
                <a:solidFill>
                  <a:srgbClr val="1F2937"/>
                </a:solidFill>
                <a:effectLst/>
                <a:latin typeface="Trebuchet MS" panose="020B0603020202020204" pitchFamily="34" charset="0"/>
              </a:rPr>
              <a:t>Analyze historical loss data and risk factors</a:t>
            </a:r>
          </a:p>
          <a:p>
            <a:pPr marL="742950" lvl="1" indent="-285750" algn="l">
              <a:buFont typeface="Arial" panose="020B0604020202020204" pitchFamily="34" charset="0"/>
              <a:buChar char="•"/>
            </a:pPr>
            <a:r>
              <a:rPr lang="en-US" sz="2400" b="0" i="0" dirty="0">
                <a:solidFill>
                  <a:srgbClr val="1F2937"/>
                </a:solidFill>
                <a:effectLst/>
                <a:latin typeface="Trebuchet MS" panose="020B0603020202020204" pitchFamily="34" charset="0"/>
              </a:rPr>
              <a:t>Assess impact of reserving assumptions on underwriting</a:t>
            </a:r>
          </a:p>
          <a:p>
            <a:pPr marL="742950" lvl="1" indent="-285750" algn="l">
              <a:buFont typeface="Arial" panose="020B0604020202020204" pitchFamily="34" charset="0"/>
              <a:buChar char="•"/>
            </a:pPr>
            <a:r>
              <a:rPr lang="en-US" sz="2400" b="0" i="0" dirty="0">
                <a:solidFill>
                  <a:srgbClr val="1F2937"/>
                </a:solidFill>
                <a:effectLst/>
                <a:latin typeface="Trebuchet MS" panose="020B0603020202020204" pitchFamily="34" charset="0"/>
              </a:rPr>
              <a:t>Evaluate implications of pricing on company’s solvency</a:t>
            </a:r>
          </a:p>
          <a:p>
            <a:pPr marL="742950" lvl="1" indent="-285750" algn="l">
              <a:buFont typeface="Arial" panose="020B0604020202020204" pitchFamily="34" charset="0"/>
              <a:buChar char="•"/>
            </a:pPr>
            <a:r>
              <a:rPr lang="en-US" sz="2400" b="0" i="0" dirty="0">
                <a:solidFill>
                  <a:srgbClr val="1F2937"/>
                </a:solidFill>
                <a:effectLst/>
                <a:latin typeface="Trebuchet MS" panose="020B0603020202020204" pitchFamily="34" charset="0"/>
              </a:rPr>
              <a:t>Explore strategic options for underwriting</a:t>
            </a:r>
          </a:p>
          <a:p>
            <a:pPr marL="742950" lvl="1" indent="-285750" algn="l">
              <a:buFont typeface="Arial" panose="020B0604020202020204" pitchFamily="34" charset="0"/>
              <a:buChar char="•"/>
            </a:pPr>
            <a:r>
              <a:rPr lang="en-US" sz="2400" b="0" i="0" dirty="0">
                <a:solidFill>
                  <a:srgbClr val="1F2937"/>
                </a:solidFill>
                <a:effectLst/>
                <a:latin typeface="Trebuchet MS" panose="020B0603020202020204" pitchFamily="34" charset="0"/>
              </a:rPr>
              <a:t>Establish a portfolio monitoring framework to track performance</a:t>
            </a:r>
          </a:p>
          <a:p>
            <a:pPr algn="l">
              <a:spcBef>
                <a:spcPts val="1200"/>
              </a:spcBef>
            </a:pPr>
            <a:r>
              <a:rPr lang="en-US" sz="2400" b="1" i="0" dirty="0">
                <a:solidFill>
                  <a:srgbClr val="1F2937"/>
                </a:solidFill>
                <a:effectLst/>
                <a:latin typeface="Trebuchet MS" panose="020B0603020202020204" pitchFamily="34" charset="0"/>
              </a:rPr>
              <a:t>Objective:</a:t>
            </a:r>
            <a:r>
              <a:rPr lang="en-US" sz="2400" b="0" i="0" dirty="0">
                <a:solidFill>
                  <a:srgbClr val="1F2937"/>
                </a:solidFill>
                <a:effectLst/>
                <a:latin typeface="Trebuchet MS" panose="020B0603020202020204" pitchFamily="34" charset="0"/>
              </a:rPr>
              <a:t> Create a sustainable renewal pricing strategy that balances competitive rates with the need to maintain financial stability amid recent large claims and changing market conditions.</a:t>
            </a:r>
          </a:p>
        </p:txBody>
      </p:sp>
    </p:spTree>
    <p:extLst>
      <p:ext uri="{BB962C8B-B14F-4D97-AF65-F5344CB8AC3E}">
        <p14:creationId xmlns:p14="http://schemas.microsoft.com/office/powerpoint/2010/main" val="3937634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Agenda</a:t>
            </a:r>
          </a:p>
        </p:txBody>
      </p:sp>
      <p:graphicFrame>
        <p:nvGraphicFramePr>
          <p:cNvPr id="3" name="Diagram 2">
            <a:extLst>
              <a:ext uri="{FF2B5EF4-FFF2-40B4-BE49-F238E27FC236}">
                <a16:creationId xmlns:a16="http://schemas.microsoft.com/office/drawing/2014/main" id="{B5887E56-46DE-22F7-E682-98C306EA8D7C}"/>
              </a:ext>
            </a:extLst>
          </p:cNvPr>
          <p:cNvGraphicFramePr/>
          <p:nvPr>
            <p:extLst>
              <p:ext uri="{D42A27DB-BD31-4B8C-83A1-F6EECF244321}">
                <p14:modId xmlns:p14="http://schemas.microsoft.com/office/powerpoint/2010/main" val="2615806633"/>
              </p:ext>
            </p:extLst>
          </p:nvPr>
        </p:nvGraphicFramePr>
        <p:xfrm>
          <a:off x="2582841" y="1167370"/>
          <a:ext cx="7018359" cy="49286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370689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10" name="TextBox 9"/>
          <p:cNvSpPr txBox="1"/>
          <p:nvPr/>
        </p:nvSpPr>
        <p:spPr>
          <a:xfrm>
            <a:off x="1821723" y="1055265"/>
            <a:ext cx="8994997" cy="1531188"/>
          </a:xfrm>
          <a:prstGeom prst="rect">
            <a:avLst/>
          </a:prstGeom>
          <a:noFill/>
          <a:ln>
            <a:noFill/>
          </a:ln>
        </p:spPr>
        <p:txBody>
          <a:bodyPr wrap="square" lIns="190500" tIns="0" rIns="0" bIns="190500" anchor="t">
            <a:spAutoFit/>
          </a:bodyPr>
          <a:lstStyle/>
          <a:p>
            <a:pPr marL="228600" indent="-274320" algn="l">
              <a:spcBef>
                <a:spcPts val="0"/>
              </a:spcBef>
              <a:spcAft>
                <a:spcPts val="1800"/>
              </a:spcAft>
              <a:buSzPct val="100000"/>
              <a:buFont typeface="Arial"/>
              <a:buChar char="•"/>
            </a:pPr>
            <a:r>
              <a:rPr sz="2400" b="1" i="0">
                <a:latin typeface="Trebuchet MS" panose="020B0603020202020204" pitchFamily="34" charset="0"/>
              </a:rPr>
              <a:t>Definition and Scope:</a:t>
            </a:r>
            <a:r>
              <a:rPr sz="2400" b="0" i="0">
                <a:latin typeface="Trebuchet MS" panose="020B0603020202020204" pitchFamily="34" charset="0"/>
              </a:rPr>
              <a:t> Protects ships, cargo, and maritime interests against physical and liability losses</a:t>
            </a:r>
            <a:endParaRPr lang="en-US" sz="2400" b="0" i="0">
              <a:latin typeface="Trebuchet MS" panose="020B0603020202020204" pitchFamily="34" charset="0"/>
            </a:endParaRPr>
          </a:p>
          <a:p>
            <a:pPr marL="228600" lvl="1" indent="-274320">
              <a:spcAft>
                <a:spcPts val="800"/>
              </a:spcAft>
              <a:buSzPct val="100000"/>
              <a:buFont typeface="Arial"/>
              <a:buChar char="•"/>
            </a:pPr>
            <a:r>
              <a:rPr lang="en-US" sz="2400" b="1">
                <a:latin typeface="Trebuchet MS" panose="020B0603020202020204" pitchFamily="34" charset="0"/>
              </a:rPr>
              <a:t>Coverage Types:</a:t>
            </a:r>
            <a:r>
              <a:rPr lang="en-US" sz="2400">
                <a:latin typeface="Trebuchet MS" panose="020B0603020202020204" pitchFamily="34" charset="0"/>
              </a:rPr>
              <a:t> </a:t>
            </a:r>
          </a:p>
        </p:txBody>
      </p:sp>
      <p:sp>
        <p:nvSpPr>
          <p:cNvPr id="14" name="Rectangle 13"/>
          <p:cNvSpPr/>
          <p:nvPr/>
        </p:nvSpPr>
        <p:spPr>
          <a:xfrm>
            <a:off x="1930814" y="4800600"/>
            <a:ext cx="9651586" cy="12192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marL="228600" indent="-274320">
              <a:spcAft>
                <a:spcPts val="800"/>
              </a:spcAft>
              <a:buSzPct val="100000"/>
              <a:buFont typeface="Arial"/>
              <a:buChar char="•"/>
            </a:pPr>
            <a:r>
              <a:rPr lang="en-US" sz="2400" b="1">
                <a:solidFill>
                  <a:schemeClr val="tx1"/>
                </a:solidFill>
                <a:latin typeface="Trebuchet MS" panose="020B0603020202020204" pitchFamily="34" charset="0"/>
              </a:rPr>
              <a:t>Economic Importance: </a:t>
            </a:r>
            <a:r>
              <a:rPr lang="en-US" sz="2400">
                <a:solidFill>
                  <a:schemeClr val="tx1"/>
                </a:solidFill>
                <a:latin typeface="Trebuchet MS" panose="020B0603020202020204" pitchFamily="34" charset="0"/>
              </a:rPr>
              <a:t>Supports global trade by mitigating financial risks in shipping</a:t>
            </a:r>
          </a:p>
        </p:txBody>
      </p:sp>
      <p:grpSp>
        <p:nvGrpSpPr>
          <p:cNvPr id="3" name="Group 2">
            <a:extLst>
              <a:ext uri="{FF2B5EF4-FFF2-40B4-BE49-F238E27FC236}">
                <a16:creationId xmlns:a16="http://schemas.microsoft.com/office/drawing/2014/main" id="{F327D97F-4F4F-47CA-9365-68C025782AFE}"/>
              </a:ext>
            </a:extLst>
          </p:cNvPr>
          <p:cNvGrpSpPr/>
          <p:nvPr/>
        </p:nvGrpSpPr>
        <p:grpSpPr>
          <a:xfrm>
            <a:off x="2600690" y="2585828"/>
            <a:ext cx="8686800" cy="2279304"/>
            <a:chOff x="2600690" y="2350179"/>
            <a:chExt cx="8686800" cy="2279304"/>
          </a:xfrm>
        </p:grpSpPr>
        <p:sp>
          <p:nvSpPr>
            <p:cNvPr id="17" name="Rectangle 16"/>
            <p:cNvSpPr/>
            <p:nvPr/>
          </p:nvSpPr>
          <p:spPr>
            <a:xfrm>
              <a:off x="2600690" y="2440460"/>
              <a:ext cx="8686800"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a:solidFill>
                  <a:schemeClr val="tx1"/>
                </a:solidFill>
                <a:latin typeface="Trebuchet MS" panose="020B0603020202020204" pitchFamily="34" charset="0"/>
              </a:endParaRPr>
            </a:p>
          </p:txBody>
        </p:sp>
        <p:sp>
          <p:nvSpPr>
            <p:cNvPr id="18" name="Rectangle 17"/>
            <p:cNvSpPr/>
            <p:nvPr/>
          </p:nvSpPr>
          <p:spPr>
            <a:xfrm>
              <a:off x="2600690" y="2440460"/>
              <a:ext cx="2692300"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a:solidFill>
                  <a:schemeClr val="tx1"/>
                </a:solidFill>
                <a:latin typeface="Trebuchet MS" panose="020B0603020202020204" pitchFamily="34" charset="0"/>
              </a:endParaRPr>
            </a:p>
          </p:txBody>
        </p:sp>
        <p:sp>
          <p:nvSpPr>
            <p:cNvPr id="19" name="Rectangle 18"/>
            <p:cNvSpPr/>
            <p:nvPr/>
          </p:nvSpPr>
          <p:spPr>
            <a:xfrm>
              <a:off x="3794440" y="2440460"/>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a:solidFill>
                  <a:schemeClr val="tx1"/>
                </a:solidFill>
                <a:latin typeface="Trebuchet MS" panose="020B0603020202020204" pitchFamily="34" charset="0"/>
              </a:endParaRPr>
            </a:p>
          </p:txBody>
        </p:sp>
        <p:sp>
          <p:nvSpPr>
            <p:cNvPr id="20" name="TextBox 19"/>
            <p:cNvSpPr txBox="1"/>
            <p:nvPr/>
          </p:nvSpPr>
          <p:spPr>
            <a:xfrm>
              <a:off x="3794440" y="2440460"/>
              <a:ext cx="304800" cy="369332"/>
            </a:xfrm>
            <a:prstGeom prst="rect">
              <a:avLst/>
            </a:prstGeom>
            <a:noFill/>
            <a:ln>
              <a:noFill/>
            </a:ln>
          </p:spPr>
          <p:txBody>
            <a:bodyPr wrap="square" lIns="0" tIns="0" rIns="0" bIns="0" anchor="t">
              <a:spAutoFit/>
            </a:bodyPr>
            <a:lstStyle/>
            <a:p>
              <a:pPr algn="ctr"/>
              <a:endParaRPr sz="2400">
                <a:latin typeface="Trebuchet MS" panose="020B0603020202020204" pitchFamily="34" charset="0"/>
              </a:endParaRPr>
            </a:p>
          </p:txBody>
        </p:sp>
        <p:sp>
          <p:nvSpPr>
            <p:cNvPr id="22" name="TextBox 21"/>
            <p:cNvSpPr txBox="1"/>
            <p:nvPr/>
          </p:nvSpPr>
          <p:spPr>
            <a:xfrm>
              <a:off x="2600690" y="3152155"/>
              <a:ext cx="2692300" cy="1477328"/>
            </a:xfrm>
            <a:prstGeom prst="rect">
              <a:avLst/>
            </a:prstGeom>
            <a:noFill/>
            <a:ln>
              <a:noFill/>
            </a:ln>
          </p:spPr>
          <p:txBody>
            <a:bodyPr wrap="square" lIns="0" tIns="0" rIns="0" bIns="0" anchor="t">
              <a:spAutoFit/>
            </a:bodyPr>
            <a:lstStyle/>
            <a:p>
              <a:pPr algn="ctr"/>
              <a:r>
                <a:rPr lang="en-US" sz="2400" b="1" i="0">
                  <a:latin typeface="Trebuchet MS" panose="020B0603020202020204" pitchFamily="34" charset="0"/>
                </a:rPr>
                <a:t>Hull</a:t>
              </a:r>
              <a:endParaRPr sz="2400" b="1" i="0">
                <a:latin typeface="Trebuchet MS" panose="020B0603020202020204" pitchFamily="34" charset="0"/>
              </a:endParaRPr>
            </a:p>
            <a:p>
              <a:pPr algn="ctr">
                <a:spcAft>
                  <a:spcPts val="1200"/>
                </a:spcAft>
              </a:pPr>
              <a:r>
                <a:rPr lang="en-US" sz="2400">
                  <a:latin typeface="Trebuchet MS" panose="020B0603020202020204" pitchFamily="34" charset="0"/>
                </a:rPr>
                <a:t>Protects the ship from physical damage</a:t>
              </a:r>
            </a:p>
          </p:txBody>
        </p:sp>
        <p:sp>
          <p:nvSpPr>
            <p:cNvPr id="23" name="Rectangle 22"/>
            <p:cNvSpPr/>
            <p:nvPr/>
          </p:nvSpPr>
          <p:spPr>
            <a:xfrm>
              <a:off x="5597790" y="2440460"/>
              <a:ext cx="2692449"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a:solidFill>
                  <a:schemeClr val="tx1"/>
                </a:solidFill>
                <a:latin typeface="Trebuchet MS" panose="020B0603020202020204" pitchFamily="34" charset="0"/>
              </a:endParaRPr>
            </a:p>
          </p:txBody>
        </p:sp>
        <p:sp>
          <p:nvSpPr>
            <p:cNvPr id="24" name="Rectangle 23"/>
            <p:cNvSpPr/>
            <p:nvPr/>
          </p:nvSpPr>
          <p:spPr>
            <a:xfrm>
              <a:off x="6791541" y="2440460"/>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a:solidFill>
                  <a:schemeClr val="tx1"/>
                </a:solidFill>
                <a:latin typeface="Trebuchet MS" panose="020B0603020202020204" pitchFamily="34" charset="0"/>
              </a:endParaRPr>
            </a:p>
          </p:txBody>
        </p:sp>
        <p:sp>
          <p:nvSpPr>
            <p:cNvPr id="25" name="TextBox 24"/>
            <p:cNvSpPr txBox="1"/>
            <p:nvPr/>
          </p:nvSpPr>
          <p:spPr>
            <a:xfrm>
              <a:off x="6791541" y="2440460"/>
              <a:ext cx="304800" cy="369332"/>
            </a:xfrm>
            <a:prstGeom prst="rect">
              <a:avLst/>
            </a:prstGeom>
            <a:noFill/>
            <a:ln>
              <a:noFill/>
            </a:ln>
          </p:spPr>
          <p:txBody>
            <a:bodyPr wrap="square" lIns="0" tIns="0" rIns="0" bIns="0" anchor="t">
              <a:spAutoFit/>
            </a:bodyPr>
            <a:lstStyle/>
            <a:p>
              <a:pPr algn="ctr"/>
              <a:endParaRPr sz="2400">
                <a:latin typeface="Trebuchet MS" panose="020B0603020202020204" pitchFamily="34" charset="0"/>
              </a:endParaRPr>
            </a:p>
          </p:txBody>
        </p:sp>
        <p:sp>
          <p:nvSpPr>
            <p:cNvPr id="27" name="TextBox 26"/>
            <p:cNvSpPr txBox="1"/>
            <p:nvPr/>
          </p:nvSpPr>
          <p:spPr>
            <a:xfrm>
              <a:off x="5597865" y="3103340"/>
              <a:ext cx="2692449" cy="1107996"/>
            </a:xfrm>
            <a:prstGeom prst="rect">
              <a:avLst/>
            </a:prstGeom>
            <a:noFill/>
            <a:ln>
              <a:noFill/>
            </a:ln>
          </p:spPr>
          <p:txBody>
            <a:bodyPr wrap="square" lIns="0" tIns="0" rIns="0" bIns="0" anchor="t">
              <a:spAutoFit/>
            </a:bodyPr>
            <a:lstStyle/>
            <a:p>
              <a:pPr algn="ctr"/>
              <a:r>
                <a:rPr lang="en-US" sz="2400" b="1" i="0">
                  <a:latin typeface="Trebuchet MS" panose="020B0603020202020204" pitchFamily="34" charset="0"/>
                </a:rPr>
                <a:t>Cargo</a:t>
              </a:r>
              <a:endParaRPr sz="2400" b="1" i="0">
                <a:latin typeface="Trebuchet MS" panose="020B0603020202020204" pitchFamily="34" charset="0"/>
              </a:endParaRPr>
            </a:p>
            <a:p>
              <a:pPr algn="ctr">
                <a:spcAft>
                  <a:spcPts val="1200"/>
                </a:spcAft>
              </a:pPr>
              <a:r>
                <a:rPr lang="en-IN" sz="2400">
                  <a:latin typeface="Trebuchet MS" panose="020B0603020202020204" pitchFamily="34" charset="0"/>
                </a:rPr>
                <a:t>Covers goods in transit</a:t>
              </a:r>
            </a:p>
          </p:txBody>
        </p:sp>
        <p:sp>
          <p:nvSpPr>
            <p:cNvPr id="28" name="Rectangle 27"/>
            <p:cNvSpPr/>
            <p:nvPr/>
          </p:nvSpPr>
          <p:spPr>
            <a:xfrm>
              <a:off x="8595040" y="2440460"/>
              <a:ext cx="2692300" cy="1279921"/>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a:solidFill>
                  <a:schemeClr val="tx1"/>
                </a:solidFill>
                <a:latin typeface="Trebuchet MS" panose="020B0603020202020204" pitchFamily="34" charset="0"/>
              </a:endParaRPr>
            </a:p>
          </p:txBody>
        </p:sp>
        <p:sp>
          <p:nvSpPr>
            <p:cNvPr id="29" name="Rectangle 28"/>
            <p:cNvSpPr/>
            <p:nvPr/>
          </p:nvSpPr>
          <p:spPr>
            <a:xfrm>
              <a:off x="9788790" y="2440460"/>
              <a:ext cx="304800" cy="304800"/>
            </a:xfrm>
            <a:prstGeom prst="rect">
              <a:avLst/>
            </a:prstGeom>
            <a:solidFill>
              <a:srgbClr val="000000">
                <a:alpha val="0"/>
              </a:srgbClr>
            </a:solidFill>
            <a:ln>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a:solidFill>
                  <a:schemeClr val="tx1"/>
                </a:solidFill>
                <a:latin typeface="Trebuchet MS" panose="020B0603020202020204" pitchFamily="34" charset="0"/>
              </a:endParaRPr>
            </a:p>
          </p:txBody>
        </p:sp>
        <p:sp>
          <p:nvSpPr>
            <p:cNvPr id="30" name="TextBox 29"/>
            <p:cNvSpPr txBox="1"/>
            <p:nvPr/>
          </p:nvSpPr>
          <p:spPr>
            <a:xfrm>
              <a:off x="9788790" y="2440460"/>
              <a:ext cx="304800" cy="369332"/>
            </a:xfrm>
            <a:prstGeom prst="rect">
              <a:avLst/>
            </a:prstGeom>
            <a:noFill/>
            <a:ln>
              <a:noFill/>
            </a:ln>
          </p:spPr>
          <p:txBody>
            <a:bodyPr wrap="square" lIns="0" tIns="0" rIns="0" bIns="0" anchor="t">
              <a:spAutoFit/>
            </a:bodyPr>
            <a:lstStyle/>
            <a:p>
              <a:pPr algn="ctr"/>
              <a:endParaRPr sz="2400">
                <a:latin typeface="Trebuchet MS" panose="020B0603020202020204" pitchFamily="34" charset="0"/>
              </a:endParaRPr>
            </a:p>
          </p:txBody>
        </p:sp>
        <p:sp>
          <p:nvSpPr>
            <p:cNvPr id="32" name="TextBox 31"/>
            <p:cNvSpPr txBox="1"/>
            <p:nvPr/>
          </p:nvSpPr>
          <p:spPr>
            <a:xfrm>
              <a:off x="8586689" y="3107515"/>
              <a:ext cx="2692300" cy="1107996"/>
            </a:xfrm>
            <a:prstGeom prst="rect">
              <a:avLst/>
            </a:prstGeom>
            <a:noFill/>
            <a:ln>
              <a:noFill/>
            </a:ln>
          </p:spPr>
          <p:txBody>
            <a:bodyPr wrap="square" lIns="0" tIns="0" rIns="0" bIns="0" anchor="t">
              <a:spAutoFit/>
            </a:bodyPr>
            <a:lstStyle/>
            <a:p>
              <a:pPr algn="ctr"/>
              <a:r>
                <a:rPr lang="en-US" sz="2400" b="1" i="0">
                  <a:latin typeface="Trebuchet MS" panose="020B0603020202020204" pitchFamily="34" charset="0"/>
                </a:rPr>
                <a:t>Liability</a:t>
              </a:r>
              <a:endParaRPr sz="2400" b="1" i="0">
                <a:latin typeface="Trebuchet MS" panose="020B0603020202020204" pitchFamily="34" charset="0"/>
              </a:endParaRPr>
            </a:p>
            <a:p>
              <a:pPr algn="ctr">
                <a:spcAft>
                  <a:spcPts val="1200"/>
                </a:spcAft>
              </a:pPr>
              <a:r>
                <a:rPr lang="en-IN" sz="2400">
                  <a:latin typeface="Trebuchet MS" panose="020B0603020202020204" pitchFamily="34" charset="0"/>
                </a:rPr>
                <a:t>Protects against third-party claims</a:t>
              </a:r>
            </a:p>
          </p:txBody>
        </p:sp>
        <p:pic>
          <p:nvPicPr>
            <p:cNvPr id="33" name="Picture 32" descr="hull_icon.jpg"/>
            <p:cNvPicPr>
              <a:picLocks noChangeAspect="1"/>
            </p:cNvPicPr>
            <p:nvPr/>
          </p:nvPicPr>
          <p:blipFill>
            <a:blip r:embed="rId6"/>
            <a:stretch>
              <a:fillRect/>
            </a:stretch>
          </p:blipFill>
          <p:spPr>
            <a:xfrm>
              <a:off x="3446510" y="2365049"/>
              <a:ext cx="815190" cy="738291"/>
            </a:xfrm>
            <a:prstGeom prst="rect">
              <a:avLst/>
            </a:prstGeom>
          </p:spPr>
        </p:pic>
        <p:pic>
          <p:nvPicPr>
            <p:cNvPr id="34" name="Picture 33" descr="cargo_icon.jpg"/>
            <p:cNvPicPr>
              <a:picLocks noChangeAspect="1"/>
            </p:cNvPicPr>
            <p:nvPr/>
          </p:nvPicPr>
          <p:blipFill>
            <a:blip r:embed="rId7"/>
            <a:stretch>
              <a:fillRect/>
            </a:stretch>
          </p:blipFill>
          <p:spPr>
            <a:xfrm>
              <a:off x="6623899" y="2350179"/>
              <a:ext cx="750147" cy="757335"/>
            </a:xfrm>
            <a:prstGeom prst="rect">
              <a:avLst/>
            </a:prstGeom>
          </p:spPr>
        </p:pic>
        <p:pic>
          <p:nvPicPr>
            <p:cNvPr id="35" name="Picture 34" descr="liability_icon.jpg"/>
            <p:cNvPicPr>
              <a:picLocks noChangeAspect="1"/>
            </p:cNvPicPr>
            <p:nvPr/>
          </p:nvPicPr>
          <p:blipFill>
            <a:blip r:embed="rId8"/>
            <a:stretch>
              <a:fillRect/>
            </a:stretch>
          </p:blipFill>
          <p:spPr>
            <a:xfrm>
              <a:off x="9519499" y="2365049"/>
              <a:ext cx="685800" cy="715370"/>
            </a:xfrm>
            <a:prstGeom prst="rect">
              <a:avLst/>
            </a:prstGeom>
          </p:spPr>
        </p:pic>
      </p:grpSp>
      <p:sp>
        <p:nvSpPr>
          <p:cNvPr id="4" name="Subtitle 3">
            <a:extLst>
              <a:ext uri="{FF2B5EF4-FFF2-40B4-BE49-F238E27FC236}">
                <a16:creationId xmlns:a16="http://schemas.microsoft.com/office/drawing/2014/main" id="{3C23D9DB-8192-261A-0F6B-0E479F736E0A}"/>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Marine Insurance Overview</a:t>
            </a:r>
          </a:p>
        </p:txBody>
      </p:sp>
    </p:spTree>
    <p:extLst>
      <p:ext uri="{BB962C8B-B14F-4D97-AF65-F5344CB8AC3E}">
        <p14:creationId xmlns:p14="http://schemas.microsoft.com/office/powerpoint/2010/main" val="1444497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4" name="Rectangle 3"/>
          <p:cNvSpPr txBox="1">
            <a:spLocks noChangeArrowheads="1"/>
          </p:cNvSpPr>
          <p:nvPr/>
        </p:nvSpPr>
        <p:spPr>
          <a:xfrm>
            <a:off x="2286000" y="1610873"/>
            <a:ext cx="7559154"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defRPr sz="1800"/>
            </a:pPr>
            <a:endParaRPr lang="en-US" sz="2400">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7" name="TextBox 6"/>
          <p:cNvSpPr txBox="1"/>
          <p:nvPr/>
        </p:nvSpPr>
        <p:spPr>
          <a:xfrm>
            <a:off x="1524000" y="1976244"/>
            <a:ext cx="9519608" cy="1300356"/>
          </a:xfrm>
          <a:prstGeom prst="rect">
            <a:avLst/>
          </a:prstGeom>
          <a:noFill/>
          <a:ln>
            <a:noFill/>
          </a:ln>
        </p:spPr>
        <p:txBody>
          <a:bodyPr wrap="square" lIns="190500" tIns="0" rIns="0" bIns="190500" anchor="t">
            <a:spAutoFit/>
          </a:bodyPr>
          <a:lstStyle/>
          <a:p>
            <a:pPr marL="137160">
              <a:spcAft>
                <a:spcPts val="800"/>
              </a:spcAft>
              <a:buSzPct val="100000"/>
            </a:pPr>
            <a:r>
              <a:rPr lang="en-US" sz="2400" b="1">
                <a:latin typeface="Trebuchet MS" panose="020B0603020202020204" pitchFamily="34" charset="0"/>
              </a:rPr>
              <a:t>Cargo Type: </a:t>
            </a:r>
            <a:r>
              <a:rPr lang="en-US" sz="2400">
                <a:latin typeface="Trebuchet MS" panose="020B0603020202020204" pitchFamily="34" charset="0"/>
              </a:rPr>
              <a:t>Value and Nature of cargo (Crude, dry, acidic, or Sensitive goods like electronics or perishable items), Storage and operational routes etc.</a:t>
            </a: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rcRect l="25758" t="17180" r="25395" b="21106"/>
          <a:stretch/>
        </p:blipFill>
        <p:spPr>
          <a:xfrm>
            <a:off x="1848560" y="947962"/>
            <a:ext cx="783798" cy="830997"/>
          </a:xfrm>
          <a:prstGeom prst="rect">
            <a:avLst/>
          </a:prstGeom>
        </p:spPr>
      </p:pic>
      <p:sp>
        <p:nvSpPr>
          <p:cNvPr id="10" name="TextBox 9"/>
          <p:cNvSpPr txBox="1"/>
          <p:nvPr/>
        </p:nvSpPr>
        <p:spPr>
          <a:xfrm>
            <a:off x="2362200" y="990600"/>
            <a:ext cx="8463034" cy="830997"/>
          </a:xfrm>
          <a:prstGeom prst="rect">
            <a:avLst/>
          </a:prstGeom>
          <a:noFill/>
        </p:spPr>
        <p:txBody>
          <a:bodyPr wrap="square" rtlCol="0">
            <a:spAutoFit/>
          </a:bodyPr>
          <a:lstStyle/>
          <a:p>
            <a:pPr marL="137160">
              <a:spcAft>
                <a:spcPts val="800"/>
              </a:spcAft>
              <a:buSzPct val="100000"/>
            </a:pPr>
            <a:r>
              <a:rPr lang="en-US" sz="2400" b="1">
                <a:latin typeface="Trebuchet MS" panose="020B0603020202020204" pitchFamily="34" charset="0"/>
              </a:rPr>
              <a:t>Vessel Characteristics: </a:t>
            </a:r>
            <a:r>
              <a:rPr lang="en-US" sz="2400">
                <a:latin typeface="Trebuchet MS" panose="020B0603020202020204" pitchFamily="34" charset="0"/>
              </a:rPr>
              <a:t>Age, type, size, speed and tonnage capacity significantly influence risks</a:t>
            </a:r>
          </a:p>
        </p:txBody>
      </p:sp>
      <p:pic>
        <p:nvPicPr>
          <p:cNvPr id="1028" name="Picture 4" descr="Sea ship logo Royalty Free Vector Image - VectorStock"/>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478" t="14498" b="25913"/>
          <a:stretch/>
        </p:blipFill>
        <p:spPr bwMode="auto">
          <a:xfrm>
            <a:off x="10765234" y="2034853"/>
            <a:ext cx="1040374" cy="70834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1524000" y="4402976"/>
            <a:ext cx="9311366" cy="931024"/>
          </a:xfrm>
          <a:prstGeom prst="rect">
            <a:avLst/>
          </a:prstGeom>
          <a:noFill/>
          <a:ln>
            <a:noFill/>
          </a:ln>
        </p:spPr>
        <p:txBody>
          <a:bodyPr wrap="square" lIns="190500" tIns="0" rIns="0" bIns="190500" anchor="t">
            <a:spAutoFit/>
          </a:bodyPr>
          <a:lstStyle/>
          <a:p>
            <a:pPr marL="137160">
              <a:spcAft>
                <a:spcPts val="800"/>
              </a:spcAft>
              <a:buSzPct val="100000"/>
            </a:pPr>
            <a:r>
              <a:rPr lang="en-US" sz="2400" b="1">
                <a:latin typeface="Trebuchet MS" panose="020B0603020202020204" pitchFamily="34" charset="0"/>
              </a:rPr>
              <a:t>Climate Change Impacts: </a:t>
            </a:r>
            <a:r>
              <a:rPr lang="en-US" sz="2400">
                <a:latin typeface="Trebuchet MS" panose="020B0603020202020204" pitchFamily="34" charset="0"/>
              </a:rPr>
              <a:t>Rising sea levels and extreme weather events heighten uncertainties</a:t>
            </a:r>
          </a:p>
        </p:txBody>
      </p:sp>
      <p:sp>
        <p:nvSpPr>
          <p:cNvPr id="16" name="TextBox 15"/>
          <p:cNvSpPr txBox="1"/>
          <p:nvPr/>
        </p:nvSpPr>
        <p:spPr>
          <a:xfrm>
            <a:off x="2438400" y="3143071"/>
            <a:ext cx="9397384" cy="1200329"/>
          </a:xfrm>
          <a:prstGeom prst="rect">
            <a:avLst/>
          </a:prstGeom>
          <a:noFill/>
        </p:spPr>
        <p:txBody>
          <a:bodyPr wrap="square" rtlCol="0">
            <a:spAutoFit/>
          </a:bodyPr>
          <a:lstStyle/>
          <a:p>
            <a:pPr marL="137160">
              <a:spcAft>
                <a:spcPts val="800"/>
              </a:spcAft>
              <a:buSzPct val="100000"/>
            </a:pPr>
            <a:r>
              <a:rPr lang="en-US" sz="2400" b="1">
                <a:latin typeface="Trebuchet MS" panose="020B0603020202020204" pitchFamily="34" charset="0"/>
              </a:rPr>
              <a:t>Geopolitical Risks: </a:t>
            </a:r>
            <a:r>
              <a:rPr lang="en-US" sz="2400">
                <a:latin typeface="Trebuchet MS" panose="020B0603020202020204" pitchFamily="34" charset="0"/>
              </a:rPr>
              <a:t>Countries and Ports of Origin &amp; Destination; Routes through conflict zones or high-piracy areas increase exposure</a:t>
            </a:r>
          </a:p>
        </p:txBody>
      </p:sp>
      <p:pic>
        <p:nvPicPr>
          <p:cNvPr id="18" name="Picture 17" descr="tmph7p3rjn0.png"/>
          <p:cNvPicPr>
            <a:picLocks noChangeAspect="1"/>
          </p:cNvPicPr>
          <p:nvPr/>
        </p:nvPicPr>
        <p:blipFill>
          <a:blip r:embed="rId8"/>
          <a:stretch>
            <a:fillRect/>
          </a:stretch>
        </p:blipFill>
        <p:spPr>
          <a:xfrm>
            <a:off x="1969334" y="3480073"/>
            <a:ext cx="558527" cy="558527"/>
          </a:xfrm>
          <a:prstGeom prst="rect">
            <a:avLst/>
          </a:prstGeom>
        </p:spPr>
      </p:pic>
      <p:pic>
        <p:nvPicPr>
          <p:cNvPr id="19" name="Picture 18" descr="tmpyn_mfnbj.png"/>
          <p:cNvPicPr>
            <a:picLocks noChangeAspect="1"/>
          </p:cNvPicPr>
          <p:nvPr/>
        </p:nvPicPr>
        <p:blipFill>
          <a:blip r:embed="rId9"/>
          <a:stretch>
            <a:fillRect/>
          </a:stretch>
        </p:blipFill>
        <p:spPr>
          <a:xfrm>
            <a:off x="10934711" y="4457711"/>
            <a:ext cx="723889" cy="723889"/>
          </a:xfrm>
          <a:prstGeom prst="rect">
            <a:avLst/>
          </a:prstGeom>
        </p:spPr>
      </p:pic>
      <p:sp>
        <p:nvSpPr>
          <p:cNvPr id="20" name="TextBox 19"/>
          <p:cNvSpPr txBox="1"/>
          <p:nvPr/>
        </p:nvSpPr>
        <p:spPr>
          <a:xfrm>
            <a:off x="2527861" y="5334000"/>
            <a:ext cx="9397384" cy="830997"/>
          </a:xfrm>
          <a:prstGeom prst="rect">
            <a:avLst/>
          </a:prstGeom>
          <a:noFill/>
        </p:spPr>
        <p:txBody>
          <a:bodyPr wrap="square" rtlCol="0">
            <a:spAutoFit/>
          </a:bodyPr>
          <a:lstStyle/>
          <a:p>
            <a:pPr marL="137160">
              <a:spcAft>
                <a:spcPts val="800"/>
              </a:spcAft>
              <a:buSzPct val="100000"/>
            </a:pPr>
            <a:r>
              <a:rPr lang="en-US" sz="2400" b="1">
                <a:latin typeface="Trebuchet MS" panose="020B0603020202020204" pitchFamily="34" charset="0"/>
              </a:rPr>
              <a:t>Natural Catastrophes: </a:t>
            </a:r>
            <a:r>
              <a:rPr lang="en-US" sz="2400">
                <a:latin typeface="Trebuchet MS" panose="020B0603020202020204" pitchFamily="34" charset="0"/>
              </a:rPr>
              <a:t>Hurricanes and tsunamis pose catastrophic risks to maritime operations</a:t>
            </a:r>
          </a:p>
        </p:txBody>
      </p:sp>
      <p:pic>
        <p:nvPicPr>
          <p:cNvPr id="22" name="Picture 21" descr="tmp8izqcrrl.png"/>
          <p:cNvPicPr>
            <a:picLocks noChangeAspect="1"/>
          </p:cNvPicPr>
          <p:nvPr/>
        </p:nvPicPr>
        <p:blipFill>
          <a:blip r:embed="rId10"/>
          <a:stretch>
            <a:fillRect/>
          </a:stretch>
        </p:blipFill>
        <p:spPr>
          <a:xfrm>
            <a:off x="1993899" y="5430763"/>
            <a:ext cx="584202" cy="538733"/>
          </a:xfrm>
          <a:prstGeom prst="rect">
            <a:avLst/>
          </a:prstGeom>
        </p:spPr>
      </p:pic>
      <p:sp>
        <p:nvSpPr>
          <p:cNvPr id="3" name="Subtitle 3">
            <a:extLst>
              <a:ext uri="{FF2B5EF4-FFF2-40B4-BE49-F238E27FC236}">
                <a16:creationId xmlns:a16="http://schemas.microsoft.com/office/drawing/2014/main" id="{3A8049D3-2A81-8AAA-1B0E-84DFEC2A3994}"/>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Risk &amp; Rating Factors</a:t>
            </a:r>
          </a:p>
        </p:txBody>
      </p:sp>
    </p:spTree>
    <p:extLst>
      <p:ext uri="{BB962C8B-B14F-4D97-AF65-F5344CB8AC3E}">
        <p14:creationId xmlns:p14="http://schemas.microsoft.com/office/powerpoint/2010/main" val="12969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4" name="Rectangle 3"/>
          <p:cNvSpPr txBox="1">
            <a:spLocks noChangeArrowheads="1"/>
          </p:cNvSpPr>
          <p:nvPr/>
        </p:nvSpPr>
        <p:spPr>
          <a:xfrm>
            <a:off x="2286000" y="1610873"/>
            <a:ext cx="7559154"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defRPr sz="1800"/>
            </a:pPr>
            <a:endParaRPr lang="en-US" sz="2400">
              <a:latin typeface="Trebuchet MS" panose="020B0603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Trebuchet MS" panose="020B0603020202020204" pitchFamily="34" charset="0"/>
              </a:rPr>
              <a:t>www.actuariesindia.org</a:t>
            </a:r>
          </a:p>
        </p:txBody>
      </p:sp>
      <p:sp>
        <p:nvSpPr>
          <p:cNvPr id="17" name="TextBox 16"/>
          <p:cNvSpPr txBox="1"/>
          <p:nvPr/>
        </p:nvSpPr>
        <p:spPr>
          <a:xfrm>
            <a:off x="1775030" y="1342752"/>
            <a:ext cx="6378370" cy="4819268"/>
          </a:xfrm>
          <a:prstGeom prst="rect">
            <a:avLst/>
          </a:prstGeom>
          <a:noFill/>
          <a:ln>
            <a:noFill/>
          </a:ln>
        </p:spPr>
        <p:txBody>
          <a:bodyPr wrap="square" lIns="190500" tIns="0" rIns="0" bIns="190500" anchor="t">
            <a:spAutoFit/>
          </a:bodyPr>
          <a:lstStyle/>
          <a:p>
            <a:pPr marL="228600" indent="-274320" algn="l">
              <a:spcBef>
                <a:spcPts val="0"/>
              </a:spcBef>
              <a:spcAft>
                <a:spcPts val="800"/>
              </a:spcAft>
              <a:buSzPct val="100000"/>
              <a:buFont typeface="Arial"/>
              <a:buChar char="•"/>
            </a:pPr>
            <a:r>
              <a:rPr sz="2400" b="1" i="0">
                <a:latin typeface="Trebuchet MS" panose="020B0603020202020204" pitchFamily="34" charset="0"/>
              </a:rPr>
              <a:t>Frequency and Severity:</a:t>
            </a:r>
            <a:r>
              <a:rPr sz="2400" b="0" i="0">
                <a:latin typeface="Trebuchet MS" panose="020B0603020202020204" pitchFamily="34" charset="0"/>
              </a:rPr>
              <a:t> Marine claims exhibit low frequency but high severity patterns</a:t>
            </a:r>
          </a:p>
          <a:p>
            <a:pPr marL="228600" lvl="1" indent="-274320">
              <a:spcBef>
                <a:spcPts val="1200"/>
              </a:spcBef>
              <a:buSzPct val="100000"/>
              <a:buFont typeface="Arial"/>
              <a:buChar char="•"/>
            </a:pPr>
            <a:r>
              <a:rPr sz="2400" b="1" i="0">
                <a:latin typeface="Trebuchet MS" panose="020B0603020202020204" pitchFamily="34" charset="0"/>
              </a:rPr>
              <a:t>Types of Claims:</a:t>
            </a:r>
            <a:r>
              <a:rPr sz="2400" b="0" i="0">
                <a:latin typeface="Trebuchet MS" panose="020B0603020202020204" pitchFamily="34" charset="0"/>
              </a:rPr>
              <a:t> </a:t>
            </a:r>
            <a:r>
              <a:rPr lang="en-US" sz="2400">
                <a:latin typeface="Trebuchet MS" panose="020B0603020202020204" pitchFamily="34" charset="0"/>
              </a:rPr>
              <a:t>Total / partial / salvage / increased value. </a:t>
            </a:r>
            <a:r>
              <a:rPr sz="2400" b="0" i="0">
                <a:latin typeface="Trebuchet MS" panose="020B0603020202020204" pitchFamily="34" charset="0"/>
              </a:rPr>
              <a:t>Includes damage, loss, and liability claims related to cargo and vessels</a:t>
            </a:r>
            <a:endParaRPr lang="en-US" sz="2400">
              <a:latin typeface="Trebuchet MS" panose="020B0603020202020204" pitchFamily="34" charset="0"/>
            </a:endParaRPr>
          </a:p>
          <a:p>
            <a:pPr marL="228600" lvl="1" indent="-274320">
              <a:spcBef>
                <a:spcPts val="1200"/>
              </a:spcBef>
              <a:buSzPct val="100000"/>
              <a:buFont typeface="Arial"/>
              <a:buChar char="•"/>
            </a:pPr>
            <a:r>
              <a:rPr sz="2400" b="1" i="0">
                <a:latin typeface="Trebuchet MS" panose="020B0603020202020204" pitchFamily="34" charset="0"/>
              </a:rPr>
              <a:t>Long Tail Nature:</a:t>
            </a:r>
            <a:r>
              <a:rPr sz="2400" b="0" i="0">
                <a:latin typeface="Trebuchet MS" panose="020B0603020202020204" pitchFamily="34" charset="0"/>
              </a:rPr>
              <a:t> Claims reporting often has an extended duration due to complex investigations</a:t>
            </a:r>
            <a:endParaRPr lang="en-US" sz="2400" b="0" i="0">
              <a:latin typeface="Trebuchet MS" panose="020B0603020202020204" pitchFamily="34" charset="0"/>
            </a:endParaRPr>
          </a:p>
          <a:p>
            <a:pPr marL="228600" lvl="1" indent="-274320">
              <a:spcBef>
                <a:spcPts val="1200"/>
              </a:spcBef>
              <a:buSzPct val="100000"/>
              <a:buFont typeface="Arial"/>
              <a:buChar char="•"/>
            </a:pPr>
            <a:endParaRPr sz="2400" b="0" i="0">
              <a:latin typeface="Trebuchet MS" panose="020B0603020202020204" pitchFamily="34" charset="0"/>
            </a:endParaRP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05914" y="1742468"/>
            <a:ext cx="3933686" cy="3058132"/>
          </a:xfrm>
          <a:prstGeom prst="rect">
            <a:avLst/>
          </a:prstGeom>
        </p:spPr>
      </p:pic>
      <p:sp>
        <p:nvSpPr>
          <p:cNvPr id="7" name="Subtitle 3">
            <a:extLst>
              <a:ext uri="{FF2B5EF4-FFF2-40B4-BE49-F238E27FC236}">
                <a16:creationId xmlns:a16="http://schemas.microsoft.com/office/drawing/2014/main" id="{B58A2B28-8926-F776-6ACA-08DCF612FF9B}"/>
              </a:ext>
            </a:extLst>
          </p:cNvPr>
          <p:cNvSpPr txBox="1">
            <a:spLocks/>
          </p:cNvSpPr>
          <p:nvPr/>
        </p:nvSpPr>
        <p:spPr>
          <a:xfrm>
            <a:off x="1792786" y="91530"/>
            <a:ext cx="9408614" cy="746670"/>
          </a:xfrm>
          <a:prstGeom prst="rect">
            <a:avLst/>
          </a:prstGeom>
        </p:spPr>
        <p:txBody>
          <a:bodyPr>
            <a:noAutofit/>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IN" sz="4400" b="1">
                <a:solidFill>
                  <a:srgbClr val="105F9A"/>
                </a:solidFill>
                <a:latin typeface="Trebuchet MS" panose="020B0603020202020204" pitchFamily="34" charset="0"/>
              </a:rPr>
              <a:t>Claims Characteristics</a:t>
            </a:r>
          </a:p>
        </p:txBody>
      </p:sp>
    </p:spTree>
    <p:extLst>
      <p:ext uri="{BB962C8B-B14F-4D97-AF65-F5344CB8AC3E}">
        <p14:creationId xmlns:p14="http://schemas.microsoft.com/office/powerpoint/2010/main" val="2803162640"/>
      </p:ext>
    </p:extLst>
  </p:cSld>
  <p:clrMapOvr>
    <a:masterClrMapping/>
  </p:clrMapOvr>
</p:sld>
</file>

<file path=ppt/theme/theme1.xml><?xml version="1.0" encoding="utf-8"?>
<a:theme xmlns:a="http://schemas.openxmlformats.org/drawingml/2006/main" name="Theme1">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AB973DE-E8B8-4551-B4F2-88EC75F0959D}">
  <we:reference id="530e4aa5-1381-4248-ad81-740f232184fb" version="1.0.0.1"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AEE6B715A08048ADEE35852ECB6708" ma:contentTypeVersion="17" ma:contentTypeDescription="Create a new document." ma:contentTypeScope="" ma:versionID="eabd2f7a000823dd6d283e94be747a35">
  <xsd:schema xmlns:xsd="http://www.w3.org/2001/XMLSchema" xmlns:xs="http://www.w3.org/2001/XMLSchema" xmlns:p="http://schemas.microsoft.com/office/2006/metadata/properties" xmlns:ns1="http://schemas.microsoft.com/sharepoint/v3" xmlns:ns2="2e62f9a1-6b4f-4142-a286-d5cd9a077995" xmlns:ns3="63ff88a5-1261-4e69-af65-167208e56433" targetNamespace="http://schemas.microsoft.com/office/2006/metadata/properties" ma:root="true" ma:fieldsID="715fc5da451e388b10589bd6a8a0a276" ns1:_="" ns2:_="" ns3:_="">
    <xsd:import namespace="http://schemas.microsoft.com/sharepoint/v3"/>
    <xsd:import namespace="2e62f9a1-6b4f-4142-a286-d5cd9a077995"/>
    <xsd:import namespace="63ff88a5-1261-4e69-af65-167208e56433"/>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1:_ip_UnifiedCompliancePolicyProperties" minOccurs="0"/>
                <xsd:element ref="ns1:_ip_UnifiedCompliancePolicyUIAc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62f9a1-6b4f-4142-a286-d5cd9a0779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790f828-4d96-4d10-bc53-6c3febba0be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ff88a5-1261-4e69-af65-167208e5643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16b6dbd-2851-4f6f-aa81-2e158a887d45}" ma:internalName="TaxCatchAll" ma:showField="CatchAllData" ma:web="63ff88a5-1261-4e69-af65-167208e5643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3ff88a5-1261-4e69-af65-167208e56433" xsi:nil="true"/>
    <_ip_UnifiedCompliancePolicyProperties xmlns="http://schemas.microsoft.com/sharepoint/v3" xsi:nil="true"/>
    <lcf76f155ced4ddcb4097134ff3c332f xmlns="2e62f9a1-6b4f-4142-a286-d5cd9a07799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EA63B69-202A-4765-B58C-89AA5BC430A1}"/>
</file>

<file path=customXml/itemProps2.xml><?xml version="1.0" encoding="utf-8"?>
<ds:datastoreItem xmlns:ds="http://schemas.openxmlformats.org/officeDocument/2006/customXml" ds:itemID="{FF5372D4-9B4E-4ACF-8D4E-9C6ED296B51E}"/>
</file>

<file path=customXml/itemProps3.xml><?xml version="1.0" encoding="utf-8"?>
<ds:datastoreItem xmlns:ds="http://schemas.openxmlformats.org/officeDocument/2006/customXml" ds:itemID="{1CE4BB61-596C-409B-98F5-B4934C4C186F}"/>
</file>

<file path=docProps/app.xml><?xml version="1.0" encoding="utf-8"?>
<Properties xmlns="http://schemas.openxmlformats.org/officeDocument/2006/extended-properties" xmlns:vt="http://schemas.openxmlformats.org/officeDocument/2006/docPropsVTypes">
  <Template/>
  <TotalTime>109</TotalTime>
  <Words>2004</Words>
  <Application>Microsoft Office PowerPoint</Application>
  <PresentationFormat>Widescreen</PresentationFormat>
  <Paragraphs>428</Paragraphs>
  <Slides>35</Slides>
  <Notes>34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35</vt:i4>
      </vt:variant>
    </vt:vector>
  </HeadingPairs>
  <TitlesOfParts>
    <vt:vector size="44" baseType="lpstr">
      <vt:lpstr>Arial</vt:lpstr>
      <vt:lpstr>Bahamas</vt:lpstr>
      <vt:lpstr>Calibri</vt:lpstr>
      <vt:lpstr>Courier New</vt:lpstr>
      <vt:lpstr>Garamond</vt:lpstr>
      <vt:lpstr>Times New Roman</vt:lpstr>
      <vt:lpstr>Trebuchet MS</vt:lpstr>
      <vt:lpstr>Theme1</vt:lpstr>
      <vt:lpstr>LifeConvBirm02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Aparajita Mitra</dc:creator>
  <cp:lastModifiedBy>Vora, Unnati</cp:lastModifiedBy>
  <cp:revision>1</cp:revision>
  <cp:lastPrinted>2024-12-10T10:12:35Z</cp:lastPrinted>
  <dcterms:created xsi:type="dcterms:W3CDTF">2011-07-20T12:11:57Z</dcterms:created>
  <dcterms:modified xsi:type="dcterms:W3CDTF">2024-12-14T07:45:54Z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8f1469a-2c2a-4aee-b92b-090d4c5468ff_Enabled">
    <vt:lpwstr>true</vt:lpwstr>
  </property>
  <property fmtid="{D5CDD505-2E9C-101B-9397-08002B2CF9AE}" pid="3" name="MSIP_Label_38f1469a-2c2a-4aee-b92b-090d4c5468ff_SetDate">
    <vt:lpwstr>2024-12-10T19:37:16Z</vt:lpwstr>
  </property>
  <property fmtid="{D5CDD505-2E9C-101B-9397-08002B2CF9AE}" pid="4" name="MSIP_Label_38f1469a-2c2a-4aee-b92b-090d4c5468ff_Method">
    <vt:lpwstr>Standard</vt:lpwstr>
  </property>
  <property fmtid="{D5CDD505-2E9C-101B-9397-08002B2CF9AE}" pid="5" name="MSIP_Label_38f1469a-2c2a-4aee-b92b-090d4c5468ff_Name">
    <vt:lpwstr>Confidential - Unmarked</vt:lpwstr>
  </property>
  <property fmtid="{D5CDD505-2E9C-101B-9397-08002B2CF9AE}" pid="6" name="MSIP_Label_38f1469a-2c2a-4aee-b92b-090d4c5468ff_SiteId">
    <vt:lpwstr>2a6e6092-73e4-4752-b1a5-477a17f5056d</vt:lpwstr>
  </property>
  <property fmtid="{D5CDD505-2E9C-101B-9397-08002B2CF9AE}" pid="7" name="MSIP_Label_38f1469a-2c2a-4aee-b92b-090d4c5468ff_ActionId">
    <vt:lpwstr>bda42559-4e47-4fe5-bba1-0b8064ef25cf</vt:lpwstr>
  </property>
  <property fmtid="{D5CDD505-2E9C-101B-9397-08002B2CF9AE}" pid="8" name="MSIP_Label_38f1469a-2c2a-4aee-b92b-090d4c5468ff_ContentBits">
    <vt:lpwstr>0</vt:lpwstr>
  </property>
  <property fmtid="{D5CDD505-2E9C-101B-9397-08002B2CF9AE}" pid="9" name="ContentTypeId">
    <vt:lpwstr>0x01010021AEE6B715A08048ADEE35852ECB6708</vt:lpwstr>
  </property>
  <property fmtid="{D5CDD505-2E9C-101B-9397-08002B2CF9AE}" pid="10" name="MediaServiceImageTags">
    <vt:lpwstr/>
  </property>
</Properties>
</file>