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diagrams/data1.xml" ContentType="application/vnd.openxmlformats-officedocument.drawingml.diagramData+xml"/>
  <Override PartName="/ppt/diagrams/data14.xml" ContentType="application/vnd.openxmlformats-officedocument.drawingml.diagramData+xml"/>
  <Override PartName="/ppt/diagrams/data2.xml" ContentType="application/vnd.openxmlformats-officedocument.drawingml.diagramData+xml"/>
  <Override PartName="/ppt/diagrams/data13.xml" ContentType="application/vnd.openxmlformats-officedocument.drawingml.diagramData+xml"/>
  <Override PartName="/ppt/diagrams/data12.xml" ContentType="application/vnd.openxmlformats-officedocument.drawingml.diagramData+xml"/>
  <Override PartName="/ppt/diagrams/data11.xml" ContentType="application/vnd.openxmlformats-officedocument.drawingml.diagramData+xml"/>
  <Override PartName="/ppt/presentation.xml" ContentType="application/vnd.openxmlformats-officedocument.presentationml.presentation.main+xml"/>
  <Override PartName="/ppt/diagrams/data10.xml" ContentType="application/vnd.openxmlformats-officedocument.drawingml.diagramData+xml"/>
  <Override PartName="/ppt/diagrams/data3.xml" ContentType="application/vnd.openxmlformats-officedocument.drawingml.diagramData+xml"/>
  <Override PartName="/ppt/diagrams/data9.xml" ContentType="application/vnd.openxmlformats-officedocument.drawingml.diagramData+xml"/>
  <Override PartName="/ppt/diagrams/data8.xml" ContentType="application/vnd.openxmlformats-officedocument.drawingml.diagramData+xml"/>
  <Override PartName="/ppt/diagrams/data7.xml" ContentType="application/vnd.openxmlformats-officedocument.drawingml.diagramData+xml"/>
  <Override PartName="/ppt/diagrams/data6.xml" ContentType="application/vnd.openxmlformats-officedocument.drawingml.diagramData+xml"/>
  <Override PartName="/ppt/diagrams/data5.xml" ContentType="application/vnd.openxmlformats-officedocument.drawingml.diagramData+xml"/>
  <Override PartName="/ppt/diagrams/data4.xml" ContentType="application/vnd.openxmlformats-officedocument.drawingml.diagramData+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1.xml" ContentType="application/vnd.openxmlformats-officedocument.presentationml.notesSlide+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13.xml" ContentType="application/vnd.openxmlformats-officedocument.presentationml.notesSlide+xml"/>
  <Override PartName="/ppt/notesSlides/notesSlide23.xml" ContentType="application/vnd.openxmlformats-officedocument.presentationml.notesSlide+xml"/>
  <Override PartName="/ppt/notesSlides/notesSlide14.xml" ContentType="application/vnd.openxmlformats-officedocument.presentationml.notesSlide+xml"/>
  <Override PartName="/ppt/notesSlides/notesSlide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2.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layout2.xml" ContentType="application/vnd.openxmlformats-officedocument.drawingml.diagramLayout+xml"/>
  <Override PartName="/ppt/diagrams/layout13.xml" ContentType="application/vnd.openxmlformats-officedocument.drawingml.diagramLayout+xml"/>
  <Override PartName="/ppt/diagrams/layout4.xml" ContentType="application/vnd.openxmlformats-officedocument.drawingml.diagramLayout+xml"/>
  <Override PartName="/ppt/diagrams/colors13.xml" ContentType="application/vnd.openxmlformats-officedocument.drawingml.diagramColors+xml"/>
  <Override PartName="/ppt/diagrams/drawing13.xml" ContentType="application/vnd.ms-office.drawingml.diagramDrawing+xml"/>
  <Override PartName="/ppt/diagrams/layout14.xml" ContentType="application/vnd.openxmlformats-officedocument.drawingml.diagramLayout+xml"/>
  <Override PartName="/ppt/diagrams/drawing12.xml" ContentType="application/vnd.ms-office.drawingml.diagramDrawing+xml"/>
  <Override PartName="/ppt/diagrams/colors14.xml" ContentType="application/vnd.openxmlformats-officedocument.drawingml.diagramColors+xml"/>
  <Override PartName="/ppt/diagrams/drawing14.xml" ContentType="application/vnd.ms-office.drawingml.diagramDrawing+xml"/>
  <Override PartName="/ppt/diagrams/colors12.xml" ContentType="application/vnd.openxmlformats-officedocument.drawingml.diagramColors+xml"/>
  <Override PartName="/ppt/diagrams/quickStyle10.xml" ContentType="application/vnd.openxmlformats-officedocument.drawingml.diagramStyle+xml"/>
  <Override PartName="/ppt/diagrams/quickStyle12.xml" ContentType="application/vnd.openxmlformats-officedocument.drawingml.diagramStyle+xml"/>
  <Override PartName="/ppt/diagrams/layout12.xml" ContentType="application/vnd.openxmlformats-officedocument.drawingml.diagramLayout+xml"/>
  <Override PartName="/ppt/diagrams/quickStyle2.xml" ContentType="application/vnd.openxmlformats-officedocument.drawingml.diagramStyle+xml"/>
  <Override PartName="/ppt/diagrams/drawing11.xml" ContentType="application/vnd.ms-office.drawingml.diagramDrawing+xml"/>
  <Override PartName="/ppt/diagrams/colors11.xml" ContentType="application/vnd.openxmlformats-officedocument.drawingml.diagramColors+xml"/>
  <Override PartName="/ppt/diagrams/quickStyle11.xml" ContentType="application/vnd.openxmlformats-officedocument.drawingml.diagramStyle+xml"/>
  <Override PartName="/ppt/diagrams/drawing1.xml" ContentType="application/vnd.ms-office.drawingml.diagramDrawing+xml"/>
  <Override PartName="/ppt/diagrams/colors1.xml" ContentType="application/vnd.openxmlformats-officedocument.drawingml.diagramColors+xml"/>
  <Override PartName="/ppt/diagrams/layout11.xml" ContentType="application/vnd.openxmlformats-officedocument.drawingml.diagramLayout+xml"/>
  <Override PartName="/ppt/diagrams/quickStyle1.xml" ContentType="application/vnd.openxmlformats-officedocument.drawingml.diagramStyle+xml"/>
  <Override PartName="/ppt/diagrams/layout1.xml" ContentType="application/vnd.openxmlformats-officedocument.drawingml.diagramLayout+xml"/>
  <Override PartName="/ppt/diagrams/colors2.xml" ContentType="application/vnd.openxmlformats-officedocument.drawingml.diagramColors+xml"/>
  <Override PartName="/ppt/diagrams/drawing10.xml" ContentType="application/vnd.ms-office.drawingml.diagramDrawing+xml"/>
  <Override PartName="/ppt/theme/theme2.xml" ContentType="application/vnd.openxmlformats-officedocument.theme+xml"/>
  <Override PartName="/ppt/diagrams/colors10.xml" ContentType="application/vnd.openxmlformats-officedocument.drawingml.diagramColors+xml"/>
  <Override PartName="/ppt/diagrams/drawing2.xml" ContentType="application/vnd.ms-office.drawingml.diagramDrawing+xml"/>
  <Override PartName="/ppt/diagrams/layout10.xml" ContentType="application/vnd.openxmlformats-officedocument.drawingml.diagramLayout+xml"/>
  <Override PartName="/ppt/diagrams/drawing9.xml" ContentType="application/vnd.ms-office.drawingml.diagramDrawing+xml"/>
  <Override PartName="/ppt/diagrams/colors9.xml" ContentType="application/vnd.openxmlformats-officedocument.drawingml.diagramColors+xml"/>
  <Override PartName="/ppt/diagrams/quickStyle9.xml" ContentType="application/vnd.openxmlformats-officedocument.drawingml.diagramStyle+xml"/>
  <Override PartName="/ppt/diagrams/layout9.xml" ContentType="application/vnd.openxmlformats-officedocument.drawingml.diagramLayout+xml"/>
  <Override PartName="/ppt/diagrams/layout3.xml" ContentType="application/vnd.openxmlformats-officedocument.drawingml.diagramLayout+xml"/>
  <Override PartName="/ppt/theme/theme1.xml" ContentType="application/vnd.openxmlformats-officedocument.theme+xml"/>
  <Override PartName="/ppt/diagrams/drawing8.xml" ContentType="application/vnd.ms-office.drawingml.diagramDrawing+xml"/>
  <Override PartName="/ppt/diagrams/colors8.xml" ContentType="application/vnd.openxmlformats-officedocument.drawingml.diagramColors+xml"/>
  <Override PartName="/ppt/notesMasters/notesMaster1.xml" ContentType="application/vnd.openxmlformats-officedocument.presentationml.notesMaster+xml"/>
  <Override PartName="/ppt/diagrams/quickStyle8.xml" ContentType="application/vnd.openxmlformats-officedocument.drawingml.diagramStyle+xml"/>
  <Override PartName="/ppt/diagrams/layout8.xml" ContentType="application/vnd.openxmlformats-officedocument.drawingml.diagramLayout+xml"/>
  <Override PartName="/ppt/diagrams/quickStyle3.xml" ContentType="application/vnd.openxmlformats-officedocument.drawingml.diagramStyle+xml"/>
  <Override PartName="/ppt/diagrams/drawing7.xml" ContentType="application/vnd.ms-office.drawingml.diagramDrawing+xml"/>
  <Override PartName="/ppt/diagrams/colors7.xml" ContentType="application/vnd.openxmlformats-officedocument.drawingml.diagramColors+xml"/>
  <Override PartName="/ppt/diagrams/quickStyle7.xml" ContentType="application/vnd.openxmlformats-officedocument.drawingml.diagramStyle+xml"/>
  <Override PartName="/ppt/diagrams/layout7.xml" ContentType="application/vnd.openxmlformats-officedocument.drawingml.diagramLayout+xml"/>
  <Override PartName="/ppt/diagrams/colors3.xml" ContentType="application/vnd.openxmlformats-officedocument.drawingml.diagramColors+xml"/>
  <Override PartName="/ppt/diagrams/drawing6.xml" ContentType="application/vnd.ms-office.drawingml.diagramDrawing+xml"/>
  <Override PartName="/ppt/diagrams/colors6.xml" ContentType="application/vnd.openxmlformats-officedocument.drawingml.diagramColors+xml"/>
  <Override PartName="/ppt/diagrams/quickStyle6.xml" ContentType="application/vnd.openxmlformats-officedocument.drawingml.diagramStyle+xml"/>
  <Override PartName="/ppt/diagrams/layout6.xml" ContentType="application/vnd.openxmlformats-officedocument.drawingml.diagramLayout+xml"/>
  <Override PartName="/ppt/diagrams/drawing3.xml" ContentType="application/vnd.ms-office.drawingml.diagramDrawing+xml"/>
  <Override PartName="/ppt/diagrams/drawing5.xml" ContentType="application/vnd.ms-office.drawingml.diagramDrawing+xml"/>
  <Override PartName="/ppt/diagrams/colors5.xml" ContentType="application/vnd.openxmlformats-officedocument.drawingml.diagramColors+xml"/>
  <Override PartName="/ppt/diagrams/quickStyle5.xml" ContentType="application/vnd.openxmlformats-officedocument.drawingml.diagramStyle+xml"/>
  <Override PartName="/ppt/diagrams/layout5.xml" ContentType="application/vnd.openxmlformats-officedocument.drawingml.diagramLayout+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ppt/changesInfos/changesInfo1.xml" ContentType="application/vnd.ms-powerpoint.changesinfo+xml"/>
  <Override PartName="/docMetadata/LabelInfo.xml" ContentType="application/vnd.ms-office.classificationlabels+xml"/>
  <Override PartName="/docProps/custom.xml" ContentType="application/vnd.openxmlformats-officedocument.custom-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6"/>
  </p:notesMasterIdLst>
  <p:sldIdLst>
    <p:sldId id="256" r:id="rId2"/>
    <p:sldId id="257" r:id="rId3"/>
    <p:sldId id="259" r:id="rId4"/>
    <p:sldId id="260" r:id="rId5"/>
    <p:sldId id="262" r:id="rId6"/>
    <p:sldId id="265" r:id="rId7"/>
    <p:sldId id="266" r:id="rId8"/>
    <p:sldId id="268" r:id="rId9"/>
    <p:sldId id="269" r:id="rId10"/>
    <p:sldId id="270" r:id="rId11"/>
    <p:sldId id="271" r:id="rId12"/>
    <p:sldId id="272" r:id="rId13"/>
    <p:sldId id="273" r:id="rId14"/>
    <p:sldId id="274" r:id="rId15"/>
    <p:sldId id="287" r:id="rId16"/>
    <p:sldId id="293" r:id="rId17"/>
    <p:sldId id="288" r:id="rId18"/>
    <p:sldId id="295" r:id="rId19"/>
    <p:sldId id="292" r:id="rId20"/>
    <p:sldId id="297" r:id="rId21"/>
    <p:sldId id="299" r:id="rId22"/>
    <p:sldId id="302" r:id="rId23"/>
    <p:sldId id="306" r:id="rId24"/>
    <p:sldId id="296" r:id="rId25"/>
  </p:sldIdLst>
  <p:sldSz cx="12192000" cy="6858000"/>
  <p:notesSz cx="6858000" cy="9144000"/>
  <p:defaultTextStyle>
    <a:defPPr lvl="0">
      <a:defRPr lang="en-US"/>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6CA5"/>
    <a:srgbClr val="0F5E99"/>
    <a:srgbClr val="969696"/>
    <a:srgbClr val="D8E3FA"/>
    <a:srgbClr val="5AAFE8"/>
    <a:srgbClr val="227CB0"/>
    <a:srgbClr val="14649F"/>
    <a:srgbClr val="90C9F0"/>
    <a:srgbClr val="AFCAFF"/>
    <a:srgbClr val="008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78782" autoAdjust="0"/>
  </p:normalViewPr>
  <p:slideViewPr>
    <p:cSldViewPr snapToGrid="0">
      <p:cViewPr varScale="1">
        <p:scale>
          <a:sx n="96" d="100"/>
          <a:sy n="96" d="100"/>
        </p:scale>
        <p:origin x="1264" y="176"/>
      </p:cViewPr>
      <p:guideLst>
        <p:guide orient="horz" pos="2160"/>
        <p:guide pos="3840"/>
      </p:guideLst>
    </p:cSldViewPr>
  </p:slideViewPr>
  <p:notesTextViewPr>
    <p:cViewPr>
      <p:scale>
        <a:sx n="1" d="1"/>
        <a:sy n="1" d="1"/>
      </p:scale>
      <p:origin x="0" y="-2328"/>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labkar Sunit - Mumbai-MR" userId="b707ad30-ab06-4691-aca7-810a1ea72cda" providerId="ADAL" clId="{BCD125C2-4962-40E5-947D-EA28C1859E93}"/>
    <pc:docChg chg="undo redo custSel delSld modSld sldOrd">
      <pc:chgData name="Kolabkar Sunit - Mumbai-MR" userId="b707ad30-ab06-4691-aca7-810a1ea72cda" providerId="ADAL" clId="{BCD125C2-4962-40E5-947D-EA28C1859E93}" dt="2024-12-13T20:28:30.778" v="2017" actId="2696"/>
      <pc:docMkLst>
        <pc:docMk/>
      </pc:docMkLst>
      <pc:sldChg chg="del mod modShow">
        <pc:chgData name="Kolabkar Sunit - Mumbai-MR" userId="b707ad30-ab06-4691-aca7-810a1ea72cda" providerId="ADAL" clId="{BCD125C2-4962-40E5-947D-EA28C1859E93}" dt="2024-12-13T20:28:30.778" v="2017" actId="2696"/>
        <pc:sldMkLst>
          <pc:docMk/>
          <pc:sldMk cId="2004557306" sldId="286"/>
        </pc:sldMkLst>
      </pc:sldChg>
      <pc:sldChg chg="addSp modSp mod modAnim">
        <pc:chgData name="Kolabkar Sunit - Mumbai-MR" userId="b707ad30-ab06-4691-aca7-810a1ea72cda" providerId="ADAL" clId="{BCD125C2-4962-40E5-947D-EA28C1859E93}" dt="2024-12-13T20:24:32.640" v="1977"/>
        <pc:sldMkLst>
          <pc:docMk/>
          <pc:sldMk cId="3681320186" sldId="287"/>
        </pc:sldMkLst>
        <pc:spChg chg="mod">
          <ac:chgData name="Kolabkar Sunit - Mumbai-MR" userId="b707ad30-ab06-4691-aca7-810a1ea72cda" providerId="ADAL" clId="{BCD125C2-4962-40E5-947D-EA28C1859E93}" dt="2024-12-13T19:27:14.205" v="189" actId="20577"/>
          <ac:spMkLst>
            <pc:docMk/>
            <pc:sldMk cId="3681320186" sldId="287"/>
            <ac:spMk id="4" creationId="{F1E791A3-2BB5-086D-7416-D0AC18934F2B}"/>
          </ac:spMkLst>
        </pc:spChg>
        <pc:spChg chg="mod">
          <ac:chgData name="Kolabkar Sunit - Mumbai-MR" userId="b707ad30-ab06-4691-aca7-810a1ea72cda" providerId="ADAL" clId="{BCD125C2-4962-40E5-947D-EA28C1859E93}" dt="2024-12-13T20:23:39.133" v="1969" actId="164"/>
          <ac:spMkLst>
            <pc:docMk/>
            <pc:sldMk cId="3681320186" sldId="287"/>
            <ac:spMk id="11" creationId="{1A665164-248C-4225-24E9-FAF8EE5F83E7}"/>
          </ac:spMkLst>
        </pc:spChg>
        <pc:spChg chg="mod">
          <ac:chgData name="Kolabkar Sunit - Mumbai-MR" userId="b707ad30-ab06-4691-aca7-810a1ea72cda" providerId="ADAL" clId="{BCD125C2-4962-40E5-947D-EA28C1859E93}" dt="2024-12-13T20:23:04" v="1963" actId="1076"/>
          <ac:spMkLst>
            <pc:docMk/>
            <pc:sldMk cId="3681320186" sldId="287"/>
            <ac:spMk id="12" creationId="{81DD2F35-4192-BFDE-20D5-670D296FA60B}"/>
          </ac:spMkLst>
        </pc:spChg>
        <pc:spChg chg="mod">
          <ac:chgData name="Kolabkar Sunit - Mumbai-MR" userId="b707ad30-ab06-4691-aca7-810a1ea72cda" providerId="ADAL" clId="{BCD125C2-4962-40E5-947D-EA28C1859E93}" dt="2024-12-13T20:23:39.133" v="1969" actId="164"/>
          <ac:spMkLst>
            <pc:docMk/>
            <pc:sldMk cId="3681320186" sldId="287"/>
            <ac:spMk id="13" creationId="{4E0ABB36-17B3-92EF-42A6-FECAA197FC27}"/>
          </ac:spMkLst>
        </pc:spChg>
        <pc:spChg chg="mod">
          <ac:chgData name="Kolabkar Sunit - Mumbai-MR" userId="b707ad30-ab06-4691-aca7-810a1ea72cda" providerId="ADAL" clId="{BCD125C2-4962-40E5-947D-EA28C1859E93}" dt="2024-12-13T20:23:39.133" v="1969" actId="164"/>
          <ac:spMkLst>
            <pc:docMk/>
            <pc:sldMk cId="3681320186" sldId="287"/>
            <ac:spMk id="78" creationId="{D6FEB95E-8A0C-4F3C-D491-6D7DC64CEFB2}"/>
          </ac:spMkLst>
        </pc:spChg>
        <pc:spChg chg="mod">
          <ac:chgData name="Kolabkar Sunit - Mumbai-MR" userId="b707ad30-ab06-4691-aca7-810a1ea72cda" providerId="ADAL" clId="{BCD125C2-4962-40E5-947D-EA28C1859E93}" dt="2024-12-13T20:23:39.133" v="1969" actId="164"/>
          <ac:spMkLst>
            <pc:docMk/>
            <pc:sldMk cId="3681320186" sldId="287"/>
            <ac:spMk id="82" creationId="{2833D7A6-AE60-9AB8-6BE7-62196751B44E}"/>
          </ac:spMkLst>
        </pc:spChg>
        <pc:spChg chg="mod">
          <ac:chgData name="Kolabkar Sunit - Mumbai-MR" userId="b707ad30-ab06-4691-aca7-810a1ea72cda" providerId="ADAL" clId="{BCD125C2-4962-40E5-947D-EA28C1859E93}" dt="2024-12-13T20:23:39.133" v="1969" actId="164"/>
          <ac:spMkLst>
            <pc:docMk/>
            <pc:sldMk cId="3681320186" sldId="287"/>
            <ac:spMk id="83" creationId="{9D046CD0-1B2C-86C0-53E1-950E4EEDB873}"/>
          </ac:spMkLst>
        </pc:spChg>
        <pc:spChg chg="mod">
          <ac:chgData name="Kolabkar Sunit - Mumbai-MR" userId="b707ad30-ab06-4691-aca7-810a1ea72cda" providerId="ADAL" clId="{BCD125C2-4962-40E5-947D-EA28C1859E93}" dt="2024-12-13T20:23:39.133" v="1969" actId="164"/>
          <ac:spMkLst>
            <pc:docMk/>
            <pc:sldMk cId="3681320186" sldId="287"/>
            <ac:spMk id="84" creationId="{4B3A898D-193B-7F9E-7D00-0FA547C54E22}"/>
          </ac:spMkLst>
        </pc:spChg>
        <pc:spChg chg="mod">
          <ac:chgData name="Kolabkar Sunit - Mumbai-MR" userId="b707ad30-ab06-4691-aca7-810a1ea72cda" providerId="ADAL" clId="{BCD125C2-4962-40E5-947D-EA28C1859E93}" dt="2024-12-13T20:23:39.133" v="1969" actId="164"/>
          <ac:spMkLst>
            <pc:docMk/>
            <pc:sldMk cId="3681320186" sldId="287"/>
            <ac:spMk id="85" creationId="{6457B09D-8822-FD2A-E9DC-B094C3669B8B}"/>
          </ac:spMkLst>
        </pc:spChg>
        <pc:spChg chg="mod">
          <ac:chgData name="Kolabkar Sunit - Mumbai-MR" userId="b707ad30-ab06-4691-aca7-810a1ea72cda" providerId="ADAL" clId="{BCD125C2-4962-40E5-947D-EA28C1859E93}" dt="2024-12-13T20:23:39.133" v="1969" actId="164"/>
          <ac:spMkLst>
            <pc:docMk/>
            <pc:sldMk cId="3681320186" sldId="287"/>
            <ac:spMk id="86" creationId="{44EF57E6-D8BE-DECB-88DB-24C1E7412012}"/>
          </ac:spMkLst>
        </pc:spChg>
        <pc:spChg chg="mod">
          <ac:chgData name="Kolabkar Sunit - Mumbai-MR" userId="b707ad30-ab06-4691-aca7-810a1ea72cda" providerId="ADAL" clId="{BCD125C2-4962-40E5-947D-EA28C1859E93}" dt="2024-12-13T20:23:39.133" v="1969" actId="164"/>
          <ac:spMkLst>
            <pc:docMk/>
            <pc:sldMk cId="3681320186" sldId="287"/>
            <ac:spMk id="87" creationId="{818FB354-6345-D0FF-8C4C-D43D7CD2587F}"/>
          </ac:spMkLst>
        </pc:spChg>
        <pc:spChg chg="mod">
          <ac:chgData name="Kolabkar Sunit - Mumbai-MR" userId="b707ad30-ab06-4691-aca7-810a1ea72cda" providerId="ADAL" clId="{BCD125C2-4962-40E5-947D-EA28C1859E93}" dt="2024-12-13T20:23:39.133" v="1969" actId="164"/>
          <ac:spMkLst>
            <pc:docMk/>
            <pc:sldMk cId="3681320186" sldId="287"/>
            <ac:spMk id="88" creationId="{41A62D91-12E3-2D79-6A27-F876712FA046}"/>
          </ac:spMkLst>
        </pc:spChg>
        <pc:spChg chg="mod">
          <ac:chgData name="Kolabkar Sunit - Mumbai-MR" userId="b707ad30-ab06-4691-aca7-810a1ea72cda" providerId="ADAL" clId="{BCD125C2-4962-40E5-947D-EA28C1859E93}" dt="2024-12-13T20:23:39.133" v="1969" actId="164"/>
          <ac:spMkLst>
            <pc:docMk/>
            <pc:sldMk cId="3681320186" sldId="287"/>
            <ac:spMk id="90" creationId="{A32ED209-B132-AD8B-9641-448191182C17}"/>
          </ac:spMkLst>
        </pc:spChg>
        <pc:spChg chg="mod">
          <ac:chgData name="Kolabkar Sunit - Mumbai-MR" userId="b707ad30-ab06-4691-aca7-810a1ea72cda" providerId="ADAL" clId="{BCD125C2-4962-40E5-947D-EA28C1859E93}" dt="2024-12-13T20:23:39.133" v="1969" actId="164"/>
          <ac:spMkLst>
            <pc:docMk/>
            <pc:sldMk cId="3681320186" sldId="287"/>
            <ac:spMk id="91" creationId="{6293205A-E493-55A5-D854-7A9B65DDD42B}"/>
          </ac:spMkLst>
        </pc:spChg>
        <pc:spChg chg="mod">
          <ac:chgData name="Kolabkar Sunit - Mumbai-MR" userId="b707ad30-ab06-4691-aca7-810a1ea72cda" providerId="ADAL" clId="{BCD125C2-4962-40E5-947D-EA28C1859E93}" dt="2024-12-13T20:23:39.133" v="1969" actId="164"/>
          <ac:spMkLst>
            <pc:docMk/>
            <pc:sldMk cId="3681320186" sldId="287"/>
            <ac:spMk id="92" creationId="{57545696-2F9A-7BD7-6E6A-A3C8EC721FFB}"/>
          </ac:spMkLst>
        </pc:spChg>
        <pc:spChg chg="mod">
          <ac:chgData name="Kolabkar Sunit - Mumbai-MR" userId="b707ad30-ab06-4691-aca7-810a1ea72cda" providerId="ADAL" clId="{BCD125C2-4962-40E5-947D-EA28C1859E93}" dt="2024-12-13T20:23:39.133" v="1969" actId="164"/>
          <ac:spMkLst>
            <pc:docMk/>
            <pc:sldMk cId="3681320186" sldId="287"/>
            <ac:spMk id="93" creationId="{D01220AE-0B02-994F-D160-A92E63F23BE4}"/>
          </ac:spMkLst>
        </pc:spChg>
        <pc:spChg chg="mod">
          <ac:chgData name="Kolabkar Sunit - Mumbai-MR" userId="b707ad30-ab06-4691-aca7-810a1ea72cda" providerId="ADAL" clId="{BCD125C2-4962-40E5-947D-EA28C1859E93}" dt="2024-12-13T20:23:39.133" v="1969" actId="164"/>
          <ac:spMkLst>
            <pc:docMk/>
            <pc:sldMk cId="3681320186" sldId="287"/>
            <ac:spMk id="96" creationId="{D9F05A2B-0686-1FD7-234E-4EFBE4EB341F}"/>
          </ac:spMkLst>
        </pc:spChg>
        <pc:spChg chg="mod">
          <ac:chgData name="Kolabkar Sunit - Mumbai-MR" userId="b707ad30-ab06-4691-aca7-810a1ea72cda" providerId="ADAL" clId="{BCD125C2-4962-40E5-947D-EA28C1859E93}" dt="2024-12-13T20:23:39.133" v="1969" actId="164"/>
          <ac:spMkLst>
            <pc:docMk/>
            <pc:sldMk cId="3681320186" sldId="287"/>
            <ac:spMk id="98" creationId="{4AC3E36E-BD51-F8C1-B572-E213B90CB0ED}"/>
          </ac:spMkLst>
        </pc:spChg>
        <pc:spChg chg="mod">
          <ac:chgData name="Kolabkar Sunit - Mumbai-MR" userId="b707ad30-ab06-4691-aca7-810a1ea72cda" providerId="ADAL" clId="{BCD125C2-4962-40E5-947D-EA28C1859E93}" dt="2024-12-13T20:23:39.133" v="1969" actId="164"/>
          <ac:spMkLst>
            <pc:docMk/>
            <pc:sldMk cId="3681320186" sldId="287"/>
            <ac:spMk id="99" creationId="{45444551-B797-F607-3D09-1149EC902D65}"/>
          </ac:spMkLst>
        </pc:spChg>
        <pc:spChg chg="mod">
          <ac:chgData name="Kolabkar Sunit - Mumbai-MR" userId="b707ad30-ab06-4691-aca7-810a1ea72cda" providerId="ADAL" clId="{BCD125C2-4962-40E5-947D-EA28C1859E93}" dt="2024-12-13T20:23:39.133" v="1969" actId="164"/>
          <ac:spMkLst>
            <pc:docMk/>
            <pc:sldMk cId="3681320186" sldId="287"/>
            <ac:spMk id="105" creationId="{48642E11-F56C-A022-A856-902D8AE2A24B}"/>
          </ac:spMkLst>
        </pc:spChg>
        <pc:spChg chg="mod">
          <ac:chgData name="Kolabkar Sunit - Mumbai-MR" userId="b707ad30-ab06-4691-aca7-810a1ea72cda" providerId="ADAL" clId="{BCD125C2-4962-40E5-947D-EA28C1859E93}" dt="2024-12-13T20:23:39.133" v="1969" actId="164"/>
          <ac:spMkLst>
            <pc:docMk/>
            <pc:sldMk cId="3681320186" sldId="287"/>
            <ac:spMk id="106" creationId="{38AB3A45-8CF0-D980-0DB8-82844B1F2973}"/>
          </ac:spMkLst>
        </pc:spChg>
        <pc:spChg chg="mod">
          <ac:chgData name="Kolabkar Sunit - Mumbai-MR" userId="b707ad30-ab06-4691-aca7-810a1ea72cda" providerId="ADAL" clId="{BCD125C2-4962-40E5-947D-EA28C1859E93}" dt="2024-12-13T20:23:39.133" v="1969" actId="164"/>
          <ac:spMkLst>
            <pc:docMk/>
            <pc:sldMk cId="3681320186" sldId="287"/>
            <ac:spMk id="107" creationId="{DF5CDEBD-13C5-2971-4157-37398962F755}"/>
          </ac:spMkLst>
        </pc:spChg>
        <pc:spChg chg="mod">
          <ac:chgData name="Kolabkar Sunit - Mumbai-MR" userId="b707ad30-ab06-4691-aca7-810a1ea72cda" providerId="ADAL" clId="{BCD125C2-4962-40E5-947D-EA28C1859E93}" dt="2024-12-13T20:23:39.133" v="1969" actId="164"/>
          <ac:spMkLst>
            <pc:docMk/>
            <pc:sldMk cId="3681320186" sldId="287"/>
            <ac:spMk id="108" creationId="{AAB88ECA-F780-D260-1934-EB9C3FBE7EFE}"/>
          </ac:spMkLst>
        </pc:spChg>
        <pc:spChg chg="mod">
          <ac:chgData name="Kolabkar Sunit - Mumbai-MR" userId="b707ad30-ab06-4691-aca7-810a1ea72cda" providerId="ADAL" clId="{BCD125C2-4962-40E5-947D-EA28C1859E93}" dt="2024-12-13T20:23:39.133" v="1969" actId="164"/>
          <ac:spMkLst>
            <pc:docMk/>
            <pc:sldMk cId="3681320186" sldId="287"/>
            <ac:spMk id="109" creationId="{CFDED10B-852C-2B8D-C562-7C324DE6FE6B}"/>
          </ac:spMkLst>
        </pc:spChg>
        <pc:spChg chg="mod">
          <ac:chgData name="Kolabkar Sunit - Mumbai-MR" userId="b707ad30-ab06-4691-aca7-810a1ea72cda" providerId="ADAL" clId="{BCD125C2-4962-40E5-947D-EA28C1859E93}" dt="2024-12-13T20:23:39.133" v="1969" actId="164"/>
          <ac:spMkLst>
            <pc:docMk/>
            <pc:sldMk cId="3681320186" sldId="287"/>
            <ac:spMk id="110" creationId="{D5400843-D06A-C6C5-0C0A-E5C4AA9E8D9A}"/>
          </ac:spMkLst>
        </pc:spChg>
        <pc:spChg chg="mod">
          <ac:chgData name="Kolabkar Sunit - Mumbai-MR" userId="b707ad30-ab06-4691-aca7-810a1ea72cda" providerId="ADAL" clId="{BCD125C2-4962-40E5-947D-EA28C1859E93}" dt="2024-12-13T20:23:39.133" v="1969" actId="164"/>
          <ac:spMkLst>
            <pc:docMk/>
            <pc:sldMk cId="3681320186" sldId="287"/>
            <ac:spMk id="111" creationId="{ACB27061-CC24-B882-69C4-F2FE08E96905}"/>
          </ac:spMkLst>
        </pc:spChg>
        <pc:spChg chg="mod">
          <ac:chgData name="Kolabkar Sunit - Mumbai-MR" userId="b707ad30-ab06-4691-aca7-810a1ea72cda" providerId="ADAL" clId="{BCD125C2-4962-40E5-947D-EA28C1859E93}" dt="2024-12-13T20:23:39.133" v="1969" actId="164"/>
          <ac:spMkLst>
            <pc:docMk/>
            <pc:sldMk cId="3681320186" sldId="287"/>
            <ac:spMk id="112" creationId="{37DEEBF0-9A46-A421-F748-63910E37A4EA}"/>
          </ac:spMkLst>
        </pc:spChg>
        <pc:spChg chg="mod">
          <ac:chgData name="Kolabkar Sunit - Mumbai-MR" userId="b707ad30-ab06-4691-aca7-810a1ea72cda" providerId="ADAL" clId="{BCD125C2-4962-40E5-947D-EA28C1859E93}" dt="2024-12-13T20:23:39.133" v="1969" actId="164"/>
          <ac:spMkLst>
            <pc:docMk/>
            <pc:sldMk cId="3681320186" sldId="287"/>
            <ac:spMk id="113" creationId="{72E742CF-041F-F593-472F-46979872F6F5}"/>
          </ac:spMkLst>
        </pc:spChg>
        <pc:grpChg chg="add mod">
          <ac:chgData name="Kolabkar Sunit - Mumbai-MR" userId="b707ad30-ab06-4691-aca7-810a1ea72cda" providerId="ADAL" clId="{BCD125C2-4962-40E5-947D-EA28C1859E93}" dt="2024-12-13T20:23:39.133" v="1969" actId="164"/>
          <ac:grpSpMkLst>
            <pc:docMk/>
            <pc:sldMk cId="3681320186" sldId="287"/>
            <ac:grpSpMk id="9" creationId="{9F490253-AD99-629F-2B5C-FC44925DD9B4}"/>
          </ac:grpSpMkLst>
        </pc:grpChg>
        <pc:grpChg chg="add mod">
          <ac:chgData name="Kolabkar Sunit - Mumbai-MR" userId="b707ad30-ab06-4691-aca7-810a1ea72cda" providerId="ADAL" clId="{BCD125C2-4962-40E5-947D-EA28C1859E93}" dt="2024-12-13T20:23:39.133" v="1969" actId="164"/>
          <ac:grpSpMkLst>
            <pc:docMk/>
            <pc:sldMk cId="3681320186" sldId="287"/>
            <ac:grpSpMk id="10" creationId="{3F4CDD79-FF4D-1609-7A06-66D28A7F0EC5}"/>
          </ac:grpSpMkLst>
        </pc:grpChg>
        <pc:grpChg chg="mod">
          <ac:chgData name="Kolabkar Sunit - Mumbai-MR" userId="b707ad30-ab06-4691-aca7-810a1ea72cda" providerId="ADAL" clId="{BCD125C2-4962-40E5-947D-EA28C1859E93}" dt="2024-12-13T20:23:39.133" v="1969" actId="164"/>
          <ac:grpSpMkLst>
            <pc:docMk/>
            <pc:sldMk cId="3681320186" sldId="287"/>
            <ac:grpSpMk id="79" creationId="{B2E5FD32-7A7B-411D-D232-D983F2103E51}"/>
          </ac:grpSpMkLst>
        </pc:grpChg>
        <pc:grpChg chg="mod">
          <ac:chgData name="Kolabkar Sunit - Mumbai-MR" userId="b707ad30-ab06-4691-aca7-810a1ea72cda" providerId="ADAL" clId="{BCD125C2-4962-40E5-947D-EA28C1859E93}" dt="2024-12-13T20:23:39.133" v="1969" actId="164"/>
          <ac:grpSpMkLst>
            <pc:docMk/>
            <pc:sldMk cId="3681320186" sldId="287"/>
            <ac:grpSpMk id="80" creationId="{28E156DD-C3D5-418C-A262-FB343838516F}"/>
          </ac:grpSpMkLst>
        </pc:grpChg>
        <pc:grpChg chg="mod">
          <ac:chgData name="Kolabkar Sunit - Mumbai-MR" userId="b707ad30-ab06-4691-aca7-810a1ea72cda" providerId="ADAL" clId="{BCD125C2-4962-40E5-947D-EA28C1859E93}" dt="2024-12-13T20:23:39.133" v="1969" actId="164"/>
          <ac:grpSpMkLst>
            <pc:docMk/>
            <pc:sldMk cId="3681320186" sldId="287"/>
            <ac:grpSpMk id="81" creationId="{4BF517E5-0EEF-5867-1EE3-143B535557D2}"/>
          </ac:grpSpMkLst>
        </pc:grpChg>
        <pc:grpChg chg="mod">
          <ac:chgData name="Kolabkar Sunit - Mumbai-MR" userId="b707ad30-ab06-4691-aca7-810a1ea72cda" providerId="ADAL" clId="{BCD125C2-4962-40E5-947D-EA28C1859E93}" dt="2024-12-13T20:23:39.133" v="1969" actId="164"/>
          <ac:grpSpMkLst>
            <pc:docMk/>
            <pc:sldMk cId="3681320186" sldId="287"/>
            <ac:grpSpMk id="89" creationId="{28C2BAFB-D6D2-4CF4-FCFB-9668EB62D0AB}"/>
          </ac:grpSpMkLst>
        </pc:grpChg>
        <pc:grpChg chg="mod">
          <ac:chgData name="Kolabkar Sunit - Mumbai-MR" userId="b707ad30-ab06-4691-aca7-810a1ea72cda" providerId="ADAL" clId="{BCD125C2-4962-40E5-947D-EA28C1859E93}" dt="2024-12-13T20:23:39.133" v="1969" actId="164"/>
          <ac:grpSpMkLst>
            <pc:docMk/>
            <pc:sldMk cId="3681320186" sldId="287"/>
            <ac:grpSpMk id="94" creationId="{3B4A9A8B-9F4E-461A-9CB4-0BC111EA4E48}"/>
          </ac:grpSpMkLst>
        </pc:grpChg>
        <pc:grpChg chg="mod">
          <ac:chgData name="Kolabkar Sunit - Mumbai-MR" userId="b707ad30-ab06-4691-aca7-810a1ea72cda" providerId="ADAL" clId="{BCD125C2-4962-40E5-947D-EA28C1859E93}" dt="2024-12-13T20:23:39.133" v="1969" actId="164"/>
          <ac:grpSpMkLst>
            <pc:docMk/>
            <pc:sldMk cId="3681320186" sldId="287"/>
            <ac:grpSpMk id="95" creationId="{D37F62AD-6D10-B971-D164-96FE456DBA97}"/>
          </ac:grpSpMkLst>
        </pc:grpChg>
        <pc:grpChg chg="mod">
          <ac:chgData name="Kolabkar Sunit - Mumbai-MR" userId="b707ad30-ab06-4691-aca7-810a1ea72cda" providerId="ADAL" clId="{BCD125C2-4962-40E5-947D-EA28C1859E93}" dt="2024-12-13T20:23:39.133" v="1969" actId="164"/>
          <ac:grpSpMkLst>
            <pc:docMk/>
            <pc:sldMk cId="3681320186" sldId="287"/>
            <ac:grpSpMk id="97" creationId="{BAA4CC87-8C6D-51F1-A3AB-FC13DC8C5E3B}"/>
          </ac:grpSpMkLst>
        </pc:grpChg>
        <pc:grpChg chg="mod">
          <ac:chgData name="Kolabkar Sunit - Mumbai-MR" userId="b707ad30-ab06-4691-aca7-810a1ea72cda" providerId="ADAL" clId="{BCD125C2-4962-40E5-947D-EA28C1859E93}" dt="2024-12-13T20:23:39.133" v="1969" actId="164"/>
          <ac:grpSpMkLst>
            <pc:docMk/>
            <pc:sldMk cId="3681320186" sldId="287"/>
            <ac:grpSpMk id="100" creationId="{75D5C3C1-BE2D-BD57-8382-547782FD2B1E}"/>
          </ac:grpSpMkLst>
        </pc:grpChg>
        <pc:grpChg chg="mod">
          <ac:chgData name="Kolabkar Sunit - Mumbai-MR" userId="b707ad30-ab06-4691-aca7-810a1ea72cda" providerId="ADAL" clId="{BCD125C2-4962-40E5-947D-EA28C1859E93}" dt="2024-12-13T20:23:39.133" v="1969" actId="164"/>
          <ac:grpSpMkLst>
            <pc:docMk/>
            <pc:sldMk cId="3681320186" sldId="287"/>
            <ac:grpSpMk id="101" creationId="{8F2B7DFF-A236-06F4-16B4-6E32922F5C7E}"/>
          </ac:grpSpMkLst>
        </pc:grpChg>
        <pc:grpChg chg="mod">
          <ac:chgData name="Kolabkar Sunit - Mumbai-MR" userId="b707ad30-ab06-4691-aca7-810a1ea72cda" providerId="ADAL" clId="{BCD125C2-4962-40E5-947D-EA28C1859E93}" dt="2024-12-13T20:23:39.133" v="1969" actId="164"/>
          <ac:grpSpMkLst>
            <pc:docMk/>
            <pc:sldMk cId="3681320186" sldId="287"/>
            <ac:grpSpMk id="102" creationId="{18F44561-4207-51BE-1C8F-380E4063C73A}"/>
          </ac:grpSpMkLst>
        </pc:grpChg>
        <pc:grpChg chg="mod">
          <ac:chgData name="Kolabkar Sunit - Mumbai-MR" userId="b707ad30-ab06-4691-aca7-810a1ea72cda" providerId="ADAL" clId="{BCD125C2-4962-40E5-947D-EA28C1859E93}" dt="2024-12-13T20:23:39.133" v="1969" actId="164"/>
          <ac:grpSpMkLst>
            <pc:docMk/>
            <pc:sldMk cId="3681320186" sldId="287"/>
            <ac:grpSpMk id="103" creationId="{2BCCA10C-E1D2-9311-FCBB-63695D7A6D14}"/>
          </ac:grpSpMkLst>
        </pc:grpChg>
        <pc:grpChg chg="mod">
          <ac:chgData name="Kolabkar Sunit - Mumbai-MR" userId="b707ad30-ab06-4691-aca7-810a1ea72cda" providerId="ADAL" clId="{BCD125C2-4962-40E5-947D-EA28C1859E93}" dt="2024-12-13T20:23:39.133" v="1969" actId="164"/>
          <ac:grpSpMkLst>
            <pc:docMk/>
            <pc:sldMk cId="3681320186" sldId="287"/>
            <ac:grpSpMk id="104" creationId="{C3D555A0-034B-0F27-F2EA-CE671E850377}"/>
          </ac:grpSpMkLst>
        </pc:grpChg>
        <pc:graphicFrameChg chg="mod">
          <ac:chgData name="Kolabkar Sunit - Mumbai-MR" userId="b707ad30-ab06-4691-aca7-810a1ea72cda" providerId="ADAL" clId="{BCD125C2-4962-40E5-947D-EA28C1859E93}" dt="2024-12-13T18:55:21.897" v="9" actId="1076"/>
          <ac:graphicFrameMkLst>
            <pc:docMk/>
            <pc:sldMk cId="3681320186" sldId="287"/>
            <ac:graphicFrameMk id="115" creationId="{5EDD4F61-7F1E-B660-503E-C05A0F8BB7EA}"/>
          </ac:graphicFrameMkLst>
        </pc:graphicFrameChg>
      </pc:sldChg>
      <pc:sldChg chg="addSp delSp modSp mod modAnim">
        <pc:chgData name="Kolabkar Sunit - Mumbai-MR" userId="b707ad30-ab06-4691-aca7-810a1ea72cda" providerId="ADAL" clId="{BCD125C2-4962-40E5-947D-EA28C1859E93}" dt="2024-12-13T20:26:24.841" v="2013"/>
        <pc:sldMkLst>
          <pc:docMk/>
          <pc:sldMk cId="3665875762" sldId="288"/>
        </pc:sldMkLst>
        <pc:spChg chg="mod">
          <ac:chgData name="Kolabkar Sunit - Mumbai-MR" userId="b707ad30-ab06-4691-aca7-810a1ea72cda" providerId="ADAL" clId="{BCD125C2-4962-40E5-947D-EA28C1859E93}" dt="2024-12-13T19:27:26.480" v="191" actId="20577"/>
          <ac:spMkLst>
            <pc:docMk/>
            <pc:sldMk cId="3665875762" sldId="288"/>
            <ac:spMk id="4" creationId="{F1E791A3-2BB5-086D-7416-D0AC18934F2B}"/>
          </ac:spMkLst>
        </pc:spChg>
        <pc:spChg chg="mod">
          <ac:chgData name="Kolabkar Sunit - Mumbai-MR" userId="b707ad30-ab06-4691-aca7-810a1ea72cda" providerId="ADAL" clId="{BCD125C2-4962-40E5-947D-EA28C1859E93}" dt="2024-12-13T20:26:18.294" v="2012" actId="20577"/>
          <ac:spMkLst>
            <pc:docMk/>
            <pc:sldMk cId="3665875762" sldId="288"/>
            <ac:spMk id="7" creationId="{66EA9B9E-1C92-8475-2BE7-8588EC7B0C5C}"/>
          </ac:spMkLst>
        </pc:spChg>
        <pc:spChg chg="del">
          <ac:chgData name="Kolabkar Sunit - Mumbai-MR" userId="b707ad30-ab06-4691-aca7-810a1ea72cda" providerId="ADAL" clId="{BCD125C2-4962-40E5-947D-EA28C1859E93}" dt="2024-12-13T20:24:59.830" v="1978" actId="478"/>
          <ac:spMkLst>
            <pc:docMk/>
            <pc:sldMk cId="3665875762" sldId="288"/>
            <ac:spMk id="11" creationId="{1A665164-248C-4225-24E9-FAF8EE5F83E7}"/>
          </ac:spMkLst>
        </pc:spChg>
        <pc:spChg chg="del">
          <ac:chgData name="Kolabkar Sunit - Mumbai-MR" userId="b707ad30-ab06-4691-aca7-810a1ea72cda" providerId="ADAL" clId="{BCD125C2-4962-40E5-947D-EA28C1859E93}" dt="2024-12-13T20:24:59.830" v="1978" actId="478"/>
          <ac:spMkLst>
            <pc:docMk/>
            <pc:sldMk cId="3665875762" sldId="288"/>
            <ac:spMk id="12" creationId="{81DD2F35-4192-BFDE-20D5-670D296FA60B}"/>
          </ac:spMkLst>
        </pc:spChg>
        <pc:spChg chg="mod">
          <ac:chgData name="Kolabkar Sunit - Mumbai-MR" userId="b707ad30-ab06-4691-aca7-810a1ea72cda" providerId="ADAL" clId="{BCD125C2-4962-40E5-947D-EA28C1859E93}" dt="2024-12-13T20:25:19.965" v="1981" actId="164"/>
          <ac:spMkLst>
            <pc:docMk/>
            <pc:sldMk cId="3665875762" sldId="288"/>
            <ac:spMk id="13" creationId="{4E0ABB36-17B3-92EF-42A6-FECAA197FC27}"/>
          </ac:spMkLst>
        </pc:spChg>
        <pc:spChg chg="mod">
          <ac:chgData name="Kolabkar Sunit - Mumbai-MR" userId="b707ad30-ab06-4691-aca7-810a1ea72cda" providerId="ADAL" clId="{BCD125C2-4962-40E5-947D-EA28C1859E93}" dt="2024-12-13T19:24:11.952" v="183" actId="207"/>
          <ac:spMkLst>
            <pc:docMk/>
            <pc:sldMk cId="3665875762" sldId="288"/>
            <ac:spMk id="89" creationId="{ADB021B4-9A71-D0E6-245B-A91CF2F729AE}"/>
          </ac:spMkLst>
        </pc:spChg>
        <pc:spChg chg="mod">
          <ac:chgData name="Kolabkar Sunit - Mumbai-MR" userId="b707ad30-ab06-4691-aca7-810a1ea72cda" providerId="ADAL" clId="{BCD125C2-4962-40E5-947D-EA28C1859E93}" dt="2024-12-13T19:24:11.952" v="183" actId="207"/>
          <ac:spMkLst>
            <pc:docMk/>
            <pc:sldMk cId="3665875762" sldId="288"/>
            <ac:spMk id="90" creationId="{BE158DE2-918D-59F0-9061-B1AA46D75EB2}"/>
          </ac:spMkLst>
        </pc:spChg>
        <pc:spChg chg="mod">
          <ac:chgData name="Kolabkar Sunit - Mumbai-MR" userId="b707ad30-ab06-4691-aca7-810a1ea72cda" providerId="ADAL" clId="{BCD125C2-4962-40E5-947D-EA28C1859E93}" dt="2024-12-13T19:24:11.952" v="183" actId="207"/>
          <ac:spMkLst>
            <pc:docMk/>
            <pc:sldMk cId="3665875762" sldId="288"/>
            <ac:spMk id="91" creationId="{FC7BBDE6-5038-B71D-5AE4-AA1A42A81318}"/>
          </ac:spMkLst>
        </pc:spChg>
        <pc:spChg chg="mod">
          <ac:chgData name="Kolabkar Sunit - Mumbai-MR" userId="b707ad30-ab06-4691-aca7-810a1ea72cda" providerId="ADAL" clId="{BCD125C2-4962-40E5-947D-EA28C1859E93}" dt="2024-12-13T19:24:11.952" v="183" actId="207"/>
          <ac:spMkLst>
            <pc:docMk/>
            <pc:sldMk cId="3665875762" sldId="288"/>
            <ac:spMk id="93" creationId="{50FAE00D-3638-20A3-7CE1-CF1CF1883FA3}"/>
          </ac:spMkLst>
        </pc:spChg>
        <pc:spChg chg="mod">
          <ac:chgData name="Kolabkar Sunit - Mumbai-MR" userId="b707ad30-ab06-4691-aca7-810a1ea72cda" providerId="ADAL" clId="{BCD125C2-4962-40E5-947D-EA28C1859E93}" dt="2024-12-13T19:24:11.952" v="183" actId="207"/>
          <ac:spMkLst>
            <pc:docMk/>
            <pc:sldMk cId="3665875762" sldId="288"/>
            <ac:spMk id="94" creationId="{A5D68784-1CFB-F026-7A86-21B58C3545AC}"/>
          </ac:spMkLst>
        </pc:spChg>
        <pc:spChg chg="mod">
          <ac:chgData name="Kolabkar Sunit - Mumbai-MR" userId="b707ad30-ab06-4691-aca7-810a1ea72cda" providerId="ADAL" clId="{BCD125C2-4962-40E5-947D-EA28C1859E93}" dt="2024-12-13T19:24:11.952" v="183" actId="207"/>
          <ac:spMkLst>
            <pc:docMk/>
            <pc:sldMk cId="3665875762" sldId="288"/>
            <ac:spMk id="95" creationId="{D7DF9545-B4CF-7FE6-4873-99F60FACD714}"/>
          </ac:spMkLst>
        </pc:spChg>
        <pc:spChg chg="mod">
          <ac:chgData name="Kolabkar Sunit - Mumbai-MR" userId="b707ad30-ab06-4691-aca7-810a1ea72cda" providerId="ADAL" clId="{BCD125C2-4962-40E5-947D-EA28C1859E93}" dt="2024-12-13T19:24:11.952" v="183" actId="207"/>
          <ac:spMkLst>
            <pc:docMk/>
            <pc:sldMk cId="3665875762" sldId="288"/>
            <ac:spMk id="96" creationId="{1C5D055D-E06F-2506-0B47-C0096406C5D6}"/>
          </ac:spMkLst>
        </pc:spChg>
        <pc:spChg chg="mod">
          <ac:chgData name="Kolabkar Sunit - Mumbai-MR" userId="b707ad30-ab06-4691-aca7-810a1ea72cda" providerId="ADAL" clId="{BCD125C2-4962-40E5-947D-EA28C1859E93}" dt="2024-12-13T19:24:11.952" v="183" actId="207"/>
          <ac:spMkLst>
            <pc:docMk/>
            <pc:sldMk cId="3665875762" sldId="288"/>
            <ac:spMk id="97" creationId="{5FB5203C-117F-C415-33E8-6824A71DCA05}"/>
          </ac:spMkLst>
        </pc:spChg>
        <pc:spChg chg="mod">
          <ac:chgData name="Kolabkar Sunit - Mumbai-MR" userId="b707ad30-ab06-4691-aca7-810a1ea72cda" providerId="ADAL" clId="{BCD125C2-4962-40E5-947D-EA28C1859E93}" dt="2024-12-13T19:24:11.952" v="183" actId="207"/>
          <ac:spMkLst>
            <pc:docMk/>
            <pc:sldMk cId="3665875762" sldId="288"/>
            <ac:spMk id="98" creationId="{EBB798CF-1F0F-2EC6-4D2E-65F10C1A6F14}"/>
          </ac:spMkLst>
        </pc:spChg>
        <pc:spChg chg="mod">
          <ac:chgData name="Kolabkar Sunit - Mumbai-MR" userId="b707ad30-ab06-4691-aca7-810a1ea72cda" providerId="ADAL" clId="{BCD125C2-4962-40E5-947D-EA28C1859E93}" dt="2024-12-13T19:24:11.952" v="183" actId="207"/>
          <ac:spMkLst>
            <pc:docMk/>
            <pc:sldMk cId="3665875762" sldId="288"/>
            <ac:spMk id="99" creationId="{61DACA46-EF8A-5FAE-6FA0-1ED883A59580}"/>
          </ac:spMkLst>
        </pc:spChg>
        <pc:spChg chg="mod">
          <ac:chgData name="Kolabkar Sunit - Mumbai-MR" userId="b707ad30-ab06-4691-aca7-810a1ea72cda" providerId="ADAL" clId="{BCD125C2-4962-40E5-947D-EA28C1859E93}" dt="2024-12-13T19:24:11.952" v="183" actId="207"/>
          <ac:spMkLst>
            <pc:docMk/>
            <pc:sldMk cId="3665875762" sldId="288"/>
            <ac:spMk id="100" creationId="{FAF90BFC-0FE4-81C5-FB45-56B752A8ABFA}"/>
          </ac:spMkLst>
        </pc:spChg>
        <pc:spChg chg="mod">
          <ac:chgData name="Kolabkar Sunit - Mumbai-MR" userId="b707ad30-ab06-4691-aca7-810a1ea72cda" providerId="ADAL" clId="{BCD125C2-4962-40E5-947D-EA28C1859E93}" dt="2024-12-13T19:24:11.952" v="183" actId="207"/>
          <ac:spMkLst>
            <pc:docMk/>
            <pc:sldMk cId="3665875762" sldId="288"/>
            <ac:spMk id="101" creationId="{E16CB725-7C95-F5CC-EAB6-730A544D7E58}"/>
          </ac:spMkLst>
        </pc:spChg>
        <pc:spChg chg="mod">
          <ac:chgData name="Kolabkar Sunit - Mumbai-MR" userId="b707ad30-ab06-4691-aca7-810a1ea72cda" providerId="ADAL" clId="{BCD125C2-4962-40E5-947D-EA28C1859E93}" dt="2024-12-13T19:24:11.952" v="183" actId="207"/>
          <ac:spMkLst>
            <pc:docMk/>
            <pc:sldMk cId="3665875762" sldId="288"/>
            <ac:spMk id="102" creationId="{35A7831F-E776-9196-37D4-FE91AAC1CCD1}"/>
          </ac:spMkLst>
        </pc:spChg>
        <pc:spChg chg="mod">
          <ac:chgData name="Kolabkar Sunit - Mumbai-MR" userId="b707ad30-ab06-4691-aca7-810a1ea72cda" providerId="ADAL" clId="{BCD125C2-4962-40E5-947D-EA28C1859E93}" dt="2024-12-13T19:24:37.438" v="188" actId="207"/>
          <ac:spMkLst>
            <pc:docMk/>
            <pc:sldMk cId="3665875762" sldId="288"/>
            <ac:spMk id="107" creationId="{4A51F828-0419-20E0-B197-DD2C58428B14}"/>
          </ac:spMkLst>
        </pc:spChg>
        <pc:spChg chg="mod">
          <ac:chgData name="Kolabkar Sunit - Mumbai-MR" userId="b707ad30-ab06-4691-aca7-810a1ea72cda" providerId="ADAL" clId="{BCD125C2-4962-40E5-947D-EA28C1859E93}" dt="2024-12-13T19:24:37.438" v="188" actId="207"/>
          <ac:spMkLst>
            <pc:docMk/>
            <pc:sldMk cId="3665875762" sldId="288"/>
            <ac:spMk id="108" creationId="{1E230E1D-CE81-DADD-55E6-E02E1E42DB10}"/>
          </ac:spMkLst>
        </pc:spChg>
        <pc:spChg chg="mod">
          <ac:chgData name="Kolabkar Sunit - Mumbai-MR" userId="b707ad30-ab06-4691-aca7-810a1ea72cda" providerId="ADAL" clId="{BCD125C2-4962-40E5-947D-EA28C1859E93}" dt="2024-12-13T19:24:37.438" v="188" actId="207"/>
          <ac:spMkLst>
            <pc:docMk/>
            <pc:sldMk cId="3665875762" sldId="288"/>
            <ac:spMk id="109" creationId="{A03FE717-5AC8-A871-834F-5E833A0AA31F}"/>
          </ac:spMkLst>
        </pc:spChg>
        <pc:spChg chg="mod">
          <ac:chgData name="Kolabkar Sunit - Mumbai-MR" userId="b707ad30-ab06-4691-aca7-810a1ea72cda" providerId="ADAL" clId="{BCD125C2-4962-40E5-947D-EA28C1859E93}" dt="2024-12-13T19:24:37.438" v="188" actId="207"/>
          <ac:spMkLst>
            <pc:docMk/>
            <pc:sldMk cId="3665875762" sldId="288"/>
            <ac:spMk id="110" creationId="{0DBB384D-E1EE-3BDA-0F39-5744CFE4CEDD}"/>
          </ac:spMkLst>
        </pc:spChg>
        <pc:spChg chg="mod">
          <ac:chgData name="Kolabkar Sunit - Mumbai-MR" userId="b707ad30-ab06-4691-aca7-810a1ea72cda" providerId="ADAL" clId="{BCD125C2-4962-40E5-947D-EA28C1859E93}" dt="2024-12-13T19:24:37.438" v="188" actId="207"/>
          <ac:spMkLst>
            <pc:docMk/>
            <pc:sldMk cId="3665875762" sldId="288"/>
            <ac:spMk id="111" creationId="{E25E13C2-56C1-81B4-1FFE-76B856AF22A6}"/>
          </ac:spMkLst>
        </pc:spChg>
        <pc:spChg chg="mod">
          <ac:chgData name="Kolabkar Sunit - Mumbai-MR" userId="b707ad30-ab06-4691-aca7-810a1ea72cda" providerId="ADAL" clId="{BCD125C2-4962-40E5-947D-EA28C1859E93}" dt="2024-12-13T19:24:37.438" v="188" actId="207"/>
          <ac:spMkLst>
            <pc:docMk/>
            <pc:sldMk cId="3665875762" sldId="288"/>
            <ac:spMk id="112" creationId="{FA5E1546-1887-6855-D9C5-1A625E6A2F8D}"/>
          </ac:spMkLst>
        </pc:spChg>
        <pc:spChg chg="mod">
          <ac:chgData name="Kolabkar Sunit - Mumbai-MR" userId="b707ad30-ab06-4691-aca7-810a1ea72cda" providerId="ADAL" clId="{BCD125C2-4962-40E5-947D-EA28C1859E93}" dt="2024-12-13T19:24:37.438" v="188" actId="207"/>
          <ac:spMkLst>
            <pc:docMk/>
            <pc:sldMk cId="3665875762" sldId="288"/>
            <ac:spMk id="113" creationId="{D29989A1-7E20-A532-7ABC-3F96C0FBF9B4}"/>
          </ac:spMkLst>
        </pc:spChg>
        <pc:spChg chg="mod">
          <ac:chgData name="Kolabkar Sunit - Mumbai-MR" userId="b707ad30-ab06-4691-aca7-810a1ea72cda" providerId="ADAL" clId="{BCD125C2-4962-40E5-947D-EA28C1859E93}" dt="2024-12-13T19:24:37.438" v="188" actId="207"/>
          <ac:spMkLst>
            <pc:docMk/>
            <pc:sldMk cId="3665875762" sldId="288"/>
            <ac:spMk id="114" creationId="{FE6A9149-4E7B-2BBE-B35B-CF97AA51231F}"/>
          </ac:spMkLst>
        </pc:spChg>
        <pc:spChg chg="mod">
          <ac:chgData name="Kolabkar Sunit - Mumbai-MR" userId="b707ad30-ab06-4691-aca7-810a1ea72cda" providerId="ADAL" clId="{BCD125C2-4962-40E5-947D-EA28C1859E93}" dt="2024-12-13T19:24:37.438" v="188" actId="207"/>
          <ac:spMkLst>
            <pc:docMk/>
            <pc:sldMk cId="3665875762" sldId="288"/>
            <ac:spMk id="115" creationId="{0768F47C-5410-9FB7-6116-12BB049F7D67}"/>
          </ac:spMkLst>
        </pc:spChg>
        <pc:spChg chg="add mod">
          <ac:chgData name="Kolabkar Sunit - Mumbai-MR" userId="b707ad30-ab06-4691-aca7-810a1ea72cda" providerId="ADAL" clId="{BCD125C2-4962-40E5-947D-EA28C1859E93}" dt="2024-12-13T20:25:04.961" v="1979"/>
          <ac:spMkLst>
            <pc:docMk/>
            <pc:sldMk cId="3665875762" sldId="288"/>
            <ac:spMk id="116" creationId="{CCD012CF-A0A1-977A-F8B6-93EA8BBC7B5A}"/>
          </ac:spMkLst>
        </pc:spChg>
        <pc:spChg chg="add mod">
          <ac:chgData name="Kolabkar Sunit - Mumbai-MR" userId="b707ad30-ab06-4691-aca7-810a1ea72cda" providerId="ADAL" clId="{BCD125C2-4962-40E5-947D-EA28C1859E93}" dt="2024-12-13T20:25:04.961" v="1979"/>
          <ac:spMkLst>
            <pc:docMk/>
            <pc:sldMk cId="3665875762" sldId="288"/>
            <ac:spMk id="117" creationId="{67057F52-32F0-6E76-B2F5-82037501B663}"/>
          </ac:spMkLst>
        </pc:spChg>
        <pc:grpChg chg="mod">
          <ac:chgData name="Kolabkar Sunit - Mumbai-MR" userId="b707ad30-ab06-4691-aca7-810a1ea72cda" providerId="ADAL" clId="{BCD125C2-4962-40E5-947D-EA28C1859E93}" dt="2024-12-13T20:25:19.965" v="1981" actId="164"/>
          <ac:grpSpMkLst>
            <pc:docMk/>
            <pc:sldMk cId="3665875762" sldId="288"/>
            <ac:grpSpMk id="9" creationId="{731CEF10-ADBA-334D-C9DC-E19EA4679A18}"/>
          </ac:grpSpMkLst>
        </pc:grpChg>
        <pc:grpChg chg="add del mod">
          <ac:chgData name="Kolabkar Sunit - Mumbai-MR" userId="b707ad30-ab06-4691-aca7-810a1ea72cda" providerId="ADAL" clId="{BCD125C2-4962-40E5-947D-EA28C1859E93}" dt="2024-12-13T19:24:22.348" v="184" actId="478"/>
          <ac:grpSpMkLst>
            <pc:docMk/>
            <pc:sldMk cId="3665875762" sldId="288"/>
            <ac:grpSpMk id="14" creationId="{4C17E5B3-1CF2-7082-20B7-B6C845FA7333}"/>
          </ac:grpSpMkLst>
        </pc:grpChg>
        <pc:grpChg chg="mod">
          <ac:chgData name="Kolabkar Sunit - Mumbai-MR" userId="b707ad30-ab06-4691-aca7-810a1ea72cda" providerId="ADAL" clId="{BCD125C2-4962-40E5-947D-EA28C1859E93}" dt="2024-12-13T20:25:19.965" v="1981" actId="164"/>
          <ac:grpSpMkLst>
            <pc:docMk/>
            <pc:sldMk cId="3665875762" sldId="288"/>
            <ac:grpSpMk id="31" creationId="{E1D505D5-F60C-8CF2-E58E-61F67AF91692}"/>
          </ac:grpSpMkLst>
        </pc:grpChg>
        <pc:grpChg chg="del">
          <ac:chgData name="Kolabkar Sunit - Mumbai-MR" userId="b707ad30-ab06-4691-aca7-810a1ea72cda" providerId="ADAL" clId="{BCD125C2-4962-40E5-947D-EA28C1859E93}" dt="2024-12-13T19:23:50.867" v="172" actId="478"/>
          <ac:grpSpMkLst>
            <pc:docMk/>
            <pc:sldMk cId="3665875762" sldId="288"/>
            <ac:grpSpMk id="41" creationId="{A21EA3D9-7CDE-DA38-A979-132230E0CE46}"/>
          </ac:grpSpMkLst>
        </pc:grpChg>
        <pc:grpChg chg="mod">
          <ac:chgData name="Kolabkar Sunit - Mumbai-MR" userId="b707ad30-ab06-4691-aca7-810a1ea72cda" providerId="ADAL" clId="{BCD125C2-4962-40E5-947D-EA28C1859E93}" dt="2024-12-13T19:24:11.952" v="183" actId="207"/>
          <ac:grpSpMkLst>
            <pc:docMk/>
            <pc:sldMk cId="3665875762" sldId="288"/>
            <ac:grpSpMk id="67" creationId="{F7EF48DD-D9B2-4CFD-96DD-4D566CE895FC}"/>
          </ac:grpSpMkLst>
        </pc:grpChg>
        <pc:grpChg chg="mod">
          <ac:chgData name="Kolabkar Sunit - Mumbai-MR" userId="b707ad30-ab06-4691-aca7-810a1ea72cda" providerId="ADAL" clId="{BCD125C2-4962-40E5-947D-EA28C1859E93}" dt="2024-12-13T19:24:11.952" v="183" actId="207"/>
          <ac:grpSpMkLst>
            <pc:docMk/>
            <pc:sldMk cId="3665875762" sldId="288"/>
            <ac:grpSpMk id="69" creationId="{320770F6-2434-B79B-8207-912D9DDD3379}"/>
          </ac:grpSpMkLst>
        </pc:grpChg>
        <pc:grpChg chg="mod">
          <ac:chgData name="Kolabkar Sunit - Mumbai-MR" userId="b707ad30-ab06-4691-aca7-810a1ea72cda" providerId="ADAL" clId="{BCD125C2-4962-40E5-947D-EA28C1859E93}" dt="2024-12-13T20:25:19.965" v="1981" actId="164"/>
          <ac:grpSpMkLst>
            <pc:docMk/>
            <pc:sldMk cId="3665875762" sldId="288"/>
            <ac:grpSpMk id="70" creationId="{B095AF66-3144-201E-68B9-B3716BCEBA8C}"/>
          </ac:grpSpMkLst>
        </pc:grpChg>
        <pc:grpChg chg="add mod">
          <ac:chgData name="Kolabkar Sunit - Mumbai-MR" userId="b707ad30-ab06-4691-aca7-810a1ea72cda" providerId="ADAL" clId="{BCD125C2-4962-40E5-947D-EA28C1859E93}" dt="2024-12-13T20:25:19.965" v="1981" actId="164"/>
          <ac:grpSpMkLst>
            <pc:docMk/>
            <pc:sldMk cId="3665875762" sldId="288"/>
            <ac:grpSpMk id="103" creationId="{340E0798-77CF-7E7F-E1FA-6355BF4EE0BE}"/>
          </ac:grpSpMkLst>
        </pc:grpChg>
        <pc:grpChg chg="mod">
          <ac:chgData name="Kolabkar Sunit - Mumbai-MR" userId="b707ad30-ab06-4691-aca7-810a1ea72cda" providerId="ADAL" clId="{BCD125C2-4962-40E5-947D-EA28C1859E93}" dt="2024-12-13T19:24:37.438" v="188" actId="207"/>
          <ac:grpSpMkLst>
            <pc:docMk/>
            <pc:sldMk cId="3665875762" sldId="288"/>
            <ac:grpSpMk id="104" creationId="{3F7F43C4-9AE2-909F-013D-4D7619B7D4F8}"/>
          </ac:grpSpMkLst>
        </pc:grpChg>
        <pc:grpChg chg="mod">
          <ac:chgData name="Kolabkar Sunit - Mumbai-MR" userId="b707ad30-ab06-4691-aca7-810a1ea72cda" providerId="ADAL" clId="{BCD125C2-4962-40E5-947D-EA28C1859E93}" dt="2024-12-13T19:24:37.438" v="188" actId="207"/>
          <ac:grpSpMkLst>
            <pc:docMk/>
            <pc:sldMk cId="3665875762" sldId="288"/>
            <ac:grpSpMk id="105" creationId="{984FFA8D-0663-07C2-075C-B89A4F1ADEA1}"/>
          </ac:grpSpMkLst>
        </pc:grpChg>
        <pc:grpChg chg="mod">
          <ac:chgData name="Kolabkar Sunit - Mumbai-MR" userId="b707ad30-ab06-4691-aca7-810a1ea72cda" providerId="ADAL" clId="{BCD125C2-4962-40E5-947D-EA28C1859E93}" dt="2024-12-13T19:24:37.438" v="188" actId="207"/>
          <ac:grpSpMkLst>
            <pc:docMk/>
            <pc:sldMk cId="3665875762" sldId="288"/>
            <ac:grpSpMk id="106" creationId="{DFC41CF7-642D-5702-E506-1A2E6F54A448}"/>
          </ac:grpSpMkLst>
        </pc:grpChg>
        <pc:grpChg chg="add mod">
          <ac:chgData name="Kolabkar Sunit - Mumbai-MR" userId="b707ad30-ab06-4691-aca7-810a1ea72cda" providerId="ADAL" clId="{BCD125C2-4962-40E5-947D-EA28C1859E93}" dt="2024-12-13T20:25:19.965" v="1981" actId="164"/>
          <ac:grpSpMkLst>
            <pc:docMk/>
            <pc:sldMk cId="3665875762" sldId="288"/>
            <ac:grpSpMk id="118" creationId="{0AC84466-F50E-448B-BF4F-E83AADE89857}"/>
          </ac:grpSpMkLst>
        </pc:grpChg>
        <pc:picChg chg="mod">
          <ac:chgData name="Kolabkar Sunit - Mumbai-MR" userId="b707ad30-ab06-4691-aca7-810a1ea72cda" providerId="ADAL" clId="{BCD125C2-4962-40E5-947D-EA28C1859E93}" dt="2024-12-13T20:25:19.965" v="1981" actId="164"/>
          <ac:picMkLst>
            <pc:docMk/>
            <pc:sldMk cId="3665875762" sldId="288"/>
            <ac:picMk id="68" creationId="{995B5AC9-B598-9B2A-E815-4A4D392395BE}"/>
          </ac:picMkLst>
        </pc:picChg>
      </pc:sldChg>
      <pc:sldChg chg="del">
        <pc:chgData name="Kolabkar Sunit - Mumbai-MR" userId="b707ad30-ab06-4691-aca7-810a1ea72cda" providerId="ADAL" clId="{BCD125C2-4962-40E5-947D-EA28C1859E93}" dt="2024-12-13T20:28:27.426" v="2016" actId="2696"/>
        <pc:sldMkLst>
          <pc:docMk/>
          <pc:sldMk cId="444416103" sldId="291"/>
        </pc:sldMkLst>
      </pc:sldChg>
      <pc:sldChg chg="addSp delSp modSp mod ord modAnim modShow modNotes modNotesTx">
        <pc:chgData name="Kolabkar Sunit - Mumbai-MR" userId="b707ad30-ab06-4691-aca7-810a1ea72cda" providerId="ADAL" clId="{BCD125C2-4962-40E5-947D-EA28C1859E93}" dt="2024-12-13T20:17:54.080" v="1917"/>
        <pc:sldMkLst>
          <pc:docMk/>
          <pc:sldMk cId="1429418047" sldId="292"/>
        </pc:sldMkLst>
        <pc:spChg chg="add del mod">
          <ac:chgData name="Kolabkar Sunit - Mumbai-MR" userId="b707ad30-ab06-4691-aca7-810a1ea72cda" providerId="ADAL" clId="{BCD125C2-4962-40E5-947D-EA28C1859E93}" dt="2024-12-13T20:15:10.930" v="1849" actId="478"/>
          <ac:spMkLst>
            <pc:docMk/>
            <pc:sldMk cId="1429418047" sldId="292"/>
            <ac:spMk id="3" creationId="{76610989-5B3D-0506-902F-88DC19AD5546}"/>
          </ac:spMkLst>
        </pc:spChg>
        <pc:spChg chg="mod">
          <ac:chgData name="Kolabkar Sunit - Mumbai-MR" userId="b707ad30-ab06-4691-aca7-810a1ea72cda" providerId="ADAL" clId="{BCD125C2-4962-40E5-947D-EA28C1859E93}" dt="2024-12-13T20:16:25.587" v="1908" actId="20577"/>
          <ac:spMkLst>
            <pc:docMk/>
            <pc:sldMk cId="1429418047" sldId="292"/>
            <ac:spMk id="4" creationId="{F1E791A3-2BB5-086D-7416-D0AC18934F2B}"/>
          </ac:spMkLst>
        </pc:spChg>
        <pc:spChg chg="add mod">
          <ac:chgData name="Kolabkar Sunit - Mumbai-MR" userId="b707ad30-ab06-4691-aca7-810a1ea72cda" providerId="ADAL" clId="{BCD125C2-4962-40E5-947D-EA28C1859E93}" dt="2024-12-13T20:16:55.371" v="1911" actId="403"/>
          <ac:spMkLst>
            <pc:docMk/>
            <pc:sldMk cId="1429418047" sldId="292"/>
            <ac:spMk id="7" creationId="{B6B9FB2F-98B7-92A0-0291-DA849BDCB0C7}"/>
          </ac:spMkLst>
        </pc:spChg>
        <pc:spChg chg="mod">
          <ac:chgData name="Kolabkar Sunit - Mumbai-MR" userId="b707ad30-ab06-4691-aca7-810a1ea72cda" providerId="ADAL" clId="{BCD125C2-4962-40E5-947D-EA28C1859E93}" dt="2024-12-13T20:17:16.839" v="1914" actId="255"/>
          <ac:spMkLst>
            <pc:docMk/>
            <pc:sldMk cId="1429418047" sldId="292"/>
            <ac:spMk id="9" creationId="{BCA32040-5561-7EA7-F84E-B7855C7A7530}"/>
          </ac:spMkLst>
        </pc:spChg>
        <pc:spChg chg="add mod">
          <ac:chgData name="Kolabkar Sunit - Mumbai-MR" userId="b707ad30-ab06-4691-aca7-810a1ea72cda" providerId="ADAL" clId="{BCD125C2-4962-40E5-947D-EA28C1859E93}" dt="2024-12-13T20:16:55.371" v="1911" actId="403"/>
          <ac:spMkLst>
            <pc:docMk/>
            <pc:sldMk cId="1429418047" sldId="292"/>
            <ac:spMk id="10" creationId="{0335EDD4-FC51-F4F6-30FE-088408A3AA67}"/>
          </ac:spMkLst>
        </pc:spChg>
        <pc:spChg chg="add mod">
          <ac:chgData name="Kolabkar Sunit - Mumbai-MR" userId="b707ad30-ab06-4691-aca7-810a1ea72cda" providerId="ADAL" clId="{BCD125C2-4962-40E5-947D-EA28C1859E93}" dt="2024-12-13T20:17:07.244" v="1913" actId="255"/>
          <ac:spMkLst>
            <pc:docMk/>
            <pc:sldMk cId="1429418047" sldId="292"/>
            <ac:spMk id="12" creationId="{34996302-A007-A871-4682-5D956E919C93}"/>
          </ac:spMkLst>
        </pc:spChg>
        <pc:cxnChg chg="add mod">
          <ac:chgData name="Kolabkar Sunit - Mumbai-MR" userId="b707ad30-ab06-4691-aca7-810a1ea72cda" providerId="ADAL" clId="{BCD125C2-4962-40E5-947D-EA28C1859E93}" dt="2024-12-13T19:17:55.135" v="92"/>
          <ac:cxnSpMkLst>
            <pc:docMk/>
            <pc:sldMk cId="1429418047" sldId="292"/>
            <ac:cxnSpMk id="11" creationId="{C44C6BC3-EF8D-318B-32F1-D1ACE6D068F2}"/>
          </ac:cxnSpMkLst>
        </pc:cxnChg>
      </pc:sldChg>
      <pc:sldChg chg="addSp modSp mod modAnim">
        <pc:chgData name="Kolabkar Sunit - Mumbai-MR" userId="b707ad30-ab06-4691-aca7-810a1ea72cda" providerId="ADAL" clId="{BCD125C2-4962-40E5-947D-EA28C1859E93}" dt="2024-12-13T20:26:54.991" v="2014" actId="20577"/>
        <pc:sldMkLst>
          <pc:docMk/>
          <pc:sldMk cId="2081772604" sldId="293"/>
        </pc:sldMkLst>
        <pc:spChg chg="add mod">
          <ac:chgData name="Kolabkar Sunit - Mumbai-MR" userId="b707ad30-ab06-4691-aca7-810a1ea72cda" providerId="ADAL" clId="{BCD125C2-4962-40E5-947D-EA28C1859E93}" dt="2024-12-13T20:21:37.730" v="1948" actId="164"/>
          <ac:spMkLst>
            <pc:docMk/>
            <pc:sldMk cId="2081772604" sldId="293"/>
            <ac:spMk id="3" creationId="{03FEB668-00AB-C33A-1CFC-6B7D22C5BCB3}"/>
          </ac:spMkLst>
        </pc:spChg>
        <pc:spChg chg="mod">
          <ac:chgData name="Kolabkar Sunit - Mumbai-MR" userId="b707ad30-ab06-4691-aca7-810a1ea72cda" providerId="ADAL" clId="{BCD125C2-4962-40E5-947D-EA28C1859E93}" dt="2024-12-13T20:26:54.991" v="2014" actId="20577"/>
          <ac:spMkLst>
            <pc:docMk/>
            <pc:sldMk cId="2081772604" sldId="293"/>
            <ac:spMk id="6" creationId="{AAFBD5C5-A92B-4D04-8379-BE5F4DF4BCE7}"/>
          </ac:spMkLst>
        </pc:spChg>
        <pc:spChg chg="mod">
          <ac:chgData name="Kolabkar Sunit - Mumbai-MR" userId="b707ad30-ab06-4691-aca7-810a1ea72cda" providerId="ADAL" clId="{BCD125C2-4962-40E5-947D-EA28C1859E93}" dt="2024-12-13T20:22:22.662" v="1957" actId="1076"/>
          <ac:spMkLst>
            <pc:docMk/>
            <pc:sldMk cId="2081772604" sldId="293"/>
            <ac:spMk id="28" creationId="{10CEC3CA-B7A6-4AE4-58E8-1996416DD29C}"/>
          </ac:spMkLst>
        </pc:spChg>
        <pc:spChg chg="mod">
          <ac:chgData name="Kolabkar Sunit - Mumbai-MR" userId="b707ad30-ab06-4691-aca7-810a1ea72cda" providerId="ADAL" clId="{BCD125C2-4962-40E5-947D-EA28C1859E93}" dt="2024-12-13T20:22:12.915" v="1955" actId="1076"/>
          <ac:spMkLst>
            <pc:docMk/>
            <pc:sldMk cId="2081772604" sldId="293"/>
            <ac:spMk id="31" creationId="{BD2F65E7-1364-F34B-4029-67A659B4D3B2}"/>
          </ac:spMkLst>
        </pc:spChg>
        <pc:spChg chg="mod">
          <ac:chgData name="Kolabkar Sunit - Mumbai-MR" userId="b707ad30-ab06-4691-aca7-810a1ea72cda" providerId="ADAL" clId="{BCD125C2-4962-40E5-947D-EA28C1859E93}" dt="2024-12-13T20:21:37.730" v="1948" actId="164"/>
          <ac:spMkLst>
            <pc:docMk/>
            <pc:sldMk cId="2081772604" sldId="293"/>
            <ac:spMk id="33" creationId="{F765D00E-ABFC-A8A5-06BF-FED199924297}"/>
          </ac:spMkLst>
        </pc:spChg>
        <pc:spChg chg="mod">
          <ac:chgData name="Kolabkar Sunit - Mumbai-MR" userId="b707ad30-ab06-4691-aca7-810a1ea72cda" providerId="ADAL" clId="{BCD125C2-4962-40E5-947D-EA28C1859E93}" dt="2024-12-13T20:21:52.180" v="1951" actId="164"/>
          <ac:spMkLst>
            <pc:docMk/>
            <pc:sldMk cId="2081772604" sldId="293"/>
            <ac:spMk id="43" creationId="{6E4C2A87-BA03-927C-DE96-849F5D5B889C}"/>
          </ac:spMkLst>
        </pc:spChg>
        <pc:spChg chg="mod">
          <ac:chgData name="Kolabkar Sunit - Mumbai-MR" userId="b707ad30-ab06-4691-aca7-810a1ea72cda" providerId="ADAL" clId="{BCD125C2-4962-40E5-947D-EA28C1859E93}" dt="2024-12-13T20:21:37.730" v="1948" actId="164"/>
          <ac:spMkLst>
            <pc:docMk/>
            <pc:sldMk cId="2081772604" sldId="293"/>
            <ac:spMk id="44" creationId="{2F55D926-A994-FB15-81C0-AD5FEF1CDBC3}"/>
          </ac:spMkLst>
        </pc:spChg>
        <pc:spChg chg="mod">
          <ac:chgData name="Kolabkar Sunit - Mumbai-MR" userId="b707ad30-ab06-4691-aca7-810a1ea72cda" providerId="ADAL" clId="{BCD125C2-4962-40E5-947D-EA28C1859E93}" dt="2024-12-13T20:21:37.730" v="1948" actId="164"/>
          <ac:spMkLst>
            <pc:docMk/>
            <pc:sldMk cId="2081772604" sldId="293"/>
            <ac:spMk id="45" creationId="{E57F9B2B-983F-9690-62B7-C62004518912}"/>
          </ac:spMkLst>
        </pc:spChg>
        <pc:spChg chg="mod">
          <ac:chgData name="Kolabkar Sunit - Mumbai-MR" userId="b707ad30-ab06-4691-aca7-810a1ea72cda" providerId="ADAL" clId="{BCD125C2-4962-40E5-947D-EA28C1859E93}" dt="2024-12-13T20:21:52.180" v="1951" actId="164"/>
          <ac:spMkLst>
            <pc:docMk/>
            <pc:sldMk cId="2081772604" sldId="293"/>
            <ac:spMk id="46" creationId="{40BC008F-04FD-1F5A-5047-866E08382010}"/>
          </ac:spMkLst>
        </pc:spChg>
        <pc:spChg chg="mod">
          <ac:chgData name="Kolabkar Sunit - Mumbai-MR" userId="b707ad30-ab06-4691-aca7-810a1ea72cda" providerId="ADAL" clId="{BCD125C2-4962-40E5-947D-EA28C1859E93}" dt="2024-12-13T20:21:52.180" v="1951" actId="164"/>
          <ac:spMkLst>
            <pc:docMk/>
            <pc:sldMk cId="2081772604" sldId="293"/>
            <ac:spMk id="47" creationId="{CF39060D-7629-3B66-64EC-09B6E7AC760A}"/>
          </ac:spMkLst>
        </pc:spChg>
        <pc:spChg chg="mod">
          <ac:chgData name="Kolabkar Sunit - Mumbai-MR" userId="b707ad30-ab06-4691-aca7-810a1ea72cda" providerId="ADAL" clId="{BCD125C2-4962-40E5-947D-EA28C1859E93}" dt="2024-12-13T20:21:37.730" v="1948" actId="164"/>
          <ac:spMkLst>
            <pc:docMk/>
            <pc:sldMk cId="2081772604" sldId="293"/>
            <ac:spMk id="48" creationId="{244A405C-1DB4-E237-15E2-9D26C130AFC5}"/>
          </ac:spMkLst>
        </pc:spChg>
        <pc:spChg chg="mod">
          <ac:chgData name="Kolabkar Sunit - Mumbai-MR" userId="b707ad30-ab06-4691-aca7-810a1ea72cda" providerId="ADAL" clId="{BCD125C2-4962-40E5-947D-EA28C1859E93}" dt="2024-12-13T20:21:52.180" v="1951" actId="164"/>
          <ac:spMkLst>
            <pc:docMk/>
            <pc:sldMk cId="2081772604" sldId="293"/>
            <ac:spMk id="49" creationId="{98BDB5A8-78B3-1038-A33B-311D7A707541}"/>
          </ac:spMkLst>
        </pc:spChg>
        <pc:spChg chg="mod">
          <ac:chgData name="Kolabkar Sunit - Mumbai-MR" userId="b707ad30-ab06-4691-aca7-810a1ea72cda" providerId="ADAL" clId="{BCD125C2-4962-40E5-947D-EA28C1859E93}" dt="2024-12-13T20:21:37.730" v="1948" actId="164"/>
          <ac:spMkLst>
            <pc:docMk/>
            <pc:sldMk cId="2081772604" sldId="293"/>
            <ac:spMk id="50" creationId="{BA91E480-D796-920F-24A5-DDFC6AE81383}"/>
          </ac:spMkLst>
        </pc:spChg>
        <pc:spChg chg="mod">
          <ac:chgData name="Kolabkar Sunit - Mumbai-MR" userId="b707ad30-ab06-4691-aca7-810a1ea72cda" providerId="ADAL" clId="{BCD125C2-4962-40E5-947D-EA28C1859E93}" dt="2024-12-13T20:21:22.016" v="1944" actId="164"/>
          <ac:spMkLst>
            <pc:docMk/>
            <pc:sldMk cId="2081772604" sldId="293"/>
            <ac:spMk id="51" creationId="{D2D51165-2000-3171-B4DF-5804AD75BFD1}"/>
          </ac:spMkLst>
        </pc:spChg>
        <pc:spChg chg="mod">
          <ac:chgData name="Kolabkar Sunit - Mumbai-MR" userId="b707ad30-ab06-4691-aca7-810a1ea72cda" providerId="ADAL" clId="{BCD125C2-4962-40E5-947D-EA28C1859E93}" dt="2024-12-13T20:21:52.180" v="1951" actId="164"/>
          <ac:spMkLst>
            <pc:docMk/>
            <pc:sldMk cId="2081772604" sldId="293"/>
            <ac:spMk id="52" creationId="{480C94E4-B167-4414-9E21-53F140888416}"/>
          </ac:spMkLst>
        </pc:spChg>
        <pc:grpChg chg="add mod">
          <ac:chgData name="Kolabkar Sunit - Mumbai-MR" userId="b707ad30-ab06-4691-aca7-810a1ea72cda" providerId="ADAL" clId="{BCD125C2-4962-40E5-947D-EA28C1859E93}" dt="2024-12-13T20:21:24.736" v="1946" actId="1076"/>
          <ac:grpSpMkLst>
            <pc:docMk/>
            <pc:sldMk cId="2081772604" sldId="293"/>
            <ac:grpSpMk id="4" creationId="{42951528-E341-CD76-EFF7-110436F38D96}"/>
          </ac:grpSpMkLst>
        </pc:grpChg>
        <pc:grpChg chg="add mod ord">
          <ac:chgData name="Kolabkar Sunit - Mumbai-MR" userId="b707ad30-ab06-4691-aca7-810a1ea72cda" providerId="ADAL" clId="{BCD125C2-4962-40E5-947D-EA28C1859E93}" dt="2024-12-13T20:21:43.411" v="1950" actId="167"/>
          <ac:grpSpMkLst>
            <pc:docMk/>
            <pc:sldMk cId="2081772604" sldId="293"/>
            <ac:grpSpMk id="7" creationId="{1FC268E1-96C6-0B8A-689F-7BFCB219A196}"/>
          </ac:grpSpMkLst>
        </pc:grpChg>
        <pc:grpChg chg="add mod ord">
          <ac:chgData name="Kolabkar Sunit - Mumbai-MR" userId="b707ad30-ab06-4691-aca7-810a1ea72cda" providerId="ADAL" clId="{BCD125C2-4962-40E5-947D-EA28C1859E93}" dt="2024-12-13T20:22:25.861" v="1959" actId="167"/>
          <ac:grpSpMkLst>
            <pc:docMk/>
            <pc:sldMk cId="2081772604" sldId="293"/>
            <ac:grpSpMk id="9" creationId="{E313DC42-F3F2-2A2F-46FE-DBE3B8AA4ED9}"/>
          </ac:grpSpMkLst>
        </pc:grpChg>
        <pc:grpChg chg="mod">
          <ac:chgData name="Kolabkar Sunit - Mumbai-MR" userId="b707ad30-ab06-4691-aca7-810a1ea72cda" providerId="ADAL" clId="{BCD125C2-4962-40E5-947D-EA28C1859E93}" dt="2024-12-13T20:21:22.016" v="1944" actId="164"/>
          <ac:grpSpMkLst>
            <pc:docMk/>
            <pc:sldMk cId="2081772604" sldId="293"/>
            <ac:grpSpMk id="34" creationId="{D6DDE6FD-D929-52B5-A621-4049FC749F44}"/>
          </ac:grpSpMkLst>
        </pc:grpChg>
      </pc:sldChg>
      <pc:sldChg chg="addSp modSp mod modAnim">
        <pc:chgData name="Kolabkar Sunit - Mumbai-MR" userId="b707ad30-ab06-4691-aca7-810a1ea72cda" providerId="ADAL" clId="{BCD125C2-4962-40E5-947D-EA28C1859E93}" dt="2024-12-13T20:26:59.345" v="2015" actId="20577"/>
        <pc:sldMkLst>
          <pc:docMk/>
          <pc:sldMk cId="3719539978" sldId="295"/>
        </pc:sldMkLst>
        <pc:spChg chg="add mod">
          <ac:chgData name="Kolabkar Sunit - Mumbai-MR" userId="b707ad30-ab06-4691-aca7-810a1ea72cda" providerId="ADAL" clId="{BCD125C2-4962-40E5-947D-EA28C1859E93}" dt="2024-12-13T20:20:25.049" v="1937" actId="164"/>
          <ac:spMkLst>
            <pc:docMk/>
            <pc:sldMk cId="3719539978" sldId="295"/>
            <ac:spMk id="2" creationId="{B467EE05-866B-2BD6-BC33-ECDBB044E0F7}"/>
          </ac:spMkLst>
        </pc:spChg>
        <pc:spChg chg="mod">
          <ac:chgData name="Kolabkar Sunit - Mumbai-MR" userId="b707ad30-ab06-4691-aca7-810a1ea72cda" providerId="ADAL" clId="{BCD125C2-4962-40E5-947D-EA28C1859E93}" dt="2024-12-13T20:20:33.035" v="1938" actId="164"/>
          <ac:spMkLst>
            <pc:docMk/>
            <pc:sldMk cId="3719539978" sldId="295"/>
            <ac:spMk id="3" creationId="{3400B183-C72D-6B20-ACD2-C84DA4D2E47F}"/>
          </ac:spMkLst>
        </pc:spChg>
        <pc:spChg chg="mod">
          <ac:chgData name="Kolabkar Sunit - Mumbai-MR" userId="b707ad30-ab06-4691-aca7-810a1ea72cda" providerId="ADAL" clId="{BCD125C2-4962-40E5-947D-EA28C1859E93}" dt="2024-12-13T20:20:25.049" v="1937" actId="164"/>
          <ac:spMkLst>
            <pc:docMk/>
            <pc:sldMk cId="3719539978" sldId="295"/>
            <ac:spMk id="4" creationId="{64AE39E7-9C1D-1F86-F5DD-8D08E79D8E81}"/>
          </ac:spMkLst>
        </pc:spChg>
        <pc:spChg chg="mod">
          <ac:chgData name="Kolabkar Sunit - Mumbai-MR" userId="b707ad30-ab06-4691-aca7-810a1ea72cda" providerId="ADAL" clId="{BCD125C2-4962-40E5-947D-EA28C1859E93}" dt="2024-12-13T20:26:59.345" v="2015" actId="20577"/>
          <ac:spMkLst>
            <pc:docMk/>
            <pc:sldMk cId="3719539978" sldId="295"/>
            <ac:spMk id="10" creationId="{A6A24D01-9452-478E-FC11-3DB308EFA1A1}"/>
          </ac:spMkLst>
        </pc:spChg>
        <pc:spChg chg="mod">
          <ac:chgData name="Kolabkar Sunit - Mumbai-MR" userId="b707ad30-ab06-4691-aca7-810a1ea72cda" providerId="ADAL" clId="{BCD125C2-4962-40E5-947D-EA28C1859E93}" dt="2024-12-13T20:20:25.049" v="1937" actId="164"/>
          <ac:spMkLst>
            <pc:docMk/>
            <pc:sldMk cId="3719539978" sldId="295"/>
            <ac:spMk id="20" creationId="{80FE7400-D159-4FE3-7EFB-9B82E2B46F21}"/>
          </ac:spMkLst>
        </pc:spChg>
        <pc:spChg chg="mod">
          <ac:chgData name="Kolabkar Sunit - Mumbai-MR" userId="b707ad30-ab06-4691-aca7-810a1ea72cda" providerId="ADAL" clId="{BCD125C2-4962-40E5-947D-EA28C1859E93}" dt="2024-12-13T20:20:25.049" v="1937" actId="164"/>
          <ac:spMkLst>
            <pc:docMk/>
            <pc:sldMk cId="3719539978" sldId="295"/>
            <ac:spMk id="21" creationId="{BF6DFB86-C380-C1B3-9A97-8295B681924A}"/>
          </ac:spMkLst>
        </pc:spChg>
        <pc:spChg chg="mod">
          <ac:chgData name="Kolabkar Sunit - Mumbai-MR" userId="b707ad30-ab06-4691-aca7-810a1ea72cda" providerId="ADAL" clId="{BCD125C2-4962-40E5-947D-EA28C1859E93}" dt="2024-12-13T20:20:33.035" v="1938" actId="164"/>
          <ac:spMkLst>
            <pc:docMk/>
            <pc:sldMk cId="3719539978" sldId="295"/>
            <ac:spMk id="22" creationId="{9E68FB7B-1A3E-6122-A81D-DEA37BF624FA}"/>
          </ac:spMkLst>
        </pc:spChg>
        <pc:spChg chg="mod">
          <ac:chgData name="Kolabkar Sunit - Mumbai-MR" userId="b707ad30-ab06-4691-aca7-810a1ea72cda" providerId="ADAL" clId="{BCD125C2-4962-40E5-947D-EA28C1859E93}" dt="2024-12-13T20:20:33.035" v="1938" actId="164"/>
          <ac:spMkLst>
            <pc:docMk/>
            <pc:sldMk cId="3719539978" sldId="295"/>
            <ac:spMk id="23" creationId="{39F06BCA-D61F-ABBC-9B2C-E5363D4310C4}"/>
          </ac:spMkLst>
        </pc:spChg>
        <pc:spChg chg="mod">
          <ac:chgData name="Kolabkar Sunit - Mumbai-MR" userId="b707ad30-ab06-4691-aca7-810a1ea72cda" providerId="ADAL" clId="{BCD125C2-4962-40E5-947D-EA28C1859E93}" dt="2024-12-13T20:20:25.049" v="1937" actId="164"/>
          <ac:spMkLst>
            <pc:docMk/>
            <pc:sldMk cId="3719539978" sldId="295"/>
            <ac:spMk id="24" creationId="{5EA038C5-448C-11B6-5DC9-EB367E266D74}"/>
          </ac:spMkLst>
        </pc:spChg>
        <pc:spChg chg="mod">
          <ac:chgData name="Kolabkar Sunit - Mumbai-MR" userId="b707ad30-ab06-4691-aca7-810a1ea72cda" providerId="ADAL" clId="{BCD125C2-4962-40E5-947D-EA28C1859E93}" dt="2024-12-13T20:20:33.035" v="1938" actId="164"/>
          <ac:spMkLst>
            <pc:docMk/>
            <pc:sldMk cId="3719539978" sldId="295"/>
            <ac:spMk id="25" creationId="{DAF2B648-212D-AE2D-D61B-0C95EFC8FACD}"/>
          </ac:spMkLst>
        </pc:spChg>
        <pc:spChg chg="mod">
          <ac:chgData name="Kolabkar Sunit - Mumbai-MR" userId="b707ad30-ab06-4691-aca7-810a1ea72cda" providerId="ADAL" clId="{BCD125C2-4962-40E5-947D-EA28C1859E93}" dt="2024-12-13T20:20:25.049" v="1937" actId="164"/>
          <ac:spMkLst>
            <pc:docMk/>
            <pc:sldMk cId="3719539978" sldId="295"/>
            <ac:spMk id="27" creationId="{9B8A3B2B-362C-C329-3F7A-96916C514A6D}"/>
          </ac:spMkLst>
        </pc:spChg>
        <pc:spChg chg="mod">
          <ac:chgData name="Kolabkar Sunit - Mumbai-MR" userId="b707ad30-ab06-4691-aca7-810a1ea72cda" providerId="ADAL" clId="{BCD125C2-4962-40E5-947D-EA28C1859E93}" dt="2024-12-13T20:20:01.838" v="1933" actId="164"/>
          <ac:spMkLst>
            <pc:docMk/>
            <pc:sldMk cId="3719539978" sldId="295"/>
            <ac:spMk id="32" creationId="{A029A3B3-A982-0BE4-8D16-CF42ACE87D9A}"/>
          </ac:spMkLst>
        </pc:spChg>
        <pc:spChg chg="mod">
          <ac:chgData name="Kolabkar Sunit - Mumbai-MR" userId="b707ad30-ab06-4691-aca7-810a1ea72cda" providerId="ADAL" clId="{BCD125C2-4962-40E5-947D-EA28C1859E93}" dt="2024-12-13T20:20:33.035" v="1938" actId="164"/>
          <ac:spMkLst>
            <pc:docMk/>
            <pc:sldMk cId="3719539978" sldId="295"/>
            <ac:spMk id="35" creationId="{CB3FB69A-8211-6FDF-3483-38CE0FDC3099}"/>
          </ac:spMkLst>
        </pc:spChg>
        <pc:grpChg chg="add mod">
          <ac:chgData name="Kolabkar Sunit - Mumbai-MR" userId="b707ad30-ab06-4691-aca7-810a1ea72cda" providerId="ADAL" clId="{BCD125C2-4962-40E5-947D-EA28C1859E93}" dt="2024-12-13T20:19:39.161" v="1926" actId="164"/>
          <ac:grpSpMkLst>
            <pc:docMk/>
            <pc:sldMk cId="3719539978" sldId="295"/>
            <ac:grpSpMk id="5" creationId="{2472323C-6DAF-1748-EC6B-8D103CB6237A}"/>
          </ac:grpSpMkLst>
        </pc:grpChg>
        <pc:grpChg chg="add mod">
          <ac:chgData name="Kolabkar Sunit - Mumbai-MR" userId="b707ad30-ab06-4691-aca7-810a1ea72cda" providerId="ADAL" clId="{BCD125C2-4962-40E5-947D-EA28C1859E93}" dt="2024-12-13T20:20:06.150" v="1935" actId="1076"/>
          <ac:grpSpMkLst>
            <pc:docMk/>
            <pc:sldMk cId="3719539978" sldId="295"/>
            <ac:grpSpMk id="6" creationId="{31BFAD16-A655-C005-8985-FFDFC580F8F9}"/>
          </ac:grpSpMkLst>
        </pc:grpChg>
        <pc:grpChg chg="add mod ord">
          <ac:chgData name="Kolabkar Sunit - Mumbai-MR" userId="b707ad30-ab06-4691-aca7-810a1ea72cda" providerId="ADAL" clId="{BCD125C2-4962-40E5-947D-EA28C1859E93}" dt="2024-12-13T20:21:08.224" v="1943" actId="167"/>
          <ac:grpSpMkLst>
            <pc:docMk/>
            <pc:sldMk cId="3719539978" sldId="295"/>
            <ac:grpSpMk id="8" creationId="{BA1B9885-E7C4-827D-FDE7-A024E0A4CCCF}"/>
          </ac:grpSpMkLst>
        </pc:grpChg>
        <pc:grpChg chg="mod">
          <ac:chgData name="Kolabkar Sunit - Mumbai-MR" userId="b707ad30-ab06-4691-aca7-810a1ea72cda" providerId="ADAL" clId="{BCD125C2-4962-40E5-947D-EA28C1859E93}" dt="2024-12-13T20:20:01.838" v="1933" actId="164"/>
          <ac:grpSpMkLst>
            <pc:docMk/>
            <pc:sldMk cId="3719539978" sldId="295"/>
            <ac:grpSpMk id="12" creationId="{A326929E-2DB0-FB61-7F36-1C3DD593FCCC}"/>
          </ac:grpSpMkLst>
        </pc:grpChg>
        <pc:grpChg chg="add mod ord">
          <ac:chgData name="Kolabkar Sunit - Mumbai-MR" userId="b707ad30-ab06-4691-aca7-810a1ea72cda" providerId="ADAL" clId="{BCD125C2-4962-40E5-947D-EA28C1859E93}" dt="2024-12-13T20:20:58.364" v="1942" actId="167"/>
          <ac:grpSpMkLst>
            <pc:docMk/>
            <pc:sldMk cId="3719539978" sldId="295"/>
            <ac:grpSpMk id="19" creationId="{ED15F709-5C0C-A308-85DC-25CC69FFE35E}"/>
          </ac:grpSpMkLst>
        </pc:grpChg>
      </pc:sldChg>
    </pc:docChg>
  </pc:docChgLst>
  <pc:docChgLst>
    <pc:chgData name="Kolabkar Sunit - Mumbai-MR" userId="b707ad30-ab06-4691-aca7-810a1ea72cda" providerId="ADAL" clId="{C6493AAF-4434-48F5-BC88-C2CB32B9320D}"/>
    <pc:docChg chg="undo custSel addSld modSld sldOrd">
      <pc:chgData name="Kolabkar Sunit - Mumbai-MR" userId="b707ad30-ab06-4691-aca7-810a1ea72cda" providerId="ADAL" clId="{C6493AAF-4434-48F5-BC88-C2CB32B9320D}" dt="2024-12-12T04:20:40" v="764" actId="478"/>
      <pc:docMkLst>
        <pc:docMk/>
      </pc:docMkLst>
      <pc:sldChg chg="addSp modSp mod">
        <pc:chgData name="Kolabkar Sunit - Mumbai-MR" userId="b707ad30-ab06-4691-aca7-810a1ea72cda" providerId="ADAL" clId="{C6493AAF-4434-48F5-BC88-C2CB32B9320D}" dt="2024-12-12T04:12:23.229" v="392" actId="20577"/>
        <pc:sldMkLst>
          <pc:docMk/>
          <pc:sldMk cId="2004557306" sldId="286"/>
        </pc:sldMkLst>
        <pc:spChg chg="mod">
          <ac:chgData name="Kolabkar Sunit - Mumbai-MR" userId="b707ad30-ab06-4691-aca7-810a1ea72cda" providerId="ADAL" clId="{C6493AAF-4434-48F5-BC88-C2CB32B9320D}" dt="2024-12-12T04:12:23.229" v="392" actId="20577"/>
          <ac:spMkLst>
            <pc:docMk/>
            <pc:sldMk cId="2004557306" sldId="286"/>
            <ac:spMk id="4" creationId="{F1E791A3-2BB5-086D-7416-D0AC18934F2B}"/>
          </ac:spMkLst>
        </pc:spChg>
        <pc:spChg chg="mod">
          <ac:chgData name="Kolabkar Sunit - Mumbai-MR" userId="b707ad30-ab06-4691-aca7-810a1ea72cda" providerId="ADAL" clId="{C6493AAF-4434-48F5-BC88-C2CB32B9320D}" dt="2024-12-12T04:07:16.443" v="197" actId="207"/>
          <ac:spMkLst>
            <pc:docMk/>
            <pc:sldMk cId="2004557306" sldId="286"/>
            <ac:spMk id="7" creationId="{66EA9B9E-1C92-8475-2BE7-8588EC7B0C5C}"/>
          </ac:spMkLst>
        </pc:spChg>
        <pc:spChg chg="mod">
          <ac:chgData name="Kolabkar Sunit - Mumbai-MR" userId="b707ad30-ab06-4691-aca7-810a1ea72cda" providerId="ADAL" clId="{C6493AAF-4434-48F5-BC88-C2CB32B9320D}" dt="2024-12-12T04:08:21.728" v="220" actId="1076"/>
          <ac:spMkLst>
            <pc:docMk/>
            <pc:sldMk cId="2004557306" sldId="286"/>
            <ac:spMk id="11" creationId="{1A665164-248C-4225-24E9-FAF8EE5F83E7}"/>
          </ac:spMkLst>
        </pc:spChg>
        <pc:spChg chg="mod">
          <ac:chgData name="Kolabkar Sunit - Mumbai-MR" userId="b707ad30-ab06-4691-aca7-810a1ea72cda" providerId="ADAL" clId="{C6493AAF-4434-48F5-BC88-C2CB32B9320D}" dt="2024-12-12T04:08:29.605" v="223" actId="1076"/>
          <ac:spMkLst>
            <pc:docMk/>
            <pc:sldMk cId="2004557306" sldId="286"/>
            <ac:spMk id="12" creationId="{81DD2F35-4192-BFDE-20D5-670D296FA60B}"/>
          </ac:spMkLst>
        </pc:spChg>
        <pc:spChg chg="mod">
          <ac:chgData name="Kolabkar Sunit - Mumbai-MR" userId="b707ad30-ab06-4691-aca7-810a1ea72cda" providerId="ADAL" clId="{C6493AAF-4434-48F5-BC88-C2CB32B9320D}" dt="2024-12-12T04:08:04.422" v="217" actId="164"/>
          <ac:spMkLst>
            <pc:docMk/>
            <pc:sldMk cId="2004557306" sldId="286"/>
            <ac:spMk id="13" creationId="{4E0ABB36-17B3-92EF-42A6-FECAA197FC27}"/>
          </ac:spMkLst>
        </pc:spChg>
        <pc:spChg chg="mod">
          <ac:chgData name="Kolabkar Sunit - Mumbai-MR" userId="b707ad30-ab06-4691-aca7-810a1ea72cda" providerId="ADAL" clId="{C6493AAF-4434-48F5-BC88-C2CB32B9320D}" dt="2024-12-12T04:08:13.058" v="218" actId="164"/>
          <ac:spMkLst>
            <pc:docMk/>
            <pc:sldMk cId="2004557306" sldId="286"/>
            <ac:spMk id="14" creationId="{0E403EA3-4C97-751E-0F45-6B8FB1616317}"/>
          </ac:spMkLst>
        </pc:spChg>
        <pc:spChg chg="mod">
          <ac:chgData name="Kolabkar Sunit - Mumbai-MR" userId="b707ad30-ab06-4691-aca7-810a1ea72cda" providerId="ADAL" clId="{C6493AAF-4434-48F5-BC88-C2CB32B9320D}" dt="2024-12-12T04:08:04.422" v="217" actId="164"/>
          <ac:spMkLst>
            <pc:docMk/>
            <pc:sldMk cId="2004557306" sldId="286"/>
            <ac:spMk id="99" creationId="{CF5B3A79-E9A0-1DDB-C102-AA0B1A7EC823}"/>
          </ac:spMkLst>
        </pc:spChg>
        <pc:spChg chg="mod">
          <ac:chgData name="Kolabkar Sunit - Mumbai-MR" userId="b707ad30-ab06-4691-aca7-810a1ea72cda" providerId="ADAL" clId="{C6493AAF-4434-48F5-BC88-C2CB32B9320D}" dt="2024-12-12T04:08:13.058" v="218" actId="164"/>
          <ac:spMkLst>
            <pc:docMk/>
            <pc:sldMk cId="2004557306" sldId="286"/>
            <ac:spMk id="155" creationId="{D5925438-A734-BBD2-58C7-64B93E9A28C9}"/>
          </ac:spMkLst>
        </pc:spChg>
        <pc:grpChg chg="add mod">
          <ac:chgData name="Kolabkar Sunit - Mumbai-MR" userId="b707ad30-ab06-4691-aca7-810a1ea72cda" providerId="ADAL" clId="{C6493AAF-4434-48F5-BC88-C2CB32B9320D}" dt="2024-12-12T04:08:17.900" v="219" actId="1076"/>
          <ac:grpSpMkLst>
            <pc:docMk/>
            <pc:sldMk cId="2004557306" sldId="286"/>
            <ac:grpSpMk id="15" creationId="{25C1F607-28B3-9F86-3417-7538948993A6}"/>
          </ac:grpSpMkLst>
        </pc:grpChg>
        <pc:grpChg chg="add mod">
          <ac:chgData name="Kolabkar Sunit - Mumbai-MR" userId="b707ad30-ab06-4691-aca7-810a1ea72cda" providerId="ADAL" clId="{C6493AAF-4434-48F5-BC88-C2CB32B9320D}" dt="2024-12-12T04:08:33.544" v="224" actId="1076"/>
          <ac:grpSpMkLst>
            <pc:docMk/>
            <pc:sldMk cId="2004557306" sldId="286"/>
            <ac:grpSpMk id="16" creationId="{62F3251B-32EA-113C-450C-2B583E9184B8}"/>
          </ac:grpSpMkLst>
        </pc:grpChg>
        <pc:grpChg chg="mod">
          <ac:chgData name="Kolabkar Sunit - Mumbai-MR" userId="b707ad30-ab06-4691-aca7-810a1ea72cda" providerId="ADAL" clId="{C6493AAF-4434-48F5-BC88-C2CB32B9320D}" dt="2024-12-12T04:08:04.422" v="217" actId="164"/>
          <ac:grpSpMkLst>
            <pc:docMk/>
            <pc:sldMk cId="2004557306" sldId="286"/>
            <ac:grpSpMk id="17" creationId="{A0B89710-B857-5491-B3F6-CFFBB4C7C7E8}"/>
          </ac:grpSpMkLst>
        </pc:grpChg>
        <pc:grpChg chg="mod">
          <ac:chgData name="Kolabkar Sunit - Mumbai-MR" userId="b707ad30-ab06-4691-aca7-810a1ea72cda" providerId="ADAL" clId="{C6493AAF-4434-48F5-BC88-C2CB32B9320D}" dt="2024-12-12T04:08:04.422" v="217" actId="164"/>
          <ac:grpSpMkLst>
            <pc:docMk/>
            <pc:sldMk cId="2004557306" sldId="286"/>
            <ac:grpSpMk id="77" creationId="{A8131E24-72D3-FBEA-D2C0-91E50F4848C1}"/>
          </ac:grpSpMkLst>
        </pc:grpChg>
        <pc:grpChg chg="mod">
          <ac:chgData name="Kolabkar Sunit - Mumbai-MR" userId="b707ad30-ab06-4691-aca7-810a1ea72cda" providerId="ADAL" clId="{C6493AAF-4434-48F5-BC88-C2CB32B9320D}" dt="2024-12-12T04:08:04.422" v="217" actId="164"/>
          <ac:grpSpMkLst>
            <pc:docMk/>
            <pc:sldMk cId="2004557306" sldId="286"/>
            <ac:grpSpMk id="100" creationId="{8D6B66B8-63D9-075B-2795-8012AF0D1F50}"/>
          </ac:grpSpMkLst>
        </pc:grpChg>
        <pc:grpChg chg="mod">
          <ac:chgData name="Kolabkar Sunit - Mumbai-MR" userId="b707ad30-ab06-4691-aca7-810a1ea72cda" providerId="ADAL" clId="{C6493AAF-4434-48F5-BC88-C2CB32B9320D}" dt="2024-12-12T04:08:13.058" v="218" actId="164"/>
          <ac:grpSpMkLst>
            <pc:docMk/>
            <pc:sldMk cId="2004557306" sldId="286"/>
            <ac:grpSpMk id="119" creationId="{92CA4121-B995-290A-3FA6-90D767E68A9F}"/>
          </ac:grpSpMkLst>
        </pc:grpChg>
        <pc:grpChg chg="mod">
          <ac:chgData name="Kolabkar Sunit - Mumbai-MR" userId="b707ad30-ab06-4691-aca7-810a1ea72cda" providerId="ADAL" clId="{C6493AAF-4434-48F5-BC88-C2CB32B9320D}" dt="2024-12-12T04:08:13.058" v="218" actId="164"/>
          <ac:grpSpMkLst>
            <pc:docMk/>
            <pc:sldMk cId="2004557306" sldId="286"/>
            <ac:grpSpMk id="184" creationId="{0B27B2D5-54FC-5D2A-392B-069205C09F09}"/>
          </ac:grpSpMkLst>
        </pc:grpChg>
        <pc:grpChg chg="mod">
          <ac:chgData name="Kolabkar Sunit - Mumbai-MR" userId="b707ad30-ab06-4691-aca7-810a1ea72cda" providerId="ADAL" clId="{C6493AAF-4434-48F5-BC88-C2CB32B9320D}" dt="2024-12-12T04:08:13.058" v="218" actId="164"/>
          <ac:grpSpMkLst>
            <pc:docMk/>
            <pc:sldMk cId="2004557306" sldId="286"/>
            <ac:grpSpMk id="203" creationId="{4F828643-743A-1E32-13D3-D46FE46969A8}"/>
          </ac:grpSpMkLst>
        </pc:grpChg>
        <pc:grpChg chg="mod">
          <ac:chgData name="Kolabkar Sunit - Mumbai-MR" userId="b707ad30-ab06-4691-aca7-810a1ea72cda" providerId="ADAL" clId="{C6493AAF-4434-48F5-BC88-C2CB32B9320D}" dt="2024-12-12T04:08:13.058" v="218" actId="164"/>
          <ac:grpSpMkLst>
            <pc:docMk/>
            <pc:sldMk cId="2004557306" sldId="286"/>
            <ac:grpSpMk id="227" creationId="{6B655FC8-63E9-EB5D-0BD3-66F0D74C76CF}"/>
          </ac:grpSpMkLst>
        </pc:grpChg>
        <pc:grpChg chg="mod">
          <ac:chgData name="Kolabkar Sunit - Mumbai-MR" userId="b707ad30-ab06-4691-aca7-810a1ea72cda" providerId="ADAL" clId="{C6493AAF-4434-48F5-BC88-C2CB32B9320D}" dt="2024-12-12T04:08:13.058" v="218" actId="164"/>
          <ac:grpSpMkLst>
            <pc:docMk/>
            <pc:sldMk cId="2004557306" sldId="286"/>
            <ac:grpSpMk id="250" creationId="{E2258A47-4698-1EC5-F276-E7F60C19CD7C}"/>
          </ac:grpSpMkLst>
        </pc:grpChg>
        <pc:cxnChg chg="mod">
          <ac:chgData name="Kolabkar Sunit - Mumbai-MR" userId="b707ad30-ab06-4691-aca7-810a1ea72cda" providerId="ADAL" clId="{C6493AAF-4434-48F5-BC88-C2CB32B9320D}" dt="2024-12-12T04:07:52.194" v="216" actId="14100"/>
          <ac:cxnSpMkLst>
            <pc:docMk/>
            <pc:sldMk cId="2004557306" sldId="286"/>
            <ac:cxnSpMk id="3" creationId="{CE73835E-3332-BBED-9BCF-07705A0E1B1A}"/>
          </ac:cxnSpMkLst>
        </pc:cxnChg>
      </pc:sldChg>
      <pc:sldChg chg="modSp mod">
        <pc:chgData name="Kolabkar Sunit - Mumbai-MR" userId="b707ad30-ab06-4691-aca7-810a1ea72cda" providerId="ADAL" clId="{C6493AAF-4434-48F5-BC88-C2CB32B9320D}" dt="2024-12-12T04:12:44.245" v="413" actId="20577"/>
        <pc:sldMkLst>
          <pc:docMk/>
          <pc:sldMk cId="3681320186" sldId="287"/>
        </pc:sldMkLst>
        <pc:spChg chg="mod">
          <ac:chgData name="Kolabkar Sunit - Mumbai-MR" userId="b707ad30-ab06-4691-aca7-810a1ea72cda" providerId="ADAL" clId="{C6493AAF-4434-48F5-BC88-C2CB32B9320D}" dt="2024-12-12T04:12:32.239" v="396" actId="122"/>
          <ac:spMkLst>
            <pc:docMk/>
            <pc:sldMk cId="3681320186" sldId="287"/>
            <ac:spMk id="4" creationId="{F1E791A3-2BB5-086D-7416-D0AC18934F2B}"/>
          </ac:spMkLst>
        </pc:spChg>
        <pc:spChg chg="mod">
          <ac:chgData name="Kolabkar Sunit - Mumbai-MR" userId="b707ad30-ab06-4691-aca7-810a1ea72cda" providerId="ADAL" clId="{C6493AAF-4434-48F5-BC88-C2CB32B9320D}" dt="2024-12-12T04:12:09.855" v="390" actId="207"/>
          <ac:spMkLst>
            <pc:docMk/>
            <pc:sldMk cId="3681320186" sldId="287"/>
            <ac:spMk id="7" creationId="{66EA9B9E-1C92-8475-2BE7-8588EC7B0C5C}"/>
          </ac:spMkLst>
        </pc:spChg>
        <pc:spChg chg="mod">
          <ac:chgData name="Kolabkar Sunit - Mumbai-MR" userId="b707ad30-ab06-4691-aca7-810a1ea72cda" providerId="ADAL" clId="{C6493AAF-4434-48F5-BC88-C2CB32B9320D}" dt="2024-12-12T04:12:44.245" v="413" actId="20577"/>
          <ac:spMkLst>
            <pc:docMk/>
            <pc:sldMk cId="3681320186" sldId="287"/>
            <ac:spMk id="12" creationId="{81DD2F35-4192-BFDE-20D5-670D296FA60B}"/>
          </ac:spMkLst>
        </pc:spChg>
      </pc:sldChg>
      <pc:sldChg chg="modSp mod">
        <pc:chgData name="Kolabkar Sunit - Mumbai-MR" userId="b707ad30-ab06-4691-aca7-810a1ea72cda" providerId="ADAL" clId="{C6493AAF-4434-48F5-BC88-C2CB32B9320D}" dt="2024-12-12T04:19:10.853" v="714" actId="1076"/>
        <pc:sldMkLst>
          <pc:docMk/>
          <pc:sldMk cId="3665875762" sldId="288"/>
        </pc:sldMkLst>
        <pc:spChg chg="mod">
          <ac:chgData name="Kolabkar Sunit - Mumbai-MR" userId="b707ad30-ab06-4691-aca7-810a1ea72cda" providerId="ADAL" clId="{C6493AAF-4434-48F5-BC88-C2CB32B9320D}" dt="2024-12-12T04:14:35.565" v="582" actId="20577"/>
          <ac:spMkLst>
            <pc:docMk/>
            <pc:sldMk cId="3665875762" sldId="288"/>
            <ac:spMk id="4" creationId="{F1E791A3-2BB5-086D-7416-D0AC18934F2B}"/>
          </ac:spMkLst>
        </pc:spChg>
        <pc:spChg chg="mod">
          <ac:chgData name="Kolabkar Sunit - Mumbai-MR" userId="b707ad30-ab06-4691-aca7-810a1ea72cda" providerId="ADAL" clId="{C6493AAF-4434-48F5-BC88-C2CB32B9320D}" dt="2024-12-12T04:18:48.619" v="707" actId="207"/>
          <ac:spMkLst>
            <pc:docMk/>
            <pc:sldMk cId="3665875762" sldId="288"/>
            <ac:spMk id="7" creationId="{66EA9B9E-1C92-8475-2BE7-8588EC7B0C5C}"/>
          </ac:spMkLst>
        </pc:spChg>
        <pc:spChg chg="mod">
          <ac:chgData name="Kolabkar Sunit - Mumbai-MR" userId="b707ad30-ab06-4691-aca7-810a1ea72cda" providerId="ADAL" clId="{C6493AAF-4434-48F5-BC88-C2CB32B9320D}" dt="2024-12-12T04:18:54.414" v="708" actId="1076"/>
          <ac:spMkLst>
            <pc:docMk/>
            <pc:sldMk cId="3665875762" sldId="288"/>
            <ac:spMk id="12" creationId="{81DD2F35-4192-BFDE-20D5-670D296FA60B}"/>
          </ac:spMkLst>
        </pc:spChg>
        <pc:graphicFrameChg chg="mod">
          <ac:chgData name="Kolabkar Sunit - Mumbai-MR" userId="b707ad30-ab06-4691-aca7-810a1ea72cda" providerId="ADAL" clId="{C6493AAF-4434-48F5-BC88-C2CB32B9320D}" dt="2024-12-12T04:19:10.853" v="714" actId="1076"/>
          <ac:graphicFrameMkLst>
            <pc:docMk/>
            <pc:sldMk cId="3665875762" sldId="288"/>
            <ac:graphicFrameMk id="92" creationId="{43DF2326-0C27-6D5F-B96A-AE79578BA68E}"/>
          </ac:graphicFrameMkLst>
        </pc:graphicFrameChg>
      </pc:sldChg>
      <pc:sldChg chg="addSp delSp modSp add mod ord">
        <pc:chgData name="Kolabkar Sunit - Mumbai-MR" userId="b707ad30-ab06-4691-aca7-810a1ea72cda" providerId="ADAL" clId="{C6493AAF-4434-48F5-BC88-C2CB32B9320D}" dt="2024-12-12T04:20:40" v="764" actId="478"/>
        <pc:sldMkLst>
          <pc:docMk/>
          <pc:sldMk cId="790091504" sldId="296"/>
        </pc:sldMkLst>
        <pc:spChg chg="mod">
          <ac:chgData name="Kolabkar Sunit - Mumbai-MR" userId="b707ad30-ab06-4691-aca7-810a1ea72cda" providerId="ADAL" clId="{C6493AAF-4434-48F5-BC88-C2CB32B9320D}" dt="2024-12-12T04:20:29.191" v="761" actId="1076"/>
          <ac:spMkLst>
            <pc:docMk/>
            <pc:sldMk cId="790091504" sldId="296"/>
            <ac:spMk id="3" creationId="{00000000-0000-0000-0000-000000000000}"/>
          </ac:spMkLst>
        </pc:spChg>
        <pc:spChg chg="del mod">
          <ac:chgData name="Kolabkar Sunit - Mumbai-MR" userId="b707ad30-ab06-4691-aca7-810a1ea72cda" providerId="ADAL" clId="{C6493AAF-4434-48F5-BC88-C2CB32B9320D}" dt="2024-12-12T04:19:37.723" v="719" actId="478"/>
          <ac:spMkLst>
            <pc:docMk/>
            <pc:sldMk cId="790091504" sldId="296"/>
            <ac:spMk id="4" creationId="{00000000-0000-0000-0000-000000000000}"/>
          </ac:spMkLst>
        </pc:spChg>
        <pc:spChg chg="add del mod">
          <ac:chgData name="Kolabkar Sunit - Mumbai-MR" userId="b707ad30-ab06-4691-aca7-810a1ea72cda" providerId="ADAL" clId="{C6493AAF-4434-48F5-BC88-C2CB32B9320D}" dt="2024-12-12T04:20:40" v="764" actId="478"/>
          <ac:spMkLst>
            <pc:docMk/>
            <pc:sldMk cId="790091504" sldId="296"/>
            <ac:spMk id="6" creationId="{ACA61BF7-DBE7-F2BF-D0E4-44FB230FBC6A}"/>
          </ac:spMkLst>
        </pc:spChg>
      </pc:sldChg>
    </pc:docChg>
  </pc:docChgLst>
  <pc:docChgLst>
    <pc:chgData name="Kolabkar Sunit - Mumbai-MR" userId="b707ad30-ab06-4691-aca7-810a1ea72cda" providerId="ADAL" clId="{FDC8BE06-5341-40F0-835C-D240F9913C4A}"/>
    <pc:docChg chg="undo redo custSel addSld delSld modSld sldOrd">
      <pc:chgData name="Kolabkar Sunit - Mumbai-MR" userId="b707ad30-ab06-4691-aca7-810a1ea72cda" providerId="ADAL" clId="{FDC8BE06-5341-40F0-835C-D240F9913C4A}" dt="2024-12-14T11:06:59.418" v="1065" actId="14100"/>
      <pc:docMkLst>
        <pc:docMk/>
      </pc:docMkLst>
      <pc:sldChg chg="addSp delSp modSp mod">
        <pc:chgData name="Kolabkar Sunit - Mumbai-MR" userId="b707ad30-ab06-4691-aca7-810a1ea72cda" providerId="ADAL" clId="{FDC8BE06-5341-40F0-835C-D240F9913C4A}" dt="2024-12-14T10:41:18.415" v="530" actId="478"/>
        <pc:sldMkLst>
          <pc:docMk/>
          <pc:sldMk cId="2430438564" sldId="256"/>
        </pc:sldMkLst>
        <pc:spChg chg="add del mod">
          <ac:chgData name="Kolabkar Sunit - Mumbai-MR" userId="b707ad30-ab06-4691-aca7-810a1ea72cda" providerId="ADAL" clId="{FDC8BE06-5341-40F0-835C-D240F9913C4A}" dt="2024-12-14T10:41:18.415" v="530" actId="478"/>
          <ac:spMkLst>
            <pc:docMk/>
            <pc:sldMk cId="2430438564" sldId="256"/>
            <ac:spMk id="2" creationId="{A4A11F81-C1C3-CC6E-1C1D-662714226E4D}"/>
          </ac:spMkLst>
        </pc:spChg>
        <pc:spChg chg="mod">
          <ac:chgData name="Kolabkar Sunit - Mumbai-MR" userId="b707ad30-ab06-4691-aca7-810a1ea72cda" providerId="ADAL" clId="{FDC8BE06-5341-40F0-835C-D240F9913C4A}" dt="2024-12-14T08:08:33.275" v="17" actId="20577"/>
          <ac:spMkLst>
            <pc:docMk/>
            <pc:sldMk cId="2430438564" sldId="256"/>
            <ac:spMk id="6" creationId="{00000000-0000-0000-0000-000000000000}"/>
          </ac:spMkLst>
        </pc:spChg>
      </pc:sldChg>
      <pc:sldChg chg="addSp modSp mod">
        <pc:chgData name="Kolabkar Sunit - Mumbai-MR" userId="b707ad30-ab06-4691-aca7-810a1ea72cda" providerId="ADAL" clId="{FDC8BE06-5341-40F0-835C-D240F9913C4A}" dt="2024-12-14T10:57:11.352" v="1035" actId="2711"/>
        <pc:sldMkLst>
          <pc:docMk/>
          <pc:sldMk cId="1600939351" sldId="257"/>
        </pc:sldMkLst>
        <pc:spChg chg="mod">
          <ac:chgData name="Kolabkar Sunit - Mumbai-MR" userId="b707ad30-ab06-4691-aca7-810a1ea72cda" providerId="ADAL" clId="{FDC8BE06-5341-40F0-835C-D240F9913C4A}" dt="2024-12-14T10:57:11.352" v="1035" actId="2711"/>
          <ac:spMkLst>
            <pc:docMk/>
            <pc:sldMk cId="1600939351" sldId="257"/>
            <ac:spMk id="4" creationId="{00000000-0000-0000-0000-000000000000}"/>
          </ac:spMkLst>
        </pc:spChg>
        <pc:spChg chg="add mod">
          <ac:chgData name="Kolabkar Sunit - Mumbai-MR" userId="b707ad30-ab06-4691-aca7-810a1ea72cda" providerId="ADAL" clId="{FDC8BE06-5341-40F0-835C-D240F9913C4A}" dt="2024-12-14T10:41:27.378" v="533" actId="20577"/>
          <ac:spMkLst>
            <pc:docMk/>
            <pc:sldMk cId="1600939351" sldId="257"/>
            <ac:spMk id="6" creationId="{D00C2720-120C-CBE3-BEE0-95EA3FE78028}"/>
          </ac:spMkLst>
        </pc:spChg>
      </pc:sldChg>
      <pc:sldChg chg="addSp modSp mod">
        <pc:chgData name="Kolabkar Sunit - Mumbai-MR" userId="b707ad30-ab06-4691-aca7-810a1ea72cda" providerId="ADAL" clId="{FDC8BE06-5341-40F0-835C-D240F9913C4A}" dt="2024-12-14T10:57:24.835" v="1036" actId="2711"/>
        <pc:sldMkLst>
          <pc:docMk/>
          <pc:sldMk cId="1100483238" sldId="259"/>
        </pc:sldMkLst>
        <pc:spChg chg="add mod">
          <ac:chgData name="Kolabkar Sunit - Mumbai-MR" userId="b707ad30-ab06-4691-aca7-810a1ea72cda" providerId="ADAL" clId="{FDC8BE06-5341-40F0-835C-D240F9913C4A}" dt="2024-12-14T10:42:34.923" v="557" actId="20577"/>
          <ac:spMkLst>
            <pc:docMk/>
            <pc:sldMk cId="1100483238" sldId="259"/>
            <ac:spMk id="4" creationId="{B6D291BD-B715-BDE3-B7F9-96F3807000E0}"/>
          </ac:spMkLst>
        </pc:spChg>
        <pc:graphicFrameChg chg="mod">
          <ac:chgData name="Kolabkar Sunit - Mumbai-MR" userId="b707ad30-ab06-4691-aca7-810a1ea72cda" providerId="ADAL" clId="{FDC8BE06-5341-40F0-835C-D240F9913C4A}" dt="2024-12-14T10:57:24.835" v="1036" actId="2711"/>
          <ac:graphicFrameMkLst>
            <pc:docMk/>
            <pc:sldMk cId="1100483238" sldId="259"/>
            <ac:graphicFrameMk id="3" creationId="{00000000-0000-0000-0000-000000000000}"/>
          </ac:graphicFrameMkLst>
        </pc:graphicFrameChg>
      </pc:sldChg>
      <pc:sldChg chg="addSp modSp mod">
        <pc:chgData name="Kolabkar Sunit - Mumbai-MR" userId="b707ad30-ab06-4691-aca7-810a1ea72cda" providerId="ADAL" clId="{FDC8BE06-5341-40F0-835C-D240F9913C4A}" dt="2024-12-14T11:02:27.471" v="1037" actId="2711"/>
        <pc:sldMkLst>
          <pc:docMk/>
          <pc:sldMk cId="823475713" sldId="260"/>
        </pc:sldMkLst>
        <pc:spChg chg="add mod">
          <ac:chgData name="Kolabkar Sunit - Mumbai-MR" userId="b707ad30-ab06-4691-aca7-810a1ea72cda" providerId="ADAL" clId="{FDC8BE06-5341-40F0-835C-D240F9913C4A}" dt="2024-12-14T10:42:39.031" v="558" actId="20577"/>
          <ac:spMkLst>
            <pc:docMk/>
            <pc:sldMk cId="823475713" sldId="260"/>
            <ac:spMk id="4" creationId="{50440A95-6492-1F3B-24BC-D5A4B0277B6C}"/>
          </ac:spMkLst>
        </pc:spChg>
        <pc:graphicFrameChg chg="mod">
          <ac:chgData name="Kolabkar Sunit - Mumbai-MR" userId="b707ad30-ab06-4691-aca7-810a1ea72cda" providerId="ADAL" clId="{FDC8BE06-5341-40F0-835C-D240F9913C4A}" dt="2024-12-14T11:02:27.471" v="1037" actId="2711"/>
          <ac:graphicFrameMkLst>
            <pc:docMk/>
            <pc:sldMk cId="823475713" sldId="260"/>
            <ac:graphicFrameMk id="3" creationId="{00000000-0000-0000-0000-000000000000}"/>
          </ac:graphicFrameMkLst>
        </pc:graphicFrameChg>
      </pc:sldChg>
      <pc:sldChg chg="addSp modSp mod">
        <pc:chgData name="Kolabkar Sunit - Mumbai-MR" userId="b707ad30-ab06-4691-aca7-810a1ea72cda" providerId="ADAL" clId="{FDC8BE06-5341-40F0-835C-D240F9913C4A}" dt="2024-12-14T11:02:37.543" v="1038" actId="2711"/>
        <pc:sldMkLst>
          <pc:docMk/>
          <pc:sldMk cId="0" sldId="262"/>
        </pc:sldMkLst>
        <pc:spChg chg="add mod">
          <ac:chgData name="Kolabkar Sunit - Mumbai-MR" userId="b707ad30-ab06-4691-aca7-810a1ea72cda" providerId="ADAL" clId="{FDC8BE06-5341-40F0-835C-D240F9913C4A}" dt="2024-12-14T10:42:42.792" v="559" actId="20577"/>
          <ac:spMkLst>
            <pc:docMk/>
            <pc:sldMk cId="0" sldId="262"/>
            <ac:spMk id="2" creationId="{3F7D0966-4A01-14B8-6942-3BF62E2EF64B}"/>
          </ac:spMkLst>
        </pc:spChg>
        <pc:graphicFrameChg chg="mod">
          <ac:chgData name="Kolabkar Sunit - Mumbai-MR" userId="b707ad30-ab06-4691-aca7-810a1ea72cda" providerId="ADAL" clId="{FDC8BE06-5341-40F0-835C-D240F9913C4A}" dt="2024-12-14T11:02:37.543" v="1038" actId="2711"/>
          <ac:graphicFrameMkLst>
            <pc:docMk/>
            <pc:sldMk cId="0" sldId="262"/>
            <ac:graphicFrameMk id="27" creationId="{00000000-0000-0000-0000-000000000000}"/>
          </ac:graphicFrameMkLst>
        </pc:graphicFrameChg>
      </pc:sldChg>
      <pc:sldChg chg="addSp modSp mod">
        <pc:chgData name="Kolabkar Sunit - Mumbai-MR" userId="b707ad30-ab06-4691-aca7-810a1ea72cda" providerId="ADAL" clId="{FDC8BE06-5341-40F0-835C-D240F9913C4A}" dt="2024-12-14T11:02:45.677" v="1039" actId="2711"/>
        <pc:sldMkLst>
          <pc:docMk/>
          <pc:sldMk cId="3798026921" sldId="265"/>
        </pc:sldMkLst>
        <pc:spChg chg="add mod">
          <ac:chgData name="Kolabkar Sunit - Mumbai-MR" userId="b707ad30-ab06-4691-aca7-810a1ea72cda" providerId="ADAL" clId="{FDC8BE06-5341-40F0-835C-D240F9913C4A}" dt="2024-12-14T10:42:46.571" v="560" actId="20577"/>
          <ac:spMkLst>
            <pc:docMk/>
            <pc:sldMk cId="3798026921" sldId="265"/>
            <ac:spMk id="4" creationId="{90679BA9-9642-AA99-3C27-0CA91E2B4F9E}"/>
          </ac:spMkLst>
        </pc:spChg>
        <pc:graphicFrameChg chg="mod">
          <ac:chgData name="Kolabkar Sunit - Mumbai-MR" userId="b707ad30-ab06-4691-aca7-810a1ea72cda" providerId="ADAL" clId="{FDC8BE06-5341-40F0-835C-D240F9913C4A}" dt="2024-12-14T11:02:45.677" v="1039" actId="2711"/>
          <ac:graphicFrameMkLst>
            <pc:docMk/>
            <pc:sldMk cId="3798026921" sldId="265"/>
            <ac:graphicFrameMk id="3" creationId="{00000000-0000-0000-0000-000000000000}"/>
          </ac:graphicFrameMkLst>
        </pc:graphicFrameChg>
      </pc:sldChg>
      <pc:sldChg chg="addSp modSp mod">
        <pc:chgData name="Kolabkar Sunit - Mumbai-MR" userId="b707ad30-ab06-4691-aca7-810a1ea72cda" providerId="ADAL" clId="{FDC8BE06-5341-40F0-835C-D240F9913C4A}" dt="2024-12-14T11:02:52.459" v="1040" actId="2711"/>
        <pc:sldMkLst>
          <pc:docMk/>
          <pc:sldMk cId="2123388934" sldId="266"/>
        </pc:sldMkLst>
        <pc:spChg chg="add mod">
          <ac:chgData name="Kolabkar Sunit - Mumbai-MR" userId="b707ad30-ab06-4691-aca7-810a1ea72cda" providerId="ADAL" clId="{FDC8BE06-5341-40F0-835C-D240F9913C4A}" dt="2024-12-14T10:42:49.685" v="561" actId="20577"/>
          <ac:spMkLst>
            <pc:docMk/>
            <pc:sldMk cId="2123388934" sldId="266"/>
            <ac:spMk id="4" creationId="{2A9B7C9F-63B7-8C79-7F21-980D4329999C}"/>
          </ac:spMkLst>
        </pc:spChg>
        <pc:graphicFrameChg chg="mod">
          <ac:chgData name="Kolabkar Sunit - Mumbai-MR" userId="b707ad30-ab06-4691-aca7-810a1ea72cda" providerId="ADAL" clId="{FDC8BE06-5341-40F0-835C-D240F9913C4A}" dt="2024-12-14T11:02:52.459" v="1040" actId="2711"/>
          <ac:graphicFrameMkLst>
            <pc:docMk/>
            <pc:sldMk cId="2123388934" sldId="266"/>
            <ac:graphicFrameMk id="3" creationId="{00000000-0000-0000-0000-000000000000}"/>
          </ac:graphicFrameMkLst>
        </pc:graphicFrameChg>
      </pc:sldChg>
      <pc:sldChg chg="addSp modSp mod">
        <pc:chgData name="Kolabkar Sunit - Mumbai-MR" userId="b707ad30-ab06-4691-aca7-810a1ea72cda" providerId="ADAL" clId="{FDC8BE06-5341-40F0-835C-D240F9913C4A}" dt="2024-12-14T11:03:16.118" v="1041" actId="2711"/>
        <pc:sldMkLst>
          <pc:docMk/>
          <pc:sldMk cId="1969791377" sldId="268"/>
        </pc:sldMkLst>
        <pc:spChg chg="add mod">
          <ac:chgData name="Kolabkar Sunit - Mumbai-MR" userId="b707ad30-ab06-4691-aca7-810a1ea72cda" providerId="ADAL" clId="{FDC8BE06-5341-40F0-835C-D240F9913C4A}" dt="2024-12-14T10:42:54.101" v="562" actId="20577"/>
          <ac:spMkLst>
            <pc:docMk/>
            <pc:sldMk cId="1969791377" sldId="268"/>
            <ac:spMk id="3" creationId="{411EC8E4-3CB4-AE31-C920-B9D451C5CA8E}"/>
          </ac:spMkLst>
        </pc:spChg>
        <pc:graphicFrameChg chg="mod">
          <ac:chgData name="Kolabkar Sunit - Mumbai-MR" userId="b707ad30-ab06-4691-aca7-810a1ea72cda" providerId="ADAL" clId="{FDC8BE06-5341-40F0-835C-D240F9913C4A}" dt="2024-12-14T11:03:16.118" v="1041" actId="2711"/>
          <ac:graphicFrameMkLst>
            <pc:docMk/>
            <pc:sldMk cId="1969791377" sldId="268"/>
            <ac:graphicFrameMk id="7" creationId="{F8A91A52-FBA1-16A1-8092-C3F905584445}"/>
          </ac:graphicFrameMkLst>
        </pc:graphicFrameChg>
      </pc:sldChg>
      <pc:sldChg chg="addSp modSp mod">
        <pc:chgData name="Kolabkar Sunit - Mumbai-MR" userId="b707ad30-ab06-4691-aca7-810a1ea72cda" providerId="ADAL" clId="{FDC8BE06-5341-40F0-835C-D240F9913C4A}" dt="2024-12-14T11:03:36.753" v="1043" actId="2711"/>
        <pc:sldMkLst>
          <pc:docMk/>
          <pc:sldMk cId="867966736" sldId="269"/>
        </pc:sldMkLst>
        <pc:spChg chg="add mod">
          <ac:chgData name="Kolabkar Sunit - Mumbai-MR" userId="b707ad30-ab06-4691-aca7-810a1ea72cda" providerId="ADAL" clId="{FDC8BE06-5341-40F0-835C-D240F9913C4A}" dt="2024-12-14T10:42:58.747" v="563" actId="20577"/>
          <ac:spMkLst>
            <pc:docMk/>
            <pc:sldMk cId="867966736" sldId="269"/>
            <ac:spMk id="4" creationId="{F1A9BB4D-121B-7FDC-32D1-8B8D2F05F38B}"/>
          </ac:spMkLst>
        </pc:spChg>
        <pc:spChg chg="mod">
          <ac:chgData name="Kolabkar Sunit - Mumbai-MR" userId="b707ad30-ab06-4691-aca7-810a1ea72cda" providerId="ADAL" clId="{FDC8BE06-5341-40F0-835C-D240F9913C4A}" dt="2024-12-14T11:03:28.793" v="1042" actId="2711"/>
          <ac:spMkLst>
            <pc:docMk/>
            <pc:sldMk cId="867966736" sldId="269"/>
            <ac:spMk id="12" creationId="{C980D67F-2807-17C3-2626-A91122F8C66A}"/>
          </ac:spMkLst>
        </pc:spChg>
        <pc:grpChg chg="add mod">
          <ac:chgData name="Kolabkar Sunit - Mumbai-MR" userId="b707ad30-ab06-4691-aca7-810a1ea72cda" providerId="ADAL" clId="{FDC8BE06-5341-40F0-835C-D240F9913C4A}" dt="2024-12-14T09:22:27.592" v="490" actId="14100"/>
          <ac:grpSpMkLst>
            <pc:docMk/>
            <pc:sldMk cId="867966736" sldId="269"/>
            <ac:grpSpMk id="3" creationId="{6088F54A-9090-04B6-63B6-18FE3AA9F915}"/>
          </ac:grpSpMkLst>
        </pc:grpChg>
        <pc:graphicFrameChg chg="mod">
          <ac:chgData name="Kolabkar Sunit - Mumbai-MR" userId="b707ad30-ab06-4691-aca7-810a1ea72cda" providerId="ADAL" clId="{FDC8BE06-5341-40F0-835C-D240F9913C4A}" dt="2024-12-14T11:03:36.753" v="1043" actId="2711"/>
          <ac:graphicFrameMkLst>
            <pc:docMk/>
            <pc:sldMk cId="867966736" sldId="269"/>
            <ac:graphicFrameMk id="8" creationId="{AF23E141-7678-5549-2828-D59300BE4F4D}"/>
          </ac:graphicFrameMkLst>
        </pc:graphicFrameChg>
      </pc:sldChg>
      <pc:sldChg chg="addSp modSp mod">
        <pc:chgData name="Kolabkar Sunit - Mumbai-MR" userId="b707ad30-ab06-4691-aca7-810a1ea72cda" providerId="ADAL" clId="{FDC8BE06-5341-40F0-835C-D240F9913C4A}" dt="2024-12-14T11:04:30.744" v="1049" actId="20577"/>
        <pc:sldMkLst>
          <pc:docMk/>
          <pc:sldMk cId="826154512" sldId="270"/>
        </pc:sldMkLst>
        <pc:spChg chg="add mod">
          <ac:chgData name="Kolabkar Sunit - Mumbai-MR" userId="b707ad30-ab06-4691-aca7-810a1ea72cda" providerId="ADAL" clId="{FDC8BE06-5341-40F0-835C-D240F9913C4A}" dt="2024-12-14T10:43:26.772" v="572" actId="14100"/>
          <ac:spMkLst>
            <pc:docMk/>
            <pc:sldMk cId="826154512" sldId="270"/>
            <ac:spMk id="3" creationId="{5093B634-0E0F-BECA-BF5E-68111337AC03}"/>
          </ac:spMkLst>
        </pc:spChg>
        <pc:spChg chg="add mod">
          <ac:chgData name="Kolabkar Sunit - Mumbai-MR" userId="b707ad30-ab06-4691-aca7-810a1ea72cda" providerId="ADAL" clId="{FDC8BE06-5341-40F0-835C-D240F9913C4A}" dt="2024-12-14T10:52:57.659" v="899"/>
          <ac:spMkLst>
            <pc:docMk/>
            <pc:sldMk cId="826154512" sldId="270"/>
            <ac:spMk id="4" creationId="{03970E36-0091-C85D-3DCC-9F5F4756174B}"/>
          </ac:spMkLst>
        </pc:spChg>
        <pc:spChg chg="mod">
          <ac:chgData name="Kolabkar Sunit - Mumbai-MR" userId="b707ad30-ab06-4691-aca7-810a1ea72cda" providerId="ADAL" clId="{FDC8BE06-5341-40F0-835C-D240F9913C4A}" dt="2024-12-14T10:53:55.647" v="975" actId="403"/>
          <ac:spMkLst>
            <pc:docMk/>
            <pc:sldMk cId="826154512" sldId="270"/>
            <ac:spMk id="6" creationId="{AAFBD5C5-A92B-4D04-8379-BE5F4DF4BCE7}"/>
          </ac:spMkLst>
        </pc:spChg>
        <pc:graphicFrameChg chg="mod modGraphic">
          <ac:chgData name="Kolabkar Sunit - Mumbai-MR" userId="b707ad30-ab06-4691-aca7-810a1ea72cda" providerId="ADAL" clId="{FDC8BE06-5341-40F0-835C-D240F9913C4A}" dt="2024-12-14T11:04:30.744" v="1049" actId="20577"/>
          <ac:graphicFrameMkLst>
            <pc:docMk/>
            <pc:sldMk cId="826154512" sldId="270"/>
            <ac:graphicFrameMk id="11" creationId="{6FA11B2E-E713-07AB-5E4C-FFA68BA2B6D7}"/>
          </ac:graphicFrameMkLst>
        </pc:graphicFrameChg>
      </pc:sldChg>
      <pc:sldChg chg="addSp delSp modSp mod">
        <pc:chgData name="Kolabkar Sunit - Mumbai-MR" userId="b707ad30-ab06-4691-aca7-810a1ea72cda" providerId="ADAL" clId="{FDC8BE06-5341-40F0-835C-D240F9913C4A}" dt="2024-12-14T11:05:23.266" v="1056"/>
        <pc:sldMkLst>
          <pc:docMk/>
          <pc:sldMk cId="1352743917" sldId="271"/>
        </pc:sldMkLst>
        <pc:spChg chg="add del mod">
          <ac:chgData name="Kolabkar Sunit - Mumbai-MR" userId="b707ad30-ab06-4691-aca7-810a1ea72cda" providerId="ADAL" clId="{FDC8BE06-5341-40F0-835C-D240F9913C4A}" dt="2024-12-14T10:43:32.635" v="573" actId="478"/>
          <ac:spMkLst>
            <pc:docMk/>
            <pc:sldMk cId="1352743917" sldId="271"/>
            <ac:spMk id="3" creationId="{C3B72042-9C99-8C45-0849-169186860CD4}"/>
          </ac:spMkLst>
        </pc:spChg>
        <pc:spChg chg="add mod">
          <ac:chgData name="Kolabkar Sunit - Mumbai-MR" userId="b707ad30-ab06-4691-aca7-810a1ea72cda" providerId="ADAL" clId="{FDC8BE06-5341-40F0-835C-D240F9913C4A}" dt="2024-12-14T10:43:36.687" v="576" actId="20577"/>
          <ac:spMkLst>
            <pc:docMk/>
            <pc:sldMk cId="1352743917" sldId="271"/>
            <ac:spMk id="4" creationId="{79013403-604A-EA5A-14F3-A5294F1F7500}"/>
          </ac:spMkLst>
        </pc:spChg>
        <pc:spChg chg="del">
          <ac:chgData name="Kolabkar Sunit - Mumbai-MR" userId="b707ad30-ab06-4691-aca7-810a1ea72cda" providerId="ADAL" clId="{FDC8BE06-5341-40F0-835C-D240F9913C4A}" dt="2024-12-14T10:54:09.534" v="977" actId="478"/>
          <ac:spMkLst>
            <pc:docMk/>
            <pc:sldMk cId="1352743917" sldId="271"/>
            <ac:spMk id="6" creationId="{AAFBD5C5-A92B-4D04-8379-BE5F4DF4BCE7}"/>
          </ac:spMkLst>
        </pc:spChg>
        <pc:spChg chg="add mod">
          <ac:chgData name="Kolabkar Sunit - Mumbai-MR" userId="b707ad30-ab06-4691-aca7-810a1ea72cda" providerId="ADAL" clId="{FDC8BE06-5341-40F0-835C-D240F9913C4A}" dt="2024-12-14T10:54:09.962" v="978"/>
          <ac:spMkLst>
            <pc:docMk/>
            <pc:sldMk cId="1352743917" sldId="271"/>
            <ac:spMk id="7" creationId="{EC980655-C5B8-BD65-4FFC-E3D2997350DE}"/>
          </ac:spMkLst>
        </pc:spChg>
        <pc:graphicFrameChg chg="mod">
          <ac:chgData name="Kolabkar Sunit - Mumbai-MR" userId="b707ad30-ab06-4691-aca7-810a1ea72cda" providerId="ADAL" clId="{FDC8BE06-5341-40F0-835C-D240F9913C4A}" dt="2024-12-14T11:05:23.266" v="1056"/>
          <ac:graphicFrameMkLst>
            <pc:docMk/>
            <pc:sldMk cId="1352743917" sldId="271"/>
            <ac:graphicFrameMk id="12" creationId="{7E6A6AF4-EA70-A4D1-1D1D-962BC8AA4128}"/>
          </ac:graphicFrameMkLst>
        </pc:graphicFrameChg>
      </pc:sldChg>
      <pc:sldChg chg="addSp delSp modSp mod">
        <pc:chgData name="Kolabkar Sunit - Mumbai-MR" userId="b707ad30-ab06-4691-aca7-810a1ea72cda" providerId="ADAL" clId="{FDC8BE06-5341-40F0-835C-D240F9913C4A}" dt="2024-12-14T11:05:31.146" v="1057" actId="2711"/>
        <pc:sldMkLst>
          <pc:docMk/>
          <pc:sldMk cId="3528664869" sldId="272"/>
        </pc:sldMkLst>
        <pc:spChg chg="add del mod">
          <ac:chgData name="Kolabkar Sunit - Mumbai-MR" userId="b707ad30-ab06-4691-aca7-810a1ea72cda" providerId="ADAL" clId="{FDC8BE06-5341-40F0-835C-D240F9913C4A}" dt="2024-12-14T10:43:41.916" v="577" actId="478"/>
          <ac:spMkLst>
            <pc:docMk/>
            <pc:sldMk cId="3528664869" sldId="272"/>
            <ac:spMk id="3" creationId="{F8EB94C3-B494-8155-5ABF-E1A321E4994A}"/>
          </ac:spMkLst>
        </pc:spChg>
        <pc:spChg chg="del">
          <ac:chgData name="Kolabkar Sunit - Mumbai-MR" userId="b707ad30-ab06-4691-aca7-810a1ea72cda" providerId="ADAL" clId="{FDC8BE06-5341-40F0-835C-D240F9913C4A}" dt="2024-12-14T10:54:32.770" v="981" actId="478"/>
          <ac:spMkLst>
            <pc:docMk/>
            <pc:sldMk cId="3528664869" sldId="272"/>
            <ac:spMk id="6" creationId="{AAFBD5C5-A92B-4D04-8379-BE5F4DF4BCE7}"/>
          </ac:spMkLst>
        </pc:spChg>
        <pc:spChg chg="add mod">
          <ac:chgData name="Kolabkar Sunit - Mumbai-MR" userId="b707ad30-ab06-4691-aca7-810a1ea72cda" providerId="ADAL" clId="{FDC8BE06-5341-40F0-835C-D240F9913C4A}" dt="2024-12-14T10:43:45.425" v="582" actId="20577"/>
          <ac:spMkLst>
            <pc:docMk/>
            <pc:sldMk cId="3528664869" sldId="272"/>
            <ac:spMk id="7" creationId="{00BD897B-D6C4-9FC3-74C5-0CA287B508B6}"/>
          </ac:spMkLst>
        </pc:spChg>
        <pc:spChg chg="add mod">
          <ac:chgData name="Kolabkar Sunit - Mumbai-MR" userId="b707ad30-ab06-4691-aca7-810a1ea72cda" providerId="ADAL" clId="{FDC8BE06-5341-40F0-835C-D240F9913C4A}" dt="2024-12-14T10:54:45.191" v="1022" actId="20577"/>
          <ac:spMkLst>
            <pc:docMk/>
            <pc:sldMk cId="3528664869" sldId="272"/>
            <ac:spMk id="8" creationId="{DF8B8383-BDDC-92AD-C247-6913DF513294}"/>
          </ac:spMkLst>
        </pc:spChg>
        <pc:graphicFrameChg chg="mod">
          <ac:chgData name="Kolabkar Sunit - Mumbai-MR" userId="b707ad30-ab06-4691-aca7-810a1ea72cda" providerId="ADAL" clId="{FDC8BE06-5341-40F0-835C-D240F9913C4A}" dt="2024-12-14T11:05:31.146" v="1057" actId="2711"/>
          <ac:graphicFrameMkLst>
            <pc:docMk/>
            <pc:sldMk cId="3528664869" sldId="272"/>
            <ac:graphicFrameMk id="4" creationId="{CA95D80D-1D6C-2E74-1BBA-B1FC9FA28D77}"/>
          </ac:graphicFrameMkLst>
        </pc:graphicFrameChg>
      </pc:sldChg>
      <pc:sldChg chg="addSp delSp modSp mod">
        <pc:chgData name="Kolabkar Sunit - Mumbai-MR" userId="b707ad30-ab06-4691-aca7-810a1ea72cda" providerId="ADAL" clId="{FDC8BE06-5341-40F0-835C-D240F9913C4A}" dt="2024-12-14T11:05:38.576" v="1058" actId="2711"/>
        <pc:sldMkLst>
          <pc:docMk/>
          <pc:sldMk cId="1336988323" sldId="273"/>
        </pc:sldMkLst>
        <pc:spChg chg="add del mod">
          <ac:chgData name="Kolabkar Sunit - Mumbai-MR" userId="b707ad30-ab06-4691-aca7-810a1ea72cda" providerId="ADAL" clId="{FDC8BE06-5341-40F0-835C-D240F9913C4A}" dt="2024-12-14T10:43:51.874" v="583" actId="478"/>
          <ac:spMkLst>
            <pc:docMk/>
            <pc:sldMk cId="1336988323" sldId="273"/>
            <ac:spMk id="3" creationId="{65F2A99A-7E99-7211-548A-4D94958FC5E5}"/>
          </ac:spMkLst>
        </pc:spChg>
        <pc:spChg chg="add del mod">
          <ac:chgData name="Kolabkar Sunit - Mumbai-MR" userId="b707ad30-ab06-4691-aca7-810a1ea72cda" providerId="ADAL" clId="{FDC8BE06-5341-40F0-835C-D240F9913C4A}" dt="2024-12-14T10:43:58.426" v="588" actId="20577"/>
          <ac:spMkLst>
            <pc:docMk/>
            <pc:sldMk cId="1336988323" sldId="273"/>
            <ac:spMk id="4" creationId="{B5711044-8C7A-C762-F683-DF2B5A380896}"/>
          </ac:spMkLst>
        </pc:spChg>
        <pc:spChg chg="del">
          <ac:chgData name="Kolabkar Sunit - Mumbai-MR" userId="b707ad30-ab06-4691-aca7-810a1ea72cda" providerId="ADAL" clId="{FDC8BE06-5341-40F0-835C-D240F9913C4A}" dt="2024-12-14T10:55:01.742" v="1024" actId="478"/>
          <ac:spMkLst>
            <pc:docMk/>
            <pc:sldMk cId="1336988323" sldId="273"/>
            <ac:spMk id="6" creationId="{AAFBD5C5-A92B-4D04-8379-BE5F4DF4BCE7}"/>
          </ac:spMkLst>
        </pc:spChg>
        <pc:spChg chg="add mod">
          <ac:chgData name="Kolabkar Sunit - Mumbai-MR" userId="b707ad30-ab06-4691-aca7-810a1ea72cda" providerId="ADAL" clId="{FDC8BE06-5341-40F0-835C-D240F9913C4A}" dt="2024-12-14T10:55:02.026" v="1025"/>
          <ac:spMkLst>
            <pc:docMk/>
            <pc:sldMk cId="1336988323" sldId="273"/>
            <ac:spMk id="7" creationId="{F03BA112-3477-495C-0517-EBFF1073A66E}"/>
          </ac:spMkLst>
        </pc:spChg>
        <pc:graphicFrameChg chg="mod">
          <ac:chgData name="Kolabkar Sunit - Mumbai-MR" userId="b707ad30-ab06-4691-aca7-810a1ea72cda" providerId="ADAL" clId="{FDC8BE06-5341-40F0-835C-D240F9913C4A}" dt="2024-12-14T11:05:38.576" v="1058" actId="2711"/>
          <ac:graphicFrameMkLst>
            <pc:docMk/>
            <pc:sldMk cId="1336988323" sldId="273"/>
            <ac:graphicFrameMk id="12" creationId="{7E6A6AF4-EA70-A4D1-1D1D-962BC8AA4128}"/>
          </ac:graphicFrameMkLst>
        </pc:graphicFrameChg>
      </pc:sldChg>
      <pc:sldChg chg="addSp delSp modSp mod">
        <pc:chgData name="Kolabkar Sunit - Mumbai-MR" userId="b707ad30-ab06-4691-aca7-810a1ea72cda" providerId="ADAL" clId="{FDC8BE06-5341-40F0-835C-D240F9913C4A}" dt="2024-12-14T11:05:44.848" v="1059" actId="2711"/>
        <pc:sldMkLst>
          <pc:docMk/>
          <pc:sldMk cId="3166835316" sldId="274"/>
        </pc:sldMkLst>
        <pc:spChg chg="add del mod">
          <ac:chgData name="Kolabkar Sunit - Mumbai-MR" userId="b707ad30-ab06-4691-aca7-810a1ea72cda" providerId="ADAL" clId="{FDC8BE06-5341-40F0-835C-D240F9913C4A}" dt="2024-12-14T10:44:02.615" v="589" actId="478"/>
          <ac:spMkLst>
            <pc:docMk/>
            <pc:sldMk cId="3166835316" sldId="274"/>
            <ac:spMk id="3" creationId="{8A9D8DE5-2B1C-1B0B-C9A5-4FF11EA940C3}"/>
          </ac:spMkLst>
        </pc:spChg>
        <pc:spChg chg="del">
          <ac:chgData name="Kolabkar Sunit - Mumbai-MR" userId="b707ad30-ab06-4691-aca7-810a1ea72cda" providerId="ADAL" clId="{FDC8BE06-5341-40F0-835C-D240F9913C4A}" dt="2024-12-14T10:55:30.139" v="1028" actId="478"/>
          <ac:spMkLst>
            <pc:docMk/>
            <pc:sldMk cId="3166835316" sldId="274"/>
            <ac:spMk id="6" creationId="{AAFBD5C5-A92B-4D04-8379-BE5F4DF4BCE7}"/>
          </ac:spMkLst>
        </pc:spChg>
        <pc:spChg chg="add mod">
          <ac:chgData name="Kolabkar Sunit - Mumbai-MR" userId="b707ad30-ab06-4691-aca7-810a1ea72cda" providerId="ADAL" clId="{FDC8BE06-5341-40F0-835C-D240F9913C4A}" dt="2024-12-14T10:44:05.260" v="592" actId="20577"/>
          <ac:spMkLst>
            <pc:docMk/>
            <pc:sldMk cId="3166835316" sldId="274"/>
            <ac:spMk id="7" creationId="{8CCD5AB7-805A-6784-1CF2-AE4EC5A90FB6}"/>
          </ac:spMkLst>
        </pc:spChg>
        <pc:spChg chg="add mod">
          <ac:chgData name="Kolabkar Sunit - Mumbai-MR" userId="b707ad30-ab06-4691-aca7-810a1ea72cda" providerId="ADAL" clId="{FDC8BE06-5341-40F0-835C-D240F9913C4A}" dt="2024-12-14T10:55:30.434" v="1029"/>
          <ac:spMkLst>
            <pc:docMk/>
            <pc:sldMk cId="3166835316" sldId="274"/>
            <ac:spMk id="8" creationId="{E99ED108-461D-9F21-2935-9DDAB1DB9714}"/>
          </ac:spMkLst>
        </pc:spChg>
        <pc:graphicFrameChg chg="mod">
          <ac:chgData name="Kolabkar Sunit - Mumbai-MR" userId="b707ad30-ab06-4691-aca7-810a1ea72cda" providerId="ADAL" clId="{FDC8BE06-5341-40F0-835C-D240F9913C4A}" dt="2024-12-14T11:05:44.848" v="1059" actId="2711"/>
          <ac:graphicFrameMkLst>
            <pc:docMk/>
            <pc:sldMk cId="3166835316" sldId="274"/>
            <ac:graphicFrameMk id="4" creationId="{CA95D80D-1D6C-2E74-1BBA-B1FC9FA28D77}"/>
          </ac:graphicFrameMkLst>
        </pc:graphicFrameChg>
      </pc:sldChg>
      <pc:sldChg chg="del ord">
        <pc:chgData name="Kolabkar Sunit - Mumbai-MR" userId="b707ad30-ab06-4691-aca7-810a1ea72cda" providerId="ADAL" clId="{FDC8BE06-5341-40F0-835C-D240F9913C4A}" dt="2024-12-14T10:51:35.451" v="860" actId="47"/>
        <pc:sldMkLst>
          <pc:docMk/>
          <pc:sldMk cId="2667325636" sldId="275"/>
        </pc:sldMkLst>
      </pc:sldChg>
      <pc:sldChg chg="del ord">
        <pc:chgData name="Kolabkar Sunit - Mumbai-MR" userId="b707ad30-ab06-4691-aca7-810a1ea72cda" providerId="ADAL" clId="{FDC8BE06-5341-40F0-835C-D240F9913C4A}" dt="2024-12-14T10:51:35.451" v="860" actId="47"/>
        <pc:sldMkLst>
          <pc:docMk/>
          <pc:sldMk cId="2791809116" sldId="276"/>
        </pc:sldMkLst>
      </pc:sldChg>
      <pc:sldChg chg="addSp delSp modSp mod">
        <pc:chgData name="Kolabkar Sunit - Mumbai-MR" userId="b707ad30-ab06-4691-aca7-810a1ea72cda" providerId="ADAL" clId="{FDC8BE06-5341-40F0-835C-D240F9913C4A}" dt="2024-12-14T10:44:12.908" v="595" actId="20577"/>
        <pc:sldMkLst>
          <pc:docMk/>
          <pc:sldMk cId="3681320186" sldId="287"/>
        </pc:sldMkLst>
        <pc:spChg chg="add del mod">
          <ac:chgData name="Kolabkar Sunit - Mumbai-MR" userId="b707ad30-ab06-4691-aca7-810a1ea72cda" providerId="ADAL" clId="{FDC8BE06-5341-40F0-835C-D240F9913C4A}" dt="2024-12-14T10:44:09.976" v="593" actId="478"/>
          <ac:spMkLst>
            <pc:docMk/>
            <pc:sldMk cId="3681320186" sldId="287"/>
            <ac:spMk id="10" creationId="{02A4D303-4793-2CC6-6F30-CFE2924B7C6E}"/>
          </ac:spMkLst>
        </pc:spChg>
        <pc:spChg chg="mod">
          <ac:chgData name="Kolabkar Sunit - Mumbai-MR" userId="b707ad30-ab06-4691-aca7-810a1ea72cda" providerId="ADAL" clId="{FDC8BE06-5341-40F0-835C-D240F9913C4A}" dt="2024-12-14T08:09:37.644" v="60" actId="20577"/>
          <ac:spMkLst>
            <pc:docMk/>
            <pc:sldMk cId="3681320186" sldId="287"/>
            <ac:spMk id="12" creationId="{81DD2F35-4192-BFDE-20D5-670D296FA60B}"/>
          </ac:spMkLst>
        </pc:spChg>
        <pc:spChg chg="mod">
          <ac:chgData name="Kolabkar Sunit - Mumbai-MR" userId="b707ad30-ab06-4691-aca7-810a1ea72cda" providerId="ADAL" clId="{FDC8BE06-5341-40F0-835C-D240F9913C4A}" dt="2024-12-14T09:22:51.926" v="491" actId="20577"/>
          <ac:spMkLst>
            <pc:docMk/>
            <pc:sldMk cId="3681320186" sldId="287"/>
            <ac:spMk id="13" creationId="{4E0ABB36-17B3-92EF-42A6-FECAA197FC27}"/>
          </ac:spMkLst>
        </pc:spChg>
        <pc:spChg chg="add mod">
          <ac:chgData name="Kolabkar Sunit - Mumbai-MR" userId="b707ad30-ab06-4691-aca7-810a1ea72cda" providerId="ADAL" clId="{FDC8BE06-5341-40F0-835C-D240F9913C4A}" dt="2024-12-14T10:44:12.908" v="595" actId="20577"/>
          <ac:spMkLst>
            <pc:docMk/>
            <pc:sldMk cId="3681320186" sldId="287"/>
            <ac:spMk id="14" creationId="{A45C383B-F61D-88BD-9610-DFAC788D3FC3}"/>
          </ac:spMkLst>
        </pc:spChg>
      </pc:sldChg>
      <pc:sldChg chg="addSp delSp modSp mod modAnim">
        <pc:chgData name="Kolabkar Sunit - Mumbai-MR" userId="b707ad30-ab06-4691-aca7-810a1ea72cda" providerId="ADAL" clId="{FDC8BE06-5341-40F0-835C-D240F9913C4A}" dt="2024-12-14T11:06:05.517" v="1060" actId="20577"/>
        <pc:sldMkLst>
          <pc:docMk/>
          <pc:sldMk cId="3665875762" sldId="288"/>
        </pc:sldMkLst>
        <pc:spChg chg="mod">
          <ac:chgData name="Kolabkar Sunit - Mumbai-MR" userId="b707ad30-ab06-4691-aca7-810a1ea72cda" providerId="ADAL" clId="{FDC8BE06-5341-40F0-835C-D240F9913C4A}" dt="2024-12-14T09:07:34.785" v="367" actId="207"/>
          <ac:spMkLst>
            <pc:docMk/>
            <pc:sldMk cId="3665875762" sldId="288"/>
            <ac:spMk id="12" creationId="{12F8E830-5BF6-C511-CDAC-F1A6678F1BB1}"/>
          </ac:spMkLst>
        </pc:spChg>
        <pc:spChg chg="mod topLvl">
          <ac:chgData name="Kolabkar Sunit - Mumbai-MR" userId="b707ad30-ab06-4691-aca7-810a1ea72cda" providerId="ADAL" clId="{FDC8BE06-5341-40F0-835C-D240F9913C4A}" dt="2024-12-14T11:06:05.517" v="1060" actId="20577"/>
          <ac:spMkLst>
            <pc:docMk/>
            <pc:sldMk cId="3665875762" sldId="288"/>
            <ac:spMk id="13" creationId="{4E0ABB36-17B3-92EF-42A6-FECAA197FC27}"/>
          </ac:spMkLst>
        </pc:spChg>
        <pc:spChg chg="mod">
          <ac:chgData name="Kolabkar Sunit - Mumbai-MR" userId="b707ad30-ab06-4691-aca7-810a1ea72cda" providerId="ADAL" clId="{FDC8BE06-5341-40F0-835C-D240F9913C4A}" dt="2024-12-14T09:07:34.785" v="367" actId="207"/>
          <ac:spMkLst>
            <pc:docMk/>
            <pc:sldMk cId="3665875762" sldId="288"/>
            <ac:spMk id="14" creationId="{B46DC6BF-A2EB-FB60-830C-5E798ED7E399}"/>
          </ac:spMkLst>
        </pc:spChg>
        <pc:spChg chg="mod">
          <ac:chgData name="Kolabkar Sunit - Mumbai-MR" userId="b707ad30-ab06-4691-aca7-810a1ea72cda" providerId="ADAL" clId="{FDC8BE06-5341-40F0-835C-D240F9913C4A}" dt="2024-12-14T09:08:06.905" v="382" actId="165"/>
          <ac:spMkLst>
            <pc:docMk/>
            <pc:sldMk cId="3665875762" sldId="288"/>
            <ac:spMk id="16" creationId="{F3225DF2-EC53-3827-E2D2-576A95A2FCE3}"/>
          </ac:spMkLst>
        </pc:spChg>
        <pc:spChg chg="mod">
          <ac:chgData name="Kolabkar Sunit - Mumbai-MR" userId="b707ad30-ab06-4691-aca7-810a1ea72cda" providerId="ADAL" clId="{FDC8BE06-5341-40F0-835C-D240F9913C4A}" dt="2024-12-14T09:08:06.905" v="382" actId="165"/>
          <ac:spMkLst>
            <pc:docMk/>
            <pc:sldMk cId="3665875762" sldId="288"/>
            <ac:spMk id="17" creationId="{73E2A114-FCC1-1CE1-1795-67FA0FD1A3C7}"/>
          </ac:spMkLst>
        </pc:spChg>
        <pc:spChg chg="mod">
          <ac:chgData name="Kolabkar Sunit - Mumbai-MR" userId="b707ad30-ab06-4691-aca7-810a1ea72cda" providerId="ADAL" clId="{FDC8BE06-5341-40F0-835C-D240F9913C4A}" dt="2024-12-14T09:08:06.905" v="382" actId="165"/>
          <ac:spMkLst>
            <pc:docMk/>
            <pc:sldMk cId="3665875762" sldId="288"/>
            <ac:spMk id="18" creationId="{5F9DED95-8C74-3DAD-1A0D-060AD9DA02ED}"/>
          </ac:spMkLst>
        </pc:spChg>
        <pc:spChg chg="mod">
          <ac:chgData name="Kolabkar Sunit - Mumbai-MR" userId="b707ad30-ab06-4691-aca7-810a1ea72cda" providerId="ADAL" clId="{FDC8BE06-5341-40F0-835C-D240F9913C4A}" dt="2024-12-14T09:08:06.905" v="382" actId="165"/>
          <ac:spMkLst>
            <pc:docMk/>
            <pc:sldMk cId="3665875762" sldId="288"/>
            <ac:spMk id="19" creationId="{3B456DF3-5F86-2E0F-162C-7648D4F06B89}"/>
          </ac:spMkLst>
        </pc:spChg>
        <pc:spChg chg="mod">
          <ac:chgData name="Kolabkar Sunit - Mumbai-MR" userId="b707ad30-ab06-4691-aca7-810a1ea72cda" providerId="ADAL" clId="{FDC8BE06-5341-40F0-835C-D240F9913C4A}" dt="2024-12-14T09:08:06.905" v="382" actId="165"/>
          <ac:spMkLst>
            <pc:docMk/>
            <pc:sldMk cId="3665875762" sldId="288"/>
            <ac:spMk id="21" creationId="{A694133D-2DD3-96BE-6EF6-7779AF1461BC}"/>
          </ac:spMkLst>
        </pc:spChg>
        <pc:spChg chg="mod">
          <ac:chgData name="Kolabkar Sunit - Mumbai-MR" userId="b707ad30-ab06-4691-aca7-810a1ea72cda" providerId="ADAL" clId="{FDC8BE06-5341-40F0-835C-D240F9913C4A}" dt="2024-12-14T09:08:06.905" v="382" actId="165"/>
          <ac:spMkLst>
            <pc:docMk/>
            <pc:sldMk cId="3665875762" sldId="288"/>
            <ac:spMk id="22" creationId="{6515B33A-82D2-384A-C089-19E0673E3C7D}"/>
          </ac:spMkLst>
        </pc:spChg>
        <pc:spChg chg="mod">
          <ac:chgData name="Kolabkar Sunit - Mumbai-MR" userId="b707ad30-ab06-4691-aca7-810a1ea72cda" providerId="ADAL" clId="{FDC8BE06-5341-40F0-835C-D240F9913C4A}" dt="2024-12-14T09:08:06.905" v="382" actId="165"/>
          <ac:spMkLst>
            <pc:docMk/>
            <pc:sldMk cId="3665875762" sldId="288"/>
            <ac:spMk id="23" creationId="{444DC54A-844C-E21F-6710-2BA9CF6F2BE3}"/>
          </ac:spMkLst>
        </pc:spChg>
        <pc:spChg chg="mod">
          <ac:chgData name="Kolabkar Sunit - Mumbai-MR" userId="b707ad30-ab06-4691-aca7-810a1ea72cda" providerId="ADAL" clId="{FDC8BE06-5341-40F0-835C-D240F9913C4A}" dt="2024-12-14T09:08:06.905" v="382" actId="165"/>
          <ac:spMkLst>
            <pc:docMk/>
            <pc:sldMk cId="3665875762" sldId="288"/>
            <ac:spMk id="24" creationId="{E40E3DC9-3EFD-E1E8-6578-6C01A9DEC737}"/>
          </ac:spMkLst>
        </pc:spChg>
        <pc:spChg chg="mod">
          <ac:chgData name="Kolabkar Sunit - Mumbai-MR" userId="b707ad30-ab06-4691-aca7-810a1ea72cda" providerId="ADAL" clId="{FDC8BE06-5341-40F0-835C-D240F9913C4A}" dt="2024-12-14T09:08:06.905" v="382" actId="165"/>
          <ac:spMkLst>
            <pc:docMk/>
            <pc:sldMk cId="3665875762" sldId="288"/>
            <ac:spMk id="25" creationId="{12F3315B-13CA-6DA5-84E3-81187B8534A5}"/>
          </ac:spMkLst>
        </pc:spChg>
        <pc:spChg chg="mod">
          <ac:chgData name="Kolabkar Sunit - Mumbai-MR" userId="b707ad30-ab06-4691-aca7-810a1ea72cda" providerId="ADAL" clId="{FDC8BE06-5341-40F0-835C-D240F9913C4A}" dt="2024-12-14T09:08:06.905" v="382" actId="165"/>
          <ac:spMkLst>
            <pc:docMk/>
            <pc:sldMk cId="3665875762" sldId="288"/>
            <ac:spMk id="26" creationId="{31B73DBE-9185-B5BC-5DF1-AE46FEDA87D3}"/>
          </ac:spMkLst>
        </pc:spChg>
        <pc:spChg chg="mod">
          <ac:chgData name="Kolabkar Sunit - Mumbai-MR" userId="b707ad30-ab06-4691-aca7-810a1ea72cda" providerId="ADAL" clId="{FDC8BE06-5341-40F0-835C-D240F9913C4A}" dt="2024-12-14T09:08:06.905" v="382" actId="165"/>
          <ac:spMkLst>
            <pc:docMk/>
            <pc:sldMk cId="3665875762" sldId="288"/>
            <ac:spMk id="27" creationId="{EC36EC59-DB40-FD2B-F778-024A26551C14}"/>
          </ac:spMkLst>
        </pc:spChg>
        <pc:spChg chg="mod">
          <ac:chgData name="Kolabkar Sunit - Mumbai-MR" userId="b707ad30-ab06-4691-aca7-810a1ea72cda" providerId="ADAL" clId="{FDC8BE06-5341-40F0-835C-D240F9913C4A}" dt="2024-12-14T09:08:06.905" v="382" actId="165"/>
          <ac:spMkLst>
            <pc:docMk/>
            <pc:sldMk cId="3665875762" sldId="288"/>
            <ac:spMk id="28" creationId="{AC8624BD-8583-05B5-8FC3-95115DCD6D4E}"/>
          </ac:spMkLst>
        </pc:spChg>
        <pc:spChg chg="mod">
          <ac:chgData name="Kolabkar Sunit - Mumbai-MR" userId="b707ad30-ab06-4691-aca7-810a1ea72cda" providerId="ADAL" clId="{FDC8BE06-5341-40F0-835C-D240F9913C4A}" dt="2024-12-14T09:08:06.905" v="382" actId="165"/>
          <ac:spMkLst>
            <pc:docMk/>
            <pc:sldMk cId="3665875762" sldId="288"/>
            <ac:spMk id="29" creationId="{54D4B479-E83F-5A31-133F-52A3CCFCDD9D}"/>
          </ac:spMkLst>
        </pc:spChg>
        <pc:spChg chg="mod">
          <ac:chgData name="Kolabkar Sunit - Mumbai-MR" userId="b707ad30-ab06-4691-aca7-810a1ea72cda" providerId="ADAL" clId="{FDC8BE06-5341-40F0-835C-D240F9913C4A}" dt="2024-12-14T09:08:06.905" v="382" actId="165"/>
          <ac:spMkLst>
            <pc:docMk/>
            <pc:sldMk cId="3665875762" sldId="288"/>
            <ac:spMk id="30" creationId="{EF19B665-B00F-19DF-258A-E843D6DF94E4}"/>
          </ac:spMkLst>
        </pc:spChg>
        <pc:spChg chg="mod">
          <ac:chgData name="Kolabkar Sunit - Mumbai-MR" userId="b707ad30-ab06-4691-aca7-810a1ea72cda" providerId="ADAL" clId="{FDC8BE06-5341-40F0-835C-D240F9913C4A}" dt="2024-12-14T09:08:06.905" v="382" actId="165"/>
          <ac:spMkLst>
            <pc:docMk/>
            <pc:sldMk cId="3665875762" sldId="288"/>
            <ac:spMk id="35" creationId="{4D34C435-FB4C-AB0B-2AA6-3A3B3F8DEB79}"/>
          </ac:spMkLst>
        </pc:spChg>
        <pc:spChg chg="mod">
          <ac:chgData name="Kolabkar Sunit - Mumbai-MR" userId="b707ad30-ab06-4691-aca7-810a1ea72cda" providerId="ADAL" clId="{FDC8BE06-5341-40F0-835C-D240F9913C4A}" dt="2024-12-14T09:08:06.905" v="382" actId="165"/>
          <ac:spMkLst>
            <pc:docMk/>
            <pc:sldMk cId="3665875762" sldId="288"/>
            <ac:spMk id="36" creationId="{A512D836-9690-15BB-6835-B7C6DD0D9657}"/>
          </ac:spMkLst>
        </pc:spChg>
        <pc:spChg chg="mod">
          <ac:chgData name="Kolabkar Sunit - Mumbai-MR" userId="b707ad30-ab06-4691-aca7-810a1ea72cda" providerId="ADAL" clId="{FDC8BE06-5341-40F0-835C-D240F9913C4A}" dt="2024-12-14T09:08:06.905" v="382" actId="165"/>
          <ac:spMkLst>
            <pc:docMk/>
            <pc:sldMk cId="3665875762" sldId="288"/>
            <ac:spMk id="37" creationId="{71D242CF-809F-C070-929F-76BB51F19C43}"/>
          </ac:spMkLst>
        </pc:spChg>
        <pc:spChg chg="mod">
          <ac:chgData name="Kolabkar Sunit - Mumbai-MR" userId="b707ad30-ab06-4691-aca7-810a1ea72cda" providerId="ADAL" clId="{FDC8BE06-5341-40F0-835C-D240F9913C4A}" dt="2024-12-14T09:08:06.905" v="382" actId="165"/>
          <ac:spMkLst>
            <pc:docMk/>
            <pc:sldMk cId="3665875762" sldId="288"/>
            <ac:spMk id="38" creationId="{2EE0CBB4-849F-2D57-4B93-0D85D823B1F3}"/>
          </ac:spMkLst>
        </pc:spChg>
        <pc:spChg chg="mod">
          <ac:chgData name="Kolabkar Sunit - Mumbai-MR" userId="b707ad30-ab06-4691-aca7-810a1ea72cda" providerId="ADAL" clId="{FDC8BE06-5341-40F0-835C-D240F9913C4A}" dt="2024-12-14T09:08:06.905" v="382" actId="165"/>
          <ac:spMkLst>
            <pc:docMk/>
            <pc:sldMk cId="3665875762" sldId="288"/>
            <ac:spMk id="39" creationId="{11CCE40A-1DCC-B2B2-CBA6-ECA5CD645D3F}"/>
          </ac:spMkLst>
        </pc:spChg>
        <pc:spChg chg="mod">
          <ac:chgData name="Kolabkar Sunit - Mumbai-MR" userId="b707ad30-ab06-4691-aca7-810a1ea72cda" providerId="ADAL" clId="{FDC8BE06-5341-40F0-835C-D240F9913C4A}" dt="2024-12-14T09:08:06.905" v="382" actId="165"/>
          <ac:spMkLst>
            <pc:docMk/>
            <pc:sldMk cId="3665875762" sldId="288"/>
            <ac:spMk id="40" creationId="{6DE00D66-443F-39F8-E655-C5F4AB4322CA}"/>
          </ac:spMkLst>
        </pc:spChg>
        <pc:spChg chg="mod">
          <ac:chgData name="Kolabkar Sunit - Mumbai-MR" userId="b707ad30-ab06-4691-aca7-810a1ea72cda" providerId="ADAL" clId="{FDC8BE06-5341-40F0-835C-D240F9913C4A}" dt="2024-12-14T09:08:24.540" v="386" actId="207"/>
          <ac:spMkLst>
            <pc:docMk/>
            <pc:sldMk cId="3665875762" sldId="288"/>
            <ac:spMk id="44" creationId="{7828882A-6870-A821-8370-6658857A8984}"/>
          </ac:spMkLst>
        </pc:spChg>
        <pc:spChg chg="mod">
          <ac:chgData name="Kolabkar Sunit - Mumbai-MR" userId="b707ad30-ab06-4691-aca7-810a1ea72cda" providerId="ADAL" clId="{FDC8BE06-5341-40F0-835C-D240F9913C4A}" dt="2024-12-14T09:08:24.540" v="386" actId="207"/>
          <ac:spMkLst>
            <pc:docMk/>
            <pc:sldMk cId="3665875762" sldId="288"/>
            <ac:spMk id="45" creationId="{6B44B689-0492-6808-D63B-885AFECFD5C1}"/>
          </ac:spMkLst>
        </pc:spChg>
        <pc:spChg chg="mod">
          <ac:chgData name="Kolabkar Sunit - Mumbai-MR" userId="b707ad30-ab06-4691-aca7-810a1ea72cda" providerId="ADAL" clId="{FDC8BE06-5341-40F0-835C-D240F9913C4A}" dt="2024-12-14T09:08:24.540" v="386" actId="207"/>
          <ac:spMkLst>
            <pc:docMk/>
            <pc:sldMk cId="3665875762" sldId="288"/>
            <ac:spMk id="46" creationId="{3CA8833F-3AC8-B677-C5A8-D63EEDDCC0C1}"/>
          </ac:spMkLst>
        </pc:spChg>
        <pc:spChg chg="mod">
          <ac:chgData name="Kolabkar Sunit - Mumbai-MR" userId="b707ad30-ab06-4691-aca7-810a1ea72cda" providerId="ADAL" clId="{FDC8BE06-5341-40F0-835C-D240F9913C4A}" dt="2024-12-14T09:08:24.540" v="386" actId="207"/>
          <ac:spMkLst>
            <pc:docMk/>
            <pc:sldMk cId="3665875762" sldId="288"/>
            <ac:spMk id="47" creationId="{C37F724D-6797-2583-D95E-40EB7A8591FC}"/>
          </ac:spMkLst>
        </pc:spChg>
        <pc:spChg chg="mod">
          <ac:chgData name="Kolabkar Sunit - Mumbai-MR" userId="b707ad30-ab06-4691-aca7-810a1ea72cda" providerId="ADAL" clId="{FDC8BE06-5341-40F0-835C-D240F9913C4A}" dt="2024-12-14T09:08:24.540" v="386" actId="207"/>
          <ac:spMkLst>
            <pc:docMk/>
            <pc:sldMk cId="3665875762" sldId="288"/>
            <ac:spMk id="52" creationId="{5A5F083B-1E49-B0F8-0C18-EE2D6A99F479}"/>
          </ac:spMkLst>
        </pc:spChg>
        <pc:spChg chg="mod">
          <ac:chgData name="Kolabkar Sunit - Mumbai-MR" userId="b707ad30-ab06-4691-aca7-810a1ea72cda" providerId="ADAL" clId="{FDC8BE06-5341-40F0-835C-D240F9913C4A}" dt="2024-12-14T09:08:24.540" v="386" actId="207"/>
          <ac:spMkLst>
            <pc:docMk/>
            <pc:sldMk cId="3665875762" sldId="288"/>
            <ac:spMk id="53" creationId="{117D67D0-B85F-AF9C-DFA5-C3F35D50D259}"/>
          </ac:spMkLst>
        </pc:spChg>
        <pc:spChg chg="mod">
          <ac:chgData name="Kolabkar Sunit - Mumbai-MR" userId="b707ad30-ab06-4691-aca7-810a1ea72cda" providerId="ADAL" clId="{FDC8BE06-5341-40F0-835C-D240F9913C4A}" dt="2024-12-14T09:08:24.540" v="386" actId="207"/>
          <ac:spMkLst>
            <pc:docMk/>
            <pc:sldMk cId="3665875762" sldId="288"/>
            <ac:spMk id="54" creationId="{61CB9883-FA08-BC25-B403-3DEE2382F9A2}"/>
          </ac:spMkLst>
        </pc:spChg>
        <pc:spChg chg="mod">
          <ac:chgData name="Kolabkar Sunit - Mumbai-MR" userId="b707ad30-ab06-4691-aca7-810a1ea72cda" providerId="ADAL" clId="{FDC8BE06-5341-40F0-835C-D240F9913C4A}" dt="2024-12-14T09:08:24.540" v="386" actId="207"/>
          <ac:spMkLst>
            <pc:docMk/>
            <pc:sldMk cId="3665875762" sldId="288"/>
            <ac:spMk id="55" creationId="{6FC98C65-8BBD-59B1-D870-6F642979D3B0}"/>
          </ac:spMkLst>
        </pc:spChg>
        <pc:spChg chg="mod">
          <ac:chgData name="Kolabkar Sunit - Mumbai-MR" userId="b707ad30-ab06-4691-aca7-810a1ea72cda" providerId="ADAL" clId="{FDC8BE06-5341-40F0-835C-D240F9913C4A}" dt="2024-12-14T09:08:24.540" v="386" actId="207"/>
          <ac:spMkLst>
            <pc:docMk/>
            <pc:sldMk cId="3665875762" sldId="288"/>
            <ac:spMk id="56" creationId="{5FBB11B4-3D63-ED9A-EE8B-41873E8730A2}"/>
          </ac:spMkLst>
        </pc:spChg>
        <pc:spChg chg="mod">
          <ac:chgData name="Kolabkar Sunit - Mumbai-MR" userId="b707ad30-ab06-4691-aca7-810a1ea72cda" providerId="ADAL" clId="{FDC8BE06-5341-40F0-835C-D240F9913C4A}" dt="2024-12-14T09:08:24.540" v="386" actId="207"/>
          <ac:spMkLst>
            <pc:docMk/>
            <pc:sldMk cId="3665875762" sldId="288"/>
            <ac:spMk id="57" creationId="{ED4B00A9-8A2E-9A76-1592-5AD2A322703A}"/>
          </ac:spMkLst>
        </pc:spChg>
        <pc:spChg chg="mod">
          <ac:chgData name="Kolabkar Sunit - Mumbai-MR" userId="b707ad30-ab06-4691-aca7-810a1ea72cda" providerId="ADAL" clId="{FDC8BE06-5341-40F0-835C-D240F9913C4A}" dt="2024-12-14T09:08:24.540" v="386" actId="207"/>
          <ac:spMkLst>
            <pc:docMk/>
            <pc:sldMk cId="3665875762" sldId="288"/>
            <ac:spMk id="58" creationId="{6CE14EDD-2C44-7B33-CBEE-0FE0317E78B2}"/>
          </ac:spMkLst>
        </pc:spChg>
        <pc:spChg chg="mod">
          <ac:chgData name="Kolabkar Sunit - Mumbai-MR" userId="b707ad30-ab06-4691-aca7-810a1ea72cda" providerId="ADAL" clId="{FDC8BE06-5341-40F0-835C-D240F9913C4A}" dt="2024-12-14T09:08:24.540" v="386" actId="207"/>
          <ac:spMkLst>
            <pc:docMk/>
            <pc:sldMk cId="3665875762" sldId="288"/>
            <ac:spMk id="59" creationId="{C5586A7C-7326-BBC8-1DEF-A003ABD40C6A}"/>
          </ac:spMkLst>
        </pc:spChg>
        <pc:spChg chg="mod">
          <ac:chgData name="Kolabkar Sunit - Mumbai-MR" userId="b707ad30-ab06-4691-aca7-810a1ea72cda" providerId="ADAL" clId="{FDC8BE06-5341-40F0-835C-D240F9913C4A}" dt="2024-12-14T09:08:24.540" v="386" actId="207"/>
          <ac:spMkLst>
            <pc:docMk/>
            <pc:sldMk cId="3665875762" sldId="288"/>
            <ac:spMk id="63" creationId="{5868FDEA-FF59-3BA0-05E5-D1E4268B1E5C}"/>
          </ac:spMkLst>
        </pc:spChg>
        <pc:spChg chg="mod">
          <ac:chgData name="Kolabkar Sunit - Mumbai-MR" userId="b707ad30-ab06-4691-aca7-810a1ea72cda" providerId="ADAL" clId="{FDC8BE06-5341-40F0-835C-D240F9913C4A}" dt="2024-12-14T09:08:24.540" v="386" actId="207"/>
          <ac:spMkLst>
            <pc:docMk/>
            <pc:sldMk cId="3665875762" sldId="288"/>
            <ac:spMk id="64" creationId="{B18E902A-C9AA-3009-0F8F-F4F3318ED17E}"/>
          </ac:spMkLst>
        </pc:spChg>
        <pc:spChg chg="mod">
          <ac:chgData name="Kolabkar Sunit - Mumbai-MR" userId="b707ad30-ab06-4691-aca7-810a1ea72cda" providerId="ADAL" clId="{FDC8BE06-5341-40F0-835C-D240F9913C4A}" dt="2024-12-14T09:08:24.540" v="386" actId="207"/>
          <ac:spMkLst>
            <pc:docMk/>
            <pc:sldMk cId="3665875762" sldId="288"/>
            <ac:spMk id="65" creationId="{33158A14-FDE0-BF34-5178-2025FFB6794C}"/>
          </ac:spMkLst>
        </pc:spChg>
        <pc:spChg chg="mod">
          <ac:chgData name="Kolabkar Sunit - Mumbai-MR" userId="b707ad30-ab06-4691-aca7-810a1ea72cda" providerId="ADAL" clId="{FDC8BE06-5341-40F0-835C-D240F9913C4A}" dt="2024-12-14T09:08:24.540" v="386" actId="207"/>
          <ac:spMkLst>
            <pc:docMk/>
            <pc:sldMk cId="3665875762" sldId="288"/>
            <ac:spMk id="66" creationId="{83925BCB-4D3B-487B-BF7A-2C57164D2D60}"/>
          </ac:spMkLst>
        </pc:spChg>
        <pc:spChg chg="mod">
          <ac:chgData name="Kolabkar Sunit - Mumbai-MR" userId="b707ad30-ab06-4691-aca7-810a1ea72cda" providerId="ADAL" clId="{FDC8BE06-5341-40F0-835C-D240F9913C4A}" dt="2024-12-14T09:08:24.540" v="386" actId="207"/>
          <ac:spMkLst>
            <pc:docMk/>
            <pc:sldMk cId="3665875762" sldId="288"/>
            <ac:spMk id="67" creationId="{9ADA16D7-92BA-1AF2-FDB3-F6A95BD30843}"/>
          </ac:spMkLst>
        </pc:spChg>
        <pc:spChg chg="add del mod">
          <ac:chgData name="Kolabkar Sunit - Mumbai-MR" userId="b707ad30-ab06-4691-aca7-810a1ea72cda" providerId="ADAL" clId="{FDC8BE06-5341-40F0-835C-D240F9913C4A}" dt="2024-12-14T10:44:28.751" v="600" actId="478"/>
          <ac:spMkLst>
            <pc:docMk/>
            <pc:sldMk cId="3665875762" sldId="288"/>
            <ac:spMk id="68" creationId="{B6948F30-4390-41DE-8A55-D616C6BD6EEC}"/>
          </ac:spMkLst>
        </pc:spChg>
        <pc:spChg chg="mod">
          <ac:chgData name="Kolabkar Sunit - Mumbai-MR" userId="b707ad30-ab06-4691-aca7-810a1ea72cda" providerId="ADAL" clId="{FDC8BE06-5341-40F0-835C-D240F9913C4A}" dt="2024-12-14T09:08:24.540" v="386" actId="207"/>
          <ac:spMkLst>
            <pc:docMk/>
            <pc:sldMk cId="3665875762" sldId="288"/>
            <ac:spMk id="69" creationId="{6A871541-B967-5C36-BC21-01ADD4C01938}"/>
          </ac:spMkLst>
        </pc:spChg>
        <pc:spChg chg="add mod">
          <ac:chgData name="Kolabkar Sunit - Mumbai-MR" userId="b707ad30-ab06-4691-aca7-810a1ea72cda" providerId="ADAL" clId="{FDC8BE06-5341-40F0-835C-D240F9913C4A}" dt="2024-12-14T10:44:31.717" v="603" actId="20577"/>
          <ac:spMkLst>
            <pc:docMk/>
            <pc:sldMk cId="3665875762" sldId="288"/>
            <ac:spMk id="70" creationId="{7A072EB8-8E08-4CF3-38E6-230D64058434}"/>
          </ac:spMkLst>
        </pc:spChg>
        <pc:spChg chg="mod">
          <ac:chgData name="Kolabkar Sunit - Mumbai-MR" userId="b707ad30-ab06-4691-aca7-810a1ea72cda" providerId="ADAL" clId="{FDC8BE06-5341-40F0-835C-D240F9913C4A}" dt="2024-12-14T09:08:06.905" v="382" actId="165"/>
          <ac:spMkLst>
            <pc:docMk/>
            <pc:sldMk cId="3665875762" sldId="288"/>
            <ac:spMk id="73" creationId="{4D8F6F0C-0D96-89F9-BB3C-5AB81449B5B8}"/>
          </ac:spMkLst>
        </pc:spChg>
        <pc:spChg chg="mod">
          <ac:chgData name="Kolabkar Sunit - Mumbai-MR" userId="b707ad30-ab06-4691-aca7-810a1ea72cda" providerId="ADAL" clId="{FDC8BE06-5341-40F0-835C-D240F9913C4A}" dt="2024-12-14T09:08:06.905" v="382" actId="165"/>
          <ac:spMkLst>
            <pc:docMk/>
            <pc:sldMk cId="3665875762" sldId="288"/>
            <ac:spMk id="74" creationId="{55326829-2E08-D7B0-ED57-36934AD037A2}"/>
          </ac:spMkLst>
        </pc:spChg>
        <pc:spChg chg="mod">
          <ac:chgData name="Kolabkar Sunit - Mumbai-MR" userId="b707ad30-ab06-4691-aca7-810a1ea72cda" providerId="ADAL" clId="{FDC8BE06-5341-40F0-835C-D240F9913C4A}" dt="2024-12-14T09:08:06.905" v="382" actId="165"/>
          <ac:spMkLst>
            <pc:docMk/>
            <pc:sldMk cId="3665875762" sldId="288"/>
            <ac:spMk id="75" creationId="{886698C1-16E0-A28D-6237-ED897F27430E}"/>
          </ac:spMkLst>
        </pc:spChg>
        <pc:spChg chg="mod">
          <ac:chgData name="Kolabkar Sunit - Mumbai-MR" userId="b707ad30-ab06-4691-aca7-810a1ea72cda" providerId="ADAL" clId="{FDC8BE06-5341-40F0-835C-D240F9913C4A}" dt="2024-12-14T09:08:06.905" v="382" actId="165"/>
          <ac:spMkLst>
            <pc:docMk/>
            <pc:sldMk cId="3665875762" sldId="288"/>
            <ac:spMk id="76" creationId="{10FE80D4-F587-C307-0D61-2ECB7EA4B545}"/>
          </ac:spMkLst>
        </pc:spChg>
        <pc:spChg chg="mod">
          <ac:chgData name="Kolabkar Sunit - Mumbai-MR" userId="b707ad30-ab06-4691-aca7-810a1ea72cda" providerId="ADAL" clId="{FDC8BE06-5341-40F0-835C-D240F9913C4A}" dt="2024-12-14T09:08:06.905" v="382" actId="165"/>
          <ac:spMkLst>
            <pc:docMk/>
            <pc:sldMk cId="3665875762" sldId="288"/>
            <ac:spMk id="78" creationId="{0CFEAEF8-5F48-3636-8CA8-2E87BF0249CB}"/>
          </ac:spMkLst>
        </pc:spChg>
        <pc:spChg chg="mod">
          <ac:chgData name="Kolabkar Sunit - Mumbai-MR" userId="b707ad30-ab06-4691-aca7-810a1ea72cda" providerId="ADAL" clId="{FDC8BE06-5341-40F0-835C-D240F9913C4A}" dt="2024-12-14T09:08:06.905" v="382" actId="165"/>
          <ac:spMkLst>
            <pc:docMk/>
            <pc:sldMk cId="3665875762" sldId="288"/>
            <ac:spMk id="79" creationId="{65332AC7-428F-A72D-A6C8-6D6E15B16EE0}"/>
          </ac:spMkLst>
        </pc:spChg>
        <pc:spChg chg="mod">
          <ac:chgData name="Kolabkar Sunit - Mumbai-MR" userId="b707ad30-ab06-4691-aca7-810a1ea72cda" providerId="ADAL" clId="{FDC8BE06-5341-40F0-835C-D240F9913C4A}" dt="2024-12-14T09:08:06.905" v="382" actId="165"/>
          <ac:spMkLst>
            <pc:docMk/>
            <pc:sldMk cId="3665875762" sldId="288"/>
            <ac:spMk id="80" creationId="{325F998F-A55D-DD65-CB08-ED7D2F2914D3}"/>
          </ac:spMkLst>
        </pc:spChg>
        <pc:spChg chg="mod">
          <ac:chgData name="Kolabkar Sunit - Mumbai-MR" userId="b707ad30-ab06-4691-aca7-810a1ea72cda" providerId="ADAL" clId="{FDC8BE06-5341-40F0-835C-D240F9913C4A}" dt="2024-12-14T09:08:06.905" v="382" actId="165"/>
          <ac:spMkLst>
            <pc:docMk/>
            <pc:sldMk cId="3665875762" sldId="288"/>
            <ac:spMk id="81" creationId="{D224BEB4-183C-066F-04FE-D0148D4C710A}"/>
          </ac:spMkLst>
        </pc:spChg>
        <pc:spChg chg="mod">
          <ac:chgData name="Kolabkar Sunit - Mumbai-MR" userId="b707ad30-ab06-4691-aca7-810a1ea72cda" providerId="ADAL" clId="{FDC8BE06-5341-40F0-835C-D240F9913C4A}" dt="2024-12-14T09:08:06.905" v="382" actId="165"/>
          <ac:spMkLst>
            <pc:docMk/>
            <pc:sldMk cId="3665875762" sldId="288"/>
            <ac:spMk id="83" creationId="{A1367F3D-3482-4AB0-34ED-0BA687C8E11D}"/>
          </ac:spMkLst>
        </pc:spChg>
        <pc:spChg chg="mod">
          <ac:chgData name="Kolabkar Sunit - Mumbai-MR" userId="b707ad30-ab06-4691-aca7-810a1ea72cda" providerId="ADAL" clId="{FDC8BE06-5341-40F0-835C-D240F9913C4A}" dt="2024-12-14T09:08:06.905" v="382" actId="165"/>
          <ac:spMkLst>
            <pc:docMk/>
            <pc:sldMk cId="3665875762" sldId="288"/>
            <ac:spMk id="84" creationId="{75A33B09-E13F-AF0F-0285-2E616360B34B}"/>
          </ac:spMkLst>
        </pc:spChg>
        <pc:spChg chg="mod">
          <ac:chgData name="Kolabkar Sunit - Mumbai-MR" userId="b707ad30-ab06-4691-aca7-810a1ea72cda" providerId="ADAL" clId="{FDC8BE06-5341-40F0-835C-D240F9913C4A}" dt="2024-12-14T09:08:06.905" v="382" actId="165"/>
          <ac:spMkLst>
            <pc:docMk/>
            <pc:sldMk cId="3665875762" sldId="288"/>
            <ac:spMk id="85" creationId="{21F9A45D-D1E5-7A8A-589F-0B27DAE14802}"/>
          </ac:spMkLst>
        </pc:spChg>
        <pc:spChg chg="mod">
          <ac:chgData name="Kolabkar Sunit - Mumbai-MR" userId="b707ad30-ab06-4691-aca7-810a1ea72cda" providerId="ADAL" clId="{FDC8BE06-5341-40F0-835C-D240F9913C4A}" dt="2024-12-14T09:08:06.905" v="382" actId="165"/>
          <ac:spMkLst>
            <pc:docMk/>
            <pc:sldMk cId="3665875762" sldId="288"/>
            <ac:spMk id="86" creationId="{F1B14F67-BF19-E39A-A92D-0395A1A11301}"/>
          </ac:spMkLst>
        </pc:spChg>
        <pc:spChg chg="mod">
          <ac:chgData name="Kolabkar Sunit - Mumbai-MR" userId="b707ad30-ab06-4691-aca7-810a1ea72cda" providerId="ADAL" clId="{FDC8BE06-5341-40F0-835C-D240F9913C4A}" dt="2024-12-14T09:08:06.905" v="382" actId="165"/>
          <ac:spMkLst>
            <pc:docMk/>
            <pc:sldMk cId="3665875762" sldId="288"/>
            <ac:spMk id="87" creationId="{51E394AA-1AAB-D507-49DD-A92E50724809}"/>
          </ac:spMkLst>
        </pc:spChg>
        <pc:spChg chg="mod">
          <ac:chgData name="Kolabkar Sunit - Mumbai-MR" userId="b707ad30-ab06-4691-aca7-810a1ea72cda" providerId="ADAL" clId="{FDC8BE06-5341-40F0-835C-D240F9913C4A}" dt="2024-12-14T09:08:06.905" v="382" actId="165"/>
          <ac:spMkLst>
            <pc:docMk/>
            <pc:sldMk cId="3665875762" sldId="288"/>
            <ac:spMk id="88" creationId="{A86DB32A-64DF-03D5-2A47-BD8FFD199952}"/>
          </ac:spMkLst>
        </pc:spChg>
        <pc:spChg chg="mod">
          <ac:chgData name="Kolabkar Sunit - Mumbai-MR" userId="b707ad30-ab06-4691-aca7-810a1ea72cda" providerId="ADAL" clId="{FDC8BE06-5341-40F0-835C-D240F9913C4A}" dt="2024-12-14T09:08:24.540" v="386" actId="207"/>
          <ac:spMkLst>
            <pc:docMk/>
            <pc:sldMk cId="3665875762" sldId="288"/>
            <ac:spMk id="93" creationId="{2169D4E3-DFBF-EDFF-3274-905E73D1E73A}"/>
          </ac:spMkLst>
        </pc:spChg>
        <pc:spChg chg="mod">
          <ac:chgData name="Kolabkar Sunit - Mumbai-MR" userId="b707ad30-ab06-4691-aca7-810a1ea72cda" providerId="ADAL" clId="{FDC8BE06-5341-40F0-835C-D240F9913C4A}" dt="2024-12-14T09:08:24.540" v="386" actId="207"/>
          <ac:spMkLst>
            <pc:docMk/>
            <pc:sldMk cId="3665875762" sldId="288"/>
            <ac:spMk id="94" creationId="{6924154F-F24B-0A9E-C4A5-6B5D01AF0914}"/>
          </ac:spMkLst>
        </pc:spChg>
        <pc:spChg chg="mod">
          <ac:chgData name="Kolabkar Sunit - Mumbai-MR" userId="b707ad30-ab06-4691-aca7-810a1ea72cda" providerId="ADAL" clId="{FDC8BE06-5341-40F0-835C-D240F9913C4A}" dt="2024-12-14T09:08:24.540" v="386" actId="207"/>
          <ac:spMkLst>
            <pc:docMk/>
            <pc:sldMk cId="3665875762" sldId="288"/>
            <ac:spMk id="95" creationId="{24CA156D-0C9D-CEAB-9162-D673EB6FA842}"/>
          </ac:spMkLst>
        </pc:spChg>
        <pc:spChg chg="mod">
          <ac:chgData name="Kolabkar Sunit - Mumbai-MR" userId="b707ad30-ab06-4691-aca7-810a1ea72cda" providerId="ADAL" clId="{FDC8BE06-5341-40F0-835C-D240F9913C4A}" dt="2024-12-14T09:08:24.540" v="386" actId="207"/>
          <ac:spMkLst>
            <pc:docMk/>
            <pc:sldMk cId="3665875762" sldId="288"/>
            <ac:spMk id="96" creationId="{0E5AEC4B-15A0-5E87-16FC-37EE28FBC37C}"/>
          </ac:spMkLst>
        </pc:spChg>
        <pc:spChg chg="mod">
          <ac:chgData name="Kolabkar Sunit - Mumbai-MR" userId="b707ad30-ab06-4691-aca7-810a1ea72cda" providerId="ADAL" clId="{FDC8BE06-5341-40F0-835C-D240F9913C4A}" dt="2024-12-14T09:08:24.540" v="386" actId="207"/>
          <ac:spMkLst>
            <pc:docMk/>
            <pc:sldMk cId="3665875762" sldId="288"/>
            <ac:spMk id="97" creationId="{57E779C6-4C3B-ADAD-FAE1-3A8E7DB3D01D}"/>
          </ac:spMkLst>
        </pc:spChg>
        <pc:spChg chg="mod">
          <ac:chgData name="Kolabkar Sunit - Mumbai-MR" userId="b707ad30-ab06-4691-aca7-810a1ea72cda" providerId="ADAL" clId="{FDC8BE06-5341-40F0-835C-D240F9913C4A}" dt="2024-12-14T09:08:24.540" v="386" actId="207"/>
          <ac:spMkLst>
            <pc:docMk/>
            <pc:sldMk cId="3665875762" sldId="288"/>
            <ac:spMk id="98" creationId="{7FABB7DC-0D90-1677-94C5-CF5DC5BE2E61}"/>
          </ac:spMkLst>
        </pc:spChg>
        <pc:spChg chg="mod">
          <ac:chgData name="Kolabkar Sunit - Mumbai-MR" userId="b707ad30-ab06-4691-aca7-810a1ea72cda" providerId="ADAL" clId="{FDC8BE06-5341-40F0-835C-D240F9913C4A}" dt="2024-12-14T09:08:24.540" v="386" actId="207"/>
          <ac:spMkLst>
            <pc:docMk/>
            <pc:sldMk cId="3665875762" sldId="288"/>
            <ac:spMk id="99" creationId="{0BF0AFEE-3523-1DB8-40D3-CE987B1A1B5B}"/>
          </ac:spMkLst>
        </pc:spChg>
        <pc:spChg chg="mod">
          <ac:chgData name="Kolabkar Sunit - Mumbai-MR" userId="b707ad30-ab06-4691-aca7-810a1ea72cda" providerId="ADAL" clId="{FDC8BE06-5341-40F0-835C-D240F9913C4A}" dt="2024-12-14T09:08:24.540" v="386" actId="207"/>
          <ac:spMkLst>
            <pc:docMk/>
            <pc:sldMk cId="3665875762" sldId="288"/>
            <ac:spMk id="100" creationId="{EEC36AC9-71EC-9DCE-D8FE-8CE777BCA3AB}"/>
          </ac:spMkLst>
        </pc:spChg>
        <pc:spChg chg="mod">
          <ac:chgData name="Kolabkar Sunit - Mumbai-MR" userId="b707ad30-ab06-4691-aca7-810a1ea72cda" providerId="ADAL" clId="{FDC8BE06-5341-40F0-835C-D240F9913C4A}" dt="2024-12-14T09:08:24.540" v="386" actId="207"/>
          <ac:spMkLst>
            <pc:docMk/>
            <pc:sldMk cId="3665875762" sldId="288"/>
            <ac:spMk id="101" creationId="{804964F3-6E9F-F72D-9D65-B82AAF1AA7A4}"/>
          </ac:spMkLst>
        </pc:spChg>
        <pc:spChg chg="mod">
          <ac:chgData name="Kolabkar Sunit - Mumbai-MR" userId="b707ad30-ab06-4691-aca7-810a1ea72cda" providerId="ADAL" clId="{FDC8BE06-5341-40F0-835C-D240F9913C4A}" dt="2024-12-14T09:08:24.540" v="386" actId="207"/>
          <ac:spMkLst>
            <pc:docMk/>
            <pc:sldMk cId="3665875762" sldId="288"/>
            <ac:spMk id="102" creationId="{75AF018D-1611-CCE1-D693-42473DF8542A}"/>
          </ac:spMkLst>
        </pc:spChg>
        <pc:spChg chg="mod">
          <ac:chgData name="Kolabkar Sunit - Mumbai-MR" userId="b707ad30-ab06-4691-aca7-810a1ea72cda" providerId="ADAL" clId="{FDC8BE06-5341-40F0-835C-D240F9913C4A}" dt="2024-12-14T09:08:06.905" v="382" actId="165"/>
          <ac:spMkLst>
            <pc:docMk/>
            <pc:sldMk cId="3665875762" sldId="288"/>
            <ac:spMk id="107" creationId="{4A51F828-0419-20E0-B197-DD2C58428B14}"/>
          </ac:spMkLst>
        </pc:spChg>
        <pc:spChg chg="mod">
          <ac:chgData name="Kolabkar Sunit - Mumbai-MR" userId="b707ad30-ab06-4691-aca7-810a1ea72cda" providerId="ADAL" clId="{FDC8BE06-5341-40F0-835C-D240F9913C4A}" dt="2024-12-14T09:08:06.905" v="382" actId="165"/>
          <ac:spMkLst>
            <pc:docMk/>
            <pc:sldMk cId="3665875762" sldId="288"/>
            <ac:spMk id="108" creationId="{1E230E1D-CE81-DADD-55E6-E02E1E42DB10}"/>
          </ac:spMkLst>
        </pc:spChg>
        <pc:spChg chg="mod">
          <ac:chgData name="Kolabkar Sunit - Mumbai-MR" userId="b707ad30-ab06-4691-aca7-810a1ea72cda" providerId="ADAL" clId="{FDC8BE06-5341-40F0-835C-D240F9913C4A}" dt="2024-12-14T09:08:06.905" v="382" actId="165"/>
          <ac:spMkLst>
            <pc:docMk/>
            <pc:sldMk cId="3665875762" sldId="288"/>
            <ac:spMk id="109" creationId="{A03FE717-5AC8-A871-834F-5E833A0AA31F}"/>
          </ac:spMkLst>
        </pc:spChg>
        <pc:spChg chg="mod">
          <ac:chgData name="Kolabkar Sunit - Mumbai-MR" userId="b707ad30-ab06-4691-aca7-810a1ea72cda" providerId="ADAL" clId="{FDC8BE06-5341-40F0-835C-D240F9913C4A}" dt="2024-12-14T09:08:06.905" v="382" actId="165"/>
          <ac:spMkLst>
            <pc:docMk/>
            <pc:sldMk cId="3665875762" sldId="288"/>
            <ac:spMk id="110" creationId="{0DBB384D-E1EE-3BDA-0F39-5744CFE4CEDD}"/>
          </ac:spMkLst>
        </pc:spChg>
        <pc:spChg chg="mod">
          <ac:chgData name="Kolabkar Sunit - Mumbai-MR" userId="b707ad30-ab06-4691-aca7-810a1ea72cda" providerId="ADAL" clId="{FDC8BE06-5341-40F0-835C-D240F9913C4A}" dt="2024-12-14T09:08:06.905" v="382" actId="165"/>
          <ac:spMkLst>
            <pc:docMk/>
            <pc:sldMk cId="3665875762" sldId="288"/>
            <ac:spMk id="111" creationId="{E25E13C2-56C1-81B4-1FFE-76B856AF22A6}"/>
          </ac:spMkLst>
        </pc:spChg>
        <pc:spChg chg="mod">
          <ac:chgData name="Kolabkar Sunit - Mumbai-MR" userId="b707ad30-ab06-4691-aca7-810a1ea72cda" providerId="ADAL" clId="{FDC8BE06-5341-40F0-835C-D240F9913C4A}" dt="2024-12-14T09:08:06.905" v="382" actId="165"/>
          <ac:spMkLst>
            <pc:docMk/>
            <pc:sldMk cId="3665875762" sldId="288"/>
            <ac:spMk id="112" creationId="{FA5E1546-1887-6855-D9C5-1A625E6A2F8D}"/>
          </ac:spMkLst>
        </pc:spChg>
        <pc:spChg chg="mod">
          <ac:chgData name="Kolabkar Sunit - Mumbai-MR" userId="b707ad30-ab06-4691-aca7-810a1ea72cda" providerId="ADAL" clId="{FDC8BE06-5341-40F0-835C-D240F9913C4A}" dt="2024-12-14T09:08:06.905" v="382" actId="165"/>
          <ac:spMkLst>
            <pc:docMk/>
            <pc:sldMk cId="3665875762" sldId="288"/>
            <ac:spMk id="113" creationId="{D29989A1-7E20-A532-7ABC-3F96C0FBF9B4}"/>
          </ac:spMkLst>
        </pc:spChg>
        <pc:spChg chg="mod">
          <ac:chgData name="Kolabkar Sunit - Mumbai-MR" userId="b707ad30-ab06-4691-aca7-810a1ea72cda" providerId="ADAL" clId="{FDC8BE06-5341-40F0-835C-D240F9913C4A}" dt="2024-12-14T09:08:06.905" v="382" actId="165"/>
          <ac:spMkLst>
            <pc:docMk/>
            <pc:sldMk cId="3665875762" sldId="288"/>
            <ac:spMk id="114" creationId="{FE6A9149-4E7B-2BBE-B35B-CF97AA51231F}"/>
          </ac:spMkLst>
        </pc:spChg>
        <pc:spChg chg="mod">
          <ac:chgData name="Kolabkar Sunit - Mumbai-MR" userId="b707ad30-ab06-4691-aca7-810a1ea72cda" providerId="ADAL" clId="{FDC8BE06-5341-40F0-835C-D240F9913C4A}" dt="2024-12-14T09:08:06.905" v="382" actId="165"/>
          <ac:spMkLst>
            <pc:docMk/>
            <pc:sldMk cId="3665875762" sldId="288"/>
            <ac:spMk id="115" creationId="{0768F47C-5410-9FB7-6116-12BB049F7D67}"/>
          </ac:spMkLst>
        </pc:spChg>
        <pc:spChg chg="mod">
          <ac:chgData name="Kolabkar Sunit - Mumbai-MR" userId="b707ad30-ab06-4691-aca7-810a1ea72cda" providerId="ADAL" clId="{FDC8BE06-5341-40F0-835C-D240F9913C4A}" dt="2024-12-14T08:09:44.097" v="63" actId="20577"/>
          <ac:spMkLst>
            <pc:docMk/>
            <pc:sldMk cId="3665875762" sldId="288"/>
            <ac:spMk id="117" creationId="{67057F52-32F0-6E76-B2F5-82037501B663}"/>
          </ac:spMkLst>
        </pc:spChg>
        <pc:grpChg chg="mod topLvl">
          <ac:chgData name="Kolabkar Sunit - Mumbai-MR" userId="b707ad30-ab06-4691-aca7-810a1ea72cda" providerId="ADAL" clId="{FDC8BE06-5341-40F0-835C-D240F9913C4A}" dt="2024-12-14T09:16:58.085" v="441" actId="164"/>
          <ac:grpSpMkLst>
            <pc:docMk/>
            <pc:sldMk cId="3665875762" sldId="288"/>
            <ac:grpSpMk id="9" creationId="{731CEF10-ADBA-334D-C9DC-E19EA4679A18}"/>
          </ac:grpSpMkLst>
        </pc:grpChg>
        <pc:grpChg chg="mod">
          <ac:chgData name="Kolabkar Sunit - Mumbai-MR" userId="b707ad30-ab06-4691-aca7-810a1ea72cda" providerId="ADAL" clId="{FDC8BE06-5341-40F0-835C-D240F9913C4A}" dt="2024-12-14T09:08:06.905" v="382" actId="165"/>
          <ac:grpSpMkLst>
            <pc:docMk/>
            <pc:sldMk cId="3665875762" sldId="288"/>
            <ac:grpSpMk id="10" creationId="{03F832EA-560C-9422-82A4-69389B582EB5}"/>
          </ac:grpSpMkLst>
        </pc:grpChg>
        <pc:grpChg chg="add mod">
          <ac:chgData name="Kolabkar Sunit - Mumbai-MR" userId="b707ad30-ab06-4691-aca7-810a1ea72cda" providerId="ADAL" clId="{FDC8BE06-5341-40F0-835C-D240F9913C4A}" dt="2024-12-14T09:16:58.085" v="441" actId="164"/>
          <ac:grpSpMkLst>
            <pc:docMk/>
            <pc:sldMk cId="3665875762" sldId="288"/>
            <ac:grpSpMk id="11" creationId="{C267D8FD-CDB7-7430-4AB5-4BA82126ADF5}"/>
          </ac:grpSpMkLst>
        </pc:grpChg>
        <pc:grpChg chg="mod">
          <ac:chgData name="Kolabkar Sunit - Mumbai-MR" userId="b707ad30-ab06-4691-aca7-810a1ea72cda" providerId="ADAL" clId="{FDC8BE06-5341-40F0-835C-D240F9913C4A}" dt="2024-12-14T09:08:06.905" v="382" actId="165"/>
          <ac:grpSpMkLst>
            <pc:docMk/>
            <pc:sldMk cId="3665875762" sldId="288"/>
            <ac:grpSpMk id="15" creationId="{76BB3D4A-6DA2-FEA2-EBD7-B82739029EA1}"/>
          </ac:grpSpMkLst>
        </pc:grpChg>
        <pc:grpChg chg="mod">
          <ac:chgData name="Kolabkar Sunit - Mumbai-MR" userId="b707ad30-ab06-4691-aca7-810a1ea72cda" providerId="ADAL" clId="{FDC8BE06-5341-40F0-835C-D240F9913C4A}" dt="2024-12-14T09:08:06.905" v="382" actId="165"/>
          <ac:grpSpMkLst>
            <pc:docMk/>
            <pc:sldMk cId="3665875762" sldId="288"/>
            <ac:grpSpMk id="20" creationId="{B3723E2A-0DCB-2D70-E1F4-28C5AB33AF8A}"/>
          </ac:grpSpMkLst>
        </pc:grpChg>
        <pc:grpChg chg="mod topLvl">
          <ac:chgData name="Kolabkar Sunit - Mumbai-MR" userId="b707ad30-ab06-4691-aca7-810a1ea72cda" providerId="ADAL" clId="{FDC8BE06-5341-40F0-835C-D240F9913C4A}" dt="2024-12-14T09:16:58.085" v="441" actId="164"/>
          <ac:grpSpMkLst>
            <pc:docMk/>
            <pc:sldMk cId="3665875762" sldId="288"/>
            <ac:grpSpMk id="31" creationId="{E1D505D5-F60C-8CF2-E58E-61F67AF91692}"/>
          </ac:grpSpMkLst>
        </pc:grpChg>
        <pc:grpChg chg="mod">
          <ac:chgData name="Kolabkar Sunit - Mumbai-MR" userId="b707ad30-ab06-4691-aca7-810a1ea72cda" providerId="ADAL" clId="{FDC8BE06-5341-40F0-835C-D240F9913C4A}" dt="2024-12-14T09:08:06.905" v="382" actId="165"/>
          <ac:grpSpMkLst>
            <pc:docMk/>
            <pc:sldMk cId="3665875762" sldId="288"/>
            <ac:grpSpMk id="32" creationId="{7DAA24A2-77C9-48B5-F3AA-B222EA4F2A88}"/>
          </ac:grpSpMkLst>
        </pc:grpChg>
        <pc:grpChg chg="mod">
          <ac:chgData name="Kolabkar Sunit - Mumbai-MR" userId="b707ad30-ab06-4691-aca7-810a1ea72cda" providerId="ADAL" clId="{FDC8BE06-5341-40F0-835C-D240F9913C4A}" dt="2024-12-14T09:08:06.905" v="382" actId="165"/>
          <ac:grpSpMkLst>
            <pc:docMk/>
            <pc:sldMk cId="3665875762" sldId="288"/>
            <ac:grpSpMk id="33" creationId="{8747C38F-5606-522E-474B-F4C77E982CB8}"/>
          </ac:grpSpMkLst>
        </pc:grpChg>
        <pc:grpChg chg="mod">
          <ac:chgData name="Kolabkar Sunit - Mumbai-MR" userId="b707ad30-ab06-4691-aca7-810a1ea72cda" providerId="ADAL" clId="{FDC8BE06-5341-40F0-835C-D240F9913C4A}" dt="2024-12-14T09:08:06.905" v="382" actId="165"/>
          <ac:grpSpMkLst>
            <pc:docMk/>
            <pc:sldMk cId="3665875762" sldId="288"/>
            <ac:grpSpMk id="34" creationId="{FAA94EEB-1D92-BD35-1F70-559C31C715E3}"/>
          </ac:grpSpMkLst>
        </pc:grpChg>
        <pc:grpChg chg="add mod">
          <ac:chgData name="Kolabkar Sunit - Mumbai-MR" userId="b707ad30-ab06-4691-aca7-810a1ea72cda" providerId="ADAL" clId="{FDC8BE06-5341-40F0-835C-D240F9913C4A}" dt="2024-12-14T09:16:58.085" v="441" actId="164"/>
          <ac:grpSpMkLst>
            <pc:docMk/>
            <pc:sldMk cId="3665875762" sldId="288"/>
            <ac:grpSpMk id="41" creationId="{C6793F5C-B019-823F-1667-AA1E0E729151}"/>
          </ac:grpSpMkLst>
        </pc:grpChg>
        <pc:grpChg chg="mod">
          <ac:chgData name="Kolabkar Sunit - Mumbai-MR" userId="b707ad30-ab06-4691-aca7-810a1ea72cda" providerId="ADAL" clId="{FDC8BE06-5341-40F0-835C-D240F9913C4A}" dt="2024-12-14T09:08:24.540" v="386" actId="207"/>
          <ac:grpSpMkLst>
            <pc:docMk/>
            <pc:sldMk cId="3665875762" sldId="288"/>
            <ac:grpSpMk id="42" creationId="{446D69E6-8D10-D924-0B36-5BCACFCA9339}"/>
          </ac:grpSpMkLst>
        </pc:grpChg>
        <pc:grpChg chg="mod">
          <ac:chgData name="Kolabkar Sunit - Mumbai-MR" userId="b707ad30-ab06-4691-aca7-810a1ea72cda" providerId="ADAL" clId="{FDC8BE06-5341-40F0-835C-D240F9913C4A}" dt="2024-12-14T09:08:24.540" v="386" actId="207"/>
          <ac:grpSpMkLst>
            <pc:docMk/>
            <pc:sldMk cId="3665875762" sldId="288"/>
            <ac:grpSpMk id="43" creationId="{3D39D8F1-3DF3-78A9-BFE8-2C3DC80907F0}"/>
          </ac:grpSpMkLst>
        </pc:grpChg>
        <pc:grpChg chg="mod">
          <ac:chgData name="Kolabkar Sunit - Mumbai-MR" userId="b707ad30-ab06-4691-aca7-810a1ea72cda" providerId="ADAL" clId="{FDC8BE06-5341-40F0-835C-D240F9913C4A}" dt="2024-12-14T09:08:24.540" v="386" actId="207"/>
          <ac:grpSpMkLst>
            <pc:docMk/>
            <pc:sldMk cId="3665875762" sldId="288"/>
            <ac:grpSpMk id="48" creationId="{BC55BACF-BB74-0D4A-AB0D-B2698F9311FF}"/>
          </ac:grpSpMkLst>
        </pc:grpChg>
        <pc:grpChg chg="mod">
          <ac:chgData name="Kolabkar Sunit - Mumbai-MR" userId="b707ad30-ab06-4691-aca7-810a1ea72cda" providerId="ADAL" clId="{FDC8BE06-5341-40F0-835C-D240F9913C4A}" dt="2024-12-14T09:08:24.540" v="386" actId="207"/>
          <ac:grpSpMkLst>
            <pc:docMk/>
            <pc:sldMk cId="3665875762" sldId="288"/>
            <ac:grpSpMk id="49" creationId="{B9DD4394-F3AE-848B-F0C2-2EAAE36C4A50}"/>
          </ac:grpSpMkLst>
        </pc:grpChg>
        <pc:grpChg chg="mod">
          <ac:chgData name="Kolabkar Sunit - Mumbai-MR" userId="b707ad30-ab06-4691-aca7-810a1ea72cda" providerId="ADAL" clId="{FDC8BE06-5341-40F0-835C-D240F9913C4A}" dt="2024-12-14T09:08:24.540" v="386" actId="207"/>
          <ac:grpSpMkLst>
            <pc:docMk/>
            <pc:sldMk cId="3665875762" sldId="288"/>
            <ac:grpSpMk id="50" creationId="{CB6DF0F1-55FB-1B70-48ED-9D59E1C2787F}"/>
          </ac:grpSpMkLst>
        </pc:grpChg>
        <pc:grpChg chg="mod">
          <ac:chgData name="Kolabkar Sunit - Mumbai-MR" userId="b707ad30-ab06-4691-aca7-810a1ea72cda" providerId="ADAL" clId="{FDC8BE06-5341-40F0-835C-D240F9913C4A}" dt="2024-12-14T09:08:24.540" v="386" actId="207"/>
          <ac:grpSpMkLst>
            <pc:docMk/>
            <pc:sldMk cId="3665875762" sldId="288"/>
            <ac:grpSpMk id="51" creationId="{47D80439-32DC-1A73-2EA5-9AAE5B8CB88B}"/>
          </ac:grpSpMkLst>
        </pc:grpChg>
        <pc:grpChg chg="mod">
          <ac:chgData name="Kolabkar Sunit - Mumbai-MR" userId="b707ad30-ab06-4691-aca7-810a1ea72cda" providerId="ADAL" clId="{FDC8BE06-5341-40F0-835C-D240F9913C4A}" dt="2024-12-14T09:08:24.540" v="386" actId="207"/>
          <ac:grpSpMkLst>
            <pc:docMk/>
            <pc:sldMk cId="3665875762" sldId="288"/>
            <ac:grpSpMk id="60" creationId="{754B1BB3-355D-1B11-8274-B55260796A49}"/>
          </ac:grpSpMkLst>
        </pc:grpChg>
        <pc:grpChg chg="mod">
          <ac:chgData name="Kolabkar Sunit - Mumbai-MR" userId="b707ad30-ab06-4691-aca7-810a1ea72cda" providerId="ADAL" clId="{FDC8BE06-5341-40F0-835C-D240F9913C4A}" dt="2024-12-14T09:08:24.540" v="386" actId="207"/>
          <ac:grpSpMkLst>
            <pc:docMk/>
            <pc:sldMk cId="3665875762" sldId="288"/>
            <ac:grpSpMk id="61" creationId="{6EC5708B-40C5-E691-B9CF-40745D7644C2}"/>
          </ac:grpSpMkLst>
        </pc:grpChg>
        <pc:grpChg chg="mod">
          <ac:chgData name="Kolabkar Sunit - Mumbai-MR" userId="b707ad30-ab06-4691-aca7-810a1ea72cda" providerId="ADAL" clId="{FDC8BE06-5341-40F0-835C-D240F9913C4A}" dt="2024-12-14T09:08:24.540" v="386" actId="207"/>
          <ac:grpSpMkLst>
            <pc:docMk/>
            <pc:sldMk cId="3665875762" sldId="288"/>
            <ac:grpSpMk id="62" creationId="{07B538E2-3CEC-A453-7FAE-A11462ECEADB}"/>
          </ac:grpSpMkLst>
        </pc:grpChg>
        <pc:grpChg chg="del mod topLvl">
          <ac:chgData name="Kolabkar Sunit - Mumbai-MR" userId="b707ad30-ab06-4691-aca7-810a1ea72cda" providerId="ADAL" clId="{FDC8BE06-5341-40F0-835C-D240F9913C4A}" dt="2024-12-14T09:08:11.363" v="383" actId="478"/>
          <ac:grpSpMkLst>
            <pc:docMk/>
            <pc:sldMk cId="3665875762" sldId="288"/>
            <ac:grpSpMk id="70" creationId="{B095AF66-3144-201E-68B9-B3716BCEBA8C}"/>
          </ac:grpSpMkLst>
        </pc:grpChg>
        <pc:grpChg chg="mod">
          <ac:chgData name="Kolabkar Sunit - Mumbai-MR" userId="b707ad30-ab06-4691-aca7-810a1ea72cda" providerId="ADAL" clId="{FDC8BE06-5341-40F0-835C-D240F9913C4A}" dt="2024-12-14T09:08:06.905" v="382" actId="165"/>
          <ac:grpSpMkLst>
            <pc:docMk/>
            <pc:sldMk cId="3665875762" sldId="288"/>
            <ac:grpSpMk id="71" creationId="{FE969567-5962-1002-3E3F-102309771CD4}"/>
          </ac:grpSpMkLst>
        </pc:grpChg>
        <pc:grpChg chg="mod">
          <ac:chgData name="Kolabkar Sunit - Mumbai-MR" userId="b707ad30-ab06-4691-aca7-810a1ea72cda" providerId="ADAL" clId="{FDC8BE06-5341-40F0-835C-D240F9913C4A}" dt="2024-12-14T09:08:06.905" v="382" actId="165"/>
          <ac:grpSpMkLst>
            <pc:docMk/>
            <pc:sldMk cId="3665875762" sldId="288"/>
            <ac:grpSpMk id="72" creationId="{27827AF1-7BCF-7476-5D60-BF7E7603791C}"/>
          </ac:grpSpMkLst>
        </pc:grpChg>
        <pc:grpChg chg="mod">
          <ac:chgData name="Kolabkar Sunit - Mumbai-MR" userId="b707ad30-ab06-4691-aca7-810a1ea72cda" providerId="ADAL" clId="{FDC8BE06-5341-40F0-835C-D240F9913C4A}" dt="2024-12-14T09:08:06.905" v="382" actId="165"/>
          <ac:grpSpMkLst>
            <pc:docMk/>
            <pc:sldMk cId="3665875762" sldId="288"/>
            <ac:grpSpMk id="77" creationId="{DEEDAFA8-E930-D169-B76A-383192A7C429}"/>
          </ac:grpSpMkLst>
        </pc:grpChg>
        <pc:grpChg chg="mod">
          <ac:chgData name="Kolabkar Sunit - Mumbai-MR" userId="b707ad30-ab06-4691-aca7-810a1ea72cda" providerId="ADAL" clId="{FDC8BE06-5341-40F0-835C-D240F9913C4A}" dt="2024-12-14T09:08:06.905" v="382" actId="165"/>
          <ac:grpSpMkLst>
            <pc:docMk/>
            <pc:sldMk cId="3665875762" sldId="288"/>
            <ac:grpSpMk id="82" creationId="{0D04812E-9371-503C-3FF6-5DE148E9E264}"/>
          </ac:grpSpMkLst>
        </pc:grpChg>
        <pc:grpChg chg="mod">
          <ac:chgData name="Kolabkar Sunit - Mumbai-MR" userId="b707ad30-ab06-4691-aca7-810a1ea72cda" providerId="ADAL" clId="{FDC8BE06-5341-40F0-835C-D240F9913C4A}" dt="2024-12-14T09:08:24.540" v="386" actId="207"/>
          <ac:grpSpMkLst>
            <pc:docMk/>
            <pc:sldMk cId="3665875762" sldId="288"/>
            <ac:grpSpMk id="89" creationId="{FF576EF2-88FE-B1C9-CD8B-74177A006948}"/>
          </ac:grpSpMkLst>
        </pc:grpChg>
        <pc:grpChg chg="mod">
          <ac:chgData name="Kolabkar Sunit - Mumbai-MR" userId="b707ad30-ab06-4691-aca7-810a1ea72cda" providerId="ADAL" clId="{FDC8BE06-5341-40F0-835C-D240F9913C4A}" dt="2024-12-14T09:08:24.540" v="386" actId="207"/>
          <ac:grpSpMkLst>
            <pc:docMk/>
            <pc:sldMk cId="3665875762" sldId="288"/>
            <ac:grpSpMk id="90" creationId="{D1FA8DBF-B02B-3DD3-35A9-1FAADD714423}"/>
          </ac:grpSpMkLst>
        </pc:grpChg>
        <pc:grpChg chg="mod">
          <ac:chgData name="Kolabkar Sunit - Mumbai-MR" userId="b707ad30-ab06-4691-aca7-810a1ea72cda" providerId="ADAL" clId="{FDC8BE06-5341-40F0-835C-D240F9913C4A}" dt="2024-12-14T09:08:24.540" v="386" actId="207"/>
          <ac:grpSpMkLst>
            <pc:docMk/>
            <pc:sldMk cId="3665875762" sldId="288"/>
            <ac:grpSpMk id="91" creationId="{F2E5F6CD-2093-18DE-D995-9EB0FDDE28B9}"/>
          </ac:grpSpMkLst>
        </pc:grpChg>
        <pc:grpChg chg="mod topLvl">
          <ac:chgData name="Kolabkar Sunit - Mumbai-MR" userId="b707ad30-ab06-4691-aca7-810a1ea72cda" providerId="ADAL" clId="{FDC8BE06-5341-40F0-835C-D240F9913C4A}" dt="2024-12-14T09:16:58.085" v="441" actId="164"/>
          <ac:grpSpMkLst>
            <pc:docMk/>
            <pc:sldMk cId="3665875762" sldId="288"/>
            <ac:grpSpMk id="103" creationId="{340E0798-77CF-7E7F-E1FA-6355BF4EE0BE}"/>
          </ac:grpSpMkLst>
        </pc:grpChg>
        <pc:grpChg chg="mod">
          <ac:chgData name="Kolabkar Sunit - Mumbai-MR" userId="b707ad30-ab06-4691-aca7-810a1ea72cda" providerId="ADAL" clId="{FDC8BE06-5341-40F0-835C-D240F9913C4A}" dt="2024-12-14T09:08:06.905" v="382" actId="165"/>
          <ac:grpSpMkLst>
            <pc:docMk/>
            <pc:sldMk cId="3665875762" sldId="288"/>
            <ac:grpSpMk id="104" creationId="{3F7F43C4-9AE2-909F-013D-4D7619B7D4F8}"/>
          </ac:grpSpMkLst>
        </pc:grpChg>
        <pc:grpChg chg="mod">
          <ac:chgData name="Kolabkar Sunit - Mumbai-MR" userId="b707ad30-ab06-4691-aca7-810a1ea72cda" providerId="ADAL" clId="{FDC8BE06-5341-40F0-835C-D240F9913C4A}" dt="2024-12-14T09:08:06.905" v="382" actId="165"/>
          <ac:grpSpMkLst>
            <pc:docMk/>
            <pc:sldMk cId="3665875762" sldId="288"/>
            <ac:grpSpMk id="105" creationId="{984FFA8D-0663-07C2-075C-B89A4F1ADEA1}"/>
          </ac:grpSpMkLst>
        </pc:grpChg>
        <pc:grpChg chg="mod">
          <ac:chgData name="Kolabkar Sunit - Mumbai-MR" userId="b707ad30-ab06-4691-aca7-810a1ea72cda" providerId="ADAL" clId="{FDC8BE06-5341-40F0-835C-D240F9913C4A}" dt="2024-12-14T09:08:06.905" v="382" actId="165"/>
          <ac:grpSpMkLst>
            <pc:docMk/>
            <pc:sldMk cId="3665875762" sldId="288"/>
            <ac:grpSpMk id="106" creationId="{DFC41CF7-642D-5702-E506-1A2E6F54A448}"/>
          </ac:grpSpMkLst>
        </pc:grpChg>
        <pc:grpChg chg="del">
          <ac:chgData name="Kolabkar Sunit - Mumbai-MR" userId="b707ad30-ab06-4691-aca7-810a1ea72cda" providerId="ADAL" clId="{FDC8BE06-5341-40F0-835C-D240F9913C4A}" dt="2024-12-14T09:08:06.905" v="382" actId="165"/>
          <ac:grpSpMkLst>
            <pc:docMk/>
            <pc:sldMk cId="3665875762" sldId="288"/>
            <ac:grpSpMk id="118" creationId="{0AC84466-F50E-448B-BF4F-E83AADE89857}"/>
          </ac:grpSpMkLst>
        </pc:grpChg>
        <pc:grpChg chg="add mod">
          <ac:chgData name="Kolabkar Sunit - Mumbai-MR" userId="b707ad30-ab06-4691-aca7-810a1ea72cda" providerId="ADAL" clId="{FDC8BE06-5341-40F0-835C-D240F9913C4A}" dt="2024-12-14T09:16:58.085" v="441" actId="164"/>
          <ac:grpSpMkLst>
            <pc:docMk/>
            <pc:sldMk cId="3665875762" sldId="288"/>
            <ac:grpSpMk id="119" creationId="{27153B9C-25F2-DFEF-7CBC-C3730BCE88B3}"/>
          </ac:grpSpMkLst>
        </pc:grpChg>
        <pc:picChg chg="del">
          <ac:chgData name="Kolabkar Sunit - Mumbai-MR" userId="b707ad30-ab06-4691-aca7-810a1ea72cda" providerId="ADAL" clId="{FDC8BE06-5341-40F0-835C-D240F9913C4A}" dt="2024-12-14T09:07:00.035" v="364" actId="478"/>
          <ac:picMkLst>
            <pc:docMk/>
            <pc:sldMk cId="3665875762" sldId="288"/>
            <ac:picMk id="68" creationId="{995B5AC9-B598-9B2A-E815-4A4D392395BE}"/>
          </ac:picMkLst>
        </pc:picChg>
      </pc:sldChg>
      <pc:sldChg chg="addSp delSp modSp mod">
        <pc:chgData name="Kolabkar Sunit - Mumbai-MR" userId="b707ad30-ab06-4691-aca7-810a1ea72cda" providerId="ADAL" clId="{FDC8BE06-5341-40F0-835C-D240F9913C4A}" dt="2024-12-14T10:44:49.918" v="611" actId="20577"/>
        <pc:sldMkLst>
          <pc:docMk/>
          <pc:sldMk cId="1429418047" sldId="292"/>
        </pc:sldMkLst>
        <pc:spChg chg="add del mod">
          <ac:chgData name="Kolabkar Sunit - Mumbai-MR" userId="b707ad30-ab06-4691-aca7-810a1ea72cda" providerId="ADAL" clId="{FDC8BE06-5341-40F0-835C-D240F9913C4A}" dt="2024-12-14T10:44:46.696" v="608" actId="478"/>
          <ac:spMkLst>
            <pc:docMk/>
            <pc:sldMk cId="1429418047" sldId="292"/>
            <ac:spMk id="3" creationId="{1190FC39-1720-B1F5-F95E-F5BC355F5F62}"/>
          </ac:spMkLst>
        </pc:spChg>
        <pc:spChg chg="mod">
          <ac:chgData name="Kolabkar Sunit - Mumbai-MR" userId="b707ad30-ab06-4691-aca7-810a1ea72cda" providerId="ADAL" clId="{FDC8BE06-5341-40F0-835C-D240F9913C4A}" dt="2024-12-14T09:17:41.152" v="447" actId="207"/>
          <ac:spMkLst>
            <pc:docMk/>
            <pc:sldMk cId="1429418047" sldId="292"/>
            <ac:spMk id="4" creationId="{F1E791A3-2BB5-086D-7416-D0AC18934F2B}"/>
          </ac:spMkLst>
        </pc:spChg>
        <pc:spChg chg="add mod">
          <ac:chgData name="Kolabkar Sunit - Mumbai-MR" userId="b707ad30-ab06-4691-aca7-810a1ea72cda" providerId="ADAL" clId="{FDC8BE06-5341-40F0-835C-D240F9913C4A}" dt="2024-12-14T10:44:49.918" v="611" actId="20577"/>
          <ac:spMkLst>
            <pc:docMk/>
            <pc:sldMk cId="1429418047" sldId="292"/>
            <ac:spMk id="13" creationId="{0639A54F-D0E4-8E1F-0FDD-FCB3C70EEA88}"/>
          </ac:spMkLst>
        </pc:spChg>
      </pc:sldChg>
      <pc:sldChg chg="addSp delSp modSp mod modShow">
        <pc:chgData name="Kolabkar Sunit - Mumbai-MR" userId="b707ad30-ab06-4691-aca7-810a1ea72cda" providerId="ADAL" clId="{FDC8BE06-5341-40F0-835C-D240F9913C4A}" dt="2024-12-14T10:44:24.358" v="599" actId="20577"/>
        <pc:sldMkLst>
          <pc:docMk/>
          <pc:sldMk cId="2081772604" sldId="293"/>
        </pc:sldMkLst>
        <pc:spChg chg="add del mod">
          <ac:chgData name="Kolabkar Sunit - Mumbai-MR" userId="b707ad30-ab06-4691-aca7-810a1ea72cda" providerId="ADAL" clId="{FDC8BE06-5341-40F0-835C-D240F9913C4A}" dt="2024-12-14T10:44:19.394" v="596" actId="478"/>
          <ac:spMkLst>
            <pc:docMk/>
            <pc:sldMk cId="2081772604" sldId="293"/>
            <ac:spMk id="10" creationId="{27094586-5D39-F027-7B8D-4168EFB26D50}"/>
          </ac:spMkLst>
        </pc:spChg>
        <pc:spChg chg="add mod">
          <ac:chgData name="Kolabkar Sunit - Mumbai-MR" userId="b707ad30-ab06-4691-aca7-810a1ea72cda" providerId="ADAL" clId="{FDC8BE06-5341-40F0-835C-D240F9913C4A}" dt="2024-12-14T10:44:24.358" v="599" actId="20577"/>
          <ac:spMkLst>
            <pc:docMk/>
            <pc:sldMk cId="2081772604" sldId="293"/>
            <ac:spMk id="11" creationId="{B6E1FB06-5718-84F0-D615-4B2A23551AFD}"/>
          </ac:spMkLst>
        </pc:spChg>
        <pc:spChg chg="mod">
          <ac:chgData name="Kolabkar Sunit - Mumbai-MR" userId="b707ad30-ab06-4691-aca7-810a1ea72cda" providerId="ADAL" clId="{FDC8BE06-5341-40F0-835C-D240F9913C4A}" dt="2024-12-14T09:15:00.500" v="429" actId="403"/>
          <ac:spMkLst>
            <pc:docMk/>
            <pc:sldMk cId="2081772604" sldId="293"/>
            <ac:spMk id="50" creationId="{BA91E480-D796-920F-24A5-DDFC6AE81383}"/>
          </ac:spMkLst>
        </pc:spChg>
        <pc:spChg chg="mod">
          <ac:chgData name="Kolabkar Sunit - Mumbai-MR" userId="b707ad30-ab06-4691-aca7-810a1ea72cda" providerId="ADAL" clId="{FDC8BE06-5341-40F0-835C-D240F9913C4A}" dt="2024-12-14T09:15:08.522" v="435" actId="14100"/>
          <ac:spMkLst>
            <pc:docMk/>
            <pc:sldMk cId="2081772604" sldId="293"/>
            <ac:spMk id="51" creationId="{D2D51165-2000-3171-B4DF-5804AD75BFD1}"/>
          </ac:spMkLst>
        </pc:spChg>
        <pc:spChg chg="mod">
          <ac:chgData name="Kolabkar Sunit - Mumbai-MR" userId="b707ad30-ab06-4691-aca7-810a1ea72cda" providerId="ADAL" clId="{FDC8BE06-5341-40F0-835C-D240F9913C4A}" dt="2024-12-14T09:15:13.379" v="436" actId="403"/>
          <ac:spMkLst>
            <pc:docMk/>
            <pc:sldMk cId="2081772604" sldId="293"/>
            <ac:spMk id="52" creationId="{480C94E4-B167-4414-9E21-53F140888416}"/>
          </ac:spMkLst>
        </pc:spChg>
      </pc:sldChg>
      <pc:sldChg chg="addSp delSp modSp mod modShow">
        <pc:chgData name="Kolabkar Sunit - Mumbai-MR" userId="b707ad30-ab06-4691-aca7-810a1ea72cda" providerId="ADAL" clId="{FDC8BE06-5341-40F0-835C-D240F9913C4A}" dt="2024-12-14T10:44:41.739" v="607" actId="20577"/>
        <pc:sldMkLst>
          <pc:docMk/>
          <pc:sldMk cId="3719539978" sldId="295"/>
        </pc:sldMkLst>
        <pc:spChg chg="add del mod">
          <ac:chgData name="Kolabkar Sunit - Mumbai-MR" userId="b707ad30-ab06-4691-aca7-810a1ea72cda" providerId="ADAL" clId="{FDC8BE06-5341-40F0-835C-D240F9913C4A}" dt="2024-12-14T10:44:37.605" v="604" actId="478"/>
          <ac:spMkLst>
            <pc:docMk/>
            <pc:sldMk cId="3719539978" sldId="295"/>
            <ac:spMk id="5" creationId="{1613ECDD-30D9-2F3D-9694-752751A1A35A}"/>
          </ac:spMkLst>
        </pc:spChg>
        <pc:spChg chg="add mod">
          <ac:chgData name="Kolabkar Sunit - Mumbai-MR" userId="b707ad30-ab06-4691-aca7-810a1ea72cda" providerId="ADAL" clId="{FDC8BE06-5341-40F0-835C-D240F9913C4A}" dt="2024-12-14T10:41:50.913" v="550"/>
          <ac:spMkLst>
            <pc:docMk/>
            <pc:sldMk cId="3719539978" sldId="295"/>
            <ac:spMk id="26" creationId="{1DD2073C-197A-4A65-F0BA-F86A2401C511}"/>
          </ac:spMkLst>
        </pc:spChg>
        <pc:spChg chg="mod">
          <ac:chgData name="Kolabkar Sunit - Mumbai-MR" userId="b707ad30-ab06-4691-aca7-810a1ea72cda" providerId="ADAL" clId="{FDC8BE06-5341-40F0-835C-D240F9913C4A}" dt="2024-12-14T09:08:40.383" v="387" actId="403"/>
          <ac:spMkLst>
            <pc:docMk/>
            <pc:sldMk cId="3719539978" sldId="295"/>
            <ac:spMk id="27" creationId="{9B8A3B2B-362C-C329-3F7A-96916C514A6D}"/>
          </ac:spMkLst>
        </pc:spChg>
        <pc:spChg chg="add mod">
          <ac:chgData name="Kolabkar Sunit - Mumbai-MR" userId="b707ad30-ab06-4691-aca7-810a1ea72cda" providerId="ADAL" clId="{FDC8BE06-5341-40F0-835C-D240F9913C4A}" dt="2024-12-14T10:44:41.739" v="607" actId="20577"/>
          <ac:spMkLst>
            <pc:docMk/>
            <pc:sldMk cId="3719539978" sldId="295"/>
            <ac:spMk id="28" creationId="{4DB108CD-56F4-C4B6-56AB-54D1F651B2FD}"/>
          </ac:spMkLst>
        </pc:spChg>
        <pc:spChg chg="mod">
          <ac:chgData name="Kolabkar Sunit - Mumbai-MR" userId="b707ad30-ab06-4691-aca7-810a1ea72cda" providerId="ADAL" clId="{FDC8BE06-5341-40F0-835C-D240F9913C4A}" dt="2024-12-14T09:08:55.288" v="395" actId="1076"/>
          <ac:spMkLst>
            <pc:docMk/>
            <pc:sldMk cId="3719539978" sldId="295"/>
            <ac:spMk id="32" creationId="{A029A3B3-A982-0BE4-8D16-CF42ACE87D9A}"/>
          </ac:spMkLst>
        </pc:spChg>
        <pc:spChg chg="mod">
          <ac:chgData name="Kolabkar Sunit - Mumbai-MR" userId="b707ad30-ab06-4691-aca7-810a1ea72cda" providerId="ADAL" clId="{FDC8BE06-5341-40F0-835C-D240F9913C4A}" dt="2024-12-14T09:08:57.906" v="396" actId="403"/>
          <ac:spMkLst>
            <pc:docMk/>
            <pc:sldMk cId="3719539978" sldId="295"/>
            <ac:spMk id="35" creationId="{CB3FB69A-8211-6FDF-3483-38CE0FDC3099}"/>
          </ac:spMkLst>
        </pc:spChg>
      </pc:sldChg>
      <pc:sldChg chg="addSp delSp modSp mod">
        <pc:chgData name="Kolabkar Sunit - Mumbai-MR" userId="b707ad30-ab06-4691-aca7-810a1ea72cda" providerId="ADAL" clId="{FDC8BE06-5341-40F0-835C-D240F9913C4A}" dt="2024-12-14T11:06:59.418" v="1065" actId="14100"/>
        <pc:sldMkLst>
          <pc:docMk/>
          <pc:sldMk cId="790091504" sldId="296"/>
        </pc:sldMkLst>
        <pc:spChg chg="mod">
          <ac:chgData name="Kolabkar Sunit - Mumbai-MR" userId="b707ad30-ab06-4691-aca7-810a1ea72cda" providerId="ADAL" clId="{FDC8BE06-5341-40F0-835C-D240F9913C4A}" dt="2024-12-14T11:06:59.418" v="1065" actId="14100"/>
          <ac:spMkLst>
            <pc:docMk/>
            <pc:sldMk cId="790091504" sldId="296"/>
            <ac:spMk id="3" creationId="{00000000-0000-0000-0000-000000000000}"/>
          </ac:spMkLst>
        </pc:spChg>
        <pc:spChg chg="add del mod">
          <ac:chgData name="Kolabkar Sunit - Mumbai-MR" userId="b707ad30-ab06-4691-aca7-810a1ea72cda" providerId="ADAL" clId="{FDC8BE06-5341-40F0-835C-D240F9913C4A}" dt="2024-12-14T10:45:22.562" v="634" actId="478"/>
          <ac:spMkLst>
            <pc:docMk/>
            <pc:sldMk cId="790091504" sldId="296"/>
            <ac:spMk id="4" creationId="{7880535F-CFFB-52AF-03CF-0F85A4C58FDD}"/>
          </ac:spMkLst>
        </pc:spChg>
        <pc:spChg chg="add mod">
          <ac:chgData name="Kolabkar Sunit - Mumbai-MR" userId="b707ad30-ab06-4691-aca7-810a1ea72cda" providerId="ADAL" clId="{FDC8BE06-5341-40F0-835C-D240F9913C4A}" dt="2024-12-14T10:45:27.508" v="645" actId="20577"/>
          <ac:spMkLst>
            <pc:docMk/>
            <pc:sldMk cId="790091504" sldId="296"/>
            <ac:spMk id="6" creationId="{21796678-65B9-BEDE-F83E-1328EBC08BCF}"/>
          </ac:spMkLst>
        </pc:spChg>
      </pc:sldChg>
      <pc:sldChg chg="addSp delSp modSp mod modNotes">
        <pc:chgData name="Kolabkar Sunit - Mumbai-MR" userId="b707ad30-ab06-4691-aca7-810a1ea72cda" providerId="ADAL" clId="{FDC8BE06-5341-40F0-835C-D240F9913C4A}" dt="2024-12-14T10:51:19.486" v="859" actId="164"/>
        <pc:sldMkLst>
          <pc:docMk/>
          <pc:sldMk cId="838804613" sldId="297"/>
        </pc:sldMkLst>
        <pc:spChg chg="mod">
          <ac:chgData name="Kolabkar Sunit - Mumbai-MR" userId="b707ad30-ab06-4691-aca7-810a1ea72cda" providerId="ADAL" clId="{FDC8BE06-5341-40F0-835C-D240F9913C4A}" dt="2024-12-14T10:50:11.338" v="807" actId="20577"/>
          <ac:spMkLst>
            <pc:docMk/>
            <pc:sldMk cId="838804613" sldId="297"/>
            <ac:spMk id="3" creationId="{4AFB274D-7D11-4EA5-8615-CEC527EF9C0A}"/>
          </ac:spMkLst>
        </pc:spChg>
        <pc:spChg chg="mod">
          <ac:chgData name="Kolabkar Sunit - Mumbai-MR" userId="b707ad30-ab06-4691-aca7-810a1ea72cda" providerId="ADAL" clId="{FDC8BE06-5341-40F0-835C-D240F9913C4A}" dt="2024-12-14T10:49:44.615" v="785" actId="20577"/>
          <ac:spMkLst>
            <pc:docMk/>
            <pc:sldMk cId="838804613" sldId="297"/>
            <ac:spMk id="5" creationId="{9637A0E1-168E-4835-AD9D-5E77DB524A94}"/>
          </ac:spMkLst>
        </pc:spChg>
        <pc:spChg chg="mod">
          <ac:chgData name="Kolabkar Sunit - Mumbai-MR" userId="b707ad30-ab06-4691-aca7-810a1ea72cda" providerId="ADAL" clId="{FDC8BE06-5341-40F0-835C-D240F9913C4A}" dt="2024-12-14T10:48:08.692" v="711" actId="20577"/>
          <ac:spMkLst>
            <pc:docMk/>
            <pc:sldMk cId="838804613" sldId="297"/>
            <ac:spMk id="6" creationId="{26BB56AA-9B0B-4555-B7DD-D4C133332E4C}"/>
          </ac:spMkLst>
        </pc:spChg>
        <pc:spChg chg="mod">
          <ac:chgData name="Kolabkar Sunit - Mumbai-MR" userId="b707ad30-ab06-4691-aca7-810a1ea72cda" providerId="ADAL" clId="{FDC8BE06-5341-40F0-835C-D240F9913C4A}" dt="2024-12-14T10:48:42.564" v="745" actId="20577"/>
          <ac:spMkLst>
            <pc:docMk/>
            <pc:sldMk cId="838804613" sldId="297"/>
            <ac:spMk id="11" creationId="{75DBBECC-F17F-4C8C-9807-38B1EE34326D}"/>
          </ac:spMkLst>
        </pc:spChg>
        <pc:spChg chg="mod">
          <ac:chgData name="Kolabkar Sunit - Mumbai-MR" userId="b707ad30-ab06-4691-aca7-810a1ea72cda" providerId="ADAL" clId="{FDC8BE06-5341-40F0-835C-D240F9913C4A}" dt="2024-12-14T10:50:39.117" v="830" actId="20577"/>
          <ac:spMkLst>
            <pc:docMk/>
            <pc:sldMk cId="838804613" sldId="297"/>
            <ac:spMk id="12" creationId="{49A6F535-7071-4283-84D6-527384E5BD1E}"/>
          </ac:spMkLst>
        </pc:spChg>
        <pc:spChg chg="mod">
          <ac:chgData name="Kolabkar Sunit - Mumbai-MR" userId="b707ad30-ab06-4691-aca7-810a1ea72cda" providerId="ADAL" clId="{FDC8BE06-5341-40F0-835C-D240F9913C4A}" dt="2024-12-14T10:47:25.660" v="684" actId="6549"/>
          <ac:spMkLst>
            <pc:docMk/>
            <pc:sldMk cId="838804613" sldId="297"/>
            <ac:spMk id="14" creationId="{7B1E0AC8-16D5-4BCF-AEE4-4AF96821F366}"/>
          </ac:spMkLst>
        </pc:spChg>
        <pc:spChg chg="mod">
          <ac:chgData name="Kolabkar Sunit - Mumbai-MR" userId="b707ad30-ab06-4691-aca7-810a1ea72cda" providerId="ADAL" clId="{FDC8BE06-5341-40F0-835C-D240F9913C4A}" dt="2024-12-14T10:46:14.635" v="660" actId="20577"/>
          <ac:spMkLst>
            <pc:docMk/>
            <pc:sldMk cId="838804613" sldId="297"/>
            <ac:spMk id="15" creationId="{A1660BFF-5F55-4F9E-B48B-0641861ED931}"/>
          </ac:spMkLst>
        </pc:spChg>
        <pc:spChg chg="mod">
          <ac:chgData name="Kolabkar Sunit - Mumbai-MR" userId="b707ad30-ab06-4691-aca7-810a1ea72cda" providerId="ADAL" clId="{FDC8BE06-5341-40F0-835C-D240F9913C4A}" dt="2024-12-14T10:47:44.398" v="693" actId="20577"/>
          <ac:spMkLst>
            <pc:docMk/>
            <pc:sldMk cId="838804613" sldId="297"/>
            <ac:spMk id="17" creationId="{E91AC01D-3C13-4C93-9061-39B3BBF2CB75}"/>
          </ac:spMkLst>
        </pc:spChg>
        <pc:spChg chg="add del mod">
          <ac:chgData name="Kolabkar Sunit - Mumbai-MR" userId="b707ad30-ab06-4691-aca7-810a1ea72cda" providerId="ADAL" clId="{FDC8BE06-5341-40F0-835C-D240F9913C4A}" dt="2024-12-14T10:44:54.773" v="612" actId="478"/>
          <ac:spMkLst>
            <pc:docMk/>
            <pc:sldMk cId="838804613" sldId="297"/>
            <ac:spMk id="18" creationId="{B44550B9-A792-368F-A27C-9E6BF2F708CD}"/>
          </ac:spMkLst>
        </pc:spChg>
        <pc:spChg chg="add mod">
          <ac:chgData name="Kolabkar Sunit - Mumbai-MR" userId="b707ad30-ab06-4691-aca7-810a1ea72cda" providerId="ADAL" clId="{FDC8BE06-5341-40F0-835C-D240F9913C4A}" dt="2024-12-14T10:44:57.736" v="615" actId="20577"/>
          <ac:spMkLst>
            <pc:docMk/>
            <pc:sldMk cId="838804613" sldId="297"/>
            <ac:spMk id="19" creationId="{481C6F10-229D-DBE6-EB7D-7992624AC7B6}"/>
          </ac:spMkLst>
        </pc:spChg>
        <pc:spChg chg="add mod">
          <ac:chgData name="Kolabkar Sunit - Mumbai-MR" userId="b707ad30-ab06-4691-aca7-810a1ea72cda" providerId="ADAL" clId="{FDC8BE06-5341-40F0-835C-D240F9913C4A}" dt="2024-12-14T10:51:19.486" v="859" actId="164"/>
          <ac:spMkLst>
            <pc:docMk/>
            <pc:sldMk cId="838804613" sldId="297"/>
            <ac:spMk id="20" creationId="{BC6CB434-A768-5813-792A-69E9FD31661D}"/>
          </ac:spMkLst>
        </pc:spChg>
        <pc:spChg chg="add mod">
          <ac:chgData name="Kolabkar Sunit - Mumbai-MR" userId="b707ad30-ab06-4691-aca7-810a1ea72cda" providerId="ADAL" clId="{FDC8BE06-5341-40F0-835C-D240F9913C4A}" dt="2024-12-14T10:51:19.486" v="859" actId="164"/>
          <ac:spMkLst>
            <pc:docMk/>
            <pc:sldMk cId="838804613" sldId="297"/>
            <ac:spMk id="21" creationId="{6E6C3E3A-AE51-2CC4-7350-A93BA3930608}"/>
          </ac:spMkLst>
        </pc:spChg>
        <pc:spChg chg="add mod">
          <ac:chgData name="Kolabkar Sunit - Mumbai-MR" userId="b707ad30-ab06-4691-aca7-810a1ea72cda" providerId="ADAL" clId="{FDC8BE06-5341-40F0-835C-D240F9913C4A}" dt="2024-12-14T10:51:19.486" v="859" actId="164"/>
          <ac:spMkLst>
            <pc:docMk/>
            <pc:sldMk cId="838804613" sldId="297"/>
            <ac:spMk id="22" creationId="{47C294E7-60F1-137F-5C35-3211BA33F405}"/>
          </ac:spMkLst>
        </pc:spChg>
        <pc:spChg chg="add mod">
          <ac:chgData name="Kolabkar Sunit - Mumbai-MR" userId="b707ad30-ab06-4691-aca7-810a1ea72cda" providerId="ADAL" clId="{FDC8BE06-5341-40F0-835C-D240F9913C4A}" dt="2024-12-14T10:51:19.486" v="859" actId="164"/>
          <ac:spMkLst>
            <pc:docMk/>
            <pc:sldMk cId="838804613" sldId="297"/>
            <ac:spMk id="23" creationId="{89859914-CDDF-F1C7-AF1E-11A0C2CA6420}"/>
          </ac:spMkLst>
        </pc:spChg>
        <pc:spChg chg="add mod">
          <ac:chgData name="Kolabkar Sunit - Mumbai-MR" userId="b707ad30-ab06-4691-aca7-810a1ea72cda" providerId="ADAL" clId="{FDC8BE06-5341-40F0-835C-D240F9913C4A}" dt="2024-12-14T10:51:19.486" v="859" actId="164"/>
          <ac:spMkLst>
            <pc:docMk/>
            <pc:sldMk cId="838804613" sldId="297"/>
            <ac:spMk id="24" creationId="{751E51E9-AB0A-ABE5-B97F-8D0850895A8E}"/>
          </ac:spMkLst>
        </pc:spChg>
        <pc:spChg chg="add mod">
          <ac:chgData name="Kolabkar Sunit - Mumbai-MR" userId="b707ad30-ab06-4691-aca7-810a1ea72cda" providerId="ADAL" clId="{FDC8BE06-5341-40F0-835C-D240F9913C4A}" dt="2024-12-14T10:51:19.486" v="859" actId="164"/>
          <ac:spMkLst>
            <pc:docMk/>
            <pc:sldMk cId="838804613" sldId="297"/>
            <ac:spMk id="25" creationId="{AC1764FD-F080-5DCB-0DF7-240A8B865407}"/>
          </ac:spMkLst>
        </pc:spChg>
        <pc:spChg chg="add mod">
          <ac:chgData name="Kolabkar Sunit - Mumbai-MR" userId="b707ad30-ab06-4691-aca7-810a1ea72cda" providerId="ADAL" clId="{FDC8BE06-5341-40F0-835C-D240F9913C4A}" dt="2024-12-14T10:51:19.486" v="859" actId="164"/>
          <ac:spMkLst>
            <pc:docMk/>
            <pc:sldMk cId="838804613" sldId="297"/>
            <ac:spMk id="26" creationId="{B8F5EFCE-50BB-817D-C0E1-E8CFE9941D92}"/>
          </ac:spMkLst>
        </pc:spChg>
        <pc:spChg chg="add mod">
          <ac:chgData name="Kolabkar Sunit - Mumbai-MR" userId="b707ad30-ab06-4691-aca7-810a1ea72cda" providerId="ADAL" clId="{FDC8BE06-5341-40F0-835C-D240F9913C4A}" dt="2024-12-14T10:51:19.486" v="859" actId="164"/>
          <ac:spMkLst>
            <pc:docMk/>
            <pc:sldMk cId="838804613" sldId="297"/>
            <ac:spMk id="27" creationId="{F1A35B81-03E3-CDB5-BE72-E82C4384DB6C}"/>
          </ac:spMkLst>
        </pc:spChg>
        <pc:spChg chg="mod">
          <ac:chgData name="Kolabkar Sunit - Mumbai-MR" userId="b707ad30-ab06-4691-aca7-810a1ea72cda" providerId="ADAL" clId="{FDC8BE06-5341-40F0-835C-D240F9913C4A}" dt="2024-12-14T09:14:32.949" v="428" actId="14100"/>
          <ac:spMkLst>
            <pc:docMk/>
            <pc:sldMk cId="838804613" sldId="297"/>
            <ac:spMk id="28" creationId="{F01B4B53-D9A4-4CB6-A998-B11E22DEEA48}"/>
          </ac:spMkLst>
        </pc:spChg>
        <pc:grpChg chg="mod">
          <ac:chgData name="Kolabkar Sunit - Mumbai-MR" userId="b707ad30-ab06-4691-aca7-810a1ea72cda" providerId="ADAL" clId="{FDC8BE06-5341-40F0-835C-D240F9913C4A}" dt="2024-12-14T10:51:19.486" v="859" actId="164"/>
          <ac:grpSpMkLst>
            <pc:docMk/>
            <pc:sldMk cId="838804613" sldId="297"/>
            <ac:grpSpMk id="2" creationId="{D6F44919-1DD4-4949-9205-AEC42CEDD423}"/>
          </ac:grpSpMkLst>
        </pc:grpChg>
        <pc:grpChg chg="add mod">
          <ac:chgData name="Kolabkar Sunit - Mumbai-MR" userId="b707ad30-ab06-4691-aca7-810a1ea72cda" providerId="ADAL" clId="{FDC8BE06-5341-40F0-835C-D240F9913C4A}" dt="2024-12-14T10:51:19.486" v="859" actId="164"/>
          <ac:grpSpMkLst>
            <pc:docMk/>
            <pc:sldMk cId="838804613" sldId="297"/>
            <ac:grpSpMk id="29" creationId="{0E470D82-87EB-23D9-3486-416E17BAB940}"/>
          </ac:grpSpMkLst>
        </pc:grpChg>
      </pc:sldChg>
      <pc:sldChg chg="addSp delSp modSp mod modAnim">
        <pc:chgData name="Kolabkar Sunit - Mumbai-MR" userId="b707ad30-ab06-4691-aca7-810a1ea72cda" providerId="ADAL" clId="{FDC8BE06-5341-40F0-835C-D240F9913C4A}" dt="2024-12-14T10:45:03.615" v="621" actId="20577"/>
        <pc:sldMkLst>
          <pc:docMk/>
          <pc:sldMk cId="1626011946" sldId="299"/>
        </pc:sldMkLst>
        <pc:spChg chg="add del mod">
          <ac:chgData name="Kolabkar Sunit - Mumbai-MR" userId="b707ad30-ab06-4691-aca7-810a1ea72cda" providerId="ADAL" clId="{FDC8BE06-5341-40F0-835C-D240F9913C4A}" dt="2024-12-14T10:45:01.017" v="616" actId="478"/>
          <ac:spMkLst>
            <pc:docMk/>
            <pc:sldMk cId="1626011946" sldId="299"/>
            <ac:spMk id="13" creationId="{21712778-0046-CB69-4745-3865BD4106B4}"/>
          </ac:spMkLst>
        </pc:spChg>
        <pc:spChg chg="add mod">
          <ac:chgData name="Kolabkar Sunit - Mumbai-MR" userId="b707ad30-ab06-4691-aca7-810a1ea72cda" providerId="ADAL" clId="{FDC8BE06-5341-40F0-835C-D240F9913C4A}" dt="2024-12-14T10:45:03.615" v="621" actId="20577"/>
          <ac:spMkLst>
            <pc:docMk/>
            <pc:sldMk cId="1626011946" sldId="299"/>
            <ac:spMk id="14" creationId="{DC388C4D-A326-F740-E036-355D96307E98}"/>
          </ac:spMkLst>
        </pc:spChg>
        <pc:spChg chg="mod">
          <ac:chgData name="Kolabkar Sunit - Mumbai-MR" userId="b707ad30-ab06-4691-aca7-810a1ea72cda" providerId="ADAL" clId="{FDC8BE06-5341-40F0-835C-D240F9913C4A}" dt="2024-12-14T09:14:15.119" v="425" actId="164"/>
          <ac:spMkLst>
            <pc:docMk/>
            <pc:sldMk cId="1626011946" sldId="299"/>
            <ac:spMk id="108" creationId="{477FA565-4617-426F-B889-0D6447AD948A}"/>
          </ac:spMkLst>
        </pc:spChg>
        <pc:spChg chg="mod">
          <ac:chgData name="Kolabkar Sunit - Mumbai-MR" userId="b707ad30-ab06-4691-aca7-810a1ea72cda" providerId="ADAL" clId="{FDC8BE06-5341-40F0-835C-D240F9913C4A}" dt="2024-12-14T09:14:15.119" v="425" actId="164"/>
          <ac:spMkLst>
            <pc:docMk/>
            <pc:sldMk cId="1626011946" sldId="299"/>
            <ac:spMk id="109" creationId="{C316469B-EB62-462B-A947-EB8F079259EC}"/>
          </ac:spMkLst>
        </pc:spChg>
        <pc:spChg chg="mod">
          <ac:chgData name="Kolabkar Sunit - Mumbai-MR" userId="b707ad30-ab06-4691-aca7-810a1ea72cda" providerId="ADAL" clId="{FDC8BE06-5341-40F0-835C-D240F9913C4A}" dt="2024-12-14T09:14:15.119" v="425" actId="164"/>
          <ac:spMkLst>
            <pc:docMk/>
            <pc:sldMk cId="1626011946" sldId="299"/>
            <ac:spMk id="110" creationId="{279555B4-5FDC-4E52-8493-4D9D7DEF2C96}"/>
          </ac:spMkLst>
        </pc:spChg>
        <pc:spChg chg="ord">
          <ac:chgData name="Kolabkar Sunit - Mumbai-MR" userId="b707ad30-ab06-4691-aca7-810a1ea72cda" providerId="ADAL" clId="{FDC8BE06-5341-40F0-835C-D240F9913C4A}" dt="2024-12-14T09:13:44.925" v="417" actId="167"/>
          <ac:spMkLst>
            <pc:docMk/>
            <pc:sldMk cId="1626011946" sldId="299"/>
            <ac:spMk id="125" creationId="{EEBAE767-4B05-42AF-B135-6BC4A13E151A}"/>
          </ac:spMkLst>
        </pc:spChg>
        <pc:spChg chg="ord">
          <ac:chgData name="Kolabkar Sunit - Mumbai-MR" userId="b707ad30-ab06-4691-aca7-810a1ea72cda" providerId="ADAL" clId="{FDC8BE06-5341-40F0-835C-D240F9913C4A}" dt="2024-12-14T09:13:44.925" v="417" actId="167"/>
          <ac:spMkLst>
            <pc:docMk/>
            <pc:sldMk cId="1626011946" sldId="299"/>
            <ac:spMk id="126" creationId="{1AB0C96A-EF9E-451F-99FE-1119AFB0462C}"/>
          </ac:spMkLst>
        </pc:spChg>
        <pc:spChg chg="ord">
          <ac:chgData name="Kolabkar Sunit - Mumbai-MR" userId="b707ad30-ab06-4691-aca7-810a1ea72cda" providerId="ADAL" clId="{FDC8BE06-5341-40F0-835C-D240F9913C4A}" dt="2024-12-14T09:13:44.925" v="417" actId="167"/>
          <ac:spMkLst>
            <pc:docMk/>
            <pc:sldMk cId="1626011946" sldId="299"/>
            <ac:spMk id="127" creationId="{4491D832-4123-4196-9666-227B1D595E23}"/>
          </ac:spMkLst>
        </pc:spChg>
        <pc:spChg chg="mod ord">
          <ac:chgData name="Kolabkar Sunit - Mumbai-MR" userId="b707ad30-ab06-4691-aca7-810a1ea72cda" providerId="ADAL" clId="{FDC8BE06-5341-40F0-835C-D240F9913C4A}" dt="2024-12-14T09:14:00.324" v="421" actId="164"/>
          <ac:spMkLst>
            <pc:docMk/>
            <pc:sldMk cId="1626011946" sldId="299"/>
            <ac:spMk id="128" creationId="{B5FC2A35-D521-4AE4-BC9E-D6EF99B5EEC7}"/>
          </ac:spMkLst>
        </pc:spChg>
        <pc:spChg chg="mod ord">
          <ac:chgData name="Kolabkar Sunit - Mumbai-MR" userId="b707ad30-ab06-4691-aca7-810a1ea72cda" providerId="ADAL" clId="{FDC8BE06-5341-40F0-835C-D240F9913C4A}" dt="2024-12-14T09:14:00.324" v="421" actId="164"/>
          <ac:spMkLst>
            <pc:docMk/>
            <pc:sldMk cId="1626011946" sldId="299"/>
            <ac:spMk id="129" creationId="{15E6929E-CA81-4E29-AD4B-0057C96510C1}"/>
          </ac:spMkLst>
        </pc:spChg>
        <pc:spChg chg="mod ord">
          <ac:chgData name="Kolabkar Sunit - Mumbai-MR" userId="b707ad30-ab06-4691-aca7-810a1ea72cda" providerId="ADAL" clId="{FDC8BE06-5341-40F0-835C-D240F9913C4A}" dt="2024-12-14T09:14:00.324" v="421" actId="164"/>
          <ac:spMkLst>
            <pc:docMk/>
            <pc:sldMk cId="1626011946" sldId="299"/>
            <ac:spMk id="130" creationId="{71802C78-F38F-4F5B-88C3-E513299CD217}"/>
          </ac:spMkLst>
        </pc:spChg>
        <pc:spChg chg="mod">
          <ac:chgData name="Kolabkar Sunit - Mumbai-MR" userId="b707ad30-ab06-4691-aca7-810a1ea72cda" providerId="ADAL" clId="{FDC8BE06-5341-40F0-835C-D240F9913C4A}" dt="2024-12-14T09:13:32.277" v="415" actId="164"/>
          <ac:spMkLst>
            <pc:docMk/>
            <pc:sldMk cId="1626011946" sldId="299"/>
            <ac:spMk id="139" creationId="{C8086AF3-0FC6-4083-A6F5-90A8E68ADAD7}"/>
          </ac:spMkLst>
        </pc:spChg>
        <pc:spChg chg="mod">
          <ac:chgData name="Kolabkar Sunit - Mumbai-MR" userId="b707ad30-ab06-4691-aca7-810a1ea72cda" providerId="ADAL" clId="{FDC8BE06-5341-40F0-835C-D240F9913C4A}" dt="2024-12-14T09:13:32.277" v="415" actId="164"/>
          <ac:spMkLst>
            <pc:docMk/>
            <pc:sldMk cId="1626011946" sldId="299"/>
            <ac:spMk id="140" creationId="{632F9904-C698-484B-BC92-9F2C00EAA893}"/>
          </ac:spMkLst>
        </pc:spChg>
        <pc:grpChg chg="mod">
          <ac:chgData name="Kolabkar Sunit - Mumbai-MR" userId="b707ad30-ab06-4691-aca7-810a1ea72cda" providerId="ADAL" clId="{FDC8BE06-5341-40F0-835C-D240F9913C4A}" dt="2024-12-14T09:14:15.119" v="425" actId="164"/>
          <ac:grpSpMkLst>
            <pc:docMk/>
            <pc:sldMk cId="1626011946" sldId="299"/>
            <ac:grpSpMk id="4" creationId="{8156961C-9C0C-4663-81C8-E8D7066A9F1A}"/>
          </ac:grpSpMkLst>
        </pc:grpChg>
        <pc:grpChg chg="add mod">
          <ac:chgData name="Kolabkar Sunit - Mumbai-MR" userId="b707ad30-ab06-4691-aca7-810a1ea72cda" providerId="ADAL" clId="{FDC8BE06-5341-40F0-835C-D240F9913C4A}" dt="2024-12-14T09:14:00.324" v="421" actId="164"/>
          <ac:grpSpMkLst>
            <pc:docMk/>
            <pc:sldMk cId="1626011946" sldId="299"/>
            <ac:grpSpMk id="5" creationId="{A2FFACC5-6A05-E2A6-644B-E0CE86CD3F89}"/>
          </ac:grpSpMkLst>
        </pc:grpChg>
        <pc:grpChg chg="add mod">
          <ac:chgData name="Kolabkar Sunit - Mumbai-MR" userId="b707ad30-ab06-4691-aca7-810a1ea72cda" providerId="ADAL" clId="{FDC8BE06-5341-40F0-835C-D240F9913C4A}" dt="2024-12-14T09:14:00.324" v="421" actId="164"/>
          <ac:grpSpMkLst>
            <pc:docMk/>
            <pc:sldMk cId="1626011946" sldId="299"/>
            <ac:grpSpMk id="6" creationId="{717A2FD2-7199-8E4F-8665-2FB55B4F533D}"/>
          </ac:grpSpMkLst>
        </pc:grpChg>
        <pc:grpChg chg="add mod">
          <ac:chgData name="Kolabkar Sunit - Mumbai-MR" userId="b707ad30-ab06-4691-aca7-810a1ea72cda" providerId="ADAL" clId="{FDC8BE06-5341-40F0-835C-D240F9913C4A}" dt="2024-12-14T09:14:15.119" v="425" actId="164"/>
          <ac:grpSpMkLst>
            <pc:docMk/>
            <pc:sldMk cId="1626011946" sldId="299"/>
            <ac:grpSpMk id="11" creationId="{9AFE38A1-85D3-7937-B970-A4447CA5780A}"/>
          </ac:grpSpMkLst>
        </pc:grpChg>
        <pc:grpChg chg="mod">
          <ac:chgData name="Kolabkar Sunit - Mumbai-MR" userId="b707ad30-ab06-4691-aca7-810a1ea72cda" providerId="ADAL" clId="{FDC8BE06-5341-40F0-835C-D240F9913C4A}" dt="2024-12-14T09:13:32.277" v="415" actId="164"/>
          <ac:grpSpMkLst>
            <pc:docMk/>
            <pc:sldMk cId="1626011946" sldId="299"/>
            <ac:grpSpMk id="121" creationId="{8B6CAEDE-D4FD-413C-AC22-86186D67B427}"/>
          </ac:grpSpMkLst>
        </pc:grpChg>
      </pc:sldChg>
      <pc:sldChg chg="del ord">
        <pc:chgData name="Kolabkar Sunit - Mumbai-MR" userId="b707ad30-ab06-4691-aca7-810a1ea72cda" providerId="ADAL" clId="{FDC8BE06-5341-40F0-835C-D240F9913C4A}" dt="2024-12-14T10:51:35.451" v="860" actId="47"/>
        <pc:sldMkLst>
          <pc:docMk/>
          <pc:sldMk cId="3502653869" sldId="300"/>
        </pc:sldMkLst>
      </pc:sldChg>
      <pc:sldChg chg="addSp delSp modSp mod">
        <pc:chgData name="Kolabkar Sunit - Mumbai-MR" userId="b707ad30-ab06-4691-aca7-810a1ea72cda" providerId="ADAL" clId="{FDC8BE06-5341-40F0-835C-D240F9913C4A}" dt="2024-12-14T11:06:46.558" v="1064" actId="255"/>
        <pc:sldMkLst>
          <pc:docMk/>
          <pc:sldMk cId="1996517397" sldId="302"/>
        </pc:sldMkLst>
        <pc:spChg chg="add del mod">
          <ac:chgData name="Kolabkar Sunit - Mumbai-MR" userId="b707ad30-ab06-4691-aca7-810a1ea72cda" providerId="ADAL" clId="{FDC8BE06-5341-40F0-835C-D240F9913C4A}" dt="2024-12-14T10:45:08.676" v="622" actId="478"/>
          <ac:spMkLst>
            <pc:docMk/>
            <pc:sldMk cId="1996517397" sldId="302"/>
            <ac:spMk id="2" creationId="{0503EE8E-8E82-5203-1439-B0C36BF5DE55}"/>
          </ac:spMkLst>
        </pc:spChg>
        <pc:spChg chg="add mod">
          <ac:chgData name="Kolabkar Sunit - Mumbai-MR" userId="b707ad30-ab06-4691-aca7-810a1ea72cda" providerId="ADAL" clId="{FDC8BE06-5341-40F0-835C-D240F9913C4A}" dt="2024-12-14T10:45:12.215" v="627" actId="20577"/>
          <ac:spMkLst>
            <pc:docMk/>
            <pc:sldMk cId="1996517397" sldId="302"/>
            <ac:spMk id="3" creationId="{DCD0CAFE-275D-2F92-9FEE-462F5E3D9E49}"/>
          </ac:spMkLst>
        </pc:spChg>
        <pc:graphicFrameChg chg="mod">
          <ac:chgData name="Kolabkar Sunit - Mumbai-MR" userId="b707ad30-ab06-4691-aca7-810a1ea72cda" providerId="ADAL" clId="{FDC8BE06-5341-40F0-835C-D240F9913C4A}" dt="2024-12-14T11:06:46.558" v="1064" actId="255"/>
          <ac:graphicFrameMkLst>
            <pc:docMk/>
            <pc:sldMk cId="1996517397" sldId="302"/>
            <ac:graphicFrameMk id="16" creationId="{35295D9C-9722-4862-B978-B3673991BCAD}"/>
          </ac:graphicFrameMkLst>
        </pc:graphicFrameChg>
      </pc:sldChg>
      <pc:sldChg chg="modSp del mod ord modShow modNotes">
        <pc:chgData name="Kolabkar Sunit - Mumbai-MR" userId="b707ad30-ab06-4691-aca7-810a1ea72cda" providerId="ADAL" clId="{FDC8BE06-5341-40F0-835C-D240F9913C4A}" dt="2024-12-14T10:51:35.451" v="860" actId="47"/>
        <pc:sldMkLst>
          <pc:docMk/>
          <pc:sldMk cId="3487527886" sldId="304"/>
        </pc:sldMkLst>
        <pc:graphicFrameChg chg="mod">
          <ac:chgData name="Kolabkar Sunit - Mumbai-MR" userId="b707ad30-ab06-4691-aca7-810a1ea72cda" providerId="ADAL" clId="{FDC8BE06-5341-40F0-835C-D240F9913C4A}" dt="2024-12-14T08:10:51.649" v="72" actId="1076"/>
          <ac:graphicFrameMkLst>
            <pc:docMk/>
            <pc:sldMk cId="3487527886" sldId="304"/>
            <ac:graphicFrameMk id="3" creationId="{3E0DD007-C6BE-4689-A99A-7F783D7229EB}"/>
          </ac:graphicFrameMkLst>
        </pc:graphicFrameChg>
      </pc:sldChg>
      <pc:sldChg chg="del ord">
        <pc:chgData name="Kolabkar Sunit - Mumbai-MR" userId="b707ad30-ab06-4691-aca7-810a1ea72cda" providerId="ADAL" clId="{FDC8BE06-5341-40F0-835C-D240F9913C4A}" dt="2024-12-14T10:51:35.451" v="860" actId="47"/>
        <pc:sldMkLst>
          <pc:docMk/>
          <pc:sldMk cId="1838118568" sldId="305"/>
        </pc:sldMkLst>
      </pc:sldChg>
      <pc:sldChg chg="add del setBg">
        <pc:chgData name="Kolabkar Sunit - Mumbai-MR" userId="b707ad30-ab06-4691-aca7-810a1ea72cda" providerId="ADAL" clId="{FDC8BE06-5341-40F0-835C-D240F9913C4A}" dt="2024-12-14T08:12:59.607" v="74"/>
        <pc:sldMkLst>
          <pc:docMk/>
          <pc:sldMk cId="2046673881" sldId="306"/>
        </pc:sldMkLst>
      </pc:sldChg>
      <pc:sldChg chg="addSp delSp modSp add mod modAnim">
        <pc:chgData name="Kolabkar Sunit - Mumbai-MR" userId="b707ad30-ab06-4691-aca7-810a1ea72cda" providerId="ADAL" clId="{FDC8BE06-5341-40F0-835C-D240F9913C4A}" dt="2024-12-14T10:45:18.564" v="633" actId="20577"/>
        <pc:sldMkLst>
          <pc:docMk/>
          <pc:sldMk cId="3812757776" sldId="306"/>
        </pc:sldMkLst>
        <pc:spChg chg="add del mod">
          <ac:chgData name="Kolabkar Sunit - Mumbai-MR" userId="b707ad30-ab06-4691-aca7-810a1ea72cda" providerId="ADAL" clId="{FDC8BE06-5341-40F0-835C-D240F9913C4A}" dt="2024-12-14T10:45:16.235" v="628" actId="478"/>
          <ac:spMkLst>
            <pc:docMk/>
            <pc:sldMk cId="3812757776" sldId="306"/>
            <ac:spMk id="3" creationId="{70EDCC13-303D-6CD9-5EB9-DEDDA4FEE17A}"/>
          </ac:spMkLst>
        </pc:spChg>
        <pc:spChg chg="mod">
          <ac:chgData name="Kolabkar Sunit - Mumbai-MR" userId="b707ad30-ab06-4691-aca7-810a1ea72cda" providerId="ADAL" clId="{FDC8BE06-5341-40F0-835C-D240F9913C4A}" dt="2024-12-14T08:19:04.329" v="110" actId="18245"/>
          <ac:spMkLst>
            <pc:docMk/>
            <pc:sldMk cId="3812757776" sldId="306"/>
            <ac:spMk id="4" creationId="{AC99E4F0-F4AE-1D75-C462-FC6A03E18B33}"/>
          </ac:spMkLst>
        </pc:spChg>
        <pc:spChg chg="mod">
          <ac:chgData name="Kolabkar Sunit - Mumbai-MR" userId="b707ad30-ab06-4691-aca7-810a1ea72cda" providerId="ADAL" clId="{FDC8BE06-5341-40F0-835C-D240F9913C4A}" dt="2024-12-14T08:19:04.329" v="110" actId="18245"/>
          <ac:spMkLst>
            <pc:docMk/>
            <pc:sldMk cId="3812757776" sldId="306"/>
            <ac:spMk id="5" creationId="{E6209847-C0CE-B928-95DF-3279ECD9129A}"/>
          </ac:spMkLst>
        </pc:spChg>
        <pc:spChg chg="mod">
          <ac:chgData name="Kolabkar Sunit - Mumbai-MR" userId="b707ad30-ab06-4691-aca7-810a1ea72cda" providerId="ADAL" clId="{FDC8BE06-5341-40F0-835C-D240F9913C4A}" dt="2024-12-14T08:19:04.329" v="110" actId="18245"/>
          <ac:spMkLst>
            <pc:docMk/>
            <pc:sldMk cId="3812757776" sldId="306"/>
            <ac:spMk id="6" creationId="{9C0FF9D0-968C-3ED2-5125-905853B70654}"/>
          </ac:spMkLst>
        </pc:spChg>
        <pc:spChg chg="mod">
          <ac:chgData name="Kolabkar Sunit - Mumbai-MR" userId="b707ad30-ab06-4691-aca7-810a1ea72cda" providerId="ADAL" clId="{FDC8BE06-5341-40F0-835C-D240F9913C4A}" dt="2024-12-14T08:19:04.329" v="110" actId="18245"/>
          <ac:spMkLst>
            <pc:docMk/>
            <pc:sldMk cId="3812757776" sldId="306"/>
            <ac:spMk id="8" creationId="{3E0B5D64-D8F5-D9C3-951A-F35AF25F59E8}"/>
          </ac:spMkLst>
        </pc:spChg>
        <pc:spChg chg="mod">
          <ac:chgData name="Kolabkar Sunit - Mumbai-MR" userId="b707ad30-ab06-4691-aca7-810a1ea72cda" providerId="ADAL" clId="{FDC8BE06-5341-40F0-835C-D240F9913C4A}" dt="2024-12-14T08:19:04.329" v="110" actId="18245"/>
          <ac:spMkLst>
            <pc:docMk/>
            <pc:sldMk cId="3812757776" sldId="306"/>
            <ac:spMk id="12" creationId="{9BD15C24-308C-1F97-95F2-908534667240}"/>
          </ac:spMkLst>
        </pc:spChg>
        <pc:spChg chg="mod">
          <ac:chgData name="Kolabkar Sunit - Mumbai-MR" userId="b707ad30-ab06-4691-aca7-810a1ea72cda" providerId="ADAL" clId="{FDC8BE06-5341-40F0-835C-D240F9913C4A}" dt="2024-12-14T08:19:04.329" v="110" actId="18245"/>
          <ac:spMkLst>
            <pc:docMk/>
            <pc:sldMk cId="3812757776" sldId="306"/>
            <ac:spMk id="13" creationId="{98AE8AFE-E9BD-F021-68D7-709EA36A95EF}"/>
          </ac:spMkLst>
        </pc:spChg>
        <pc:spChg chg="mod">
          <ac:chgData name="Kolabkar Sunit - Mumbai-MR" userId="b707ad30-ab06-4691-aca7-810a1ea72cda" providerId="ADAL" clId="{FDC8BE06-5341-40F0-835C-D240F9913C4A}" dt="2024-12-14T08:19:04.329" v="110" actId="18245"/>
          <ac:spMkLst>
            <pc:docMk/>
            <pc:sldMk cId="3812757776" sldId="306"/>
            <ac:spMk id="14" creationId="{F7C3A455-7331-4F53-4944-7A873D20F431}"/>
          </ac:spMkLst>
        </pc:spChg>
        <pc:spChg chg="mod">
          <ac:chgData name="Kolabkar Sunit - Mumbai-MR" userId="b707ad30-ab06-4691-aca7-810a1ea72cda" providerId="ADAL" clId="{FDC8BE06-5341-40F0-835C-D240F9913C4A}" dt="2024-12-14T08:19:04.329" v="110" actId="18245"/>
          <ac:spMkLst>
            <pc:docMk/>
            <pc:sldMk cId="3812757776" sldId="306"/>
            <ac:spMk id="15" creationId="{642A17B5-AE12-69A3-3811-4663DA9EAB7F}"/>
          </ac:spMkLst>
        </pc:spChg>
        <pc:spChg chg="mod">
          <ac:chgData name="Kolabkar Sunit - Mumbai-MR" userId="b707ad30-ab06-4691-aca7-810a1ea72cda" providerId="ADAL" clId="{FDC8BE06-5341-40F0-835C-D240F9913C4A}" dt="2024-12-14T09:24:18.569" v="497" actId="14100"/>
          <ac:spMkLst>
            <pc:docMk/>
            <pc:sldMk cId="3812757776" sldId="306"/>
            <ac:spMk id="16" creationId="{D35181AF-5A25-4D24-BFC2-AA41BD267764}"/>
          </ac:spMkLst>
        </pc:spChg>
        <pc:spChg chg="mod">
          <ac:chgData name="Kolabkar Sunit - Mumbai-MR" userId="b707ad30-ab06-4691-aca7-810a1ea72cda" providerId="ADAL" clId="{FDC8BE06-5341-40F0-835C-D240F9913C4A}" dt="2024-12-14T08:19:04.329" v="110" actId="18245"/>
          <ac:spMkLst>
            <pc:docMk/>
            <pc:sldMk cId="3812757776" sldId="306"/>
            <ac:spMk id="17" creationId="{BB360F8D-D1F7-CB89-335E-490A06812C50}"/>
          </ac:spMkLst>
        </pc:spChg>
        <pc:spChg chg="add mod">
          <ac:chgData name="Kolabkar Sunit - Mumbai-MR" userId="b707ad30-ab06-4691-aca7-810a1ea72cda" providerId="ADAL" clId="{FDC8BE06-5341-40F0-835C-D240F9913C4A}" dt="2024-12-14T08:21:45" v="169" actId="164"/>
          <ac:spMkLst>
            <pc:docMk/>
            <pc:sldMk cId="3812757776" sldId="306"/>
            <ac:spMk id="18" creationId="{B6DF8B38-0D86-6EA7-50E8-0DDABF021D2D}"/>
          </ac:spMkLst>
        </pc:spChg>
        <pc:spChg chg="add mod">
          <ac:chgData name="Kolabkar Sunit - Mumbai-MR" userId="b707ad30-ab06-4691-aca7-810a1ea72cda" providerId="ADAL" clId="{FDC8BE06-5341-40F0-835C-D240F9913C4A}" dt="2024-12-14T08:19:15.372" v="113"/>
          <ac:spMkLst>
            <pc:docMk/>
            <pc:sldMk cId="3812757776" sldId="306"/>
            <ac:spMk id="19" creationId="{9916BA2D-88FC-CD3F-0FBB-1EC9A96C66C8}"/>
          </ac:spMkLst>
        </pc:spChg>
        <pc:spChg chg="add mod">
          <ac:chgData name="Kolabkar Sunit - Mumbai-MR" userId="b707ad30-ab06-4691-aca7-810a1ea72cda" providerId="ADAL" clId="{FDC8BE06-5341-40F0-835C-D240F9913C4A}" dt="2024-12-14T10:45:18.564" v="633" actId="20577"/>
          <ac:spMkLst>
            <pc:docMk/>
            <pc:sldMk cId="3812757776" sldId="306"/>
            <ac:spMk id="19" creationId="{A393B01B-B4BA-66AD-57E7-361CE67D1F64}"/>
          </ac:spMkLst>
        </pc:spChg>
        <pc:spChg chg="add mod">
          <ac:chgData name="Kolabkar Sunit - Mumbai-MR" userId="b707ad30-ab06-4691-aca7-810a1ea72cda" providerId="ADAL" clId="{FDC8BE06-5341-40F0-835C-D240F9913C4A}" dt="2024-12-14T08:22:03.105" v="173" actId="164"/>
          <ac:spMkLst>
            <pc:docMk/>
            <pc:sldMk cId="3812757776" sldId="306"/>
            <ac:spMk id="20" creationId="{96712096-38C4-6483-5588-5A0F6423C95C}"/>
          </ac:spMkLst>
        </pc:spChg>
        <pc:grpChg chg="mod">
          <ac:chgData name="Kolabkar Sunit - Mumbai-MR" userId="b707ad30-ab06-4691-aca7-810a1ea72cda" providerId="ADAL" clId="{FDC8BE06-5341-40F0-835C-D240F9913C4A}" dt="2024-12-14T08:21:45" v="169" actId="164"/>
          <ac:grpSpMkLst>
            <pc:docMk/>
            <pc:sldMk cId="3812757776" sldId="306"/>
            <ac:grpSpMk id="2" creationId="{ADEF2775-F2F9-258C-D94B-E635D3DC6542}"/>
          </ac:grpSpMkLst>
        </pc:grpChg>
        <pc:grpChg chg="add mod">
          <ac:chgData name="Kolabkar Sunit - Mumbai-MR" userId="b707ad30-ab06-4691-aca7-810a1ea72cda" providerId="ADAL" clId="{FDC8BE06-5341-40F0-835C-D240F9913C4A}" dt="2024-12-14T08:22:03.105" v="173" actId="164"/>
          <ac:grpSpMkLst>
            <pc:docMk/>
            <pc:sldMk cId="3812757776" sldId="306"/>
            <ac:grpSpMk id="21" creationId="{57036942-419E-A5F8-374F-E3227CC3C825}"/>
          </ac:grpSpMkLst>
        </pc:grpChg>
        <pc:grpChg chg="add mod">
          <ac:chgData name="Kolabkar Sunit - Mumbai-MR" userId="b707ad30-ab06-4691-aca7-810a1ea72cda" providerId="ADAL" clId="{FDC8BE06-5341-40F0-835C-D240F9913C4A}" dt="2024-12-14T09:23:59.876" v="493" actId="14100"/>
          <ac:grpSpMkLst>
            <pc:docMk/>
            <pc:sldMk cId="3812757776" sldId="306"/>
            <ac:grpSpMk id="22" creationId="{04BCAFA8-FA61-E762-B3CD-AA5FFBD19453}"/>
          </ac:grpSpMkLst>
        </pc:grpChg>
        <pc:grpChg chg="add mod">
          <ac:chgData name="Kolabkar Sunit - Mumbai-MR" userId="b707ad30-ab06-4691-aca7-810a1ea72cda" providerId="ADAL" clId="{FDC8BE06-5341-40F0-835C-D240F9913C4A}" dt="2024-12-14T09:24:12.657" v="496" actId="1076"/>
          <ac:grpSpMkLst>
            <pc:docMk/>
            <pc:sldMk cId="3812757776" sldId="306"/>
            <ac:grpSpMk id="23" creationId="{F89C7B98-BABC-65B2-2392-D578E5756673}"/>
          </ac:grpSpMkLst>
        </pc:grpChg>
        <pc:graphicFrameChg chg="del mod modGraphic">
          <ac:chgData name="Kolabkar Sunit - Mumbai-MR" userId="b707ad30-ab06-4691-aca7-810a1ea72cda" providerId="ADAL" clId="{FDC8BE06-5341-40F0-835C-D240F9913C4A}" dt="2024-12-14T08:19:04.329" v="110" actId="18245"/>
          <ac:graphicFrameMkLst>
            <pc:docMk/>
            <pc:sldMk cId="3812757776" sldId="306"/>
            <ac:graphicFrameMk id="3" creationId="{3E0DD007-C6BE-4689-A99A-7F783D7229EB}"/>
          </ac:graphicFrameMkLst>
        </pc:graphicFrameChg>
        <pc:graphicFrameChg chg="mod modGraphic">
          <ac:chgData name="Kolabkar Sunit - Mumbai-MR" userId="b707ad30-ab06-4691-aca7-810a1ea72cda" providerId="ADAL" clId="{FDC8BE06-5341-40F0-835C-D240F9913C4A}" dt="2024-12-14T09:13:03.806" v="411" actId="164"/>
          <ac:graphicFrameMkLst>
            <pc:docMk/>
            <pc:sldMk cId="3812757776" sldId="306"/>
            <ac:graphicFrameMk id="11" creationId="{864718FF-B349-4FCF-8636-15A2360F13F6}"/>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A3DE74-0E7C-465A-85AB-7DFE1397521E}" type="doc">
      <dgm:prSet loTypeId="urn:diagrams.loki3.com/BracketList" loCatId="list" qsTypeId="urn:microsoft.com/office/officeart/2005/8/quickstyle/simple1" qsCatId="simple" csTypeId="urn:microsoft.com/office/officeart/2005/8/colors/accent2_2" csCatId="accent2" phldr="1"/>
      <dgm:spPr/>
      <dgm:t>
        <a:bodyPr/>
        <a:lstStyle/>
        <a:p>
          <a:endParaRPr lang="en-US"/>
        </a:p>
      </dgm:t>
    </dgm:pt>
    <dgm:pt modelId="{59DA0BA1-E987-41B2-AA11-E77CDADF2071}">
      <dgm:prSet custT="1"/>
      <dgm:spPr/>
      <dgm:t>
        <a:bodyPr/>
        <a:lstStyle/>
        <a:p>
          <a:pPr rtl="0"/>
          <a:r>
            <a:rPr lang="en-US" sz="1600" b="1" dirty="0">
              <a:solidFill>
                <a:schemeClr val="accent6">
                  <a:lumMod val="50000"/>
                </a:schemeClr>
              </a:solidFill>
              <a:latin typeface="Trebuchet MS" panose="020B0603020202020204" pitchFamily="34" charset="0"/>
            </a:rPr>
            <a:t>Acquisition of Stake</a:t>
          </a:r>
          <a:endParaRPr lang="en-IN" sz="1600" b="1" dirty="0">
            <a:solidFill>
              <a:schemeClr val="accent6">
                <a:lumMod val="50000"/>
              </a:schemeClr>
            </a:solidFill>
            <a:latin typeface="Trebuchet MS" panose="020B0603020202020204" pitchFamily="34" charset="0"/>
          </a:endParaRPr>
        </a:p>
      </dgm:t>
    </dgm:pt>
    <dgm:pt modelId="{BE7B6670-A106-4AD3-BF0B-5539012357E7}" type="parTrans" cxnId="{797C862E-20B0-479E-BB51-E81680448810}">
      <dgm:prSet/>
      <dgm:spPr/>
      <dgm:t>
        <a:bodyPr/>
        <a:lstStyle/>
        <a:p>
          <a:endParaRPr lang="en-US"/>
        </a:p>
      </dgm:t>
    </dgm:pt>
    <dgm:pt modelId="{8034F7B1-63AD-4F01-BBEF-0A98E1141FDA}" type="sibTrans" cxnId="{797C862E-20B0-479E-BB51-E81680448810}">
      <dgm:prSet/>
      <dgm:spPr/>
      <dgm:t>
        <a:bodyPr/>
        <a:lstStyle/>
        <a:p>
          <a:endParaRPr lang="en-US"/>
        </a:p>
      </dgm:t>
    </dgm:pt>
    <dgm:pt modelId="{978CF1D2-EE55-4BAF-BEEA-30707AAD4A38}">
      <dgm:prSet custT="1"/>
      <dgm:spPr>
        <a:solidFill>
          <a:schemeClr val="bg1">
            <a:lumMod val="65000"/>
          </a:schemeClr>
        </a:solidFill>
      </dgm:spPr>
      <dgm:t>
        <a:bodyPr/>
        <a:lstStyle/>
        <a:p>
          <a:pPr rtl="0">
            <a:lnSpc>
              <a:spcPct val="100000"/>
            </a:lnSpc>
            <a:spcBef>
              <a:spcPts val="600"/>
            </a:spcBef>
            <a:spcAft>
              <a:spcPts val="600"/>
            </a:spcAft>
          </a:pPr>
          <a:r>
            <a:rPr lang="en-US" sz="1600" dirty="0">
              <a:latin typeface="Trebuchet MS" panose="020B0603020202020204" pitchFamily="34" charset="0"/>
            </a:rPr>
            <a:t>Venture Capital Firm</a:t>
          </a:r>
          <a:endParaRPr lang="en-IN" sz="1600" dirty="0">
            <a:latin typeface="Trebuchet MS" panose="020B0603020202020204" pitchFamily="34" charset="0"/>
          </a:endParaRPr>
        </a:p>
      </dgm:t>
    </dgm:pt>
    <dgm:pt modelId="{07563231-7D17-4F49-960F-B124B6D593B2}" type="parTrans" cxnId="{21E78025-B1FF-43E0-8957-B3656DB9268F}">
      <dgm:prSet/>
      <dgm:spPr/>
      <dgm:t>
        <a:bodyPr/>
        <a:lstStyle/>
        <a:p>
          <a:endParaRPr lang="en-US"/>
        </a:p>
      </dgm:t>
    </dgm:pt>
    <dgm:pt modelId="{61CF557C-2CA4-4D56-BD00-5C168E49371D}" type="sibTrans" cxnId="{21E78025-B1FF-43E0-8957-B3656DB9268F}">
      <dgm:prSet/>
      <dgm:spPr/>
      <dgm:t>
        <a:bodyPr/>
        <a:lstStyle/>
        <a:p>
          <a:endParaRPr lang="en-US"/>
        </a:p>
      </dgm:t>
    </dgm:pt>
    <dgm:pt modelId="{9BC76A88-6313-42A5-ACE3-3198735CD174}">
      <dgm:prSet custT="1"/>
      <dgm:spPr>
        <a:solidFill>
          <a:schemeClr val="bg1">
            <a:lumMod val="65000"/>
          </a:schemeClr>
        </a:solidFill>
      </dgm:spPr>
      <dgm:t>
        <a:bodyPr/>
        <a:lstStyle/>
        <a:p>
          <a:pPr rtl="0">
            <a:lnSpc>
              <a:spcPct val="100000"/>
            </a:lnSpc>
            <a:spcBef>
              <a:spcPts val="600"/>
            </a:spcBef>
            <a:spcAft>
              <a:spcPts val="600"/>
            </a:spcAft>
          </a:pPr>
          <a:r>
            <a:rPr lang="en-US" sz="1600" dirty="0">
              <a:latin typeface="Trebuchet MS" panose="020B0603020202020204" pitchFamily="34" charset="0"/>
            </a:rPr>
            <a:t>Approached XYZ consultants to evaluate acquisition value</a:t>
          </a:r>
          <a:endParaRPr lang="en-IN" sz="1600" dirty="0">
            <a:latin typeface="Trebuchet MS" panose="020B0603020202020204" pitchFamily="34" charset="0"/>
          </a:endParaRPr>
        </a:p>
      </dgm:t>
    </dgm:pt>
    <dgm:pt modelId="{94241938-FE26-4E35-8A39-55E1B1E27275}" type="parTrans" cxnId="{64D32DB2-1731-44F3-B64B-B622DD2F7797}">
      <dgm:prSet/>
      <dgm:spPr/>
      <dgm:t>
        <a:bodyPr/>
        <a:lstStyle/>
        <a:p>
          <a:endParaRPr lang="en-US"/>
        </a:p>
      </dgm:t>
    </dgm:pt>
    <dgm:pt modelId="{59055699-D655-4A78-8DB1-810F3787B3BD}" type="sibTrans" cxnId="{64D32DB2-1731-44F3-B64B-B622DD2F7797}">
      <dgm:prSet/>
      <dgm:spPr/>
      <dgm:t>
        <a:bodyPr/>
        <a:lstStyle/>
        <a:p>
          <a:endParaRPr lang="en-US"/>
        </a:p>
      </dgm:t>
    </dgm:pt>
    <dgm:pt modelId="{5D51C111-E5E4-4A32-845C-590D8BD4EA02}">
      <dgm:prSet custT="1"/>
      <dgm:spPr>
        <a:solidFill>
          <a:schemeClr val="bg1">
            <a:lumMod val="65000"/>
          </a:schemeClr>
        </a:solidFill>
      </dgm:spPr>
      <dgm:t>
        <a:bodyPr/>
        <a:lstStyle/>
        <a:p>
          <a:pPr rtl="0">
            <a:lnSpc>
              <a:spcPct val="100000"/>
            </a:lnSpc>
            <a:spcBef>
              <a:spcPts val="600"/>
            </a:spcBef>
            <a:spcAft>
              <a:spcPts val="600"/>
            </a:spcAft>
          </a:pPr>
          <a:r>
            <a:rPr lang="en-US" sz="1600" dirty="0">
              <a:latin typeface="Trebuchet MS" panose="020B0603020202020204" pitchFamily="34" charset="0"/>
            </a:rPr>
            <a:t>25% stake in Health Insurance Co.</a:t>
          </a:r>
          <a:endParaRPr lang="en-IN" sz="1600" dirty="0">
            <a:latin typeface="Trebuchet MS" panose="020B0603020202020204" pitchFamily="34" charset="0"/>
          </a:endParaRPr>
        </a:p>
      </dgm:t>
    </dgm:pt>
    <dgm:pt modelId="{60DE5CBC-0B52-4738-BA51-4201B1258A8E}" type="parTrans" cxnId="{7B4E522F-2107-4AAA-87D1-C15950224635}">
      <dgm:prSet/>
      <dgm:spPr/>
      <dgm:t>
        <a:bodyPr/>
        <a:lstStyle/>
        <a:p>
          <a:endParaRPr lang="en-US"/>
        </a:p>
      </dgm:t>
    </dgm:pt>
    <dgm:pt modelId="{9E1ED31B-A9BD-4155-8864-DC563EEFA7B7}" type="sibTrans" cxnId="{7B4E522F-2107-4AAA-87D1-C15950224635}">
      <dgm:prSet/>
      <dgm:spPr/>
      <dgm:t>
        <a:bodyPr/>
        <a:lstStyle/>
        <a:p>
          <a:endParaRPr lang="en-US"/>
        </a:p>
      </dgm:t>
    </dgm:pt>
    <dgm:pt modelId="{705C9318-2538-49EE-A52D-C6CFE7BEAE96}">
      <dgm:prSet custT="1"/>
      <dgm:spPr/>
      <dgm:t>
        <a:bodyPr/>
        <a:lstStyle/>
        <a:p>
          <a:pPr rtl="0"/>
          <a:r>
            <a:rPr lang="en-US" sz="1600" b="1" dirty="0">
              <a:solidFill>
                <a:schemeClr val="accent6">
                  <a:lumMod val="50000"/>
                </a:schemeClr>
              </a:solidFill>
              <a:latin typeface="Trebuchet MS" panose="020B0603020202020204" pitchFamily="34" charset="0"/>
            </a:rPr>
            <a:t>Venture Capital Firms requirement</a:t>
          </a:r>
          <a:endParaRPr lang="en-IN" sz="1600" b="1" dirty="0">
            <a:solidFill>
              <a:schemeClr val="accent6">
                <a:lumMod val="50000"/>
              </a:schemeClr>
            </a:solidFill>
            <a:latin typeface="Trebuchet MS" panose="020B0603020202020204" pitchFamily="34" charset="0"/>
          </a:endParaRPr>
        </a:p>
      </dgm:t>
    </dgm:pt>
    <dgm:pt modelId="{9393039E-1035-499C-A048-FEA5745DAE22}" type="parTrans" cxnId="{20E13842-028C-4D93-B675-DAC192468EE2}">
      <dgm:prSet/>
      <dgm:spPr/>
      <dgm:t>
        <a:bodyPr/>
        <a:lstStyle/>
        <a:p>
          <a:endParaRPr lang="en-US"/>
        </a:p>
      </dgm:t>
    </dgm:pt>
    <dgm:pt modelId="{233C01C9-227D-4880-96AB-4392D8864BE6}" type="sibTrans" cxnId="{20E13842-028C-4D93-B675-DAC192468EE2}">
      <dgm:prSet/>
      <dgm:spPr/>
      <dgm:t>
        <a:bodyPr/>
        <a:lstStyle/>
        <a:p>
          <a:endParaRPr lang="en-US"/>
        </a:p>
      </dgm:t>
    </dgm:pt>
    <dgm:pt modelId="{6181956C-4B61-4810-B754-C62164D955D5}">
      <dgm:prSet custT="1"/>
      <dgm:spPr>
        <a:solidFill>
          <a:srgbClr val="14649F"/>
        </a:solidFill>
      </dgm:spPr>
      <dgm:t>
        <a:bodyPr/>
        <a:lstStyle/>
        <a:p>
          <a:pPr rtl="0">
            <a:lnSpc>
              <a:spcPct val="100000"/>
            </a:lnSpc>
            <a:spcBef>
              <a:spcPts val="600"/>
            </a:spcBef>
            <a:spcAft>
              <a:spcPts val="600"/>
            </a:spcAft>
          </a:pPr>
          <a:r>
            <a:rPr lang="en-US" sz="1600" dirty="0">
              <a:latin typeface="Trebuchet MS" panose="020B0603020202020204" pitchFamily="34" charset="0"/>
            </a:rPr>
            <a:t>At least 5% underestimation of reserves</a:t>
          </a:r>
          <a:endParaRPr lang="en-IN" sz="1600" dirty="0">
            <a:latin typeface="Trebuchet MS" panose="020B0603020202020204" pitchFamily="34" charset="0"/>
          </a:endParaRPr>
        </a:p>
      </dgm:t>
    </dgm:pt>
    <dgm:pt modelId="{1FCA3425-378B-4947-B9E3-ACB26501963E}" type="parTrans" cxnId="{9BD285F5-F37D-438D-B837-D8822CF1020C}">
      <dgm:prSet/>
      <dgm:spPr/>
      <dgm:t>
        <a:bodyPr/>
        <a:lstStyle/>
        <a:p>
          <a:endParaRPr lang="en-US"/>
        </a:p>
      </dgm:t>
    </dgm:pt>
    <dgm:pt modelId="{4122D120-959A-4602-966D-BC132E389D4B}" type="sibTrans" cxnId="{9BD285F5-F37D-438D-B837-D8822CF1020C}">
      <dgm:prSet/>
      <dgm:spPr/>
      <dgm:t>
        <a:bodyPr/>
        <a:lstStyle/>
        <a:p>
          <a:endParaRPr lang="en-US"/>
        </a:p>
      </dgm:t>
    </dgm:pt>
    <dgm:pt modelId="{7494808B-63E7-4223-B52F-4B6E95CFE709}">
      <dgm:prSet custT="1"/>
      <dgm:spPr>
        <a:solidFill>
          <a:srgbClr val="14649F"/>
        </a:solidFill>
      </dgm:spPr>
      <dgm:t>
        <a:bodyPr/>
        <a:lstStyle/>
        <a:p>
          <a:pPr rtl="0">
            <a:lnSpc>
              <a:spcPct val="100000"/>
            </a:lnSpc>
            <a:spcBef>
              <a:spcPts val="600"/>
            </a:spcBef>
            <a:spcAft>
              <a:spcPts val="600"/>
            </a:spcAft>
          </a:pPr>
          <a:r>
            <a:rPr lang="en-US" sz="1600" dirty="0">
              <a:latin typeface="Trebuchet MS" panose="020B0603020202020204" pitchFamily="34" charset="0"/>
            </a:rPr>
            <a:t>Reduce transaction value</a:t>
          </a:r>
          <a:endParaRPr lang="en-IN" sz="1600" dirty="0">
            <a:latin typeface="Trebuchet MS" panose="020B0603020202020204" pitchFamily="34" charset="0"/>
          </a:endParaRPr>
        </a:p>
      </dgm:t>
    </dgm:pt>
    <dgm:pt modelId="{710F6446-3CF2-4F8A-82C7-B4B8F30B588E}" type="parTrans" cxnId="{DFF0F340-652E-40D7-B525-22475562F511}">
      <dgm:prSet/>
      <dgm:spPr/>
      <dgm:t>
        <a:bodyPr/>
        <a:lstStyle/>
        <a:p>
          <a:endParaRPr lang="en-US"/>
        </a:p>
      </dgm:t>
    </dgm:pt>
    <dgm:pt modelId="{C8C3886B-CAB9-4342-8B7A-FDB547B48797}" type="sibTrans" cxnId="{DFF0F340-652E-40D7-B525-22475562F511}">
      <dgm:prSet/>
      <dgm:spPr/>
      <dgm:t>
        <a:bodyPr/>
        <a:lstStyle/>
        <a:p>
          <a:endParaRPr lang="en-US"/>
        </a:p>
      </dgm:t>
    </dgm:pt>
    <dgm:pt modelId="{240640FB-486D-4AB5-ABDC-051E0B70C45A}">
      <dgm:prSet custT="1"/>
      <dgm:spPr/>
      <dgm:t>
        <a:bodyPr/>
        <a:lstStyle/>
        <a:p>
          <a:pPr rtl="0"/>
          <a:r>
            <a:rPr lang="en-US" sz="1600" b="1" dirty="0">
              <a:solidFill>
                <a:schemeClr val="accent6">
                  <a:lumMod val="50000"/>
                </a:schemeClr>
              </a:solidFill>
              <a:latin typeface="Trebuchet MS" panose="020B0603020202020204" pitchFamily="34" charset="0"/>
            </a:rPr>
            <a:t>Actuarial Analysis</a:t>
          </a:r>
          <a:endParaRPr lang="en-IN" sz="1600" b="1" dirty="0">
            <a:solidFill>
              <a:schemeClr val="accent6">
                <a:lumMod val="50000"/>
              </a:schemeClr>
            </a:solidFill>
            <a:latin typeface="Trebuchet MS" panose="020B0603020202020204" pitchFamily="34" charset="0"/>
          </a:endParaRPr>
        </a:p>
      </dgm:t>
    </dgm:pt>
    <dgm:pt modelId="{1C01ADA6-8A85-40BD-91C1-0836F1A6D69A}" type="parTrans" cxnId="{E70FFA8E-FFBF-4A2D-B3E9-B466B76A59CF}">
      <dgm:prSet/>
      <dgm:spPr/>
      <dgm:t>
        <a:bodyPr/>
        <a:lstStyle/>
        <a:p>
          <a:endParaRPr lang="en-US"/>
        </a:p>
      </dgm:t>
    </dgm:pt>
    <dgm:pt modelId="{21DDACC7-59F7-4F44-AC4B-9F85C5B21459}" type="sibTrans" cxnId="{E70FFA8E-FFBF-4A2D-B3E9-B466B76A59CF}">
      <dgm:prSet/>
      <dgm:spPr/>
      <dgm:t>
        <a:bodyPr/>
        <a:lstStyle/>
        <a:p>
          <a:endParaRPr lang="en-US"/>
        </a:p>
      </dgm:t>
    </dgm:pt>
    <dgm:pt modelId="{FDD39C20-AA78-4338-B020-944613BD9D55}">
      <dgm:prSet custT="1"/>
      <dgm:spPr>
        <a:solidFill>
          <a:srgbClr val="14649F"/>
        </a:solidFill>
      </dgm:spPr>
      <dgm:t>
        <a:bodyPr/>
        <a:lstStyle/>
        <a:p>
          <a:pPr rtl="0">
            <a:lnSpc>
              <a:spcPct val="100000"/>
            </a:lnSpc>
            <a:spcBef>
              <a:spcPts val="600"/>
            </a:spcBef>
            <a:spcAft>
              <a:spcPts val="600"/>
            </a:spcAft>
          </a:pPr>
          <a:r>
            <a:rPr lang="en-US" sz="1600" dirty="0">
              <a:latin typeface="Trebuchet MS" panose="020B0603020202020204" pitchFamily="34" charset="0"/>
            </a:rPr>
            <a:t>Margin for prudence</a:t>
          </a:r>
          <a:endParaRPr lang="en-IN" sz="1600" dirty="0">
            <a:latin typeface="Trebuchet MS" panose="020B0603020202020204" pitchFamily="34" charset="0"/>
          </a:endParaRPr>
        </a:p>
      </dgm:t>
    </dgm:pt>
    <dgm:pt modelId="{8105C2EE-A310-4305-8198-BBAC518E8204}" type="parTrans" cxnId="{070EC2A4-8754-4BA0-B449-54900BFC42A8}">
      <dgm:prSet/>
      <dgm:spPr/>
      <dgm:t>
        <a:bodyPr/>
        <a:lstStyle/>
        <a:p>
          <a:endParaRPr lang="en-US"/>
        </a:p>
      </dgm:t>
    </dgm:pt>
    <dgm:pt modelId="{87CB1758-618B-4C46-9B0C-D8FE71AE3A24}" type="sibTrans" cxnId="{070EC2A4-8754-4BA0-B449-54900BFC42A8}">
      <dgm:prSet/>
      <dgm:spPr/>
      <dgm:t>
        <a:bodyPr/>
        <a:lstStyle/>
        <a:p>
          <a:endParaRPr lang="en-US"/>
        </a:p>
      </dgm:t>
    </dgm:pt>
    <dgm:pt modelId="{FB3D8444-761D-4372-8EAF-E0CAF373D918}">
      <dgm:prSet custT="1"/>
      <dgm:spPr>
        <a:solidFill>
          <a:srgbClr val="14649F"/>
        </a:solidFill>
      </dgm:spPr>
      <dgm:t>
        <a:bodyPr/>
        <a:lstStyle/>
        <a:p>
          <a:pPr rtl="0">
            <a:lnSpc>
              <a:spcPct val="100000"/>
            </a:lnSpc>
            <a:spcBef>
              <a:spcPts val="600"/>
            </a:spcBef>
            <a:spcAft>
              <a:spcPts val="600"/>
            </a:spcAft>
          </a:pPr>
          <a:r>
            <a:rPr lang="en-US" sz="1600" dirty="0">
              <a:latin typeface="Trebuchet MS" panose="020B0603020202020204" pitchFamily="34" charset="0"/>
            </a:rPr>
            <a:t>In line with expectation</a:t>
          </a:r>
          <a:endParaRPr lang="en-IN" sz="1600" dirty="0">
            <a:latin typeface="Trebuchet MS" panose="020B0603020202020204" pitchFamily="34" charset="0"/>
          </a:endParaRPr>
        </a:p>
      </dgm:t>
    </dgm:pt>
    <dgm:pt modelId="{38337AA2-B7B0-4F56-AD1A-2467AECBA920}" type="parTrans" cxnId="{50E83DF0-63A8-4131-9FF9-3E364E74B754}">
      <dgm:prSet/>
      <dgm:spPr/>
      <dgm:t>
        <a:bodyPr/>
        <a:lstStyle/>
        <a:p>
          <a:endParaRPr lang="en-US"/>
        </a:p>
      </dgm:t>
    </dgm:pt>
    <dgm:pt modelId="{D0B6FEAF-2127-4E0C-AC96-4F3AB7CBBA20}" type="sibTrans" cxnId="{50E83DF0-63A8-4131-9FF9-3E364E74B754}">
      <dgm:prSet/>
      <dgm:spPr/>
      <dgm:t>
        <a:bodyPr/>
        <a:lstStyle/>
        <a:p>
          <a:endParaRPr lang="en-US"/>
        </a:p>
      </dgm:t>
    </dgm:pt>
    <dgm:pt modelId="{8B77781C-3CCD-444B-890F-9119B6E5C08F}">
      <dgm:prSet custT="1"/>
      <dgm:spPr/>
      <dgm:t>
        <a:bodyPr/>
        <a:lstStyle/>
        <a:p>
          <a:pPr rtl="0"/>
          <a:r>
            <a:rPr lang="en-IN" sz="1600" b="1" dirty="0">
              <a:solidFill>
                <a:schemeClr val="accent6">
                  <a:lumMod val="50000"/>
                </a:schemeClr>
              </a:solidFill>
              <a:latin typeface="Trebuchet MS" panose="020B0603020202020204" pitchFamily="34" charset="0"/>
            </a:rPr>
            <a:t>Integrity vs. Influence: Ethical Decision Making</a:t>
          </a:r>
        </a:p>
      </dgm:t>
    </dgm:pt>
    <dgm:pt modelId="{AFB71E7F-73D1-4AF0-AC20-BA6ACD65CD86}" type="parTrans" cxnId="{5C82A55F-BBCE-401E-AE63-6263599BDF03}">
      <dgm:prSet/>
      <dgm:spPr/>
      <dgm:t>
        <a:bodyPr/>
        <a:lstStyle/>
        <a:p>
          <a:endParaRPr lang="en-US"/>
        </a:p>
      </dgm:t>
    </dgm:pt>
    <dgm:pt modelId="{600B2ED7-F452-49C7-8E95-77C96A6BDA16}" type="sibTrans" cxnId="{5C82A55F-BBCE-401E-AE63-6263599BDF03}">
      <dgm:prSet/>
      <dgm:spPr/>
      <dgm:t>
        <a:bodyPr/>
        <a:lstStyle/>
        <a:p>
          <a:endParaRPr lang="en-US"/>
        </a:p>
      </dgm:t>
    </dgm:pt>
    <dgm:pt modelId="{CEC27E91-705C-4568-AB53-C79008B10837}">
      <dgm:prSet custT="1"/>
      <dgm:spPr>
        <a:solidFill>
          <a:srgbClr val="14649F"/>
        </a:solidFill>
      </dgm:spPr>
      <dgm:t>
        <a:bodyPr/>
        <a:lstStyle/>
        <a:p>
          <a:pPr rtl="0">
            <a:lnSpc>
              <a:spcPct val="100000"/>
            </a:lnSpc>
            <a:spcBef>
              <a:spcPts val="600"/>
            </a:spcBef>
            <a:spcAft>
              <a:spcPts val="600"/>
            </a:spcAft>
          </a:pPr>
          <a:r>
            <a:rPr lang="en-IN" sz="1600" dirty="0">
              <a:latin typeface="Trebuchet MS" panose="020B0603020202020204" pitchFamily="34" charset="0"/>
            </a:rPr>
            <a:t>Strong Moral Principles</a:t>
          </a:r>
        </a:p>
      </dgm:t>
    </dgm:pt>
    <dgm:pt modelId="{A0150799-7608-4068-979B-D372C8B3CD71}" type="parTrans" cxnId="{1C2BF500-F998-4659-BC4C-2B83BC1E2522}">
      <dgm:prSet/>
      <dgm:spPr/>
      <dgm:t>
        <a:bodyPr/>
        <a:lstStyle/>
        <a:p>
          <a:endParaRPr lang="en-US"/>
        </a:p>
      </dgm:t>
    </dgm:pt>
    <dgm:pt modelId="{5EEE6069-F00E-4D9C-9976-3917BFC75B26}" type="sibTrans" cxnId="{1C2BF500-F998-4659-BC4C-2B83BC1E2522}">
      <dgm:prSet/>
      <dgm:spPr/>
      <dgm:t>
        <a:bodyPr/>
        <a:lstStyle/>
        <a:p>
          <a:endParaRPr lang="en-US"/>
        </a:p>
      </dgm:t>
    </dgm:pt>
    <dgm:pt modelId="{B39BAF1B-97F1-4AE0-BF94-9CC13BDADE21}">
      <dgm:prSet custT="1"/>
      <dgm:spPr>
        <a:solidFill>
          <a:srgbClr val="14649F"/>
        </a:solidFill>
      </dgm:spPr>
      <dgm:t>
        <a:bodyPr/>
        <a:lstStyle/>
        <a:p>
          <a:pPr rtl="0">
            <a:lnSpc>
              <a:spcPct val="100000"/>
            </a:lnSpc>
            <a:spcBef>
              <a:spcPts val="600"/>
            </a:spcBef>
            <a:spcAft>
              <a:spcPts val="600"/>
            </a:spcAft>
          </a:pPr>
          <a:r>
            <a:rPr lang="en-IN" sz="1600" dirty="0">
              <a:latin typeface="Trebuchet MS" panose="020B0603020202020204" pitchFamily="34" charset="0"/>
            </a:rPr>
            <a:t>Capacity to affect others behaviour</a:t>
          </a:r>
        </a:p>
      </dgm:t>
    </dgm:pt>
    <dgm:pt modelId="{936473A0-458C-47FE-A8EB-8430F42CD62D}" type="parTrans" cxnId="{0C39B4D0-4CC5-4AD3-8523-7E2560ABABA2}">
      <dgm:prSet/>
      <dgm:spPr/>
      <dgm:t>
        <a:bodyPr/>
        <a:lstStyle/>
        <a:p>
          <a:endParaRPr lang="en-US"/>
        </a:p>
      </dgm:t>
    </dgm:pt>
    <dgm:pt modelId="{AA2FD5CB-970D-4DAB-B788-191EB90698C5}" type="sibTrans" cxnId="{0C39B4D0-4CC5-4AD3-8523-7E2560ABABA2}">
      <dgm:prSet/>
      <dgm:spPr/>
      <dgm:t>
        <a:bodyPr/>
        <a:lstStyle/>
        <a:p>
          <a:endParaRPr lang="en-US"/>
        </a:p>
      </dgm:t>
    </dgm:pt>
    <dgm:pt modelId="{AD26EDBF-895C-4BA4-B073-918E0ADEC7B4}">
      <dgm:prSet custT="1"/>
      <dgm:spPr>
        <a:solidFill>
          <a:srgbClr val="14649F"/>
        </a:solidFill>
      </dgm:spPr>
      <dgm:t>
        <a:bodyPr/>
        <a:lstStyle/>
        <a:p>
          <a:pPr rtl="0">
            <a:lnSpc>
              <a:spcPct val="100000"/>
            </a:lnSpc>
            <a:spcBef>
              <a:spcPts val="600"/>
            </a:spcBef>
            <a:spcAft>
              <a:spcPts val="600"/>
            </a:spcAft>
          </a:pPr>
          <a:r>
            <a:rPr lang="en-IN" sz="1600" dirty="0">
              <a:latin typeface="Trebuchet MS" panose="020B0603020202020204" pitchFamily="34" charset="0"/>
            </a:rPr>
            <a:t>Evaluating and choosing among alternatives</a:t>
          </a:r>
        </a:p>
      </dgm:t>
    </dgm:pt>
    <dgm:pt modelId="{388E4968-B502-4DF4-9BE1-AD0ABF66F1B2}" type="parTrans" cxnId="{5724AF32-CD12-4C82-B756-8EDCABD84DD7}">
      <dgm:prSet/>
      <dgm:spPr/>
      <dgm:t>
        <a:bodyPr/>
        <a:lstStyle/>
        <a:p>
          <a:endParaRPr lang="en-US"/>
        </a:p>
      </dgm:t>
    </dgm:pt>
    <dgm:pt modelId="{D0AD2194-DCC8-4C32-88E6-A801C02C91A5}" type="sibTrans" cxnId="{5724AF32-CD12-4C82-B756-8EDCABD84DD7}">
      <dgm:prSet/>
      <dgm:spPr/>
      <dgm:t>
        <a:bodyPr/>
        <a:lstStyle/>
        <a:p>
          <a:endParaRPr lang="en-US"/>
        </a:p>
      </dgm:t>
    </dgm:pt>
    <dgm:pt modelId="{6B998311-57AA-478B-BAFF-3002F7166A59}">
      <dgm:prSet custT="1"/>
      <dgm:spPr/>
      <dgm:t>
        <a:bodyPr/>
        <a:lstStyle/>
        <a:p>
          <a:pPr rtl="0"/>
          <a:r>
            <a:rPr lang="en-IN" sz="1600" b="1" dirty="0">
              <a:solidFill>
                <a:schemeClr val="accent6">
                  <a:lumMod val="50000"/>
                </a:schemeClr>
              </a:solidFill>
              <a:latin typeface="Trebuchet MS" panose="020B0603020202020204" pitchFamily="34" charset="0"/>
            </a:rPr>
            <a:t>Asks from the Actuarial Head</a:t>
          </a:r>
        </a:p>
      </dgm:t>
    </dgm:pt>
    <dgm:pt modelId="{ED20316A-EB64-42AD-B706-F943E331A6E6}" type="parTrans" cxnId="{27E6C4B7-0724-4EDA-B480-34720CD19999}">
      <dgm:prSet/>
      <dgm:spPr/>
      <dgm:t>
        <a:bodyPr/>
        <a:lstStyle/>
        <a:p>
          <a:endParaRPr lang="en-US"/>
        </a:p>
      </dgm:t>
    </dgm:pt>
    <dgm:pt modelId="{94F2DCD3-2F2B-45B9-88EA-DF18CACC270A}" type="sibTrans" cxnId="{27E6C4B7-0724-4EDA-B480-34720CD19999}">
      <dgm:prSet/>
      <dgm:spPr/>
      <dgm:t>
        <a:bodyPr/>
        <a:lstStyle/>
        <a:p>
          <a:endParaRPr lang="en-US"/>
        </a:p>
      </dgm:t>
    </dgm:pt>
    <dgm:pt modelId="{6A731A3E-4598-43E0-8468-7E949C2B3CB4}">
      <dgm:prSet custT="1"/>
      <dgm:spPr>
        <a:solidFill>
          <a:schemeClr val="bg1">
            <a:lumMod val="65000"/>
          </a:schemeClr>
        </a:solidFill>
      </dgm:spPr>
      <dgm:t>
        <a:bodyPr/>
        <a:lstStyle/>
        <a:p>
          <a:pPr rtl="0"/>
          <a:r>
            <a:rPr lang="en-IN" sz="1600" dirty="0">
              <a:latin typeface="Trebuchet MS" panose="020B0603020202020204" pitchFamily="34" charset="0"/>
            </a:rPr>
            <a:t>Revise the numbers</a:t>
          </a:r>
        </a:p>
      </dgm:t>
    </dgm:pt>
    <dgm:pt modelId="{2C080BF8-B501-45A7-A2ED-7DE54EA001F9}" type="parTrans" cxnId="{1E01FF5F-67FD-419C-943D-9EB86558806A}">
      <dgm:prSet/>
      <dgm:spPr/>
      <dgm:t>
        <a:bodyPr/>
        <a:lstStyle/>
        <a:p>
          <a:endParaRPr lang="en-US"/>
        </a:p>
      </dgm:t>
    </dgm:pt>
    <dgm:pt modelId="{4388523B-A37D-44F0-A4CC-7A07A22385FD}" type="sibTrans" cxnId="{1E01FF5F-67FD-419C-943D-9EB86558806A}">
      <dgm:prSet/>
      <dgm:spPr/>
      <dgm:t>
        <a:bodyPr/>
        <a:lstStyle/>
        <a:p>
          <a:endParaRPr lang="en-US"/>
        </a:p>
      </dgm:t>
    </dgm:pt>
    <dgm:pt modelId="{4A37F272-466A-4DB9-A2E3-19AF42D5C8F4}">
      <dgm:prSet custT="1"/>
      <dgm:spPr>
        <a:solidFill>
          <a:schemeClr val="bg1">
            <a:lumMod val="65000"/>
          </a:schemeClr>
        </a:solidFill>
      </dgm:spPr>
      <dgm:t>
        <a:bodyPr/>
        <a:lstStyle/>
        <a:p>
          <a:pPr rtl="0"/>
          <a:r>
            <a:rPr lang="en-IN" sz="1600" dirty="0">
              <a:latin typeface="Trebuchet MS" panose="020B0603020202020204" pitchFamily="34" charset="0"/>
            </a:rPr>
            <a:t>Client to be happy with our conclusion</a:t>
          </a:r>
        </a:p>
      </dgm:t>
    </dgm:pt>
    <dgm:pt modelId="{63214500-A3D2-467B-AECF-793F63C00571}" type="parTrans" cxnId="{37723F7E-1342-4288-B1F9-D071D6C5AAA2}">
      <dgm:prSet/>
      <dgm:spPr/>
      <dgm:t>
        <a:bodyPr/>
        <a:lstStyle/>
        <a:p>
          <a:endParaRPr lang="en-US"/>
        </a:p>
      </dgm:t>
    </dgm:pt>
    <dgm:pt modelId="{AB6AE6B7-F560-4E5E-8349-01CFB1D01106}" type="sibTrans" cxnId="{37723F7E-1342-4288-B1F9-D071D6C5AAA2}">
      <dgm:prSet/>
      <dgm:spPr/>
      <dgm:t>
        <a:bodyPr/>
        <a:lstStyle/>
        <a:p>
          <a:endParaRPr lang="en-US"/>
        </a:p>
      </dgm:t>
    </dgm:pt>
    <dgm:pt modelId="{4E6D7BB5-4938-402D-BF91-AD0800C244B4}">
      <dgm:prSet custT="1"/>
      <dgm:spPr>
        <a:solidFill>
          <a:schemeClr val="bg1">
            <a:lumMod val="65000"/>
          </a:schemeClr>
        </a:solidFill>
      </dgm:spPr>
      <dgm:t>
        <a:bodyPr/>
        <a:lstStyle/>
        <a:p>
          <a:pPr rtl="0"/>
          <a:r>
            <a:rPr lang="en-IN" sz="1600" dirty="0">
              <a:latin typeface="Trebuchet MS" panose="020B0603020202020204" pitchFamily="34" charset="0"/>
            </a:rPr>
            <a:t>Future business</a:t>
          </a:r>
        </a:p>
      </dgm:t>
    </dgm:pt>
    <dgm:pt modelId="{3E06F990-F1E8-4897-BFF3-E9E0801AD4C9}" type="parTrans" cxnId="{710FFE16-AC22-4025-90A4-1BDCD52E8A0E}">
      <dgm:prSet/>
      <dgm:spPr/>
      <dgm:t>
        <a:bodyPr/>
        <a:lstStyle/>
        <a:p>
          <a:endParaRPr lang="en-US"/>
        </a:p>
      </dgm:t>
    </dgm:pt>
    <dgm:pt modelId="{37FF6643-B68F-44DC-AF37-1D82F6BD1A1F}" type="sibTrans" cxnId="{710FFE16-AC22-4025-90A4-1BDCD52E8A0E}">
      <dgm:prSet/>
      <dgm:spPr/>
      <dgm:t>
        <a:bodyPr/>
        <a:lstStyle/>
        <a:p>
          <a:endParaRPr lang="en-US"/>
        </a:p>
      </dgm:t>
    </dgm:pt>
    <dgm:pt modelId="{A949AE64-C28E-4453-B15A-67C39C109D4F}">
      <dgm:prSet custT="1"/>
      <dgm:spPr>
        <a:solidFill>
          <a:srgbClr val="14649F"/>
        </a:solidFill>
      </dgm:spPr>
      <dgm:t>
        <a:bodyPr/>
        <a:lstStyle/>
        <a:p>
          <a:pPr rtl="0">
            <a:lnSpc>
              <a:spcPct val="100000"/>
            </a:lnSpc>
            <a:spcBef>
              <a:spcPts val="600"/>
            </a:spcBef>
            <a:spcAft>
              <a:spcPts val="600"/>
            </a:spcAft>
          </a:pPr>
          <a:r>
            <a:rPr lang="en-GB" sz="1600" dirty="0">
              <a:latin typeface="Trebuchet MS" panose="020B0603020202020204" pitchFamily="34" charset="0"/>
            </a:rPr>
            <a:t>Reserves appear appropriate</a:t>
          </a:r>
          <a:endParaRPr lang="en-IN" sz="1600" dirty="0">
            <a:latin typeface="Trebuchet MS" panose="020B0603020202020204" pitchFamily="34" charset="0"/>
          </a:endParaRPr>
        </a:p>
      </dgm:t>
    </dgm:pt>
    <dgm:pt modelId="{6E7277C3-DAED-44B9-88D3-7B342CEFD51C}" type="parTrans" cxnId="{5322FDB3-AFBF-4ED1-9A92-97CF4072C027}">
      <dgm:prSet/>
      <dgm:spPr/>
      <dgm:t>
        <a:bodyPr/>
        <a:lstStyle/>
        <a:p>
          <a:endParaRPr lang="en-IN"/>
        </a:p>
      </dgm:t>
    </dgm:pt>
    <dgm:pt modelId="{8E906B7B-1001-4728-9B4A-F8F6C209578D}" type="sibTrans" cxnId="{5322FDB3-AFBF-4ED1-9A92-97CF4072C027}">
      <dgm:prSet/>
      <dgm:spPr/>
      <dgm:t>
        <a:bodyPr/>
        <a:lstStyle/>
        <a:p>
          <a:endParaRPr lang="en-IN"/>
        </a:p>
      </dgm:t>
    </dgm:pt>
    <dgm:pt modelId="{CABAF275-3F63-4C1B-BB2F-A809E8403F42}" type="pres">
      <dgm:prSet presAssocID="{16A3DE74-0E7C-465A-85AB-7DFE1397521E}" presName="Name0" presStyleCnt="0">
        <dgm:presLayoutVars>
          <dgm:dir/>
          <dgm:animLvl val="lvl"/>
          <dgm:resizeHandles val="exact"/>
        </dgm:presLayoutVars>
      </dgm:prSet>
      <dgm:spPr/>
    </dgm:pt>
    <dgm:pt modelId="{402A5BA8-6379-42C0-98C3-371889130585}" type="pres">
      <dgm:prSet presAssocID="{8B77781C-3CCD-444B-890F-9119B6E5C08F}" presName="linNode" presStyleCnt="0"/>
      <dgm:spPr/>
    </dgm:pt>
    <dgm:pt modelId="{1B6ABD07-1498-48EA-BE3F-6E503BBD865E}" type="pres">
      <dgm:prSet presAssocID="{8B77781C-3CCD-444B-890F-9119B6E5C08F}" presName="parTx" presStyleLbl="revTx" presStyleIdx="0" presStyleCnt="5">
        <dgm:presLayoutVars>
          <dgm:chMax val="1"/>
          <dgm:bulletEnabled val="1"/>
        </dgm:presLayoutVars>
      </dgm:prSet>
      <dgm:spPr/>
    </dgm:pt>
    <dgm:pt modelId="{0F3401E9-0C61-43A9-96BA-ADB4D9BBD1D4}" type="pres">
      <dgm:prSet presAssocID="{8B77781C-3CCD-444B-890F-9119B6E5C08F}" presName="bracket" presStyleLbl="parChTrans1D1" presStyleIdx="0" presStyleCnt="5"/>
      <dgm:spPr>
        <a:ln>
          <a:solidFill>
            <a:srgbClr val="14649F"/>
          </a:solidFill>
        </a:ln>
      </dgm:spPr>
    </dgm:pt>
    <dgm:pt modelId="{A38057CE-62F9-4990-B15D-04072AC72043}" type="pres">
      <dgm:prSet presAssocID="{8B77781C-3CCD-444B-890F-9119B6E5C08F}" presName="spH" presStyleCnt="0"/>
      <dgm:spPr/>
    </dgm:pt>
    <dgm:pt modelId="{2D79CCEB-6BB9-444C-9904-C6B9E808FE7D}" type="pres">
      <dgm:prSet presAssocID="{8B77781C-3CCD-444B-890F-9119B6E5C08F}" presName="desTx" presStyleLbl="node1" presStyleIdx="0" presStyleCnt="5">
        <dgm:presLayoutVars>
          <dgm:bulletEnabled val="1"/>
        </dgm:presLayoutVars>
      </dgm:prSet>
      <dgm:spPr/>
    </dgm:pt>
    <dgm:pt modelId="{6CB8BE31-8C01-47FE-AEF9-FD20B40C528B}" type="pres">
      <dgm:prSet presAssocID="{600B2ED7-F452-49C7-8E95-77C96A6BDA16}" presName="spV" presStyleCnt="0"/>
      <dgm:spPr/>
    </dgm:pt>
    <dgm:pt modelId="{D0798104-EDB4-446E-B228-1EF6990EFD71}" type="pres">
      <dgm:prSet presAssocID="{59DA0BA1-E987-41B2-AA11-E77CDADF2071}" presName="linNode" presStyleCnt="0"/>
      <dgm:spPr/>
    </dgm:pt>
    <dgm:pt modelId="{A8D53E00-5E86-48AF-A0FD-C26379775F3F}" type="pres">
      <dgm:prSet presAssocID="{59DA0BA1-E987-41B2-AA11-E77CDADF2071}" presName="parTx" presStyleLbl="revTx" presStyleIdx="1" presStyleCnt="5">
        <dgm:presLayoutVars>
          <dgm:chMax val="1"/>
          <dgm:bulletEnabled val="1"/>
        </dgm:presLayoutVars>
      </dgm:prSet>
      <dgm:spPr/>
    </dgm:pt>
    <dgm:pt modelId="{2B02FF1C-3A4C-408B-9D5B-802C32FB58F0}" type="pres">
      <dgm:prSet presAssocID="{59DA0BA1-E987-41B2-AA11-E77CDADF2071}" presName="bracket" presStyleLbl="parChTrans1D1" presStyleIdx="1" presStyleCnt="5"/>
      <dgm:spPr>
        <a:ln>
          <a:solidFill>
            <a:srgbClr val="14649F"/>
          </a:solidFill>
        </a:ln>
      </dgm:spPr>
    </dgm:pt>
    <dgm:pt modelId="{72530322-E60E-4437-94B2-92CDDD438570}" type="pres">
      <dgm:prSet presAssocID="{59DA0BA1-E987-41B2-AA11-E77CDADF2071}" presName="spH" presStyleCnt="0"/>
      <dgm:spPr/>
    </dgm:pt>
    <dgm:pt modelId="{323CE53B-0333-409A-AC07-D762D5ACDAED}" type="pres">
      <dgm:prSet presAssocID="{59DA0BA1-E987-41B2-AA11-E77CDADF2071}" presName="desTx" presStyleLbl="node1" presStyleIdx="1" presStyleCnt="5">
        <dgm:presLayoutVars>
          <dgm:bulletEnabled val="1"/>
        </dgm:presLayoutVars>
      </dgm:prSet>
      <dgm:spPr/>
    </dgm:pt>
    <dgm:pt modelId="{83D8DE32-72A3-41C0-A096-10187234CBC0}" type="pres">
      <dgm:prSet presAssocID="{8034F7B1-63AD-4F01-BBEF-0A98E1141FDA}" presName="spV" presStyleCnt="0"/>
      <dgm:spPr/>
    </dgm:pt>
    <dgm:pt modelId="{EAE07269-4D6E-4514-A16E-BDB6774F5E61}" type="pres">
      <dgm:prSet presAssocID="{705C9318-2538-49EE-A52D-C6CFE7BEAE96}" presName="linNode" presStyleCnt="0"/>
      <dgm:spPr/>
    </dgm:pt>
    <dgm:pt modelId="{922C9DEE-DF12-446A-96BD-518154ED7B54}" type="pres">
      <dgm:prSet presAssocID="{705C9318-2538-49EE-A52D-C6CFE7BEAE96}" presName="parTx" presStyleLbl="revTx" presStyleIdx="2" presStyleCnt="5">
        <dgm:presLayoutVars>
          <dgm:chMax val="1"/>
          <dgm:bulletEnabled val="1"/>
        </dgm:presLayoutVars>
      </dgm:prSet>
      <dgm:spPr/>
    </dgm:pt>
    <dgm:pt modelId="{4BDE7C5D-7AE2-452F-8398-D8D244BBF690}" type="pres">
      <dgm:prSet presAssocID="{705C9318-2538-49EE-A52D-C6CFE7BEAE96}" presName="bracket" presStyleLbl="parChTrans1D1" presStyleIdx="2" presStyleCnt="5"/>
      <dgm:spPr>
        <a:ln>
          <a:solidFill>
            <a:srgbClr val="14649F"/>
          </a:solidFill>
        </a:ln>
      </dgm:spPr>
    </dgm:pt>
    <dgm:pt modelId="{BAB4621C-18E0-4715-9134-B1B01303CEBE}" type="pres">
      <dgm:prSet presAssocID="{705C9318-2538-49EE-A52D-C6CFE7BEAE96}" presName="spH" presStyleCnt="0"/>
      <dgm:spPr/>
    </dgm:pt>
    <dgm:pt modelId="{BCFF489B-7F43-4B28-AC26-1920EB5B9F22}" type="pres">
      <dgm:prSet presAssocID="{705C9318-2538-49EE-A52D-C6CFE7BEAE96}" presName="desTx" presStyleLbl="node1" presStyleIdx="2" presStyleCnt="5">
        <dgm:presLayoutVars>
          <dgm:bulletEnabled val="1"/>
        </dgm:presLayoutVars>
      </dgm:prSet>
      <dgm:spPr/>
    </dgm:pt>
    <dgm:pt modelId="{CE047FAD-0145-48FA-A506-F986BBF39487}" type="pres">
      <dgm:prSet presAssocID="{233C01C9-227D-4880-96AB-4392D8864BE6}" presName="spV" presStyleCnt="0"/>
      <dgm:spPr/>
    </dgm:pt>
    <dgm:pt modelId="{4D53EC90-9CEB-4816-8F26-CA4ABD8A900A}" type="pres">
      <dgm:prSet presAssocID="{6B998311-57AA-478B-BAFF-3002F7166A59}" presName="linNode" presStyleCnt="0"/>
      <dgm:spPr/>
    </dgm:pt>
    <dgm:pt modelId="{402CDCCD-5C27-48F6-8812-96CF8CF96D97}" type="pres">
      <dgm:prSet presAssocID="{6B998311-57AA-478B-BAFF-3002F7166A59}" presName="parTx" presStyleLbl="revTx" presStyleIdx="3" presStyleCnt="5">
        <dgm:presLayoutVars>
          <dgm:chMax val="1"/>
          <dgm:bulletEnabled val="1"/>
        </dgm:presLayoutVars>
      </dgm:prSet>
      <dgm:spPr/>
    </dgm:pt>
    <dgm:pt modelId="{63116020-93C1-4E14-BCAC-4AA56AF2FC9E}" type="pres">
      <dgm:prSet presAssocID="{6B998311-57AA-478B-BAFF-3002F7166A59}" presName="bracket" presStyleLbl="parChTrans1D1" presStyleIdx="3" presStyleCnt="5"/>
      <dgm:spPr>
        <a:ln>
          <a:solidFill>
            <a:srgbClr val="14649F"/>
          </a:solidFill>
        </a:ln>
      </dgm:spPr>
    </dgm:pt>
    <dgm:pt modelId="{DB362BA5-D3C0-4F3A-B8C3-DAEC474721BC}" type="pres">
      <dgm:prSet presAssocID="{6B998311-57AA-478B-BAFF-3002F7166A59}" presName="spH" presStyleCnt="0"/>
      <dgm:spPr/>
    </dgm:pt>
    <dgm:pt modelId="{17AF9F3C-6494-46C7-A514-93007DA3FD65}" type="pres">
      <dgm:prSet presAssocID="{6B998311-57AA-478B-BAFF-3002F7166A59}" presName="desTx" presStyleLbl="node1" presStyleIdx="3" presStyleCnt="5">
        <dgm:presLayoutVars>
          <dgm:bulletEnabled val="1"/>
        </dgm:presLayoutVars>
      </dgm:prSet>
      <dgm:spPr/>
    </dgm:pt>
    <dgm:pt modelId="{393880BF-1B3A-4C75-87C1-5D9039B01F46}" type="pres">
      <dgm:prSet presAssocID="{94F2DCD3-2F2B-45B9-88EA-DF18CACC270A}" presName="spV" presStyleCnt="0"/>
      <dgm:spPr/>
    </dgm:pt>
    <dgm:pt modelId="{223B2DAE-A135-45FF-8CD9-A9BE39C806A1}" type="pres">
      <dgm:prSet presAssocID="{240640FB-486D-4AB5-ABDC-051E0B70C45A}" presName="linNode" presStyleCnt="0"/>
      <dgm:spPr/>
    </dgm:pt>
    <dgm:pt modelId="{19900611-DD38-4143-BE1B-6D9E6708C3E4}" type="pres">
      <dgm:prSet presAssocID="{240640FB-486D-4AB5-ABDC-051E0B70C45A}" presName="parTx" presStyleLbl="revTx" presStyleIdx="4" presStyleCnt="5">
        <dgm:presLayoutVars>
          <dgm:chMax val="1"/>
          <dgm:bulletEnabled val="1"/>
        </dgm:presLayoutVars>
      </dgm:prSet>
      <dgm:spPr/>
    </dgm:pt>
    <dgm:pt modelId="{9382F82F-383F-4198-A8FF-C876FAB6049E}" type="pres">
      <dgm:prSet presAssocID="{240640FB-486D-4AB5-ABDC-051E0B70C45A}" presName="bracket" presStyleLbl="parChTrans1D1" presStyleIdx="4" presStyleCnt="5"/>
      <dgm:spPr>
        <a:ln>
          <a:solidFill>
            <a:srgbClr val="14649F"/>
          </a:solidFill>
        </a:ln>
      </dgm:spPr>
    </dgm:pt>
    <dgm:pt modelId="{51758293-D634-4506-81BE-CE0E3C116442}" type="pres">
      <dgm:prSet presAssocID="{240640FB-486D-4AB5-ABDC-051E0B70C45A}" presName="spH" presStyleCnt="0"/>
      <dgm:spPr/>
    </dgm:pt>
    <dgm:pt modelId="{83CC6B6F-F002-4458-A349-2E19EA26EE1D}" type="pres">
      <dgm:prSet presAssocID="{240640FB-486D-4AB5-ABDC-051E0B70C45A}" presName="desTx" presStyleLbl="node1" presStyleIdx="4" presStyleCnt="5">
        <dgm:presLayoutVars>
          <dgm:bulletEnabled val="1"/>
        </dgm:presLayoutVars>
      </dgm:prSet>
      <dgm:spPr/>
    </dgm:pt>
  </dgm:ptLst>
  <dgm:cxnLst>
    <dgm:cxn modelId="{1C2BF500-F998-4659-BC4C-2B83BC1E2522}" srcId="{8B77781C-3CCD-444B-890F-9119B6E5C08F}" destId="{CEC27E91-705C-4568-AB53-C79008B10837}" srcOrd="0" destOrd="0" parTransId="{A0150799-7608-4068-979B-D372C8B3CD71}" sibTransId="{5EEE6069-F00E-4D9C-9976-3917BFC75B26}"/>
    <dgm:cxn modelId="{53D52A0C-855E-4AF0-8319-AFCDB67F00EB}" type="presOf" srcId="{8B77781C-3CCD-444B-890F-9119B6E5C08F}" destId="{1B6ABD07-1498-48EA-BE3F-6E503BBD865E}" srcOrd="0" destOrd="0" presId="urn:diagrams.loki3.com/BracketList"/>
    <dgm:cxn modelId="{710FFE16-AC22-4025-90A4-1BDCD52E8A0E}" srcId="{6B998311-57AA-478B-BAFF-3002F7166A59}" destId="{4E6D7BB5-4938-402D-BF91-AD0800C244B4}" srcOrd="2" destOrd="0" parTransId="{3E06F990-F1E8-4897-BFF3-E9E0801AD4C9}" sibTransId="{37FF6643-B68F-44DC-AF37-1D82F6BD1A1F}"/>
    <dgm:cxn modelId="{14FEA819-B81B-44DE-9C25-4B3D89FDC3CC}" type="presOf" srcId="{4A37F272-466A-4DB9-A2E3-19AF42D5C8F4}" destId="{17AF9F3C-6494-46C7-A514-93007DA3FD65}" srcOrd="0" destOrd="1" presId="urn:diagrams.loki3.com/BracketList"/>
    <dgm:cxn modelId="{21E78025-B1FF-43E0-8957-B3656DB9268F}" srcId="{59DA0BA1-E987-41B2-AA11-E77CDADF2071}" destId="{978CF1D2-EE55-4BAF-BEEA-30707AAD4A38}" srcOrd="0" destOrd="0" parTransId="{07563231-7D17-4F49-960F-B124B6D593B2}" sibTransId="{61CF557C-2CA4-4D56-BD00-5C168E49371D}"/>
    <dgm:cxn modelId="{797C862E-20B0-479E-BB51-E81680448810}" srcId="{16A3DE74-0E7C-465A-85AB-7DFE1397521E}" destId="{59DA0BA1-E987-41B2-AA11-E77CDADF2071}" srcOrd="1" destOrd="0" parTransId="{BE7B6670-A106-4AD3-BF0B-5539012357E7}" sibTransId="{8034F7B1-63AD-4F01-BBEF-0A98E1141FDA}"/>
    <dgm:cxn modelId="{ADF71F2F-ACB9-4CD7-A230-E08E4300A2EB}" type="presOf" srcId="{B39BAF1B-97F1-4AE0-BF94-9CC13BDADE21}" destId="{2D79CCEB-6BB9-444C-9904-C6B9E808FE7D}" srcOrd="0" destOrd="1" presId="urn:diagrams.loki3.com/BracketList"/>
    <dgm:cxn modelId="{7B4E522F-2107-4AAA-87D1-C15950224635}" srcId="{59DA0BA1-E987-41B2-AA11-E77CDADF2071}" destId="{5D51C111-E5E4-4A32-845C-590D8BD4EA02}" srcOrd="2" destOrd="0" parTransId="{60DE5CBC-0B52-4738-BA51-4201B1258A8E}" sibTransId="{9E1ED31B-A9BD-4155-8864-DC563EEFA7B7}"/>
    <dgm:cxn modelId="{5724AF32-CD12-4C82-B756-8EDCABD84DD7}" srcId="{8B77781C-3CCD-444B-890F-9119B6E5C08F}" destId="{AD26EDBF-895C-4BA4-B073-918E0ADEC7B4}" srcOrd="2" destOrd="0" parTransId="{388E4968-B502-4DF4-9BE1-AD0ABF66F1B2}" sibTransId="{D0AD2194-DCC8-4C32-88E6-A801C02C91A5}"/>
    <dgm:cxn modelId="{FE9BAC38-5453-4F11-8E1F-1F46B182EF47}" type="presOf" srcId="{978CF1D2-EE55-4BAF-BEEA-30707AAD4A38}" destId="{323CE53B-0333-409A-AC07-D762D5ACDAED}" srcOrd="0" destOrd="0" presId="urn:diagrams.loki3.com/BracketList"/>
    <dgm:cxn modelId="{DFF0F340-652E-40D7-B525-22475562F511}" srcId="{705C9318-2538-49EE-A52D-C6CFE7BEAE96}" destId="{7494808B-63E7-4223-B52F-4B6E95CFE709}" srcOrd="1" destOrd="0" parTransId="{710F6446-3CF2-4F8A-82C7-B4B8F30B588E}" sibTransId="{C8C3886B-CAB9-4342-8B7A-FDB547B48797}"/>
    <dgm:cxn modelId="{20E13842-028C-4D93-B675-DAC192468EE2}" srcId="{16A3DE74-0E7C-465A-85AB-7DFE1397521E}" destId="{705C9318-2538-49EE-A52D-C6CFE7BEAE96}" srcOrd="2" destOrd="0" parTransId="{9393039E-1035-499C-A048-FEA5745DAE22}" sibTransId="{233C01C9-227D-4880-96AB-4392D8864BE6}"/>
    <dgm:cxn modelId="{3916B246-06F0-4AE9-952A-7DA9B321F5B6}" type="presOf" srcId="{7494808B-63E7-4223-B52F-4B6E95CFE709}" destId="{BCFF489B-7F43-4B28-AC26-1920EB5B9F22}" srcOrd="0" destOrd="1" presId="urn:diagrams.loki3.com/BracketList"/>
    <dgm:cxn modelId="{9422774C-51BB-4393-8644-E2201CB625AF}" type="presOf" srcId="{4E6D7BB5-4938-402D-BF91-AD0800C244B4}" destId="{17AF9F3C-6494-46C7-A514-93007DA3FD65}" srcOrd="0" destOrd="2" presId="urn:diagrams.loki3.com/BracketList"/>
    <dgm:cxn modelId="{DCFDD752-6C8B-4D66-B58D-267CFA764801}" type="presOf" srcId="{6B998311-57AA-478B-BAFF-3002F7166A59}" destId="{402CDCCD-5C27-48F6-8812-96CF8CF96D97}" srcOrd="0" destOrd="0" presId="urn:diagrams.loki3.com/BracketList"/>
    <dgm:cxn modelId="{20973654-16E3-45F2-A387-3406841B61FC}" type="presOf" srcId="{AD26EDBF-895C-4BA4-B073-918E0ADEC7B4}" destId="{2D79CCEB-6BB9-444C-9904-C6B9E808FE7D}" srcOrd="0" destOrd="2" presId="urn:diagrams.loki3.com/BracketList"/>
    <dgm:cxn modelId="{5C82A55F-BBCE-401E-AE63-6263599BDF03}" srcId="{16A3DE74-0E7C-465A-85AB-7DFE1397521E}" destId="{8B77781C-3CCD-444B-890F-9119B6E5C08F}" srcOrd="0" destOrd="0" parTransId="{AFB71E7F-73D1-4AF0-AC20-BA6ACD65CD86}" sibTransId="{600B2ED7-F452-49C7-8E95-77C96A6BDA16}"/>
    <dgm:cxn modelId="{1E01FF5F-67FD-419C-943D-9EB86558806A}" srcId="{6B998311-57AA-478B-BAFF-3002F7166A59}" destId="{6A731A3E-4598-43E0-8468-7E949C2B3CB4}" srcOrd="0" destOrd="0" parTransId="{2C080BF8-B501-45A7-A2ED-7DE54EA001F9}" sibTransId="{4388523B-A37D-44F0-A4CC-7A07A22385FD}"/>
    <dgm:cxn modelId="{01523F61-E83A-42AA-B179-1146BBEB209A}" type="presOf" srcId="{5D51C111-E5E4-4A32-845C-590D8BD4EA02}" destId="{323CE53B-0333-409A-AC07-D762D5ACDAED}" srcOrd="0" destOrd="2" presId="urn:diagrams.loki3.com/BracketList"/>
    <dgm:cxn modelId="{37723F7E-1342-4288-B1F9-D071D6C5AAA2}" srcId="{6B998311-57AA-478B-BAFF-3002F7166A59}" destId="{4A37F272-466A-4DB9-A2E3-19AF42D5C8F4}" srcOrd="1" destOrd="0" parTransId="{63214500-A3D2-467B-AECF-793F63C00571}" sibTransId="{AB6AE6B7-F560-4E5E-8349-01CFB1D01106}"/>
    <dgm:cxn modelId="{24206680-1960-4DC0-BEAD-8286370DB4FE}" type="presOf" srcId="{16A3DE74-0E7C-465A-85AB-7DFE1397521E}" destId="{CABAF275-3F63-4C1B-BB2F-A809E8403F42}" srcOrd="0" destOrd="0" presId="urn:diagrams.loki3.com/BracketList"/>
    <dgm:cxn modelId="{4EFD5187-5986-4903-8EC4-CB6FDF83C989}" type="presOf" srcId="{FDD39C20-AA78-4338-B020-944613BD9D55}" destId="{83CC6B6F-F002-4458-A349-2E19EA26EE1D}" srcOrd="0" destOrd="1" presId="urn:diagrams.loki3.com/BracketList"/>
    <dgm:cxn modelId="{C0C8B48B-9342-4B5F-AEE8-F901AAEF26C7}" type="presOf" srcId="{6181956C-4B61-4810-B754-C62164D955D5}" destId="{BCFF489B-7F43-4B28-AC26-1920EB5B9F22}" srcOrd="0" destOrd="0" presId="urn:diagrams.loki3.com/BracketList"/>
    <dgm:cxn modelId="{E70FFA8E-FFBF-4A2D-B3E9-B466B76A59CF}" srcId="{16A3DE74-0E7C-465A-85AB-7DFE1397521E}" destId="{240640FB-486D-4AB5-ABDC-051E0B70C45A}" srcOrd="4" destOrd="0" parTransId="{1C01ADA6-8A85-40BD-91C1-0836F1A6D69A}" sibTransId="{21DDACC7-59F7-4F44-AC4B-9F85C5B21459}"/>
    <dgm:cxn modelId="{6E188C91-8790-442C-83A1-ED03AB5F0714}" type="presOf" srcId="{59DA0BA1-E987-41B2-AA11-E77CDADF2071}" destId="{A8D53E00-5E86-48AF-A0FD-C26379775F3F}" srcOrd="0" destOrd="0" presId="urn:diagrams.loki3.com/BracketList"/>
    <dgm:cxn modelId="{BE837D93-0DA1-4EA9-8ACA-EF50FB15F28B}" type="presOf" srcId="{A949AE64-C28E-4453-B15A-67C39C109D4F}" destId="{83CC6B6F-F002-4458-A349-2E19EA26EE1D}" srcOrd="0" destOrd="0" presId="urn:diagrams.loki3.com/BracketList"/>
    <dgm:cxn modelId="{DB01B99C-5B28-49E8-B0B8-E8FE7F5D5D75}" type="presOf" srcId="{240640FB-486D-4AB5-ABDC-051E0B70C45A}" destId="{19900611-DD38-4143-BE1B-6D9E6708C3E4}" srcOrd="0" destOrd="0" presId="urn:diagrams.loki3.com/BracketList"/>
    <dgm:cxn modelId="{BF9B49A0-9A67-4FB5-97D8-FE3325C520E6}" type="presOf" srcId="{FB3D8444-761D-4372-8EAF-E0CAF373D918}" destId="{83CC6B6F-F002-4458-A349-2E19EA26EE1D}" srcOrd="0" destOrd="2" presId="urn:diagrams.loki3.com/BracketList"/>
    <dgm:cxn modelId="{070EC2A4-8754-4BA0-B449-54900BFC42A8}" srcId="{240640FB-486D-4AB5-ABDC-051E0B70C45A}" destId="{FDD39C20-AA78-4338-B020-944613BD9D55}" srcOrd="1" destOrd="0" parTransId="{8105C2EE-A310-4305-8198-BBAC518E8204}" sibTransId="{87CB1758-618B-4C46-9B0C-D8FE71AE3A24}"/>
    <dgm:cxn modelId="{64D32DB2-1731-44F3-B64B-B622DD2F7797}" srcId="{59DA0BA1-E987-41B2-AA11-E77CDADF2071}" destId="{9BC76A88-6313-42A5-ACE3-3198735CD174}" srcOrd="1" destOrd="0" parTransId="{94241938-FE26-4E35-8A39-55E1B1E27275}" sibTransId="{59055699-D655-4A78-8DB1-810F3787B3BD}"/>
    <dgm:cxn modelId="{5322FDB3-AFBF-4ED1-9A92-97CF4072C027}" srcId="{240640FB-486D-4AB5-ABDC-051E0B70C45A}" destId="{A949AE64-C28E-4453-B15A-67C39C109D4F}" srcOrd="0" destOrd="0" parTransId="{6E7277C3-DAED-44B9-88D3-7B342CEFD51C}" sibTransId="{8E906B7B-1001-4728-9B4A-F8F6C209578D}"/>
    <dgm:cxn modelId="{27E6C4B7-0724-4EDA-B480-34720CD19999}" srcId="{16A3DE74-0E7C-465A-85AB-7DFE1397521E}" destId="{6B998311-57AA-478B-BAFF-3002F7166A59}" srcOrd="3" destOrd="0" parTransId="{ED20316A-EB64-42AD-B706-F943E331A6E6}" sibTransId="{94F2DCD3-2F2B-45B9-88EA-DF18CACC270A}"/>
    <dgm:cxn modelId="{EA9182C9-8D8D-4B65-A0D2-164B0B5E9C7C}" type="presOf" srcId="{705C9318-2538-49EE-A52D-C6CFE7BEAE96}" destId="{922C9DEE-DF12-446A-96BD-518154ED7B54}" srcOrd="0" destOrd="0" presId="urn:diagrams.loki3.com/BracketList"/>
    <dgm:cxn modelId="{0C39B4D0-4CC5-4AD3-8523-7E2560ABABA2}" srcId="{8B77781C-3CCD-444B-890F-9119B6E5C08F}" destId="{B39BAF1B-97F1-4AE0-BF94-9CC13BDADE21}" srcOrd="1" destOrd="0" parTransId="{936473A0-458C-47FE-A8EB-8430F42CD62D}" sibTransId="{AA2FD5CB-970D-4DAB-B788-191EB90698C5}"/>
    <dgm:cxn modelId="{78FF43DB-D9BB-4DB2-804F-6C82ED658F47}" type="presOf" srcId="{9BC76A88-6313-42A5-ACE3-3198735CD174}" destId="{323CE53B-0333-409A-AC07-D762D5ACDAED}" srcOrd="0" destOrd="1" presId="urn:diagrams.loki3.com/BracketList"/>
    <dgm:cxn modelId="{C0B25EEB-289A-456F-93E0-68DDBCC0DBD7}" type="presOf" srcId="{6A731A3E-4598-43E0-8468-7E949C2B3CB4}" destId="{17AF9F3C-6494-46C7-A514-93007DA3FD65}" srcOrd="0" destOrd="0" presId="urn:diagrams.loki3.com/BracketList"/>
    <dgm:cxn modelId="{50E83DF0-63A8-4131-9FF9-3E364E74B754}" srcId="{240640FB-486D-4AB5-ABDC-051E0B70C45A}" destId="{FB3D8444-761D-4372-8EAF-E0CAF373D918}" srcOrd="2" destOrd="0" parTransId="{38337AA2-B7B0-4F56-AD1A-2467AECBA920}" sibTransId="{D0B6FEAF-2127-4E0C-AC96-4F3AB7CBBA20}"/>
    <dgm:cxn modelId="{C9E37EF0-DC89-4BFE-967A-8E203C0661D9}" type="presOf" srcId="{CEC27E91-705C-4568-AB53-C79008B10837}" destId="{2D79CCEB-6BB9-444C-9904-C6B9E808FE7D}" srcOrd="0" destOrd="0" presId="urn:diagrams.loki3.com/BracketList"/>
    <dgm:cxn modelId="{9BD285F5-F37D-438D-B837-D8822CF1020C}" srcId="{705C9318-2538-49EE-A52D-C6CFE7BEAE96}" destId="{6181956C-4B61-4810-B754-C62164D955D5}" srcOrd="0" destOrd="0" parTransId="{1FCA3425-378B-4947-B9E3-ACB26501963E}" sibTransId="{4122D120-959A-4602-966D-BC132E389D4B}"/>
    <dgm:cxn modelId="{134185A7-F41C-4A12-96FC-510F7DE2E405}" type="presParOf" srcId="{CABAF275-3F63-4C1B-BB2F-A809E8403F42}" destId="{402A5BA8-6379-42C0-98C3-371889130585}" srcOrd="0" destOrd="0" presId="urn:diagrams.loki3.com/BracketList"/>
    <dgm:cxn modelId="{27EDBE0C-AEA4-4F07-AEE3-B283940F287F}" type="presParOf" srcId="{402A5BA8-6379-42C0-98C3-371889130585}" destId="{1B6ABD07-1498-48EA-BE3F-6E503BBD865E}" srcOrd="0" destOrd="0" presId="urn:diagrams.loki3.com/BracketList"/>
    <dgm:cxn modelId="{36AF1A03-E3B9-46CD-B862-E16003CCECC5}" type="presParOf" srcId="{402A5BA8-6379-42C0-98C3-371889130585}" destId="{0F3401E9-0C61-43A9-96BA-ADB4D9BBD1D4}" srcOrd="1" destOrd="0" presId="urn:diagrams.loki3.com/BracketList"/>
    <dgm:cxn modelId="{B97B8643-D14D-4DFD-8C21-E4A230F055C7}" type="presParOf" srcId="{402A5BA8-6379-42C0-98C3-371889130585}" destId="{A38057CE-62F9-4990-B15D-04072AC72043}" srcOrd="2" destOrd="0" presId="urn:diagrams.loki3.com/BracketList"/>
    <dgm:cxn modelId="{F1307C3E-CE78-4F50-B297-1AFED1405625}" type="presParOf" srcId="{402A5BA8-6379-42C0-98C3-371889130585}" destId="{2D79CCEB-6BB9-444C-9904-C6B9E808FE7D}" srcOrd="3" destOrd="0" presId="urn:diagrams.loki3.com/BracketList"/>
    <dgm:cxn modelId="{9281B4F2-4C9C-4EB6-BB4F-BCECDBFE87AA}" type="presParOf" srcId="{CABAF275-3F63-4C1B-BB2F-A809E8403F42}" destId="{6CB8BE31-8C01-47FE-AEF9-FD20B40C528B}" srcOrd="1" destOrd="0" presId="urn:diagrams.loki3.com/BracketList"/>
    <dgm:cxn modelId="{4BE98A29-63BF-4643-A5B5-4F6AB962B7A0}" type="presParOf" srcId="{CABAF275-3F63-4C1B-BB2F-A809E8403F42}" destId="{D0798104-EDB4-446E-B228-1EF6990EFD71}" srcOrd="2" destOrd="0" presId="urn:diagrams.loki3.com/BracketList"/>
    <dgm:cxn modelId="{E4B1A930-380C-4BB9-A333-4D41BD818806}" type="presParOf" srcId="{D0798104-EDB4-446E-B228-1EF6990EFD71}" destId="{A8D53E00-5E86-48AF-A0FD-C26379775F3F}" srcOrd="0" destOrd="0" presId="urn:diagrams.loki3.com/BracketList"/>
    <dgm:cxn modelId="{354E9406-9E6F-42A7-8105-E99E753B667F}" type="presParOf" srcId="{D0798104-EDB4-446E-B228-1EF6990EFD71}" destId="{2B02FF1C-3A4C-408B-9D5B-802C32FB58F0}" srcOrd="1" destOrd="0" presId="urn:diagrams.loki3.com/BracketList"/>
    <dgm:cxn modelId="{3DE70DF1-C10D-4B3B-9F48-063353819A67}" type="presParOf" srcId="{D0798104-EDB4-446E-B228-1EF6990EFD71}" destId="{72530322-E60E-4437-94B2-92CDDD438570}" srcOrd="2" destOrd="0" presId="urn:diagrams.loki3.com/BracketList"/>
    <dgm:cxn modelId="{417B4B31-126D-46BF-B69C-A6C5D15CA2E0}" type="presParOf" srcId="{D0798104-EDB4-446E-B228-1EF6990EFD71}" destId="{323CE53B-0333-409A-AC07-D762D5ACDAED}" srcOrd="3" destOrd="0" presId="urn:diagrams.loki3.com/BracketList"/>
    <dgm:cxn modelId="{33BF0520-65ED-4630-9669-652F83CC733A}" type="presParOf" srcId="{CABAF275-3F63-4C1B-BB2F-A809E8403F42}" destId="{83D8DE32-72A3-41C0-A096-10187234CBC0}" srcOrd="3" destOrd="0" presId="urn:diagrams.loki3.com/BracketList"/>
    <dgm:cxn modelId="{1B2626AE-CCD0-4B4D-81AE-3070779FA897}" type="presParOf" srcId="{CABAF275-3F63-4C1B-BB2F-A809E8403F42}" destId="{EAE07269-4D6E-4514-A16E-BDB6774F5E61}" srcOrd="4" destOrd="0" presId="urn:diagrams.loki3.com/BracketList"/>
    <dgm:cxn modelId="{E1AD8204-2948-444F-894C-D9E3ADF611E8}" type="presParOf" srcId="{EAE07269-4D6E-4514-A16E-BDB6774F5E61}" destId="{922C9DEE-DF12-446A-96BD-518154ED7B54}" srcOrd="0" destOrd="0" presId="urn:diagrams.loki3.com/BracketList"/>
    <dgm:cxn modelId="{0B93B4EC-8EF1-432F-ABCF-04764828F412}" type="presParOf" srcId="{EAE07269-4D6E-4514-A16E-BDB6774F5E61}" destId="{4BDE7C5D-7AE2-452F-8398-D8D244BBF690}" srcOrd="1" destOrd="0" presId="urn:diagrams.loki3.com/BracketList"/>
    <dgm:cxn modelId="{340C62DB-75ED-4A33-A64E-1CE720C6EFB9}" type="presParOf" srcId="{EAE07269-4D6E-4514-A16E-BDB6774F5E61}" destId="{BAB4621C-18E0-4715-9134-B1B01303CEBE}" srcOrd="2" destOrd="0" presId="urn:diagrams.loki3.com/BracketList"/>
    <dgm:cxn modelId="{71887197-F568-43B2-998E-1284F1314710}" type="presParOf" srcId="{EAE07269-4D6E-4514-A16E-BDB6774F5E61}" destId="{BCFF489B-7F43-4B28-AC26-1920EB5B9F22}" srcOrd="3" destOrd="0" presId="urn:diagrams.loki3.com/BracketList"/>
    <dgm:cxn modelId="{ACF35BD7-B589-4030-9F5A-91839DEE2A21}" type="presParOf" srcId="{CABAF275-3F63-4C1B-BB2F-A809E8403F42}" destId="{CE047FAD-0145-48FA-A506-F986BBF39487}" srcOrd="5" destOrd="0" presId="urn:diagrams.loki3.com/BracketList"/>
    <dgm:cxn modelId="{26BF0A82-4890-4CF2-94E9-530B2EB6FD80}" type="presParOf" srcId="{CABAF275-3F63-4C1B-BB2F-A809E8403F42}" destId="{4D53EC90-9CEB-4816-8F26-CA4ABD8A900A}" srcOrd="6" destOrd="0" presId="urn:diagrams.loki3.com/BracketList"/>
    <dgm:cxn modelId="{ECA4BBA4-6660-4A3D-893F-92EAFC00CCF0}" type="presParOf" srcId="{4D53EC90-9CEB-4816-8F26-CA4ABD8A900A}" destId="{402CDCCD-5C27-48F6-8812-96CF8CF96D97}" srcOrd="0" destOrd="0" presId="urn:diagrams.loki3.com/BracketList"/>
    <dgm:cxn modelId="{F84411DA-B779-45AE-AA5A-533A62DFC231}" type="presParOf" srcId="{4D53EC90-9CEB-4816-8F26-CA4ABD8A900A}" destId="{63116020-93C1-4E14-BCAC-4AA56AF2FC9E}" srcOrd="1" destOrd="0" presId="urn:diagrams.loki3.com/BracketList"/>
    <dgm:cxn modelId="{9335FE1B-FC9D-4D0F-9E47-39F24E5072AC}" type="presParOf" srcId="{4D53EC90-9CEB-4816-8F26-CA4ABD8A900A}" destId="{DB362BA5-D3C0-4F3A-B8C3-DAEC474721BC}" srcOrd="2" destOrd="0" presId="urn:diagrams.loki3.com/BracketList"/>
    <dgm:cxn modelId="{9D719C7D-B026-43B7-A906-3EC7949B847B}" type="presParOf" srcId="{4D53EC90-9CEB-4816-8F26-CA4ABD8A900A}" destId="{17AF9F3C-6494-46C7-A514-93007DA3FD65}" srcOrd="3" destOrd="0" presId="urn:diagrams.loki3.com/BracketList"/>
    <dgm:cxn modelId="{1F398ECC-F3A5-4E37-A43B-333378DAB90A}" type="presParOf" srcId="{CABAF275-3F63-4C1B-BB2F-A809E8403F42}" destId="{393880BF-1B3A-4C75-87C1-5D9039B01F46}" srcOrd="7" destOrd="0" presId="urn:diagrams.loki3.com/BracketList"/>
    <dgm:cxn modelId="{5D2F47D8-5B87-4109-A4F5-C9210E1AC4C7}" type="presParOf" srcId="{CABAF275-3F63-4C1B-BB2F-A809E8403F42}" destId="{223B2DAE-A135-45FF-8CD9-A9BE39C806A1}" srcOrd="8" destOrd="0" presId="urn:diagrams.loki3.com/BracketList"/>
    <dgm:cxn modelId="{C44761F8-C856-4C31-B8DD-46F3AB34CBEB}" type="presParOf" srcId="{223B2DAE-A135-45FF-8CD9-A9BE39C806A1}" destId="{19900611-DD38-4143-BE1B-6D9E6708C3E4}" srcOrd="0" destOrd="0" presId="urn:diagrams.loki3.com/BracketList"/>
    <dgm:cxn modelId="{A3DC01BB-DD84-49BA-A2FB-E4B83C115415}" type="presParOf" srcId="{223B2DAE-A135-45FF-8CD9-A9BE39C806A1}" destId="{9382F82F-383F-4198-A8FF-C876FAB6049E}" srcOrd="1" destOrd="0" presId="urn:diagrams.loki3.com/BracketList"/>
    <dgm:cxn modelId="{FC939D9F-A87D-4D76-82A0-DD6045D95E54}" type="presParOf" srcId="{223B2DAE-A135-45FF-8CD9-A9BE39C806A1}" destId="{51758293-D634-4506-81BE-CE0E3C116442}" srcOrd="2" destOrd="0" presId="urn:diagrams.loki3.com/BracketList"/>
    <dgm:cxn modelId="{BADCA2D3-96A3-4EAA-9E11-FA7B67FC62B4}" type="presParOf" srcId="{223B2DAE-A135-45FF-8CD9-A9BE39C806A1}" destId="{83CC6B6F-F002-4458-A349-2E19EA26EE1D}" srcOrd="3" destOrd="0" presId="urn:diagrams.loki3.com/BracketList"/>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56CD2653-CD5B-4D68-B9DB-C8C3508159D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AE64E6D4-CF4E-4286-8B96-8F198E7212C5}">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Selection of Assumptions and Methodology</a:t>
          </a:r>
        </a:p>
      </dgm:t>
    </dgm:pt>
    <dgm:pt modelId="{71C23833-377E-4E77-A95A-16F81E0C447D}" type="parTrans" cxnId="{F5954C05-E16A-40E2-B877-0BC5CD7C2548}">
      <dgm:prSet/>
      <dgm:spPr/>
      <dgm:t>
        <a:bodyPr/>
        <a:lstStyle/>
        <a:p>
          <a:endParaRPr lang="en-US">
            <a:latin typeface="Trebuchet MS" panose="020B0603020202020204" pitchFamily="34" charset="0"/>
          </a:endParaRPr>
        </a:p>
      </dgm:t>
    </dgm:pt>
    <dgm:pt modelId="{EF39892A-BDFC-45DC-87DA-52BE325A92F0}" type="sibTrans" cxnId="{F5954C05-E16A-40E2-B877-0BC5CD7C2548}">
      <dgm:prSet/>
      <dgm:spPr/>
      <dgm:t>
        <a:bodyPr/>
        <a:lstStyle/>
        <a:p>
          <a:endParaRPr lang="en-US">
            <a:latin typeface="Trebuchet MS" panose="020B0603020202020204" pitchFamily="34" charset="0"/>
          </a:endParaRPr>
        </a:p>
      </dgm:t>
    </dgm:pt>
    <dgm:pt modelId="{A1AF6D5F-5B44-4B89-A95A-4A0BF16100CA}">
      <dgm:prSet phldrT="[Text]" phldr="1"/>
      <dgm:spPr/>
      <dgm:t>
        <a:bodyPr/>
        <a:lstStyle/>
        <a:p>
          <a:endParaRPr lang="en-US" dirty="0">
            <a:solidFill>
              <a:schemeClr val="bg1"/>
            </a:solidFill>
            <a:latin typeface="Trebuchet MS" panose="020B0603020202020204" pitchFamily="34" charset="0"/>
          </a:endParaRPr>
        </a:p>
      </dgm:t>
    </dgm:pt>
    <dgm:pt modelId="{CF1DE54D-0C58-4629-8924-307B9ED04D33}" type="parTrans" cxnId="{62F692F5-A0C5-4F1F-BCFA-4E55EDF60829}">
      <dgm:prSet/>
      <dgm:spPr/>
      <dgm:t>
        <a:bodyPr/>
        <a:lstStyle/>
        <a:p>
          <a:endParaRPr lang="en-US">
            <a:latin typeface="Trebuchet MS" panose="020B0603020202020204" pitchFamily="34" charset="0"/>
          </a:endParaRPr>
        </a:p>
      </dgm:t>
    </dgm:pt>
    <dgm:pt modelId="{54316118-90DA-4F3E-B33C-64F46887EE49}" type="sibTrans" cxnId="{62F692F5-A0C5-4F1F-BCFA-4E55EDF60829}">
      <dgm:prSet/>
      <dgm:spPr/>
      <dgm:t>
        <a:bodyPr/>
        <a:lstStyle/>
        <a:p>
          <a:endParaRPr lang="en-US">
            <a:latin typeface="Trebuchet MS" panose="020B0603020202020204" pitchFamily="34" charset="0"/>
          </a:endParaRPr>
        </a:p>
      </dgm:t>
    </dgm:pt>
    <dgm:pt modelId="{7E380419-2F97-45CC-B1A3-30398700AB98}">
      <dgm:prSet phldrT="[Text]" custT="1"/>
      <dgm:spPr/>
      <dgm:t>
        <a:bodyPr/>
        <a:lstStyle/>
        <a:p>
          <a:r>
            <a:rPr lang="en-US" sz="1400" dirty="0">
              <a:latin typeface="Trebuchet MS" panose="020B0603020202020204" pitchFamily="34" charset="0"/>
            </a:rPr>
            <a:t>Appropriateness of Assumption and methodology selected.</a:t>
          </a:r>
        </a:p>
      </dgm:t>
    </dgm:pt>
    <dgm:pt modelId="{C28FCBC4-0E04-4AAE-9EBD-AA96474FF1FB}" type="parTrans" cxnId="{1DC3273C-583D-44DB-950D-CAC06A9A89C5}">
      <dgm:prSet/>
      <dgm:spPr/>
      <dgm:t>
        <a:bodyPr/>
        <a:lstStyle/>
        <a:p>
          <a:endParaRPr lang="en-US">
            <a:latin typeface="Trebuchet MS" panose="020B0603020202020204" pitchFamily="34" charset="0"/>
          </a:endParaRPr>
        </a:p>
      </dgm:t>
    </dgm:pt>
    <dgm:pt modelId="{C6E038CC-047B-4CF5-85AB-E245E14C73F8}" type="sibTrans" cxnId="{1DC3273C-583D-44DB-950D-CAC06A9A89C5}">
      <dgm:prSet/>
      <dgm:spPr/>
      <dgm:t>
        <a:bodyPr/>
        <a:lstStyle/>
        <a:p>
          <a:endParaRPr lang="en-US">
            <a:latin typeface="Trebuchet MS" panose="020B0603020202020204" pitchFamily="34" charset="0"/>
          </a:endParaRPr>
        </a:p>
      </dgm:t>
    </dgm:pt>
    <dgm:pt modelId="{AC4CF43E-F9C7-40A6-B658-91F0D1E60A21}">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Appropriateness of Assumption</a:t>
          </a:r>
        </a:p>
      </dgm:t>
    </dgm:pt>
    <dgm:pt modelId="{5682BAFA-7F37-4214-87B5-4AFD8FEA0397}" type="parTrans" cxnId="{0742BC02-308C-45F0-9E2C-F449AD551BAD}">
      <dgm:prSet/>
      <dgm:spPr/>
      <dgm:t>
        <a:bodyPr/>
        <a:lstStyle/>
        <a:p>
          <a:endParaRPr lang="en-US">
            <a:latin typeface="Trebuchet MS" panose="020B0603020202020204" pitchFamily="34" charset="0"/>
          </a:endParaRPr>
        </a:p>
      </dgm:t>
    </dgm:pt>
    <dgm:pt modelId="{7504865F-EBE5-4BAD-B520-06FB78C2EA35}" type="sibTrans" cxnId="{0742BC02-308C-45F0-9E2C-F449AD551BAD}">
      <dgm:prSet/>
      <dgm:spPr/>
      <dgm:t>
        <a:bodyPr/>
        <a:lstStyle/>
        <a:p>
          <a:endParaRPr lang="en-US">
            <a:latin typeface="Trebuchet MS" panose="020B0603020202020204" pitchFamily="34" charset="0"/>
          </a:endParaRPr>
        </a:p>
      </dgm:t>
    </dgm:pt>
    <dgm:pt modelId="{637C8131-126A-4133-ADAF-5397D460A249}">
      <dgm:prSet phldrT="[Text]" custT="1"/>
      <dgm:spPr/>
      <dgm:t>
        <a:bodyPr/>
        <a:lstStyle/>
        <a:p>
          <a:pPr marL="114300" indent="0"/>
          <a:r>
            <a:rPr lang="en-US" sz="1400" dirty="0">
              <a:latin typeface="Trebuchet MS" panose="020B0603020202020204" pitchFamily="34" charset="0"/>
            </a:rPr>
            <a:t>Appropriateness of the assumption underlying each component of the methodology used.</a:t>
          </a:r>
        </a:p>
      </dgm:t>
    </dgm:pt>
    <dgm:pt modelId="{4FE4CA52-2FA5-44B0-A4EF-6646538F1E96}" type="parTrans" cxnId="{A9A84131-97BD-457D-B1F9-2DD1037A9EBD}">
      <dgm:prSet/>
      <dgm:spPr/>
      <dgm:t>
        <a:bodyPr/>
        <a:lstStyle/>
        <a:p>
          <a:endParaRPr lang="en-US">
            <a:latin typeface="Trebuchet MS" panose="020B0603020202020204" pitchFamily="34" charset="0"/>
          </a:endParaRPr>
        </a:p>
      </dgm:t>
    </dgm:pt>
    <dgm:pt modelId="{FE2E8125-6835-4F5C-AC53-B405AC048B72}" type="sibTrans" cxnId="{A9A84131-97BD-457D-B1F9-2DD1037A9EBD}">
      <dgm:prSet/>
      <dgm:spPr/>
      <dgm:t>
        <a:bodyPr/>
        <a:lstStyle/>
        <a:p>
          <a:endParaRPr lang="en-US">
            <a:latin typeface="Trebuchet MS" panose="020B0603020202020204" pitchFamily="34" charset="0"/>
          </a:endParaRPr>
        </a:p>
      </dgm:t>
    </dgm:pt>
    <dgm:pt modelId="{574639D3-60E0-4592-96D7-02D52F462389}">
      <dgm:prSet phldrT="[Text]" phldr="1"/>
      <dgm:spPr/>
      <dgm:t>
        <a:bodyPr/>
        <a:lstStyle/>
        <a:p>
          <a:endParaRPr lang="en-US" dirty="0">
            <a:solidFill>
              <a:schemeClr val="bg1"/>
            </a:solidFill>
            <a:latin typeface="Trebuchet MS" panose="020B0603020202020204" pitchFamily="34" charset="0"/>
          </a:endParaRPr>
        </a:p>
      </dgm:t>
    </dgm:pt>
    <dgm:pt modelId="{20673C25-BFB7-4EC0-9DBC-94BA82AC8AEB}" type="sibTrans" cxnId="{102153D2-0F58-42BB-89EF-6F162892BAB6}">
      <dgm:prSet/>
      <dgm:spPr/>
      <dgm:t>
        <a:bodyPr/>
        <a:lstStyle/>
        <a:p>
          <a:endParaRPr lang="en-US">
            <a:latin typeface="Trebuchet MS" panose="020B0603020202020204" pitchFamily="34" charset="0"/>
          </a:endParaRPr>
        </a:p>
      </dgm:t>
    </dgm:pt>
    <dgm:pt modelId="{33AA2A79-A3CE-4587-847D-450FB18B5304}" type="parTrans" cxnId="{102153D2-0F58-42BB-89EF-6F162892BAB6}">
      <dgm:prSet/>
      <dgm:spPr/>
      <dgm:t>
        <a:bodyPr/>
        <a:lstStyle/>
        <a:p>
          <a:endParaRPr lang="en-US">
            <a:latin typeface="Trebuchet MS" panose="020B0603020202020204" pitchFamily="34" charset="0"/>
          </a:endParaRPr>
        </a:p>
      </dgm:t>
    </dgm:pt>
    <dgm:pt modelId="{B40C96D6-1C0E-4284-A82A-CC7CADEF0417}">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Margin for Adverse Deviations</a:t>
          </a:r>
        </a:p>
      </dgm:t>
    </dgm:pt>
    <dgm:pt modelId="{5BCFBBEE-7DFA-4FF8-AD1D-579B857475EB}" type="sibTrans" cxnId="{819C637E-6714-4AFC-A06D-5981EDD6C9ED}">
      <dgm:prSet/>
      <dgm:spPr/>
      <dgm:t>
        <a:bodyPr/>
        <a:lstStyle/>
        <a:p>
          <a:endParaRPr lang="en-US">
            <a:latin typeface="Trebuchet MS" panose="020B0603020202020204" pitchFamily="34" charset="0"/>
          </a:endParaRPr>
        </a:p>
      </dgm:t>
    </dgm:pt>
    <dgm:pt modelId="{E7A304C4-6B1D-475E-9BA8-988C73ABCEB5}" type="parTrans" cxnId="{819C637E-6714-4AFC-A06D-5981EDD6C9ED}">
      <dgm:prSet/>
      <dgm:spPr/>
      <dgm:t>
        <a:bodyPr/>
        <a:lstStyle/>
        <a:p>
          <a:endParaRPr lang="en-US">
            <a:latin typeface="Trebuchet MS" panose="020B0603020202020204" pitchFamily="34" charset="0"/>
          </a:endParaRPr>
        </a:p>
      </dgm:t>
    </dgm:pt>
    <dgm:pt modelId="{F6BF97E5-6CA0-4742-A338-1B3B82952C09}">
      <dgm:prSet phldrT="[Text]" phldr="1"/>
      <dgm:spPr/>
      <dgm:t>
        <a:bodyPr/>
        <a:lstStyle/>
        <a:p>
          <a:endParaRPr lang="en-US" dirty="0">
            <a:solidFill>
              <a:schemeClr val="bg1"/>
            </a:solidFill>
            <a:latin typeface="Trebuchet MS" panose="020B0603020202020204" pitchFamily="34" charset="0"/>
          </a:endParaRPr>
        </a:p>
      </dgm:t>
    </dgm:pt>
    <dgm:pt modelId="{D6E527B2-753B-4010-B7FC-353E0D126A80}" type="sibTrans" cxnId="{1A27C458-E3AF-4589-973D-B1989B968CBE}">
      <dgm:prSet/>
      <dgm:spPr/>
      <dgm:t>
        <a:bodyPr/>
        <a:lstStyle/>
        <a:p>
          <a:endParaRPr lang="en-US">
            <a:latin typeface="Trebuchet MS" panose="020B0603020202020204" pitchFamily="34" charset="0"/>
          </a:endParaRPr>
        </a:p>
      </dgm:t>
    </dgm:pt>
    <dgm:pt modelId="{FBD8AEFE-9989-4EA9-9686-F077508ECB8B}" type="parTrans" cxnId="{1A27C458-E3AF-4589-973D-B1989B968CBE}">
      <dgm:prSet/>
      <dgm:spPr/>
      <dgm:t>
        <a:bodyPr/>
        <a:lstStyle/>
        <a:p>
          <a:endParaRPr lang="en-US">
            <a:latin typeface="Trebuchet MS" panose="020B0603020202020204" pitchFamily="34" charset="0"/>
          </a:endParaRPr>
        </a:p>
      </dgm:t>
    </dgm:pt>
    <dgm:pt modelId="{0532A2FB-AF32-406B-8025-D4251FDC6179}">
      <dgm:prSet phldrT="[Text]" custT="1"/>
      <dgm:spPr/>
      <dgm:t>
        <a:bodyPr/>
        <a:lstStyle/>
        <a:p>
          <a:r>
            <a:rPr lang="en-US" sz="1400" dirty="0">
              <a:latin typeface="Trebuchet MS" panose="020B0603020202020204" pitchFamily="34" charset="0"/>
            </a:rPr>
            <a:t>Adjustment for margins for adverse deviation in order to allow for uncertainty.</a:t>
          </a:r>
        </a:p>
      </dgm:t>
    </dgm:pt>
    <dgm:pt modelId="{A36985DD-42A3-4AB1-B667-C8CE1D75D4C1}" type="sibTrans" cxnId="{382FFD21-5358-4F1B-95FA-201FD39EFFC9}">
      <dgm:prSet/>
      <dgm:spPr/>
      <dgm:t>
        <a:bodyPr/>
        <a:lstStyle/>
        <a:p>
          <a:endParaRPr lang="en-US">
            <a:latin typeface="Trebuchet MS" panose="020B0603020202020204" pitchFamily="34" charset="0"/>
          </a:endParaRPr>
        </a:p>
      </dgm:t>
    </dgm:pt>
    <dgm:pt modelId="{37A2F9D9-A216-46A8-BD7E-D85886F19111}" type="parTrans" cxnId="{382FFD21-5358-4F1B-95FA-201FD39EFFC9}">
      <dgm:prSet/>
      <dgm:spPr/>
      <dgm:t>
        <a:bodyPr/>
        <a:lstStyle/>
        <a:p>
          <a:endParaRPr lang="en-US">
            <a:latin typeface="Trebuchet MS" panose="020B0603020202020204" pitchFamily="34" charset="0"/>
          </a:endParaRPr>
        </a:p>
      </dgm:t>
    </dgm:pt>
    <dgm:pt modelId="{557CE52A-24BE-44F7-A5E8-84CB45B73E17}">
      <dgm:prSet phldrT="[Text]" custT="1"/>
      <dgm:spPr/>
      <dgm:t>
        <a:bodyPr/>
        <a:lstStyle/>
        <a:p>
          <a:r>
            <a:rPr lang="en-US" sz="1400" dirty="0">
              <a:latin typeface="Trebuchet MS" panose="020B0603020202020204" pitchFamily="34" charset="0"/>
            </a:rPr>
            <a:t>Adjustment to compensate for known data deficiency. </a:t>
          </a:r>
        </a:p>
      </dgm:t>
    </dgm:pt>
    <dgm:pt modelId="{CB7C1D21-E15A-43DC-841F-8BC45222E5AE}" type="parTrans" cxnId="{2A561E65-EE55-44D2-91BB-ECE5C16E7222}">
      <dgm:prSet/>
      <dgm:spPr/>
      <dgm:t>
        <a:bodyPr/>
        <a:lstStyle/>
        <a:p>
          <a:endParaRPr lang="en-US">
            <a:latin typeface="Trebuchet MS" panose="020B0603020202020204" pitchFamily="34" charset="0"/>
          </a:endParaRPr>
        </a:p>
      </dgm:t>
    </dgm:pt>
    <dgm:pt modelId="{774C3598-9034-4534-BC54-DB94FD7C6429}" type="sibTrans" cxnId="{2A561E65-EE55-44D2-91BB-ECE5C16E7222}">
      <dgm:prSet/>
      <dgm:spPr/>
      <dgm:t>
        <a:bodyPr/>
        <a:lstStyle/>
        <a:p>
          <a:endParaRPr lang="en-US">
            <a:latin typeface="Trebuchet MS" panose="020B0603020202020204" pitchFamily="34" charset="0"/>
          </a:endParaRPr>
        </a:p>
      </dgm:t>
    </dgm:pt>
    <dgm:pt modelId="{C8247002-ED79-4DD3-861A-C4BADCB2471A}">
      <dgm:prSet phldrT="[Text]" custT="1"/>
      <dgm:spPr/>
      <dgm:t>
        <a:bodyPr/>
        <a:lstStyle/>
        <a:p>
          <a:r>
            <a:rPr lang="en-US" sz="1400" dirty="0">
              <a:latin typeface="Trebuchet MS" panose="020B0603020202020204" pitchFamily="34" charset="0"/>
            </a:rPr>
            <a:t>Disclosure of margin for adverse deviations in due diligence report with reasoning.  </a:t>
          </a:r>
        </a:p>
      </dgm:t>
    </dgm:pt>
    <dgm:pt modelId="{1A60D3A7-BE08-4EB0-9FD5-00143B94FD81}" type="parTrans" cxnId="{2A27B6A9-1A9E-400B-B474-A3EF52D54E71}">
      <dgm:prSet/>
      <dgm:spPr/>
      <dgm:t>
        <a:bodyPr/>
        <a:lstStyle/>
        <a:p>
          <a:endParaRPr lang="en-US">
            <a:latin typeface="Trebuchet MS" panose="020B0603020202020204" pitchFamily="34" charset="0"/>
          </a:endParaRPr>
        </a:p>
      </dgm:t>
    </dgm:pt>
    <dgm:pt modelId="{CC80F63F-B2E8-469C-8A53-16C41534AEF8}" type="sibTrans" cxnId="{2A27B6A9-1A9E-400B-B474-A3EF52D54E71}">
      <dgm:prSet/>
      <dgm:spPr/>
      <dgm:t>
        <a:bodyPr/>
        <a:lstStyle/>
        <a:p>
          <a:endParaRPr lang="en-US">
            <a:latin typeface="Trebuchet MS" panose="020B0603020202020204" pitchFamily="34" charset="0"/>
          </a:endParaRPr>
        </a:p>
      </dgm:t>
    </dgm:pt>
    <dgm:pt modelId="{CCC4061D-2AB1-4CC4-9362-817C6AAB032E}">
      <dgm:prSet phldrT="[Text]" custT="1"/>
      <dgm:spPr/>
      <dgm:t>
        <a:bodyPr/>
        <a:lstStyle/>
        <a:p>
          <a:r>
            <a:rPr lang="en-US" sz="1400" dirty="0">
              <a:latin typeface="Trebuchet MS" panose="020B0603020202020204" pitchFamily="34" charset="0"/>
            </a:rPr>
            <a:t>Consideration for circumstances of Health Insurance co., relevant industry and professional practice.  </a:t>
          </a:r>
        </a:p>
      </dgm:t>
    </dgm:pt>
    <dgm:pt modelId="{82F2F20B-8552-45F5-8C89-E6BBB82C7517}" type="parTrans" cxnId="{E0125DCF-8A45-45CA-9F27-9B2F9133C1BA}">
      <dgm:prSet/>
      <dgm:spPr/>
      <dgm:t>
        <a:bodyPr/>
        <a:lstStyle/>
        <a:p>
          <a:endParaRPr lang="en-US">
            <a:latin typeface="Trebuchet MS" panose="020B0603020202020204" pitchFamily="34" charset="0"/>
          </a:endParaRPr>
        </a:p>
      </dgm:t>
    </dgm:pt>
    <dgm:pt modelId="{89485D30-97C6-41E9-91AE-D76C195F6946}" type="sibTrans" cxnId="{E0125DCF-8A45-45CA-9F27-9B2F9133C1BA}">
      <dgm:prSet/>
      <dgm:spPr/>
      <dgm:t>
        <a:bodyPr/>
        <a:lstStyle/>
        <a:p>
          <a:endParaRPr lang="en-US">
            <a:latin typeface="Trebuchet MS" panose="020B0603020202020204" pitchFamily="34" charset="0"/>
          </a:endParaRPr>
        </a:p>
      </dgm:t>
    </dgm:pt>
    <dgm:pt modelId="{6660E7A3-14FD-47EA-98C2-99181701FDEC}">
      <dgm:prSet phldrT="[Text]" custT="1"/>
      <dgm:spPr/>
      <dgm:t>
        <a:bodyPr/>
        <a:lstStyle/>
        <a:p>
          <a:pPr marL="114300" indent="0"/>
          <a:r>
            <a:rPr lang="en-US" sz="1400" dirty="0">
              <a:latin typeface="Trebuchet MS" panose="020B0603020202020204" pitchFamily="34" charset="0"/>
            </a:rPr>
            <a:t>Professional judgement as to appropriateness of methodology used.</a:t>
          </a:r>
        </a:p>
      </dgm:t>
    </dgm:pt>
    <dgm:pt modelId="{4EEA1238-0887-4240-A077-73E6A3F320CF}" type="parTrans" cxnId="{43A814E6-5C09-426B-9FEE-82F71F05FABB}">
      <dgm:prSet/>
      <dgm:spPr/>
      <dgm:t>
        <a:bodyPr/>
        <a:lstStyle/>
        <a:p>
          <a:endParaRPr lang="en-US">
            <a:latin typeface="Trebuchet MS" panose="020B0603020202020204" pitchFamily="34" charset="0"/>
          </a:endParaRPr>
        </a:p>
      </dgm:t>
    </dgm:pt>
    <dgm:pt modelId="{51432156-88DC-470B-8C4A-B5C48BF8C09D}" type="sibTrans" cxnId="{43A814E6-5C09-426B-9FEE-82F71F05FABB}">
      <dgm:prSet/>
      <dgm:spPr/>
      <dgm:t>
        <a:bodyPr/>
        <a:lstStyle/>
        <a:p>
          <a:endParaRPr lang="en-US">
            <a:latin typeface="Trebuchet MS" panose="020B0603020202020204" pitchFamily="34" charset="0"/>
          </a:endParaRPr>
        </a:p>
      </dgm:t>
    </dgm:pt>
    <dgm:pt modelId="{7FFEB123-8482-49C1-A554-E231273ADF33}">
      <dgm:prSet phldrT="[Text]" custT="1"/>
      <dgm:spPr/>
      <dgm:t>
        <a:bodyPr/>
        <a:lstStyle/>
        <a:p>
          <a:pPr marL="114300" indent="0"/>
          <a:r>
            <a:rPr lang="en-US" sz="1400" dirty="0">
              <a:latin typeface="Trebuchet MS" panose="020B0603020202020204" pitchFamily="34" charset="0"/>
            </a:rPr>
            <a:t>Implicit or explicit assumptions.</a:t>
          </a:r>
        </a:p>
      </dgm:t>
    </dgm:pt>
    <dgm:pt modelId="{1075617C-073B-4384-9968-A014A0550A04}" type="parTrans" cxnId="{520E202F-0C25-4E6B-942C-6CD16F180D7D}">
      <dgm:prSet/>
      <dgm:spPr/>
      <dgm:t>
        <a:bodyPr/>
        <a:lstStyle/>
        <a:p>
          <a:endParaRPr lang="en-US">
            <a:latin typeface="Trebuchet MS" panose="020B0603020202020204" pitchFamily="34" charset="0"/>
          </a:endParaRPr>
        </a:p>
      </dgm:t>
    </dgm:pt>
    <dgm:pt modelId="{446E9116-B6C0-4CAF-9B66-AA55D62F8D24}" type="sibTrans" cxnId="{520E202F-0C25-4E6B-942C-6CD16F180D7D}">
      <dgm:prSet/>
      <dgm:spPr/>
      <dgm:t>
        <a:bodyPr/>
        <a:lstStyle/>
        <a:p>
          <a:endParaRPr lang="en-US">
            <a:latin typeface="Trebuchet MS" panose="020B0603020202020204" pitchFamily="34" charset="0"/>
          </a:endParaRPr>
        </a:p>
      </dgm:t>
    </dgm:pt>
    <dgm:pt modelId="{DC9A65CD-E430-4540-8BE3-E514C3AA0EBF}" type="pres">
      <dgm:prSet presAssocID="{56CD2653-CD5B-4D68-B9DB-C8C3508159D0}" presName="Name0" presStyleCnt="0">
        <dgm:presLayoutVars>
          <dgm:chMax/>
          <dgm:chPref val="3"/>
          <dgm:dir/>
          <dgm:animOne val="branch"/>
          <dgm:animLvl val="lvl"/>
        </dgm:presLayoutVars>
      </dgm:prSet>
      <dgm:spPr/>
    </dgm:pt>
    <dgm:pt modelId="{7ABC86ED-C850-4433-9D06-615138542641}" type="pres">
      <dgm:prSet presAssocID="{AE64E6D4-CF4E-4286-8B96-8F198E7212C5}" presName="composite" presStyleCnt="0"/>
      <dgm:spPr/>
    </dgm:pt>
    <dgm:pt modelId="{DF75A262-F29C-480D-8EE3-17DA0FCEC969}" type="pres">
      <dgm:prSet presAssocID="{AE64E6D4-CF4E-4286-8B96-8F198E7212C5}" presName="FirstChild" presStyleLbl="revTx" presStyleIdx="0" presStyleCnt="6">
        <dgm:presLayoutVars>
          <dgm:chMax val="0"/>
          <dgm:chPref val="0"/>
          <dgm:bulletEnabled val="1"/>
        </dgm:presLayoutVars>
      </dgm:prSet>
      <dgm:spPr/>
    </dgm:pt>
    <dgm:pt modelId="{9C55449B-8C2D-47C8-8586-B77DE43ECD28}" type="pres">
      <dgm:prSet presAssocID="{AE64E6D4-CF4E-4286-8B96-8F198E7212C5}" presName="Parent" presStyleLbl="alignNode1" presStyleIdx="0" presStyleCnt="3" custScaleX="198514" custLinFactNeighborX="14973">
        <dgm:presLayoutVars>
          <dgm:chMax val="3"/>
          <dgm:chPref val="3"/>
          <dgm:bulletEnabled val="1"/>
        </dgm:presLayoutVars>
      </dgm:prSet>
      <dgm:spPr/>
    </dgm:pt>
    <dgm:pt modelId="{268027DC-A239-46EE-86EB-535D5354C333}" type="pres">
      <dgm:prSet presAssocID="{AE64E6D4-CF4E-4286-8B96-8F198E7212C5}" presName="Accent" presStyleLbl="parChTrans1D1" presStyleIdx="0" presStyleCnt="3"/>
      <dgm:spPr>
        <a:ln>
          <a:solidFill>
            <a:schemeClr val="bg1">
              <a:lumMod val="50000"/>
            </a:schemeClr>
          </a:solidFill>
        </a:ln>
      </dgm:spPr>
    </dgm:pt>
    <dgm:pt modelId="{B5C2AFD9-45D7-4CDC-8B70-627039503A44}" type="pres">
      <dgm:prSet presAssocID="{AE64E6D4-CF4E-4286-8B96-8F198E7212C5}" presName="Child" presStyleLbl="revTx" presStyleIdx="1" presStyleCnt="6" custScaleY="74401">
        <dgm:presLayoutVars>
          <dgm:chMax val="0"/>
          <dgm:chPref val="0"/>
          <dgm:bulletEnabled val="1"/>
        </dgm:presLayoutVars>
      </dgm:prSet>
      <dgm:spPr/>
    </dgm:pt>
    <dgm:pt modelId="{26CD4ED1-C787-4A4F-9045-9382AD3DAED2}" type="pres">
      <dgm:prSet presAssocID="{EF39892A-BDFC-45DC-87DA-52BE325A92F0}" presName="sibTrans" presStyleCnt="0"/>
      <dgm:spPr/>
    </dgm:pt>
    <dgm:pt modelId="{1A6DD5D1-E9E4-4227-BD08-D5AF7EDCA2A6}" type="pres">
      <dgm:prSet presAssocID="{AC4CF43E-F9C7-40A6-B658-91F0D1E60A21}" presName="composite" presStyleCnt="0"/>
      <dgm:spPr/>
    </dgm:pt>
    <dgm:pt modelId="{7C7CDBA6-17FA-4131-BF7B-32CEBC3AAC53}" type="pres">
      <dgm:prSet presAssocID="{AC4CF43E-F9C7-40A6-B658-91F0D1E60A21}" presName="FirstChild" presStyleLbl="revTx" presStyleIdx="2" presStyleCnt="6">
        <dgm:presLayoutVars>
          <dgm:chMax val="0"/>
          <dgm:chPref val="0"/>
          <dgm:bulletEnabled val="1"/>
        </dgm:presLayoutVars>
      </dgm:prSet>
      <dgm:spPr/>
    </dgm:pt>
    <dgm:pt modelId="{12AE1D12-FF5C-423A-9D5F-51EE3D276C8E}" type="pres">
      <dgm:prSet presAssocID="{AC4CF43E-F9C7-40A6-B658-91F0D1E60A21}" presName="Parent" presStyleLbl="alignNode1" presStyleIdx="1" presStyleCnt="3" custScaleX="200587" custLinFactNeighborX="15491">
        <dgm:presLayoutVars>
          <dgm:chMax val="3"/>
          <dgm:chPref val="3"/>
          <dgm:bulletEnabled val="1"/>
        </dgm:presLayoutVars>
      </dgm:prSet>
      <dgm:spPr/>
    </dgm:pt>
    <dgm:pt modelId="{FF18007E-18CE-4EF1-B870-25D7FCD88EBD}" type="pres">
      <dgm:prSet presAssocID="{AC4CF43E-F9C7-40A6-B658-91F0D1E60A21}" presName="Accent" presStyleLbl="parChTrans1D1" presStyleIdx="1" presStyleCnt="3"/>
      <dgm:spPr>
        <a:ln>
          <a:solidFill>
            <a:schemeClr val="bg1">
              <a:lumMod val="50000"/>
            </a:schemeClr>
          </a:solidFill>
        </a:ln>
      </dgm:spPr>
    </dgm:pt>
    <dgm:pt modelId="{DAA5F044-96EC-4267-A10D-6204D4C215ED}" type="pres">
      <dgm:prSet presAssocID="{AC4CF43E-F9C7-40A6-B658-91F0D1E60A21}" presName="Child" presStyleLbl="revTx" presStyleIdx="3" presStyleCnt="6" custScaleY="77899">
        <dgm:presLayoutVars>
          <dgm:chMax val="0"/>
          <dgm:chPref val="0"/>
          <dgm:bulletEnabled val="1"/>
        </dgm:presLayoutVars>
      </dgm:prSet>
      <dgm:spPr/>
    </dgm:pt>
    <dgm:pt modelId="{1417EB55-5225-4FF4-8806-E2B360928ED3}" type="pres">
      <dgm:prSet presAssocID="{7504865F-EBE5-4BAD-B520-06FB78C2EA35}" presName="sibTrans" presStyleCnt="0"/>
      <dgm:spPr/>
    </dgm:pt>
    <dgm:pt modelId="{E8A38776-2810-43B0-BE39-08234DC2D4C3}" type="pres">
      <dgm:prSet presAssocID="{B40C96D6-1C0E-4284-A82A-CC7CADEF0417}" presName="composite" presStyleCnt="0"/>
      <dgm:spPr/>
    </dgm:pt>
    <dgm:pt modelId="{24159820-2A19-45BD-A64B-13920277B850}" type="pres">
      <dgm:prSet presAssocID="{B40C96D6-1C0E-4284-A82A-CC7CADEF0417}" presName="FirstChild" presStyleLbl="revTx" presStyleIdx="4" presStyleCnt="6">
        <dgm:presLayoutVars>
          <dgm:chMax val="0"/>
          <dgm:chPref val="0"/>
          <dgm:bulletEnabled val="1"/>
        </dgm:presLayoutVars>
      </dgm:prSet>
      <dgm:spPr/>
    </dgm:pt>
    <dgm:pt modelId="{647BAC2A-E293-42D4-AF5E-9B6447075473}" type="pres">
      <dgm:prSet presAssocID="{B40C96D6-1C0E-4284-A82A-CC7CADEF0417}" presName="Parent" presStyleLbl="alignNode1" presStyleIdx="2" presStyleCnt="3" custScaleX="198513" custLinFactNeighborX="14973">
        <dgm:presLayoutVars>
          <dgm:chMax val="3"/>
          <dgm:chPref val="3"/>
          <dgm:bulletEnabled val="1"/>
        </dgm:presLayoutVars>
      </dgm:prSet>
      <dgm:spPr/>
    </dgm:pt>
    <dgm:pt modelId="{90EA7C98-15F7-4F8B-A50A-7E813CCEA0AC}" type="pres">
      <dgm:prSet presAssocID="{B40C96D6-1C0E-4284-A82A-CC7CADEF0417}" presName="Accent" presStyleLbl="parChTrans1D1" presStyleIdx="2" presStyleCnt="3"/>
      <dgm:spPr>
        <a:ln>
          <a:solidFill>
            <a:schemeClr val="bg1">
              <a:lumMod val="50000"/>
            </a:schemeClr>
          </a:solidFill>
        </a:ln>
      </dgm:spPr>
    </dgm:pt>
    <dgm:pt modelId="{8ACA2FA1-6972-463C-92CE-F69EFA1E0D75}" type="pres">
      <dgm:prSet presAssocID="{B40C96D6-1C0E-4284-A82A-CC7CADEF0417}" presName="Child" presStyleLbl="revTx" presStyleIdx="5" presStyleCnt="6">
        <dgm:presLayoutVars>
          <dgm:chMax val="0"/>
          <dgm:chPref val="0"/>
          <dgm:bulletEnabled val="1"/>
        </dgm:presLayoutVars>
      </dgm:prSet>
      <dgm:spPr/>
    </dgm:pt>
  </dgm:ptLst>
  <dgm:cxnLst>
    <dgm:cxn modelId="{0742BC02-308C-45F0-9E2C-F449AD551BAD}" srcId="{56CD2653-CD5B-4D68-B9DB-C8C3508159D0}" destId="{AC4CF43E-F9C7-40A6-B658-91F0D1E60A21}" srcOrd="1" destOrd="0" parTransId="{5682BAFA-7F37-4214-87B5-4AFD8FEA0397}" sibTransId="{7504865F-EBE5-4BAD-B520-06FB78C2EA35}"/>
    <dgm:cxn modelId="{1E0B4605-5198-4C9F-A01D-DCCB141B066E}" type="presOf" srcId="{B40C96D6-1C0E-4284-A82A-CC7CADEF0417}" destId="{647BAC2A-E293-42D4-AF5E-9B6447075473}" srcOrd="0" destOrd="0" presId="urn:microsoft.com/office/officeart/2011/layout/TabList"/>
    <dgm:cxn modelId="{F5954C05-E16A-40E2-B877-0BC5CD7C2548}" srcId="{56CD2653-CD5B-4D68-B9DB-C8C3508159D0}" destId="{AE64E6D4-CF4E-4286-8B96-8F198E7212C5}" srcOrd="0" destOrd="0" parTransId="{71C23833-377E-4E77-A95A-16F81E0C447D}" sibTransId="{EF39892A-BDFC-45DC-87DA-52BE325A92F0}"/>
    <dgm:cxn modelId="{A0746414-B438-4E16-A83E-8DD90E8441B0}" type="presOf" srcId="{56CD2653-CD5B-4D68-B9DB-C8C3508159D0}" destId="{DC9A65CD-E430-4540-8BE3-E514C3AA0EBF}" srcOrd="0" destOrd="0" presId="urn:microsoft.com/office/officeart/2011/layout/TabList"/>
    <dgm:cxn modelId="{8D69A31A-124F-49C3-B78F-0B63A1BEBC88}" type="presOf" srcId="{637C8131-126A-4133-ADAF-5397D460A249}" destId="{DAA5F044-96EC-4267-A10D-6204D4C215ED}" srcOrd="0" destOrd="0" presId="urn:microsoft.com/office/officeart/2011/layout/TabList"/>
    <dgm:cxn modelId="{9A3F931D-8E0E-4A09-9743-6D82BE94F446}" type="presOf" srcId="{557CE52A-24BE-44F7-A5E8-84CB45B73E17}" destId="{B5C2AFD9-45D7-4CDC-8B70-627039503A44}" srcOrd="0" destOrd="2" presId="urn:microsoft.com/office/officeart/2011/layout/TabList"/>
    <dgm:cxn modelId="{382FFD21-5358-4F1B-95FA-201FD39EFFC9}" srcId="{B40C96D6-1C0E-4284-A82A-CC7CADEF0417}" destId="{0532A2FB-AF32-406B-8025-D4251FDC6179}" srcOrd="1" destOrd="0" parTransId="{37A2F9D9-A216-46A8-BD7E-D85886F19111}" sibTransId="{A36985DD-42A3-4AB1-B667-C8CE1D75D4C1}"/>
    <dgm:cxn modelId="{520E202F-0C25-4E6B-942C-6CD16F180D7D}" srcId="{AC4CF43E-F9C7-40A6-B658-91F0D1E60A21}" destId="{7FFEB123-8482-49C1-A554-E231273ADF33}" srcOrd="3" destOrd="0" parTransId="{1075617C-073B-4384-9968-A014A0550A04}" sibTransId="{446E9116-B6C0-4CAF-9B66-AA55D62F8D24}"/>
    <dgm:cxn modelId="{A9A84131-97BD-457D-B1F9-2DD1037A9EBD}" srcId="{AC4CF43E-F9C7-40A6-B658-91F0D1E60A21}" destId="{637C8131-126A-4133-ADAF-5397D460A249}" srcOrd="1" destOrd="0" parTransId="{4FE4CA52-2FA5-44B0-A4EF-6646538F1E96}" sibTransId="{FE2E8125-6835-4F5C-AC53-B405AC048B72}"/>
    <dgm:cxn modelId="{1DC3273C-583D-44DB-950D-CAC06A9A89C5}" srcId="{AE64E6D4-CF4E-4286-8B96-8F198E7212C5}" destId="{7E380419-2F97-45CC-B1A3-30398700AB98}" srcOrd="1" destOrd="0" parTransId="{C28FCBC4-0E04-4AAE-9EBD-AA96474FF1FB}" sibTransId="{C6E038CC-047B-4CF5-85AB-E245E14C73F8}"/>
    <dgm:cxn modelId="{6376CC48-B7B3-4544-9DE1-99BBB9402889}" type="presOf" srcId="{7FFEB123-8482-49C1-A554-E231273ADF33}" destId="{DAA5F044-96EC-4267-A10D-6204D4C215ED}" srcOrd="0" destOrd="2" presId="urn:microsoft.com/office/officeart/2011/layout/TabList"/>
    <dgm:cxn modelId="{9D42CB50-2A42-4B85-A337-3297E41D7FC0}" type="presOf" srcId="{0532A2FB-AF32-406B-8025-D4251FDC6179}" destId="{8ACA2FA1-6972-463C-92CE-F69EFA1E0D75}" srcOrd="0" destOrd="0" presId="urn:microsoft.com/office/officeart/2011/layout/TabList"/>
    <dgm:cxn modelId="{1A27C458-E3AF-4589-973D-B1989B968CBE}" srcId="{B40C96D6-1C0E-4284-A82A-CC7CADEF0417}" destId="{F6BF97E5-6CA0-4742-A338-1B3B82952C09}" srcOrd="0" destOrd="0" parTransId="{FBD8AEFE-9989-4EA9-9686-F077508ECB8B}" sibTransId="{D6E527B2-753B-4010-B7FC-353E0D126A80}"/>
    <dgm:cxn modelId="{2A561E65-EE55-44D2-91BB-ECE5C16E7222}" srcId="{AE64E6D4-CF4E-4286-8B96-8F198E7212C5}" destId="{557CE52A-24BE-44F7-A5E8-84CB45B73E17}" srcOrd="3" destOrd="0" parTransId="{CB7C1D21-E15A-43DC-841F-8BC45222E5AE}" sibTransId="{774C3598-9034-4534-BC54-DB94FD7C6429}"/>
    <dgm:cxn modelId="{2BE8766B-DB43-42CF-BEB9-E3EEFDA69D56}" type="presOf" srcId="{C8247002-ED79-4DD3-861A-C4BADCB2471A}" destId="{8ACA2FA1-6972-463C-92CE-F69EFA1E0D75}" srcOrd="0" destOrd="1" presId="urn:microsoft.com/office/officeart/2011/layout/TabList"/>
    <dgm:cxn modelId="{819C637E-6714-4AFC-A06D-5981EDD6C9ED}" srcId="{56CD2653-CD5B-4D68-B9DB-C8C3508159D0}" destId="{B40C96D6-1C0E-4284-A82A-CC7CADEF0417}" srcOrd="2" destOrd="0" parTransId="{E7A304C4-6B1D-475E-9BA8-988C73ABCEB5}" sibTransId="{5BCFBBEE-7DFA-4FF8-AD1D-579B857475EB}"/>
    <dgm:cxn modelId="{E04339A5-CB3C-48D1-B38D-EEB60E86488C}" type="presOf" srcId="{6660E7A3-14FD-47EA-98C2-99181701FDEC}" destId="{DAA5F044-96EC-4267-A10D-6204D4C215ED}" srcOrd="0" destOrd="1" presId="urn:microsoft.com/office/officeart/2011/layout/TabList"/>
    <dgm:cxn modelId="{D4F8E9A8-B628-4FEE-A1A2-3BF679B3FCE6}" type="presOf" srcId="{AC4CF43E-F9C7-40A6-B658-91F0D1E60A21}" destId="{12AE1D12-FF5C-423A-9D5F-51EE3D276C8E}" srcOrd="0" destOrd="0" presId="urn:microsoft.com/office/officeart/2011/layout/TabList"/>
    <dgm:cxn modelId="{2A27B6A9-1A9E-400B-B474-A3EF52D54E71}" srcId="{B40C96D6-1C0E-4284-A82A-CC7CADEF0417}" destId="{C8247002-ED79-4DD3-861A-C4BADCB2471A}" srcOrd="2" destOrd="0" parTransId="{1A60D3A7-BE08-4EB0-9FD5-00143B94FD81}" sibTransId="{CC80F63F-B2E8-469C-8A53-16C41534AEF8}"/>
    <dgm:cxn modelId="{BADD44AF-79AC-43C9-A712-7756177276A9}" type="presOf" srcId="{F6BF97E5-6CA0-4742-A338-1B3B82952C09}" destId="{24159820-2A19-45BD-A64B-13920277B850}" srcOrd="0" destOrd="0" presId="urn:microsoft.com/office/officeart/2011/layout/TabList"/>
    <dgm:cxn modelId="{AED094AF-6004-4ED6-AB6C-7EB34C83B631}" type="presOf" srcId="{7E380419-2F97-45CC-B1A3-30398700AB98}" destId="{B5C2AFD9-45D7-4CDC-8B70-627039503A44}" srcOrd="0" destOrd="0" presId="urn:microsoft.com/office/officeart/2011/layout/TabList"/>
    <dgm:cxn modelId="{FA1EFBB6-8F8F-4DA7-BC94-EFFE66588A78}" type="presOf" srcId="{A1AF6D5F-5B44-4B89-A95A-4A0BF16100CA}" destId="{DF75A262-F29C-480D-8EE3-17DA0FCEC969}" srcOrd="0" destOrd="0" presId="urn:microsoft.com/office/officeart/2011/layout/TabList"/>
    <dgm:cxn modelId="{E9861CC0-3C7F-4688-A203-27DB64859F30}" type="presOf" srcId="{574639D3-60E0-4592-96D7-02D52F462389}" destId="{7C7CDBA6-17FA-4131-BF7B-32CEBC3AAC53}" srcOrd="0" destOrd="0" presId="urn:microsoft.com/office/officeart/2011/layout/TabList"/>
    <dgm:cxn modelId="{E0125DCF-8A45-45CA-9F27-9B2F9133C1BA}" srcId="{AE64E6D4-CF4E-4286-8B96-8F198E7212C5}" destId="{CCC4061D-2AB1-4CC4-9362-817C6AAB032E}" srcOrd="2" destOrd="0" parTransId="{82F2F20B-8552-45F5-8C89-E6BBB82C7517}" sibTransId="{89485D30-97C6-41E9-91AE-D76C195F6946}"/>
    <dgm:cxn modelId="{102153D2-0F58-42BB-89EF-6F162892BAB6}" srcId="{AC4CF43E-F9C7-40A6-B658-91F0D1E60A21}" destId="{574639D3-60E0-4592-96D7-02D52F462389}" srcOrd="0" destOrd="0" parTransId="{33AA2A79-A3CE-4587-847D-450FB18B5304}" sibTransId="{20673C25-BFB7-4EC0-9DBC-94BA82AC8AEB}"/>
    <dgm:cxn modelId="{4D02A6D3-7A4E-4DF7-BB4A-97945A30153A}" type="presOf" srcId="{CCC4061D-2AB1-4CC4-9362-817C6AAB032E}" destId="{B5C2AFD9-45D7-4CDC-8B70-627039503A44}" srcOrd="0" destOrd="1" presId="urn:microsoft.com/office/officeart/2011/layout/TabList"/>
    <dgm:cxn modelId="{5EE2AAD3-B4B9-46A7-B54A-6A80B44ADBE7}" type="presOf" srcId="{AE64E6D4-CF4E-4286-8B96-8F198E7212C5}" destId="{9C55449B-8C2D-47C8-8586-B77DE43ECD28}" srcOrd="0" destOrd="0" presId="urn:microsoft.com/office/officeart/2011/layout/TabList"/>
    <dgm:cxn modelId="{43A814E6-5C09-426B-9FEE-82F71F05FABB}" srcId="{AC4CF43E-F9C7-40A6-B658-91F0D1E60A21}" destId="{6660E7A3-14FD-47EA-98C2-99181701FDEC}" srcOrd="2" destOrd="0" parTransId="{4EEA1238-0887-4240-A077-73E6A3F320CF}" sibTransId="{51432156-88DC-470B-8C4A-B5C48BF8C09D}"/>
    <dgm:cxn modelId="{62F692F5-A0C5-4F1F-BCFA-4E55EDF60829}" srcId="{AE64E6D4-CF4E-4286-8B96-8F198E7212C5}" destId="{A1AF6D5F-5B44-4B89-A95A-4A0BF16100CA}" srcOrd="0" destOrd="0" parTransId="{CF1DE54D-0C58-4629-8924-307B9ED04D33}" sibTransId="{54316118-90DA-4F3E-B33C-64F46887EE49}"/>
    <dgm:cxn modelId="{6E9AE77D-F1DD-4798-ACA8-196607D7B556}" type="presParOf" srcId="{DC9A65CD-E430-4540-8BE3-E514C3AA0EBF}" destId="{7ABC86ED-C850-4433-9D06-615138542641}" srcOrd="0" destOrd="0" presId="urn:microsoft.com/office/officeart/2011/layout/TabList"/>
    <dgm:cxn modelId="{BFC36AB7-6F9F-4CFE-87C9-63992C5E93BE}" type="presParOf" srcId="{7ABC86ED-C850-4433-9D06-615138542641}" destId="{DF75A262-F29C-480D-8EE3-17DA0FCEC969}" srcOrd="0" destOrd="0" presId="urn:microsoft.com/office/officeart/2011/layout/TabList"/>
    <dgm:cxn modelId="{1B99ADF0-0A4F-495E-9851-01E01688E8A7}" type="presParOf" srcId="{7ABC86ED-C850-4433-9D06-615138542641}" destId="{9C55449B-8C2D-47C8-8586-B77DE43ECD28}" srcOrd="1" destOrd="0" presId="urn:microsoft.com/office/officeart/2011/layout/TabList"/>
    <dgm:cxn modelId="{8082C71F-D35F-4006-80CC-AA1ACBACE8EA}" type="presParOf" srcId="{7ABC86ED-C850-4433-9D06-615138542641}" destId="{268027DC-A239-46EE-86EB-535D5354C333}" srcOrd="2" destOrd="0" presId="urn:microsoft.com/office/officeart/2011/layout/TabList"/>
    <dgm:cxn modelId="{58798F04-4ED0-4543-AC81-D14BBD808300}" type="presParOf" srcId="{DC9A65CD-E430-4540-8BE3-E514C3AA0EBF}" destId="{B5C2AFD9-45D7-4CDC-8B70-627039503A44}" srcOrd="1" destOrd="0" presId="urn:microsoft.com/office/officeart/2011/layout/TabList"/>
    <dgm:cxn modelId="{5F6003BB-B5C7-4ED7-B373-C524502C6E0A}" type="presParOf" srcId="{DC9A65CD-E430-4540-8BE3-E514C3AA0EBF}" destId="{26CD4ED1-C787-4A4F-9045-9382AD3DAED2}" srcOrd="2" destOrd="0" presId="urn:microsoft.com/office/officeart/2011/layout/TabList"/>
    <dgm:cxn modelId="{B991B610-C44C-4445-8ADB-B142688FB28C}" type="presParOf" srcId="{DC9A65CD-E430-4540-8BE3-E514C3AA0EBF}" destId="{1A6DD5D1-E9E4-4227-BD08-D5AF7EDCA2A6}" srcOrd="3" destOrd="0" presId="urn:microsoft.com/office/officeart/2011/layout/TabList"/>
    <dgm:cxn modelId="{A8DC9F54-7C5E-48F3-86B4-B92129AE08C2}" type="presParOf" srcId="{1A6DD5D1-E9E4-4227-BD08-D5AF7EDCA2A6}" destId="{7C7CDBA6-17FA-4131-BF7B-32CEBC3AAC53}" srcOrd="0" destOrd="0" presId="urn:microsoft.com/office/officeart/2011/layout/TabList"/>
    <dgm:cxn modelId="{44406EFD-4BE9-4F7D-80AC-3B6A3FC3D08A}" type="presParOf" srcId="{1A6DD5D1-E9E4-4227-BD08-D5AF7EDCA2A6}" destId="{12AE1D12-FF5C-423A-9D5F-51EE3D276C8E}" srcOrd="1" destOrd="0" presId="urn:microsoft.com/office/officeart/2011/layout/TabList"/>
    <dgm:cxn modelId="{9766FF3B-1624-4901-800D-B5EE5A29822F}" type="presParOf" srcId="{1A6DD5D1-E9E4-4227-BD08-D5AF7EDCA2A6}" destId="{FF18007E-18CE-4EF1-B870-25D7FCD88EBD}" srcOrd="2" destOrd="0" presId="urn:microsoft.com/office/officeart/2011/layout/TabList"/>
    <dgm:cxn modelId="{8CC39806-8DD0-4231-B56B-8B4A6AAC1F02}" type="presParOf" srcId="{DC9A65CD-E430-4540-8BE3-E514C3AA0EBF}" destId="{DAA5F044-96EC-4267-A10D-6204D4C215ED}" srcOrd="4" destOrd="0" presId="urn:microsoft.com/office/officeart/2011/layout/TabList"/>
    <dgm:cxn modelId="{5662B89B-97ED-4E9C-AFCC-EBED81560505}" type="presParOf" srcId="{DC9A65CD-E430-4540-8BE3-E514C3AA0EBF}" destId="{1417EB55-5225-4FF4-8806-E2B360928ED3}" srcOrd="5" destOrd="0" presId="urn:microsoft.com/office/officeart/2011/layout/TabList"/>
    <dgm:cxn modelId="{FB6CFA28-0362-46B2-92AD-052E581C7903}" type="presParOf" srcId="{DC9A65CD-E430-4540-8BE3-E514C3AA0EBF}" destId="{E8A38776-2810-43B0-BE39-08234DC2D4C3}" srcOrd="6" destOrd="0" presId="urn:microsoft.com/office/officeart/2011/layout/TabList"/>
    <dgm:cxn modelId="{0765E837-B863-403D-8FB4-174C26EA416A}" type="presParOf" srcId="{E8A38776-2810-43B0-BE39-08234DC2D4C3}" destId="{24159820-2A19-45BD-A64B-13920277B850}" srcOrd="0" destOrd="0" presId="urn:microsoft.com/office/officeart/2011/layout/TabList"/>
    <dgm:cxn modelId="{4DF05F52-F1FD-4E9B-A124-5C6F0EC11B87}" type="presParOf" srcId="{E8A38776-2810-43B0-BE39-08234DC2D4C3}" destId="{647BAC2A-E293-42D4-AF5E-9B6447075473}" srcOrd="1" destOrd="0" presId="urn:microsoft.com/office/officeart/2011/layout/TabList"/>
    <dgm:cxn modelId="{2C2E7813-457D-4D80-96D5-0A62A65216AE}" type="presParOf" srcId="{E8A38776-2810-43B0-BE39-08234DC2D4C3}" destId="{90EA7C98-15F7-4F8B-A50A-7E813CCEA0AC}" srcOrd="2" destOrd="0" presId="urn:microsoft.com/office/officeart/2011/layout/TabList"/>
    <dgm:cxn modelId="{050E2E20-33BF-4207-88CC-AA48DE4D22F2}" type="presParOf" srcId="{DC9A65CD-E430-4540-8BE3-E514C3AA0EBF}" destId="{8ACA2FA1-6972-463C-92CE-F69EFA1E0D75}" srcOrd="7"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6CD2653-CD5B-4D68-B9DB-C8C3508159D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AE64E6D4-CF4E-4286-8B96-8F198E7212C5}">
      <dgm:prSet phldrT="[Text]" custT="1"/>
      <dgm:spPr>
        <a:solidFill>
          <a:srgbClr val="0F5E99"/>
        </a:solidFill>
        <a:ln>
          <a:solidFill>
            <a:schemeClr val="bg1">
              <a:lumMod val="50000"/>
            </a:schemeClr>
          </a:solidFill>
        </a:ln>
      </dgm:spPr>
      <dgm:t>
        <a:bodyPr/>
        <a:lstStyle/>
        <a:p>
          <a:pPr algn="l"/>
          <a:r>
            <a:rPr lang="en-US" sz="1800" dirty="0">
              <a:latin typeface="Trebuchet MS" panose="020B0603020202020204" pitchFamily="34" charset="0"/>
            </a:rPr>
            <a:t>Individual assumption and Aggregate assumption</a:t>
          </a:r>
        </a:p>
      </dgm:t>
    </dgm:pt>
    <dgm:pt modelId="{71C23833-377E-4E77-A95A-16F81E0C447D}" type="parTrans" cxnId="{F5954C05-E16A-40E2-B877-0BC5CD7C2548}">
      <dgm:prSet/>
      <dgm:spPr/>
      <dgm:t>
        <a:bodyPr/>
        <a:lstStyle/>
        <a:p>
          <a:endParaRPr lang="en-US">
            <a:latin typeface="Trebuchet MS" panose="020B0603020202020204" pitchFamily="34" charset="0"/>
          </a:endParaRPr>
        </a:p>
      </dgm:t>
    </dgm:pt>
    <dgm:pt modelId="{EF39892A-BDFC-45DC-87DA-52BE325A92F0}" type="sibTrans" cxnId="{F5954C05-E16A-40E2-B877-0BC5CD7C2548}">
      <dgm:prSet/>
      <dgm:spPr/>
      <dgm:t>
        <a:bodyPr/>
        <a:lstStyle/>
        <a:p>
          <a:endParaRPr lang="en-US">
            <a:latin typeface="Trebuchet MS" panose="020B0603020202020204" pitchFamily="34" charset="0"/>
          </a:endParaRPr>
        </a:p>
      </dgm:t>
    </dgm:pt>
    <dgm:pt modelId="{A1AF6D5F-5B44-4B89-A95A-4A0BF16100CA}">
      <dgm:prSet phldrT="[Text]" phldr="1"/>
      <dgm:spPr/>
      <dgm:t>
        <a:bodyPr/>
        <a:lstStyle/>
        <a:p>
          <a:endParaRPr lang="en-US" dirty="0">
            <a:solidFill>
              <a:schemeClr val="bg1"/>
            </a:solidFill>
            <a:latin typeface="Trebuchet MS" panose="020B0603020202020204" pitchFamily="34" charset="0"/>
          </a:endParaRPr>
        </a:p>
      </dgm:t>
    </dgm:pt>
    <dgm:pt modelId="{CF1DE54D-0C58-4629-8924-307B9ED04D33}" type="parTrans" cxnId="{62F692F5-A0C5-4F1F-BCFA-4E55EDF60829}">
      <dgm:prSet/>
      <dgm:spPr/>
      <dgm:t>
        <a:bodyPr/>
        <a:lstStyle/>
        <a:p>
          <a:endParaRPr lang="en-US">
            <a:latin typeface="Trebuchet MS" panose="020B0603020202020204" pitchFamily="34" charset="0"/>
          </a:endParaRPr>
        </a:p>
      </dgm:t>
    </dgm:pt>
    <dgm:pt modelId="{54316118-90DA-4F3E-B33C-64F46887EE49}" type="sibTrans" cxnId="{62F692F5-A0C5-4F1F-BCFA-4E55EDF60829}">
      <dgm:prSet/>
      <dgm:spPr/>
      <dgm:t>
        <a:bodyPr/>
        <a:lstStyle/>
        <a:p>
          <a:endParaRPr lang="en-US">
            <a:latin typeface="Trebuchet MS" panose="020B0603020202020204" pitchFamily="34" charset="0"/>
          </a:endParaRPr>
        </a:p>
      </dgm:t>
    </dgm:pt>
    <dgm:pt modelId="{7E380419-2F97-45CC-B1A3-30398700AB98}">
      <dgm:prSet phldrT="[Text]" custT="1"/>
      <dgm:spPr/>
      <dgm:t>
        <a:bodyPr/>
        <a:lstStyle/>
        <a:p>
          <a:r>
            <a:rPr lang="en-US" sz="1400" dirty="0">
              <a:latin typeface="Trebuchet MS" panose="020B0603020202020204" pitchFamily="34" charset="0"/>
            </a:rPr>
            <a:t>Reasonableness of assumption in aggregate.</a:t>
          </a:r>
        </a:p>
      </dgm:t>
    </dgm:pt>
    <dgm:pt modelId="{C28FCBC4-0E04-4AAE-9EBD-AA96474FF1FB}" type="parTrans" cxnId="{1DC3273C-583D-44DB-950D-CAC06A9A89C5}">
      <dgm:prSet/>
      <dgm:spPr/>
      <dgm:t>
        <a:bodyPr/>
        <a:lstStyle/>
        <a:p>
          <a:endParaRPr lang="en-US">
            <a:latin typeface="Trebuchet MS" panose="020B0603020202020204" pitchFamily="34" charset="0"/>
          </a:endParaRPr>
        </a:p>
      </dgm:t>
    </dgm:pt>
    <dgm:pt modelId="{C6E038CC-047B-4CF5-85AB-E245E14C73F8}" type="sibTrans" cxnId="{1DC3273C-583D-44DB-950D-CAC06A9A89C5}">
      <dgm:prSet/>
      <dgm:spPr/>
      <dgm:t>
        <a:bodyPr/>
        <a:lstStyle/>
        <a:p>
          <a:endParaRPr lang="en-US">
            <a:latin typeface="Trebuchet MS" panose="020B0603020202020204" pitchFamily="34" charset="0"/>
          </a:endParaRPr>
        </a:p>
      </dgm:t>
    </dgm:pt>
    <dgm:pt modelId="{AC4CF43E-F9C7-40A6-B658-91F0D1E60A21}">
      <dgm:prSet phldrT="[Text]" custT="1"/>
      <dgm:spPr>
        <a:solidFill>
          <a:srgbClr val="0F5E99"/>
        </a:solidFill>
        <a:ln>
          <a:solidFill>
            <a:schemeClr val="bg1">
              <a:lumMod val="50000"/>
            </a:schemeClr>
          </a:solidFill>
        </a:ln>
      </dgm:spPr>
      <dgm:t>
        <a:bodyPr/>
        <a:lstStyle/>
        <a:p>
          <a:pPr algn="l"/>
          <a:r>
            <a:rPr lang="en-US" sz="1800" dirty="0">
              <a:latin typeface="Trebuchet MS" panose="020B0603020202020204" pitchFamily="34" charset="0"/>
            </a:rPr>
            <a:t>Alternative Assumptions and Sensitivity testing</a:t>
          </a:r>
        </a:p>
      </dgm:t>
    </dgm:pt>
    <dgm:pt modelId="{5682BAFA-7F37-4214-87B5-4AFD8FEA0397}" type="parTrans" cxnId="{0742BC02-308C-45F0-9E2C-F449AD551BAD}">
      <dgm:prSet/>
      <dgm:spPr/>
      <dgm:t>
        <a:bodyPr/>
        <a:lstStyle/>
        <a:p>
          <a:endParaRPr lang="en-US">
            <a:latin typeface="Trebuchet MS" panose="020B0603020202020204" pitchFamily="34" charset="0"/>
          </a:endParaRPr>
        </a:p>
      </dgm:t>
    </dgm:pt>
    <dgm:pt modelId="{7504865F-EBE5-4BAD-B520-06FB78C2EA35}" type="sibTrans" cxnId="{0742BC02-308C-45F0-9E2C-F449AD551BAD}">
      <dgm:prSet/>
      <dgm:spPr/>
      <dgm:t>
        <a:bodyPr/>
        <a:lstStyle/>
        <a:p>
          <a:endParaRPr lang="en-US">
            <a:latin typeface="Trebuchet MS" panose="020B0603020202020204" pitchFamily="34" charset="0"/>
          </a:endParaRPr>
        </a:p>
      </dgm:t>
    </dgm:pt>
    <dgm:pt modelId="{637C8131-126A-4133-ADAF-5397D460A249}">
      <dgm:prSet phldrT="[Text]" custT="1"/>
      <dgm:spPr/>
      <dgm:t>
        <a:bodyPr/>
        <a:lstStyle/>
        <a:p>
          <a:r>
            <a:rPr lang="en-US" sz="1400" dirty="0">
              <a:latin typeface="Trebuchet MS" panose="020B0603020202020204" pitchFamily="34" charset="0"/>
            </a:rPr>
            <a:t>Sensitivity of each methodology to the effect of variations in key assumptions should be considered.</a:t>
          </a:r>
        </a:p>
      </dgm:t>
    </dgm:pt>
    <dgm:pt modelId="{4FE4CA52-2FA5-44B0-A4EF-6646538F1E96}" type="parTrans" cxnId="{A9A84131-97BD-457D-B1F9-2DD1037A9EBD}">
      <dgm:prSet/>
      <dgm:spPr/>
      <dgm:t>
        <a:bodyPr/>
        <a:lstStyle/>
        <a:p>
          <a:endParaRPr lang="en-US">
            <a:latin typeface="Trebuchet MS" panose="020B0603020202020204" pitchFamily="34" charset="0"/>
          </a:endParaRPr>
        </a:p>
      </dgm:t>
    </dgm:pt>
    <dgm:pt modelId="{FE2E8125-6835-4F5C-AC53-B405AC048B72}" type="sibTrans" cxnId="{A9A84131-97BD-457D-B1F9-2DD1037A9EBD}">
      <dgm:prSet/>
      <dgm:spPr/>
      <dgm:t>
        <a:bodyPr/>
        <a:lstStyle/>
        <a:p>
          <a:endParaRPr lang="en-US">
            <a:latin typeface="Trebuchet MS" panose="020B0603020202020204" pitchFamily="34" charset="0"/>
          </a:endParaRPr>
        </a:p>
      </dgm:t>
    </dgm:pt>
    <dgm:pt modelId="{574639D3-60E0-4592-96D7-02D52F462389}">
      <dgm:prSet phldrT="[Text]" phldr="1"/>
      <dgm:spPr/>
      <dgm:t>
        <a:bodyPr/>
        <a:lstStyle/>
        <a:p>
          <a:endParaRPr lang="en-US" dirty="0">
            <a:solidFill>
              <a:schemeClr val="bg1"/>
            </a:solidFill>
            <a:latin typeface="Trebuchet MS" panose="020B0603020202020204" pitchFamily="34" charset="0"/>
          </a:endParaRPr>
        </a:p>
      </dgm:t>
    </dgm:pt>
    <dgm:pt modelId="{20673C25-BFB7-4EC0-9DBC-94BA82AC8AEB}" type="sibTrans" cxnId="{102153D2-0F58-42BB-89EF-6F162892BAB6}">
      <dgm:prSet/>
      <dgm:spPr/>
      <dgm:t>
        <a:bodyPr/>
        <a:lstStyle/>
        <a:p>
          <a:endParaRPr lang="en-US">
            <a:latin typeface="Trebuchet MS" panose="020B0603020202020204" pitchFamily="34" charset="0"/>
          </a:endParaRPr>
        </a:p>
      </dgm:t>
    </dgm:pt>
    <dgm:pt modelId="{33AA2A79-A3CE-4587-847D-450FB18B5304}" type="parTrans" cxnId="{102153D2-0F58-42BB-89EF-6F162892BAB6}">
      <dgm:prSet/>
      <dgm:spPr/>
      <dgm:t>
        <a:bodyPr/>
        <a:lstStyle/>
        <a:p>
          <a:endParaRPr lang="en-US">
            <a:latin typeface="Trebuchet MS" panose="020B0603020202020204" pitchFamily="34" charset="0"/>
          </a:endParaRPr>
        </a:p>
      </dgm:t>
    </dgm:pt>
    <dgm:pt modelId="{DFF6B0F0-FC9E-4AC5-967F-A5A6A9FE8252}">
      <dgm:prSet phldrT="[Text]"/>
      <dgm:spPr/>
      <dgm:t>
        <a:bodyPr/>
        <a:lstStyle/>
        <a:p>
          <a:endParaRPr lang="en-US" sz="1500" dirty="0">
            <a:latin typeface="Trebuchet MS" panose="020B0603020202020204" pitchFamily="34" charset="0"/>
          </a:endParaRPr>
        </a:p>
      </dgm:t>
    </dgm:pt>
    <dgm:pt modelId="{FBC4274B-72FC-40EC-8272-E1AFD7A23D5A}" type="parTrans" cxnId="{52233E9D-6A70-4348-BFB5-99B0A7902D4F}">
      <dgm:prSet/>
      <dgm:spPr/>
      <dgm:t>
        <a:bodyPr/>
        <a:lstStyle/>
        <a:p>
          <a:endParaRPr lang="en-US">
            <a:latin typeface="Trebuchet MS" panose="020B0603020202020204" pitchFamily="34" charset="0"/>
          </a:endParaRPr>
        </a:p>
      </dgm:t>
    </dgm:pt>
    <dgm:pt modelId="{DA52708C-469C-42BA-9722-E945DC7DFDAC}" type="sibTrans" cxnId="{52233E9D-6A70-4348-BFB5-99B0A7902D4F}">
      <dgm:prSet/>
      <dgm:spPr/>
      <dgm:t>
        <a:bodyPr/>
        <a:lstStyle/>
        <a:p>
          <a:endParaRPr lang="en-US">
            <a:latin typeface="Trebuchet MS" panose="020B0603020202020204" pitchFamily="34" charset="0"/>
          </a:endParaRPr>
        </a:p>
      </dgm:t>
    </dgm:pt>
    <dgm:pt modelId="{0DD64858-8815-4763-BE63-E2417E83EFBF}">
      <dgm:prSet phldrT="[Text]" custT="1"/>
      <dgm:spPr/>
      <dgm:t>
        <a:bodyPr/>
        <a:lstStyle/>
        <a:p>
          <a:r>
            <a:rPr lang="en-US" sz="1400" dirty="0">
              <a:latin typeface="Trebuchet MS" panose="020B0603020202020204" pitchFamily="34" charset="0"/>
            </a:rPr>
            <a:t>A reasonable range of variation which is consistent with due diligence purpose.</a:t>
          </a:r>
        </a:p>
      </dgm:t>
    </dgm:pt>
    <dgm:pt modelId="{E1178444-42E7-4C94-B9FA-F05295746348}" type="parTrans" cxnId="{C304F167-1BD0-421F-8AA8-B12D84517BA3}">
      <dgm:prSet/>
      <dgm:spPr/>
      <dgm:t>
        <a:bodyPr/>
        <a:lstStyle/>
        <a:p>
          <a:endParaRPr lang="en-US">
            <a:latin typeface="Trebuchet MS" panose="020B0603020202020204" pitchFamily="34" charset="0"/>
          </a:endParaRPr>
        </a:p>
      </dgm:t>
    </dgm:pt>
    <dgm:pt modelId="{A9D050E9-4524-4E80-80B4-0B7445F9F63F}" type="sibTrans" cxnId="{C304F167-1BD0-421F-8AA8-B12D84517BA3}">
      <dgm:prSet/>
      <dgm:spPr/>
      <dgm:t>
        <a:bodyPr/>
        <a:lstStyle/>
        <a:p>
          <a:endParaRPr lang="en-US">
            <a:latin typeface="Trebuchet MS" panose="020B0603020202020204" pitchFamily="34" charset="0"/>
          </a:endParaRPr>
        </a:p>
      </dgm:t>
    </dgm:pt>
    <dgm:pt modelId="{F49F37AD-9B97-4D9B-B38B-9E68402713E1}">
      <dgm:prSet phldrT="[Text]" custT="1"/>
      <dgm:spPr/>
      <dgm:t>
        <a:bodyPr/>
        <a:lstStyle/>
        <a:p>
          <a:r>
            <a:rPr lang="en-US" sz="1400" dirty="0">
              <a:latin typeface="Trebuchet MS" panose="020B0603020202020204" pitchFamily="34" charset="0"/>
            </a:rPr>
            <a:t>Justified individual assumption vs prudent or optimism in an aggregate assumption set.</a:t>
          </a:r>
        </a:p>
      </dgm:t>
    </dgm:pt>
    <dgm:pt modelId="{54043151-5EB4-4F13-AA9E-3E9E8C1B0786}" type="parTrans" cxnId="{3268ADB7-DAF8-42F2-BE00-6D60614D988A}">
      <dgm:prSet/>
      <dgm:spPr/>
      <dgm:t>
        <a:bodyPr/>
        <a:lstStyle/>
        <a:p>
          <a:endParaRPr lang="en-US">
            <a:latin typeface="Trebuchet MS" panose="020B0603020202020204" pitchFamily="34" charset="0"/>
          </a:endParaRPr>
        </a:p>
      </dgm:t>
    </dgm:pt>
    <dgm:pt modelId="{E4D0C3FD-A6C0-4344-A62D-6EA85AF01AEB}" type="sibTrans" cxnId="{3268ADB7-DAF8-42F2-BE00-6D60614D988A}">
      <dgm:prSet/>
      <dgm:spPr/>
      <dgm:t>
        <a:bodyPr/>
        <a:lstStyle/>
        <a:p>
          <a:endParaRPr lang="en-US">
            <a:latin typeface="Trebuchet MS" panose="020B0603020202020204" pitchFamily="34" charset="0"/>
          </a:endParaRPr>
        </a:p>
      </dgm:t>
    </dgm:pt>
    <dgm:pt modelId="{DC9A65CD-E430-4540-8BE3-E514C3AA0EBF}" type="pres">
      <dgm:prSet presAssocID="{56CD2653-CD5B-4D68-B9DB-C8C3508159D0}" presName="Name0" presStyleCnt="0">
        <dgm:presLayoutVars>
          <dgm:chMax/>
          <dgm:chPref val="3"/>
          <dgm:dir/>
          <dgm:animOne val="branch"/>
          <dgm:animLvl val="lvl"/>
        </dgm:presLayoutVars>
      </dgm:prSet>
      <dgm:spPr/>
    </dgm:pt>
    <dgm:pt modelId="{7ABC86ED-C850-4433-9D06-615138542641}" type="pres">
      <dgm:prSet presAssocID="{AE64E6D4-CF4E-4286-8B96-8F198E7212C5}" presName="composite" presStyleCnt="0"/>
      <dgm:spPr/>
    </dgm:pt>
    <dgm:pt modelId="{DF75A262-F29C-480D-8EE3-17DA0FCEC969}" type="pres">
      <dgm:prSet presAssocID="{AE64E6D4-CF4E-4286-8B96-8F198E7212C5}" presName="FirstChild" presStyleLbl="revTx" presStyleIdx="0" presStyleCnt="4">
        <dgm:presLayoutVars>
          <dgm:chMax val="0"/>
          <dgm:chPref val="0"/>
          <dgm:bulletEnabled val="1"/>
        </dgm:presLayoutVars>
      </dgm:prSet>
      <dgm:spPr/>
    </dgm:pt>
    <dgm:pt modelId="{9C55449B-8C2D-47C8-8586-B77DE43ECD28}" type="pres">
      <dgm:prSet presAssocID="{AE64E6D4-CF4E-4286-8B96-8F198E7212C5}" presName="Parent" presStyleLbl="alignNode1" presStyleIdx="0" presStyleCnt="2" custScaleX="224738" custLinFactNeighborX="23838">
        <dgm:presLayoutVars>
          <dgm:chMax val="3"/>
          <dgm:chPref val="3"/>
          <dgm:bulletEnabled val="1"/>
        </dgm:presLayoutVars>
      </dgm:prSet>
      <dgm:spPr/>
    </dgm:pt>
    <dgm:pt modelId="{268027DC-A239-46EE-86EB-535D5354C333}" type="pres">
      <dgm:prSet presAssocID="{AE64E6D4-CF4E-4286-8B96-8F198E7212C5}" presName="Accent" presStyleLbl="parChTrans1D1" presStyleIdx="0" presStyleCnt="2"/>
      <dgm:spPr>
        <a:ln>
          <a:solidFill>
            <a:schemeClr val="bg1">
              <a:lumMod val="50000"/>
            </a:schemeClr>
          </a:solidFill>
        </a:ln>
      </dgm:spPr>
    </dgm:pt>
    <dgm:pt modelId="{B5C2AFD9-45D7-4CDC-8B70-627039503A44}" type="pres">
      <dgm:prSet presAssocID="{AE64E6D4-CF4E-4286-8B96-8F198E7212C5}" presName="Child" presStyleLbl="revTx" presStyleIdx="1" presStyleCnt="4" custScaleY="56372">
        <dgm:presLayoutVars>
          <dgm:chMax val="0"/>
          <dgm:chPref val="0"/>
          <dgm:bulletEnabled val="1"/>
        </dgm:presLayoutVars>
      </dgm:prSet>
      <dgm:spPr/>
    </dgm:pt>
    <dgm:pt modelId="{26CD4ED1-C787-4A4F-9045-9382AD3DAED2}" type="pres">
      <dgm:prSet presAssocID="{EF39892A-BDFC-45DC-87DA-52BE325A92F0}" presName="sibTrans" presStyleCnt="0"/>
      <dgm:spPr/>
    </dgm:pt>
    <dgm:pt modelId="{1A6DD5D1-E9E4-4227-BD08-D5AF7EDCA2A6}" type="pres">
      <dgm:prSet presAssocID="{AC4CF43E-F9C7-40A6-B658-91F0D1E60A21}" presName="composite" presStyleCnt="0"/>
      <dgm:spPr/>
    </dgm:pt>
    <dgm:pt modelId="{7C7CDBA6-17FA-4131-BF7B-32CEBC3AAC53}" type="pres">
      <dgm:prSet presAssocID="{AC4CF43E-F9C7-40A6-B658-91F0D1E60A21}" presName="FirstChild" presStyleLbl="revTx" presStyleIdx="2" presStyleCnt="4">
        <dgm:presLayoutVars>
          <dgm:chMax val="0"/>
          <dgm:chPref val="0"/>
          <dgm:bulletEnabled val="1"/>
        </dgm:presLayoutVars>
      </dgm:prSet>
      <dgm:spPr/>
    </dgm:pt>
    <dgm:pt modelId="{12AE1D12-FF5C-423A-9D5F-51EE3D276C8E}" type="pres">
      <dgm:prSet presAssocID="{AC4CF43E-F9C7-40A6-B658-91F0D1E60A21}" presName="Parent" presStyleLbl="alignNode1" presStyleIdx="1" presStyleCnt="2" custScaleX="224738" custLinFactNeighborX="23838">
        <dgm:presLayoutVars>
          <dgm:chMax val="3"/>
          <dgm:chPref val="3"/>
          <dgm:bulletEnabled val="1"/>
        </dgm:presLayoutVars>
      </dgm:prSet>
      <dgm:spPr/>
    </dgm:pt>
    <dgm:pt modelId="{FF18007E-18CE-4EF1-B870-25D7FCD88EBD}" type="pres">
      <dgm:prSet presAssocID="{AC4CF43E-F9C7-40A6-B658-91F0D1E60A21}" presName="Accent" presStyleLbl="parChTrans1D1" presStyleIdx="1" presStyleCnt="2"/>
      <dgm:spPr>
        <a:ln>
          <a:solidFill>
            <a:schemeClr val="bg1">
              <a:lumMod val="50000"/>
            </a:schemeClr>
          </a:solidFill>
        </a:ln>
      </dgm:spPr>
    </dgm:pt>
    <dgm:pt modelId="{DAA5F044-96EC-4267-A10D-6204D4C215ED}" type="pres">
      <dgm:prSet presAssocID="{AC4CF43E-F9C7-40A6-B658-91F0D1E60A21}" presName="Child" presStyleLbl="revTx" presStyleIdx="3" presStyleCnt="4">
        <dgm:presLayoutVars>
          <dgm:chMax val="0"/>
          <dgm:chPref val="0"/>
          <dgm:bulletEnabled val="1"/>
        </dgm:presLayoutVars>
      </dgm:prSet>
      <dgm:spPr/>
    </dgm:pt>
  </dgm:ptLst>
  <dgm:cxnLst>
    <dgm:cxn modelId="{0742BC02-308C-45F0-9E2C-F449AD551BAD}" srcId="{56CD2653-CD5B-4D68-B9DB-C8C3508159D0}" destId="{AC4CF43E-F9C7-40A6-B658-91F0D1E60A21}" srcOrd="1" destOrd="0" parTransId="{5682BAFA-7F37-4214-87B5-4AFD8FEA0397}" sibTransId="{7504865F-EBE5-4BAD-B520-06FB78C2EA35}"/>
    <dgm:cxn modelId="{F5954C05-E16A-40E2-B877-0BC5CD7C2548}" srcId="{56CD2653-CD5B-4D68-B9DB-C8C3508159D0}" destId="{AE64E6D4-CF4E-4286-8B96-8F198E7212C5}" srcOrd="0" destOrd="0" parTransId="{71C23833-377E-4E77-A95A-16F81E0C447D}" sibTransId="{EF39892A-BDFC-45DC-87DA-52BE325A92F0}"/>
    <dgm:cxn modelId="{C0CA8409-444C-4F69-B447-54AF4661E74C}" type="presOf" srcId="{0DD64858-8815-4763-BE63-E2417E83EFBF}" destId="{DAA5F044-96EC-4267-A10D-6204D4C215ED}" srcOrd="0" destOrd="1" presId="urn:microsoft.com/office/officeart/2011/layout/TabList"/>
    <dgm:cxn modelId="{A0746414-B438-4E16-A83E-8DD90E8441B0}" type="presOf" srcId="{56CD2653-CD5B-4D68-B9DB-C8C3508159D0}" destId="{DC9A65CD-E430-4540-8BE3-E514C3AA0EBF}" srcOrd="0" destOrd="0" presId="urn:microsoft.com/office/officeart/2011/layout/TabList"/>
    <dgm:cxn modelId="{8D69A31A-124F-49C3-B78F-0B63A1BEBC88}" type="presOf" srcId="{637C8131-126A-4133-ADAF-5397D460A249}" destId="{DAA5F044-96EC-4267-A10D-6204D4C215ED}" srcOrd="0" destOrd="0" presId="urn:microsoft.com/office/officeart/2011/layout/TabList"/>
    <dgm:cxn modelId="{A9A84131-97BD-457D-B1F9-2DD1037A9EBD}" srcId="{AC4CF43E-F9C7-40A6-B658-91F0D1E60A21}" destId="{637C8131-126A-4133-ADAF-5397D460A249}" srcOrd="1" destOrd="0" parTransId="{4FE4CA52-2FA5-44B0-A4EF-6646538F1E96}" sibTransId="{FE2E8125-6835-4F5C-AC53-B405AC048B72}"/>
    <dgm:cxn modelId="{1DC3273C-583D-44DB-950D-CAC06A9A89C5}" srcId="{AE64E6D4-CF4E-4286-8B96-8F198E7212C5}" destId="{7E380419-2F97-45CC-B1A3-30398700AB98}" srcOrd="1" destOrd="0" parTransId="{C28FCBC4-0E04-4AAE-9EBD-AA96474FF1FB}" sibTransId="{C6E038CC-047B-4CF5-85AB-E245E14C73F8}"/>
    <dgm:cxn modelId="{C304F167-1BD0-421F-8AA8-B12D84517BA3}" srcId="{AC4CF43E-F9C7-40A6-B658-91F0D1E60A21}" destId="{0DD64858-8815-4763-BE63-E2417E83EFBF}" srcOrd="2" destOrd="0" parTransId="{E1178444-42E7-4C94-B9FA-F05295746348}" sibTransId="{A9D050E9-4524-4E80-80B4-0B7445F9F63F}"/>
    <dgm:cxn modelId="{52233E9D-6A70-4348-BFB5-99B0A7902D4F}" srcId="{AE64E6D4-CF4E-4286-8B96-8F198E7212C5}" destId="{DFF6B0F0-FC9E-4AC5-967F-A5A6A9FE8252}" srcOrd="3" destOrd="0" parTransId="{FBC4274B-72FC-40EC-8272-E1AFD7A23D5A}" sibTransId="{DA52708C-469C-42BA-9722-E945DC7DFDAC}"/>
    <dgm:cxn modelId="{33AC77A5-E6E2-467D-92B5-98D5EA3F2D81}" type="presOf" srcId="{DFF6B0F0-FC9E-4AC5-967F-A5A6A9FE8252}" destId="{B5C2AFD9-45D7-4CDC-8B70-627039503A44}" srcOrd="0" destOrd="2" presId="urn:microsoft.com/office/officeart/2011/layout/TabList"/>
    <dgm:cxn modelId="{D4F8E9A8-B628-4FEE-A1A2-3BF679B3FCE6}" type="presOf" srcId="{AC4CF43E-F9C7-40A6-B658-91F0D1E60A21}" destId="{12AE1D12-FF5C-423A-9D5F-51EE3D276C8E}" srcOrd="0" destOrd="0" presId="urn:microsoft.com/office/officeart/2011/layout/TabList"/>
    <dgm:cxn modelId="{AED094AF-6004-4ED6-AB6C-7EB34C83B631}" type="presOf" srcId="{7E380419-2F97-45CC-B1A3-30398700AB98}" destId="{B5C2AFD9-45D7-4CDC-8B70-627039503A44}" srcOrd="0" destOrd="0" presId="urn:microsoft.com/office/officeart/2011/layout/TabList"/>
    <dgm:cxn modelId="{FA1EFBB6-8F8F-4DA7-BC94-EFFE66588A78}" type="presOf" srcId="{A1AF6D5F-5B44-4B89-A95A-4A0BF16100CA}" destId="{DF75A262-F29C-480D-8EE3-17DA0FCEC969}" srcOrd="0" destOrd="0" presId="urn:microsoft.com/office/officeart/2011/layout/TabList"/>
    <dgm:cxn modelId="{3268ADB7-DAF8-42F2-BE00-6D60614D988A}" srcId="{AE64E6D4-CF4E-4286-8B96-8F198E7212C5}" destId="{F49F37AD-9B97-4D9B-B38B-9E68402713E1}" srcOrd="2" destOrd="0" parTransId="{54043151-5EB4-4F13-AA9E-3E9E8C1B0786}" sibTransId="{E4D0C3FD-A6C0-4344-A62D-6EA85AF01AEB}"/>
    <dgm:cxn modelId="{E9861CC0-3C7F-4688-A203-27DB64859F30}" type="presOf" srcId="{574639D3-60E0-4592-96D7-02D52F462389}" destId="{7C7CDBA6-17FA-4131-BF7B-32CEBC3AAC53}" srcOrd="0" destOrd="0" presId="urn:microsoft.com/office/officeart/2011/layout/TabList"/>
    <dgm:cxn modelId="{102153D2-0F58-42BB-89EF-6F162892BAB6}" srcId="{AC4CF43E-F9C7-40A6-B658-91F0D1E60A21}" destId="{574639D3-60E0-4592-96D7-02D52F462389}" srcOrd="0" destOrd="0" parTransId="{33AA2A79-A3CE-4587-847D-450FB18B5304}" sibTransId="{20673C25-BFB7-4EC0-9DBC-94BA82AC8AEB}"/>
    <dgm:cxn modelId="{5EE2AAD3-B4B9-46A7-B54A-6A80B44ADBE7}" type="presOf" srcId="{AE64E6D4-CF4E-4286-8B96-8F198E7212C5}" destId="{9C55449B-8C2D-47C8-8586-B77DE43ECD28}" srcOrd="0" destOrd="0" presId="urn:microsoft.com/office/officeart/2011/layout/TabList"/>
    <dgm:cxn modelId="{62F692F5-A0C5-4F1F-BCFA-4E55EDF60829}" srcId="{AE64E6D4-CF4E-4286-8B96-8F198E7212C5}" destId="{A1AF6D5F-5B44-4B89-A95A-4A0BF16100CA}" srcOrd="0" destOrd="0" parTransId="{CF1DE54D-0C58-4629-8924-307B9ED04D33}" sibTransId="{54316118-90DA-4F3E-B33C-64F46887EE49}"/>
    <dgm:cxn modelId="{4682D5FC-46EE-44DB-AF51-3703CAD0C82E}" type="presOf" srcId="{F49F37AD-9B97-4D9B-B38B-9E68402713E1}" destId="{B5C2AFD9-45D7-4CDC-8B70-627039503A44}" srcOrd="0" destOrd="1" presId="urn:microsoft.com/office/officeart/2011/layout/TabList"/>
    <dgm:cxn modelId="{6E9AE77D-F1DD-4798-ACA8-196607D7B556}" type="presParOf" srcId="{DC9A65CD-E430-4540-8BE3-E514C3AA0EBF}" destId="{7ABC86ED-C850-4433-9D06-615138542641}" srcOrd="0" destOrd="0" presId="urn:microsoft.com/office/officeart/2011/layout/TabList"/>
    <dgm:cxn modelId="{BFC36AB7-6F9F-4CFE-87C9-63992C5E93BE}" type="presParOf" srcId="{7ABC86ED-C850-4433-9D06-615138542641}" destId="{DF75A262-F29C-480D-8EE3-17DA0FCEC969}" srcOrd="0" destOrd="0" presId="urn:microsoft.com/office/officeart/2011/layout/TabList"/>
    <dgm:cxn modelId="{1B99ADF0-0A4F-495E-9851-01E01688E8A7}" type="presParOf" srcId="{7ABC86ED-C850-4433-9D06-615138542641}" destId="{9C55449B-8C2D-47C8-8586-B77DE43ECD28}" srcOrd="1" destOrd="0" presId="urn:microsoft.com/office/officeart/2011/layout/TabList"/>
    <dgm:cxn modelId="{8082C71F-D35F-4006-80CC-AA1ACBACE8EA}" type="presParOf" srcId="{7ABC86ED-C850-4433-9D06-615138542641}" destId="{268027DC-A239-46EE-86EB-535D5354C333}" srcOrd="2" destOrd="0" presId="urn:microsoft.com/office/officeart/2011/layout/TabList"/>
    <dgm:cxn modelId="{58798F04-4ED0-4543-AC81-D14BBD808300}" type="presParOf" srcId="{DC9A65CD-E430-4540-8BE3-E514C3AA0EBF}" destId="{B5C2AFD9-45D7-4CDC-8B70-627039503A44}" srcOrd="1" destOrd="0" presId="urn:microsoft.com/office/officeart/2011/layout/TabList"/>
    <dgm:cxn modelId="{5F6003BB-B5C7-4ED7-B373-C524502C6E0A}" type="presParOf" srcId="{DC9A65CD-E430-4540-8BE3-E514C3AA0EBF}" destId="{26CD4ED1-C787-4A4F-9045-9382AD3DAED2}" srcOrd="2" destOrd="0" presId="urn:microsoft.com/office/officeart/2011/layout/TabList"/>
    <dgm:cxn modelId="{B991B610-C44C-4445-8ADB-B142688FB28C}" type="presParOf" srcId="{DC9A65CD-E430-4540-8BE3-E514C3AA0EBF}" destId="{1A6DD5D1-E9E4-4227-BD08-D5AF7EDCA2A6}" srcOrd="3" destOrd="0" presId="urn:microsoft.com/office/officeart/2011/layout/TabList"/>
    <dgm:cxn modelId="{A8DC9F54-7C5E-48F3-86B4-B92129AE08C2}" type="presParOf" srcId="{1A6DD5D1-E9E4-4227-BD08-D5AF7EDCA2A6}" destId="{7C7CDBA6-17FA-4131-BF7B-32CEBC3AAC53}" srcOrd="0" destOrd="0" presId="urn:microsoft.com/office/officeart/2011/layout/TabList"/>
    <dgm:cxn modelId="{44406EFD-4BE9-4F7D-80AC-3B6A3FC3D08A}" type="presParOf" srcId="{1A6DD5D1-E9E4-4227-BD08-D5AF7EDCA2A6}" destId="{12AE1D12-FF5C-423A-9D5F-51EE3D276C8E}" srcOrd="1" destOrd="0" presId="urn:microsoft.com/office/officeart/2011/layout/TabList"/>
    <dgm:cxn modelId="{9766FF3B-1624-4901-800D-B5EE5A29822F}" type="presParOf" srcId="{1A6DD5D1-E9E4-4227-BD08-D5AF7EDCA2A6}" destId="{FF18007E-18CE-4EF1-B870-25D7FCD88EBD}" srcOrd="2" destOrd="0" presId="urn:microsoft.com/office/officeart/2011/layout/TabList"/>
    <dgm:cxn modelId="{8CC39806-8DD0-4231-B56B-8B4A6AAC1F02}" type="presParOf" srcId="{DC9A65CD-E430-4540-8BE3-E514C3AA0EBF}" destId="{DAA5F044-96EC-4267-A10D-6204D4C215ED}" srcOrd="4"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6CD2653-CD5B-4D68-B9DB-C8C3508159D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AE64E6D4-CF4E-4286-8B96-8F198E7212C5}">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Reserving methods used</a:t>
          </a:r>
        </a:p>
      </dgm:t>
    </dgm:pt>
    <dgm:pt modelId="{71C23833-377E-4E77-A95A-16F81E0C447D}" type="parTrans" cxnId="{F5954C05-E16A-40E2-B877-0BC5CD7C2548}">
      <dgm:prSet/>
      <dgm:spPr/>
      <dgm:t>
        <a:bodyPr/>
        <a:lstStyle/>
        <a:p>
          <a:endParaRPr lang="en-US">
            <a:latin typeface="Trebuchet MS" panose="020B0603020202020204" pitchFamily="34" charset="0"/>
          </a:endParaRPr>
        </a:p>
      </dgm:t>
    </dgm:pt>
    <dgm:pt modelId="{EF39892A-BDFC-45DC-87DA-52BE325A92F0}" type="sibTrans" cxnId="{F5954C05-E16A-40E2-B877-0BC5CD7C2548}">
      <dgm:prSet/>
      <dgm:spPr/>
      <dgm:t>
        <a:bodyPr/>
        <a:lstStyle/>
        <a:p>
          <a:endParaRPr lang="en-US">
            <a:latin typeface="Trebuchet MS" panose="020B0603020202020204" pitchFamily="34" charset="0"/>
          </a:endParaRPr>
        </a:p>
      </dgm:t>
    </dgm:pt>
    <dgm:pt modelId="{A1AF6D5F-5B44-4B89-A95A-4A0BF16100CA}">
      <dgm:prSet phldrT="[Text]" phldr="1"/>
      <dgm:spPr/>
      <dgm:t>
        <a:bodyPr/>
        <a:lstStyle/>
        <a:p>
          <a:endParaRPr lang="en-US" dirty="0">
            <a:solidFill>
              <a:schemeClr val="bg1"/>
            </a:solidFill>
            <a:latin typeface="Trebuchet MS" panose="020B0603020202020204" pitchFamily="34" charset="0"/>
          </a:endParaRPr>
        </a:p>
      </dgm:t>
    </dgm:pt>
    <dgm:pt modelId="{CF1DE54D-0C58-4629-8924-307B9ED04D33}" type="parTrans" cxnId="{62F692F5-A0C5-4F1F-BCFA-4E55EDF60829}">
      <dgm:prSet/>
      <dgm:spPr/>
      <dgm:t>
        <a:bodyPr/>
        <a:lstStyle/>
        <a:p>
          <a:endParaRPr lang="en-US">
            <a:latin typeface="Trebuchet MS" panose="020B0603020202020204" pitchFamily="34" charset="0"/>
          </a:endParaRPr>
        </a:p>
      </dgm:t>
    </dgm:pt>
    <dgm:pt modelId="{54316118-90DA-4F3E-B33C-64F46887EE49}" type="sibTrans" cxnId="{62F692F5-A0C5-4F1F-BCFA-4E55EDF60829}">
      <dgm:prSet/>
      <dgm:spPr/>
      <dgm:t>
        <a:bodyPr/>
        <a:lstStyle/>
        <a:p>
          <a:endParaRPr lang="en-US">
            <a:latin typeface="Trebuchet MS" panose="020B0603020202020204" pitchFamily="34" charset="0"/>
          </a:endParaRPr>
        </a:p>
      </dgm:t>
    </dgm:pt>
    <dgm:pt modelId="{7E380419-2F97-45CC-B1A3-30398700AB98}">
      <dgm:prSet phldrT="[Text]" custT="1"/>
      <dgm:spPr/>
      <dgm:t>
        <a:bodyPr/>
        <a:lstStyle/>
        <a:p>
          <a:r>
            <a:rPr lang="en-US" sz="1400" dirty="0">
              <a:latin typeface="Trebuchet MS" panose="020B0603020202020204" pitchFamily="34" charset="0"/>
            </a:rPr>
            <a:t>The Senior Actuary should review various reserving methods used by the Target company.</a:t>
          </a:r>
        </a:p>
      </dgm:t>
    </dgm:pt>
    <dgm:pt modelId="{C28FCBC4-0E04-4AAE-9EBD-AA96474FF1FB}" type="parTrans" cxnId="{1DC3273C-583D-44DB-950D-CAC06A9A89C5}">
      <dgm:prSet/>
      <dgm:spPr/>
      <dgm:t>
        <a:bodyPr/>
        <a:lstStyle/>
        <a:p>
          <a:endParaRPr lang="en-US">
            <a:latin typeface="Trebuchet MS" panose="020B0603020202020204" pitchFamily="34" charset="0"/>
          </a:endParaRPr>
        </a:p>
      </dgm:t>
    </dgm:pt>
    <dgm:pt modelId="{C6E038CC-047B-4CF5-85AB-E245E14C73F8}" type="sibTrans" cxnId="{1DC3273C-583D-44DB-950D-CAC06A9A89C5}">
      <dgm:prSet/>
      <dgm:spPr/>
      <dgm:t>
        <a:bodyPr/>
        <a:lstStyle/>
        <a:p>
          <a:endParaRPr lang="en-US">
            <a:latin typeface="Trebuchet MS" panose="020B0603020202020204" pitchFamily="34" charset="0"/>
          </a:endParaRPr>
        </a:p>
      </dgm:t>
    </dgm:pt>
    <dgm:pt modelId="{AC4CF43E-F9C7-40A6-B658-91F0D1E60A21}">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Selection of final method</a:t>
          </a:r>
        </a:p>
      </dgm:t>
    </dgm:pt>
    <dgm:pt modelId="{5682BAFA-7F37-4214-87B5-4AFD8FEA0397}" type="parTrans" cxnId="{0742BC02-308C-45F0-9E2C-F449AD551BAD}">
      <dgm:prSet/>
      <dgm:spPr/>
      <dgm:t>
        <a:bodyPr/>
        <a:lstStyle/>
        <a:p>
          <a:endParaRPr lang="en-US">
            <a:latin typeface="Trebuchet MS" panose="020B0603020202020204" pitchFamily="34" charset="0"/>
          </a:endParaRPr>
        </a:p>
      </dgm:t>
    </dgm:pt>
    <dgm:pt modelId="{7504865F-EBE5-4BAD-B520-06FB78C2EA35}" type="sibTrans" cxnId="{0742BC02-308C-45F0-9E2C-F449AD551BAD}">
      <dgm:prSet/>
      <dgm:spPr/>
      <dgm:t>
        <a:bodyPr/>
        <a:lstStyle/>
        <a:p>
          <a:endParaRPr lang="en-US">
            <a:latin typeface="Trebuchet MS" panose="020B0603020202020204" pitchFamily="34" charset="0"/>
          </a:endParaRPr>
        </a:p>
      </dgm:t>
    </dgm:pt>
    <dgm:pt modelId="{637C8131-126A-4133-ADAF-5397D460A249}">
      <dgm:prSet phldrT="[Text]" custT="1"/>
      <dgm:spPr/>
      <dgm:t>
        <a:bodyPr/>
        <a:lstStyle/>
        <a:p>
          <a:pPr marL="114300" indent="0"/>
          <a:r>
            <a:rPr lang="en-US" sz="1400" dirty="0">
              <a:latin typeface="Trebuchet MS" panose="020B0603020202020204" pitchFamily="34" charset="0"/>
            </a:rPr>
            <a:t>The final selected reserving method should be suitable with respect to the underlying reserves.</a:t>
          </a:r>
        </a:p>
      </dgm:t>
    </dgm:pt>
    <dgm:pt modelId="{4FE4CA52-2FA5-44B0-A4EF-6646538F1E96}" type="parTrans" cxnId="{A9A84131-97BD-457D-B1F9-2DD1037A9EBD}">
      <dgm:prSet/>
      <dgm:spPr/>
      <dgm:t>
        <a:bodyPr/>
        <a:lstStyle/>
        <a:p>
          <a:endParaRPr lang="en-US">
            <a:latin typeface="Trebuchet MS" panose="020B0603020202020204" pitchFamily="34" charset="0"/>
          </a:endParaRPr>
        </a:p>
      </dgm:t>
    </dgm:pt>
    <dgm:pt modelId="{FE2E8125-6835-4F5C-AC53-B405AC048B72}" type="sibTrans" cxnId="{A9A84131-97BD-457D-B1F9-2DD1037A9EBD}">
      <dgm:prSet/>
      <dgm:spPr/>
      <dgm:t>
        <a:bodyPr/>
        <a:lstStyle/>
        <a:p>
          <a:endParaRPr lang="en-US">
            <a:latin typeface="Trebuchet MS" panose="020B0603020202020204" pitchFamily="34" charset="0"/>
          </a:endParaRPr>
        </a:p>
      </dgm:t>
    </dgm:pt>
    <dgm:pt modelId="{574639D3-60E0-4592-96D7-02D52F462389}">
      <dgm:prSet phldrT="[Text]" phldr="1"/>
      <dgm:spPr/>
      <dgm:t>
        <a:bodyPr/>
        <a:lstStyle/>
        <a:p>
          <a:endParaRPr lang="en-US" dirty="0">
            <a:solidFill>
              <a:schemeClr val="bg1"/>
            </a:solidFill>
            <a:latin typeface="Trebuchet MS" panose="020B0603020202020204" pitchFamily="34" charset="0"/>
          </a:endParaRPr>
        </a:p>
      </dgm:t>
    </dgm:pt>
    <dgm:pt modelId="{20673C25-BFB7-4EC0-9DBC-94BA82AC8AEB}" type="sibTrans" cxnId="{102153D2-0F58-42BB-89EF-6F162892BAB6}">
      <dgm:prSet/>
      <dgm:spPr/>
      <dgm:t>
        <a:bodyPr/>
        <a:lstStyle/>
        <a:p>
          <a:endParaRPr lang="en-US">
            <a:latin typeface="Trebuchet MS" panose="020B0603020202020204" pitchFamily="34" charset="0"/>
          </a:endParaRPr>
        </a:p>
      </dgm:t>
    </dgm:pt>
    <dgm:pt modelId="{33AA2A79-A3CE-4587-847D-450FB18B5304}" type="parTrans" cxnId="{102153D2-0F58-42BB-89EF-6F162892BAB6}">
      <dgm:prSet/>
      <dgm:spPr/>
      <dgm:t>
        <a:bodyPr/>
        <a:lstStyle/>
        <a:p>
          <a:endParaRPr lang="en-US">
            <a:latin typeface="Trebuchet MS" panose="020B0603020202020204" pitchFamily="34" charset="0"/>
          </a:endParaRPr>
        </a:p>
      </dgm:t>
    </dgm:pt>
    <dgm:pt modelId="{B40C96D6-1C0E-4284-A82A-CC7CADEF0417}">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Regulator’s queries</a:t>
          </a:r>
        </a:p>
      </dgm:t>
    </dgm:pt>
    <dgm:pt modelId="{5BCFBBEE-7DFA-4FF8-AD1D-579B857475EB}" type="sibTrans" cxnId="{819C637E-6714-4AFC-A06D-5981EDD6C9ED}">
      <dgm:prSet/>
      <dgm:spPr/>
      <dgm:t>
        <a:bodyPr/>
        <a:lstStyle/>
        <a:p>
          <a:endParaRPr lang="en-US">
            <a:latin typeface="Trebuchet MS" panose="020B0603020202020204" pitchFamily="34" charset="0"/>
          </a:endParaRPr>
        </a:p>
      </dgm:t>
    </dgm:pt>
    <dgm:pt modelId="{E7A304C4-6B1D-475E-9BA8-988C73ABCEB5}" type="parTrans" cxnId="{819C637E-6714-4AFC-A06D-5981EDD6C9ED}">
      <dgm:prSet/>
      <dgm:spPr/>
      <dgm:t>
        <a:bodyPr/>
        <a:lstStyle/>
        <a:p>
          <a:endParaRPr lang="en-US">
            <a:latin typeface="Trebuchet MS" panose="020B0603020202020204" pitchFamily="34" charset="0"/>
          </a:endParaRPr>
        </a:p>
      </dgm:t>
    </dgm:pt>
    <dgm:pt modelId="{F6BF97E5-6CA0-4742-A338-1B3B82952C09}">
      <dgm:prSet phldrT="[Text]" phldr="1"/>
      <dgm:spPr/>
      <dgm:t>
        <a:bodyPr/>
        <a:lstStyle/>
        <a:p>
          <a:endParaRPr lang="en-US" dirty="0">
            <a:solidFill>
              <a:schemeClr val="bg1"/>
            </a:solidFill>
            <a:latin typeface="Trebuchet MS" panose="020B0603020202020204" pitchFamily="34" charset="0"/>
          </a:endParaRPr>
        </a:p>
      </dgm:t>
    </dgm:pt>
    <dgm:pt modelId="{D6E527B2-753B-4010-B7FC-353E0D126A80}" type="sibTrans" cxnId="{1A27C458-E3AF-4589-973D-B1989B968CBE}">
      <dgm:prSet/>
      <dgm:spPr/>
      <dgm:t>
        <a:bodyPr/>
        <a:lstStyle/>
        <a:p>
          <a:endParaRPr lang="en-US">
            <a:latin typeface="Trebuchet MS" panose="020B0603020202020204" pitchFamily="34" charset="0"/>
          </a:endParaRPr>
        </a:p>
      </dgm:t>
    </dgm:pt>
    <dgm:pt modelId="{FBD8AEFE-9989-4EA9-9686-F077508ECB8B}" type="parTrans" cxnId="{1A27C458-E3AF-4589-973D-B1989B968CBE}">
      <dgm:prSet/>
      <dgm:spPr/>
      <dgm:t>
        <a:bodyPr/>
        <a:lstStyle/>
        <a:p>
          <a:endParaRPr lang="en-US">
            <a:latin typeface="Trebuchet MS" panose="020B0603020202020204" pitchFamily="34" charset="0"/>
          </a:endParaRPr>
        </a:p>
      </dgm:t>
    </dgm:pt>
    <dgm:pt modelId="{0532A2FB-AF32-406B-8025-D4251FDC6179}">
      <dgm:prSet phldrT="[Text]" custT="1"/>
      <dgm:spPr/>
      <dgm:t>
        <a:bodyPr/>
        <a:lstStyle/>
        <a:p>
          <a:r>
            <a:rPr lang="en-US" sz="1400" dirty="0">
              <a:latin typeface="Trebuchet MS" panose="020B0603020202020204" pitchFamily="34" charset="0"/>
            </a:rPr>
            <a:t>Regulator’s queries and their responses.</a:t>
          </a:r>
        </a:p>
      </dgm:t>
    </dgm:pt>
    <dgm:pt modelId="{A36985DD-42A3-4AB1-B667-C8CE1D75D4C1}" type="sibTrans" cxnId="{382FFD21-5358-4F1B-95FA-201FD39EFFC9}">
      <dgm:prSet/>
      <dgm:spPr/>
      <dgm:t>
        <a:bodyPr/>
        <a:lstStyle/>
        <a:p>
          <a:endParaRPr lang="en-US">
            <a:latin typeface="Trebuchet MS" panose="020B0603020202020204" pitchFamily="34" charset="0"/>
          </a:endParaRPr>
        </a:p>
      </dgm:t>
    </dgm:pt>
    <dgm:pt modelId="{37A2F9D9-A216-46A8-BD7E-D85886F19111}" type="parTrans" cxnId="{382FFD21-5358-4F1B-95FA-201FD39EFFC9}">
      <dgm:prSet/>
      <dgm:spPr/>
      <dgm:t>
        <a:bodyPr/>
        <a:lstStyle/>
        <a:p>
          <a:endParaRPr lang="en-US">
            <a:latin typeface="Trebuchet MS" panose="020B0603020202020204" pitchFamily="34" charset="0"/>
          </a:endParaRPr>
        </a:p>
      </dgm:t>
    </dgm:pt>
    <dgm:pt modelId="{C8247002-ED79-4DD3-861A-C4BADCB2471A}">
      <dgm:prSet phldrT="[Text]" custT="1"/>
      <dgm:spPr/>
      <dgm:t>
        <a:bodyPr/>
        <a:lstStyle/>
        <a:p>
          <a:r>
            <a:rPr lang="en-US" sz="1400" dirty="0">
              <a:latin typeface="Trebuchet MS" panose="020B0603020202020204" pitchFamily="34" charset="0"/>
            </a:rPr>
            <a:t>Any feedback incorporated or not based on the queries.  </a:t>
          </a:r>
        </a:p>
      </dgm:t>
    </dgm:pt>
    <dgm:pt modelId="{1A60D3A7-BE08-4EB0-9FD5-00143B94FD81}" type="parTrans" cxnId="{2A27B6A9-1A9E-400B-B474-A3EF52D54E71}">
      <dgm:prSet/>
      <dgm:spPr/>
      <dgm:t>
        <a:bodyPr/>
        <a:lstStyle/>
        <a:p>
          <a:endParaRPr lang="en-US">
            <a:latin typeface="Trebuchet MS" panose="020B0603020202020204" pitchFamily="34" charset="0"/>
          </a:endParaRPr>
        </a:p>
      </dgm:t>
    </dgm:pt>
    <dgm:pt modelId="{CC80F63F-B2E8-469C-8A53-16C41534AEF8}" type="sibTrans" cxnId="{2A27B6A9-1A9E-400B-B474-A3EF52D54E71}">
      <dgm:prSet/>
      <dgm:spPr/>
      <dgm:t>
        <a:bodyPr/>
        <a:lstStyle/>
        <a:p>
          <a:endParaRPr lang="en-US">
            <a:latin typeface="Trebuchet MS" panose="020B0603020202020204" pitchFamily="34" charset="0"/>
          </a:endParaRPr>
        </a:p>
      </dgm:t>
    </dgm:pt>
    <dgm:pt modelId="{CCC4061D-2AB1-4CC4-9362-817C6AAB032E}">
      <dgm:prSet phldrT="[Text]" custT="1"/>
      <dgm:spPr/>
      <dgm:t>
        <a:bodyPr/>
        <a:lstStyle/>
        <a:p>
          <a:r>
            <a:rPr lang="en-US" sz="1400" dirty="0">
              <a:latin typeface="Trebuchet MS" panose="020B0603020202020204" pitchFamily="34" charset="0"/>
            </a:rPr>
            <a:t>Suitability of various reserving methods used should be assessed with recent trends i.e. change in case reserve methodology or faster/slower claims payments etc.</a:t>
          </a:r>
        </a:p>
      </dgm:t>
    </dgm:pt>
    <dgm:pt modelId="{82F2F20B-8552-45F5-8C89-E6BBB82C7517}" type="parTrans" cxnId="{E0125DCF-8A45-45CA-9F27-9B2F9133C1BA}">
      <dgm:prSet/>
      <dgm:spPr/>
      <dgm:t>
        <a:bodyPr/>
        <a:lstStyle/>
        <a:p>
          <a:endParaRPr lang="en-US">
            <a:latin typeface="Trebuchet MS" panose="020B0603020202020204" pitchFamily="34" charset="0"/>
          </a:endParaRPr>
        </a:p>
      </dgm:t>
    </dgm:pt>
    <dgm:pt modelId="{89485D30-97C6-41E9-91AE-D76C195F6946}" type="sibTrans" cxnId="{E0125DCF-8A45-45CA-9F27-9B2F9133C1BA}">
      <dgm:prSet/>
      <dgm:spPr/>
      <dgm:t>
        <a:bodyPr/>
        <a:lstStyle/>
        <a:p>
          <a:endParaRPr lang="en-US">
            <a:latin typeface="Trebuchet MS" panose="020B0603020202020204" pitchFamily="34" charset="0"/>
          </a:endParaRPr>
        </a:p>
      </dgm:t>
    </dgm:pt>
    <dgm:pt modelId="{97134DC3-6E5C-4752-9573-F53FED5925FB}">
      <dgm:prSet phldrT="[Text]" custT="1"/>
      <dgm:spPr/>
      <dgm:t>
        <a:bodyPr/>
        <a:lstStyle/>
        <a:p>
          <a:r>
            <a:rPr lang="en-US" sz="1400" dirty="0">
              <a:latin typeface="Trebuchet MS" panose="020B0603020202020204" pitchFamily="34" charset="0"/>
            </a:rPr>
            <a:t>The Senior Actuary should review if there is any material difference in results from various methods.</a:t>
          </a:r>
        </a:p>
      </dgm:t>
    </dgm:pt>
    <dgm:pt modelId="{3B0C692E-11FB-4FF6-818F-9958B0058C2D}" type="parTrans" cxnId="{1BC74D53-B4D7-4E6D-A3C9-C24B9AEB483E}">
      <dgm:prSet/>
      <dgm:spPr/>
      <dgm:t>
        <a:bodyPr/>
        <a:lstStyle/>
        <a:p>
          <a:endParaRPr lang="en-US">
            <a:latin typeface="Trebuchet MS" panose="020B0603020202020204" pitchFamily="34" charset="0"/>
          </a:endParaRPr>
        </a:p>
      </dgm:t>
    </dgm:pt>
    <dgm:pt modelId="{BD1161AB-23DF-4A7A-93C2-90F5680981D6}" type="sibTrans" cxnId="{1BC74D53-B4D7-4E6D-A3C9-C24B9AEB483E}">
      <dgm:prSet/>
      <dgm:spPr/>
      <dgm:t>
        <a:bodyPr/>
        <a:lstStyle/>
        <a:p>
          <a:endParaRPr lang="en-US">
            <a:latin typeface="Trebuchet MS" panose="020B0603020202020204" pitchFamily="34" charset="0"/>
          </a:endParaRPr>
        </a:p>
      </dgm:t>
    </dgm:pt>
    <dgm:pt modelId="{C2404227-DCF5-44A2-A5A0-566D8E7B6BE7}">
      <dgm:prSet phldrT="[Text]" custT="1"/>
      <dgm:spPr/>
      <dgm:t>
        <a:bodyPr/>
        <a:lstStyle/>
        <a:p>
          <a:pPr marL="114300" indent="0"/>
          <a:r>
            <a:rPr lang="en-US" sz="1400" dirty="0">
              <a:latin typeface="Trebuchet MS" panose="020B0603020202020204" pitchFamily="34" charset="0"/>
            </a:rPr>
            <a:t>The rationale for selection of reserving method should be documented. </a:t>
          </a:r>
        </a:p>
      </dgm:t>
    </dgm:pt>
    <dgm:pt modelId="{F44E8E24-983C-4C13-B6AE-EEF654F1D39F}" type="parTrans" cxnId="{9B854D12-73E9-4D3B-91DA-2669F5C4CB9A}">
      <dgm:prSet/>
      <dgm:spPr/>
      <dgm:t>
        <a:bodyPr/>
        <a:lstStyle/>
        <a:p>
          <a:endParaRPr lang="en-IN">
            <a:latin typeface="Trebuchet MS" panose="020B0603020202020204" pitchFamily="34" charset="0"/>
          </a:endParaRPr>
        </a:p>
      </dgm:t>
    </dgm:pt>
    <dgm:pt modelId="{56AA1428-0152-491A-9692-0CD6806A804C}" type="sibTrans" cxnId="{9B854D12-73E9-4D3B-91DA-2669F5C4CB9A}">
      <dgm:prSet/>
      <dgm:spPr/>
      <dgm:t>
        <a:bodyPr/>
        <a:lstStyle/>
        <a:p>
          <a:endParaRPr lang="en-IN">
            <a:latin typeface="Trebuchet MS" panose="020B0603020202020204" pitchFamily="34" charset="0"/>
          </a:endParaRPr>
        </a:p>
      </dgm:t>
    </dgm:pt>
    <dgm:pt modelId="{DC9A65CD-E430-4540-8BE3-E514C3AA0EBF}" type="pres">
      <dgm:prSet presAssocID="{56CD2653-CD5B-4D68-B9DB-C8C3508159D0}" presName="Name0" presStyleCnt="0">
        <dgm:presLayoutVars>
          <dgm:chMax/>
          <dgm:chPref val="3"/>
          <dgm:dir/>
          <dgm:animOne val="branch"/>
          <dgm:animLvl val="lvl"/>
        </dgm:presLayoutVars>
      </dgm:prSet>
      <dgm:spPr/>
    </dgm:pt>
    <dgm:pt modelId="{7ABC86ED-C850-4433-9D06-615138542641}" type="pres">
      <dgm:prSet presAssocID="{AE64E6D4-CF4E-4286-8B96-8F198E7212C5}" presName="composite" presStyleCnt="0"/>
      <dgm:spPr/>
    </dgm:pt>
    <dgm:pt modelId="{DF75A262-F29C-480D-8EE3-17DA0FCEC969}" type="pres">
      <dgm:prSet presAssocID="{AE64E6D4-CF4E-4286-8B96-8F198E7212C5}" presName="FirstChild" presStyleLbl="revTx" presStyleIdx="0" presStyleCnt="6">
        <dgm:presLayoutVars>
          <dgm:chMax val="0"/>
          <dgm:chPref val="0"/>
          <dgm:bulletEnabled val="1"/>
        </dgm:presLayoutVars>
      </dgm:prSet>
      <dgm:spPr/>
    </dgm:pt>
    <dgm:pt modelId="{9C55449B-8C2D-47C8-8586-B77DE43ECD28}" type="pres">
      <dgm:prSet presAssocID="{AE64E6D4-CF4E-4286-8B96-8F198E7212C5}" presName="Parent" presStyleLbl="alignNode1" presStyleIdx="0" presStyleCnt="3" custScaleX="198514" custLinFactNeighborX="14973">
        <dgm:presLayoutVars>
          <dgm:chMax val="3"/>
          <dgm:chPref val="3"/>
          <dgm:bulletEnabled val="1"/>
        </dgm:presLayoutVars>
      </dgm:prSet>
      <dgm:spPr/>
    </dgm:pt>
    <dgm:pt modelId="{268027DC-A239-46EE-86EB-535D5354C333}" type="pres">
      <dgm:prSet presAssocID="{AE64E6D4-CF4E-4286-8B96-8F198E7212C5}" presName="Accent" presStyleLbl="parChTrans1D1" presStyleIdx="0" presStyleCnt="3"/>
      <dgm:spPr>
        <a:ln>
          <a:solidFill>
            <a:schemeClr val="bg1">
              <a:lumMod val="50000"/>
            </a:schemeClr>
          </a:solidFill>
        </a:ln>
      </dgm:spPr>
    </dgm:pt>
    <dgm:pt modelId="{B5C2AFD9-45D7-4CDC-8B70-627039503A44}" type="pres">
      <dgm:prSet presAssocID="{AE64E6D4-CF4E-4286-8B96-8F198E7212C5}" presName="Child" presStyleLbl="revTx" presStyleIdx="1" presStyleCnt="6" custScaleY="74401">
        <dgm:presLayoutVars>
          <dgm:chMax val="0"/>
          <dgm:chPref val="0"/>
          <dgm:bulletEnabled val="1"/>
        </dgm:presLayoutVars>
      </dgm:prSet>
      <dgm:spPr/>
    </dgm:pt>
    <dgm:pt modelId="{26CD4ED1-C787-4A4F-9045-9382AD3DAED2}" type="pres">
      <dgm:prSet presAssocID="{EF39892A-BDFC-45DC-87DA-52BE325A92F0}" presName="sibTrans" presStyleCnt="0"/>
      <dgm:spPr/>
    </dgm:pt>
    <dgm:pt modelId="{1A6DD5D1-E9E4-4227-BD08-D5AF7EDCA2A6}" type="pres">
      <dgm:prSet presAssocID="{AC4CF43E-F9C7-40A6-B658-91F0D1E60A21}" presName="composite" presStyleCnt="0"/>
      <dgm:spPr/>
    </dgm:pt>
    <dgm:pt modelId="{7C7CDBA6-17FA-4131-BF7B-32CEBC3AAC53}" type="pres">
      <dgm:prSet presAssocID="{AC4CF43E-F9C7-40A6-B658-91F0D1E60A21}" presName="FirstChild" presStyleLbl="revTx" presStyleIdx="2" presStyleCnt="6">
        <dgm:presLayoutVars>
          <dgm:chMax val="0"/>
          <dgm:chPref val="0"/>
          <dgm:bulletEnabled val="1"/>
        </dgm:presLayoutVars>
      </dgm:prSet>
      <dgm:spPr/>
    </dgm:pt>
    <dgm:pt modelId="{12AE1D12-FF5C-423A-9D5F-51EE3D276C8E}" type="pres">
      <dgm:prSet presAssocID="{AC4CF43E-F9C7-40A6-B658-91F0D1E60A21}" presName="Parent" presStyleLbl="alignNode1" presStyleIdx="1" presStyleCnt="3" custScaleX="200587" custLinFactNeighborX="15491">
        <dgm:presLayoutVars>
          <dgm:chMax val="3"/>
          <dgm:chPref val="3"/>
          <dgm:bulletEnabled val="1"/>
        </dgm:presLayoutVars>
      </dgm:prSet>
      <dgm:spPr/>
    </dgm:pt>
    <dgm:pt modelId="{FF18007E-18CE-4EF1-B870-25D7FCD88EBD}" type="pres">
      <dgm:prSet presAssocID="{AC4CF43E-F9C7-40A6-B658-91F0D1E60A21}" presName="Accent" presStyleLbl="parChTrans1D1" presStyleIdx="1" presStyleCnt="3"/>
      <dgm:spPr>
        <a:ln>
          <a:solidFill>
            <a:schemeClr val="bg1">
              <a:lumMod val="50000"/>
            </a:schemeClr>
          </a:solidFill>
        </a:ln>
      </dgm:spPr>
    </dgm:pt>
    <dgm:pt modelId="{DAA5F044-96EC-4267-A10D-6204D4C215ED}" type="pres">
      <dgm:prSet presAssocID="{AC4CF43E-F9C7-40A6-B658-91F0D1E60A21}" presName="Child" presStyleLbl="revTx" presStyleIdx="3" presStyleCnt="6" custScaleY="59675">
        <dgm:presLayoutVars>
          <dgm:chMax val="0"/>
          <dgm:chPref val="0"/>
          <dgm:bulletEnabled val="1"/>
        </dgm:presLayoutVars>
      </dgm:prSet>
      <dgm:spPr/>
    </dgm:pt>
    <dgm:pt modelId="{1417EB55-5225-4FF4-8806-E2B360928ED3}" type="pres">
      <dgm:prSet presAssocID="{7504865F-EBE5-4BAD-B520-06FB78C2EA35}" presName="sibTrans" presStyleCnt="0"/>
      <dgm:spPr/>
    </dgm:pt>
    <dgm:pt modelId="{E8A38776-2810-43B0-BE39-08234DC2D4C3}" type="pres">
      <dgm:prSet presAssocID="{B40C96D6-1C0E-4284-A82A-CC7CADEF0417}" presName="composite" presStyleCnt="0"/>
      <dgm:spPr/>
    </dgm:pt>
    <dgm:pt modelId="{24159820-2A19-45BD-A64B-13920277B850}" type="pres">
      <dgm:prSet presAssocID="{B40C96D6-1C0E-4284-A82A-CC7CADEF0417}" presName="FirstChild" presStyleLbl="revTx" presStyleIdx="4" presStyleCnt="6">
        <dgm:presLayoutVars>
          <dgm:chMax val="0"/>
          <dgm:chPref val="0"/>
          <dgm:bulletEnabled val="1"/>
        </dgm:presLayoutVars>
      </dgm:prSet>
      <dgm:spPr/>
    </dgm:pt>
    <dgm:pt modelId="{647BAC2A-E293-42D4-AF5E-9B6447075473}" type="pres">
      <dgm:prSet presAssocID="{B40C96D6-1C0E-4284-A82A-CC7CADEF0417}" presName="Parent" presStyleLbl="alignNode1" presStyleIdx="2" presStyleCnt="3" custScaleX="198513" custLinFactNeighborX="14973">
        <dgm:presLayoutVars>
          <dgm:chMax val="3"/>
          <dgm:chPref val="3"/>
          <dgm:bulletEnabled val="1"/>
        </dgm:presLayoutVars>
      </dgm:prSet>
      <dgm:spPr/>
    </dgm:pt>
    <dgm:pt modelId="{90EA7C98-15F7-4F8B-A50A-7E813CCEA0AC}" type="pres">
      <dgm:prSet presAssocID="{B40C96D6-1C0E-4284-A82A-CC7CADEF0417}" presName="Accent" presStyleLbl="parChTrans1D1" presStyleIdx="2" presStyleCnt="3"/>
      <dgm:spPr>
        <a:ln>
          <a:solidFill>
            <a:schemeClr val="bg1">
              <a:lumMod val="50000"/>
            </a:schemeClr>
          </a:solidFill>
        </a:ln>
      </dgm:spPr>
    </dgm:pt>
    <dgm:pt modelId="{8ACA2FA1-6972-463C-92CE-F69EFA1E0D75}" type="pres">
      <dgm:prSet presAssocID="{B40C96D6-1C0E-4284-A82A-CC7CADEF0417}" presName="Child" presStyleLbl="revTx" presStyleIdx="5" presStyleCnt="6">
        <dgm:presLayoutVars>
          <dgm:chMax val="0"/>
          <dgm:chPref val="0"/>
          <dgm:bulletEnabled val="1"/>
        </dgm:presLayoutVars>
      </dgm:prSet>
      <dgm:spPr/>
    </dgm:pt>
  </dgm:ptLst>
  <dgm:cxnLst>
    <dgm:cxn modelId="{0742BC02-308C-45F0-9E2C-F449AD551BAD}" srcId="{56CD2653-CD5B-4D68-B9DB-C8C3508159D0}" destId="{AC4CF43E-F9C7-40A6-B658-91F0D1E60A21}" srcOrd="1" destOrd="0" parTransId="{5682BAFA-7F37-4214-87B5-4AFD8FEA0397}" sibTransId="{7504865F-EBE5-4BAD-B520-06FB78C2EA35}"/>
    <dgm:cxn modelId="{1E0B4605-5198-4C9F-A01D-DCCB141B066E}" type="presOf" srcId="{B40C96D6-1C0E-4284-A82A-CC7CADEF0417}" destId="{647BAC2A-E293-42D4-AF5E-9B6447075473}" srcOrd="0" destOrd="0" presId="urn:microsoft.com/office/officeart/2011/layout/TabList"/>
    <dgm:cxn modelId="{F5954C05-E16A-40E2-B877-0BC5CD7C2548}" srcId="{56CD2653-CD5B-4D68-B9DB-C8C3508159D0}" destId="{AE64E6D4-CF4E-4286-8B96-8F198E7212C5}" srcOrd="0" destOrd="0" parTransId="{71C23833-377E-4E77-A95A-16F81E0C447D}" sibTransId="{EF39892A-BDFC-45DC-87DA-52BE325A92F0}"/>
    <dgm:cxn modelId="{9B854D12-73E9-4D3B-91DA-2669F5C4CB9A}" srcId="{AC4CF43E-F9C7-40A6-B658-91F0D1E60A21}" destId="{C2404227-DCF5-44A2-A5A0-566D8E7B6BE7}" srcOrd="2" destOrd="0" parTransId="{F44E8E24-983C-4C13-B6AE-EEF654F1D39F}" sibTransId="{56AA1428-0152-491A-9692-0CD6806A804C}"/>
    <dgm:cxn modelId="{A0746414-B438-4E16-A83E-8DD90E8441B0}" type="presOf" srcId="{56CD2653-CD5B-4D68-B9DB-C8C3508159D0}" destId="{DC9A65CD-E430-4540-8BE3-E514C3AA0EBF}" srcOrd="0" destOrd="0" presId="urn:microsoft.com/office/officeart/2011/layout/TabList"/>
    <dgm:cxn modelId="{8D69A31A-124F-49C3-B78F-0B63A1BEBC88}" type="presOf" srcId="{637C8131-126A-4133-ADAF-5397D460A249}" destId="{DAA5F044-96EC-4267-A10D-6204D4C215ED}" srcOrd="0" destOrd="0" presId="urn:microsoft.com/office/officeart/2011/layout/TabList"/>
    <dgm:cxn modelId="{382FFD21-5358-4F1B-95FA-201FD39EFFC9}" srcId="{B40C96D6-1C0E-4284-A82A-CC7CADEF0417}" destId="{0532A2FB-AF32-406B-8025-D4251FDC6179}" srcOrd="1" destOrd="0" parTransId="{37A2F9D9-A216-46A8-BD7E-D85886F19111}" sibTransId="{A36985DD-42A3-4AB1-B667-C8CE1D75D4C1}"/>
    <dgm:cxn modelId="{A9A84131-97BD-457D-B1F9-2DD1037A9EBD}" srcId="{AC4CF43E-F9C7-40A6-B658-91F0D1E60A21}" destId="{637C8131-126A-4133-ADAF-5397D460A249}" srcOrd="1" destOrd="0" parTransId="{4FE4CA52-2FA5-44B0-A4EF-6646538F1E96}" sibTransId="{FE2E8125-6835-4F5C-AC53-B405AC048B72}"/>
    <dgm:cxn modelId="{1DC3273C-583D-44DB-950D-CAC06A9A89C5}" srcId="{AE64E6D4-CF4E-4286-8B96-8F198E7212C5}" destId="{7E380419-2F97-45CC-B1A3-30398700AB98}" srcOrd="1" destOrd="0" parTransId="{C28FCBC4-0E04-4AAE-9EBD-AA96474FF1FB}" sibTransId="{C6E038CC-047B-4CF5-85AB-E245E14C73F8}"/>
    <dgm:cxn modelId="{9D42CB50-2A42-4B85-A337-3297E41D7FC0}" type="presOf" srcId="{0532A2FB-AF32-406B-8025-D4251FDC6179}" destId="{8ACA2FA1-6972-463C-92CE-F69EFA1E0D75}" srcOrd="0" destOrd="0" presId="urn:microsoft.com/office/officeart/2011/layout/TabList"/>
    <dgm:cxn modelId="{1BC74D53-B4D7-4E6D-A3C9-C24B9AEB483E}" srcId="{AE64E6D4-CF4E-4286-8B96-8F198E7212C5}" destId="{97134DC3-6E5C-4752-9573-F53FED5925FB}" srcOrd="3" destOrd="0" parTransId="{3B0C692E-11FB-4FF6-818F-9958B0058C2D}" sibTransId="{BD1161AB-23DF-4A7A-93C2-90F5680981D6}"/>
    <dgm:cxn modelId="{1A27C458-E3AF-4589-973D-B1989B968CBE}" srcId="{B40C96D6-1C0E-4284-A82A-CC7CADEF0417}" destId="{F6BF97E5-6CA0-4742-A338-1B3B82952C09}" srcOrd="0" destOrd="0" parTransId="{FBD8AEFE-9989-4EA9-9686-F077508ECB8B}" sibTransId="{D6E527B2-753B-4010-B7FC-353E0D126A80}"/>
    <dgm:cxn modelId="{2BE8766B-DB43-42CF-BEB9-E3EEFDA69D56}" type="presOf" srcId="{C8247002-ED79-4DD3-861A-C4BADCB2471A}" destId="{8ACA2FA1-6972-463C-92CE-F69EFA1E0D75}" srcOrd="0" destOrd="1" presId="urn:microsoft.com/office/officeart/2011/layout/TabList"/>
    <dgm:cxn modelId="{819C637E-6714-4AFC-A06D-5981EDD6C9ED}" srcId="{56CD2653-CD5B-4D68-B9DB-C8C3508159D0}" destId="{B40C96D6-1C0E-4284-A82A-CC7CADEF0417}" srcOrd="2" destOrd="0" parTransId="{E7A304C4-6B1D-475E-9BA8-988C73ABCEB5}" sibTransId="{5BCFBBEE-7DFA-4FF8-AD1D-579B857475EB}"/>
    <dgm:cxn modelId="{C8F71B80-EA58-4A4F-91E4-2F2A7B6E90AB}" type="presOf" srcId="{97134DC3-6E5C-4752-9573-F53FED5925FB}" destId="{B5C2AFD9-45D7-4CDC-8B70-627039503A44}" srcOrd="0" destOrd="2" presId="urn:microsoft.com/office/officeart/2011/layout/TabList"/>
    <dgm:cxn modelId="{BAE4AF8C-F318-4717-BE29-21A1D78D347F}" type="presOf" srcId="{C2404227-DCF5-44A2-A5A0-566D8E7B6BE7}" destId="{DAA5F044-96EC-4267-A10D-6204D4C215ED}" srcOrd="0" destOrd="1" presId="urn:microsoft.com/office/officeart/2011/layout/TabList"/>
    <dgm:cxn modelId="{D4F8E9A8-B628-4FEE-A1A2-3BF679B3FCE6}" type="presOf" srcId="{AC4CF43E-F9C7-40A6-B658-91F0D1E60A21}" destId="{12AE1D12-FF5C-423A-9D5F-51EE3D276C8E}" srcOrd="0" destOrd="0" presId="urn:microsoft.com/office/officeart/2011/layout/TabList"/>
    <dgm:cxn modelId="{2A27B6A9-1A9E-400B-B474-A3EF52D54E71}" srcId="{B40C96D6-1C0E-4284-A82A-CC7CADEF0417}" destId="{C8247002-ED79-4DD3-861A-C4BADCB2471A}" srcOrd="2" destOrd="0" parTransId="{1A60D3A7-BE08-4EB0-9FD5-00143B94FD81}" sibTransId="{CC80F63F-B2E8-469C-8A53-16C41534AEF8}"/>
    <dgm:cxn modelId="{BADD44AF-79AC-43C9-A712-7756177276A9}" type="presOf" srcId="{F6BF97E5-6CA0-4742-A338-1B3B82952C09}" destId="{24159820-2A19-45BD-A64B-13920277B850}" srcOrd="0" destOrd="0" presId="urn:microsoft.com/office/officeart/2011/layout/TabList"/>
    <dgm:cxn modelId="{AED094AF-6004-4ED6-AB6C-7EB34C83B631}" type="presOf" srcId="{7E380419-2F97-45CC-B1A3-30398700AB98}" destId="{B5C2AFD9-45D7-4CDC-8B70-627039503A44}" srcOrd="0" destOrd="0" presId="urn:microsoft.com/office/officeart/2011/layout/TabList"/>
    <dgm:cxn modelId="{FA1EFBB6-8F8F-4DA7-BC94-EFFE66588A78}" type="presOf" srcId="{A1AF6D5F-5B44-4B89-A95A-4A0BF16100CA}" destId="{DF75A262-F29C-480D-8EE3-17DA0FCEC969}" srcOrd="0" destOrd="0" presId="urn:microsoft.com/office/officeart/2011/layout/TabList"/>
    <dgm:cxn modelId="{E9861CC0-3C7F-4688-A203-27DB64859F30}" type="presOf" srcId="{574639D3-60E0-4592-96D7-02D52F462389}" destId="{7C7CDBA6-17FA-4131-BF7B-32CEBC3AAC53}" srcOrd="0" destOrd="0" presId="urn:microsoft.com/office/officeart/2011/layout/TabList"/>
    <dgm:cxn modelId="{E0125DCF-8A45-45CA-9F27-9B2F9133C1BA}" srcId="{AE64E6D4-CF4E-4286-8B96-8F198E7212C5}" destId="{CCC4061D-2AB1-4CC4-9362-817C6AAB032E}" srcOrd="2" destOrd="0" parTransId="{82F2F20B-8552-45F5-8C89-E6BBB82C7517}" sibTransId="{89485D30-97C6-41E9-91AE-D76C195F6946}"/>
    <dgm:cxn modelId="{102153D2-0F58-42BB-89EF-6F162892BAB6}" srcId="{AC4CF43E-F9C7-40A6-B658-91F0D1E60A21}" destId="{574639D3-60E0-4592-96D7-02D52F462389}" srcOrd="0" destOrd="0" parTransId="{33AA2A79-A3CE-4587-847D-450FB18B5304}" sibTransId="{20673C25-BFB7-4EC0-9DBC-94BA82AC8AEB}"/>
    <dgm:cxn modelId="{4D02A6D3-7A4E-4DF7-BB4A-97945A30153A}" type="presOf" srcId="{CCC4061D-2AB1-4CC4-9362-817C6AAB032E}" destId="{B5C2AFD9-45D7-4CDC-8B70-627039503A44}" srcOrd="0" destOrd="1" presId="urn:microsoft.com/office/officeart/2011/layout/TabList"/>
    <dgm:cxn modelId="{5EE2AAD3-B4B9-46A7-B54A-6A80B44ADBE7}" type="presOf" srcId="{AE64E6D4-CF4E-4286-8B96-8F198E7212C5}" destId="{9C55449B-8C2D-47C8-8586-B77DE43ECD28}" srcOrd="0" destOrd="0" presId="urn:microsoft.com/office/officeart/2011/layout/TabList"/>
    <dgm:cxn modelId="{62F692F5-A0C5-4F1F-BCFA-4E55EDF60829}" srcId="{AE64E6D4-CF4E-4286-8B96-8F198E7212C5}" destId="{A1AF6D5F-5B44-4B89-A95A-4A0BF16100CA}" srcOrd="0" destOrd="0" parTransId="{CF1DE54D-0C58-4629-8924-307B9ED04D33}" sibTransId="{54316118-90DA-4F3E-B33C-64F46887EE49}"/>
    <dgm:cxn modelId="{6E9AE77D-F1DD-4798-ACA8-196607D7B556}" type="presParOf" srcId="{DC9A65CD-E430-4540-8BE3-E514C3AA0EBF}" destId="{7ABC86ED-C850-4433-9D06-615138542641}" srcOrd="0" destOrd="0" presId="urn:microsoft.com/office/officeart/2011/layout/TabList"/>
    <dgm:cxn modelId="{BFC36AB7-6F9F-4CFE-87C9-63992C5E93BE}" type="presParOf" srcId="{7ABC86ED-C850-4433-9D06-615138542641}" destId="{DF75A262-F29C-480D-8EE3-17DA0FCEC969}" srcOrd="0" destOrd="0" presId="urn:microsoft.com/office/officeart/2011/layout/TabList"/>
    <dgm:cxn modelId="{1B99ADF0-0A4F-495E-9851-01E01688E8A7}" type="presParOf" srcId="{7ABC86ED-C850-4433-9D06-615138542641}" destId="{9C55449B-8C2D-47C8-8586-B77DE43ECD28}" srcOrd="1" destOrd="0" presId="urn:microsoft.com/office/officeart/2011/layout/TabList"/>
    <dgm:cxn modelId="{8082C71F-D35F-4006-80CC-AA1ACBACE8EA}" type="presParOf" srcId="{7ABC86ED-C850-4433-9D06-615138542641}" destId="{268027DC-A239-46EE-86EB-535D5354C333}" srcOrd="2" destOrd="0" presId="urn:microsoft.com/office/officeart/2011/layout/TabList"/>
    <dgm:cxn modelId="{58798F04-4ED0-4543-AC81-D14BBD808300}" type="presParOf" srcId="{DC9A65CD-E430-4540-8BE3-E514C3AA0EBF}" destId="{B5C2AFD9-45D7-4CDC-8B70-627039503A44}" srcOrd="1" destOrd="0" presId="urn:microsoft.com/office/officeart/2011/layout/TabList"/>
    <dgm:cxn modelId="{5F6003BB-B5C7-4ED7-B373-C524502C6E0A}" type="presParOf" srcId="{DC9A65CD-E430-4540-8BE3-E514C3AA0EBF}" destId="{26CD4ED1-C787-4A4F-9045-9382AD3DAED2}" srcOrd="2" destOrd="0" presId="urn:microsoft.com/office/officeart/2011/layout/TabList"/>
    <dgm:cxn modelId="{B991B610-C44C-4445-8ADB-B142688FB28C}" type="presParOf" srcId="{DC9A65CD-E430-4540-8BE3-E514C3AA0EBF}" destId="{1A6DD5D1-E9E4-4227-BD08-D5AF7EDCA2A6}" srcOrd="3" destOrd="0" presId="urn:microsoft.com/office/officeart/2011/layout/TabList"/>
    <dgm:cxn modelId="{A8DC9F54-7C5E-48F3-86B4-B92129AE08C2}" type="presParOf" srcId="{1A6DD5D1-E9E4-4227-BD08-D5AF7EDCA2A6}" destId="{7C7CDBA6-17FA-4131-BF7B-32CEBC3AAC53}" srcOrd="0" destOrd="0" presId="urn:microsoft.com/office/officeart/2011/layout/TabList"/>
    <dgm:cxn modelId="{44406EFD-4BE9-4F7D-80AC-3B6A3FC3D08A}" type="presParOf" srcId="{1A6DD5D1-E9E4-4227-BD08-D5AF7EDCA2A6}" destId="{12AE1D12-FF5C-423A-9D5F-51EE3D276C8E}" srcOrd="1" destOrd="0" presId="urn:microsoft.com/office/officeart/2011/layout/TabList"/>
    <dgm:cxn modelId="{9766FF3B-1624-4901-800D-B5EE5A29822F}" type="presParOf" srcId="{1A6DD5D1-E9E4-4227-BD08-D5AF7EDCA2A6}" destId="{FF18007E-18CE-4EF1-B870-25D7FCD88EBD}" srcOrd="2" destOrd="0" presId="urn:microsoft.com/office/officeart/2011/layout/TabList"/>
    <dgm:cxn modelId="{8CC39806-8DD0-4231-B56B-8B4A6AAC1F02}" type="presParOf" srcId="{DC9A65CD-E430-4540-8BE3-E514C3AA0EBF}" destId="{DAA5F044-96EC-4267-A10D-6204D4C215ED}" srcOrd="4" destOrd="0" presId="urn:microsoft.com/office/officeart/2011/layout/TabList"/>
    <dgm:cxn modelId="{5662B89B-97ED-4E9C-AFCC-EBED81560505}" type="presParOf" srcId="{DC9A65CD-E430-4540-8BE3-E514C3AA0EBF}" destId="{1417EB55-5225-4FF4-8806-E2B360928ED3}" srcOrd="5" destOrd="0" presId="urn:microsoft.com/office/officeart/2011/layout/TabList"/>
    <dgm:cxn modelId="{FB6CFA28-0362-46B2-92AD-052E581C7903}" type="presParOf" srcId="{DC9A65CD-E430-4540-8BE3-E514C3AA0EBF}" destId="{E8A38776-2810-43B0-BE39-08234DC2D4C3}" srcOrd="6" destOrd="0" presId="urn:microsoft.com/office/officeart/2011/layout/TabList"/>
    <dgm:cxn modelId="{0765E837-B863-403D-8FB4-174C26EA416A}" type="presParOf" srcId="{E8A38776-2810-43B0-BE39-08234DC2D4C3}" destId="{24159820-2A19-45BD-A64B-13920277B850}" srcOrd="0" destOrd="0" presId="urn:microsoft.com/office/officeart/2011/layout/TabList"/>
    <dgm:cxn modelId="{4DF05F52-F1FD-4E9B-A124-5C6F0EC11B87}" type="presParOf" srcId="{E8A38776-2810-43B0-BE39-08234DC2D4C3}" destId="{647BAC2A-E293-42D4-AF5E-9B6447075473}" srcOrd="1" destOrd="0" presId="urn:microsoft.com/office/officeart/2011/layout/TabList"/>
    <dgm:cxn modelId="{2C2E7813-457D-4D80-96D5-0A62A65216AE}" type="presParOf" srcId="{E8A38776-2810-43B0-BE39-08234DC2D4C3}" destId="{90EA7C98-15F7-4F8B-A50A-7E813CCEA0AC}" srcOrd="2" destOrd="0" presId="urn:microsoft.com/office/officeart/2011/layout/TabList"/>
    <dgm:cxn modelId="{050E2E20-33BF-4207-88CC-AA48DE4D22F2}" type="presParOf" srcId="{DC9A65CD-E430-4540-8BE3-E514C3AA0EBF}" destId="{8ACA2FA1-6972-463C-92CE-F69EFA1E0D75}" srcOrd="7"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E922458-E580-48D4-827E-BD508E148CDC}" type="doc">
      <dgm:prSet loTypeId="urn:microsoft.com/office/officeart/2008/layout/VerticalCurvedList" loCatId="list" qsTypeId="urn:microsoft.com/office/officeart/2005/8/quickstyle/simple1" qsCatId="simple" csTypeId="urn:microsoft.com/office/officeart/2005/8/colors/accent3_1" csCatId="accent3" phldr="1"/>
      <dgm:spPr/>
      <dgm:t>
        <a:bodyPr/>
        <a:lstStyle/>
        <a:p>
          <a:endParaRPr lang="en-IN"/>
        </a:p>
      </dgm:t>
    </dgm:pt>
    <dgm:pt modelId="{976D696F-D29C-4154-8E8F-9B1F3B0C4E6A}">
      <dgm:prSet custT="1"/>
      <dgm:spPr>
        <a:solidFill>
          <a:srgbClr val="D8E3FA"/>
        </a:solidFill>
        <a:ln>
          <a:solidFill>
            <a:srgbClr val="D8E3FA"/>
          </a:solidFill>
        </a:ln>
      </dgm:spPr>
      <dgm:t>
        <a:bodyPr/>
        <a:lstStyle/>
        <a:p>
          <a:pPr algn="l"/>
          <a:r>
            <a:rPr lang="en-GB" sz="2000">
              <a:latin typeface="Trebuchet MS" panose="020B0603020202020204" pitchFamily="34" charset="0"/>
            </a:rPr>
            <a:t>Acknowledgement of the issue</a:t>
          </a:r>
          <a:endParaRPr lang="en-IN" sz="2000" dirty="0">
            <a:latin typeface="Trebuchet MS" panose="020B0603020202020204" pitchFamily="34" charset="0"/>
          </a:endParaRPr>
        </a:p>
      </dgm:t>
    </dgm:pt>
    <dgm:pt modelId="{57E0DAFD-AAAD-4896-B19F-0829A37672AC}" type="parTrans" cxnId="{678A4B1B-CA67-4C13-B11D-EFE29E11997B}">
      <dgm:prSet/>
      <dgm:spPr/>
      <dgm:t>
        <a:bodyPr/>
        <a:lstStyle/>
        <a:p>
          <a:endParaRPr lang="en-IN" sz="2000">
            <a:latin typeface="Trebuchet MS" panose="020B0603020202020204" pitchFamily="34" charset="0"/>
          </a:endParaRPr>
        </a:p>
      </dgm:t>
    </dgm:pt>
    <dgm:pt modelId="{893C99B3-5FEF-4FE6-8FAB-3C610596FD9D}" type="sibTrans" cxnId="{678A4B1B-CA67-4C13-B11D-EFE29E11997B}">
      <dgm:prSet/>
      <dgm:spPr/>
      <dgm:t>
        <a:bodyPr/>
        <a:lstStyle/>
        <a:p>
          <a:endParaRPr lang="en-IN" sz="2000">
            <a:latin typeface="Trebuchet MS" panose="020B0603020202020204" pitchFamily="34" charset="0"/>
          </a:endParaRPr>
        </a:p>
      </dgm:t>
    </dgm:pt>
    <dgm:pt modelId="{6E613BFB-7ABC-418A-9865-DCE0D02B3D16}">
      <dgm:prSet custT="1"/>
      <dgm:spPr>
        <a:solidFill>
          <a:srgbClr val="D8E3FA"/>
        </a:solidFill>
        <a:ln>
          <a:solidFill>
            <a:srgbClr val="D8E3FA"/>
          </a:solidFill>
        </a:ln>
      </dgm:spPr>
      <dgm:t>
        <a:bodyPr/>
        <a:lstStyle/>
        <a:p>
          <a:pPr algn="l"/>
          <a:r>
            <a:rPr lang="en-GB" sz="2000" dirty="0">
              <a:latin typeface="Trebuchet MS" panose="020B0603020202020204" pitchFamily="34" charset="0"/>
            </a:rPr>
            <a:t>Findings from various investigations</a:t>
          </a:r>
          <a:endParaRPr lang="en-IN" sz="2000" dirty="0">
            <a:latin typeface="Trebuchet MS" panose="020B0603020202020204" pitchFamily="34" charset="0"/>
          </a:endParaRPr>
        </a:p>
      </dgm:t>
    </dgm:pt>
    <dgm:pt modelId="{BE7EB475-52E9-4DE5-B6A2-16771893FF4C}" type="parTrans" cxnId="{1316FD02-2E5B-4148-986C-545BF5EBD617}">
      <dgm:prSet/>
      <dgm:spPr/>
      <dgm:t>
        <a:bodyPr/>
        <a:lstStyle/>
        <a:p>
          <a:endParaRPr lang="en-IN" sz="2000">
            <a:latin typeface="Trebuchet MS" panose="020B0603020202020204" pitchFamily="34" charset="0"/>
          </a:endParaRPr>
        </a:p>
      </dgm:t>
    </dgm:pt>
    <dgm:pt modelId="{278E2B15-47DD-434B-BB92-81CF04DBEF97}" type="sibTrans" cxnId="{1316FD02-2E5B-4148-986C-545BF5EBD617}">
      <dgm:prSet/>
      <dgm:spPr/>
      <dgm:t>
        <a:bodyPr/>
        <a:lstStyle/>
        <a:p>
          <a:endParaRPr lang="en-IN" sz="2000">
            <a:latin typeface="Trebuchet MS" panose="020B0603020202020204" pitchFamily="34" charset="0"/>
          </a:endParaRPr>
        </a:p>
      </dgm:t>
    </dgm:pt>
    <dgm:pt modelId="{255F8529-AE27-4E58-99B1-85C832F42B0B}">
      <dgm:prSet custT="1"/>
      <dgm:spPr>
        <a:solidFill>
          <a:srgbClr val="D8E3FA"/>
        </a:solidFill>
        <a:ln>
          <a:solidFill>
            <a:srgbClr val="D8E3FA"/>
          </a:solidFill>
        </a:ln>
      </dgm:spPr>
      <dgm:t>
        <a:bodyPr/>
        <a:lstStyle/>
        <a:p>
          <a:pPr algn="l"/>
          <a:r>
            <a:rPr lang="en-GB" sz="2000" dirty="0">
              <a:latin typeface="Trebuchet MS" panose="020B0603020202020204" pitchFamily="34" charset="0"/>
            </a:rPr>
            <a:t>Findings from external discussions</a:t>
          </a:r>
          <a:endParaRPr lang="en-IN" sz="2000" dirty="0">
            <a:latin typeface="Trebuchet MS" panose="020B0603020202020204" pitchFamily="34" charset="0"/>
          </a:endParaRPr>
        </a:p>
      </dgm:t>
    </dgm:pt>
    <dgm:pt modelId="{1EC4643D-1011-4FEB-B71F-550ED3B455CA}" type="parTrans" cxnId="{7F29B92D-E8C5-44B7-ABAF-D0F7E542BEBE}">
      <dgm:prSet/>
      <dgm:spPr/>
      <dgm:t>
        <a:bodyPr/>
        <a:lstStyle/>
        <a:p>
          <a:endParaRPr lang="en-IN" sz="2000">
            <a:latin typeface="Trebuchet MS" panose="020B0603020202020204" pitchFamily="34" charset="0"/>
          </a:endParaRPr>
        </a:p>
      </dgm:t>
    </dgm:pt>
    <dgm:pt modelId="{6F03E373-1C53-4366-9539-356B0E3C8D76}" type="sibTrans" cxnId="{7F29B92D-E8C5-44B7-ABAF-D0F7E542BEBE}">
      <dgm:prSet/>
      <dgm:spPr/>
      <dgm:t>
        <a:bodyPr/>
        <a:lstStyle/>
        <a:p>
          <a:endParaRPr lang="en-IN" sz="2000">
            <a:latin typeface="Trebuchet MS" panose="020B0603020202020204" pitchFamily="34" charset="0"/>
          </a:endParaRPr>
        </a:p>
      </dgm:t>
    </dgm:pt>
    <dgm:pt modelId="{0E12E6C9-F3CF-412D-BAA3-4D9A6B164874}">
      <dgm:prSet custT="1"/>
      <dgm:spPr>
        <a:solidFill>
          <a:srgbClr val="D8E3FA"/>
        </a:solidFill>
        <a:ln>
          <a:solidFill>
            <a:srgbClr val="D8E3FA"/>
          </a:solidFill>
        </a:ln>
      </dgm:spPr>
      <dgm:t>
        <a:bodyPr/>
        <a:lstStyle/>
        <a:p>
          <a:pPr algn="l"/>
          <a:r>
            <a:rPr lang="en-IN" sz="2000">
              <a:latin typeface="Trebuchet MS" panose="020B0603020202020204" pitchFamily="34" charset="0"/>
            </a:rPr>
            <a:t>Professional &amp; ethical considerations</a:t>
          </a:r>
          <a:endParaRPr lang="en-IN" sz="2000" dirty="0">
            <a:latin typeface="Trebuchet MS" panose="020B0603020202020204" pitchFamily="34" charset="0"/>
          </a:endParaRPr>
        </a:p>
      </dgm:t>
    </dgm:pt>
    <dgm:pt modelId="{9C700295-C840-443C-A823-1B790BC25608}" type="parTrans" cxnId="{A82E4A73-D8BC-4673-8688-2EEEC3B49E48}">
      <dgm:prSet/>
      <dgm:spPr/>
      <dgm:t>
        <a:bodyPr/>
        <a:lstStyle/>
        <a:p>
          <a:endParaRPr lang="en-IN" sz="2000">
            <a:latin typeface="Trebuchet MS" panose="020B0603020202020204" pitchFamily="34" charset="0"/>
          </a:endParaRPr>
        </a:p>
      </dgm:t>
    </dgm:pt>
    <dgm:pt modelId="{057AFD80-1D02-418C-9E2B-A9CB1EA1E233}" type="sibTrans" cxnId="{A82E4A73-D8BC-4673-8688-2EEEC3B49E48}">
      <dgm:prSet/>
      <dgm:spPr/>
      <dgm:t>
        <a:bodyPr/>
        <a:lstStyle/>
        <a:p>
          <a:endParaRPr lang="en-IN" sz="2000">
            <a:latin typeface="Trebuchet MS" panose="020B0603020202020204" pitchFamily="34" charset="0"/>
          </a:endParaRPr>
        </a:p>
      </dgm:t>
    </dgm:pt>
    <dgm:pt modelId="{A728A99C-E149-427E-B898-2482F98AA57E}">
      <dgm:prSet custT="1"/>
      <dgm:spPr>
        <a:solidFill>
          <a:srgbClr val="D8E3FA"/>
        </a:solidFill>
        <a:ln>
          <a:solidFill>
            <a:srgbClr val="D8E3FA"/>
          </a:solidFill>
        </a:ln>
      </dgm:spPr>
      <dgm:t>
        <a:bodyPr/>
        <a:lstStyle/>
        <a:p>
          <a:pPr algn="l"/>
          <a:r>
            <a:rPr lang="en-IN" sz="2000">
              <a:latin typeface="Trebuchet MS" panose="020B0603020202020204" pitchFamily="34" charset="0"/>
            </a:rPr>
            <a:t>Recommendations with justification</a:t>
          </a:r>
          <a:endParaRPr lang="en-IN" sz="2000" dirty="0">
            <a:latin typeface="Trebuchet MS" panose="020B0603020202020204" pitchFamily="34" charset="0"/>
          </a:endParaRPr>
        </a:p>
      </dgm:t>
    </dgm:pt>
    <dgm:pt modelId="{B075295E-ECE3-4915-B2A8-55EEB9A5AD41}" type="parTrans" cxnId="{A36F8FF6-5AAB-4B8D-ACAB-A8254570E038}">
      <dgm:prSet/>
      <dgm:spPr/>
      <dgm:t>
        <a:bodyPr/>
        <a:lstStyle/>
        <a:p>
          <a:endParaRPr lang="en-IN" sz="2000">
            <a:latin typeface="Trebuchet MS" panose="020B0603020202020204" pitchFamily="34" charset="0"/>
          </a:endParaRPr>
        </a:p>
      </dgm:t>
    </dgm:pt>
    <dgm:pt modelId="{4C8BB9DE-DF90-423D-BF0A-BAD5E94FB739}" type="sibTrans" cxnId="{A36F8FF6-5AAB-4B8D-ACAB-A8254570E038}">
      <dgm:prSet/>
      <dgm:spPr/>
      <dgm:t>
        <a:bodyPr/>
        <a:lstStyle/>
        <a:p>
          <a:endParaRPr lang="en-IN" sz="2000">
            <a:latin typeface="Trebuchet MS" panose="020B0603020202020204" pitchFamily="34" charset="0"/>
          </a:endParaRPr>
        </a:p>
      </dgm:t>
    </dgm:pt>
    <dgm:pt modelId="{94D775A4-5361-49EA-8076-541A21888DFC}" type="pres">
      <dgm:prSet presAssocID="{DE922458-E580-48D4-827E-BD508E148CDC}" presName="Name0" presStyleCnt="0">
        <dgm:presLayoutVars>
          <dgm:chMax val="7"/>
          <dgm:chPref val="7"/>
          <dgm:dir/>
        </dgm:presLayoutVars>
      </dgm:prSet>
      <dgm:spPr/>
    </dgm:pt>
    <dgm:pt modelId="{140EA89E-B5E1-4108-A179-4BE771269EC4}" type="pres">
      <dgm:prSet presAssocID="{DE922458-E580-48D4-827E-BD508E148CDC}" presName="Name1" presStyleCnt="0"/>
      <dgm:spPr/>
    </dgm:pt>
    <dgm:pt modelId="{ACD75C6E-1FB9-474D-B924-AC46A17ED3B0}" type="pres">
      <dgm:prSet presAssocID="{DE922458-E580-48D4-827E-BD508E148CDC}" presName="cycle" presStyleCnt="0"/>
      <dgm:spPr/>
    </dgm:pt>
    <dgm:pt modelId="{4476E65C-109C-4CD8-BC6A-AB6B408832B7}" type="pres">
      <dgm:prSet presAssocID="{DE922458-E580-48D4-827E-BD508E148CDC}" presName="srcNode" presStyleLbl="node1" presStyleIdx="0" presStyleCnt="5"/>
      <dgm:spPr/>
    </dgm:pt>
    <dgm:pt modelId="{1459536E-B234-4A92-B61F-7C5931722F83}" type="pres">
      <dgm:prSet presAssocID="{DE922458-E580-48D4-827E-BD508E148CDC}" presName="conn" presStyleLbl="parChTrans1D2" presStyleIdx="0" presStyleCnt="1"/>
      <dgm:spPr/>
    </dgm:pt>
    <dgm:pt modelId="{AD22BEB9-2B1C-4BDE-89F1-9D0B7BC3D2AE}" type="pres">
      <dgm:prSet presAssocID="{DE922458-E580-48D4-827E-BD508E148CDC}" presName="extraNode" presStyleLbl="node1" presStyleIdx="0" presStyleCnt="5"/>
      <dgm:spPr/>
    </dgm:pt>
    <dgm:pt modelId="{7FEE7164-DED8-462D-84C8-33717B0D97D1}" type="pres">
      <dgm:prSet presAssocID="{DE922458-E580-48D4-827E-BD508E148CDC}" presName="dstNode" presStyleLbl="node1" presStyleIdx="0" presStyleCnt="5"/>
      <dgm:spPr/>
    </dgm:pt>
    <dgm:pt modelId="{95A89750-2EB3-464E-ADD5-96A7CDB5B9D2}" type="pres">
      <dgm:prSet presAssocID="{976D696F-D29C-4154-8E8F-9B1F3B0C4E6A}" presName="text_1" presStyleLbl="node1" presStyleIdx="0" presStyleCnt="5">
        <dgm:presLayoutVars>
          <dgm:bulletEnabled val="1"/>
        </dgm:presLayoutVars>
      </dgm:prSet>
      <dgm:spPr/>
    </dgm:pt>
    <dgm:pt modelId="{251B292B-D766-4161-9344-7626E1180C61}" type="pres">
      <dgm:prSet presAssocID="{976D696F-D29C-4154-8E8F-9B1F3B0C4E6A}" presName="accent_1" presStyleCnt="0"/>
      <dgm:spPr/>
    </dgm:pt>
    <dgm:pt modelId="{E1E922A1-6C20-412C-8ADF-3C4B63CAAF93}" type="pres">
      <dgm:prSet presAssocID="{976D696F-D29C-4154-8E8F-9B1F3B0C4E6A}" presName="accentRepeatNode" presStyleLbl="solidFgAcc1" presStyleIdx="0" presStyleCnt="5"/>
      <dgm:spPr>
        <a:ln>
          <a:solidFill>
            <a:srgbClr val="14649F"/>
          </a:solidFill>
        </a:ln>
      </dgm:spPr>
    </dgm:pt>
    <dgm:pt modelId="{E9774FDB-FFE2-420E-82C1-7AD7E59C7A26}" type="pres">
      <dgm:prSet presAssocID="{6E613BFB-7ABC-418A-9865-DCE0D02B3D16}" presName="text_2" presStyleLbl="node1" presStyleIdx="1" presStyleCnt="5">
        <dgm:presLayoutVars>
          <dgm:bulletEnabled val="1"/>
        </dgm:presLayoutVars>
      </dgm:prSet>
      <dgm:spPr/>
    </dgm:pt>
    <dgm:pt modelId="{2F5A0419-ADD4-41D2-96AC-5E26120DC416}" type="pres">
      <dgm:prSet presAssocID="{6E613BFB-7ABC-418A-9865-DCE0D02B3D16}" presName="accent_2" presStyleCnt="0"/>
      <dgm:spPr/>
    </dgm:pt>
    <dgm:pt modelId="{FE15EEBC-9B62-4200-A5F6-78F98D229A40}" type="pres">
      <dgm:prSet presAssocID="{6E613BFB-7ABC-418A-9865-DCE0D02B3D16}" presName="accentRepeatNode" presStyleLbl="solidFgAcc1" presStyleIdx="1" presStyleCnt="5"/>
      <dgm:spPr>
        <a:ln>
          <a:solidFill>
            <a:srgbClr val="14649F"/>
          </a:solidFill>
        </a:ln>
      </dgm:spPr>
    </dgm:pt>
    <dgm:pt modelId="{4DA2D40D-12D9-4766-9BF4-B8F9D36AA567}" type="pres">
      <dgm:prSet presAssocID="{255F8529-AE27-4E58-99B1-85C832F42B0B}" presName="text_3" presStyleLbl="node1" presStyleIdx="2" presStyleCnt="5">
        <dgm:presLayoutVars>
          <dgm:bulletEnabled val="1"/>
        </dgm:presLayoutVars>
      </dgm:prSet>
      <dgm:spPr/>
    </dgm:pt>
    <dgm:pt modelId="{5826E6B8-3819-44B8-8063-FF9C43F69933}" type="pres">
      <dgm:prSet presAssocID="{255F8529-AE27-4E58-99B1-85C832F42B0B}" presName="accent_3" presStyleCnt="0"/>
      <dgm:spPr/>
    </dgm:pt>
    <dgm:pt modelId="{34A2A75A-AAC7-4694-B285-8971EAEF2F66}" type="pres">
      <dgm:prSet presAssocID="{255F8529-AE27-4E58-99B1-85C832F42B0B}" presName="accentRepeatNode" presStyleLbl="solidFgAcc1" presStyleIdx="2" presStyleCnt="5"/>
      <dgm:spPr>
        <a:ln>
          <a:solidFill>
            <a:srgbClr val="14649F"/>
          </a:solidFill>
        </a:ln>
      </dgm:spPr>
    </dgm:pt>
    <dgm:pt modelId="{8E330BBA-FE92-4C00-B9B6-67C33F1C3A9A}" type="pres">
      <dgm:prSet presAssocID="{0E12E6C9-F3CF-412D-BAA3-4D9A6B164874}" presName="text_4" presStyleLbl="node1" presStyleIdx="3" presStyleCnt="5">
        <dgm:presLayoutVars>
          <dgm:bulletEnabled val="1"/>
        </dgm:presLayoutVars>
      </dgm:prSet>
      <dgm:spPr/>
    </dgm:pt>
    <dgm:pt modelId="{B39E8DBC-4229-47E7-909D-5FD6FEF39EB2}" type="pres">
      <dgm:prSet presAssocID="{0E12E6C9-F3CF-412D-BAA3-4D9A6B164874}" presName="accent_4" presStyleCnt="0"/>
      <dgm:spPr/>
    </dgm:pt>
    <dgm:pt modelId="{5508D66F-A8DA-4070-862E-C5456DBBACC1}" type="pres">
      <dgm:prSet presAssocID="{0E12E6C9-F3CF-412D-BAA3-4D9A6B164874}" presName="accentRepeatNode" presStyleLbl="solidFgAcc1" presStyleIdx="3" presStyleCnt="5"/>
      <dgm:spPr>
        <a:ln>
          <a:solidFill>
            <a:srgbClr val="14649F"/>
          </a:solidFill>
        </a:ln>
      </dgm:spPr>
    </dgm:pt>
    <dgm:pt modelId="{7FCE604E-9F80-49FA-8E8A-DA00F27ADCF0}" type="pres">
      <dgm:prSet presAssocID="{A728A99C-E149-427E-B898-2482F98AA57E}" presName="text_5" presStyleLbl="node1" presStyleIdx="4" presStyleCnt="5">
        <dgm:presLayoutVars>
          <dgm:bulletEnabled val="1"/>
        </dgm:presLayoutVars>
      </dgm:prSet>
      <dgm:spPr/>
    </dgm:pt>
    <dgm:pt modelId="{01406599-9529-49A3-AA97-D0000B172689}" type="pres">
      <dgm:prSet presAssocID="{A728A99C-E149-427E-B898-2482F98AA57E}" presName="accent_5" presStyleCnt="0"/>
      <dgm:spPr/>
    </dgm:pt>
    <dgm:pt modelId="{71E14418-04F4-426E-84BB-B3C6697052EF}" type="pres">
      <dgm:prSet presAssocID="{A728A99C-E149-427E-B898-2482F98AA57E}" presName="accentRepeatNode" presStyleLbl="solidFgAcc1" presStyleIdx="4" presStyleCnt="5"/>
      <dgm:spPr>
        <a:ln>
          <a:solidFill>
            <a:srgbClr val="14649F"/>
          </a:solidFill>
        </a:ln>
      </dgm:spPr>
    </dgm:pt>
  </dgm:ptLst>
  <dgm:cxnLst>
    <dgm:cxn modelId="{1316FD02-2E5B-4148-986C-545BF5EBD617}" srcId="{DE922458-E580-48D4-827E-BD508E148CDC}" destId="{6E613BFB-7ABC-418A-9865-DCE0D02B3D16}" srcOrd="1" destOrd="0" parTransId="{BE7EB475-52E9-4DE5-B6A2-16771893FF4C}" sibTransId="{278E2B15-47DD-434B-BB92-81CF04DBEF97}"/>
    <dgm:cxn modelId="{678A4B1B-CA67-4C13-B11D-EFE29E11997B}" srcId="{DE922458-E580-48D4-827E-BD508E148CDC}" destId="{976D696F-D29C-4154-8E8F-9B1F3B0C4E6A}" srcOrd="0" destOrd="0" parTransId="{57E0DAFD-AAAD-4896-B19F-0829A37672AC}" sibTransId="{893C99B3-5FEF-4FE6-8FAB-3C610596FD9D}"/>
    <dgm:cxn modelId="{7F29B92D-E8C5-44B7-ABAF-D0F7E542BEBE}" srcId="{DE922458-E580-48D4-827E-BD508E148CDC}" destId="{255F8529-AE27-4E58-99B1-85C832F42B0B}" srcOrd="2" destOrd="0" parTransId="{1EC4643D-1011-4FEB-B71F-550ED3B455CA}" sibTransId="{6F03E373-1C53-4366-9539-356B0E3C8D76}"/>
    <dgm:cxn modelId="{44FD772E-25B2-46E5-949D-72EB7C8F7102}" type="presOf" srcId="{6E613BFB-7ABC-418A-9865-DCE0D02B3D16}" destId="{E9774FDB-FFE2-420E-82C1-7AD7E59C7A26}" srcOrd="0" destOrd="0" presId="urn:microsoft.com/office/officeart/2008/layout/VerticalCurvedList"/>
    <dgm:cxn modelId="{114C0B39-D29B-4D7C-9EEE-381F8C7A2B46}" type="presOf" srcId="{0E12E6C9-F3CF-412D-BAA3-4D9A6B164874}" destId="{8E330BBA-FE92-4C00-B9B6-67C33F1C3A9A}" srcOrd="0" destOrd="0" presId="urn:microsoft.com/office/officeart/2008/layout/VerticalCurvedList"/>
    <dgm:cxn modelId="{A82E4A73-D8BC-4673-8688-2EEEC3B49E48}" srcId="{DE922458-E580-48D4-827E-BD508E148CDC}" destId="{0E12E6C9-F3CF-412D-BAA3-4D9A6B164874}" srcOrd="3" destOrd="0" parTransId="{9C700295-C840-443C-A823-1B790BC25608}" sibTransId="{057AFD80-1D02-418C-9E2B-A9CB1EA1E233}"/>
    <dgm:cxn modelId="{AF742985-8CCA-4950-A5E8-C85BE748F6ED}" type="presOf" srcId="{976D696F-D29C-4154-8E8F-9B1F3B0C4E6A}" destId="{95A89750-2EB3-464E-ADD5-96A7CDB5B9D2}" srcOrd="0" destOrd="0" presId="urn:microsoft.com/office/officeart/2008/layout/VerticalCurvedList"/>
    <dgm:cxn modelId="{B0D35485-B07C-4610-9566-C72718A82435}" type="presOf" srcId="{DE922458-E580-48D4-827E-BD508E148CDC}" destId="{94D775A4-5361-49EA-8076-541A21888DFC}" srcOrd="0" destOrd="0" presId="urn:microsoft.com/office/officeart/2008/layout/VerticalCurvedList"/>
    <dgm:cxn modelId="{BD924788-ACFE-454F-B2B8-7AC6AF025FE6}" type="presOf" srcId="{893C99B3-5FEF-4FE6-8FAB-3C610596FD9D}" destId="{1459536E-B234-4A92-B61F-7C5931722F83}" srcOrd="0" destOrd="0" presId="urn:microsoft.com/office/officeart/2008/layout/VerticalCurvedList"/>
    <dgm:cxn modelId="{9DE8AE95-9AB2-4CC5-835D-DAE3DA30BF04}" type="presOf" srcId="{A728A99C-E149-427E-B898-2482F98AA57E}" destId="{7FCE604E-9F80-49FA-8E8A-DA00F27ADCF0}" srcOrd="0" destOrd="0" presId="urn:microsoft.com/office/officeart/2008/layout/VerticalCurvedList"/>
    <dgm:cxn modelId="{BEAB6699-DEEE-4EFD-A406-434B5923C33D}" type="presOf" srcId="{255F8529-AE27-4E58-99B1-85C832F42B0B}" destId="{4DA2D40D-12D9-4766-9BF4-B8F9D36AA567}" srcOrd="0" destOrd="0" presId="urn:microsoft.com/office/officeart/2008/layout/VerticalCurvedList"/>
    <dgm:cxn modelId="{A36F8FF6-5AAB-4B8D-ACAB-A8254570E038}" srcId="{DE922458-E580-48D4-827E-BD508E148CDC}" destId="{A728A99C-E149-427E-B898-2482F98AA57E}" srcOrd="4" destOrd="0" parTransId="{B075295E-ECE3-4915-B2A8-55EEB9A5AD41}" sibTransId="{4C8BB9DE-DF90-423D-BF0A-BAD5E94FB739}"/>
    <dgm:cxn modelId="{649D73E8-6453-40AB-BF8B-DF095C5C4E36}" type="presParOf" srcId="{94D775A4-5361-49EA-8076-541A21888DFC}" destId="{140EA89E-B5E1-4108-A179-4BE771269EC4}" srcOrd="0" destOrd="0" presId="urn:microsoft.com/office/officeart/2008/layout/VerticalCurvedList"/>
    <dgm:cxn modelId="{B6805BD8-26CC-417F-BC3C-9AAB761F21ED}" type="presParOf" srcId="{140EA89E-B5E1-4108-A179-4BE771269EC4}" destId="{ACD75C6E-1FB9-474D-B924-AC46A17ED3B0}" srcOrd="0" destOrd="0" presId="urn:microsoft.com/office/officeart/2008/layout/VerticalCurvedList"/>
    <dgm:cxn modelId="{BC98A84D-EEA5-4B54-8880-8B59582F644E}" type="presParOf" srcId="{ACD75C6E-1FB9-474D-B924-AC46A17ED3B0}" destId="{4476E65C-109C-4CD8-BC6A-AB6B408832B7}" srcOrd="0" destOrd="0" presId="urn:microsoft.com/office/officeart/2008/layout/VerticalCurvedList"/>
    <dgm:cxn modelId="{8A89D5EB-D8C7-40D8-9A1D-B8BB7CE861D0}" type="presParOf" srcId="{ACD75C6E-1FB9-474D-B924-AC46A17ED3B0}" destId="{1459536E-B234-4A92-B61F-7C5931722F83}" srcOrd="1" destOrd="0" presId="urn:microsoft.com/office/officeart/2008/layout/VerticalCurvedList"/>
    <dgm:cxn modelId="{19B3D010-1D6F-4143-8E6E-E159EFCE0E02}" type="presParOf" srcId="{ACD75C6E-1FB9-474D-B924-AC46A17ED3B0}" destId="{AD22BEB9-2B1C-4BDE-89F1-9D0B7BC3D2AE}" srcOrd="2" destOrd="0" presId="urn:microsoft.com/office/officeart/2008/layout/VerticalCurvedList"/>
    <dgm:cxn modelId="{3A9F3C31-8033-4999-A568-E3FA5518E78C}" type="presParOf" srcId="{ACD75C6E-1FB9-474D-B924-AC46A17ED3B0}" destId="{7FEE7164-DED8-462D-84C8-33717B0D97D1}" srcOrd="3" destOrd="0" presId="urn:microsoft.com/office/officeart/2008/layout/VerticalCurvedList"/>
    <dgm:cxn modelId="{37E157F6-1971-4731-8D3C-B83FBCF5BCD3}" type="presParOf" srcId="{140EA89E-B5E1-4108-A179-4BE771269EC4}" destId="{95A89750-2EB3-464E-ADD5-96A7CDB5B9D2}" srcOrd="1" destOrd="0" presId="urn:microsoft.com/office/officeart/2008/layout/VerticalCurvedList"/>
    <dgm:cxn modelId="{8D29007F-390D-47C7-BF9E-5920E668D64D}" type="presParOf" srcId="{140EA89E-B5E1-4108-A179-4BE771269EC4}" destId="{251B292B-D766-4161-9344-7626E1180C61}" srcOrd="2" destOrd="0" presId="urn:microsoft.com/office/officeart/2008/layout/VerticalCurvedList"/>
    <dgm:cxn modelId="{07D04E3D-E9FB-43F6-AFFE-4B57D122CB02}" type="presParOf" srcId="{251B292B-D766-4161-9344-7626E1180C61}" destId="{E1E922A1-6C20-412C-8ADF-3C4B63CAAF93}" srcOrd="0" destOrd="0" presId="urn:microsoft.com/office/officeart/2008/layout/VerticalCurvedList"/>
    <dgm:cxn modelId="{FA672982-B5DC-4403-9E1F-1791470528DC}" type="presParOf" srcId="{140EA89E-B5E1-4108-A179-4BE771269EC4}" destId="{E9774FDB-FFE2-420E-82C1-7AD7E59C7A26}" srcOrd="3" destOrd="0" presId="urn:microsoft.com/office/officeart/2008/layout/VerticalCurvedList"/>
    <dgm:cxn modelId="{A61EA008-21E6-438A-85F7-A281CC986844}" type="presParOf" srcId="{140EA89E-B5E1-4108-A179-4BE771269EC4}" destId="{2F5A0419-ADD4-41D2-96AC-5E26120DC416}" srcOrd="4" destOrd="0" presId="urn:microsoft.com/office/officeart/2008/layout/VerticalCurvedList"/>
    <dgm:cxn modelId="{EBF60370-8F2B-4B6A-AB80-B5D559450AA4}" type="presParOf" srcId="{2F5A0419-ADD4-41D2-96AC-5E26120DC416}" destId="{FE15EEBC-9B62-4200-A5F6-78F98D229A40}" srcOrd="0" destOrd="0" presId="urn:microsoft.com/office/officeart/2008/layout/VerticalCurvedList"/>
    <dgm:cxn modelId="{588C2B6C-6560-4669-86C3-68C2EC91B054}" type="presParOf" srcId="{140EA89E-B5E1-4108-A179-4BE771269EC4}" destId="{4DA2D40D-12D9-4766-9BF4-B8F9D36AA567}" srcOrd="5" destOrd="0" presId="urn:microsoft.com/office/officeart/2008/layout/VerticalCurvedList"/>
    <dgm:cxn modelId="{C9E3C5A7-23E8-4F69-963C-19CE8187E318}" type="presParOf" srcId="{140EA89E-B5E1-4108-A179-4BE771269EC4}" destId="{5826E6B8-3819-44B8-8063-FF9C43F69933}" srcOrd="6" destOrd="0" presId="urn:microsoft.com/office/officeart/2008/layout/VerticalCurvedList"/>
    <dgm:cxn modelId="{A3C46661-19CB-4016-8F53-BE1AEF03FA0B}" type="presParOf" srcId="{5826E6B8-3819-44B8-8063-FF9C43F69933}" destId="{34A2A75A-AAC7-4694-B285-8971EAEF2F66}" srcOrd="0" destOrd="0" presId="urn:microsoft.com/office/officeart/2008/layout/VerticalCurvedList"/>
    <dgm:cxn modelId="{2FC27E15-70E0-461D-A275-CD35FFCD5EC8}" type="presParOf" srcId="{140EA89E-B5E1-4108-A179-4BE771269EC4}" destId="{8E330BBA-FE92-4C00-B9B6-67C33F1C3A9A}" srcOrd="7" destOrd="0" presId="urn:microsoft.com/office/officeart/2008/layout/VerticalCurvedList"/>
    <dgm:cxn modelId="{B31B3844-B96E-43DF-B466-2C8EABF7802A}" type="presParOf" srcId="{140EA89E-B5E1-4108-A179-4BE771269EC4}" destId="{B39E8DBC-4229-47E7-909D-5FD6FEF39EB2}" srcOrd="8" destOrd="0" presId="urn:microsoft.com/office/officeart/2008/layout/VerticalCurvedList"/>
    <dgm:cxn modelId="{73B25194-C573-4CC8-A6E0-2043945660CE}" type="presParOf" srcId="{B39E8DBC-4229-47E7-909D-5FD6FEF39EB2}" destId="{5508D66F-A8DA-4070-862E-C5456DBBACC1}" srcOrd="0" destOrd="0" presId="urn:microsoft.com/office/officeart/2008/layout/VerticalCurvedList"/>
    <dgm:cxn modelId="{6F55EC20-5673-42AA-9630-8C4B47F7C10F}" type="presParOf" srcId="{140EA89E-B5E1-4108-A179-4BE771269EC4}" destId="{7FCE604E-9F80-49FA-8E8A-DA00F27ADCF0}" srcOrd="9" destOrd="0" presId="urn:microsoft.com/office/officeart/2008/layout/VerticalCurvedList"/>
    <dgm:cxn modelId="{7BE364E0-667D-4D98-A72D-B302B229C81A}" type="presParOf" srcId="{140EA89E-B5E1-4108-A179-4BE771269EC4}" destId="{01406599-9529-49A3-AA97-D0000B172689}" srcOrd="10" destOrd="0" presId="urn:microsoft.com/office/officeart/2008/layout/VerticalCurvedList"/>
    <dgm:cxn modelId="{6FBDD61F-2200-45AA-855E-7AF1A9951262}" type="presParOf" srcId="{01406599-9529-49A3-AA97-D0000B172689}" destId="{71E14418-04F4-426E-84BB-B3C6697052EF}" srcOrd="0" destOrd="0" presId="urn:microsoft.com/office/officeart/2008/layout/VerticalCurve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D0A8459-ED3E-4D28-BDAE-7FD0DCB7F5B5}" type="doc">
      <dgm:prSet loTypeId="urn:microsoft.com/office/officeart/2005/8/layout/venn3" loCatId="relationship" qsTypeId="urn:microsoft.com/office/officeart/2005/8/quickstyle/simple4" qsCatId="simple" csTypeId="urn:microsoft.com/office/officeart/2005/8/colors/accent1_2" csCatId="accent1" phldr="1"/>
      <dgm:spPr/>
      <dgm:t>
        <a:bodyPr/>
        <a:lstStyle/>
        <a:p>
          <a:endParaRPr lang="en-IN"/>
        </a:p>
      </dgm:t>
    </dgm:pt>
    <dgm:pt modelId="{565B9DF2-1A35-4218-9B92-A0EA5738B01F}">
      <dgm:prSet custT="1"/>
      <dgm:spPr/>
      <dgm:t>
        <a:bodyPr/>
        <a:lstStyle/>
        <a:p>
          <a:r>
            <a:rPr lang="en-IN" sz="1400" dirty="0">
              <a:latin typeface="Trebuchet MS" panose="020B0603020202020204" pitchFamily="34" charset="0"/>
            </a:rPr>
            <a:t>Medical inflation</a:t>
          </a:r>
        </a:p>
      </dgm:t>
    </dgm:pt>
    <dgm:pt modelId="{5551525C-17FD-4FE7-A4D4-55358277E398}" type="parTrans" cxnId="{6251606B-506F-4B23-B8D7-5D440A72DE40}">
      <dgm:prSet/>
      <dgm:spPr/>
      <dgm:t>
        <a:bodyPr/>
        <a:lstStyle/>
        <a:p>
          <a:endParaRPr lang="en-IN" sz="1400">
            <a:latin typeface="+mn-lt"/>
          </a:endParaRPr>
        </a:p>
      </dgm:t>
    </dgm:pt>
    <dgm:pt modelId="{6BDDEDBA-9060-4619-99C9-D394FD1A553A}" type="sibTrans" cxnId="{6251606B-506F-4B23-B8D7-5D440A72DE40}">
      <dgm:prSet/>
      <dgm:spPr/>
      <dgm:t>
        <a:bodyPr/>
        <a:lstStyle/>
        <a:p>
          <a:endParaRPr lang="en-IN" sz="1400">
            <a:latin typeface="+mn-lt"/>
          </a:endParaRPr>
        </a:p>
      </dgm:t>
    </dgm:pt>
    <dgm:pt modelId="{2A7E199B-DB23-4E7C-ACFB-82F2FADC098D}">
      <dgm:prSet custT="1"/>
      <dgm:spPr/>
      <dgm:t>
        <a:bodyPr/>
        <a:lstStyle/>
        <a:p>
          <a:r>
            <a:rPr lang="en-IN" sz="1400" dirty="0">
              <a:latin typeface="Trebuchet MS" panose="020B0603020202020204" pitchFamily="34" charset="0"/>
            </a:rPr>
            <a:t>Changes in Regulations</a:t>
          </a:r>
        </a:p>
      </dgm:t>
    </dgm:pt>
    <dgm:pt modelId="{7659FA1A-3A9A-4C56-A256-9E3D17410409}" type="parTrans" cxnId="{C8A08E7F-E73A-4558-8C53-1A6F6BEBEB7F}">
      <dgm:prSet/>
      <dgm:spPr/>
      <dgm:t>
        <a:bodyPr/>
        <a:lstStyle/>
        <a:p>
          <a:endParaRPr lang="en-IN" sz="1400">
            <a:latin typeface="+mn-lt"/>
          </a:endParaRPr>
        </a:p>
      </dgm:t>
    </dgm:pt>
    <dgm:pt modelId="{41314778-E977-4F85-8687-4CA3C244D699}" type="sibTrans" cxnId="{C8A08E7F-E73A-4558-8C53-1A6F6BEBEB7F}">
      <dgm:prSet/>
      <dgm:spPr/>
      <dgm:t>
        <a:bodyPr/>
        <a:lstStyle/>
        <a:p>
          <a:endParaRPr lang="en-IN" sz="1400">
            <a:latin typeface="+mn-lt"/>
          </a:endParaRPr>
        </a:p>
      </dgm:t>
    </dgm:pt>
    <dgm:pt modelId="{6A67361C-8F0E-4E05-B30C-0D2943ED5030}">
      <dgm:prSet custT="1"/>
      <dgm:spPr/>
      <dgm:t>
        <a:bodyPr/>
        <a:lstStyle/>
        <a:p>
          <a:r>
            <a:rPr lang="en-IN" sz="1400" dirty="0">
              <a:latin typeface="Trebuchet MS" panose="020B0603020202020204" pitchFamily="34" charset="0"/>
            </a:rPr>
            <a:t>Legal Mandates</a:t>
          </a:r>
        </a:p>
      </dgm:t>
    </dgm:pt>
    <dgm:pt modelId="{C9EFF491-478B-4E86-87CC-2F0ED2C56B16}" type="parTrans" cxnId="{0C7513AD-8290-4B77-B17C-C29F6351EE62}">
      <dgm:prSet/>
      <dgm:spPr/>
      <dgm:t>
        <a:bodyPr/>
        <a:lstStyle/>
        <a:p>
          <a:endParaRPr lang="en-IN" sz="1400">
            <a:latin typeface="+mn-lt"/>
          </a:endParaRPr>
        </a:p>
      </dgm:t>
    </dgm:pt>
    <dgm:pt modelId="{F9A37924-5023-4FA0-98E6-1B6D91CFB37F}" type="sibTrans" cxnId="{0C7513AD-8290-4B77-B17C-C29F6351EE62}">
      <dgm:prSet/>
      <dgm:spPr/>
      <dgm:t>
        <a:bodyPr/>
        <a:lstStyle/>
        <a:p>
          <a:endParaRPr lang="en-IN" sz="1400">
            <a:latin typeface="+mn-lt"/>
          </a:endParaRPr>
        </a:p>
      </dgm:t>
    </dgm:pt>
    <dgm:pt modelId="{7DA8529F-4756-42BD-BE82-11B0FB255537}">
      <dgm:prSet custT="1"/>
      <dgm:spPr/>
      <dgm:t>
        <a:bodyPr/>
        <a:lstStyle/>
        <a:p>
          <a:r>
            <a:rPr lang="en-IN" sz="1400" dirty="0">
              <a:latin typeface="Trebuchet MS" panose="020B0603020202020204" pitchFamily="34" charset="0"/>
            </a:rPr>
            <a:t>Unforeseen events – Pandemic / Cyber</a:t>
          </a:r>
        </a:p>
      </dgm:t>
    </dgm:pt>
    <dgm:pt modelId="{528DAC8F-DE97-417E-9056-9C869397BD3B}" type="parTrans" cxnId="{DB50E5FB-4593-4902-9743-B73BE1789B81}">
      <dgm:prSet/>
      <dgm:spPr/>
      <dgm:t>
        <a:bodyPr/>
        <a:lstStyle/>
        <a:p>
          <a:endParaRPr lang="en-IN" sz="1400">
            <a:latin typeface="+mn-lt"/>
          </a:endParaRPr>
        </a:p>
      </dgm:t>
    </dgm:pt>
    <dgm:pt modelId="{39C909B0-275E-4C1D-BBE2-73647178782B}" type="sibTrans" cxnId="{DB50E5FB-4593-4902-9743-B73BE1789B81}">
      <dgm:prSet/>
      <dgm:spPr/>
      <dgm:t>
        <a:bodyPr/>
        <a:lstStyle/>
        <a:p>
          <a:endParaRPr lang="en-IN" sz="1400">
            <a:latin typeface="+mn-lt"/>
          </a:endParaRPr>
        </a:p>
      </dgm:t>
    </dgm:pt>
    <dgm:pt modelId="{3930F405-4CE3-4735-BB0C-7405CE92D815}">
      <dgm:prSet custT="1"/>
      <dgm:spPr/>
      <dgm:t>
        <a:bodyPr/>
        <a:lstStyle/>
        <a:p>
          <a:r>
            <a:rPr lang="en-IN" sz="1400" dirty="0">
              <a:latin typeface="Trebuchet MS" panose="020B0603020202020204" pitchFamily="34" charset="0"/>
            </a:rPr>
            <a:t>Changes in Taxation</a:t>
          </a:r>
        </a:p>
      </dgm:t>
    </dgm:pt>
    <dgm:pt modelId="{D1311F26-60FB-4616-B4AA-F57D470955A5}" type="parTrans" cxnId="{45420866-704D-430B-A14D-1A5191D4B1FC}">
      <dgm:prSet/>
      <dgm:spPr/>
      <dgm:t>
        <a:bodyPr/>
        <a:lstStyle/>
        <a:p>
          <a:endParaRPr lang="en-IN" sz="1400">
            <a:latin typeface="+mn-lt"/>
          </a:endParaRPr>
        </a:p>
      </dgm:t>
    </dgm:pt>
    <dgm:pt modelId="{5A08DF51-D00D-4C24-8234-FD5DC3D51C79}" type="sibTrans" cxnId="{45420866-704D-430B-A14D-1A5191D4B1FC}">
      <dgm:prSet/>
      <dgm:spPr/>
      <dgm:t>
        <a:bodyPr/>
        <a:lstStyle/>
        <a:p>
          <a:endParaRPr lang="en-IN" sz="1400">
            <a:latin typeface="+mn-lt"/>
          </a:endParaRPr>
        </a:p>
      </dgm:t>
    </dgm:pt>
    <dgm:pt modelId="{C6470F8A-3508-43CB-8068-F4D338573B46}">
      <dgm:prSet custT="1"/>
      <dgm:spPr/>
      <dgm:t>
        <a:bodyPr/>
        <a:lstStyle/>
        <a:p>
          <a:r>
            <a:rPr lang="en-IN" sz="1400" dirty="0">
              <a:latin typeface="Trebuchet MS" panose="020B0603020202020204" pitchFamily="34" charset="0"/>
            </a:rPr>
            <a:t>Change in Approach / Requirement</a:t>
          </a:r>
        </a:p>
      </dgm:t>
    </dgm:pt>
    <dgm:pt modelId="{D296FB7E-CA07-4462-A044-B4EE6490C6CD}" type="parTrans" cxnId="{4746C683-1C65-4363-9B38-3E91A12AE470}">
      <dgm:prSet/>
      <dgm:spPr/>
      <dgm:t>
        <a:bodyPr/>
        <a:lstStyle/>
        <a:p>
          <a:endParaRPr lang="en-IN" sz="1400">
            <a:latin typeface="+mn-lt"/>
          </a:endParaRPr>
        </a:p>
      </dgm:t>
    </dgm:pt>
    <dgm:pt modelId="{FD7F5EAB-CBD0-413E-B35B-41A1F84CFF95}" type="sibTrans" cxnId="{4746C683-1C65-4363-9B38-3E91A12AE470}">
      <dgm:prSet/>
      <dgm:spPr/>
      <dgm:t>
        <a:bodyPr/>
        <a:lstStyle/>
        <a:p>
          <a:endParaRPr lang="en-IN" sz="1400">
            <a:latin typeface="+mn-lt"/>
          </a:endParaRPr>
        </a:p>
      </dgm:t>
    </dgm:pt>
    <dgm:pt modelId="{A947AF3B-54CE-49E0-9B68-420DF2E76427}">
      <dgm:prSet custT="1"/>
      <dgm:spPr/>
      <dgm:t>
        <a:bodyPr/>
        <a:lstStyle/>
        <a:p>
          <a:r>
            <a:rPr lang="en-IN" sz="1400" dirty="0">
              <a:latin typeface="Trebuchet MS" panose="020B0603020202020204" pitchFamily="34" charset="0"/>
            </a:rPr>
            <a:t>Contingent Liability </a:t>
          </a:r>
        </a:p>
      </dgm:t>
    </dgm:pt>
    <dgm:pt modelId="{8070BE59-B54E-4DED-832E-406FFAF7D9AE}" type="parTrans" cxnId="{089CC6A8-BAA7-4A30-BFAC-16364871028C}">
      <dgm:prSet/>
      <dgm:spPr/>
      <dgm:t>
        <a:bodyPr/>
        <a:lstStyle/>
        <a:p>
          <a:endParaRPr lang="en-IN" sz="1400">
            <a:latin typeface="+mn-lt"/>
          </a:endParaRPr>
        </a:p>
      </dgm:t>
    </dgm:pt>
    <dgm:pt modelId="{E2A635E1-DE10-4547-B08C-586AF2559022}" type="sibTrans" cxnId="{089CC6A8-BAA7-4A30-BFAC-16364871028C}">
      <dgm:prSet/>
      <dgm:spPr/>
      <dgm:t>
        <a:bodyPr/>
        <a:lstStyle/>
        <a:p>
          <a:endParaRPr lang="en-IN" sz="1400">
            <a:latin typeface="+mn-lt"/>
          </a:endParaRPr>
        </a:p>
      </dgm:t>
    </dgm:pt>
    <dgm:pt modelId="{F4228017-5901-42EB-BCDB-284EE6C32F15}">
      <dgm:prSet custT="1"/>
      <dgm:spPr/>
      <dgm:t>
        <a:bodyPr/>
        <a:lstStyle/>
        <a:p>
          <a:r>
            <a:rPr lang="en-IN" sz="1400" dirty="0">
              <a:latin typeface="Trebuchet MS" panose="020B0603020202020204" pitchFamily="34" charset="0"/>
            </a:rPr>
            <a:t>Operational Issues</a:t>
          </a:r>
        </a:p>
      </dgm:t>
    </dgm:pt>
    <dgm:pt modelId="{738CEB37-6557-4529-BB0F-F8A55F732D33}" type="parTrans" cxnId="{77F885B0-BD41-4AF4-B93B-C4B231C1FAF1}">
      <dgm:prSet/>
      <dgm:spPr/>
      <dgm:t>
        <a:bodyPr/>
        <a:lstStyle/>
        <a:p>
          <a:endParaRPr lang="en-IN" sz="1400">
            <a:latin typeface="+mn-lt"/>
          </a:endParaRPr>
        </a:p>
      </dgm:t>
    </dgm:pt>
    <dgm:pt modelId="{512B8E52-9645-499A-9CF0-5872F2B9D5FA}" type="sibTrans" cxnId="{77F885B0-BD41-4AF4-B93B-C4B231C1FAF1}">
      <dgm:prSet/>
      <dgm:spPr/>
      <dgm:t>
        <a:bodyPr/>
        <a:lstStyle/>
        <a:p>
          <a:endParaRPr lang="en-IN" sz="1400">
            <a:latin typeface="+mn-lt"/>
          </a:endParaRPr>
        </a:p>
      </dgm:t>
    </dgm:pt>
    <dgm:pt modelId="{BE194FFF-D2A3-444C-92F5-D76FAD5375E4}" type="pres">
      <dgm:prSet presAssocID="{4D0A8459-ED3E-4D28-BDAE-7FD0DCB7F5B5}" presName="Name0" presStyleCnt="0">
        <dgm:presLayoutVars>
          <dgm:dir/>
          <dgm:resizeHandles val="exact"/>
        </dgm:presLayoutVars>
      </dgm:prSet>
      <dgm:spPr/>
    </dgm:pt>
    <dgm:pt modelId="{205FB6CB-B720-465C-AAD6-6FF1E638E062}" type="pres">
      <dgm:prSet presAssocID="{565B9DF2-1A35-4218-9B92-A0EA5738B01F}" presName="Name5" presStyleLbl="vennNode1" presStyleIdx="0" presStyleCnt="8">
        <dgm:presLayoutVars>
          <dgm:bulletEnabled val="1"/>
        </dgm:presLayoutVars>
      </dgm:prSet>
      <dgm:spPr/>
    </dgm:pt>
    <dgm:pt modelId="{1151F86C-CB06-4F07-8707-2462998C2BFE}" type="pres">
      <dgm:prSet presAssocID="{6BDDEDBA-9060-4619-99C9-D394FD1A553A}" presName="space" presStyleCnt="0"/>
      <dgm:spPr/>
    </dgm:pt>
    <dgm:pt modelId="{956C4755-C517-4F07-9F6A-5572842CFACD}" type="pres">
      <dgm:prSet presAssocID="{2A7E199B-DB23-4E7C-ACFB-82F2FADC098D}" presName="Name5" presStyleLbl="vennNode1" presStyleIdx="1" presStyleCnt="8">
        <dgm:presLayoutVars>
          <dgm:bulletEnabled val="1"/>
        </dgm:presLayoutVars>
      </dgm:prSet>
      <dgm:spPr/>
    </dgm:pt>
    <dgm:pt modelId="{8C7CA715-9317-4A39-A080-F84BDA0AD606}" type="pres">
      <dgm:prSet presAssocID="{41314778-E977-4F85-8687-4CA3C244D699}" presName="space" presStyleCnt="0"/>
      <dgm:spPr/>
    </dgm:pt>
    <dgm:pt modelId="{39543AA2-3984-48B9-B709-0CD6617DF743}" type="pres">
      <dgm:prSet presAssocID="{6A67361C-8F0E-4E05-B30C-0D2943ED5030}" presName="Name5" presStyleLbl="vennNode1" presStyleIdx="2" presStyleCnt="8">
        <dgm:presLayoutVars>
          <dgm:bulletEnabled val="1"/>
        </dgm:presLayoutVars>
      </dgm:prSet>
      <dgm:spPr/>
    </dgm:pt>
    <dgm:pt modelId="{A736E642-671B-4BF2-94E5-EA37DA884772}" type="pres">
      <dgm:prSet presAssocID="{F9A37924-5023-4FA0-98E6-1B6D91CFB37F}" presName="space" presStyleCnt="0"/>
      <dgm:spPr/>
    </dgm:pt>
    <dgm:pt modelId="{63BED073-51F5-43BB-8E6D-ACFC93033062}" type="pres">
      <dgm:prSet presAssocID="{7DA8529F-4756-42BD-BE82-11B0FB255537}" presName="Name5" presStyleLbl="vennNode1" presStyleIdx="3" presStyleCnt="8">
        <dgm:presLayoutVars>
          <dgm:bulletEnabled val="1"/>
        </dgm:presLayoutVars>
      </dgm:prSet>
      <dgm:spPr/>
    </dgm:pt>
    <dgm:pt modelId="{767A2BB1-C141-4012-83A3-DC2E37D320B9}" type="pres">
      <dgm:prSet presAssocID="{39C909B0-275E-4C1D-BBE2-73647178782B}" presName="space" presStyleCnt="0"/>
      <dgm:spPr/>
    </dgm:pt>
    <dgm:pt modelId="{08D117E3-1946-4B99-BF01-DE9D88D43404}" type="pres">
      <dgm:prSet presAssocID="{3930F405-4CE3-4735-BB0C-7405CE92D815}" presName="Name5" presStyleLbl="vennNode1" presStyleIdx="4" presStyleCnt="8">
        <dgm:presLayoutVars>
          <dgm:bulletEnabled val="1"/>
        </dgm:presLayoutVars>
      </dgm:prSet>
      <dgm:spPr/>
    </dgm:pt>
    <dgm:pt modelId="{5B8588EC-3749-43A3-963F-46577F059A7F}" type="pres">
      <dgm:prSet presAssocID="{5A08DF51-D00D-4C24-8234-FD5DC3D51C79}" presName="space" presStyleCnt="0"/>
      <dgm:spPr/>
    </dgm:pt>
    <dgm:pt modelId="{82265F38-5E1F-4B86-B936-DB8C22D845E2}" type="pres">
      <dgm:prSet presAssocID="{C6470F8A-3508-43CB-8068-F4D338573B46}" presName="Name5" presStyleLbl="vennNode1" presStyleIdx="5" presStyleCnt="8">
        <dgm:presLayoutVars>
          <dgm:bulletEnabled val="1"/>
        </dgm:presLayoutVars>
      </dgm:prSet>
      <dgm:spPr/>
    </dgm:pt>
    <dgm:pt modelId="{61C3BDDB-B3A6-4462-9666-8777418C7B12}" type="pres">
      <dgm:prSet presAssocID="{FD7F5EAB-CBD0-413E-B35B-41A1F84CFF95}" presName="space" presStyleCnt="0"/>
      <dgm:spPr/>
    </dgm:pt>
    <dgm:pt modelId="{0CBB7A3F-2A24-4862-82AF-FE3A13D4DA3A}" type="pres">
      <dgm:prSet presAssocID="{A947AF3B-54CE-49E0-9B68-420DF2E76427}" presName="Name5" presStyleLbl="vennNode1" presStyleIdx="6" presStyleCnt="8">
        <dgm:presLayoutVars>
          <dgm:bulletEnabled val="1"/>
        </dgm:presLayoutVars>
      </dgm:prSet>
      <dgm:spPr/>
    </dgm:pt>
    <dgm:pt modelId="{5F8DEC4A-FC2F-4629-8546-690C9ED0C9E8}" type="pres">
      <dgm:prSet presAssocID="{E2A635E1-DE10-4547-B08C-586AF2559022}" presName="space" presStyleCnt="0"/>
      <dgm:spPr/>
    </dgm:pt>
    <dgm:pt modelId="{5040C46F-24C4-4602-9925-AB34ED965357}" type="pres">
      <dgm:prSet presAssocID="{F4228017-5901-42EB-BCDB-284EE6C32F15}" presName="Name5" presStyleLbl="vennNode1" presStyleIdx="7" presStyleCnt="8">
        <dgm:presLayoutVars>
          <dgm:bulletEnabled val="1"/>
        </dgm:presLayoutVars>
      </dgm:prSet>
      <dgm:spPr/>
    </dgm:pt>
  </dgm:ptLst>
  <dgm:cxnLst>
    <dgm:cxn modelId="{FC1CC911-C716-4556-B425-BF78B498C09B}" type="presOf" srcId="{565B9DF2-1A35-4218-9B92-A0EA5738B01F}" destId="{205FB6CB-B720-465C-AAD6-6FF1E638E062}" srcOrd="0" destOrd="0" presId="urn:microsoft.com/office/officeart/2005/8/layout/venn3"/>
    <dgm:cxn modelId="{2B3B7914-2BDE-4FC3-988B-DE422E258AB3}" type="presOf" srcId="{6A67361C-8F0E-4E05-B30C-0D2943ED5030}" destId="{39543AA2-3984-48B9-B709-0CD6617DF743}" srcOrd="0" destOrd="0" presId="urn:microsoft.com/office/officeart/2005/8/layout/venn3"/>
    <dgm:cxn modelId="{29EAE71D-668E-4D6A-BD56-3F09C2D60888}" type="presOf" srcId="{3930F405-4CE3-4735-BB0C-7405CE92D815}" destId="{08D117E3-1946-4B99-BF01-DE9D88D43404}" srcOrd="0" destOrd="0" presId="urn:microsoft.com/office/officeart/2005/8/layout/venn3"/>
    <dgm:cxn modelId="{FFFD8D2A-2922-4DB2-9800-0B05459ECAC3}" type="presOf" srcId="{C6470F8A-3508-43CB-8068-F4D338573B46}" destId="{82265F38-5E1F-4B86-B936-DB8C22D845E2}" srcOrd="0" destOrd="0" presId="urn:microsoft.com/office/officeart/2005/8/layout/venn3"/>
    <dgm:cxn modelId="{95826B48-DCD6-418D-8A4D-B47958F9AB40}" type="presOf" srcId="{F4228017-5901-42EB-BCDB-284EE6C32F15}" destId="{5040C46F-24C4-4602-9925-AB34ED965357}" srcOrd="0" destOrd="0" presId="urn:microsoft.com/office/officeart/2005/8/layout/venn3"/>
    <dgm:cxn modelId="{52CDAC62-4DBF-4819-A475-5E6C666940B0}" type="presOf" srcId="{4D0A8459-ED3E-4D28-BDAE-7FD0DCB7F5B5}" destId="{BE194FFF-D2A3-444C-92F5-D76FAD5375E4}" srcOrd="0" destOrd="0" presId="urn:microsoft.com/office/officeart/2005/8/layout/venn3"/>
    <dgm:cxn modelId="{45420866-704D-430B-A14D-1A5191D4B1FC}" srcId="{4D0A8459-ED3E-4D28-BDAE-7FD0DCB7F5B5}" destId="{3930F405-4CE3-4735-BB0C-7405CE92D815}" srcOrd="4" destOrd="0" parTransId="{D1311F26-60FB-4616-B4AA-F57D470955A5}" sibTransId="{5A08DF51-D00D-4C24-8234-FD5DC3D51C79}"/>
    <dgm:cxn modelId="{6251606B-506F-4B23-B8D7-5D440A72DE40}" srcId="{4D0A8459-ED3E-4D28-BDAE-7FD0DCB7F5B5}" destId="{565B9DF2-1A35-4218-9B92-A0EA5738B01F}" srcOrd="0" destOrd="0" parTransId="{5551525C-17FD-4FE7-A4D4-55358277E398}" sibTransId="{6BDDEDBA-9060-4619-99C9-D394FD1A553A}"/>
    <dgm:cxn modelId="{F7D03C7D-6C7E-4972-B640-BFDEBF9DEA01}" type="presOf" srcId="{7DA8529F-4756-42BD-BE82-11B0FB255537}" destId="{63BED073-51F5-43BB-8E6D-ACFC93033062}" srcOrd="0" destOrd="0" presId="urn:microsoft.com/office/officeart/2005/8/layout/venn3"/>
    <dgm:cxn modelId="{C8A08E7F-E73A-4558-8C53-1A6F6BEBEB7F}" srcId="{4D0A8459-ED3E-4D28-BDAE-7FD0DCB7F5B5}" destId="{2A7E199B-DB23-4E7C-ACFB-82F2FADC098D}" srcOrd="1" destOrd="0" parTransId="{7659FA1A-3A9A-4C56-A256-9E3D17410409}" sibTransId="{41314778-E977-4F85-8687-4CA3C244D699}"/>
    <dgm:cxn modelId="{4746C683-1C65-4363-9B38-3E91A12AE470}" srcId="{4D0A8459-ED3E-4D28-BDAE-7FD0DCB7F5B5}" destId="{C6470F8A-3508-43CB-8068-F4D338573B46}" srcOrd="5" destOrd="0" parTransId="{D296FB7E-CA07-4462-A044-B4EE6490C6CD}" sibTransId="{FD7F5EAB-CBD0-413E-B35B-41A1F84CFF95}"/>
    <dgm:cxn modelId="{089CC6A8-BAA7-4A30-BFAC-16364871028C}" srcId="{4D0A8459-ED3E-4D28-BDAE-7FD0DCB7F5B5}" destId="{A947AF3B-54CE-49E0-9B68-420DF2E76427}" srcOrd="6" destOrd="0" parTransId="{8070BE59-B54E-4DED-832E-406FFAF7D9AE}" sibTransId="{E2A635E1-DE10-4547-B08C-586AF2559022}"/>
    <dgm:cxn modelId="{CB8105A9-F0F2-4813-9D14-B8A9EDB9E4BF}" type="presOf" srcId="{A947AF3B-54CE-49E0-9B68-420DF2E76427}" destId="{0CBB7A3F-2A24-4862-82AF-FE3A13D4DA3A}" srcOrd="0" destOrd="0" presId="urn:microsoft.com/office/officeart/2005/8/layout/venn3"/>
    <dgm:cxn modelId="{0C7513AD-8290-4B77-B17C-C29F6351EE62}" srcId="{4D0A8459-ED3E-4D28-BDAE-7FD0DCB7F5B5}" destId="{6A67361C-8F0E-4E05-B30C-0D2943ED5030}" srcOrd="2" destOrd="0" parTransId="{C9EFF491-478B-4E86-87CC-2F0ED2C56B16}" sibTransId="{F9A37924-5023-4FA0-98E6-1B6D91CFB37F}"/>
    <dgm:cxn modelId="{77F885B0-BD41-4AF4-B93B-C4B231C1FAF1}" srcId="{4D0A8459-ED3E-4D28-BDAE-7FD0DCB7F5B5}" destId="{F4228017-5901-42EB-BCDB-284EE6C32F15}" srcOrd="7" destOrd="0" parTransId="{738CEB37-6557-4529-BB0F-F8A55F732D33}" sibTransId="{512B8E52-9645-499A-9CF0-5872F2B9D5FA}"/>
    <dgm:cxn modelId="{AED8F5B5-8EF1-48B3-9A35-41013591F20B}" type="presOf" srcId="{2A7E199B-DB23-4E7C-ACFB-82F2FADC098D}" destId="{956C4755-C517-4F07-9F6A-5572842CFACD}" srcOrd="0" destOrd="0" presId="urn:microsoft.com/office/officeart/2005/8/layout/venn3"/>
    <dgm:cxn modelId="{DB50E5FB-4593-4902-9743-B73BE1789B81}" srcId="{4D0A8459-ED3E-4D28-BDAE-7FD0DCB7F5B5}" destId="{7DA8529F-4756-42BD-BE82-11B0FB255537}" srcOrd="3" destOrd="0" parTransId="{528DAC8F-DE97-417E-9056-9C869397BD3B}" sibTransId="{39C909B0-275E-4C1D-BBE2-73647178782B}"/>
    <dgm:cxn modelId="{40D1E5EE-DDD1-43BC-83F0-9795F596097F}" type="presParOf" srcId="{BE194FFF-D2A3-444C-92F5-D76FAD5375E4}" destId="{205FB6CB-B720-465C-AAD6-6FF1E638E062}" srcOrd="0" destOrd="0" presId="urn:microsoft.com/office/officeart/2005/8/layout/venn3"/>
    <dgm:cxn modelId="{3243CF4C-7CDD-4EB5-942D-41CEB5F9F8B7}" type="presParOf" srcId="{BE194FFF-D2A3-444C-92F5-D76FAD5375E4}" destId="{1151F86C-CB06-4F07-8707-2462998C2BFE}" srcOrd="1" destOrd="0" presId="urn:microsoft.com/office/officeart/2005/8/layout/venn3"/>
    <dgm:cxn modelId="{046FA385-E06A-4B83-8EDF-DE69014ECA0C}" type="presParOf" srcId="{BE194FFF-D2A3-444C-92F5-D76FAD5375E4}" destId="{956C4755-C517-4F07-9F6A-5572842CFACD}" srcOrd="2" destOrd="0" presId="urn:microsoft.com/office/officeart/2005/8/layout/venn3"/>
    <dgm:cxn modelId="{6167E215-D45B-4AE9-995D-3150F954EC70}" type="presParOf" srcId="{BE194FFF-D2A3-444C-92F5-D76FAD5375E4}" destId="{8C7CA715-9317-4A39-A080-F84BDA0AD606}" srcOrd="3" destOrd="0" presId="urn:microsoft.com/office/officeart/2005/8/layout/venn3"/>
    <dgm:cxn modelId="{FED0AD3F-A0B5-43BE-A6E6-D3DB813FC620}" type="presParOf" srcId="{BE194FFF-D2A3-444C-92F5-D76FAD5375E4}" destId="{39543AA2-3984-48B9-B709-0CD6617DF743}" srcOrd="4" destOrd="0" presId="urn:microsoft.com/office/officeart/2005/8/layout/venn3"/>
    <dgm:cxn modelId="{D43B89C4-F80A-4B65-BBE4-88620866AAFF}" type="presParOf" srcId="{BE194FFF-D2A3-444C-92F5-D76FAD5375E4}" destId="{A736E642-671B-4BF2-94E5-EA37DA884772}" srcOrd="5" destOrd="0" presId="urn:microsoft.com/office/officeart/2005/8/layout/venn3"/>
    <dgm:cxn modelId="{12781907-B1CA-4C1A-99F4-0BFC3DE9AC38}" type="presParOf" srcId="{BE194FFF-D2A3-444C-92F5-D76FAD5375E4}" destId="{63BED073-51F5-43BB-8E6D-ACFC93033062}" srcOrd="6" destOrd="0" presId="urn:microsoft.com/office/officeart/2005/8/layout/venn3"/>
    <dgm:cxn modelId="{8FBA5AF8-2017-4549-ADCF-64226853D1B6}" type="presParOf" srcId="{BE194FFF-D2A3-444C-92F5-D76FAD5375E4}" destId="{767A2BB1-C141-4012-83A3-DC2E37D320B9}" srcOrd="7" destOrd="0" presId="urn:microsoft.com/office/officeart/2005/8/layout/venn3"/>
    <dgm:cxn modelId="{8D6A9A27-86A8-4827-B93A-FB2201F1A329}" type="presParOf" srcId="{BE194FFF-D2A3-444C-92F5-D76FAD5375E4}" destId="{08D117E3-1946-4B99-BF01-DE9D88D43404}" srcOrd="8" destOrd="0" presId="urn:microsoft.com/office/officeart/2005/8/layout/venn3"/>
    <dgm:cxn modelId="{2458F3C9-9235-4707-B827-8E8320623982}" type="presParOf" srcId="{BE194FFF-D2A3-444C-92F5-D76FAD5375E4}" destId="{5B8588EC-3749-43A3-963F-46577F059A7F}" srcOrd="9" destOrd="0" presId="urn:microsoft.com/office/officeart/2005/8/layout/venn3"/>
    <dgm:cxn modelId="{F593DA3A-52AF-4BC7-BCFA-322034693042}" type="presParOf" srcId="{BE194FFF-D2A3-444C-92F5-D76FAD5375E4}" destId="{82265F38-5E1F-4B86-B936-DB8C22D845E2}" srcOrd="10" destOrd="0" presId="urn:microsoft.com/office/officeart/2005/8/layout/venn3"/>
    <dgm:cxn modelId="{D8B1931C-081C-4F7B-AA4E-A996776B6D2C}" type="presParOf" srcId="{BE194FFF-D2A3-444C-92F5-D76FAD5375E4}" destId="{61C3BDDB-B3A6-4462-9666-8777418C7B12}" srcOrd="11" destOrd="0" presId="urn:microsoft.com/office/officeart/2005/8/layout/venn3"/>
    <dgm:cxn modelId="{AC6960C1-0248-4BDD-B511-0904148D74AC}" type="presParOf" srcId="{BE194FFF-D2A3-444C-92F5-D76FAD5375E4}" destId="{0CBB7A3F-2A24-4862-82AF-FE3A13D4DA3A}" srcOrd="12" destOrd="0" presId="urn:microsoft.com/office/officeart/2005/8/layout/venn3"/>
    <dgm:cxn modelId="{6628DCD0-2B67-45CB-AAA5-7A5D32ECFB92}" type="presParOf" srcId="{BE194FFF-D2A3-444C-92F5-D76FAD5375E4}" destId="{5F8DEC4A-FC2F-4629-8546-690C9ED0C9E8}" srcOrd="13" destOrd="0" presId="urn:microsoft.com/office/officeart/2005/8/layout/venn3"/>
    <dgm:cxn modelId="{142FB43D-5A3F-45C7-A29C-893788264B52}" type="presParOf" srcId="{BE194FFF-D2A3-444C-92F5-D76FAD5375E4}" destId="{5040C46F-24C4-4602-9925-AB34ED965357}" srcOrd="14" destOrd="0" presId="urn:microsoft.com/office/officeart/2005/8/layout/ven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B0BFAD-D2C5-40BD-810C-7AA4EF6F3E89}" type="doc">
      <dgm:prSet loTypeId="urn:microsoft.com/office/officeart/2005/8/layout/vList2" loCatId="list" qsTypeId="urn:microsoft.com/office/officeart/2005/8/quickstyle/simple1" qsCatId="simple" csTypeId="urn:microsoft.com/office/officeart/2005/8/colors/accent2_5" csCatId="accent2" phldr="1"/>
      <dgm:spPr/>
      <dgm:t>
        <a:bodyPr/>
        <a:lstStyle/>
        <a:p>
          <a:endParaRPr lang="en-US"/>
        </a:p>
      </dgm:t>
    </dgm:pt>
    <dgm:pt modelId="{84667E92-C6A6-491D-940A-F4A665F7F141}">
      <dgm:prSet/>
      <dgm:spPr>
        <a:solidFill>
          <a:srgbClr val="00467A">
            <a:alpha val="89804"/>
          </a:srgbClr>
        </a:solidFill>
      </dgm:spPr>
      <dgm:t>
        <a:bodyPr/>
        <a:lstStyle/>
        <a:p>
          <a:pPr rtl="0"/>
          <a:r>
            <a:rPr lang="en-US" dirty="0">
              <a:latin typeface="Trebuchet MS" panose="020B0603020202020204" pitchFamily="34" charset="0"/>
            </a:rPr>
            <a:t>Impact of at least 5 % underestimation of reserves</a:t>
          </a:r>
          <a:endParaRPr lang="en-IN" dirty="0">
            <a:latin typeface="Trebuchet MS" panose="020B0603020202020204" pitchFamily="34" charset="0"/>
          </a:endParaRPr>
        </a:p>
      </dgm:t>
    </dgm:pt>
    <dgm:pt modelId="{73145AA2-BCDE-4AB7-8206-052BF3FFC752}" type="parTrans" cxnId="{61412186-0B50-44A0-BF67-6DB1EC7EA350}">
      <dgm:prSet/>
      <dgm:spPr/>
      <dgm:t>
        <a:bodyPr/>
        <a:lstStyle/>
        <a:p>
          <a:endParaRPr lang="en-US">
            <a:latin typeface="Trebuchet MS" panose="020B0603020202020204" pitchFamily="34" charset="0"/>
          </a:endParaRPr>
        </a:p>
      </dgm:t>
    </dgm:pt>
    <dgm:pt modelId="{0C61F605-AE5C-4D63-AEAD-B6EABB591D0F}" type="sibTrans" cxnId="{61412186-0B50-44A0-BF67-6DB1EC7EA350}">
      <dgm:prSet/>
      <dgm:spPr/>
      <dgm:t>
        <a:bodyPr/>
        <a:lstStyle/>
        <a:p>
          <a:endParaRPr lang="en-US">
            <a:latin typeface="Trebuchet MS" panose="020B0603020202020204" pitchFamily="34" charset="0"/>
          </a:endParaRPr>
        </a:p>
      </dgm:t>
    </dgm:pt>
    <dgm:pt modelId="{B0F2DFA2-D8B4-48D8-B084-3CC938F335A3}">
      <dgm:prSet/>
      <dgm:spPr/>
      <dgm:t>
        <a:bodyPr/>
        <a:lstStyle/>
        <a:p>
          <a:pPr rtl="0"/>
          <a:r>
            <a:rPr lang="en-US">
              <a:latin typeface="Trebuchet MS" panose="020B0603020202020204" pitchFamily="34" charset="0"/>
            </a:rPr>
            <a:t>Why and how the firm decided upon 5%</a:t>
          </a:r>
          <a:endParaRPr lang="en-IN">
            <a:latin typeface="Trebuchet MS" panose="020B0603020202020204" pitchFamily="34" charset="0"/>
          </a:endParaRPr>
        </a:p>
      </dgm:t>
    </dgm:pt>
    <dgm:pt modelId="{772A5FD0-B325-4511-9382-8BD2A6190BD7}" type="parTrans" cxnId="{B160256B-8CE1-4CFF-B384-63D356A9D560}">
      <dgm:prSet/>
      <dgm:spPr/>
      <dgm:t>
        <a:bodyPr/>
        <a:lstStyle/>
        <a:p>
          <a:endParaRPr lang="en-US">
            <a:latin typeface="Trebuchet MS" panose="020B0603020202020204" pitchFamily="34" charset="0"/>
          </a:endParaRPr>
        </a:p>
      </dgm:t>
    </dgm:pt>
    <dgm:pt modelId="{E62CC74E-4B4D-4337-9CAD-F7D9AEF341DF}" type="sibTrans" cxnId="{B160256B-8CE1-4CFF-B384-63D356A9D560}">
      <dgm:prSet/>
      <dgm:spPr/>
      <dgm:t>
        <a:bodyPr/>
        <a:lstStyle/>
        <a:p>
          <a:endParaRPr lang="en-US">
            <a:latin typeface="Trebuchet MS" panose="020B0603020202020204" pitchFamily="34" charset="0"/>
          </a:endParaRPr>
        </a:p>
      </dgm:t>
    </dgm:pt>
    <dgm:pt modelId="{985D091C-B5C9-4E9D-94D0-3BB65859F956}">
      <dgm:prSet/>
      <dgm:spPr/>
      <dgm:t>
        <a:bodyPr/>
        <a:lstStyle/>
        <a:p>
          <a:pPr rtl="0"/>
          <a:r>
            <a:rPr lang="en-US">
              <a:latin typeface="Trebuchet MS" panose="020B0603020202020204" pitchFamily="34" charset="0"/>
            </a:rPr>
            <a:t>Size of reserves given short tailed business</a:t>
          </a:r>
          <a:endParaRPr lang="en-IN">
            <a:latin typeface="Trebuchet MS" panose="020B0603020202020204" pitchFamily="34" charset="0"/>
          </a:endParaRPr>
        </a:p>
      </dgm:t>
    </dgm:pt>
    <dgm:pt modelId="{47CB00C0-92F2-40B2-A593-8593F958EBBD}" type="parTrans" cxnId="{C6573BEF-770D-4AFE-9C33-3981CF5FF531}">
      <dgm:prSet/>
      <dgm:spPr/>
      <dgm:t>
        <a:bodyPr/>
        <a:lstStyle/>
        <a:p>
          <a:endParaRPr lang="en-US">
            <a:latin typeface="Trebuchet MS" panose="020B0603020202020204" pitchFamily="34" charset="0"/>
          </a:endParaRPr>
        </a:p>
      </dgm:t>
    </dgm:pt>
    <dgm:pt modelId="{9F02A387-51B7-4E36-B6CE-EBFA7683EA7E}" type="sibTrans" cxnId="{C6573BEF-770D-4AFE-9C33-3981CF5FF531}">
      <dgm:prSet/>
      <dgm:spPr/>
      <dgm:t>
        <a:bodyPr/>
        <a:lstStyle/>
        <a:p>
          <a:endParaRPr lang="en-US">
            <a:latin typeface="Trebuchet MS" panose="020B0603020202020204" pitchFamily="34" charset="0"/>
          </a:endParaRPr>
        </a:p>
      </dgm:t>
    </dgm:pt>
    <dgm:pt modelId="{EF1D494A-3012-4DC1-9EBF-8F17068F5A50}">
      <dgm:prSet/>
      <dgm:spPr/>
      <dgm:t>
        <a:bodyPr/>
        <a:lstStyle/>
        <a:p>
          <a:pPr rtl="0"/>
          <a:r>
            <a:rPr lang="en-US">
              <a:latin typeface="Trebuchet MS" panose="020B0603020202020204" pitchFamily="34" charset="0"/>
            </a:rPr>
            <a:t>Reduces company’s net worth</a:t>
          </a:r>
          <a:endParaRPr lang="en-IN">
            <a:latin typeface="Trebuchet MS" panose="020B0603020202020204" pitchFamily="34" charset="0"/>
          </a:endParaRPr>
        </a:p>
      </dgm:t>
    </dgm:pt>
    <dgm:pt modelId="{E94E285A-CFB3-4516-9445-CAF2691F1E49}" type="parTrans" cxnId="{A420E711-DEA4-4764-81BB-776715F9F3CF}">
      <dgm:prSet/>
      <dgm:spPr/>
      <dgm:t>
        <a:bodyPr/>
        <a:lstStyle/>
        <a:p>
          <a:endParaRPr lang="en-US">
            <a:latin typeface="Trebuchet MS" panose="020B0603020202020204" pitchFamily="34" charset="0"/>
          </a:endParaRPr>
        </a:p>
      </dgm:t>
    </dgm:pt>
    <dgm:pt modelId="{D7F59862-D511-45B3-9DF3-834203033D25}" type="sibTrans" cxnId="{A420E711-DEA4-4764-81BB-776715F9F3CF}">
      <dgm:prSet/>
      <dgm:spPr/>
      <dgm:t>
        <a:bodyPr/>
        <a:lstStyle/>
        <a:p>
          <a:endParaRPr lang="en-US">
            <a:latin typeface="Trebuchet MS" panose="020B0603020202020204" pitchFamily="34" charset="0"/>
          </a:endParaRPr>
        </a:p>
      </dgm:t>
    </dgm:pt>
    <dgm:pt modelId="{ED722516-22D4-49A4-AF1A-20BA52585FC7}">
      <dgm:prSet/>
      <dgm:spPr/>
      <dgm:t>
        <a:bodyPr/>
        <a:lstStyle/>
        <a:p>
          <a:pPr rtl="0"/>
          <a:r>
            <a:rPr lang="en-US" dirty="0">
              <a:latin typeface="Trebuchet MS" panose="020B0603020202020204" pitchFamily="34" charset="0"/>
            </a:rPr>
            <a:t>Reduces value of future profits</a:t>
          </a:r>
          <a:endParaRPr lang="en-IN" dirty="0">
            <a:latin typeface="Trebuchet MS" panose="020B0603020202020204" pitchFamily="34" charset="0"/>
          </a:endParaRPr>
        </a:p>
      </dgm:t>
    </dgm:pt>
    <dgm:pt modelId="{E971006D-53D2-4B13-95D0-9D8C2FE72188}" type="parTrans" cxnId="{14FFF434-77A1-4D5C-AB9D-76FED4B1C111}">
      <dgm:prSet/>
      <dgm:spPr/>
      <dgm:t>
        <a:bodyPr/>
        <a:lstStyle/>
        <a:p>
          <a:endParaRPr lang="en-US">
            <a:latin typeface="Trebuchet MS" panose="020B0603020202020204" pitchFamily="34" charset="0"/>
          </a:endParaRPr>
        </a:p>
      </dgm:t>
    </dgm:pt>
    <dgm:pt modelId="{E96F2E71-E910-4A55-BF4E-CD1C490B300E}" type="sibTrans" cxnId="{14FFF434-77A1-4D5C-AB9D-76FED4B1C111}">
      <dgm:prSet/>
      <dgm:spPr/>
      <dgm:t>
        <a:bodyPr/>
        <a:lstStyle/>
        <a:p>
          <a:endParaRPr lang="en-US">
            <a:latin typeface="Trebuchet MS" panose="020B0603020202020204" pitchFamily="34" charset="0"/>
          </a:endParaRPr>
        </a:p>
      </dgm:t>
    </dgm:pt>
    <dgm:pt modelId="{86003B1F-7D8E-4FDC-9D29-93F2D802B979}">
      <dgm:prSet/>
      <dgm:spPr>
        <a:solidFill>
          <a:srgbClr val="005696">
            <a:alpha val="77000"/>
          </a:srgbClr>
        </a:solidFill>
      </dgm:spPr>
      <dgm:t>
        <a:bodyPr/>
        <a:lstStyle/>
        <a:p>
          <a:pPr rtl="0"/>
          <a:r>
            <a:rPr lang="en-US" dirty="0">
              <a:latin typeface="Trebuchet MS" panose="020B0603020202020204" pitchFamily="34" charset="0"/>
            </a:rPr>
            <a:t>Analysis carried by the Senior Actuary</a:t>
          </a:r>
          <a:endParaRPr lang="en-IN" dirty="0">
            <a:latin typeface="Trebuchet MS" panose="020B0603020202020204" pitchFamily="34" charset="0"/>
          </a:endParaRPr>
        </a:p>
      </dgm:t>
    </dgm:pt>
    <dgm:pt modelId="{C6037791-F785-40C7-9097-31C31128FA27}" type="parTrans" cxnId="{FEA1DD5C-72C7-4E68-8627-BBDA6A60AD15}">
      <dgm:prSet/>
      <dgm:spPr/>
      <dgm:t>
        <a:bodyPr/>
        <a:lstStyle/>
        <a:p>
          <a:endParaRPr lang="en-US">
            <a:latin typeface="Trebuchet MS" panose="020B0603020202020204" pitchFamily="34" charset="0"/>
          </a:endParaRPr>
        </a:p>
      </dgm:t>
    </dgm:pt>
    <dgm:pt modelId="{C3AC0CF1-7BE0-45B2-AB06-0BAE2C46F346}" type="sibTrans" cxnId="{FEA1DD5C-72C7-4E68-8627-BBDA6A60AD15}">
      <dgm:prSet/>
      <dgm:spPr/>
      <dgm:t>
        <a:bodyPr/>
        <a:lstStyle/>
        <a:p>
          <a:endParaRPr lang="en-US">
            <a:latin typeface="Trebuchet MS" panose="020B0603020202020204" pitchFamily="34" charset="0"/>
          </a:endParaRPr>
        </a:p>
      </dgm:t>
    </dgm:pt>
    <dgm:pt modelId="{473968FC-DB75-4F4D-AC28-14537C140DC2}">
      <dgm:prSet/>
      <dgm:spPr/>
      <dgm:t>
        <a:bodyPr/>
        <a:lstStyle/>
        <a:p>
          <a:pPr rtl="0"/>
          <a:r>
            <a:rPr lang="en-US" dirty="0">
              <a:latin typeface="Trebuchet MS" panose="020B0603020202020204" pitchFamily="34" charset="0"/>
            </a:rPr>
            <a:t>Margin for prudence</a:t>
          </a:r>
          <a:endParaRPr lang="en-IN" dirty="0">
            <a:latin typeface="Trebuchet MS" panose="020B0603020202020204" pitchFamily="34" charset="0"/>
          </a:endParaRPr>
        </a:p>
      </dgm:t>
    </dgm:pt>
    <dgm:pt modelId="{DD03CBF2-8F76-46F6-88F7-4BE544443E2F}" type="parTrans" cxnId="{35E823CA-C4AA-4AEF-8895-E8D1371CB7B7}">
      <dgm:prSet/>
      <dgm:spPr/>
      <dgm:t>
        <a:bodyPr/>
        <a:lstStyle/>
        <a:p>
          <a:endParaRPr lang="en-US">
            <a:latin typeface="Trebuchet MS" panose="020B0603020202020204" pitchFamily="34" charset="0"/>
          </a:endParaRPr>
        </a:p>
      </dgm:t>
    </dgm:pt>
    <dgm:pt modelId="{95AAD8BA-5861-4F56-9534-21E5E1631646}" type="sibTrans" cxnId="{35E823CA-C4AA-4AEF-8895-E8D1371CB7B7}">
      <dgm:prSet/>
      <dgm:spPr/>
      <dgm:t>
        <a:bodyPr/>
        <a:lstStyle/>
        <a:p>
          <a:endParaRPr lang="en-US">
            <a:latin typeface="Trebuchet MS" panose="020B0603020202020204" pitchFamily="34" charset="0"/>
          </a:endParaRPr>
        </a:p>
      </dgm:t>
    </dgm:pt>
    <dgm:pt modelId="{109FD821-C573-4126-9BBA-BFE170700B44}">
      <dgm:prSet/>
      <dgm:spPr/>
      <dgm:t>
        <a:bodyPr/>
        <a:lstStyle/>
        <a:p>
          <a:pPr rtl="0"/>
          <a:r>
            <a:rPr lang="en-US" dirty="0">
              <a:latin typeface="Trebuchet MS" panose="020B0603020202020204" pitchFamily="34" charset="0"/>
            </a:rPr>
            <a:t>Reasonable expectations</a:t>
          </a:r>
          <a:endParaRPr lang="en-IN" dirty="0">
            <a:latin typeface="Trebuchet MS" panose="020B0603020202020204" pitchFamily="34" charset="0"/>
          </a:endParaRPr>
        </a:p>
      </dgm:t>
    </dgm:pt>
    <dgm:pt modelId="{933053DB-A43C-42F8-9BAD-F90D25277668}" type="parTrans" cxnId="{C0CF2291-2DBB-4B16-8E48-DB4B7BE7338D}">
      <dgm:prSet/>
      <dgm:spPr/>
      <dgm:t>
        <a:bodyPr/>
        <a:lstStyle/>
        <a:p>
          <a:endParaRPr lang="en-US">
            <a:latin typeface="Trebuchet MS" panose="020B0603020202020204" pitchFamily="34" charset="0"/>
          </a:endParaRPr>
        </a:p>
      </dgm:t>
    </dgm:pt>
    <dgm:pt modelId="{D47B6216-10B2-4E42-B455-4C6D5C146540}" type="sibTrans" cxnId="{C0CF2291-2DBB-4B16-8E48-DB4B7BE7338D}">
      <dgm:prSet/>
      <dgm:spPr/>
      <dgm:t>
        <a:bodyPr/>
        <a:lstStyle/>
        <a:p>
          <a:endParaRPr lang="en-US">
            <a:latin typeface="Trebuchet MS" panose="020B0603020202020204" pitchFamily="34" charset="0"/>
          </a:endParaRPr>
        </a:p>
      </dgm:t>
    </dgm:pt>
    <dgm:pt modelId="{DCE21E38-7A3B-4B5A-AFAA-98569FDA365B}">
      <dgm:prSet/>
      <dgm:spPr/>
      <dgm:t>
        <a:bodyPr/>
        <a:lstStyle/>
        <a:p>
          <a:pPr rtl="0"/>
          <a:r>
            <a:rPr lang="en-US" dirty="0">
              <a:latin typeface="Trebuchet MS" panose="020B0603020202020204" pitchFamily="34" charset="0"/>
            </a:rPr>
            <a:t>Policy level data</a:t>
          </a:r>
          <a:endParaRPr lang="en-IN" dirty="0">
            <a:latin typeface="Trebuchet MS" panose="020B0603020202020204" pitchFamily="34" charset="0"/>
          </a:endParaRPr>
        </a:p>
      </dgm:t>
    </dgm:pt>
    <dgm:pt modelId="{FF5C72C5-FD5E-4076-9118-5DD719ED603D}" type="parTrans" cxnId="{EAF3B3AB-0551-45A1-91C2-72B3EFB45A1D}">
      <dgm:prSet/>
      <dgm:spPr/>
      <dgm:t>
        <a:bodyPr/>
        <a:lstStyle/>
        <a:p>
          <a:endParaRPr lang="en-US">
            <a:latin typeface="Trebuchet MS" panose="020B0603020202020204" pitchFamily="34" charset="0"/>
          </a:endParaRPr>
        </a:p>
      </dgm:t>
    </dgm:pt>
    <dgm:pt modelId="{8A768545-4995-4C10-85E4-43CFE558B479}" type="sibTrans" cxnId="{EAF3B3AB-0551-45A1-91C2-72B3EFB45A1D}">
      <dgm:prSet/>
      <dgm:spPr/>
      <dgm:t>
        <a:bodyPr/>
        <a:lstStyle/>
        <a:p>
          <a:endParaRPr lang="en-US">
            <a:latin typeface="Trebuchet MS" panose="020B0603020202020204" pitchFamily="34" charset="0"/>
          </a:endParaRPr>
        </a:p>
      </dgm:t>
    </dgm:pt>
    <dgm:pt modelId="{36E1A95A-D1CD-4882-AC4C-DF37A49CA4FD}">
      <dgm:prSet/>
      <dgm:spPr/>
      <dgm:t>
        <a:bodyPr/>
        <a:lstStyle/>
        <a:p>
          <a:pPr rtl="0"/>
          <a:r>
            <a:rPr lang="en-US" dirty="0">
              <a:latin typeface="Trebuchet MS" panose="020B0603020202020204" pitchFamily="34" charset="0"/>
            </a:rPr>
            <a:t>Industry data for comparison and reasonability check</a:t>
          </a:r>
          <a:endParaRPr lang="en-IN" dirty="0">
            <a:latin typeface="Trebuchet MS" panose="020B0603020202020204" pitchFamily="34" charset="0"/>
          </a:endParaRPr>
        </a:p>
      </dgm:t>
    </dgm:pt>
    <dgm:pt modelId="{F8F7A85A-C72D-4FAF-A22D-5FF7405BF996}" type="parTrans" cxnId="{872B2E06-EC59-4A58-A4D9-2FA14C896D26}">
      <dgm:prSet/>
      <dgm:spPr/>
      <dgm:t>
        <a:bodyPr/>
        <a:lstStyle/>
        <a:p>
          <a:endParaRPr lang="en-US">
            <a:latin typeface="Trebuchet MS" panose="020B0603020202020204" pitchFamily="34" charset="0"/>
          </a:endParaRPr>
        </a:p>
      </dgm:t>
    </dgm:pt>
    <dgm:pt modelId="{FE693909-DE7E-4245-9B4D-4938309E43DE}" type="sibTrans" cxnId="{872B2E06-EC59-4A58-A4D9-2FA14C896D26}">
      <dgm:prSet/>
      <dgm:spPr/>
      <dgm:t>
        <a:bodyPr/>
        <a:lstStyle/>
        <a:p>
          <a:endParaRPr lang="en-US">
            <a:latin typeface="Trebuchet MS" panose="020B0603020202020204" pitchFamily="34" charset="0"/>
          </a:endParaRPr>
        </a:p>
      </dgm:t>
    </dgm:pt>
    <dgm:pt modelId="{35251DFF-29E0-4B19-91B7-2FA9F6F92114}">
      <dgm:prSet/>
      <dgm:spPr>
        <a:solidFill>
          <a:srgbClr val="0069B8">
            <a:alpha val="62745"/>
          </a:srgbClr>
        </a:solidFill>
      </dgm:spPr>
      <dgm:t>
        <a:bodyPr/>
        <a:lstStyle/>
        <a:p>
          <a:pPr rtl="0"/>
          <a:r>
            <a:rPr lang="en-US" dirty="0">
              <a:latin typeface="Trebuchet MS" panose="020B0603020202020204" pitchFamily="34" charset="0"/>
            </a:rPr>
            <a:t>Peer reviewer’s comments – APS 33 </a:t>
          </a:r>
          <a:endParaRPr lang="en-IN" dirty="0">
            <a:latin typeface="Trebuchet MS" panose="020B0603020202020204" pitchFamily="34" charset="0"/>
          </a:endParaRPr>
        </a:p>
      </dgm:t>
    </dgm:pt>
    <dgm:pt modelId="{DEC43C00-03D7-43E2-93D2-ED5A3160A7BE}" type="parTrans" cxnId="{09DEA362-C90C-478A-A048-F1CF5B9D923C}">
      <dgm:prSet/>
      <dgm:spPr/>
      <dgm:t>
        <a:bodyPr/>
        <a:lstStyle/>
        <a:p>
          <a:endParaRPr lang="en-US">
            <a:latin typeface="Trebuchet MS" panose="020B0603020202020204" pitchFamily="34" charset="0"/>
          </a:endParaRPr>
        </a:p>
      </dgm:t>
    </dgm:pt>
    <dgm:pt modelId="{CFF65D7E-066C-4182-8B8A-BCB9103A468A}" type="sibTrans" cxnId="{09DEA362-C90C-478A-A048-F1CF5B9D923C}">
      <dgm:prSet/>
      <dgm:spPr/>
      <dgm:t>
        <a:bodyPr/>
        <a:lstStyle/>
        <a:p>
          <a:endParaRPr lang="en-US">
            <a:latin typeface="Trebuchet MS" panose="020B0603020202020204" pitchFamily="34" charset="0"/>
          </a:endParaRPr>
        </a:p>
      </dgm:t>
    </dgm:pt>
    <dgm:pt modelId="{5C8CB139-4670-4AFA-BAED-8992A9A7E622}">
      <dgm:prSet/>
      <dgm:spPr>
        <a:solidFill>
          <a:srgbClr val="007FDE">
            <a:alpha val="50000"/>
          </a:srgbClr>
        </a:solidFill>
      </dgm:spPr>
      <dgm:t>
        <a:bodyPr/>
        <a:lstStyle/>
        <a:p>
          <a:pPr rtl="0"/>
          <a:r>
            <a:rPr lang="en-US" dirty="0">
              <a:latin typeface="Trebuchet MS" panose="020B0603020202020204" pitchFamily="34" charset="0"/>
            </a:rPr>
            <a:t>Any comments received from the Regulator on reserves</a:t>
          </a:r>
          <a:endParaRPr lang="en-IN" dirty="0">
            <a:latin typeface="Trebuchet MS" panose="020B0603020202020204" pitchFamily="34" charset="0"/>
          </a:endParaRPr>
        </a:p>
      </dgm:t>
    </dgm:pt>
    <dgm:pt modelId="{E68E7C6B-1EFB-4EDE-A1C0-28C5737F12F8}" type="parTrans" cxnId="{6E9E9D9E-1B1F-449E-9E28-957A2CE5F2A6}">
      <dgm:prSet/>
      <dgm:spPr/>
      <dgm:t>
        <a:bodyPr/>
        <a:lstStyle/>
        <a:p>
          <a:endParaRPr lang="en-US">
            <a:latin typeface="Trebuchet MS" panose="020B0603020202020204" pitchFamily="34" charset="0"/>
          </a:endParaRPr>
        </a:p>
      </dgm:t>
    </dgm:pt>
    <dgm:pt modelId="{7C73DFE8-D50E-416D-A4F6-6816D5F96FA2}" type="sibTrans" cxnId="{6E9E9D9E-1B1F-449E-9E28-957A2CE5F2A6}">
      <dgm:prSet/>
      <dgm:spPr/>
      <dgm:t>
        <a:bodyPr/>
        <a:lstStyle/>
        <a:p>
          <a:endParaRPr lang="en-US">
            <a:latin typeface="Trebuchet MS" panose="020B0603020202020204" pitchFamily="34" charset="0"/>
          </a:endParaRPr>
        </a:p>
      </dgm:t>
    </dgm:pt>
    <dgm:pt modelId="{15394677-E5C7-4828-802E-4DB5298A19B1}">
      <dgm:prSet/>
      <dgm:spPr/>
      <dgm:t>
        <a:bodyPr/>
        <a:lstStyle/>
        <a:p>
          <a:pPr rtl="0"/>
          <a:r>
            <a:rPr lang="en-IN" dirty="0">
              <a:latin typeface="Trebuchet MS" panose="020B0603020202020204" pitchFamily="34" charset="0"/>
            </a:rPr>
            <a:t>VC firm’s investments in other health insurance cos.</a:t>
          </a:r>
        </a:p>
      </dgm:t>
    </dgm:pt>
    <dgm:pt modelId="{D3992028-5FA1-4CAE-A194-C89DA7B86820}" type="parTrans" cxnId="{9935A6C7-C5CB-4ACB-A3AC-61DC0D2BA601}">
      <dgm:prSet/>
      <dgm:spPr/>
      <dgm:t>
        <a:bodyPr/>
        <a:lstStyle/>
        <a:p>
          <a:endParaRPr lang="en-US">
            <a:latin typeface="Trebuchet MS" panose="020B0603020202020204" pitchFamily="34" charset="0"/>
          </a:endParaRPr>
        </a:p>
      </dgm:t>
    </dgm:pt>
    <dgm:pt modelId="{DBA7EE1B-46DA-4608-BA5E-0611B538DE83}" type="sibTrans" cxnId="{9935A6C7-C5CB-4ACB-A3AC-61DC0D2BA601}">
      <dgm:prSet/>
      <dgm:spPr/>
      <dgm:t>
        <a:bodyPr/>
        <a:lstStyle/>
        <a:p>
          <a:endParaRPr lang="en-US">
            <a:latin typeface="Trebuchet MS" panose="020B0603020202020204" pitchFamily="34" charset="0"/>
          </a:endParaRPr>
        </a:p>
      </dgm:t>
    </dgm:pt>
    <dgm:pt modelId="{97F90ECA-7FB5-416B-B0C9-2B7CF2D1CD1C}">
      <dgm:prSet/>
      <dgm:spPr>
        <a:noFill/>
      </dgm:spPr>
      <dgm:t>
        <a:bodyPr/>
        <a:lstStyle/>
        <a:p>
          <a:pPr rtl="0"/>
          <a:r>
            <a:rPr lang="en-IN" dirty="0">
              <a:latin typeface="Trebuchet MS" panose="020B0603020202020204" pitchFamily="34" charset="0"/>
            </a:rPr>
            <a:t>Mechanism to test the work and decisions taken</a:t>
          </a:r>
        </a:p>
      </dgm:t>
    </dgm:pt>
    <dgm:pt modelId="{1E2D5173-93C1-4962-AD40-998E37727E68}" type="parTrans" cxnId="{D9AB1F8D-5F67-4E32-A1E9-F066C54D0784}">
      <dgm:prSet/>
      <dgm:spPr/>
      <dgm:t>
        <a:bodyPr/>
        <a:lstStyle/>
        <a:p>
          <a:endParaRPr lang="en-US">
            <a:latin typeface="Trebuchet MS" panose="020B0603020202020204" pitchFamily="34" charset="0"/>
          </a:endParaRPr>
        </a:p>
      </dgm:t>
    </dgm:pt>
    <dgm:pt modelId="{CF9F1811-9CC6-482E-9DA5-0E105557027E}" type="sibTrans" cxnId="{D9AB1F8D-5F67-4E32-A1E9-F066C54D0784}">
      <dgm:prSet/>
      <dgm:spPr/>
      <dgm:t>
        <a:bodyPr/>
        <a:lstStyle/>
        <a:p>
          <a:endParaRPr lang="en-US">
            <a:latin typeface="Trebuchet MS" panose="020B0603020202020204" pitchFamily="34" charset="0"/>
          </a:endParaRPr>
        </a:p>
      </dgm:t>
    </dgm:pt>
    <dgm:pt modelId="{0870021B-A485-44D4-93E5-4370BA8D6318}">
      <dgm:prSet/>
      <dgm:spPr>
        <a:noFill/>
      </dgm:spPr>
      <dgm:t>
        <a:bodyPr/>
        <a:lstStyle/>
        <a:p>
          <a:pPr rtl="0"/>
          <a:r>
            <a:rPr lang="en-US" dirty="0">
              <a:latin typeface="Trebuchet MS" panose="020B0603020202020204" pitchFamily="34" charset="0"/>
            </a:rPr>
            <a:t>Conformity with APS, PCS and Regulations </a:t>
          </a:r>
          <a:endParaRPr lang="en-IN" dirty="0">
            <a:latin typeface="Trebuchet MS" panose="020B0603020202020204" pitchFamily="34" charset="0"/>
          </a:endParaRPr>
        </a:p>
      </dgm:t>
    </dgm:pt>
    <dgm:pt modelId="{A5F2602A-6A61-4C3F-9939-35A584351B10}" type="parTrans" cxnId="{8E21BD4F-775D-4D2B-8622-31D67EC58452}">
      <dgm:prSet/>
      <dgm:spPr/>
      <dgm:t>
        <a:bodyPr/>
        <a:lstStyle/>
        <a:p>
          <a:endParaRPr lang="en-US">
            <a:latin typeface="Trebuchet MS" panose="020B0603020202020204" pitchFamily="34" charset="0"/>
          </a:endParaRPr>
        </a:p>
      </dgm:t>
    </dgm:pt>
    <dgm:pt modelId="{7FD47291-EE08-4791-8DE3-81031D6E99E2}" type="sibTrans" cxnId="{8E21BD4F-775D-4D2B-8622-31D67EC58452}">
      <dgm:prSet/>
      <dgm:spPr/>
      <dgm:t>
        <a:bodyPr/>
        <a:lstStyle/>
        <a:p>
          <a:endParaRPr lang="en-US">
            <a:latin typeface="Trebuchet MS" panose="020B0603020202020204" pitchFamily="34" charset="0"/>
          </a:endParaRPr>
        </a:p>
      </dgm:t>
    </dgm:pt>
    <dgm:pt modelId="{61FAF1F1-BFDB-4973-8F81-364E3C86FB60}">
      <dgm:prSet/>
      <dgm:spPr>
        <a:noFill/>
      </dgm:spPr>
      <dgm:t>
        <a:bodyPr/>
        <a:lstStyle/>
        <a:p>
          <a:pPr rtl="0"/>
          <a:r>
            <a:rPr lang="en-IN" dirty="0">
              <a:latin typeface="Trebuchet MS" panose="020B0603020202020204" pitchFamily="34" charset="0"/>
            </a:rPr>
            <a:t>Checks on data, methodology, assumptions….</a:t>
          </a:r>
        </a:p>
      </dgm:t>
    </dgm:pt>
    <dgm:pt modelId="{D1E9D12E-4334-487E-ADAC-A91E851FAE6B}" type="parTrans" cxnId="{62DB83A5-0110-4A8B-A4C9-06F2D7F2434C}">
      <dgm:prSet/>
      <dgm:spPr/>
      <dgm:t>
        <a:bodyPr/>
        <a:lstStyle/>
        <a:p>
          <a:endParaRPr lang="en-US">
            <a:latin typeface="Trebuchet MS" panose="020B0603020202020204" pitchFamily="34" charset="0"/>
          </a:endParaRPr>
        </a:p>
      </dgm:t>
    </dgm:pt>
    <dgm:pt modelId="{6EB8DF3A-9258-48EE-A7FC-660EAA4411E5}" type="sibTrans" cxnId="{62DB83A5-0110-4A8B-A4C9-06F2D7F2434C}">
      <dgm:prSet/>
      <dgm:spPr/>
      <dgm:t>
        <a:bodyPr/>
        <a:lstStyle/>
        <a:p>
          <a:endParaRPr lang="en-US">
            <a:latin typeface="Trebuchet MS" panose="020B0603020202020204" pitchFamily="34" charset="0"/>
          </a:endParaRPr>
        </a:p>
      </dgm:t>
    </dgm:pt>
    <dgm:pt modelId="{48C345E2-CA79-4C59-A753-8D494B445270}">
      <dgm:prSet/>
      <dgm:spPr>
        <a:noFill/>
      </dgm:spPr>
      <dgm:t>
        <a:bodyPr/>
        <a:lstStyle/>
        <a:p>
          <a:pPr rtl="0"/>
          <a:r>
            <a:rPr lang="en-IN" dirty="0">
              <a:latin typeface="Trebuchet MS" panose="020B0603020202020204" pitchFamily="34" charset="0"/>
            </a:rPr>
            <a:t>Reports to highlight any disagreements</a:t>
          </a:r>
        </a:p>
      </dgm:t>
    </dgm:pt>
    <dgm:pt modelId="{C4DD965D-C59E-4531-96DB-2388B945AF47}" type="parTrans" cxnId="{59BEC758-8189-4EA0-A71B-448216A18E5D}">
      <dgm:prSet/>
      <dgm:spPr/>
      <dgm:t>
        <a:bodyPr/>
        <a:lstStyle/>
        <a:p>
          <a:endParaRPr lang="en-US">
            <a:latin typeface="Trebuchet MS" panose="020B0603020202020204" pitchFamily="34" charset="0"/>
          </a:endParaRPr>
        </a:p>
      </dgm:t>
    </dgm:pt>
    <dgm:pt modelId="{163B7DF7-D6C8-4019-949A-737D8FD54688}" type="sibTrans" cxnId="{59BEC758-8189-4EA0-A71B-448216A18E5D}">
      <dgm:prSet/>
      <dgm:spPr/>
      <dgm:t>
        <a:bodyPr/>
        <a:lstStyle/>
        <a:p>
          <a:endParaRPr lang="en-US">
            <a:latin typeface="Trebuchet MS" panose="020B0603020202020204" pitchFamily="34" charset="0"/>
          </a:endParaRPr>
        </a:p>
      </dgm:t>
    </dgm:pt>
    <dgm:pt modelId="{861F4DC8-20F5-4DE1-9AD4-284F1FF40093}" type="pres">
      <dgm:prSet presAssocID="{88B0BFAD-D2C5-40BD-810C-7AA4EF6F3E89}" presName="linear" presStyleCnt="0">
        <dgm:presLayoutVars>
          <dgm:animLvl val="lvl"/>
          <dgm:resizeHandles val="exact"/>
        </dgm:presLayoutVars>
      </dgm:prSet>
      <dgm:spPr/>
    </dgm:pt>
    <dgm:pt modelId="{4E8BA595-BA29-46AC-879B-BD7801E23D24}" type="pres">
      <dgm:prSet presAssocID="{84667E92-C6A6-491D-940A-F4A665F7F141}" presName="parentText" presStyleLbl="node1" presStyleIdx="0" presStyleCnt="4">
        <dgm:presLayoutVars>
          <dgm:chMax val="0"/>
          <dgm:bulletEnabled val="1"/>
        </dgm:presLayoutVars>
      </dgm:prSet>
      <dgm:spPr/>
    </dgm:pt>
    <dgm:pt modelId="{96B5CF03-E63A-4E04-8AF6-DE23DEB083FC}" type="pres">
      <dgm:prSet presAssocID="{84667E92-C6A6-491D-940A-F4A665F7F141}" presName="childText" presStyleLbl="revTx" presStyleIdx="0" presStyleCnt="3">
        <dgm:presLayoutVars>
          <dgm:bulletEnabled val="1"/>
        </dgm:presLayoutVars>
      </dgm:prSet>
      <dgm:spPr/>
    </dgm:pt>
    <dgm:pt modelId="{B69A7DF2-F15B-4EBE-A8E5-B27F6ADB158C}" type="pres">
      <dgm:prSet presAssocID="{86003B1F-7D8E-4FDC-9D29-93F2D802B979}" presName="parentText" presStyleLbl="node1" presStyleIdx="1" presStyleCnt="4">
        <dgm:presLayoutVars>
          <dgm:chMax val="0"/>
          <dgm:bulletEnabled val="1"/>
        </dgm:presLayoutVars>
      </dgm:prSet>
      <dgm:spPr/>
    </dgm:pt>
    <dgm:pt modelId="{92A38BD2-AFC8-4DC1-97E5-335ACD64E96F}" type="pres">
      <dgm:prSet presAssocID="{86003B1F-7D8E-4FDC-9D29-93F2D802B979}" presName="childText" presStyleLbl="revTx" presStyleIdx="1" presStyleCnt="3">
        <dgm:presLayoutVars>
          <dgm:bulletEnabled val="1"/>
        </dgm:presLayoutVars>
      </dgm:prSet>
      <dgm:spPr/>
    </dgm:pt>
    <dgm:pt modelId="{43BCCDF6-0DA3-47F7-A050-CA263AE55B95}" type="pres">
      <dgm:prSet presAssocID="{35251DFF-29E0-4B19-91B7-2FA9F6F92114}" presName="parentText" presStyleLbl="node1" presStyleIdx="2" presStyleCnt="4">
        <dgm:presLayoutVars>
          <dgm:chMax val="0"/>
          <dgm:bulletEnabled val="1"/>
        </dgm:presLayoutVars>
      </dgm:prSet>
      <dgm:spPr/>
    </dgm:pt>
    <dgm:pt modelId="{F39FC82E-AD65-4845-B294-716259007DF8}" type="pres">
      <dgm:prSet presAssocID="{35251DFF-29E0-4B19-91B7-2FA9F6F92114}" presName="childText" presStyleLbl="revTx" presStyleIdx="2" presStyleCnt="3">
        <dgm:presLayoutVars>
          <dgm:bulletEnabled val="1"/>
        </dgm:presLayoutVars>
      </dgm:prSet>
      <dgm:spPr/>
    </dgm:pt>
    <dgm:pt modelId="{425E6E12-1659-4661-B6F9-ABFC24A03E6D}" type="pres">
      <dgm:prSet presAssocID="{5C8CB139-4670-4AFA-BAED-8992A9A7E622}" presName="parentText" presStyleLbl="node1" presStyleIdx="3" presStyleCnt="4">
        <dgm:presLayoutVars>
          <dgm:chMax val="0"/>
          <dgm:bulletEnabled val="1"/>
        </dgm:presLayoutVars>
      </dgm:prSet>
      <dgm:spPr/>
    </dgm:pt>
  </dgm:ptLst>
  <dgm:cxnLst>
    <dgm:cxn modelId="{872B2E06-EC59-4A58-A4D9-2FA14C896D26}" srcId="{86003B1F-7D8E-4FDC-9D29-93F2D802B979}" destId="{36E1A95A-D1CD-4882-AC4C-DF37A49CA4FD}" srcOrd="3" destOrd="0" parTransId="{F8F7A85A-C72D-4FAF-A22D-5FF7405BF996}" sibTransId="{FE693909-DE7E-4245-9B4D-4938309E43DE}"/>
    <dgm:cxn modelId="{47C3B211-331A-4432-BC2A-8605B0B37F97}" type="presOf" srcId="{EF1D494A-3012-4DC1-9EBF-8F17068F5A50}" destId="{96B5CF03-E63A-4E04-8AF6-DE23DEB083FC}" srcOrd="0" destOrd="2" presId="urn:microsoft.com/office/officeart/2005/8/layout/vList2"/>
    <dgm:cxn modelId="{A420E711-DEA4-4764-81BB-776715F9F3CF}" srcId="{84667E92-C6A6-491D-940A-F4A665F7F141}" destId="{EF1D494A-3012-4DC1-9EBF-8F17068F5A50}" srcOrd="2" destOrd="0" parTransId="{E94E285A-CFB3-4516-9445-CAF2691F1E49}" sibTransId="{D7F59862-D511-45B3-9DF3-834203033D25}"/>
    <dgm:cxn modelId="{99C5591C-8A09-452C-A674-4389A90D8239}" type="presOf" srcId="{5C8CB139-4670-4AFA-BAED-8992A9A7E622}" destId="{425E6E12-1659-4661-B6F9-ABFC24A03E6D}" srcOrd="0" destOrd="0" presId="urn:microsoft.com/office/officeart/2005/8/layout/vList2"/>
    <dgm:cxn modelId="{2CFA451D-6F7F-49A0-8C9B-5F8EF0F1D393}" type="presOf" srcId="{DCE21E38-7A3B-4B5A-AFAA-98569FDA365B}" destId="{92A38BD2-AFC8-4DC1-97E5-335ACD64E96F}" srcOrd="0" destOrd="2" presId="urn:microsoft.com/office/officeart/2005/8/layout/vList2"/>
    <dgm:cxn modelId="{14FFF434-77A1-4D5C-AB9D-76FED4B1C111}" srcId="{84667E92-C6A6-491D-940A-F4A665F7F141}" destId="{ED722516-22D4-49A4-AF1A-20BA52585FC7}" srcOrd="3" destOrd="0" parTransId="{E971006D-53D2-4B13-95D0-9D8C2FE72188}" sibTransId="{E96F2E71-E910-4A55-BF4E-CD1C490B300E}"/>
    <dgm:cxn modelId="{6A1D6249-BE8B-4DF9-9CF9-3EDD5C5A4B38}" type="presOf" srcId="{0870021B-A485-44D4-93E5-4370BA8D6318}" destId="{F39FC82E-AD65-4845-B294-716259007DF8}" srcOrd="0" destOrd="1" presId="urn:microsoft.com/office/officeart/2005/8/layout/vList2"/>
    <dgm:cxn modelId="{8E21BD4F-775D-4D2B-8622-31D67EC58452}" srcId="{35251DFF-29E0-4B19-91B7-2FA9F6F92114}" destId="{0870021B-A485-44D4-93E5-4370BA8D6318}" srcOrd="1" destOrd="0" parTransId="{A5F2602A-6A61-4C3F-9939-35A584351B10}" sibTransId="{7FD47291-EE08-4791-8DE3-81031D6E99E2}"/>
    <dgm:cxn modelId="{59BEC758-8189-4EA0-A71B-448216A18E5D}" srcId="{35251DFF-29E0-4B19-91B7-2FA9F6F92114}" destId="{48C345E2-CA79-4C59-A753-8D494B445270}" srcOrd="3" destOrd="0" parTransId="{C4DD965D-C59E-4531-96DB-2388B945AF47}" sibTransId="{163B7DF7-D6C8-4019-949A-737D8FD54688}"/>
    <dgm:cxn modelId="{F611A559-5D9E-447A-B8BB-44904417F897}" type="presOf" srcId="{109FD821-C573-4126-9BBA-BFE170700B44}" destId="{92A38BD2-AFC8-4DC1-97E5-335ACD64E96F}" srcOrd="0" destOrd="1" presId="urn:microsoft.com/office/officeart/2005/8/layout/vList2"/>
    <dgm:cxn modelId="{87253B5C-58C4-419A-BF58-73BB7CCF46DD}" type="presOf" srcId="{86003B1F-7D8E-4FDC-9D29-93F2D802B979}" destId="{B69A7DF2-F15B-4EBE-A8E5-B27F6ADB158C}" srcOrd="0" destOrd="0" presId="urn:microsoft.com/office/officeart/2005/8/layout/vList2"/>
    <dgm:cxn modelId="{FEA1DD5C-72C7-4E68-8627-BBDA6A60AD15}" srcId="{88B0BFAD-D2C5-40BD-810C-7AA4EF6F3E89}" destId="{86003B1F-7D8E-4FDC-9D29-93F2D802B979}" srcOrd="1" destOrd="0" parTransId="{C6037791-F785-40C7-9097-31C31128FA27}" sibTransId="{C3AC0CF1-7BE0-45B2-AB06-0BAE2C46F346}"/>
    <dgm:cxn modelId="{09DEA362-C90C-478A-A048-F1CF5B9D923C}" srcId="{88B0BFAD-D2C5-40BD-810C-7AA4EF6F3E89}" destId="{35251DFF-29E0-4B19-91B7-2FA9F6F92114}" srcOrd="2" destOrd="0" parTransId="{DEC43C00-03D7-43E2-93D2-ED5A3160A7BE}" sibTransId="{CFF65D7E-066C-4182-8B8A-BCB9103A468A}"/>
    <dgm:cxn modelId="{536A4E68-A0E7-4129-8E16-F18B90C9C0DF}" type="presOf" srcId="{35251DFF-29E0-4B19-91B7-2FA9F6F92114}" destId="{43BCCDF6-0DA3-47F7-A050-CA263AE55B95}" srcOrd="0" destOrd="0" presId="urn:microsoft.com/office/officeart/2005/8/layout/vList2"/>
    <dgm:cxn modelId="{B160256B-8CE1-4CFF-B384-63D356A9D560}" srcId="{84667E92-C6A6-491D-940A-F4A665F7F141}" destId="{B0F2DFA2-D8B4-48D8-B084-3CC938F335A3}" srcOrd="0" destOrd="0" parTransId="{772A5FD0-B325-4511-9382-8BD2A6190BD7}" sibTransId="{E62CC74E-4B4D-4337-9CAD-F7D9AEF341DF}"/>
    <dgm:cxn modelId="{42C1336E-F24D-49D1-916E-2D45CBC254E2}" type="presOf" srcId="{48C345E2-CA79-4C59-A753-8D494B445270}" destId="{F39FC82E-AD65-4845-B294-716259007DF8}" srcOrd="0" destOrd="3" presId="urn:microsoft.com/office/officeart/2005/8/layout/vList2"/>
    <dgm:cxn modelId="{61412186-0B50-44A0-BF67-6DB1EC7EA350}" srcId="{88B0BFAD-D2C5-40BD-810C-7AA4EF6F3E89}" destId="{84667E92-C6A6-491D-940A-F4A665F7F141}" srcOrd="0" destOrd="0" parTransId="{73145AA2-BCDE-4AB7-8206-052BF3FFC752}" sibTransId="{0C61F605-AE5C-4D63-AEAD-B6EABB591D0F}"/>
    <dgm:cxn modelId="{E7FAE08A-C6A5-494F-BA82-D8DDF0CF2017}" type="presOf" srcId="{ED722516-22D4-49A4-AF1A-20BA52585FC7}" destId="{96B5CF03-E63A-4E04-8AF6-DE23DEB083FC}" srcOrd="0" destOrd="3" presId="urn:microsoft.com/office/officeart/2005/8/layout/vList2"/>
    <dgm:cxn modelId="{D9AB1F8D-5F67-4E32-A1E9-F066C54D0784}" srcId="{35251DFF-29E0-4B19-91B7-2FA9F6F92114}" destId="{97F90ECA-7FB5-416B-B0C9-2B7CF2D1CD1C}" srcOrd="0" destOrd="0" parTransId="{1E2D5173-93C1-4962-AD40-998E37727E68}" sibTransId="{CF9F1811-9CC6-482E-9DA5-0E105557027E}"/>
    <dgm:cxn modelId="{C0CF2291-2DBB-4B16-8E48-DB4B7BE7338D}" srcId="{86003B1F-7D8E-4FDC-9D29-93F2D802B979}" destId="{109FD821-C573-4126-9BBA-BFE170700B44}" srcOrd="1" destOrd="0" parTransId="{933053DB-A43C-42F8-9BAD-F90D25277668}" sibTransId="{D47B6216-10B2-4E42-B455-4C6D5C146540}"/>
    <dgm:cxn modelId="{A982EF95-92B3-4815-8F5B-7AF50801DB25}" type="presOf" srcId="{84667E92-C6A6-491D-940A-F4A665F7F141}" destId="{4E8BA595-BA29-46AC-879B-BD7801E23D24}" srcOrd="0" destOrd="0" presId="urn:microsoft.com/office/officeart/2005/8/layout/vList2"/>
    <dgm:cxn modelId="{6BF45998-471D-4B3E-B9BF-CEED30B2C980}" type="presOf" srcId="{985D091C-B5C9-4E9D-94D0-3BB65859F956}" destId="{96B5CF03-E63A-4E04-8AF6-DE23DEB083FC}" srcOrd="0" destOrd="1" presId="urn:microsoft.com/office/officeart/2005/8/layout/vList2"/>
    <dgm:cxn modelId="{6F5CB89B-BE6D-4AAA-A30F-BF0A5021D180}" type="presOf" srcId="{97F90ECA-7FB5-416B-B0C9-2B7CF2D1CD1C}" destId="{F39FC82E-AD65-4845-B294-716259007DF8}" srcOrd="0" destOrd="0" presId="urn:microsoft.com/office/officeart/2005/8/layout/vList2"/>
    <dgm:cxn modelId="{6E9E9D9E-1B1F-449E-9E28-957A2CE5F2A6}" srcId="{88B0BFAD-D2C5-40BD-810C-7AA4EF6F3E89}" destId="{5C8CB139-4670-4AFA-BAED-8992A9A7E622}" srcOrd="3" destOrd="0" parTransId="{E68E7C6B-1EFB-4EDE-A1C0-28C5737F12F8}" sibTransId="{7C73DFE8-D50E-416D-A4F6-6816D5F96FA2}"/>
    <dgm:cxn modelId="{4BDAFBA1-158F-47C0-AAD2-35C220FA53A6}" type="presOf" srcId="{15394677-E5C7-4828-802E-4DB5298A19B1}" destId="{92A38BD2-AFC8-4DC1-97E5-335ACD64E96F}" srcOrd="0" destOrd="4" presId="urn:microsoft.com/office/officeart/2005/8/layout/vList2"/>
    <dgm:cxn modelId="{16EE74A3-4DDF-430C-BD30-D646E7ED479C}" type="presOf" srcId="{61FAF1F1-BFDB-4973-8F81-364E3C86FB60}" destId="{F39FC82E-AD65-4845-B294-716259007DF8}" srcOrd="0" destOrd="2" presId="urn:microsoft.com/office/officeart/2005/8/layout/vList2"/>
    <dgm:cxn modelId="{62DB83A5-0110-4A8B-A4C9-06F2D7F2434C}" srcId="{35251DFF-29E0-4B19-91B7-2FA9F6F92114}" destId="{61FAF1F1-BFDB-4973-8F81-364E3C86FB60}" srcOrd="2" destOrd="0" parTransId="{D1E9D12E-4334-487E-ADAC-A91E851FAE6B}" sibTransId="{6EB8DF3A-9258-48EE-A7FC-660EAA4411E5}"/>
    <dgm:cxn modelId="{EAF3B3AB-0551-45A1-91C2-72B3EFB45A1D}" srcId="{86003B1F-7D8E-4FDC-9D29-93F2D802B979}" destId="{DCE21E38-7A3B-4B5A-AFAA-98569FDA365B}" srcOrd="2" destOrd="0" parTransId="{FF5C72C5-FD5E-4076-9118-5DD719ED603D}" sibTransId="{8A768545-4995-4C10-85E4-43CFE558B479}"/>
    <dgm:cxn modelId="{9935A6C7-C5CB-4ACB-A3AC-61DC0D2BA601}" srcId="{86003B1F-7D8E-4FDC-9D29-93F2D802B979}" destId="{15394677-E5C7-4828-802E-4DB5298A19B1}" srcOrd="4" destOrd="0" parTransId="{D3992028-5FA1-4CAE-A194-C89DA7B86820}" sibTransId="{DBA7EE1B-46DA-4608-BA5E-0611B538DE83}"/>
    <dgm:cxn modelId="{35E823CA-C4AA-4AEF-8895-E8D1371CB7B7}" srcId="{86003B1F-7D8E-4FDC-9D29-93F2D802B979}" destId="{473968FC-DB75-4F4D-AC28-14537C140DC2}" srcOrd="0" destOrd="0" parTransId="{DD03CBF2-8F76-46F6-88F7-4BE544443E2F}" sibTransId="{95AAD8BA-5861-4F56-9534-21E5E1631646}"/>
    <dgm:cxn modelId="{8DD5FACD-FC7A-4919-8324-EC25E11E8DDA}" type="presOf" srcId="{473968FC-DB75-4F4D-AC28-14537C140DC2}" destId="{92A38BD2-AFC8-4DC1-97E5-335ACD64E96F}" srcOrd="0" destOrd="0" presId="urn:microsoft.com/office/officeart/2005/8/layout/vList2"/>
    <dgm:cxn modelId="{F73FE5D8-A415-48AC-92B2-AAA97020126C}" type="presOf" srcId="{36E1A95A-D1CD-4882-AC4C-DF37A49CA4FD}" destId="{92A38BD2-AFC8-4DC1-97E5-335ACD64E96F}" srcOrd="0" destOrd="3" presId="urn:microsoft.com/office/officeart/2005/8/layout/vList2"/>
    <dgm:cxn modelId="{A32CFAD8-CE3A-4596-B3A4-6724F27F2F94}" type="presOf" srcId="{88B0BFAD-D2C5-40BD-810C-7AA4EF6F3E89}" destId="{861F4DC8-20F5-4DE1-9AD4-284F1FF40093}" srcOrd="0" destOrd="0" presId="urn:microsoft.com/office/officeart/2005/8/layout/vList2"/>
    <dgm:cxn modelId="{08D528E3-AB04-4DEF-BDDC-9D84C871BD75}" type="presOf" srcId="{B0F2DFA2-D8B4-48D8-B084-3CC938F335A3}" destId="{96B5CF03-E63A-4E04-8AF6-DE23DEB083FC}" srcOrd="0" destOrd="0" presId="urn:microsoft.com/office/officeart/2005/8/layout/vList2"/>
    <dgm:cxn modelId="{C6573BEF-770D-4AFE-9C33-3981CF5FF531}" srcId="{84667E92-C6A6-491D-940A-F4A665F7F141}" destId="{985D091C-B5C9-4E9D-94D0-3BB65859F956}" srcOrd="1" destOrd="0" parTransId="{47CB00C0-92F2-40B2-A593-8593F958EBBD}" sibTransId="{9F02A387-51B7-4E36-B6CE-EBFA7683EA7E}"/>
    <dgm:cxn modelId="{76ACE285-CCB2-4349-9B49-07C5ED4D73C7}" type="presParOf" srcId="{861F4DC8-20F5-4DE1-9AD4-284F1FF40093}" destId="{4E8BA595-BA29-46AC-879B-BD7801E23D24}" srcOrd="0" destOrd="0" presId="urn:microsoft.com/office/officeart/2005/8/layout/vList2"/>
    <dgm:cxn modelId="{71B73D60-3DE7-4281-9831-F4AD35E376C9}" type="presParOf" srcId="{861F4DC8-20F5-4DE1-9AD4-284F1FF40093}" destId="{96B5CF03-E63A-4E04-8AF6-DE23DEB083FC}" srcOrd="1" destOrd="0" presId="urn:microsoft.com/office/officeart/2005/8/layout/vList2"/>
    <dgm:cxn modelId="{C792274B-CBBB-4C66-B30D-8A732257FA7D}" type="presParOf" srcId="{861F4DC8-20F5-4DE1-9AD4-284F1FF40093}" destId="{B69A7DF2-F15B-4EBE-A8E5-B27F6ADB158C}" srcOrd="2" destOrd="0" presId="urn:microsoft.com/office/officeart/2005/8/layout/vList2"/>
    <dgm:cxn modelId="{818D1482-6590-4CD6-B830-B548472DFE01}" type="presParOf" srcId="{861F4DC8-20F5-4DE1-9AD4-284F1FF40093}" destId="{92A38BD2-AFC8-4DC1-97E5-335ACD64E96F}" srcOrd="3" destOrd="0" presId="urn:microsoft.com/office/officeart/2005/8/layout/vList2"/>
    <dgm:cxn modelId="{D2FDFC5C-1102-4F90-A041-D11689006AC7}" type="presParOf" srcId="{861F4DC8-20F5-4DE1-9AD4-284F1FF40093}" destId="{43BCCDF6-0DA3-47F7-A050-CA263AE55B95}" srcOrd="4" destOrd="0" presId="urn:microsoft.com/office/officeart/2005/8/layout/vList2"/>
    <dgm:cxn modelId="{16C52AE7-2334-400D-A0CF-3D84BCD6932E}" type="presParOf" srcId="{861F4DC8-20F5-4DE1-9AD4-284F1FF40093}" destId="{F39FC82E-AD65-4845-B294-716259007DF8}" srcOrd="5" destOrd="0" presId="urn:microsoft.com/office/officeart/2005/8/layout/vList2"/>
    <dgm:cxn modelId="{2A1A1ACF-EB1E-4F14-A1B3-9B63B4F5EC94}" type="presParOf" srcId="{861F4DC8-20F5-4DE1-9AD4-284F1FF40093}" destId="{425E6E12-1659-4661-B6F9-ABFC24A03E6D}" srcOrd="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48F4108F-9EFE-4F0D-BD92-0711C9864210}"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33DAE4D4-6288-4E59-AA9E-8C45621B6D6F}">
      <dgm:prSet/>
      <dgm:spPr>
        <a:gradFill rotWithShape="0">
          <a:gsLst>
            <a:gs pos="0">
              <a:srgbClr val="66CCFF"/>
            </a:gs>
            <a:gs pos="0">
              <a:srgbClr val="90C9F0"/>
            </a:gs>
            <a:gs pos="100000">
              <a:schemeClr val="bg1"/>
            </a:gs>
          </a:gsLst>
          <a:lin ang="16200000" scaled="1"/>
        </a:gradFill>
      </dgm:spPr>
      <dgm:t>
        <a:bodyPr/>
        <a:lstStyle/>
        <a:p>
          <a:pPr algn="just" rtl="0"/>
          <a:r>
            <a:rPr lang="en-US" dirty="0">
              <a:latin typeface="Trebuchet MS" panose="020B0603020202020204" pitchFamily="34" charset="0"/>
            </a:rPr>
            <a:t>Provides guidance on professional conduct</a:t>
          </a:r>
          <a:endParaRPr lang="en-IN" dirty="0">
            <a:latin typeface="Trebuchet MS" panose="020B0603020202020204" pitchFamily="34" charset="0"/>
          </a:endParaRPr>
        </a:p>
      </dgm:t>
    </dgm:pt>
    <dgm:pt modelId="{098473BB-5E4D-4EE7-AA49-F5AB3FB47CF5}" type="parTrans" cxnId="{4FCF3FC8-94CC-4E38-9807-79714BDFCFB6}">
      <dgm:prSet/>
      <dgm:spPr/>
      <dgm:t>
        <a:bodyPr/>
        <a:lstStyle/>
        <a:p>
          <a:endParaRPr lang="en-US">
            <a:latin typeface="Trebuchet MS" panose="020B0603020202020204" pitchFamily="34" charset="0"/>
          </a:endParaRPr>
        </a:p>
      </dgm:t>
    </dgm:pt>
    <dgm:pt modelId="{84F6ADD4-CE0B-42B5-ADEC-3A39643684B1}" type="sibTrans" cxnId="{4FCF3FC8-94CC-4E38-9807-79714BDFCFB6}">
      <dgm:prSet/>
      <dgm:spPr/>
      <dgm:t>
        <a:bodyPr/>
        <a:lstStyle/>
        <a:p>
          <a:endParaRPr lang="en-US">
            <a:latin typeface="Trebuchet MS" panose="020B0603020202020204" pitchFamily="34" charset="0"/>
          </a:endParaRPr>
        </a:p>
      </dgm:t>
    </dgm:pt>
    <dgm:pt modelId="{3A77FC01-4156-41E7-B074-C616A9E7B3F4}">
      <dgm:prSet/>
      <dgm:spPr>
        <a:gradFill rotWithShape="0">
          <a:gsLst>
            <a:gs pos="0">
              <a:srgbClr val="969696"/>
            </a:gs>
            <a:gs pos="0">
              <a:srgbClr val="969696"/>
            </a:gs>
            <a:gs pos="100000">
              <a:schemeClr val="bg1"/>
            </a:gs>
          </a:gsLst>
        </a:gradFill>
      </dgm:spPr>
      <dgm:t>
        <a:bodyPr/>
        <a:lstStyle/>
        <a:p>
          <a:pPr algn="just" rtl="0"/>
          <a:r>
            <a:rPr lang="en-US" dirty="0">
              <a:latin typeface="Trebuchet MS" panose="020B0603020202020204" pitchFamily="34" charset="0"/>
            </a:rPr>
            <a:t>Must comply with the requirements of the Act, Rules &amp; Regulations</a:t>
          </a:r>
          <a:endParaRPr lang="en-IN" dirty="0">
            <a:latin typeface="Trebuchet MS" panose="020B0603020202020204" pitchFamily="34" charset="0"/>
          </a:endParaRPr>
        </a:p>
      </dgm:t>
    </dgm:pt>
    <dgm:pt modelId="{C03AB574-EE7D-4686-B268-63C1CF47EADF}" type="parTrans" cxnId="{83D0F017-8196-4EA7-92C0-7225DABE9D80}">
      <dgm:prSet/>
      <dgm:spPr/>
      <dgm:t>
        <a:bodyPr/>
        <a:lstStyle/>
        <a:p>
          <a:endParaRPr lang="en-US">
            <a:latin typeface="Trebuchet MS" panose="020B0603020202020204" pitchFamily="34" charset="0"/>
          </a:endParaRPr>
        </a:p>
      </dgm:t>
    </dgm:pt>
    <dgm:pt modelId="{9C6A122C-0527-4988-8200-6B23B79B7358}" type="sibTrans" cxnId="{83D0F017-8196-4EA7-92C0-7225DABE9D80}">
      <dgm:prSet/>
      <dgm:spPr/>
      <dgm:t>
        <a:bodyPr/>
        <a:lstStyle/>
        <a:p>
          <a:endParaRPr lang="en-US">
            <a:latin typeface="Trebuchet MS" panose="020B0603020202020204" pitchFamily="34" charset="0"/>
          </a:endParaRPr>
        </a:p>
      </dgm:t>
    </dgm:pt>
    <dgm:pt modelId="{E13C8496-E8CB-4D55-92F2-ADDAF6FF4A5F}">
      <dgm:prSet/>
      <dgm:spPr>
        <a:gradFill rotWithShape="0">
          <a:gsLst>
            <a:gs pos="0">
              <a:schemeClr val="accent6">
                <a:lumMod val="20000"/>
                <a:lumOff val="80000"/>
              </a:schemeClr>
            </a:gs>
            <a:gs pos="0">
              <a:srgbClr val="969696"/>
            </a:gs>
            <a:gs pos="100000">
              <a:schemeClr val="bg1"/>
            </a:gs>
          </a:gsLst>
        </a:gradFill>
      </dgm:spPr>
      <dgm:t>
        <a:bodyPr/>
        <a:lstStyle/>
        <a:p>
          <a:pPr algn="just" rtl="0"/>
          <a:r>
            <a:rPr lang="en-US" dirty="0">
              <a:latin typeface="Trebuchet MS" panose="020B0603020202020204" pitchFamily="34" charset="0"/>
            </a:rPr>
            <a:t>2.2: Members duty to act honestly and with integrity</a:t>
          </a:r>
          <a:endParaRPr lang="en-IN" dirty="0">
            <a:latin typeface="Trebuchet MS" panose="020B0603020202020204" pitchFamily="34" charset="0"/>
          </a:endParaRPr>
        </a:p>
      </dgm:t>
    </dgm:pt>
    <dgm:pt modelId="{49CE81D8-6526-411B-BC71-A1E14F5043C9}" type="parTrans" cxnId="{3174F0A0-BF71-4813-B903-E6B6F0EA3995}">
      <dgm:prSet/>
      <dgm:spPr/>
      <dgm:t>
        <a:bodyPr/>
        <a:lstStyle/>
        <a:p>
          <a:endParaRPr lang="en-US">
            <a:latin typeface="Trebuchet MS" panose="020B0603020202020204" pitchFamily="34" charset="0"/>
          </a:endParaRPr>
        </a:p>
      </dgm:t>
    </dgm:pt>
    <dgm:pt modelId="{8E4150FE-5DED-4257-BD20-AC418F951C64}" type="sibTrans" cxnId="{3174F0A0-BF71-4813-B903-E6B6F0EA3995}">
      <dgm:prSet/>
      <dgm:spPr/>
      <dgm:t>
        <a:bodyPr/>
        <a:lstStyle/>
        <a:p>
          <a:endParaRPr lang="en-US">
            <a:latin typeface="Trebuchet MS" panose="020B0603020202020204" pitchFamily="34" charset="0"/>
          </a:endParaRPr>
        </a:p>
      </dgm:t>
    </dgm:pt>
    <dgm:pt modelId="{09AB92E0-0A58-42A9-901E-9FB38C4B1F2F}">
      <dgm:prSet/>
      <dgm:spPr>
        <a:gradFill rotWithShape="0">
          <a:gsLst>
            <a:gs pos="0">
              <a:srgbClr val="D8E3FA"/>
            </a:gs>
            <a:gs pos="0">
              <a:srgbClr val="5AAFE8"/>
            </a:gs>
            <a:gs pos="100000">
              <a:schemeClr val="bg1">
                <a:lumMod val="95000"/>
              </a:schemeClr>
            </a:gs>
          </a:gsLst>
        </a:gradFill>
      </dgm:spPr>
      <dgm:t>
        <a:bodyPr/>
        <a:lstStyle/>
        <a:p>
          <a:pPr algn="just" rtl="0"/>
          <a:r>
            <a:rPr lang="en-US" dirty="0">
              <a:latin typeface="Trebuchet MS" panose="020B0603020202020204" pitchFamily="34" charset="0"/>
            </a:rPr>
            <a:t>2.4: Healthy debates and expressing different opinions helps profession</a:t>
          </a:r>
          <a:endParaRPr lang="en-IN" dirty="0">
            <a:latin typeface="Trebuchet MS" panose="020B0603020202020204" pitchFamily="34" charset="0"/>
          </a:endParaRPr>
        </a:p>
      </dgm:t>
    </dgm:pt>
    <dgm:pt modelId="{F699A255-42EE-4358-89DC-EADCA2B0C927}" type="parTrans" cxnId="{3FEBFFA8-7C77-48D9-A1F5-D0AC1E6FE664}">
      <dgm:prSet/>
      <dgm:spPr/>
      <dgm:t>
        <a:bodyPr/>
        <a:lstStyle/>
        <a:p>
          <a:endParaRPr lang="en-US">
            <a:latin typeface="Trebuchet MS" panose="020B0603020202020204" pitchFamily="34" charset="0"/>
          </a:endParaRPr>
        </a:p>
      </dgm:t>
    </dgm:pt>
    <dgm:pt modelId="{B83CBD2D-BE49-47D2-BF44-B6FF0BE1DAF8}" type="sibTrans" cxnId="{3FEBFFA8-7C77-48D9-A1F5-D0AC1E6FE664}">
      <dgm:prSet/>
      <dgm:spPr/>
      <dgm:t>
        <a:bodyPr/>
        <a:lstStyle/>
        <a:p>
          <a:endParaRPr lang="en-US">
            <a:latin typeface="Trebuchet MS" panose="020B0603020202020204" pitchFamily="34" charset="0"/>
          </a:endParaRPr>
        </a:p>
      </dgm:t>
    </dgm:pt>
    <dgm:pt modelId="{F11B633A-F266-496E-9E45-A588032107E3}">
      <dgm:prSet/>
      <dgm:spPr>
        <a:gradFill rotWithShape="0">
          <a:gsLst>
            <a:gs pos="0">
              <a:srgbClr val="227CB0"/>
            </a:gs>
            <a:gs pos="0">
              <a:srgbClr val="90C9F0"/>
            </a:gs>
            <a:gs pos="100000">
              <a:schemeClr val="accent2">
                <a:hueOff val="-10800000"/>
                <a:satOff val="-75000"/>
                <a:lumOff val="37500"/>
                <a:alphaOff val="0"/>
                <a:tint val="15000"/>
                <a:satMod val="350000"/>
              </a:schemeClr>
            </a:gs>
          </a:gsLst>
        </a:gradFill>
      </dgm:spPr>
      <dgm:t>
        <a:bodyPr/>
        <a:lstStyle/>
        <a:p>
          <a:pPr algn="just" rtl="0"/>
          <a:r>
            <a:rPr lang="en-US" dirty="0">
              <a:latin typeface="Trebuchet MS" panose="020B0603020202020204" pitchFamily="34" charset="0"/>
            </a:rPr>
            <a:t>3.1: Confidentiality of clients information </a:t>
          </a:r>
          <a:endParaRPr lang="en-IN" dirty="0">
            <a:latin typeface="Trebuchet MS" panose="020B0603020202020204" pitchFamily="34" charset="0"/>
          </a:endParaRPr>
        </a:p>
      </dgm:t>
    </dgm:pt>
    <dgm:pt modelId="{FFC2AEF2-6772-48A3-83CE-BADEA53C9FAD}" type="parTrans" cxnId="{56C1CB17-5AA1-4AB4-BEE8-64E8B3BDB7DA}">
      <dgm:prSet/>
      <dgm:spPr/>
      <dgm:t>
        <a:bodyPr/>
        <a:lstStyle/>
        <a:p>
          <a:endParaRPr lang="en-US">
            <a:latin typeface="Trebuchet MS" panose="020B0603020202020204" pitchFamily="34" charset="0"/>
          </a:endParaRPr>
        </a:p>
      </dgm:t>
    </dgm:pt>
    <dgm:pt modelId="{ECAEF92B-7EAA-4193-9F0A-61582516383C}" type="sibTrans" cxnId="{56C1CB17-5AA1-4AB4-BEE8-64E8B3BDB7DA}">
      <dgm:prSet/>
      <dgm:spPr/>
      <dgm:t>
        <a:bodyPr/>
        <a:lstStyle/>
        <a:p>
          <a:endParaRPr lang="en-US">
            <a:latin typeface="Trebuchet MS" panose="020B0603020202020204" pitchFamily="34" charset="0"/>
          </a:endParaRPr>
        </a:p>
      </dgm:t>
    </dgm:pt>
    <dgm:pt modelId="{530DE433-B24B-4947-9AC5-295B888C6408}">
      <dgm:prSet/>
      <dgm:spPr>
        <a:gradFill rotWithShape="0">
          <a:gsLst>
            <a:gs pos="0">
              <a:srgbClr val="969696"/>
            </a:gs>
            <a:gs pos="100000">
              <a:schemeClr val="accent2">
                <a:hueOff val="-12600000"/>
                <a:satOff val="-87500"/>
                <a:lumOff val="43750"/>
                <a:alphaOff val="0"/>
                <a:tint val="37000"/>
                <a:satMod val="300000"/>
              </a:schemeClr>
            </a:gs>
            <a:gs pos="100000">
              <a:schemeClr val="accent2">
                <a:hueOff val="-12600000"/>
                <a:satOff val="-87500"/>
                <a:lumOff val="43750"/>
                <a:alphaOff val="0"/>
                <a:tint val="15000"/>
                <a:satMod val="350000"/>
              </a:schemeClr>
            </a:gs>
          </a:gsLst>
        </a:gradFill>
      </dgm:spPr>
      <dgm:t>
        <a:bodyPr/>
        <a:lstStyle/>
        <a:p>
          <a:pPr algn="just" rtl="0"/>
          <a:r>
            <a:rPr lang="en-US" dirty="0">
              <a:latin typeface="Trebuchet MS" panose="020B0603020202020204" pitchFamily="34" charset="0"/>
            </a:rPr>
            <a:t>4.1: Use the best judgement in formulating advice</a:t>
          </a:r>
          <a:endParaRPr lang="en-IN" dirty="0">
            <a:latin typeface="Trebuchet MS" panose="020B0603020202020204" pitchFamily="34" charset="0"/>
          </a:endParaRPr>
        </a:p>
      </dgm:t>
    </dgm:pt>
    <dgm:pt modelId="{96271E34-DCF6-475D-AA57-0C82AC648FC7}" type="parTrans" cxnId="{2DD18301-68CE-44E7-95E2-7CFCADA3606B}">
      <dgm:prSet/>
      <dgm:spPr/>
      <dgm:t>
        <a:bodyPr/>
        <a:lstStyle/>
        <a:p>
          <a:endParaRPr lang="en-US">
            <a:latin typeface="Trebuchet MS" panose="020B0603020202020204" pitchFamily="34" charset="0"/>
          </a:endParaRPr>
        </a:p>
      </dgm:t>
    </dgm:pt>
    <dgm:pt modelId="{7A500106-109A-4898-BB9A-BADD2CBAD02E}" type="sibTrans" cxnId="{2DD18301-68CE-44E7-95E2-7CFCADA3606B}">
      <dgm:prSet/>
      <dgm:spPr/>
      <dgm:t>
        <a:bodyPr/>
        <a:lstStyle/>
        <a:p>
          <a:endParaRPr lang="en-US">
            <a:latin typeface="Trebuchet MS" panose="020B0603020202020204" pitchFamily="34" charset="0"/>
          </a:endParaRPr>
        </a:p>
      </dgm:t>
    </dgm:pt>
    <dgm:pt modelId="{81E88267-51B1-46DC-B730-8916CD186B9B}">
      <dgm:prSet/>
      <dgm:spPr>
        <a:gradFill rotWithShape="0">
          <a:gsLst>
            <a:gs pos="0">
              <a:srgbClr val="008DF6"/>
            </a:gs>
            <a:gs pos="0">
              <a:srgbClr val="5AAFE8"/>
            </a:gs>
            <a:gs pos="100000">
              <a:schemeClr val="accent2">
                <a:hueOff val="-14400000"/>
                <a:satOff val="-100000"/>
                <a:lumOff val="50000"/>
                <a:alphaOff val="0"/>
                <a:tint val="37000"/>
                <a:satMod val="300000"/>
              </a:schemeClr>
            </a:gs>
            <a:gs pos="100000">
              <a:schemeClr val="bg1">
                <a:lumMod val="85000"/>
              </a:schemeClr>
            </a:gs>
          </a:gsLst>
        </a:gradFill>
      </dgm:spPr>
      <dgm:t>
        <a:bodyPr/>
        <a:lstStyle/>
        <a:p>
          <a:pPr algn="just" rtl="0"/>
          <a:r>
            <a:rPr lang="en-US" dirty="0">
              <a:latin typeface="Trebuchet MS" panose="020B0603020202020204" pitchFamily="34" charset="0"/>
            </a:rPr>
            <a:t>4.2: Shall be qualified to accept assignment </a:t>
          </a:r>
          <a:endParaRPr lang="en-IN" dirty="0">
            <a:latin typeface="Trebuchet MS" panose="020B0603020202020204" pitchFamily="34" charset="0"/>
          </a:endParaRPr>
        </a:p>
      </dgm:t>
    </dgm:pt>
    <dgm:pt modelId="{45F8BE11-1FB5-4961-84B6-BCD02302D9CB}" type="parTrans" cxnId="{3864BB1A-E124-4FEE-81E2-05F242E4D619}">
      <dgm:prSet/>
      <dgm:spPr/>
      <dgm:t>
        <a:bodyPr/>
        <a:lstStyle/>
        <a:p>
          <a:endParaRPr lang="en-US">
            <a:latin typeface="Trebuchet MS" panose="020B0603020202020204" pitchFamily="34" charset="0"/>
          </a:endParaRPr>
        </a:p>
      </dgm:t>
    </dgm:pt>
    <dgm:pt modelId="{9ACE47C0-7FB7-4F39-8F5C-588074F348D7}" type="sibTrans" cxnId="{3864BB1A-E124-4FEE-81E2-05F242E4D619}">
      <dgm:prSet/>
      <dgm:spPr/>
      <dgm:t>
        <a:bodyPr/>
        <a:lstStyle/>
        <a:p>
          <a:endParaRPr lang="en-US">
            <a:latin typeface="Trebuchet MS" panose="020B0603020202020204" pitchFamily="34" charset="0"/>
          </a:endParaRPr>
        </a:p>
      </dgm:t>
    </dgm:pt>
    <dgm:pt modelId="{5AA05A51-7ECF-4887-A299-7F0CB7C17C60}">
      <dgm:prSet/>
      <dgm:spPr>
        <a:gradFill rotWithShape="0">
          <a:gsLst>
            <a:gs pos="0">
              <a:srgbClr val="90C9F0"/>
            </a:gs>
            <a:gs pos="100000">
              <a:schemeClr val="bg1"/>
            </a:gs>
          </a:gsLst>
        </a:gradFill>
      </dgm:spPr>
      <dgm:t>
        <a:bodyPr/>
        <a:lstStyle/>
        <a:p>
          <a:pPr algn="just" rtl="0"/>
          <a:r>
            <a:rPr lang="en-IN" dirty="0">
              <a:latin typeface="Trebuchet MS" panose="020B0603020202020204" pitchFamily="34" charset="0"/>
            </a:rPr>
            <a:t>1.3: In case of doubt seek advice from actuary with relevant experience</a:t>
          </a:r>
        </a:p>
      </dgm:t>
    </dgm:pt>
    <dgm:pt modelId="{39EEAF11-1295-4016-B8F9-148AB6FD2294}" type="parTrans" cxnId="{DDFC191B-3796-41C0-B0B7-6BCBDE887B45}">
      <dgm:prSet/>
      <dgm:spPr/>
      <dgm:t>
        <a:bodyPr/>
        <a:lstStyle/>
        <a:p>
          <a:endParaRPr lang="en-US">
            <a:latin typeface="Trebuchet MS" panose="020B0603020202020204" pitchFamily="34" charset="0"/>
          </a:endParaRPr>
        </a:p>
      </dgm:t>
    </dgm:pt>
    <dgm:pt modelId="{38A04249-E94C-4CF2-8715-FF5115B4D97F}" type="sibTrans" cxnId="{DDFC191B-3796-41C0-B0B7-6BCBDE887B45}">
      <dgm:prSet/>
      <dgm:spPr/>
      <dgm:t>
        <a:bodyPr/>
        <a:lstStyle/>
        <a:p>
          <a:endParaRPr lang="en-US">
            <a:latin typeface="Trebuchet MS" panose="020B0603020202020204" pitchFamily="34" charset="0"/>
          </a:endParaRPr>
        </a:p>
      </dgm:t>
    </dgm:pt>
    <dgm:pt modelId="{FAF3E490-B406-48F4-A224-DAA331348B7D}">
      <dgm:prSet/>
      <dgm:spPr>
        <a:gradFill rotWithShape="0">
          <a:gsLst>
            <a:gs pos="0">
              <a:srgbClr val="66CCFF"/>
            </a:gs>
            <a:gs pos="0">
              <a:srgbClr val="5AAFE8"/>
            </a:gs>
            <a:gs pos="100000">
              <a:schemeClr val="bg2">
                <a:lumMod val="20000"/>
                <a:lumOff val="80000"/>
              </a:schemeClr>
            </a:gs>
          </a:gsLst>
        </a:gradFill>
      </dgm:spPr>
      <dgm:t>
        <a:bodyPr/>
        <a:lstStyle/>
        <a:p>
          <a:pPr algn="just" rtl="0"/>
          <a:r>
            <a:rPr lang="en-IN" dirty="0">
              <a:latin typeface="Trebuchet MS" panose="020B0603020202020204" pitchFamily="34" charset="0"/>
            </a:rPr>
            <a:t>Avoid arrangements which inhibit members ability to conform to standards</a:t>
          </a:r>
        </a:p>
      </dgm:t>
    </dgm:pt>
    <dgm:pt modelId="{AFB89075-F1D5-4B91-9F2B-941BF4FB1C5E}" type="parTrans" cxnId="{93A0E870-0211-4C90-A02D-9F90A29ED175}">
      <dgm:prSet/>
      <dgm:spPr/>
      <dgm:t>
        <a:bodyPr/>
        <a:lstStyle/>
        <a:p>
          <a:endParaRPr lang="en-US">
            <a:latin typeface="Trebuchet MS" panose="020B0603020202020204" pitchFamily="34" charset="0"/>
          </a:endParaRPr>
        </a:p>
      </dgm:t>
    </dgm:pt>
    <dgm:pt modelId="{1EED8E70-694A-4DF6-8CD2-63307434796F}" type="sibTrans" cxnId="{93A0E870-0211-4C90-A02D-9F90A29ED175}">
      <dgm:prSet/>
      <dgm:spPr/>
      <dgm:t>
        <a:bodyPr/>
        <a:lstStyle/>
        <a:p>
          <a:endParaRPr lang="en-US">
            <a:latin typeface="Trebuchet MS" panose="020B0603020202020204" pitchFamily="34" charset="0"/>
          </a:endParaRPr>
        </a:p>
      </dgm:t>
    </dgm:pt>
    <dgm:pt modelId="{001A841E-2029-445D-A84D-F02607036B36}" type="pres">
      <dgm:prSet presAssocID="{48F4108F-9EFE-4F0D-BD92-0711C9864210}" presName="diagram" presStyleCnt="0">
        <dgm:presLayoutVars>
          <dgm:dir/>
          <dgm:resizeHandles val="exact"/>
        </dgm:presLayoutVars>
      </dgm:prSet>
      <dgm:spPr/>
    </dgm:pt>
    <dgm:pt modelId="{0C85A636-0145-4088-ACF2-458AA62350A4}" type="pres">
      <dgm:prSet presAssocID="{33DAE4D4-6288-4E59-AA9E-8C45621B6D6F}" presName="node" presStyleLbl="node1" presStyleIdx="0" presStyleCnt="9">
        <dgm:presLayoutVars>
          <dgm:bulletEnabled val="1"/>
        </dgm:presLayoutVars>
      </dgm:prSet>
      <dgm:spPr/>
    </dgm:pt>
    <dgm:pt modelId="{CA226DF0-2939-466F-9BE1-90A401F6D978}" type="pres">
      <dgm:prSet presAssocID="{84F6ADD4-CE0B-42B5-ADEC-3A39643684B1}" presName="sibTrans" presStyleCnt="0"/>
      <dgm:spPr/>
    </dgm:pt>
    <dgm:pt modelId="{6974A6F9-559C-4189-8DAA-39C2CC22454B}" type="pres">
      <dgm:prSet presAssocID="{3A77FC01-4156-41E7-B074-C616A9E7B3F4}" presName="node" presStyleLbl="node1" presStyleIdx="1" presStyleCnt="9">
        <dgm:presLayoutVars>
          <dgm:bulletEnabled val="1"/>
        </dgm:presLayoutVars>
      </dgm:prSet>
      <dgm:spPr/>
    </dgm:pt>
    <dgm:pt modelId="{4901397E-971C-451E-A32D-12C135566D4C}" type="pres">
      <dgm:prSet presAssocID="{9C6A122C-0527-4988-8200-6B23B79B7358}" presName="sibTrans" presStyleCnt="0"/>
      <dgm:spPr/>
    </dgm:pt>
    <dgm:pt modelId="{2BA8358C-1391-4A24-95EC-AFA391B25B1F}" type="pres">
      <dgm:prSet presAssocID="{FAF3E490-B406-48F4-A224-DAA331348B7D}" presName="node" presStyleLbl="node1" presStyleIdx="2" presStyleCnt="9">
        <dgm:presLayoutVars>
          <dgm:bulletEnabled val="1"/>
        </dgm:presLayoutVars>
      </dgm:prSet>
      <dgm:spPr/>
    </dgm:pt>
    <dgm:pt modelId="{47AF642A-EF22-42C4-B787-EFC07648BCBB}" type="pres">
      <dgm:prSet presAssocID="{1EED8E70-694A-4DF6-8CD2-63307434796F}" presName="sibTrans" presStyleCnt="0"/>
      <dgm:spPr/>
    </dgm:pt>
    <dgm:pt modelId="{249B77B1-CF36-4C0C-A1B1-7781A902D5C4}" type="pres">
      <dgm:prSet presAssocID="{5AA05A51-7ECF-4887-A299-7F0CB7C17C60}" presName="node" presStyleLbl="node1" presStyleIdx="3" presStyleCnt="9">
        <dgm:presLayoutVars>
          <dgm:bulletEnabled val="1"/>
        </dgm:presLayoutVars>
      </dgm:prSet>
      <dgm:spPr/>
    </dgm:pt>
    <dgm:pt modelId="{AE4E6B57-0225-46EC-B56D-5C69A3F6B459}" type="pres">
      <dgm:prSet presAssocID="{38A04249-E94C-4CF2-8715-FF5115B4D97F}" presName="sibTrans" presStyleCnt="0"/>
      <dgm:spPr/>
    </dgm:pt>
    <dgm:pt modelId="{D9088D14-6F5E-49CF-B118-0D559E385844}" type="pres">
      <dgm:prSet presAssocID="{E13C8496-E8CB-4D55-92F2-ADDAF6FF4A5F}" presName="node" presStyleLbl="node1" presStyleIdx="4" presStyleCnt="9">
        <dgm:presLayoutVars>
          <dgm:bulletEnabled val="1"/>
        </dgm:presLayoutVars>
      </dgm:prSet>
      <dgm:spPr/>
    </dgm:pt>
    <dgm:pt modelId="{FD364AF1-9AB3-4D37-B470-8CCE39695E20}" type="pres">
      <dgm:prSet presAssocID="{8E4150FE-5DED-4257-BD20-AC418F951C64}" presName="sibTrans" presStyleCnt="0"/>
      <dgm:spPr/>
    </dgm:pt>
    <dgm:pt modelId="{AF9ADCFA-985A-42A0-9674-2BBC6C5FE3AB}" type="pres">
      <dgm:prSet presAssocID="{09AB92E0-0A58-42A9-901E-9FB38C4B1F2F}" presName="node" presStyleLbl="node1" presStyleIdx="5" presStyleCnt="9">
        <dgm:presLayoutVars>
          <dgm:bulletEnabled val="1"/>
        </dgm:presLayoutVars>
      </dgm:prSet>
      <dgm:spPr/>
    </dgm:pt>
    <dgm:pt modelId="{A50DF054-A965-479D-AC1A-76C596C9BE18}" type="pres">
      <dgm:prSet presAssocID="{B83CBD2D-BE49-47D2-BF44-B6FF0BE1DAF8}" presName="sibTrans" presStyleCnt="0"/>
      <dgm:spPr/>
    </dgm:pt>
    <dgm:pt modelId="{7AFD2857-1AD9-4FF8-B133-ABD773E2BE18}" type="pres">
      <dgm:prSet presAssocID="{F11B633A-F266-496E-9E45-A588032107E3}" presName="node" presStyleLbl="node1" presStyleIdx="6" presStyleCnt="9">
        <dgm:presLayoutVars>
          <dgm:bulletEnabled val="1"/>
        </dgm:presLayoutVars>
      </dgm:prSet>
      <dgm:spPr/>
    </dgm:pt>
    <dgm:pt modelId="{F9735D0F-2330-43CF-B8F3-B9C0FC8D5686}" type="pres">
      <dgm:prSet presAssocID="{ECAEF92B-7EAA-4193-9F0A-61582516383C}" presName="sibTrans" presStyleCnt="0"/>
      <dgm:spPr/>
    </dgm:pt>
    <dgm:pt modelId="{25329D25-5797-4854-82CB-E9C6FD0D74EA}" type="pres">
      <dgm:prSet presAssocID="{530DE433-B24B-4947-9AC5-295B888C6408}" presName="node" presStyleLbl="node1" presStyleIdx="7" presStyleCnt="9">
        <dgm:presLayoutVars>
          <dgm:bulletEnabled val="1"/>
        </dgm:presLayoutVars>
      </dgm:prSet>
      <dgm:spPr/>
    </dgm:pt>
    <dgm:pt modelId="{20596583-8ACB-44F7-8107-6C24DEC27628}" type="pres">
      <dgm:prSet presAssocID="{7A500106-109A-4898-BB9A-BADD2CBAD02E}" presName="sibTrans" presStyleCnt="0"/>
      <dgm:spPr/>
    </dgm:pt>
    <dgm:pt modelId="{4B667D00-D253-42E0-8D0C-016579D82D3D}" type="pres">
      <dgm:prSet presAssocID="{81E88267-51B1-46DC-B730-8916CD186B9B}" presName="node" presStyleLbl="node1" presStyleIdx="8" presStyleCnt="9">
        <dgm:presLayoutVars>
          <dgm:bulletEnabled val="1"/>
        </dgm:presLayoutVars>
      </dgm:prSet>
      <dgm:spPr/>
    </dgm:pt>
  </dgm:ptLst>
  <dgm:cxnLst>
    <dgm:cxn modelId="{2DD18301-68CE-44E7-95E2-7CFCADA3606B}" srcId="{48F4108F-9EFE-4F0D-BD92-0711C9864210}" destId="{530DE433-B24B-4947-9AC5-295B888C6408}" srcOrd="7" destOrd="0" parTransId="{96271E34-DCF6-475D-AA57-0C82AC648FC7}" sibTransId="{7A500106-109A-4898-BB9A-BADD2CBAD02E}"/>
    <dgm:cxn modelId="{56C1CB17-5AA1-4AB4-BEE8-64E8B3BDB7DA}" srcId="{48F4108F-9EFE-4F0D-BD92-0711C9864210}" destId="{F11B633A-F266-496E-9E45-A588032107E3}" srcOrd="6" destOrd="0" parTransId="{FFC2AEF2-6772-48A3-83CE-BADEA53C9FAD}" sibTransId="{ECAEF92B-7EAA-4193-9F0A-61582516383C}"/>
    <dgm:cxn modelId="{83D0F017-8196-4EA7-92C0-7225DABE9D80}" srcId="{48F4108F-9EFE-4F0D-BD92-0711C9864210}" destId="{3A77FC01-4156-41E7-B074-C616A9E7B3F4}" srcOrd="1" destOrd="0" parTransId="{C03AB574-EE7D-4686-B268-63C1CF47EADF}" sibTransId="{9C6A122C-0527-4988-8200-6B23B79B7358}"/>
    <dgm:cxn modelId="{3864BB1A-E124-4FEE-81E2-05F242E4D619}" srcId="{48F4108F-9EFE-4F0D-BD92-0711C9864210}" destId="{81E88267-51B1-46DC-B730-8916CD186B9B}" srcOrd="8" destOrd="0" parTransId="{45F8BE11-1FB5-4961-84B6-BCD02302D9CB}" sibTransId="{9ACE47C0-7FB7-4F39-8F5C-588074F348D7}"/>
    <dgm:cxn modelId="{DDFC191B-3796-41C0-B0B7-6BCBDE887B45}" srcId="{48F4108F-9EFE-4F0D-BD92-0711C9864210}" destId="{5AA05A51-7ECF-4887-A299-7F0CB7C17C60}" srcOrd="3" destOrd="0" parTransId="{39EEAF11-1295-4016-B8F9-148AB6FD2294}" sibTransId="{38A04249-E94C-4CF2-8715-FF5115B4D97F}"/>
    <dgm:cxn modelId="{BAD8F32B-7943-45C6-B27E-115D96CE9A6F}" type="presOf" srcId="{33DAE4D4-6288-4E59-AA9E-8C45621B6D6F}" destId="{0C85A636-0145-4088-ACF2-458AA62350A4}" srcOrd="0" destOrd="0" presId="urn:microsoft.com/office/officeart/2005/8/layout/default"/>
    <dgm:cxn modelId="{08B6E12C-8CAB-4039-B25A-2EA82FC4178F}" type="presOf" srcId="{530DE433-B24B-4947-9AC5-295B888C6408}" destId="{25329D25-5797-4854-82CB-E9C6FD0D74EA}" srcOrd="0" destOrd="0" presId="urn:microsoft.com/office/officeart/2005/8/layout/default"/>
    <dgm:cxn modelId="{0721152D-337A-4CD9-8468-E907E7259843}" type="presOf" srcId="{F11B633A-F266-496E-9E45-A588032107E3}" destId="{7AFD2857-1AD9-4FF8-B133-ABD773E2BE18}" srcOrd="0" destOrd="0" presId="urn:microsoft.com/office/officeart/2005/8/layout/default"/>
    <dgm:cxn modelId="{9227AA38-609E-4307-8BAA-4991BB3F44FE}" type="presOf" srcId="{3A77FC01-4156-41E7-B074-C616A9E7B3F4}" destId="{6974A6F9-559C-4189-8DAA-39C2CC22454B}" srcOrd="0" destOrd="0" presId="urn:microsoft.com/office/officeart/2005/8/layout/default"/>
    <dgm:cxn modelId="{768B753B-6A9B-495C-8EBF-67E76ABA1C99}" type="presOf" srcId="{5AA05A51-7ECF-4887-A299-7F0CB7C17C60}" destId="{249B77B1-CF36-4C0C-A1B1-7781A902D5C4}" srcOrd="0" destOrd="0" presId="urn:microsoft.com/office/officeart/2005/8/layout/default"/>
    <dgm:cxn modelId="{93A0E870-0211-4C90-A02D-9F90A29ED175}" srcId="{48F4108F-9EFE-4F0D-BD92-0711C9864210}" destId="{FAF3E490-B406-48F4-A224-DAA331348B7D}" srcOrd="2" destOrd="0" parTransId="{AFB89075-F1D5-4B91-9F2B-941BF4FB1C5E}" sibTransId="{1EED8E70-694A-4DF6-8CD2-63307434796F}"/>
    <dgm:cxn modelId="{E85A8A76-6333-426E-9359-25FE25DB4C91}" type="presOf" srcId="{E13C8496-E8CB-4D55-92F2-ADDAF6FF4A5F}" destId="{D9088D14-6F5E-49CF-B118-0D559E385844}" srcOrd="0" destOrd="0" presId="urn:microsoft.com/office/officeart/2005/8/layout/default"/>
    <dgm:cxn modelId="{3174F0A0-BF71-4813-B903-E6B6F0EA3995}" srcId="{48F4108F-9EFE-4F0D-BD92-0711C9864210}" destId="{E13C8496-E8CB-4D55-92F2-ADDAF6FF4A5F}" srcOrd="4" destOrd="0" parTransId="{49CE81D8-6526-411B-BC71-A1E14F5043C9}" sibTransId="{8E4150FE-5DED-4257-BD20-AC418F951C64}"/>
    <dgm:cxn modelId="{3FEBFFA8-7C77-48D9-A1F5-D0AC1E6FE664}" srcId="{48F4108F-9EFE-4F0D-BD92-0711C9864210}" destId="{09AB92E0-0A58-42A9-901E-9FB38C4B1F2F}" srcOrd="5" destOrd="0" parTransId="{F699A255-42EE-4358-89DC-EADCA2B0C927}" sibTransId="{B83CBD2D-BE49-47D2-BF44-B6FF0BE1DAF8}"/>
    <dgm:cxn modelId="{4FCF3FC8-94CC-4E38-9807-79714BDFCFB6}" srcId="{48F4108F-9EFE-4F0D-BD92-0711C9864210}" destId="{33DAE4D4-6288-4E59-AA9E-8C45621B6D6F}" srcOrd="0" destOrd="0" parTransId="{098473BB-5E4D-4EE7-AA49-F5AB3FB47CF5}" sibTransId="{84F6ADD4-CE0B-42B5-ADEC-3A39643684B1}"/>
    <dgm:cxn modelId="{E12A02D4-F316-4AFD-A66D-6682B1C28CD7}" type="presOf" srcId="{FAF3E490-B406-48F4-A224-DAA331348B7D}" destId="{2BA8358C-1391-4A24-95EC-AFA391B25B1F}" srcOrd="0" destOrd="0" presId="urn:microsoft.com/office/officeart/2005/8/layout/default"/>
    <dgm:cxn modelId="{0AC5D5DB-276A-4E19-BC93-227F21BC0306}" type="presOf" srcId="{48F4108F-9EFE-4F0D-BD92-0711C9864210}" destId="{001A841E-2029-445D-A84D-F02607036B36}" srcOrd="0" destOrd="0" presId="urn:microsoft.com/office/officeart/2005/8/layout/default"/>
    <dgm:cxn modelId="{9DC9B5F3-1A2A-43DF-B722-46DB6E7B2F9B}" type="presOf" srcId="{81E88267-51B1-46DC-B730-8916CD186B9B}" destId="{4B667D00-D253-42E0-8D0C-016579D82D3D}" srcOrd="0" destOrd="0" presId="urn:microsoft.com/office/officeart/2005/8/layout/default"/>
    <dgm:cxn modelId="{29166BF6-01B7-40D2-B27A-BAD55137E705}" type="presOf" srcId="{09AB92E0-0A58-42A9-901E-9FB38C4B1F2F}" destId="{AF9ADCFA-985A-42A0-9674-2BBC6C5FE3AB}" srcOrd="0" destOrd="0" presId="urn:microsoft.com/office/officeart/2005/8/layout/default"/>
    <dgm:cxn modelId="{042DA2ED-1428-4A09-941F-B4EA41A46636}" type="presParOf" srcId="{001A841E-2029-445D-A84D-F02607036B36}" destId="{0C85A636-0145-4088-ACF2-458AA62350A4}" srcOrd="0" destOrd="0" presId="urn:microsoft.com/office/officeart/2005/8/layout/default"/>
    <dgm:cxn modelId="{AD0A69F2-364C-4E53-8A53-CD02CC88171B}" type="presParOf" srcId="{001A841E-2029-445D-A84D-F02607036B36}" destId="{CA226DF0-2939-466F-9BE1-90A401F6D978}" srcOrd="1" destOrd="0" presId="urn:microsoft.com/office/officeart/2005/8/layout/default"/>
    <dgm:cxn modelId="{C7CCDBCD-F8E5-4BF5-8387-8DE48BC65450}" type="presParOf" srcId="{001A841E-2029-445D-A84D-F02607036B36}" destId="{6974A6F9-559C-4189-8DAA-39C2CC22454B}" srcOrd="2" destOrd="0" presId="urn:microsoft.com/office/officeart/2005/8/layout/default"/>
    <dgm:cxn modelId="{FB3212BD-4986-496D-9469-6017404DEB18}" type="presParOf" srcId="{001A841E-2029-445D-A84D-F02607036B36}" destId="{4901397E-971C-451E-A32D-12C135566D4C}" srcOrd="3" destOrd="0" presId="urn:microsoft.com/office/officeart/2005/8/layout/default"/>
    <dgm:cxn modelId="{B8C8BFC0-2D71-495D-A21D-9BBE1D0B54DB}" type="presParOf" srcId="{001A841E-2029-445D-A84D-F02607036B36}" destId="{2BA8358C-1391-4A24-95EC-AFA391B25B1F}" srcOrd="4" destOrd="0" presId="urn:microsoft.com/office/officeart/2005/8/layout/default"/>
    <dgm:cxn modelId="{8D20469C-2301-49CE-AD94-6EF049DA25C9}" type="presParOf" srcId="{001A841E-2029-445D-A84D-F02607036B36}" destId="{47AF642A-EF22-42C4-B787-EFC07648BCBB}" srcOrd="5" destOrd="0" presId="urn:microsoft.com/office/officeart/2005/8/layout/default"/>
    <dgm:cxn modelId="{0D0D85FC-BFD6-43CE-AF81-6B71C7D14D66}" type="presParOf" srcId="{001A841E-2029-445D-A84D-F02607036B36}" destId="{249B77B1-CF36-4C0C-A1B1-7781A902D5C4}" srcOrd="6" destOrd="0" presId="urn:microsoft.com/office/officeart/2005/8/layout/default"/>
    <dgm:cxn modelId="{202CD9DA-A0A3-434C-8BA7-7ADDBD0D0F10}" type="presParOf" srcId="{001A841E-2029-445D-A84D-F02607036B36}" destId="{AE4E6B57-0225-46EC-B56D-5C69A3F6B459}" srcOrd="7" destOrd="0" presId="urn:microsoft.com/office/officeart/2005/8/layout/default"/>
    <dgm:cxn modelId="{1E6B2E0A-7233-4737-9C74-C918DF1D2DEE}" type="presParOf" srcId="{001A841E-2029-445D-A84D-F02607036B36}" destId="{D9088D14-6F5E-49CF-B118-0D559E385844}" srcOrd="8" destOrd="0" presId="urn:microsoft.com/office/officeart/2005/8/layout/default"/>
    <dgm:cxn modelId="{99557CD2-19E2-4DA8-91CE-10F50BAB5ACE}" type="presParOf" srcId="{001A841E-2029-445D-A84D-F02607036B36}" destId="{FD364AF1-9AB3-4D37-B470-8CCE39695E20}" srcOrd="9" destOrd="0" presId="urn:microsoft.com/office/officeart/2005/8/layout/default"/>
    <dgm:cxn modelId="{FE73648E-CBC1-4089-8F55-BBAC7A576885}" type="presParOf" srcId="{001A841E-2029-445D-A84D-F02607036B36}" destId="{AF9ADCFA-985A-42A0-9674-2BBC6C5FE3AB}" srcOrd="10" destOrd="0" presId="urn:microsoft.com/office/officeart/2005/8/layout/default"/>
    <dgm:cxn modelId="{E7EC9855-F841-4D9A-AE29-BAB7A4EE93A6}" type="presParOf" srcId="{001A841E-2029-445D-A84D-F02607036B36}" destId="{A50DF054-A965-479D-AC1A-76C596C9BE18}" srcOrd="11" destOrd="0" presId="urn:microsoft.com/office/officeart/2005/8/layout/default"/>
    <dgm:cxn modelId="{4F0014AB-4A01-43DD-B24F-E4E095C6C473}" type="presParOf" srcId="{001A841E-2029-445D-A84D-F02607036B36}" destId="{7AFD2857-1AD9-4FF8-B133-ABD773E2BE18}" srcOrd="12" destOrd="0" presId="urn:microsoft.com/office/officeart/2005/8/layout/default"/>
    <dgm:cxn modelId="{45634565-E2AD-40F7-B40A-34AF4BC2A7F3}" type="presParOf" srcId="{001A841E-2029-445D-A84D-F02607036B36}" destId="{F9735D0F-2330-43CF-B8F3-B9C0FC8D5686}" srcOrd="13" destOrd="0" presId="urn:microsoft.com/office/officeart/2005/8/layout/default"/>
    <dgm:cxn modelId="{F24E3AFD-B635-4641-8D1E-D4F9789708C5}" type="presParOf" srcId="{001A841E-2029-445D-A84D-F02607036B36}" destId="{25329D25-5797-4854-82CB-E9C6FD0D74EA}" srcOrd="14" destOrd="0" presId="urn:microsoft.com/office/officeart/2005/8/layout/default"/>
    <dgm:cxn modelId="{5FDE3A59-F481-47F2-900B-CEA7898F96F4}" type="presParOf" srcId="{001A841E-2029-445D-A84D-F02607036B36}" destId="{20596583-8ACB-44F7-8107-6C24DEC27628}" srcOrd="15" destOrd="0" presId="urn:microsoft.com/office/officeart/2005/8/layout/default"/>
    <dgm:cxn modelId="{29502075-759C-42EE-AABA-7E6309F36064}" type="presParOf" srcId="{001A841E-2029-445D-A84D-F02607036B36}" destId="{4B667D00-D253-42E0-8D0C-016579D82D3D}" srcOrd="16" destOrd="0" presId="urn:microsoft.com/office/officeart/2005/8/layout/defaul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D8AE5B-68F7-4ED6-9F18-164590455F8F}" type="doc">
      <dgm:prSet loTypeId="urn:microsoft.com/office/officeart/2005/8/layout/hProcess9" loCatId="process" qsTypeId="urn:microsoft.com/office/officeart/2005/8/quickstyle/simple1" qsCatId="simple" csTypeId="urn:microsoft.com/office/officeart/2005/8/colors/accent0_2" csCatId="mainScheme" phldr="1"/>
      <dgm:spPr/>
      <dgm:t>
        <a:bodyPr/>
        <a:lstStyle/>
        <a:p>
          <a:endParaRPr lang="en-US"/>
        </a:p>
      </dgm:t>
    </dgm:pt>
    <dgm:pt modelId="{F9D0DCC5-DE97-454D-988D-CCD37D953CF5}">
      <dgm:prSet/>
      <dgm:spPr/>
      <dgm:t>
        <a:bodyPr/>
        <a:lstStyle/>
        <a:p>
          <a:pPr algn="l" rtl="0"/>
          <a:r>
            <a:rPr lang="en-US" dirty="0">
              <a:solidFill>
                <a:srgbClr val="0F5E99"/>
              </a:solidFill>
              <a:latin typeface="Trebuchet MS" panose="020B0603020202020204" pitchFamily="34" charset="0"/>
            </a:rPr>
            <a:t>Non-compliance with Act, Rules, Regulations, Guidance constitutes misconduct</a:t>
          </a:r>
          <a:endParaRPr lang="en-IN" dirty="0">
            <a:solidFill>
              <a:srgbClr val="0F5E99"/>
            </a:solidFill>
            <a:latin typeface="Trebuchet MS" panose="020B0603020202020204" pitchFamily="34" charset="0"/>
          </a:endParaRPr>
        </a:p>
      </dgm:t>
    </dgm:pt>
    <dgm:pt modelId="{465E2964-62F1-4B4D-A6FC-9F2EE964251D}" type="parTrans" cxnId="{F08F5B41-2630-481C-B9F2-8952BCFF305F}">
      <dgm:prSet/>
      <dgm:spPr/>
      <dgm:t>
        <a:bodyPr/>
        <a:lstStyle/>
        <a:p>
          <a:endParaRPr lang="en-US">
            <a:latin typeface="Trebuchet MS" panose="020B0603020202020204" pitchFamily="34" charset="0"/>
          </a:endParaRPr>
        </a:p>
      </dgm:t>
    </dgm:pt>
    <dgm:pt modelId="{D0B3D476-896D-4E38-903C-A61D942C15A4}" type="sibTrans" cxnId="{F08F5B41-2630-481C-B9F2-8952BCFF305F}">
      <dgm:prSet/>
      <dgm:spPr/>
      <dgm:t>
        <a:bodyPr/>
        <a:lstStyle/>
        <a:p>
          <a:endParaRPr lang="en-US">
            <a:latin typeface="Trebuchet MS" panose="020B0603020202020204" pitchFamily="34" charset="0"/>
          </a:endParaRPr>
        </a:p>
      </dgm:t>
    </dgm:pt>
    <dgm:pt modelId="{50D0864B-C4DD-45B6-B2B5-65C71FA29219}">
      <dgm:prSet/>
      <dgm:spPr/>
      <dgm:t>
        <a:bodyPr/>
        <a:lstStyle/>
        <a:p>
          <a:pPr algn="l" rtl="0"/>
          <a:r>
            <a:rPr lang="en-US" dirty="0">
              <a:solidFill>
                <a:srgbClr val="0F5E99"/>
              </a:solidFill>
              <a:latin typeface="Trebuchet MS" panose="020B0603020202020204" pitchFamily="34" charset="0"/>
            </a:rPr>
            <a:t>Misconduct must be reported to professional body</a:t>
          </a:r>
          <a:endParaRPr lang="en-IN" dirty="0">
            <a:solidFill>
              <a:srgbClr val="0F5E99"/>
            </a:solidFill>
            <a:latin typeface="Trebuchet MS" panose="020B0603020202020204" pitchFamily="34" charset="0"/>
          </a:endParaRPr>
        </a:p>
      </dgm:t>
    </dgm:pt>
    <dgm:pt modelId="{B4AC628F-874E-498E-A0DC-82E32B4ACCE3}" type="parTrans" cxnId="{C0C3BBEE-ECB9-415E-96A1-723FD8B14DB0}">
      <dgm:prSet/>
      <dgm:spPr/>
      <dgm:t>
        <a:bodyPr/>
        <a:lstStyle/>
        <a:p>
          <a:endParaRPr lang="en-US">
            <a:latin typeface="Trebuchet MS" panose="020B0603020202020204" pitchFamily="34" charset="0"/>
          </a:endParaRPr>
        </a:p>
      </dgm:t>
    </dgm:pt>
    <dgm:pt modelId="{AB3A9410-2A75-49F4-B67B-935053A7B79E}" type="sibTrans" cxnId="{C0C3BBEE-ECB9-415E-96A1-723FD8B14DB0}">
      <dgm:prSet/>
      <dgm:spPr/>
      <dgm:t>
        <a:bodyPr/>
        <a:lstStyle/>
        <a:p>
          <a:endParaRPr lang="en-US">
            <a:latin typeface="Trebuchet MS" panose="020B0603020202020204" pitchFamily="34" charset="0"/>
          </a:endParaRPr>
        </a:p>
      </dgm:t>
    </dgm:pt>
    <dgm:pt modelId="{70B65DDB-CE54-4FD6-9C20-84BB110F334D}">
      <dgm:prSet/>
      <dgm:spPr/>
      <dgm:t>
        <a:bodyPr/>
        <a:lstStyle/>
        <a:p>
          <a:pPr algn="l" rtl="0"/>
          <a:r>
            <a:rPr lang="en-US" dirty="0">
              <a:solidFill>
                <a:srgbClr val="0F5E99"/>
              </a:solidFill>
              <a:latin typeface="Trebuchet MS" panose="020B0603020202020204" pitchFamily="34" charset="0"/>
            </a:rPr>
            <a:t>Discuss</a:t>
          </a:r>
          <a:r>
            <a:rPr lang="en-US" dirty="0">
              <a:latin typeface="Trebuchet MS" panose="020B0603020202020204" pitchFamily="34" charset="0"/>
            </a:rPr>
            <a:t> </a:t>
          </a:r>
          <a:r>
            <a:rPr lang="en-US" dirty="0">
              <a:solidFill>
                <a:srgbClr val="0F5E99"/>
              </a:solidFill>
              <a:latin typeface="Trebuchet MS" panose="020B0603020202020204" pitchFamily="34" charset="0"/>
            </a:rPr>
            <a:t>the apparent misconduct with another member</a:t>
          </a:r>
          <a:endParaRPr lang="en-IN" dirty="0">
            <a:solidFill>
              <a:srgbClr val="0F5E99"/>
            </a:solidFill>
            <a:latin typeface="Trebuchet MS" panose="020B0603020202020204" pitchFamily="34" charset="0"/>
          </a:endParaRPr>
        </a:p>
      </dgm:t>
    </dgm:pt>
    <dgm:pt modelId="{0715EEAE-C39A-43D8-ADC5-02ACBA7D4EBD}" type="parTrans" cxnId="{C9927A36-E7D2-4C52-827F-14DB2034F501}">
      <dgm:prSet/>
      <dgm:spPr/>
      <dgm:t>
        <a:bodyPr/>
        <a:lstStyle/>
        <a:p>
          <a:endParaRPr lang="en-US">
            <a:latin typeface="Trebuchet MS" panose="020B0603020202020204" pitchFamily="34" charset="0"/>
          </a:endParaRPr>
        </a:p>
      </dgm:t>
    </dgm:pt>
    <dgm:pt modelId="{A1EBD5E2-2F6A-4558-8023-E5A31CECB7CD}" type="sibTrans" cxnId="{C9927A36-E7D2-4C52-827F-14DB2034F501}">
      <dgm:prSet/>
      <dgm:spPr/>
      <dgm:t>
        <a:bodyPr/>
        <a:lstStyle/>
        <a:p>
          <a:endParaRPr lang="en-US">
            <a:latin typeface="Trebuchet MS" panose="020B0603020202020204" pitchFamily="34" charset="0"/>
          </a:endParaRPr>
        </a:p>
      </dgm:t>
    </dgm:pt>
    <dgm:pt modelId="{A7821D59-DEE6-4774-91DB-5E2C3122EF5B}">
      <dgm:prSet/>
      <dgm:spPr/>
      <dgm:t>
        <a:bodyPr/>
        <a:lstStyle/>
        <a:p>
          <a:pPr algn="l" rtl="0"/>
          <a:r>
            <a:rPr lang="en-US" dirty="0">
              <a:solidFill>
                <a:srgbClr val="0F5E99"/>
              </a:solidFill>
              <a:latin typeface="Trebuchet MS" panose="020B0603020202020204" pitchFamily="34" charset="0"/>
            </a:rPr>
            <a:t>Misconduct results in disciplinary action</a:t>
          </a:r>
          <a:endParaRPr lang="en-IN" dirty="0">
            <a:solidFill>
              <a:srgbClr val="0F5E99"/>
            </a:solidFill>
            <a:latin typeface="Trebuchet MS" panose="020B0603020202020204" pitchFamily="34" charset="0"/>
          </a:endParaRPr>
        </a:p>
      </dgm:t>
    </dgm:pt>
    <dgm:pt modelId="{61D2BDD3-BA1E-4E7B-A0E6-44ED57CBF0CD}" type="parTrans" cxnId="{F7CAA01E-A977-4D59-898E-8BC9DAC111B2}">
      <dgm:prSet/>
      <dgm:spPr/>
      <dgm:t>
        <a:bodyPr/>
        <a:lstStyle/>
        <a:p>
          <a:endParaRPr lang="en-US">
            <a:latin typeface="Trebuchet MS" panose="020B0603020202020204" pitchFamily="34" charset="0"/>
          </a:endParaRPr>
        </a:p>
      </dgm:t>
    </dgm:pt>
    <dgm:pt modelId="{6D6297CD-ABFA-47A2-94E0-EB71680FDF79}" type="sibTrans" cxnId="{F7CAA01E-A977-4D59-898E-8BC9DAC111B2}">
      <dgm:prSet/>
      <dgm:spPr/>
      <dgm:t>
        <a:bodyPr/>
        <a:lstStyle/>
        <a:p>
          <a:endParaRPr lang="en-US">
            <a:latin typeface="Trebuchet MS" panose="020B0603020202020204" pitchFamily="34" charset="0"/>
          </a:endParaRPr>
        </a:p>
      </dgm:t>
    </dgm:pt>
    <dgm:pt modelId="{9410AB0E-E60B-4BC4-A738-01DD4C2EB4B5}" type="pres">
      <dgm:prSet presAssocID="{89D8AE5B-68F7-4ED6-9F18-164590455F8F}" presName="CompostProcess" presStyleCnt="0">
        <dgm:presLayoutVars>
          <dgm:dir/>
          <dgm:resizeHandles val="exact"/>
        </dgm:presLayoutVars>
      </dgm:prSet>
      <dgm:spPr/>
    </dgm:pt>
    <dgm:pt modelId="{2AAA4538-A967-449C-8B68-9C9C290AB7AE}" type="pres">
      <dgm:prSet presAssocID="{89D8AE5B-68F7-4ED6-9F18-164590455F8F}" presName="arrow" presStyleLbl="bgShp" presStyleIdx="0" presStyleCnt="1"/>
      <dgm:spPr/>
    </dgm:pt>
    <dgm:pt modelId="{4492CAAB-A626-473B-A4F1-4EE149EA4AB5}" type="pres">
      <dgm:prSet presAssocID="{89D8AE5B-68F7-4ED6-9F18-164590455F8F}" presName="linearProcess" presStyleCnt="0"/>
      <dgm:spPr/>
    </dgm:pt>
    <dgm:pt modelId="{76DE5EE8-9A51-4F3A-B552-5D17267F0BF8}" type="pres">
      <dgm:prSet presAssocID="{F9D0DCC5-DE97-454D-988D-CCD37D953CF5}" presName="textNode" presStyleLbl="node1" presStyleIdx="0" presStyleCnt="4">
        <dgm:presLayoutVars>
          <dgm:bulletEnabled val="1"/>
        </dgm:presLayoutVars>
      </dgm:prSet>
      <dgm:spPr/>
    </dgm:pt>
    <dgm:pt modelId="{3337512B-CD70-4B5A-8C89-2D2AFDCA3F0B}" type="pres">
      <dgm:prSet presAssocID="{D0B3D476-896D-4E38-903C-A61D942C15A4}" presName="sibTrans" presStyleCnt="0"/>
      <dgm:spPr/>
    </dgm:pt>
    <dgm:pt modelId="{A96C47F1-B92A-4816-8BFD-F50F30049444}" type="pres">
      <dgm:prSet presAssocID="{50D0864B-C4DD-45B6-B2B5-65C71FA29219}" presName="textNode" presStyleLbl="node1" presStyleIdx="1" presStyleCnt="4">
        <dgm:presLayoutVars>
          <dgm:bulletEnabled val="1"/>
        </dgm:presLayoutVars>
      </dgm:prSet>
      <dgm:spPr/>
    </dgm:pt>
    <dgm:pt modelId="{99750FA2-88BE-4F64-A6AF-47A2117E3CD3}" type="pres">
      <dgm:prSet presAssocID="{AB3A9410-2A75-49F4-B67B-935053A7B79E}" presName="sibTrans" presStyleCnt="0"/>
      <dgm:spPr/>
    </dgm:pt>
    <dgm:pt modelId="{9AA07F5C-D8BE-4384-BFC0-F413512CD92E}" type="pres">
      <dgm:prSet presAssocID="{70B65DDB-CE54-4FD6-9C20-84BB110F334D}" presName="textNode" presStyleLbl="node1" presStyleIdx="2" presStyleCnt="4">
        <dgm:presLayoutVars>
          <dgm:bulletEnabled val="1"/>
        </dgm:presLayoutVars>
      </dgm:prSet>
      <dgm:spPr/>
    </dgm:pt>
    <dgm:pt modelId="{239DB5DD-773A-4D99-9D23-CA017D9E9A29}" type="pres">
      <dgm:prSet presAssocID="{A1EBD5E2-2F6A-4558-8023-E5A31CECB7CD}" presName="sibTrans" presStyleCnt="0"/>
      <dgm:spPr/>
    </dgm:pt>
    <dgm:pt modelId="{BC736855-2771-4AC4-BA2B-4D3B2E48BFB8}" type="pres">
      <dgm:prSet presAssocID="{A7821D59-DEE6-4774-91DB-5E2C3122EF5B}" presName="textNode" presStyleLbl="node1" presStyleIdx="3" presStyleCnt="4">
        <dgm:presLayoutVars>
          <dgm:bulletEnabled val="1"/>
        </dgm:presLayoutVars>
      </dgm:prSet>
      <dgm:spPr/>
    </dgm:pt>
  </dgm:ptLst>
  <dgm:cxnLst>
    <dgm:cxn modelId="{F7CAA01E-A977-4D59-898E-8BC9DAC111B2}" srcId="{89D8AE5B-68F7-4ED6-9F18-164590455F8F}" destId="{A7821D59-DEE6-4774-91DB-5E2C3122EF5B}" srcOrd="3" destOrd="0" parTransId="{61D2BDD3-BA1E-4E7B-A0E6-44ED57CBF0CD}" sibTransId="{6D6297CD-ABFA-47A2-94E0-EB71680FDF79}"/>
    <dgm:cxn modelId="{77CB472D-0DF9-406F-B148-6B00126BCD9A}" type="presOf" srcId="{50D0864B-C4DD-45B6-B2B5-65C71FA29219}" destId="{A96C47F1-B92A-4816-8BFD-F50F30049444}" srcOrd="0" destOrd="0" presId="urn:microsoft.com/office/officeart/2005/8/layout/hProcess9"/>
    <dgm:cxn modelId="{7498CA33-2F9D-45CD-8695-1696FB1CD976}" type="presOf" srcId="{F9D0DCC5-DE97-454D-988D-CCD37D953CF5}" destId="{76DE5EE8-9A51-4F3A-B552-5D17267F0BF8}" srcOrd="0" destOrd="0" presId="urn:microsoft.com/office/officeart/2005/8/layout/hProcess9"/>
    <dgm:cxn modelId="{C9927A36-E7D2-4C52-827F-14DB2034F501}" srcId="{89D8AE5B-68F7-4ED6-9F18-164590455F8F}" destId="{70B65DDB-CE54-4FD6-9C20-84BB110F334D}" srcOrd="2" destOrd="0" parTransId="{0715EEAE-C39A-43D8-ADC5-02ACBA7D4EBD}" sibTransId="{A1EBD5E2-2F6A-4558-8023-E5A31CECB7CD}"/>
    <dgm:cxn modelId="{F08F5B41-2630-481C-B9F2-8952BCFF305F}" srcId="{89D8AE5B-68F7-4ED6-9F18-164590455F8F}" destId="{F9D0DCC5-DE97-454D-988D-CCD37D953CF5}" srcOrd="0" destOrd="0" parTransId="{465E2964-62F1-4B4D-A6FC-9F2EE964251D}" sibTransId="{D0B3D476-896D-4E38-903C-A61D942C15A4}"/>
    <dgm:cxn modelId="{346CAAAD-5C65-419C-B003-8DC2193CED96}" type="presOf" srcId="{A7821D59-DEE6-4774-91DB-5E2C3122EF5B}" destId="{BC736855-2771-4AC4-BA2B-4D3B2E48BFB8}" srcOrd="0" destOrd="0" presId="urn:microsoft.com/office/officeart/2005/8/layout/hProcess9"/>
    <dgm:cxn modelId="{AF2F0CC8-2CD0-4BFC-A993-E1A06229FFAC}" type="presOf" srcId="{70B65DDB-CE54-4FD6-9C20-84BB110F334D}" destId="{9AA07F5C-D8BE-4384-BFC0-F413512CD92E}" srcOrd="0" destOrd="0" presId="urn:microsoft.com/office/officeart/2005/8/layout/hProcess9"/>
    <dgm:cxn modelId="{C0C3BBEE-ECB9-415E-96A1-723FD8B14DB0}" srcId="{89D8AE5B-68F7-4ED6-9F18-164590455F8F}" destId="{50D0864B-C4DD-45B6-B2B5-65C71FA29219}" srcOrd="1" destOrd="0" parTransId="{B4AC628F-874E-498E-A0DC-82E32B4ACCE3}" sibTransId="{AB3A9410-2A75-49F4-B67B-935053A7B79E}"/>
    <dgm:cxn modelId="{D42282F7-A126-4426-A008-1EA6850B1E62}" type="presOf" srcId="{89D8AE5B-68F7-4ED6-9F18-164590455F8F}" destId="{9410AB0E-E60B-4BC4-A738-01DD4C2EB4B5}" srcOrd="0" destOrd="0" presId="urn:microsoft.com/office/officeart/2005/8/layout/hProcess9"/>
    <dgm:cxn modelId="{DB9217FF-8597-438B-A8E6-D6C4F6D88A1C}" type="presParOf" srcId="{9410AB0E-E60B-4BC4-A738-01DD4C2EB4B5}" destId="{2AAA4538-A967-449C-8B68-9C9C290AB7AE}" srcOrd="0" destOrd="0" presId="urn:microsoft.com/office/officeart/2005/8/layout/hProcess9"/>
    <dgm:cxn modelId="{1002BC06-7B73-4234-888C-5FDB0DDE7F83}" type="presParOf" srcId="{9410AB0E-E60B-4BC4-A738-01DD4C2EB4B5}" destId="{4492CAAB-A626-473B-A4F1-4EE149EA4AB5}" srcOrd="1" destOrd="0" presId="urn:microsoft.com/office/officeart/2005/8/layout/hProcess9"/>
    <dgm:cxn modelId="{DD37DA54-6A7A-4357-9269-9824751F4AA2}" type="presParOf" srcId="{4492CAAB-A626-473B-A4F1-4EE149EA4AB5}" destId="{76DE5EE8-9A51-4F3A-B552-5D17267F0BF8}" srcOrd="0" destOrd="0" presId="urn:microsoft.com/office/officeart/2005/8/layout/hProcess9"/>
    <dgm:cxn modelId="{35F6A03E-21EF-428C-B21B-99D6D1599AB8}" type="presParOf" srcId="{4492CAAB-A626-473B-A4F1-4EE149EA4AB5}" destId="{3337512B-CD70-4B5A-8C89-2D2AFDCA3F0B}" srcOrd="1" destOrd="0" presId="urn:microsoft.com/office/officeart/2005/8/layout/hProcess9"/>
    <dgm:cxn modelId="{24A32754-F708-4F06-810A-13777AD1ED7E}" type="presParOf" srcId="{4492CAAB-A626-473B-A4F1-4EE149EA4AB5}" destId="{A96C47F1-B92A-4816-8BFD-F50F30049444}" srcOrd="2" destOrd="0" presId="urn:microsoft.com/office/officeart/2005/8/layout/hProcess9"/>
    <dgm:cxn modelId="{4614BAAA-D6AA-4388-8929-0C14BA5F31C7}" type="presParOf" srcId="{4492CAAB-A626-473B-A4F1-4EE149EA4AB5}" destId="{99750FA2-88BE-4F64-A6AF-47A2117E3CD3}" srcOrd="3" destOrd="0" presId="urn:microsoft.com/office/officeart/2005/8/layout/hProcess9"/>
    <dgm:cxn modelId="{DC72DB88-6D99-4F24-8D2A-8557086B876B}" type="presParOf" srcId="{4492CAAB-A626-473B-A4F1-4EE149EA4AB5}" destId="{9AA07F5C-D8BE-4384-BFC0-F413512CD92E}" srcOrd="4" destOrd="0" presId="urn:microsoft.com/office/officeart/2005/8/layout/hProcess9"/>
    <dgm:cxn modelId="{1F9BC5DB-C86D-49EB-AD23-BB46668B589A}" type="presParOf" srcId="{4492CAAB-A626-473B-A4F1-4EE149EA4AB5}" destId="{239DB5DD-773A-4D99-9D23-CA017D9E9A29}" srcOrd="5" destOrd="0" presId="urn:microsoft.com/office/officeart/2005/8/layout/hProcess9"/>
    <dgm:cxn modelId="{98AEE49E-A394-4519-AD1B-AA605A4BBE67}" type="presParOf" srcId="{4492CAAB-A626-473B-A4F1-4EE149EA4AB5}" destId="{BC736855-2771-4AC4-BA2B-4D3B2E48BFB8}" srcOrd="6"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6364B7A-11CF-4104-97FF-EA7E973DF2F9}" type="doc">
      <dgm:prSet loTypeId="urn:microsoft.com/office/officeart/2005/8/layout/pyramid2" loCatId="pyramid" qsTypeId="urn:microsoft.com/office/officeart/2005/8/quickstyle/simple3" qsCatId="simple" csTypeId="urn:microsoft.com/office/officeart/2005/8/colors/accent3_4" csCatId="accent3" phldr="1"/>
      <dgm:spPr/>
      <dgm:t>
        <a:bodyPr/>
        <a:lstStyle/>
        <a:p>
          <a:endParaRPr lang="en-US"/>
        </a:p>
      </dgm:t>
    </dgm:pt>
    <dgm:pt modelId="{8C94392A-3876-4A0B-8482-4FA9BA80E372}">
      <dgm:prSet/>
      <dgm:spPr>
        <a:ln>
          <a:solidFill>
            <a:schemeClr val="bg1">
              <a:lumMod val="50000"/>
            </a:schemeClr>
          </a:solidFill>
        </a:ln>
      </dgm:spPr>
      <dgm:t>
        <a:bodyPr/>
        <a:lstStyle/>
        <a:p>
          <a:pPr algn="just" rtl="0"/>
          <a:r>
            <a:rPr lang="en-US" dirty="0">
              <a:solidFill>
                <a:srgbClr val="0F5E99"/>
              </a:solidFill>
              <a:latin typeface="Trebuchet MS" panose="020B0603020202020204" pitchFamily="34" charset="0"/>
            </a:rPr>
            <a:t>Ensure professional judgement is not compromised</a:t>
          </a:r>
          <a:endParaRPr lang="en-IN" dirty="0">
            <a:solidFill>
              <a:srgbClr val="0F5E99"/>
            </a:solidFill>
            <a:latin typeface="Trebuchet MS" panose="020B0603020202020204" pitchFamily="34" charset="0"/>
          </a:endParaRPr>
        </a:p>
      </dgm:t>
    </dgm:pt>
    <dgm:pt modelId="{FAB76506-A5E8-423F-B4DA-84DB6101E979}" type="parTrans" cxnId="{A3CB1286-4984-4782-9EF5-0B751957F61A}">
      <dgm:prSet/>
      <dgm:spPr/>
      <dgm:t>
        <a:bodyPr/>
        <a:lstStyle/>
        <a:p>
          <a:endParaRPr lang="en-US">
            <a:latin typeface="Trebuchet MS" panose="020B0603020202020204" pitchFamily="34" charset="0"/>
          </a:endParaRPr>
        </a:p>
      </dgm:t>
    </dgm:pt>
    <dgm:pt modelId="{3F3FF64E-FB42-44D7-A0DD-6BB2CBBF6CF0}" type="sibTrans" cxnId="{A3CB1286-4984-4782-9EF5-0B751957F61A}">
      <dgm:prSet/>
      <dgm:spPr/>
      <dgm:t>
        <a:bodyPr/>
        <a:lstStyle/>
        <a:p>
          <a:endParaRPr lang="en-US">
            <a:latin typeface="Trebuchet MS" panose="020B0603020202020204" pitchFamily="34" charset="0"/>
          </a:endParaRPr>
        </a:p>
      </dgm:t>
    </dgm:pt>
    <dgm:pt modelId="{7A171735-6232-4B52-9ECC-30606DAA0A39}">
      <dgm:prSet/>
      <dgm:spPr>
        <a:ln>
          <a:solidFill>
            <a:schemeClr val="bg1">
              <a:lumMod val="50000"/>
            </a:schemeClr>
          </a:solidFill>
        </a:ln>
      </dgm:spPr>
      <dgm:t>
        <a:bodyPr/>
        <a:lstStyle/>
        <a:p>
          <a:pPr algn="just" rtl="0"/>
          <a:r>
            <a:rPr lang="en-US">
              <a:solidFill>
                <a:srgbClr val="0F5E99"/>
              </a:solidFill>
              <a:latin typeface="Trebuchet MS" panose="020B0603020202020204" pitchFamily="34" charset="0"/>
            </a:rPr>
            <a:t>Extent of conflict</a:t>
          </a:r>
          <a:endParaRPr lang="en-IN">
            <a:solidFill>
              <a:srgbClr val="0F5E99"/>
            </a:solidFill>
            <a:latin typeface="Trebuchet MS" panose="020B0603020202020204" pitchFamily="34" charset="0"/>
          </a:endParaRPr>
        </a:p>
      </dgm:t>
    </dgm:pt>
    <dgm:pt modelId="{ADC6C721-6148-4429-A37E-1748367B8E8E}" type="parTrans" cxnId="{9F6C2718-8C6D-456E-943F-49E939D75498}">
      <dgm:prSet/>
      <dgm:spPr/>
      <dgm:t>
        <a:bodyPr/>
        <a:lstStyle/>
        <a:p>
          <a:endParaRPr lang="en-US">
            <a:latin typeface="Trebuchet MS" panose="020B0603020202020204" pitchFamily="34" charset="0"/>
          </a:endParaRPr>
        </a:p>
      </dgm:t>
    </dgm:pt>
    <dgm:pt modelId="{70F18F99-553A-4731-A8FD-89CD5CABAC06}" type="sibTrans" cxnId="{9F6C2718-8C6D-456E-943F-49E939D75498}">
      <dgm:prSet/>
      <dgm:spPr/>
      <dgm:t>
        <a:bodyPr/>
        <a:lstStyle/>
        <a:p>
          <a:endParaRPr lang="en-US">
            <a:latin typeface="Trebuchet MS" panose="020B0603020202020204" pitchFamily="34" charset="0"/>
          </a:endParaRPr>
        </a:p>
      </dgm:t>
    </dgm:pt>
    <dgm:pt modelId="{BCC29219-05B3-4664-958B-A118C3D3D8A9}">
      <dgm:prSet/>
      <dgm:spPr>
        <a:ln>
          <a:solidFill>
            <a:schemeClr val="bg1">
              <a:lumMod val="50000"/>
            </a:schemeClr>
          </a:solidFill>
        </a:ln>
      </dgm:spPr>
      <dgm:t>
        <a:bodyPr/>
        <a:lstStyle/>
        <a:p>
          <a:pPr algn="just" rtl="0"/>
          <a:r>
            <a:rPr lang="en-US" dirty="0">
              <a:solidFill>
                <a:srgbClr val="0F5E99"/>
              </a:solidFill>
              <a:latin typeface="Trebuchet MS" panose="020B0603020202020204" pitchFamily="34" charset="0"/>
            </a:rPr>
            <a:t>Improper for actuary to provide actuarial service</a:t>
          </a:r>
          <a:endParaRPr lang="en-IN" dirty="0">
            <a:solidFill>
              <a:srgbClr val="0F5E99"/>
            </a:solidFill>
            <a:latin typeface="Trebuchet MS" panose="020B0603020202020204" pitchFamily="34" charset="0"/>
          </a:endParaRPr>
        </a:p>
      </dgm:t>
    </dgm:pt>
    <dgm:pt modelId="{3C946270-45EB-4B57-959B-DD6A04E26EBF}" type="parTrans" cxnId="{545AB70C-36AA-49AE-8E87-4921AC8324AB}">
      <dgm:prSet/>
      <dgm:spPr/>
      <dgm:t>
        <a:bodyPr/>
        <a:lstStyle/>
        <a:p>
          <a:endParaRPr lang="en-US">
            <a:latin typeface="Trebuchet MS" panose="020B0603020202020204" pitchFamily="34" charset="0"/>
          </a:endParaRPr>
        </a:p>
      </dgm:t>
    </dgm:pt>
    <dgm:pt modelId="{EA6DEBC0-F44C-4508-99BE-CC7A6086B3C0}" type="sibTrans" cxnId="{545AB70C-36AA-49AE-8E87-4921AC8324AB}">
      <dgm:prSet/>
      <dgm:spPr/>
      <dgm:t>
        <a:bodyPr/>
        <a:lstStyle/>
        <a:p>
          <a:endParaRPr lang="en-US">
            <a:latin typeface="Trebuchet MS" panose="020B0603020202020204" pitchFamily="34" charset="0"/>
          </a:endParaRPr>
        </a:p>
      </dgm:t>
    </dgm:pt>
    <dgm:pt modelId="{5F1A7815-983A-4AB2-AEEE-8A541A1834CE}">
      <dgm:prSet/>
      <dgm:spPr>
        <a:ln>
          <a:solidFill>
            <a:schemeClr val="bg1">
              <a:lumMod val="50000"/>
            </a:schemeClr>
          </a:solidFill>
        </a:ln>
      </dgm:spPr>
      <dgm:t>
        <a:bodyPr/>
        <a:lstStyle/>
        <a:p>
          <a:pPr algn="just" rtl="0"/>
          <a:r>
            <a:rPr lang="en-US" dirty="0">
              <a:solidFill>
                <a:srgbClr val="0F5E99"/>
              </a:solidFill>
              <a:latin typeface="Trebuchet MS" panose="020B0603020202020204" pitchFamily="34" charset="0"/>
            </a:rPr>
            <a:t>Actuarial firm has any financial interest in assignment</a:t>
          </a:r>
          <a:endParaRPr lang="en-IN" dirty="0">
            <a:solidFill>
              <a:srgbClr val="0F5E99"/>
            </a:solidFill>
            <a:latin typeface="Trebuchet MS" panose="020B0603020202020204" pitchFamily="34" charset="0"/>
          </a:endParaRPr>
        </a:p>
      </dgm:t>
    </dgm:pt>
    <dgm:pt modelId="{6C6EE3E5-2D60-48B6-A98D-CA2714168091}" type="parTrans" cxnId="{0A3813E5-69B7-4C57-BCA9-A6366F380964}">
      <dgm:prSet/>
      <dgm:spPr/>
      <dgm:t>
        <a:bodyPr/>
        <a:lstStyle/>
        <a:p>
          <a:endParaRPr lang="en-US">
            <a:latin typeface="Trebuchet MS" panose="020B0603020202020204" pitchFamily="34" charset="0"/>
          </a:endParaRPr>
        </a:p>
      </dgm:t>
    </dgm:pt>
    <dgm:pt modelId="{17249E26-8EDF-43CB-878B-FC2C898CC240}" type="sibTrans" cxnId="{0A3813E5-69B7-4C57-BCA9-A6366F380964}">
      <dgm:prSet/>
      <dgm:spPr/>
      <dgm:t>
        <a:bodyPr/>
        <a:lstStyle/>
        <a:p>
          <a:endParaRPr lang="en-US">
            <a:latin typeface="Trebuchet MS" panose="020B0603020202020204" pitchFamily="34" charset="0"/>
          </a:endParaRPr>
        </a:p>
      </dgm:t>
    </dgm:pt>
    <dgm:pt modelId="{AA2D0604-EFCC-4BF8-AFE3-1403E5249181}">
      <dgm:prSet/>
      <dgm:spPr>
        <a:ln>
          <a:solidFill>
            <a:schemeClr val="bg1">
              <a:lumMod val="50000"/>
            </a:schemeClr>
          </a:solidFill>
        </a:ln>
      </dgm:spPr>
      <dgm:t>
        <a:bodyPr/>
        <a:lstStyle/>
        <a:p>
          <a:pPr algn="just" rtl="0"/>
          <a:r>
            <a:rPr lang="en-US" dirty="0">
              <a:solidFill>
                <a:srgbClr val="0F5E99"/>
              </a:solidFill>
              <a:latin typeface="Trebuchet MS" panose="020B0603020202020204" pitchFamily="34" charset="0"/>
            </a:rPr>
            <a:t>Financial rewards not larger than professional time spent</a:t>
          </a:r>
          <a:endParaRPr lang="en-IN" dirty="0">
            <a:solidFill>
              <a:srgbClr val="0F5E99"/>
            </a:solidFill>
            <a:latin typeface="Trebuchet MS" panose="020B0603020202020204" pitchFamily="34" charset="0"/>
          </a:endParaRPr>
        </a:p>
      </dgm:t>
    </dgm:pt>
    <dgm:pt modelId="{B410006E-0264-459F-A69F-F3EDD9215AAD}" type="parTrans" cxnId="{9ED0E967-0B5C-432A-9E7E-8C68F964AE18}">
      <dgm:prSet/>
      <dgm:spPr/>
      <dgm:t>
        <a:bodyPr/>
        <a:lstStyle/>
        <a:p>
          <a:endParaRPr lang="en-US">
            <a:latin typeface="Trebuchet MS" panose="020B0603020202020204" pitchFamily="34" charset="0"/>
          </a:endParaRPr>
        </a:p>
      </dgm:t>
    </dgm:pt>
    <dgm:pt modelId="{3C2D3855-DA92-43A3-BD9C-CEE8C469A198}" type="sibTrans" cxnId="{9ED0E967-0B5C-432A-9E7E-8C68F964AE18}">
      <dgm:prSet/>
      <dgm:spPr/>
      <dgm:t>
        <a:bodyPr/>
        <a:lstStyle/>
        <a:p>
          <a:endParaRPr lang="en-US">
            <a:latin typeface="Trebuchet MS" panose="020B0603020202020204" pitchFamily="34" charset="0"/>
          </a:endParaRPr>
        </a:p>
      </dgm:t>
    </dgm:pt>
    <dgm:pt modelId="{2B28C11E-63D6-43E9-A64D-6A6C9DD4F254}" type="pres">
      <dgm:prSet presAssocID="{A6364B7A-11CF-4104-97FF-EA7E973DF2F9}" presName="compositeShape" presStyleCnt="0">
        <dgm:presLayoutVars>
          <dgm:dir/>
          <dgm:resizeHandles/>
        </dgm:presLayoutVars>
      </dgm:prSet>
      <dgm:spPr/>
    </dgm:pt>
    <dgm:pt modelId="{A903E3C4-07AD-42F7-B033-B0C59B670FA6}" type="pres">
      <dgm:prSet presAssocID="{A6364B7A-11CF-4104-97FF-EA7E973DF2F9}" presName="pyramid" presStyleLbl="node1" presStyleIdx="0" presStyleCnt="1"/>
      <dgm:spPr/>
    </dgm:pt>
    <dgm:pt modelId="{9C7553AC-28D3-473C-86BC-D37987C86117}" type="pres">
      <dgm:prSet presAssocID="{A6364B7A-11CF-4104-97FF-EA7E973DF2F9}" presName="theList" presStyleCnt="0"/>
      <dgm:spPr/>
    </dgm:pt>
    <dgm:pt modelId="{4408E2E4-E1DE-4E0C-A36D-2D7EE23DC115}" type="pres">
      <dgm:prSet presAssocID="{8C94392A-3876-4A0B-8482-4FA9BA80E372}" presName="aNode" presStyleLbl="fgAcc1" presStyleIdx="0" presStyleCnt="5" custScaleX="189095">
        <dgm:presLayoutVars>
          <dgm:bulletEnabled val="1"/>
        </dgm:presLayoutVars>
      </dgm:prSet>
      <dgm:spPr/>
    </dgm:pt>
    <dgm:pt modelId="{3B5ADED4-E1CA-478D-B693-2A5904F087C3}" type="pres">
      <dgm:prSet presAssocID="{8C94392A-3876-4A0B-8482-4FA9BA80E372}" presName="aSpace" presStyleCnt="0"/>
      <dgm:spPr/>
    </dgm:pt>
    <dgm:pt modelId="{F358626B-CFFA-43F0-99A1-9DD006C781F5}" type="pres">
      <dgm:prSet presAssocID="{7A171735-6232-4B52-9ECC-30606DAA0A39}" presName="aNode" presStyleLbl="fgAcc1" presStyleIdx="1" presStyleCnt="5" custScaleX="189095">
        <dgm:presLayoutVars>
          <dgm:bulletEnabled val="1"/>
        </dgm:presLayoutVars>
      </dgm:prSet>
      <dgm:spPr/>
    </dgm:pt>
    <dgm:pt modelId="{B71AD66C-FAAF-4C3B-9DC6-B0C1D7D7F9A7}" type="pres">
      <dgm:prSet presAssocID="{7A171735-6232-4B52-9ECC-30606DAA0A39}" presName="aSpace" presStyleCnt="0"/>
      <dgm:spPr/>
    </dgm:pt>
    <dgm:pt modelId="{83DCDAEF-ABAB-4634-A153-EC5FA4921093}" type="pres">
      <dgm:prSet presAssocID="{BCC29219-05B3-4664-958B-A118C3D3D8A9}" presName="aNode" presStyleLbl="fgAcc1" presStyleIdx="2" presStyleCnt="5" custScaleX="189095">
        <dgm:presLayoutVars>
          <dgm:bulletEnabled val="1"/>
        </dgm:presLayoutVars>
      </dgm:prSet>
      <dgm:spPr/>
    </dgm:pt>
    <dgm:pt modelId="{5035F4E6-DEAC-46FE-B0FF-CA45878A11ED}" type="pres">
      <dgm:prSet presAssocID="{BCC29219-05B3-4664-958B-A118C3D3D8A9}" presName="aSpace" presStyleCnt="0"/>
      <dgm:spPr/>
    </dgm:pt>
    <dgm:pt modelId="{65494DF1-6ECB-4193-9538-C2B250475DD5}" type="pres">
      <dgm:prSet presAssocID="{5F1A7815-983A-4AB2-AEEE-8A541A1834CE}" presName="aNode" presStyleLbl="fgAcc1" presStyleIdx="3" presStyleCnt="5" custScaleX="189095">
        <dgm:presLayoutVars>
          <dgm:bulletEnabled val="1"/>
        </dgm:presLayoutVars>
      </dgm:prSet>
      <dgm:spPr/>
    </dgm:pt>
    <dgm:pt modelId="{0069B5FA-24B7-45B2-800B-A41636B5C23C}" type="pres">
      <dgm:prSet presAssocID="{5F1A7815-983A-4AB2-AEEE-8A541A1834CE}" presName="aSpace" presStyleCnt="0"/>
      <dgm:spPr/>
    </dgm:pt>
    <dgm:pt modelId="{058E48E3-2D67-4531-A8C4-795864C0BD5E}" type="pres">
      <dgm:prSet presAssocID="{AA2D0604-EFCC-4BF8-AFE3-1403E5249181}" presName="aNode" presStyleLbl="fgAcc1" presStyleIdx="4" presStyleCnt="5" custScaleX="189095">
        <dgm:presLayoutVars>
          <dgm:bulletEnabled val="1"/>
        </dgm:presLayoutVars>
      </dgm:prSet>
      <dgm:spPr/>
    </dgm:pt>
    <dgm:pt modelId="{7648906F-038F-41D2-AFDC-1C18B7903172}" type="pres">
      <dgm:prSet presAssocID="{AA2D0604-EFCC-4BF8-AFE3-1403E5249181}" presName="aSpace" presStyleCnt="0"/>
      <dgm:spPr/>
    </dgm:pt>
  </dgm:ptLst>
  <dgm:cxnLst>
    <dgm:cxn modelId="{545AB70C-36AA-49AE-8E87-4921AC8324AB}" srcId="{A6364B7A-11CF-4104-97FF-EA7E973DF2F9}" destId="{BCC29219-05B3-4664-958B-A118C3D3D8A9}" srcOrd="2" destOrd="0" parTransId="{3C946270-45EB-4B57-959B-DD6A04E26EBF}" sibTransId="{EA6DEBC0-F44C-4508-99BE-CC7A6086B3C0}"/>
    <dgm:cxn modelId="{6B54630D-EC81-4429-B68C-4B9DCF48F65E}" type="presOf" srcId="{8C94392A-3876-4A0B-8482-4FA9BA80E372}" destId="{4408E2E4-E1DE-4E0C-A36D-2D7EE23DC115}" srcOrd="0" destOrd="0" presId="urn:microsoft.com/office/officeart/2005/8/layout/pyramid2"/>
    <dgm:cxn modelId="{9F6C2718-8C6D-456E-943F-49E939D75498}" srcId="{A6364B7A-11CF-4104-97FF-EA7E973DF2F9}" destId="{7A171735-6232-4B52-9ECC-30606DAA0A39}" srcOrd="1" destOrd="0" parTransId="{ADC6C721-6148-4429-A37E-1748367B8E8E}" sibTransId="{70F18F99-553A-4731-A8FD-89CD5CABAC06}"/>
    <dgm:cxn modelId="{9E1AC927-AEDA-462A-82EC-82117A4B9EA2}" type="presOf" srcId="{5F1A7815-983A-4AB2-AEEE-8A541A1834CE}" destId="{65494DF1-6ECB-4193-9538-C2B250475DD5}" srcOrd="0" destOrd="0" presId="urn:microsoft.com/office/officeart/2005/8/layout/pyramid2"/>
    <dgm:cxn modelId="{9ED0E967-0B5C-432A-9E7E-8C68F964AE18}" srcId="{A6364B7A-11CF-4104-97FF-EA7E973DF2F9}" destId="{AA2D0604-EFCC-4BF8-AFE3-1403E5249181}" srcOrd="4" destOrd="0" parTransId="{B410006E-0264-459F-A69F-F3EDD9215AAD}" sibTransId="{3C2D3855-DA92-43A3-BD9C-CEE8C469A198}"/>
    <dgm:cxn modelId="{DD78F876-73D2-4D77-B8F7-1234DF630593}" type="presOf" srcId="{BCC29219-05B3-4664-958B-A118C3D3D8A9}" destId="{83DCDAEF-ABAB-4634-A153-EC5FA4921093}" srcOrd="0" destOrd="0" presId="urn:microsoft.com/office/officeart/2005/8/layout/pyramid2"/>
    <dgm:cxn modelId="{635E607A-BC71-4BAB-B1D1-45DF65953577}" type="presOf" srcId="{A6364B7A-11CF-4104-97FF-EA7E973DF2F9}" destId="{2B28C11E-63D6-43E9-A64D-6A6C9DD4F254}" srcOrd="0" destOrd="0" presId="urn:microsoft.com/office/officeart/2005/8/layout/pyramid2"/>
    <dgm:cxn modelId="{A3CB1286-4984-4782-9EF5-0B751957F61A}" srcId="{A6364B7A-11CF-4104-97FF-EA7E973DF2F9}" destId="{8C94392A-3876-4A0B-8482-4FA9BA80E372}" srcOrd="0" destOrd="0" parTransId="{FAB76506-A5E8-423F-B4DA-84DB6101E979}" sibTransId="{3F3FF64E-FB42-44D7-A0DD-6BB2CBBF6CF0}"/>
    <dgm:cxn modelId="{51E30CAC-2D35-4BD5-8229-54C6BB06AE0F}" type="presOf" srcId="{AA2D0604-EFCC-4BF8-AFE3-1403E5249181}" destId="{058E48E3-2D67-4531-A8C4-795864C0BD5E}" srcOrd="0" destOrd="0" presId="urn:microsoft.com/office/officeart/2005/8/layout/pyramid2"/>
    <dgm:cxn modelId="{20A159DB-0626-4E95-8996-76AD916E5F28}" type="presOf" srcId="{7A171735-6232-4B52-9ECC-30606DAA0A39}" destId="{F358626B-CFFA-43F0-99A1-9DD006C781F5}" srcOrd="0" destOrd="0" presId="urn:microsoft.com/office/officeart/2005/8/layout/pyramid2"/>
    <dgm:cxn modelId="{0A3813E5-69B7-4C57-BCA9-A6366F380964}" srcId="{A6364B7A-11CF-4104-97FF-EA7E973DF2F9}" destId="{5F1A7815-983A-4AB2-AEEE-8A541A1834CE}" srcOrd="3" destOrd="0" parTransId="{6C6EE3E5-2D60-48B6-A98D-CA2714168091}" sibTransId="{17249E26-8EDF-43CB-878B-FC2C898CC240}"/>
    <dgm:cxn modelId="{8DA5F28A-93C6-4D4F-9527-9FD7FFFD0E3F}" type="presParOf" srcId="{2B28C11E-63D6-43E9-A64D-6A6C9DD4F254}" destId="{A903E3C4-07AD-42F7-B033-B0C59B670FA6}" srcOrd="0" destOrd="0" presId="urn:microsoft.com/office/officeart/2005/8/layout/pyramid2"/>
    <dgm:cxn modelId="{3E35DF7C-3921-42CE-ABA7-8D584B9606ED}" type="presParOf" srcId="{2B28C11E-63D6-43E9-A64D-6A6C9DD4F254}" destId="{9C7553AC-28D3-473C-86BC-D37987C86117}" srcOrd="1" destOrd="0" presId="urn:microsoft.com/office/officeart/2005/8/layout/pyramid2"/>
    <dgm:cxn modelId="{1316D020-C9A2-4DFD-8503-1A189E0B1EA4}" type="presParOf" srcId="{9C7553AC-28D3-473C-86BC-D37987C86117}" destId="{4408E2E4-E1DE-4E0C-A36D-2D7EE23DC115}" srcOrd="0" destOrd="0" presId="urn:microsoft.com/office/officeart/2005/8/layout/pyramid2"/>
    <dgm:cxn modelId="{87DC0255-15A7-450C-AFB5-4E67FDCFB8A1}" type="presParOf" srcId="{9C7553AC-28D3-473C-86BC-D37987C86117}" destId="{3B5ADED4-E1CA-478D-B693-2A5904F087C3}" srcOrd="1" destOrd="0" presId="urn:microsoft.com/office/officeart/2005/8/layout/pyramid2"/>
    <dgm:cxn modelId="{CD56F1D1-141A-4C12-91A5-09F52CCAD76D}" type="presParOf" srcId="{9C7553AC-28D3-473C-86BC-D37987C86117}" destId="{F358626B-CFFA-43F0-99A1-9DD006C781F5}" srcOrd="2" destOrd="0" presId="urn:microsoft.com/office/officeart/2005/8/layout/pyramid2"/>
    <dgm:cxn modelId="{075CE60F-A4E4-4C5A-81BE-3DB9EBC4A540}" type="presParOf" srcId="{9C7553AC-28D3-473C-86BC-D37987C86117}" destId="{B71AD66C-FAAF-4C3B-9DC6-B0C1D7D7F9A7}" srcOrd="3" destOrd="0" presId="urn:microsoft.com/office/officeart/2005/8/layout/pyramid2"/>
    <dgm:cxn modelId="{7D958885-A67F-478A-AFC4-0FC73A87D176}" type="presParOf" srcId="{9C7553AC-28D3-473C-86BC-D37987C86117}" destId="{83DCDAEF-ABAB-4634-A153-EC5FA4921093}" srcOrd="4" destOrd="0" presId="urn:microsoft.com/office/officeart/2005/8/layout/pyramid2"/>
    <dgm:cxn modelId="{DB33518C-D53D-47BB-A2D6-0102ADB8E2B3}" type="presParOf" srcId="{9C7553AC-28D3-473C-86BC-D37987C86117}" destId="{5035F4E6-DEAC-46FE-B0FF-CA45878A11ED}" srcOrd="5" destOrd="0" presId="urn:microsoft.com/office/officeart/2005/8/layout/pyramid2"/>
    <dgm:cxn modelId="{5F4A181E-17C8-4FA3-9887-08E644BEF814}" type="presParOf" srcId="{9C7553AC-28D3-473C-86BC-D37987C86117}" destId="{65494DF1-6ECB-4193-9538-C2B250475DD5}" srcOrd="6" destOrd="0" presId="urn:microsoft.com/office/officeart/2005/8/layout/pyramid2"/>
    <dgm:cxn modelId="{C420EB16-EB40-414B-89D8-69ADDA479DD6}" type="presParOf" srcId="{9C7553AC-28D3-473C-86BC-D37987C86117}" destId="{0069B5FA-24B7-45B2-800B-A41636B5C23C}" srcOrd="7" destOrd="0" presId="urn:microsoft.com/office/officeart/2005/8/layout/pyramid2"/>
    <dgm:cxn modelId="{23128305-BF53-4658-8077-5A6C7D912C21}" type="presParOf" srcId="{9C7553AC-28D3-473C-86BC-D37987C86117}" destId="{058E48E3-2D67-4531-A8C4-795864C0BD5E}" srcOrd="8" destOrd="0" presId="urn:microsoft.com/office/officeart/2005/8/layout/pyramid2"/>
    <dgm:cxn modelId="{8667E6AF-58F4-44E2-B470-72F19A121D91}" type="presParOf" srcId="{9C7553AC-28D3-473C-86BC-D37987C86117}" destId="{7648906F-038F-41D2-AFDC-1C18B7903172}" srcOrd="9" destOrd="0" presId="urn:microsoft.com/office/officeart/2005/8/layout/pyramid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AA7D04-1412-49D1-A0F0-C2958ED61494}"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87E9AEE5-B1F9-4190-967A-1CAD5B16E156}">
      <dgm:prSet phldrT="[Text]"/>
      <dgm:spPr>
        <a:solidFill>
          <a:schemeClr val="bg1">
            <a:lumMod val="50000"/>
          </a:schemeClr>
        </a:solidFill>
      </dgm:spPr>
      <dgm:t>
        <a:bodyPr/>
        <a:lstStyle/>
        <a:p>
          <a:r>
            <a:rPr lang="en-US" dirty="0">
              <a:latin typeface="Trebuchet MS" panose="020B0603020202020204" pitchFamily="34" charset="0"/>
            </a:rPr>
            <a:t>Key Stakeholders</a:t>
          </a:r>
        </a:p>
      </dgm:t>
    </dgm:pt>
    <dgm:pt modelId="{9C8F1FA5-4F77-4337-AA41-F7A037B2C623}" type="parTrans" cxnId="{ED08CC9D-CEF0-48F0-9EAD-333555677859}">
      <dgm:prSet/>
      <dgm:spPr/>
      <dgm:t>
        <a:bodyPr/>
        <a:lstStyle/>
        <a:p>
          <a:endParaRPr lang="en-US">
            <a:latin typeface="Trebuchet MS" panose="020B0603020202020204" pitchFamily="34" charset="0"/>
          </a:endParaRPr>
        </a:p>
      </dgm:t>
    </dgm:pt>
    <dgm:pt modelId="{01A6541E-4045-4969-AC44-185B059B0D94}" type="sibTrans" cxnId="{ED08CC9D-CEF0-48F0-9EAD-333555677859}">
      <dgm:prSet/>
      <dgm:spPr/>
      <dgm:t>
        <a:bodyPr/>
        <a:lstStyle/>
        <a:p>
          <a:endParaRPr lang="en-US">
            <a:latin typeface="Trebuchet MS" panose="020B0603020202020204" pitchFamily="34" charset="0"/>
          </a:endParaRPr>
        </a:p>
      </dgm:t>
    </dgm:pt>
    <dgm:pt modelId="{5AD8C0AA-7037-47AF-994F-9BE692302E18}">
      <dgm:prSet phldrT="[Text]"/>
      <dgm:spPr>
        <a:solidFill>
          <a:srgbClr val="14649F"/>
        </a:solidFill>
      </dgm:spPr>
      <dgm:t>
        <a:bodyPr/>
        <a:lstStyle/>
        <a:p>
          <a:r>
            <a:rPr lang="en-US" dirty="0">
              <a:latin typeface="Trebuchet MS" panose="020B0603020202020204" pitchFamily="34" charset="0"/>
            </a:rPr>
            <a:t>Venture Capital Firm</a:t>
          </a:r>
        </a:p>
      </dgm:t>
    </dgm:pt>
    <dgm:pt modelId="{B5D12C22-C165-434C-8FDB-759AD8B95152}" type="parTrans" cxnId="{B40DE630-7368-4423-9405-A8962F1903D1}">
      <dgm:prSet/>
      <dgm:spPr/>
      <dgm:t>
        <a:bodyPr/>
        <a:lstStyle/>
        <a:p>
          <a:endParaRPr lang="en-US">
            <a:latin typeface="Trebuchet MS" panose="020B0603020202020204" pitchFamily="34" charset="0"/>
          </a:endParaRPr>
        </a:p>
      </dgm:t>
    </dgm:pt>
    <dgm:pt modelId="{021D037D-D485-4248-AAF9-E9C27E783A80}" type="sibTrans" cxnId="{B40DE630-7368-4423-9405-A8962F1903D1}">
      <dgm:prSet/>
      <dgm:spPr/>
      <dgm:t>
        <a:bodyPr/>
        <a:lstStyle/>
        <a:p>
          <a:endParaRPr lang="en-US">
            <a:latin typeface="Trebuchet MS" panose="020B0603020202020204" pitchFamily="34" charset="0"/>
          </a:endParaRPr>
        </a:p>
      </dgm:t>
    </dgm:pt>
    <dgm:pt modelId="{E61FFDB8-5B53-467A-9350-826D47FFFA8D}">
      <dgm:prSet phldrT="[Text]"/>
      <dgm:spPr>
        <a:solidFill>
          <a:srgbClr val="14649F"/>
        </a:solidFill>
      </dgm:spPr>
      <dgm:t>
        <a:bodyPr/>
        <a:lstStyle/>
        <a:p>
          <a:r>
            <a:rPr lang="en-US" dirty="0">
              <a:latin typeface="Trebuchet MS" panose="020B0603020202020204" pitchFamily="34" charset="0"/>
            </a:rPr>
            <a:t>Health Ins. Co.</a:t>
          </a:r>
        </a:p>
      </dgm:t>
    </dgm:pt>
    <dgm:pt modelId="{CE24B9A6-CE8D-48CA-A9FF-AD7E7438BAC2}" type="parTrans" cxnId="{432CCEC8-5818-4B94-AC3D-414BD5F1F3F8}">
      <dgm:prSet/>
      <dgm:spPr/>
      <dgm:t>
        <a:bodyPr/>
        <a:lstStyle/>
        <a:p>
          <a:endParaRPr lang="en-US">
            <a:latin typeface="Trebuchet MS" panose="020B0603020202020204" pitchFamily="34" charset="0"/>
          </a:endParaRPr>
        </a:p>
      </dgm:t>
    </dgm:pt>
    <dgm:pt modelId="{2225D526-8A5D-4391-A17F-966757C749DB}" type="sibTrans" cxnId="{432CCEC8-5818-4B94-AC3D-414BD5F1F3F8}">
      <dgm:prSet/>
      <dgm:spPr/>
      <dgm:t>
        <a:bodyPr/>
        <a:lstStyle/>
        <a:p>
          <a:endParaRPr lang="en-US">
            <a:latin typeface="Trebuchet MS" panose="020B0603020202020204" pitchFamily="34" charset="0"/>
          </a:endParaRPr>
        </a:p>
      </dgm:t>
    </dgm:pt>
    <dgm:pt modelId="{C23CB810-7A06-4392-AD07-1D9B6DEA5A2B}">
      <dgm:prSet phldrT="[Text]"/>
      <dgm:spPr>
        <a:solidFill>
          <a:srgbClr val="14649F"/>
        </a:solidFill>
      </dgm:spPr>
      <dgm:t>
        <a:bodyPr/>
        <a:lstStyle/>
        <a:p>
          <a:r>
            <a:rPr lang="en-US" dirty="0">
              <a:latin typeface="Trebuchet MS" panose="020B0603020202020204" pitchFamily="34" charset="0"/>
            </a:rPr>
            <a:t>Policyholders</a:t>
          </a:r>
        </a:p>
      </dgm:t>
    </dgm:pt>
    <dgm:pt modelId="{83FEE5F0-6AB4-4B59-A42C-C428380C6CCE}" type="parTrans" cxnId="{A6CF8285-07E3-4967-B06E-C948D16B71E6}">
      <dgm:prSet/>
      <dgm:spPr/>
      <dgm:t>
        <a:bodyPr/>
        <a:lstStyle/>
        <a:p>
          <a:endParaRPr lang="en-US">
            <a:latin typeface="Trebuchet MS" panose="020B0603020202020204" pitchFamily="34" charset="0"/>
          </a:endParaRPr>
        </a:p>
      </dgm:t>
    </dgm:pt>
    <dgm:pt modelId="{44E5EC90-797F-4E01-AA88-F5F58DCF41A8}" type="sibTrans" cxnId="{A6CF8285-07E3-4967-B06E-C948D16B71E6}">
      <dgm:prSet/>
      <dgm:spPr/>
      <dgm:t>
        <a:bodyPr/>
        <a:lstStyle/>
        <a:p>
          <a:endParaRPr lang="en-US">
            <a:latin typeface="Trebuchet MS" panose="020B0603020202020204" pitchFamily="34" charset="0"/>
          </a:endParaRPr>
        </a:p>
      </dgm:t>
    </dgm:pt>
    <dgm:pt modelId="{4EBEFC93-9816-4CBA-8174-1D2ADE095F1D}">
      <dgm:prSet phldrT="[Text]"/>
      <dgm:spPr>
        <a:solidFill>
          <a:srgbClr val="14649F"/>
        </a:solidFill>
      </dgm:spPr>
      <dgm:t>
        <a:bodyPr/>
        <a:lstStyle/>
        <a:p>
          <a:r>
            <a:rPr lang="en-US" dirty="0">
              <a:latin typeface="Trebuchet MS" panose="020B0603020202020204" pitchFamily="34" charset="0"/>
            </a:rPr>
            <a:t>Auditors</a:t>
          </a:r>
        </a:p>
      </dgm:t>
    </dgm:pt>
    <dgm:pt modelId="{F043B3BD-8B54-4B8E-B5F4-46AA8F4E0DC6}" type="parTrans" cxnId="{4332AD2B-569F-48CD-BEEA-ADC39DE1F05C}">
      <dgm:prSet/>
      <dgm:spPr/>
      <dgm:t>
        <a:bodyPr/>
        <a:lstStyle/>
        <a:p>
          <a:endParaRPr lang="en-US">
            <a:latin typeface="Trebuchet MS" panose="020B0603020202020204" pitchFamily="34" charset="0"/>
          </a:endParaRPr>
        </a:p>
      </dgm:t>
    </dgm:pt>
    <dgm:pt modelId="{1F07F305-D2C0-46DF-98AF-E5B711C10A47}" type="sibTrans" cxnId="{4332AD2B-569F-48CD-BEEA-ADC39DE1F05C}">
      <dgm:prSet/>
      <dgm:spPr/>
      <dgm:t>
        <a:bodyPr/>
        <a:lstStyle/>
        <a:p>
          <a:endParaRPr lang="en-US">
            <a:latin typeface="Trebuchet MS" panose="020B0603020202020204" pitchFamily="34" charset="0"/>
          </a:endParaRPr>
        </a:p>
      </dgm:t>
    </dgm:pt>
    <dgm:pt modelId="{20DDFDDB-F581-496B-AA23-C532C4CF5769}">
      <dgm:prSet phldrT="[Text]"/>
      <dgm:spPr>
        <a:solidFill>
          <a:srgbClr val="14649F"/>
        </a:solidFill>
      </dgm:spPr>
      <dgm:t>
        <a:bodyPr/>
        <a:lstStyle/>
        <a:p>
          <a:r>
            <a:rPr lang="en-US" dirty="0">
              <a:latin typeface="Trebuchet MS" panose="020B0603020202020204" pitchFamily="34" charset="0"/>
            </a:rPr>
            <a:t>Regulators</a:t>
          </a:r>
        </a:p>
      </dgm:t>
    </dgm:pt>
    <dgm:pt modelId="{C40A3FB9-9E61-41CD-A190-64328A2C4939}" type="parTrans" cxnId="{05D094A7-6642-4258-ADF9-A9326B0CDE00}">
      <dgm:prSet/>
      <dgm:spPr/>
      <dgm:t>
        <a:bodyPr/>
        <a:lstStyle/>
        <a:p>
          <a:endParaRPr lang="en-US">
            <a:latin typeface="Trebuchet MS" panose="020B0603020202020204" pitchFamily="34" charset="0"/>
          </a:endParaRPr>
        </a:p>
      </dgm:t>
    </dgm:pt>
    <dgm:pt modelId="{5770EEBE-FCDE-43B2-B1C1-F661EC1AE788}" type="sibTrans" cxnId="{05D094A7-6642-4258-ADF9-A9326B0CDE00}">
      <dgm:prSet/>
      <dgm:spPr/>
      <dgm:t>
        <a:bodyPr/>
        <a:lstStyle/>
        <a:p>
          <a:endParaRPr lang="en-US">
            <a:latin typeface="Trebuchet MS" panose="020B0603020202020204" pitchFamily="34" charset="0"/>
          </a:endParaRPr>
        </a:p>
      </dgm:t>
    </dgm:pt>
    <dgm:pt modelId="{FD395CEB-802A-4793-802B-5E001C69853D}">
      <dgm:prSet phldrT="[Text]"/>
      <dgm:spPr>
        <a:solidFill>
          <a:srgbClr val="14649F"/>
        </a:solidFill>
      </dgm:spPr>
      <dgm:t>
        <a:bodyPr/>
        <a:lstStyle/>
        <a:p>
          <a:r>
            <a:rPr lang="en-US" dirty="0">
              <a:latin typeface="Trebuchet MS" panose="020B0603020202020204" pitchFamily="34" charset="0"/>
            </a:rPr>
            <a:t>Consulting Firms</a:t>
          </a:r>
        </a:p>
      </dgm:t>
    </dgm:pt>
    <dgm:pt modelId="{A8DC76BA-DFE8-4B81-A606-342FB13993DD}" type="parTrans" cxnId="{6DFFC592-8C08-4E0D-990C-14D98885D0B4}">
      <dgm:prSet/>
      <dgm:spPr/>
      <dgm:t>
        <a:bodyPr/>
        <a:lstStyle/>
        <a:p>
          <a:endParaRPr lang="en-US">
            <a:latin typeface="Trebuchet MS" panose="020B0603020202020204" pitchFamily="34" charset="0"/>
          </a:endParaRPr>
        </a:p>
      </dgm:t>
    </dgm:pt>
    <dgm:pt modelId="{1A54831D-88DA-4636-B9BD-0BFE5EFB6866}" type="sibTrans" cxnId="{6DFFC592-8C08-4E0D-990C-14D98885D0B4}">
      <dgm:prSet/>
      <dgm:spPr/>
      <dgm:t>
        <a:bodyPr/>
        <a:lstStyle/>
        <a:p>
          <a:endParaRPr lang="en-US">
            <a:latin typeface="Trebuchet MS" panose="020B0603020202020204" pitchFamily="34" charset="0"/>
          </a:endParaRPr>
        </a:p>
      </dgm:t>
    </dgm:pt>
    <dgm:pt modelId="{76CD23A3-C227-4225-B709-291CB9D267E5}" type="pres">
      <dgm:prSet presAssocID="{4FAA7D04-1412-49D1-A0F0-C2958ED61494}" presName="Name0" presStyleCnt="0">
        <dgm:presLayoutVars>
          <dgm:chMax val="1"/>
          <dgm:chPref val="1"/>
          <dgm:dir/>
          <dgm:animOne val="branch"/>
          <dgm:animLvl val="lvl"/>
        </dgm:presLayoutVars>
      </dgm:prSet>
      <dgm:spPr/>
    </dgm:pt>
    <dgm:pt modelId="{B031104D-1AA8-4BE7-9492-810F3A0A7290}" type="pres">
      <dgm:prSet presAssocID="{87E9AEE5-B1F9-4190-967A-1CAD5B16E156}" presName="Parent" presStyleLbl="node0" presStyleIdx="0" presStyleCnt="1">
        <dgm:presLayoutVars>
          <dgm:chMax val="6"/>
          <dgm:chPref val="6"/>
        </dgm:presLayoutVars>
      </dgm:prSet>
      <dgm:spPr/>
    </dgm:pt>
    <dgm:pt modelId="{0C89EB6C-D99C-4371-9E0B-7F42C8F360E8}" type="pres">
      <dgm:prSet presAssocID="{5AD8C0AA-7037-47AF-994F-9BE692302E18}" presName="Accent1" presStyleCnt="0"/>
      <dgm:spPr/>
    </dgm:pt>
    <dgm:pt modelId="{FA666F69-4329-4681-82EB-C57CBA1E0FBF}" type="pres">
      <dgm:prSet presAssocID="{5AD8C0AA-7037-47AF-994F-9BE692302E18}" presName="Accent" presStyleLbl="bgShp" presStyleIdx="0" presStyleCnt="6"/>
      <dgm:spPr/>
    </dgm:pt>
    <dgm:pt modelId="{152FFDDD-D9C5-42A8-8BD1-63053F101569}" type="pres">
      <dgm:prSet presAssocID="{5AD8C0AA-7037-47AF-994F-9BE692302E18}" presName="Child1" presStyleLbl="node1" presStyleIdx="0" presStyleCnt="6">
        <dgm:presLayoutVars>
          <dgm:chMax val="0"/>
          <dgm:chPref val="0"/>
          <dgm:bulletEnabled val="1"/>
        </dgm:presLayoutVars>
      </dgm:prSet>
      <dgm:spPr/>
    </dgm:pt>
    <dgm:pt modelId="{96C2B34C-2BC6-4ED6-ACC9-5187C8CED767}" type="pres">
      <dgm:prSet presAssocID="{E61FFDB8-5B53-467A-9350-826D47FFFA8D}" presName="Accent2" presStyleCnt="0"/>
      <dgm:spPr/>
    </dgm:pt>
    <dgm:pt modelId="{08D844FD-CA4A-499D-9E25-B0A80C675C8C}" type="pres">
      <dgm:prSet presAssocID="{E61FFDB8-5B53-467A-9350-826D47FFFA8D}" presName="Accent" presStyleLbl="bgShp" presStyleIdx="1" presStyleCnt="6"/>
      <dgm:spPr>
        <a:solidFill>
          <a:schemeClr val="bg1"/>
        </a:solidFill>
      </dgm:spPr>
    </dgm:pt>
    <dgm:pt modelId="{FFD4295A-3BDE-472E-89F2-C549E07321D1}" type="pres">
      <dgm:prSet presAssocID="{E61FFDB8-5B53-467A-9350-826D47FFFA8D}" presName="Child2" presStyleLbl="node1" presStyleIdx="1" presStyleCnt="6">
        <dgm:presLayoutVars>
          <dgm:chMax val="0"/>
          <dgm:chPref val="0"/>
          <dgm:bulletEnabled val="1"/>
        </dgm:presLayoutVars>
      </dgm:prSet>
      <dgm:spPr/>
    </dgm:pt>
    <dgm:pt modelId="{F5A10BE7-778B-4E1B-B2EB-57D0EE481F4A}" type="pres">
      <dgm:prSet presAssocID="{C23CB810-7A06-4392-AD07-1D9B6DEA5A2B}" presName="Accent3" presStyleCnt="0"/>
      <dgm:spPr/>
    </dgm:pt>
    <dgm:pt modelId="{EBBC9592-24A0-40A5-8E55-1BB79D952ECF}" type="pres">
      <dgm:prSet presAssocID="{C23CB810-7A06-4392-AD07-1D9B6DEA5A2B}" presName="Accent" presStyleLbl="bgShp" presStyleIdx="2" presStyleCnt="6"/>
      <dgm:spPr>
        <a:solidFill>
          <a:schemeClr val="bg1"/>
        </a:solidFill>
      </dgm:spPr>
    </dgm:pt>
    <dgm:pt modelId="{28015BC8-622C-431F-A2DE-748CF7B2C3AA}" type="pres">
      <dgm:prSet presAssocID="{C23CB810-7A06-4392-AD07-1D9B6DEA5A2B}" presName="Child3" presStyleLbl="node1" presStyleIdx="2" presStyleCnt="6">
        <dgm:presLayoutVars>
          <dgm:chMax val="0"/>
          <dgm:chPref val="0"/>
          <dgm:bulletEnabled val="1"/>
        </dgm:presLayoutVars>
      </dgm:prSet>
      <dgm:spPr/>
    </dgm:pt>
    <dgm:pt modelId="{C5301EE2-92DF-433B-9BA1-5DB518992773}" type="pres">
      <dgm:prSet presAssocID="{4EBEFC93-9816-4CBA-8174-1D2ADE095F1D}" presName="Accent4" presStyleCnt="0"/>
      <dgm:spPr/>
    </dgm:pt>
    <dgm:pt modelId="{E46C5144-0FF0-440F-8222-CB5C989621C7}" type="pres">
      <dgm:prSet presAssocID="{4EBEFC93-9816-4CBA-8174-1D2ADE095F1D}" presName="Accent" presStyleLbl="bgShp" presStyleIdx="3" presStyleCnt="6"/>
      <dgm:spPr>
        <a:solidFill>
          <a:schemeClr val="bg1"/>
        </a:solidFill>
      </dgm:spPr>
    </dgm:pt>
    <dgm:pt modelId="{434A8819-D39B-496E-ADFE-B101F2F71CB0}" type="pres">
      <dgm:prSet presAssocID="{4EBEFC93-9816-4CBA-8174-1D2ADE095F1D}" presName="Child4" presStyleLbl="node1" presStyleIdx="3" presStyleCnt="6">
        <dgm:presLayoutVars>
          <dgm:chMax val="0"/>
          <dgm:chPref val="0"/>
          <dgm:bulletEnabled val="1"/>
        </dgm:presLayoutVars>
      </dgm:prSet>
      <dgm:spPr/>
    </dgm:pt>
    <dgm:pt modelId="{1ED2F21B-B5FC-4C40-A752-56862B3E5EE3}" type="pres">
      <dgm:prSet presAssocID="{20DDFDDB-F581-496B-AA23-C532C4CF5769}" presName="Accent5" presStyleCnt="0"/>
      <dgm:spPr/>
    </dgm:pt>
    <dgm:pt modelId="{54D98AE0-23C8-487D-86A4-78A11F907163}" type="pres">
      <dgm:prSet presAssocID="{20DDFDDB-F581-496B-AA23-C532C4CF5769}" presName="Accent" presStyleLbl="bgShp" presStyleIdx="4" presStyleCnt="6"/>
      <dgm:spPr>
        <a:solidFill>
          <a:schemeClr val="bg1"/>
        </a:solidFill>
      </dgm:spPr>
    </dgm:pt>
    <dgm:pt modelId="{DD81C810-2206-441C-BDCE-1790C7503EA6}" type="pres">
      <dgm:prSet presAssocID="{20DDFDDB-F581-496B-AA23-C532C4CF5769}" presName="Child5" presStyleLbl="node1" presStyleIdx="4" presStyleCnt="6">
        <dgm:presLayoutVars>
          <dgm:chMax val="0"/>
          <dgm:chPref val="0"/>
          <dgm:bulletEnabled val="1"/>
        </dgm:presLayoutVars>
      </dgm:prSet>
      <dgm:spPr/>
    </dgm:pt>
    <dgm:pt modelId="{698A4526-B81D-46FD-91FB-4D591A3D4DDD}" type="pres">
      <dgm:prSet presAssocID="{FD395CEB-802A-4793-802B-5E001C69853D}" presName="Accent6" presStyleCnt="0"/>
      <dgm:spPr/>
    </dgm:pt>
    <dgm:pt modelId="{0FD56A63-726E-426A-B823-B3405912CE98}" type="pres">
      <dgm:prSet presAssocID="{FD395CEB-802A-4793-802B-5E001C69853D}" presName="Accent" presStyleLbl="bgShp" presStyleIdx="5" presStyleCnt="6"/>
      <dgm:spPr>
        <a:solidFill>
          <a:schemeClr val="bg1"/>
        </a:solidFill>
      </dgm:spPr>
    </dgm:pt>
    <dgm:pt modelId="{D4A5B3D8-0590-49DA-9135-BA01BF0963B8}" type="pres">
      <dgm:prSet presAssocID="{FD395CEB-802A-4793-802B-5E001C69853D}" presName="Child6" presStyleLbl="node1" presStyleIdx="5" presStyleCnt="6">
        <dgm:presLayoutVars>
          <dgm:chMax val="0"/>
          <dgm:chPref val="0"/>
          <dgm:bulletEnabled val="1"/>
        </dgm:presLayoutVars>
      </dgm:prSet>
      <dgm:spPr/>
    </dgm:pt>
  </dgm:ptLst>
  <dgm:cxnLst>
    <dgm:cxn modelId="{10819F0E-6289-4F0C-A50C-5C1F8954CB3B}" type="presOf" srcId="{20DDFDDB-F581-496B-AA23-C532C4CF5769}" destId="{DD81C810-2206-441C-BDCE-1790C7503EA6}" srcOrd="0" destOrd="0" presId="urn:microsoft.com/office/officeart/2011/layout/HexagonRadial"/>
    <dgm:cxn modelId="{9D933F1A-BCAD-4DA6-8CAE-317DFAD48BE2}" type="presOf" srcId="{5AD8C0AA-7037-47AF-994F-9BE692302E18}" destId="{152FFDDD-D9C5-42A8-8BD1-63053F101569}" srcOrd="0" destOrd="0" presId="urn:microsoft.com/office/officeart/2011/layout/HexagonRadial"/>
    <dgm:cxn modelId="{E4351223-DEAF-488D-A086-0B61CF435062}" type="presOf" srcId="{FD395CEB-802A-4793-802B-5E001C69853D}" destId="{D4A5B3D8-0590-49DA-9135-BA01BF0963B8}" srcOrd="0" destOrd="0" presId="urn:microsoft.com/office/officeart/2011/layout/HexagonRadial"/>
    <dgm:cxn modelId="{4332AD2B-569F-48CD-BEEA-ADC39DE1F05C}" srcId="{87E9AEE5-B1F9-4190-967A-1CAD5B16E156}" destId="{4EBEFC93-9816-4CBA-8174-1D2ADE095F1D}" srcOrd="3" destOrd="0" parTransId="{F043B3BD-8B54-4B8E-B5F4-46AA8F4E0DC6}" sibTransId="{1F07F305-D2C0-46DF-98AF-E5B711C10A47}"/>
    <dgm:cxn modelId="{B40DE630-7368-4423-9405-A8962F1903D1}" srcId="{87E9AEE5-B1F9-4190-967A-1CAD5B16E156}" destId="{5AD8C0AA-7037-47AF-994F-9BE692302E18}" srcOrd="0" destOrd="0" parTransId="{B5D12C22-C165-434C-8FDB-759AD8B95152}" sibTransId="{021D037D-D485-4248-AAF9-E9C27E783A80}"/>
    <dgm:cxn modelId="{A6CF8285-07E3-4967-B06E-C948D16B71E6}" srcId="{87E9AEE5-B1F9-4190-967A-1CAD5B16E156}" destId="{C23CB810-7A06-4392-AD07-1D9B6DEA5A2B}" srcOrd="2" destOrd="0" parTransId="{83FEE5F0-6AB4-4B59-A42C-C428380C6CCE}" sibTransId="{44E5EC90-797F-4E01-AA88-F5F58DCF41A8}"/>
    <dgm:cxn modelId="{63FB6186-C63A-4876-BED1-BACEE729BFED}" type="presOf" srcId="{4FAA7D04-1412-49D1-A0F0-C2958ED61494}" destId="{76CD23A3-C227-4225-B709-291CB9D267E5}" srcOrd="0" destOrd="0" presId="urn:microsoft.com/office/officeart/2011/layout/HexagonRadial"/>
    <dgm:cxn modelId="{6DFFC592-8C08-4E0D-990C-14D98885D0B4}" srcId="{87E9AEE5-B1F9-4190-967A-1CAD5B16E156}" destId="{FD395CEB-802A-4793-802B-5E001C69853D}" srcOrd="5" destOrd="0" parTransId="{A8DC76BA-DFE8-4B81-A606-342FB13993DD}" sibTransId="{1A54831D-88DA-4636-B9BD-0BFE5EFB6866}"/>
    <dgm:cxn modelId="{ED08CC9D-CEF0-48F0-9EAD-333555677859}" srcId="{4FAA7D04-1412-49D1-A0F0-C2958ED61494}" destId="{87E9AEE5-B1F9-4190-967A-1CAD5B16E156}" srcOrd="0" destOrd="0" parTransId="{9C8F1FA5-4F77-4337-AA41-F7A037B2C623}" sibTransId="{01A6541E-4045-4969-AC44-185B059B0D94}"/>
    <dgm:cxn modelId="{05D094A7-6642-4258-ADF9-A9326B0CDE00}" srcId="{87E9AEE5-B1F9-4190-967A-1CAD5B16E156}" destId="{20DDFDDB-F581-496B-AA23-C532C4CF5769}" srcOrd="4" destOrd="0" parTransId="{C40A3FB9-9E61-41CD-A190-64328A2C4939}" sibTransId="{5770EEBE-FCDE-43B2-B1C1-F661EC1AE788}"/>
    <dgm:cxn modelId="{2C1401AC-BD48-4202-9F8E-F1ACA75F96E4}" type="presOf" srcId="{C23CB810-7A06-4392-AD07-1D9B6DEA5A2B}" destId="{28015BC8-622C-431F-A2DE-748CF7B2C3AA}" srcOrd="0" destOrd="0" presId="urn:microsoft.com/office/officeart/2011/layout/HexagonRadial"/>
    <dgm:cxn modelId="{317467BA-23D1-4D07-A43C-53DD63460A02}" type="presOf" srcId="{4EBEFC93-9816-4CBA-8174-1D2ADE095F1D}" destId="{434A8819-D39B-496E-ADFE-B101F2F71CB0}" srcOrd="0" destOrd="0" presId="urn:microsoft.com/office/officeart/2011/layout/HexagonRadial"/>
    <dgm:cxn modelId="{432CCEC8-5818-4B94-AC3D-414BD5F1F3F8}" srcId="{87E9AEE5-B1F9-4190-967A-1CAD5B16E156}" destId="{E61FFDB8-5B53-467A-9350-826D47FFFA8D}" srcOrd="1" destOrd="0" parTransId="{CE24B9A6-CE8D-48CA-A9FF-AD7E7438BAC2}" sibTransId="{2225D526-8A5D-4391-A17F-966757C749DB}"/>
    <dgm:cxn modelId="{6A8A4FE0-D213-4428-AC4E-A0F84DD7B4CD}" type="presOf" srcId="{E61FFDB8-5B53-467A-9350-826D47FFFA8D}" destId="{FFD4295A-3BDE-472E-89F2-C549E07321D1}" srcOrd="0" destOrd="0" presId="urn:microsoft.com/office/officeart/2011/layout/HexagonRadial"/>
    <dgm:cxn modelId="{70F9E2F9-4F28-402F-BF51-05DDDB280B91}" type="presOf" srcId="{87E9AEE5-B1F9-4190-967A-1CAD5B16E156}" destId="{B031104D-1AA8-4BE7-9492-810F3A0A7290}" srcOrd="0" destOrd="0" presId="urn:microsoft.com/office/officeart/2011/layout/HexagonRadial"/>
    <dgm:cxn modelId="{2C3DD006-5037-4B0B-9CF1-853FE48164EB}" type="presParOf" srcId="{76CD23A3-C227-4225-B709-291CB9D267E5}" destId="{B031104D-1AA8-4BE7-9492-810F3A0A7290}" srcOrd="0" destOrd="0" presId="urn:microsoft.com/office/officeart/2011/layout/HexagonRadial"/>
    <dgm:cxn modelId="{07D3D790-C923-47F4-960D-C96D7963720E}" type="presParOf" srcId="{76CD23A3-C227-4225-B709-291CB9D267E5}" destId="{0C89EB6C-D99C-4371-9E0B-7F42C8F360E8}" srcOrd="1" destOrd="0" presId="urn:microsoft.com/office/officeart/2011/layout/HexagonRadial"/>
    <dgm:cxn modelId="{F14E6C0F-3073-4F4C-8B56-D7DF2DD4246F}" type="presParOf" srcId="{0C89EB6C-D99C-4371-9E0B-7F42C8F360E8}" destId="{FA666F69-4329-4681-82EB-C57CBA1E0FBF}" srcOrd="0" destOrd="0" presId="urn:microsoft.com/office/officeart/2011/layout/HexagonRadial"/>
    <dgm:cxn modelId="{6D3C9CE0-C85E-4919-8830-913215F2935A}" type="presParOf" srcId="{76CD23A3-C227-4225-B709-291CB9D267E5}" destId="{152FFDDD-D9C5-42A8-8BD1-63053F101569}" srcOrd="2" destOrd="0" presId="urn:microsoft.com/office/officeart/2011/layout/HexagonRadial"/>
    <dgm:cxn modelId="{1E90973F-762A-4AD9-85C8-4BD64960AF57}" type="presParOf" srcId="{76CD23A3-C227-4225-B709-291CB9D267E5}" destId="{96C2B34C-2BC6-4ED6-ACC9-5187C8CED767}" srcOrd="3" destOrd="0" presId="urn:microsoft.com/office/officeart/2011/layout/HexagonRadial"/>
    <dgm:cxn modelId="{A6D1F9E0-13C9-472B-B494-82B7B1C4852C}" type="presParOf" srcId="{96C2B34C-2BC6-4ED6-ACC9-5187C8CED767}" destId="{08D844FD-CA4A-499D-9E25-B0A80C675C8C}" srcOrd="0" destOrd="0" presId="urn:microsoft.com/office/officeart/2011/layout/HexagonRadial"/>
    <dgm:cxn modelId="{1AB40836-2453-4D05-AC66-E1D1C135A72B}" type="presParOf" srcId="{76CD23A3-C227-4225-B709-291CB9D267E5}" destId="{FFD4295A-3BDE-472E-89F2-C549E07321D1}" srcOrd="4" destOrd="0" presId="urn:microsoft.com/office/officeart/2011/layout/HexagonRadial"/>
    <dgm:cxn modelId="{BABDA923-D130-4A2E-9698-CEFBCE0F9F23}" type="presParOf" srcId="{76CD23A3-C227-4225-B709-291CB9D267E5}" destId="{F5A10BE7-778B-4E1B-B2EB-57D0EE481F4A}" srcOrd="5" destOrd="0" presId="urn:microsoft.com/office/officeart/2011/layout/HexagonRadial"/>
    <dgm:cxn modelId="{98424E9A-916A-42EB-9C93-82487D9CD5D4}" type="presParOf" srcId="{F5A10BE7-778B-4E1B-B2EB-57D0EE481F4A}" destId="{EBBC9592-24A0-40A5-8E55-1BB79D952ECF}" srcOrd="0" destOrd="0" presId="urn:microsoft.com/office/officeart/2011/layout/HexagonRadial"/>
    <dgm:cxn modelId="{5916CBF1-6198-4DF1-9728-D23799E1C1DB}" type="presParOf" srcId="{76CD23A3-C227-4225-B709-291CB9D267E5}" destId="{28015BC8-622C-431F-A2DE-748CF7B2C3AA}" srcOrd="6" destOrd="0" presId="urn:microsoft.com/office/officeart/2011/layout/HexagonRadial"/>
    <dgm:cxn modelId="{2F1B32D1-1728-4294-8EF5-7B35BB54C205}" type="presParOf" srcId="{76CD23A3-C227-4225-B709-291CB9D267E5}" destId="{C5301EE2-92DF-433B-9BA1-5DB518992773}" srcOrd="7" destOrd="0" presId="urn:microsoft.com/office/officeart/2011/layout/HexagonRadial"/>
    <dgm:cxn modelId="{78B8396F-591A-4D45-9DB5-0C82EBB62036}" type="presParOf" srcId="{C5301EE2-92DF-433B-9BA1-5DB518992773}" destId="{E46C5144-0FF0-440F-8222-CB5C989621C7}" srcOrd="0" destOrd="0" presId="urn:microsoft.com/office/officeart/2011/layout/HexagonRadial"/>
    <dgm:cxn modelId="{A40E593E-86AD-4CAE-9415-1A249780770C}" type="presParOf" srcId="{76CD23A3-C227-4225-B709-291CB9D267E5}" destId="{434A8819-D39B-496E-ADFE-B101F2F71CB0}" srcOrd="8" destOrd="0" presId="urn:microsoft.com/office/officeart/2011/layout/HexagonRadial"/>
    <dgm:cxn modelId="{812C7D14-BB69-4CE6-97F2-2D0CDD4309C1}" type="presParOf" srcId="{76CD23A3-C227-4225-B709-291CB9D267E5}" destId="{1ED2F21B-B5FC-4C40-A752-56862B3E5EE3}" srcOrd="9" destOrd="0" presId="urn:microsoft.com/office/officeart/2011/layout/HexagonRadial"/>
    <dgm:cxn modelId="{933C4A5A-0557-4272-B745-8FDD48FAFBBD}" type="presParOf" srcId="{1ED2F21B-B5FC-4C40-A752-56862B3E5EE3}" destId="{54D98AE0-23C8-487D-86A4-78A11F907163}" srcOrd="0" destOrd="0" presId="urn:microsoft.com/office/officeart/2011/layout/HexagonRadial"/>
    <dgm:cxn modelId="{0D5E6FB3-355F-4000-B0D0-A4806D6456C7}" type="presParOf" srcId="{76CD23A3-C227-4225-B709-291CB9D267E5}" destId="{DD81C810-2206-441C-BDCE-1790C7503EA6}" srcOrd="10" destOrd="0" presId="urn:microsoft.com/office/officeart/2011/layout/HexagonRadial"/>
    <dgm:cxn modelId="{CDB73AF4-4306-48DF-8455-011511B97126}" type="presParOf" srcId="{76CD23A3-C227-4225-B709-291CB9D267E5}" destId="{698A4526-B81D-46FD-91FB-4D591A3D4DDD}" srcOrd="11" destOrd="0" presId="urn:microsoft.com/office/officeart/2011/layout/HexagonRadial"/>
    <dgm:cxn modelId="{C819EF4B-B460-46E2-A0D6-0198DCE133E3}" type="presParOf" srcId="{698A4526-B81D-46FD-91FB-4D591A3D4DDD}" destId="{0FD56A63-726E-426A-B823-B3405912CE98}" srcOrd="0" destOrd="0" presId="urn:microsoft.com/office/officeart/2011/layout/HexagonRadial"/>
    <dgm:cxn modelId="{471B58B8-DC14-4411-8F93-C2F80E2A48D8}" type="presParOf" srcId="{76CD23A3-C227-4225-B709-291CB9D267E5}" destId="{D4A5B3D8-0590-49DA-9135-BA01BF0963B8}" srcOrd="12" destOrd="0" presId="urn:microsoft.com/office/officeart/2011/layout/HexagonRadial"/>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518F5DF-88B8-4BAE-BF47-177EDF5952B0}"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17B8ACCD-AA08-4022-AE94-A7A1CFF51409}">
      <dgm:prSet phldrT="[Text]"/>
      <dgm:spPr>
        <a:solidFill>
          <a:srgbClr val="14649F"/>
        </a:solidFill>
      </dgm:spPr>
      <dgm:t>
        <a:bodyPr/>
        <a:lstStyle/>
        <a:p>
          <a:r>
            <a:rPr lang="en-US" dirty="0">
              <a:latin typeface="Trebuchet MS" panose="020B0603020202020204" pitchFamily="34" charset="0"/>
            </a:rPr>
            <a:t>Analyze purpose of project</a:t>
          </a:r>
        </a:p>
      </dgm:t>
    </dgm:pt>
    <dgm:pt modelId="{0A0EF421-B632-4DF9-B1EA-990D273A55E5}" type="parTrans" cxnId="{6280DD5C-E770-4B74-849C-BC5C1BA62FC3}">
      <dgm:prSet/>
      <dgm:spPr/>
      <dgm:t>
        <a:bodyPr/>
        <a:lstStyle/>
        <a:p>
          <a:endParaRPr lang="en-US"/>
        </a:p>
      </dgm:t>
    </dgm:pt>
    <dgm:pt modelId="{859CF4FA-BFE9-46FE-8383-A4B5359619E4}" type="sibTrans" cxnId="{6280DD5C-E770-4B74-849C-BC5C1BA62FC3}">
      <dgm:prSet/>
      <dgm:spPr>
        <a:ln>
          <a:solidFill>
            <a:schemeClr val="accent6">
              <a:lumMod val="50000"/>
            </a:schemeClr>
          </a:solidFill>
        </a:ln>
      </dgm:spPr>
      <dgm:t>
        <a:bodyPr/>
        <a:lstStyle/>
        <a:p>
          <a:endParaRPr lang="en-US"/>
        </a:p>
      </dgm:t>
    </dgm:pt>
    <dgm:pt modelId="{07A140F5-0916-4A3A-B847-BCEBD5C13879}">
      <dgm:prSet phldrT="[Text]"/>
      <dgm:spPr>
        <a:solidFill>
          <a:srgbClr val="14649F"/>
        </a:solidFill>
      </dgm:spPr>
      <dgm:t>
        <a:bodyPr/>
        <a:lstStyle/>
        <a:p>
          <a:r>
            <a:rPr lang="en-US" dirty="0">
              <a:latin typeface="Trebuchet MS" panose="020B0603020202020204" pitchFamily="34" charset="0"/>
            </a:rPr>
            <a:t>Pre-analysis of business</a:t>
          </a:r>
        </a:p>
      </dgm:t>
    </dgm:pt>
    <dgm:pt modelId="{4A2C2FE1-08C6-43BB-B417-FD509A6EB77A}" type="parTrans" cxnId="{93C8E045-2512-47DE-98AC-6E12F8D1EE1F}">
      <dgm:prSet/>
      <dgm:spPr/>
      <dgm:t>
        <a:bodyPr/>
        <a:lstStyle/>
        <a:p>
          <a:endParaRPr lang="en-US"/>
        </a:p>
      </dgm:t>
    </dgm:pt>
    <dgm:pt modelId="{B71DB254-C80C-4C33-A5FF-F11ED48EB80B}" type="sibTrans" cxnId="{93C8E045-2512-47DE-98AC-6E12F8D1EE1F}">
      <dgm:prSet/>
      <dgm:spPr>
        <a:solidFill>
          <a:schemeClr val="accent6">
            <a:lumMod val="50000"/>
          </a:schemeClr>
        </a:solidFill>
        <a:ln>
          <a:solidFill>
            <a:schemeClr val="accent6">
              <a:lumMod val="50000"/>
            </a:schemeClr>
          </a:solidFill>
        </a:ln>
      </dgm:spPr>
      <dgm:t>
        <a:bodyPr/>
        <a:lstStyle/>
        <a:p>
          <a:endParaRPr lang="en-US"/>
        </a:p>
      </dgm:t>
    </dgm:pt>
    <dgm:pt modelId="{1226A30E-272E-41E0-8959-C984BDFB3678}">
      <dgm:prSet phldrT="[Text]"/>
      <dgm:spPr>
        <a:solidFill>
          <a:srgbClr val="14649F"/>
        </a:solidFill>
      </dgm:spPr>
      <dgm:t>
        <a:bodyPr/>
        <a:lstStyle/>
        <a:p>
          <a:r>
            <a:rPr lang="en-US" dirty="0">
              <a:latin typeface="Trebuchet MS" panose="020B0603020202020204" pitchFamily="34" charset="0"/>
            </a:rPr>
            <a:t>Review of Data</a:t>
          </a:r>
        </a:p>
      </dgm:t>
    </dgm:pt>
    <dgm:pt modelId="{A503C884-50D2-4CAC-BF97-F4DD066DF762}" type="parTrans" cxnId="{35F297BF-ADC8-4E0E-BE28-20BFC3905CE1}">
      <dgm:prSet/>
      <dgm:spPr/>
      <dgm:t>
        <a:bodyPr/>
        <a:lstStyle/>
        <a:p>
          <a:endParaRPr lang="en-US"/>
        </a:p>
      </dgm:t>
    </dgm:pt>
    <dgm:pt modelId="{AF0D14E2-8AFF-42D6-ADFD-865A2C3D8F1A}" type="sibTrans" cxnId="{35F297BF-ADC8-4E0E-BE28-20BFC3905CE1}">
      <dgm:prSet/>
      <dgm:spPr>
        <a:ln>
          <a:solidFill>
            <a:schemeClr val="accent6">
              <a:lumMod val="50000"/>
            </a:schemeClr>
          </a:solidFill>
        </a:ln>
      </dgm:spPr>
      <dgm:t>
        <a:bodyPr/>
        <a:lstStyle/>
        <a:p>
          <a:endParaRPr lang="en-US"/>
        </a:p>
      </dgm:t>
    </dgm:pt>
    <dgm:pt modelId="{B9D3056E-E96D-4067-87A6-FE89C43C1BC2}">
      <dgm:prSet phldrT="[Text]"/>
      <dgm:spPr>
        <a:solidFill>
          <a:srgbClr val="14649F"/>
        </a:solidFill>
      </dgm:spPr>
      <dgm:t>
        <a:bodyPr/>
        <a:lstStyle/>
        <a:p>
          <a:r>
            <a:rPr lang="en-US" dirty="0">
              <a:latin typeface="Trebuchet MS" panose="020B0603020202020204" pitchFamily="34" charset="0"/>
            </a:rPr>
            <a:t>Review of assumptions and methodologies used</a:t>
          </a:r>
        </a:p>
      </dgm:t>
    </dgm:pt>
    <dgm:pt modelId="{924EEE49-87B2-4CDE-BCD8-FEA7FF6B8A25}" type="parTrans" cxnId="{62B3B147-6337-4E68-92A0-F57B293A18EB}">
      <dgm:prSet/>
      <dgm:spPr/>
      <dgm:t>
        <a:bodyPr/>
        <a:lstStyle/>
        <a:p>
          <a:endParaRPr lang="en-US"/>
        </a:p>
      </dgm:t>
    </dgm:pt>
    <dgm:pt modelId="{F4F6DAEF-483F-4E65-BCA3-397CE2ED7D09}" type="sibTrans" cxnId="{62B3B147-6337-4E68-92A0-F57B293A18EB}">
      <dgm:prSet/>
      <dgm:spPr>
        <a:ln>
          <a:solidFill>
            <a:schemeClr val="accent6">
              <a:lumMod val="50000"/>
            </a:schemeClr>
          </a:solidFill>
        </a:ln>
      </dgm:spPr>
      <dgm:t>
        <a:bodyPr/>
        <a:lstStyle/>
        <a:p>
          <a:endParaRPr lang="en-US"/>
        </a:p>
      </dgm:t>
    </dgm:pt>
    <dgm:pt modelId="{5FDFBD02-1D87-470E-9D45-78952ED74318}">
      <dgm:prSet phldrT="[Text]"/>
      <dgm:spPr>
        <a:solidFill>
          <a:srgbClr val="14649F"/>
        </a:solidFill>
      </dgm:spPr>
      <dgm:t>
        <a:bodyPr/>
        <a:lstStyle/>
        <a:p>
          <a:r>
            <a:rPr lang="en-US" dirty="0">
              <a:latin typeface="Trebuchet MS" panose="020B0603020202020204" pitchFamily="34" charset="0"/>
            </a:rPr>
            <a:t>Final offering creation</a:t>
          </a:r>
        </a:p>
      </dgm:t>
    </dgm:pt>
    <dgm:pt modelId="{378741FD-612D-4A5A-92CF-5B6E565B1E3A}" type="parTrans" cxnId="{9C21E787-B09F-4C23-BDEC-9534CEDC9121}">
      <dgm:prSet/>
      <dgm:spPr/>
      <dgm:t>
        <a:bodyPr/>
        <a:lstStyle/>
        <a:p>
          <a:endParaRPr lang="en-US"/>
        </a:p>
      </dgm:t>
    </dgm:pt>
    <dgm:pt modelId="{E0024449-F550-438D-89EF-FEBE95763846}" type="sibTrans" cxnId="{9C21E787-B09F-4C23-BDEC-9534CEDC9121}">
      <dgm:prSet/>
      <dgm:spPr>
        <a:ln>
          <a:solidFill>
            <a:schemeClr val="bg1"/>
          </a:solidFill>
        </a:ln>
      </dgm:spPr>
      <dgm:t>
        <a:bodyPr/>
        <a:lstStyle/>
        <a:p>
          <a:endParaRPr lang="en-US"/>
        </a:p>
      </dgm:t>
    </dgm:pt>
    <dgm:pt modelId="{175F49A9-6A80-46B2-B560-A5BAF036D199}">
      <dgm:prSet phldrT="[Text]"/>
      <dgm:spPr>
        <a:solidFill>
          <a:srgbClr val="14649F"/>
        </a:solidFill>
      </dgm:spPr>
      <dgm:t>
        <a:bodyPr/>
        <a:lstStyle/>
        <a:p>
          <a:r>
            <a:rPr lang="en-US" dirty="0">
              <a:latin typeface="Trebuchet MS" panose="020B0603020202020204" pitchFamily="34" charset="0"/>
            </a:rPr>
            <a:t>Reserving Practice</a:t>
          </a:r>
        </a:p>
      </dgm:t>
    </dgm:pt>
    <dgm:pt modelId="{DC1F62F6-97CB-4577-859C-5FDB59518996}" type="parTrans" cxnId="{CADDE475-E54B-4E56-B16E-08C9B87432BF}">
      <dgm:prSet/>
      <dgm:spPr/>
      <dgm:t>
        <a:bodyPr/>
        <a:lstStyle/>
        <a:p>
          <a:endParaRPr lang="en-US"/>
        </a:p>
      </dgm:t>
    </dgm:pt>
    <dgm:pt modelId="{B3A22CF3-7978-4EA4-A3F9-EA7E97265537}" type="sibTrans" cxnId="{CADDE475-E54B-4E56-B16E-08C9B87432BF}">
      <dgm:prSet/>
      <dgm:spPr>
        <a:solidFill>
          <a:schemeClr val="accent6">
            <a:lumMod val="50000"/>
          </a:schemeClr>
        </a:solidFill>
        <a:ln>
          <a:solidFill>
            <a:schemeClr val="accent6">
              <a:lumMod val="50000"/>
            </a:schemeClr>
          </a:solidFill>
        </a:ln>
      </dgm:spPr>
      <dgm:t>
        <a:bodyPr/>
        <a:lstStyle/>
        <a:p>
          <a:endParaRPr lang="en-US"/>
        </a:p>
      </dgm:t>
    </dgm:pt>
    <dgm:pt modelId="{E74E1159-CC46-4332-8AAB-FA9C01EDE76E}" type="pres">
      <dgm:prSet presAssocID="{1518F5DF-88B8-4BAE-BF47-177EDF5952B0}" presName="cycle" presStyleCnt="0">
        <dgm:presLayoutVars>
          <dgm:dir/>
          <dgm:resizeHandles val="exact"/>
        </dgm:presLayoutVars>
      </dgm:prSet>
      <dgm:spPr/>
    </dgm:pt>
    <dgm:pt modelId="{492BC50B-EE0B-4F33-A006-CF12026C1D56}" type="pres">
      <dgm:prSet presAssocID="{17B8ACCD-AA08-4022-AE94-A7A1CFF51409}" presName="node" presStyleLbl="node1" presStyleIdx="0" presStyleCnt="6" custScaleX="118694" custScaleY="118939">
        <dgm:presLayoutVars>
          <dgm:bulletEnabled val="1"/>
        </dgm:presLayoutVars>
      </dgm:prSet>
      <dgm:spPr/>
    </dgm:pt>
    <dgm:pt modelId="{74C82BF1-9E03-4FDC-8711-992D5A57C957}" type="pres">
      <dgm:prSet presAssocID="{17B8ACCD-AA08-4022-AE94-A7A1CFF51409}" presName="spNode" presStyleCnt="0"/>
      <dgm:spPr/>
    </dgm:pt>
    <dgm:pt modelId="{253AFE6F-A71C-4289-87A5-948B966E523C}" type="pres">
      <dgm:prSet presAssocID="{859CF4FA-BFE9-46FE-8383-A4B5359619E4}" presName="sibTrans" presStyleLbl="sibTrans1D1" presStyleIdx="0" presStyleCnt="6"/>
      <dgm:spPr/>
    </dgm:pt>
    <dgm:pt modelId="{A63C6F07-FB1D-4301-A102-5498E69049AE}" type="pres">
      <dgm:prSet presAssocID="{07A140F5-0916-4A3A-B847-BCEBD5C13879}" presName="node" presStyleLbl="node1" presStyleIdx="1" presStyleCnt="6" custScaleX="116373" custScaleY="122317">
        <dgm:presLayoutVars>
          <dgm:bulletEnabled val="1"/>
        </dgm:presLayoutVars>
      </dgm:prSet>
      <dgm:spPr/>
    </dgm:pt>
    <dgm:pt modelId="{82250FC0-FC11-4CA5-99F3-4A7B0F1B2FBF}" type="pres">
      <dgm:prSet presAssocID="{07A140F5-0916-4A3A-B847-BCEBD5C13879}" presName="spNode" presStyleCnt="0"/>
      <dgm:spPr/>
    </dgm:pt>
    <dgm:pt modelId="{0B1486ED-1760-448C-AAA3-7F504489BEBC}" type="pres">
      <dgm:prSet presAssocID="{B71DB254-C80C-4C33-A5FF-F11ED48EB80B}" presName="sibTrans" presStyleLbl="sibTrans1D1" presStyleIdx="1" presStyleCnt="6"/>
      <dgm:spPr/>
    </dgm:pt>
    <dgm:pt modelId="{7F1A9A6D-FB2D-4C19-ACF7-7EFDD54DAA23}" type="pres">
      <dgm:prSet presAssocID="{1226A30E-272E-41E0-8959-C984BDFB3678}" presName="node" presStyleLbl="node1" presStyleIdx="2" presStyleCnt="6" custScaleX="120728" custScaleY="128347">
        <dgm:presLayoutVars>
          <dgm:bulletEnabled val="1"/>
        </dgm:presLayoutVars>
      </dgm:prSet>
      <dgm:spPr/>
    </dgm:pt>
    <dgm:pt modelId="{C5554C30-27EB-4D4E-9398-1410050AA041}" type="pres">
      <dgm:prSet presAssocID="{1226A30E-272E-41E0-8959-C984BDFB3678}" presName="spNode" presStyleCnt="0"/>
      <dgm:spPr/>
    </dgm:pt>
    <dgm:pt modelId="{4DA37919-4039-48FB-98FA-D757A64C8DC1}" type="pres">
      <dgm:prSet presAssocID="{AF0D14E2-8AFF-42D6-ADFD-865A2C3D8F1A}" presName="sibTrans" presStyleLbl="sibTrans1D1" presStyleIdx="2" presStyleCnt="6"/>
      <dgm:spPr/>
    </dgm:pt>
    <dgm:pt modelId="{52D9901D-0E77-46C1-9BC6-54F0EC4A1E83}" type="pres">
      <dgm:prSet presAssocID="{B9D3056E-E96D-4067-87A6-FE89C43C1BC2}" presName="node" presStyleLbl="node1" presStyleIdx="3" presStyleCnt="6" custScaleX="114184" custScaleY="121103">
        <dgm:presLayoutVars>
          <dgm:bulletEnabled val="1"/>
        </dgm:presLayoutVars>
      </dgm:prSet>
      <dgm:spPr/>
    </dgm:pt>
    <dgm:pt modelId="{4212E5DA-771F-4D26-9FD4-C31C527A1838}" type="pres">
      <dgm:prSet presAssocID="{B9D3056E-E96D-4067-87A6-FE89C43C1BC2}" presName="spNode" presStyleCnt="0"/>
      <dgm:spPr/>
    </dgm:pt>
    <dgm:pt modelId="{19852684-AD96-43F9-957E-AC6F2F7B0EC6}" type="pres">
      <dgm:prSet presAssocID="{F4F6DAEF-483F-4E65-BCA3-397CE2ED7D09}" presName="sibTrans" presStyleLbl="sibTrans1D1" presStyleIdx="3" presStyleCnt="6"/>
      <dgm:spPr/>
    </dgm:pt>
    <dgm:pt modelId="{2E41D78B-AFB5-400F-A938-37F8E8F220B8}" type="pres">
      <dgm:prSet presAssocID="{175F49A9-6A80-46B2-B560-A5BAF036D199}" presName="node" presStyleLbl="node1" presStyleIdx="4" presStyleCnt="6" custScaleX="114184" custScaleY="121103">
        <dgm:presLayoutVars>
          <dgm:bulletEnabled val="1"/>
        </dgm:presLayoutVars>
      </dgm:prSet>
      <dgm:spPr/>
    </dgm:pt>
    <dgm:pt modelId="{94E34B51-D3BD-46A6-9C89-3669C37F1452}" type="pres">
      <dgm:prSet presAssocID="{175F49A9-6A80-46B2-B560-A5BAF036D199}" presName="spNode" presStyleCnt="0"/>
      <dgm:spPr/>
    </dgm:pt>
    <dgm:pt modelId="{085572BC-4B20-4FBE-9F62-8C6383723614}" type="pres">
      <dgm:prSet presAssocID="{B3A22CF3-7978-4EA4-A3F9-EA7E97265537}" presName="sibTrans" presStyleLbl="sibTrans1D1" presStyleIdx="4" presStyleCnt="6"/>
      <dgm:spPr/>
    </dgm:pt>
    <dgm:pt modelId="{0F95FD83-ABE1-404C-81ED-36CA5BCD7E28}" type="pres">
      <dgm:prSet presAssocID="{5FDFBD02-1D87-470E-9D45-78952ED74318}" presName="node" presStyleLbl="node1" presStyleIdx="5" presStyleCnt="6" custScaleX="117873" custScaleY="127227">
        <dgm:presLayoutVars>
          <dgm:bulletEnabled val="1"/>
        </dgm:presLayoutVars>
      </dgm:prSet>
      <dgm:spPr/>
    </dgm:pt>
    <dgm:pt modelId="{B894AAB4-9B0D-4F67-9D29-46C39F68A1C6}" type="pres">
      <dgm:prSet presAssocID="{5FDFBD02-1D87-470E-9D45-78952ED74318}" presName="spNode" presStyleCnt="0"/>
      <dgm:spPr/>
    </dgm:pt>
    <dgm:pt modelId="{48BEF2CD-46C4-4593-992A-5536E27C4BCD}" type="pres">
      <dgm:prSet presAssocID="{E0024449-F550-438D-89EF-FEBE95763846}" presName="sibTrans" presStyleLbl="sibTrans1D1" presStyleIdx="5" presStyleCnt="6"/>
      <dgm:spPr/>
    </dgm:pt>
  </dgm:ptLst>
  <dgm:cxnLst>
    <dgm:cxn modelId="{42730A12-F767-4E31-AAD2-E4E71826CA59}" type="presOf" srcId="{B3A22CF3-7978-4EA4-A3F9-EA7E97265537}" destId="{085572BC-4B20-4FBE-9F62-8C6383723614}" srcOrd="0" destOrd="0" presId="urn:microsoft.com/office/officeart/2005/8/layout/cycle5"/>
    <dgm:cxn modelId="{2238431A-7F0B-4591-A773-90BA7E08EDDF}" type="presOf" srcId="{175F49A9-6A80-46B2-B560-A5BAF036D199}" destId="{2E41D78B-AFB5-400F-A938-37F8E8F220B8}" srcOrd="0" destOrd="0" presId="urn:microsoft.com/office/officeart/2005/8/layout/cycle5"/>
    <dgm:cxn modelId="{0EAD7F27-B2C5-4310-B7FC-EF4B2C78E897}" type="presOf" srcId="{AF0D14E2-8AFF-42D6-ADFD-865A2C3D8F1A}" destId="{4DA37919-4039-48FB-98FA-D757A64C8DC1}" srcOrd="0" destOrd="0" presId="urn:microsoft.com/office/officeart/2005/8/layout/cycle5"/>
    <dgm:cxn modelId="{D08B0730-DEF2-4910-9AE9-010F59837934}" type="presOf" srcId="{5FDFBD02-1D87-470E-9D45-78952ED74318}" destId="{0F95FD83-ABE1-404C-81ED-36CA5BCD7E28}" srcOrd="0" destOrd="0" presId="urn:microsoft.com/office/officeart/2005/8/layout/cycle5"/>
    <dgm:cxn modelId="{D2536D33-56D6-462C-A5E9-74F17B64FC7B}" type="presOf" srcId="{17B8ACCD-AA08-4022-AE94-A7A1CFF51409}" destId="{492BC50B-EE0B-4F33-A006-CF12026C1D56}" srcOrd="0" destOrd="0" presId="urn:microsoft.com/office/officeart/2005/8/layout/cycle5"/>
    <dgm:cxn modelId="{93C8E045-2512-47DE-98AC-6E12F8D1EE1F}" srcId="{1518F5DF-88B8-4BAE-BF47-177EDF5952B0}" destId="{07A140F5-0916-4A3A-B847-BCEBD5C13879}" srcOrd="1" destOrd="0" parTransId="{4A2C2FE1-08C6-43BB-B417-FD509A6EB77A}" sibTransId="{B71DB254-C80C-4C33-A5FF-F11ED48EB80B}"/>
    <dgm:cxn modelId="{62B3B147-6337-4E68-92A0-F57B293A18EB}" srcId="{1518F5DF-88B8-4BAE-BF47-177EDF5952B0}" destId="{B9D3056E-E96D-4067-87A6-FE89C43C1BC2}" srcOrd="3" destOrd="0" parTransId="{924EEE49-87B2-4CDE-BCD8-FEA7FF6B8A25}" sibTransId="{F4F6DAEF-483F-4E65-BCA3-397CE2ED7D09}"/>
    <dgm:cxn modelId="{C0977756-56D6-42FC-B90A-21669583F3BD}" type="presOf" srcId="{F4F6DAEF-483F-4E65-BCA3-397CE2ED7D09}" destId="{19852684-AD96-43F9-957E-AC6F2F7B0EC6}" srcOrd="0" destOrd="0" presId="urn:microsoft.com/office/officeart/2005/8/layout/cycle5"/>
    <dgm:cxn modelId="{7C27BB5B-37C1-4908-8A9D-6C9B991024E0}" type="presOf" srcId="{859CF4FA-BFE9-46FE-8383-A4B5359619E4}" destId="{253AFE6F-A71C-4289-87A5-948B966E523C}" srcOrd="0" destOrd="0" presId="urn:microsoft.com/office/officeart/2005/8/layout/cycle5"/>
    <dgm:cxn modelId="{6280DD5C-E770-4B74-849C-BC5C1BA62FC3}" srcId="{1518F5DF-88B8-4BAE-BF47-177EDF5952B0}" destId="{17B8ACCD-AA08-4022-AE94-A7A1CFF51409}" srcOrd="0" destOrd="0" parTransId="{0A0EF421-B632-4DF9-B1EA-990D273A55E5}" sibTransId="{859CF4FA-BFE9-46FE-8383-A4B5359619E4}"/>
    <dgm:cxn modelId="{CADDE475-E54B-4E56-B16E-08C9B87432BF}" srcId="{1518F5DF-88B8-4BAE-BF47-177EDF5952B0}" destId="{175F49A9-6A80-46B2-B560-A5BAF036D199}" srcOrd="4" destOrd="0" parTransId="{DC1F62F6-97CB-4577-859C-5FDB59518996}" sibTransId="{B3A22CF3-7978-4EA4-A3F9-EA7E97265537}"/>
    <dgm:cxn modelId="{880A4F7F-97CE-44C6-B61E-F9EEAE8F1040}" type="presOf" srcId="{1518F5DF-88B8-4BAE-BF47-177EDF5952B0}" destId="{E74E1159-CC46-4332-8AAB-FA9C01EDE76E}" srcOrd="0" destOrd="0" presId="urn:microsoft.com/office/officeart/2005/8/layout/cycle5"/>
    <dgm:cxn modelId="{FF027486-5E29-4A91-A3EE-2BF677847398}" type="presOf" srcId="{07A140F5-0916-4A3A-B847-BCEBD5C13879}" destId="{A63C6F07-FB1D-4301-A102-5498E69049AE}" srcOrd="0" destOrd="0" presId="urn:microsoft.com/office/officeart/2005/8/layout/cycle5"/>
    <dgm:cxn modelId="{9C21E787-B09F-4C23-BDEC-9534CEDC9121}" srcId="{1518F5DF-88B8-4BAE-BF47-177EDF5952B0}" destId="{5FDFBD02-1D87-470E-9D45-78952ED74318}" srcOrd="5" destOrd="0" parTransId="{378741FD-612D-4A5A-92CF-5B6E565B1E3A}" sibTransId="{E0024449-F550-438D-89EF-FEBE95763846}"/>
    <dgm:cxn modelId="{F57D6C8B-829D-430D-B544-37B131930241}" type="presOf" srcId="{B71DB254-C80C-4C33-A5FF-F11ED48EB80B}" destId="{0B1486ED-1760-448C-AAA3-7F504489BEBC}" srcOrd="0" destOrd="0" presId="urn:microsoft.com/office/officeart/2005/8/layout/cycle5"/>
    <dgm:cxn modelId="{2C99DEAF-B1CA-4E72-BB24-F93EF111C8D7}" type="presOf" srcId="{1226A30E-272E-41E0-8959-C984BDFB3678}" destId="{7F1A9A6D-FB2D-4C19-ACF7-7EFDD54DAA23}" srcOrd="0" destOrd="0" presId="urn:microsoft.com/office/officeart/2005/8/layout/cycle5"/>
    <dgm:cxn modelId="{35F297BF-ADC8-4E0E-BE28-20BFC3905CE1}" srcId="{1518F5DF-88B8-4BAE-BF47-177EDF5952B0}" destId="{1226A30E-272E-41E0-8959-C984BDFB3678}" srcOrd="2" destOrd="0" parTransId="{A503C884-50D2-4CAC-BF97-F4DD066DF762}" sibTransId="{AF0D14E2-8AFF-42D6-ADFD-865A2C3D8F1A}"/>
    <dgm:cxn modelId="{876E9DDD-C2A6-4005-9EC6-3C2BE3127747}" type="presOf" srcId="{E0024449-F550-438D-89EF-FEBE95763846}" destId="{48BEF2CD-46C4-4593-992A-5536E27C4BCD}" srcOrd="0" destOrd="0" presId="urn:microsoft.com/office/officeart/2005/8/layout/cycle5"/>
    <dgm:cxn modelId="{D162ECFA-8B49-494E-9A28-2E43C78EC33C}" type="presOf" srcId="{B9D3056E-E96D-4067-87A6-FE89C43C1BC2}" destId="{52D9901D-0E77-46C1-9BC6-54F0EC4A1E83}" srcOrd="0" destOrd="0" presId="urn:microsoft.com/office/officeart/2005/8/layout/cycle5"/>
    <dgm:cxn modelId="{FB391897-B398-44E3-8234-8C29BCCC876A}" type="presParOf" srcId="{E74E1159-CC46-4332-8AAB-FA9C01EDE76E}" destId="{492BC50B-EE0B-4F33-A006-CF12026C1D56}" srcOrd="0" destOrd="0" presId="urn:microsoft.com/office/officeart/2005/8/layout/cycle5"/>
    <dgm:cxn modelId="{41D85213-980D-448B-B37A-CE6AF3C8965B}" type="presParOf" srcId="{E74E1159-CC46-4332-8AAB-FA9C01EDE76E}" destId="{74C82BF1-9E03-4FDC-8711-992D5A57C957}" srcOrd="1" destOrd="0" presId="urn:microsoft.com/office/officeart/2005/8/layout/cycle5"/>
    <dgm:cxn modelId="{81B2782A-B273-4EDC-833A-28CC956080C5}" type="presParOf" srcId="{E74E1159-CC46-4332-8AAB-FA9C01EDE76E}" destId="{253AFE6F-A71C-4289-87A5-948B966E523C}" srcOrd="2" destOrd="0" presId="urn:microsoft.com/office/officeart/2005/8/layout/cycle5"/>
    <dgm:cxn modelId="{1F26E58B-B801-4F56-AFCC-0665E4856FD4}" type="presParOf" srcId="{E74E1159-CC46-4332-8AAB-FA9C01EDE76E}" destId="{A63C6F07-FB1D-4301-A102-5498E69049AE}" srcOrd="3" destOrd="0" presId="urn:microsoft.com/office/officeart/2005/8/layout/cycle5"/>
    <dgm:cxn modelId="{E6C0CB42-4F0C-4C8A-A4D9-13CE1D0B65DC}" type="presParOf" srcId="{E74E1159-CC46-4332-8AAB-FA9C01EDE76E}" destId="{82250FC0-FC11-4CA5-99F3-4A7B0F1B2FBF}" srcOrd="4" destOrd="0" presId="urn:microsoft.com/office/officeart/2005/8/layout/cycle5"/>
    <dgm:cxn modelId="{C3CC00F5-7C2C-4539-8151-0C6F868A848B}" type="presParOf" srcId="{E74E1159-CC46-4332-8AAB-FA9C01EDE76E}" destId="{0B1486ED-1760-448C-AAA3-7F504489BEBC}" srcOrd="5" destOrd="0" presId="urn:microsoft.com/office/officeart/2005/8/layout/cycle5"/>
    <dgm:cxn modelId="{DCA0B9EB-8555-4325-952F-91D23ED03687}" type="presParOf" srcId="{E74E1159-CC46-4332-8AAB-FA9C01EDE76E}" destId="{7F1A9A6D-FB2D-4C19-ACF7-7EFDD54DAA23}" srcOrd="6" destOrd="0" presId="urn:microsoft.com/office/officeart/2005/8/layout/cycle5"/>
    <dgm:cxn modelId="{30ACE61D-561B-4AA4-AD37-6BDFA8F3C29E}" type="presParOf" srcId="{E74E1159-CC46-4332-8AAB-FA9C01EDE76E}" destId="{C5554C30-27EB-4D4E-9398-1410050AA041}" srcOrd="7" destOrd="0" presId="urn:microsoft.com/office/officeart/2005/8/layout/cycle5"/>
    <dgm:cxn modelId="{5E42E4A5-F216-4DF0-9DCF-DF6E84AA2E37}" type="presParOf" srcId="{E74E1159-CC46-4332-8AAB-FA9C01EDE76E}" destId="{4DA37919-4039-48FB-98FA-D757A64C8DC1}" srcOrd="8" destOrd="0" presId="urn:microsoft.com/office/officeart/2005/8/layout/cycle5"/>
    <dgm:cxn modelId="{3F3106C5-262D-418D-9A07-119F692FD490}" type="presParOf" srcId="{E74E1159-CC46-4332-8AAB-FA9C01EDE76E}" destId="{52D9901D-0E77-46C1-9BC6-54F0EC4A1E83}" srcOrd="9" destOrd="0" presId="urn:microsoft.com/office/officeart/2005/8/layout/cycle5"/>
    <dgm:cxn modelId="{E4D68A93-83A8-4A92-864B-A5CF5681C5A7}" type="presParOf" srcId="{E74E1159-CC46-4332-8AAB-FA9C01EDE76E}" destId="{4212E5DA-771F-4D26-9FD4-C31C527A1838}" srcOrd="10" destOrd="0" presId="urn:microsoft.com/office/officeart/2005/8/layout/cycle5"/>
    <dgm:cxn modelId="{C126546D-191A-4ECF-84C7-DB8082944683}" type="presParOf" srcId="{E74E1159-CC46-4332-8AAB-FA9C01EDE76E}" destId="{19852684-AD96-43F9-957E-AC6F2F7B0EC6}" srcOrd="11" destOrd="0" presId="urn:microsoft.com/office/officeart/2005/8/layout/cycle5"/>
    <dgm:cxn modelId="{0AB1F49A-0235-4168-863E-A51F6CE65F12}" type="presParOf" srcId="{E74E1159-CC46-4332-8AAB-FA9C01EDE76E}" destId="{2E41D78B-AFB5-400F-A938-37F8E8F220B8}" srcOrd="12" destOrd="0" presId="urn:microsoft.com/office/officeart/2005/8/layout/cycle5"/>
    <dgm:cxn modelId="{CD950C80-B2AD-4419-BDE2-BCC1621E417E}" type="presParOf" srcId="{E74E1159-CC46-4332-8AAB-FA9C01EDE76E}" destId="{94E34B51-D3BD-46A6-9C89-3669C37F1452}" srcOrd="13" destOrd="0" presId="urn:microsoft.com/office/officeart/2005/8/layout/cycle5"/>
    <dgm:cxn modelId="{280ED38B-5A3D-427B-AFBC-0DDBD941ADBA}" type="presParOf" srcId="{E74E1159-CC46-4332-8AAB-FA9C01EDE76E}" destId="{085572BC-4B20-4FBE-9F62-8C6383723614}" srcOrd="14" destOrd="0" presId="urn:microsoft.com/office/officeart/2005/8/layout/cycle5"/>
    <dgm:cxn modelId="{79851BEA-ECF2-4B07-B7B2-6BD25A385CC2}" type="presParOf" srcId="{E74E1159-CC46-4332-8AAB-FA9C01EDE76E}" destId="{0F95FD83-ABE1-404C-81ED-36CA5BCD7E28}" srcOrd="15" destOrd="0" presId="urn:microsoft.com/office/officeart/2005/8/layout/cycle5"/>
    <dgm:cxn modelId="{6112C818-F295-4AC8-A1DF-F9EDB7F7E667}" type="presParOf" srcId="{E74E1159-CC46-4332-8AAB-FA9C01EDE76E}" destId="{B894AAB4-9B0D-4F67-9D29-46C39F68A1C6}" srcOrd="16" destOrd="0" presId="urn:microsoft.com/office/officeart/2005/8/layout/cycle5"/>
    <dgm:cxn modelId="{51E321B5-55B1-4986-B57B-D961DD52722F}" type="presParOf" srcId="{E74E1159-CC46-4332-8AAB-FA9C01EDE76E}" destId="{48BEF2CD-46C4-4593-992A-5536E27C4BCD}" srcOrd="17" destOrd="0" presId="urn:microsoft.com/office/officeart/2005/8/layout/cycle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6CD2653-CD5B-4D68-B9DB-C8C3508159D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AE64E6D4-CF4E-4286-8B96-8F198E7212C5}">
      <dgm:prSet phldrT="[Text]" custT="1"/>
      <dgm:spPr>
        <a:solidFill>
          <a:srgbClr val="0F5E99"/>
        </a:solidFill>
        <a:ln>
          <a:solidFill>
            <a:schemeClr val="bg1">
              <a:lumMod val="50000"/>
            </a:schemeClr>
          </a:solidFill>
        </a:ln>
      </dgm:spPr>
      <dgm:t>
        <a:bodyPr/>
        <a:lstStyle/>
        <a:p>
          <a:pPr algn="l"/>
          <a:r>
            <a:rPr lang="en-US" sz="1800" dirty="0">
              <a:latin typeface="Trebuchet MS" panose="020B0603020202020204" pitchFamily="34" charset="0"/>
            </a:rPr>
            <a:t>Sufficient and Reliable data</a:t>
          </a:r>
        </a:p>
      </dgm:t>
    </dgm:pt>
    <dgm:pt modelId="{71C23833-377E-4E77-A95A-16F81E0C447D}" type="parTrans" cxnId="{F5954C05-E16A-40E2-B877-0BC5CD7C2548}">
      <dgm:prSet/>
      <dgm:spPr/>
      <dgm:t>
        <a:bodyPr/>
        <a:lstStyle/>
        <a:p>
          <a:endParaRPr lang="en-US">
            <a:latin typeface="Trebuchet MS" panose="020B0603020202020204" pitchFamily="34" charset="0"/>
          </a:endParaRPr>
        </a:p>
      </dgm:t>
    </dgm:pt>
    <dgm:pt modelId="{EF39892A-BDFC-45DC-87DA-52BE325A92F0}" type="sibTrans" cxnId="{F5954C05-E16A-40E2-B877-0BC5CD7C2548}">
      <dgm:prSet/>
      <dgm:spPr/>
      <dgm:t>
        <a:bodyPr/>
        <a:lstStyle/>
        <a:p>
          <a:endParaRPr lang="en-US">
            <a:latin typeface="Trebuchet MS" panose="020B0603020202020204" pitchFamily="34" charset="0"/>
          </a:endParaRPr>
        </a:p>
      </dgm:t>
    </dgm:pt>
    <dgm:pt modelId="{A1AF6D5F-5B44-4B89-A95A-4A0BF16100CA}">
      <dgm:prSet phldrT="[Text]" phldr="1"/>
      <dgm:spPr/>
      <dgm:t>
        <a:bodyPr/>
        <a:lstStyle/>
        <a:p>
          <a:endParaRPr lang="en-US" dirty="0">
            <a:solidFill>
              <a:schemeClr val="bg1"/>
            </a:solidFill>
            <a:latin typeface="Trebuchet MS" panose="020B0603020202020204" pitchFamily="34" charset="0"/>
          </a:endParaRPr>
        </a:p>
      </dgm:t>
    </dgm:pt>
    <dgm:pt modelId="{CF1DE54D-0C58-4629-8924-307B9ED04D33}" type="parTrans" cxnId="{62F692F5-A0C5-4F1F-BCFA-4E55EDF60829}">
      <dgm:prSet/>
      <dgm:spPr/>
      <dgm:t>
        <a:bodyPr/>
        <a:lstStyle/>
        <a:p>
          <a:endParaRPr lang="en-US">
            <a:latin typeface="Trebuchet MS" panose="020B0603020202020204" pitchFamily="34" charset="0"/>
          </a:endParaRPr>
        </a:p>
      </dgm:t>
    </dgm:pt>
    <dgm:pt modelId="{54316118-90DA-4F3E-B33C-64F46887EE49}" type="sibTrans" cxnId="{62F692F5-A0C5-4F1F-BCFA-4E55EDF60829}">
      <dgm:prSet/>
      <dgm:spPr/>
      <dgm:t>
        <a:bodyPr/>
        <a:lstStyle/>
        <a:p>
          <a:endParaRPr lang="en-US">
            <a:latin typeface="Trebuchet MS" panose="020B0603020202020204" pitchFamily="34" charset="0"/>
          </a:endParaRPr>
        </a:p>
      </dgm:t>
    </dgm:pt>
    <dgm:pt modelId="{7E380419-2F97-45CC-B1A3-30398700AB98}">
      <dgm:prSet phldrT="[Text]" custT="1"/>
      <dgm:spPr/>
      <dgm:t>
        <a:bodyPr/>
        <a:lstStyle/>
        <a:p>
          <a:r>
            <a:rPr lang="en-US" sz="1400" dirty="0">
              <a:latin typeface="Trebuchet MS" panose="020B0603020202020204" pitchFamily="34" charset="0"/>
            </a:rPr>
            <a:t>Sufficient  data - appropriate information for the due diligence.</a:t>
          </a:r>
        </a:p>
      </dgm:t>
    </dgm:pt>
    <dgm:pt modelId="{C28FCBC4-0E04-4AAE-9EBD-AA96474FF1FB}" type="parTrans" cxnId="{1DC3273C-583D-44DB-950D-CAC06A9A89C5}">
      <dgm:prSet/>
      <dgm:spPr/>
      <dgm:t>
        <a:bodyPr/>
        <a:lstStyle/>
        <a:p>
          <a:endParaRPr lang="en-US">
            <a:latin typeface="Trebuchet MS" panose="020B0603020202020204" pitchFamily="34" charset="0"/>
          </a:endParaRPr>
        </a:p>
      </dgm:t>
    </dgm:pt>
    <dgm:pt modelId="{C6E038CC-047B-4CF5-85AB-E245E14C73F8}" type="sibTrans" cxnId="{1DC3273C-583D-44DB-950D-CAC06A9A89C5}">
      <dgm:prSet/>
      <dgm:spPr/>
      <dgm:t>
        <a:bodyPr/>
        <a:lstStyle/>
        <a:p>
          <a:endParaRPr lang="en-US">
            <a:latin typeface="Trebuchet MS" panose="020B0603020202020204" pitchFamily="34" charset="0"/>
          </a:endParaRPr>
        </a:p>
      </dgm:t>
    </dgm:pt>
    <dgm:pt modelId="{AC4CF43E-F9C7-40A6-B658-91F0D1E60A21}">
      <dgm:prSet phldrT="[Text]" custT="1"/>
      <dgm:spPr>
        <a:solidFill>
          <a:srgbClr val="0F5E99"/>
        </a:solidFill>
        <a:ln>
          <a:solidFill>
            <a:schemeClr val="bg1">
              <a:lumMod val="50000"/>
            </a:schemeClr>
          </a:solidFill>
        </a:ln>
      </dgm:spPr>
      <dgm:t>
        <a:bodyPr/>
        <a:lstStyle/>
        <a:p>
          <a:pPr algn="l"/>
          <a:r>
            <a:rPr lang="en-US" sz="1800" dirty="0">
              <a:latin typeface="Trebuchet MS" panose="020B0603020202020204" pitchFamily="34" charset="0"/>
            </a:rPr>
            <a:t>Data Validation</a:t>
          </a:r>
        </a:p>
      </dgm:t>
    </dgm:pt>
    <dgm:pt modelId="{5682BAFA-7F37-4214-87B5-4AFD8FEA0397}" type="parTrans" cxnId="{0742BC02-308C-45F0-9E2C-F449AD551BAD}">
      <dgm:prSet/>
      <dgm:spPr/>
      <dgm:t>
        <a:bodyPr/>
        <a:lstStyle/>
        <a:p>
          <a:endParaRPr lang="en-US">
            <a:latin typeface="Trebuchet MS" panose="020B0603020202020204" pitchFamily="34" charset="0"/>
          </a:endParaRPr>
        </a:p>
      </dgm:t>
    </dgm:pt>
    <dgm:pt modelId="{7504865F-EBE5-4BAD-B520-06FB78C2EA35}" type="sibTrans" cxnId="{0742BC02-308C-45F0-9E2C-F449AD551BAD}">
      <dgm:prSet/>
      <dgm:spPr/>
      <dgm:t>
        <a:bodyPr/>
        <a:lstStyle/>
        <a:p>
          <a:endParaRPr lang="en-US">
            <a:latin typeface="Trebuchet MS" panose="020B0603020202020204" pitchFamily="34" charset="0"/>
          </a:endParaRPr>
        </a:p>
      </dgm:t>
    </dgm:pt>
    <dgm:pt modelId="{637C8131-126A-4133-ADAF-5397D460A249}">
      <dgm:prSet phldrT="[Text]" custT="1"/>
      <dgm:spPr/>
      <dgm:t>
        <a:bodyPr/>
        <a:lstStyle/>
        <a:p>
          <a:pPr marL="0" indent="0"/>
          <a:r>
            <a:rPr lang="en-US" sz="1400" dirty="0">
              <a:latin typeface="Trebuchet MS" panose="020B0603020202020204" pitchFamily="34" charset="0"/>
            </a:rPr>
            <a:t>Reasonable steps should be taken to review the consistency, completeness and accuracy of the data used. This might include:</a:t>
          </a:r>
        </a:p>
      </dgm:t>
    </dgm:pt>
    <dgm:pt modelId="{4FE4CA52-2FA5-44B0-A4EF-6646538F1E96}" type="parTrans" cxnId="{A9A84131-97BD-457D-B1F9-2DD1037A9EBD}">
      <dgm:prSet/>
      <dgm:spPr/>
      <dgm:t>
        <a:bodyPr/>
        <a:lstStyle/>
        <a:p>
          <a:endParaRPr lang="en-US">
            <a:latin typeface="Trebuchet MS" panose="020B0603020202020204" pitchFamily="34" charset="0"/>
          </a:endParaRPr>
        </a:p>
      </dgm:t>
    </dgm:pt>
    <dgm:pt modelId="{FE2E8125-6835-4F5C-AC53-B405AC048B72}" type="sibTrans" cxnId="{A9A84131-97BD-457D-B1F9-2DD1037A9EBD}">
      <dgm:prSet/>
      <dgm:spPr/>
      <dgm:t>
        <a:bodyPr/>
        <a:lstStyle/>
        <a:p>
          <a:endParaRPr lang="en-US">
            <a:latin typeface="Trebuchet MS" panose="020B0603020202020204" pitchFamily="34" charset="0"/>
          </a:endParaRPr>
        </a:p>
      </dgm:t>
    </dgm:pt>
    <dgm:pt modelId="{574639D3-60E0-4592-96D7-02D52F462389}">
      <dgm:prSet phldrT="[Text]" phldr="1"/>
      <dgm:spPr/>
      <dgm:t>
        <a:bodyPr/>
        <a:lstStyle/>
        <a:p>
          <a:endParaRPr lang="en-US" dirty="0">
            <a:solidFill>
              <a:schemeClr val="bg1"/>
            </a:solidFill>
            <a:latin typeface="Trebuchet MS" panose="020B0603020202020204" pitchFamily="34" charset="0"/>
          </a:endParaRPr>
        </a:p>
      </dgm:t>
    </dgm:pt>
    <dgm:pt modelId="{20673C25-BFB7-4EC0-9DBC-94BA82AC8AEB}" type="sibTrans" cxnId="{102153D2-0F58-42BB-89EF-6F162892BAB6}">
      <dgm:prSet/>
      <dgm:spPr/>
      <dgm:t>
        <a:bodyPr/>
        <a:lstStyle/>
        <a:p>
          <a:endParaRPr lang="en-US">
            <a:latin typeface="Trebuchet MS" panose="020B0603020202020204" pitchFamily="34" charset="0"/>
          </a:endParaRPr>
        </a:p>
      </dgm:t>
    </dgm:pt>
    <dgm:pt modelId="{33AA2A79-A3CE-4587-847D-450FB18B5304}" type="parTrans" cxnId="{102153D2-0F58-42BB-89EF-6F162892BAB6}">
      <dgm:prSet/>
      <dgm:spPr/>
      <dgm:t>
        <a:bodyPr/>
        <a:lstStyle/>
        <a:p>
          <a:endParaRPr lang="en-US">
            <a:latin typeface="Trebuchet MS" panose="020B0603020202020204" pitchFamily="34" charset="0"/>
          </a:endParaRPr>
        </a:p>
      </dgm:t>
    </dgm:pt>
    <dgm:pt modelId="{B40C96D6-1C0E-4284-A82A-CC7CADEF0417}">
      <dgm:prSet phldrT="[Text]" custT="1"/>
      <dgm:spPr>
        <a:solidFill>
          <a:srgbClr val="0F5E99"/>
        </a:solidFill>
        <a:ln>
          <a:solidFill>
            <a:schemeClr val="bg1">
              <a:lumMod val="50000"/>
            </a:schemeClr>
          </a:solidFill>
        </a:ln>
      </dgm:spPr>
      <dgm:t>
        <a:bodyPr/>
        <a:lstStyle/>
        <a:p>
          <a:pPr algn="l"/>
          <a:r>
            <a:rPr lang="en-US" sz="1800" dirty="0">
              <a:latin typeface="Trebuchet MS" panose="020B0603020202020204" pitchFamily="34" charset="0"/>
            </a:rPr>
            <a:t>Source of Data for Assumptions</a:t>
          </a:r>
        </a:p>
      </dgm:t>
    </dgm:pt>
    <dgm:pt modelId="{5BCFBBEE-7DFA-4FF8-AD1D-579B857475EB}" type="sibTrans" cxnId="{819C637E-6714-4AFC-A06D-5981EDD6C9ED}">
      <dgm:prSet/>
      <dgm:spPr/>
      <dgm:t>
        <a:bodyPr/>
        <a:lstStyle/>
        <a:p>
          <a:endParaRPr lang="en-US">
            <a:latin typeface="Trebuchet MS" panose="020B0603020202020204" pitchFamily="34" charset="0"/>
          </a:endParaRPr>
        </a:p>
      </dgm:t>
    </dgm:pt>
    <dgm:pt modelId="{E7A304C4-6B1D-475E-9BA8-988C73ABCEB5}" type="parTrans" cxnId="{819C637E-6714-4AFC-A06D-5981EDD6C9ED}">
      <dgm:prSet/>
      <dgm:spPr/>
      <dgm:t>
        <a:bodyPr/>
        <a:lstStyle/>
        <a:p>
          <a:endParaRPr lang="en-US">
            <a:latin typeface="Trebuchet MS" panose="020B0603020202020204" pitchFamily="34" charset="0"/>
          </a:endParaRPr>
        </a:p>
      </dgm:t>
    </dgm:pt>
    <dgm:pt modelId="{0532A2FB-AF32-406B-8025-D4251FDC6179}">
      <dgm:prSet phldrT="[Text]" custT="1"/>
      <dgm:spPr/>
      <dgm:t>
        <a:bodyPr/>
        <a:lstStyle/>
        <a:p>
          <a:r>
            <a:rPr lang="en-US" sz="1400" dirty="0">
              <a:latin typeface="Trebuchet MS" panose="020B0603020202020204" pitchFamily="34" charset="0"/>
            </a:rPr>
            <a:t>Specific data to organization.</a:t>
          </a:r>
        </a:p>
      </dgm:t>
    </dgm:pt>
    <dgm:pt modelId="{A36985DD-42A3-4AB1-B667-C8CE1D75D4C1}" type="sibTrans" cxnId="{382FFD21-5358-4F1B-95FA-201FD39EFFC9}">
      <dgm:prSet/>
      <dgm:spPr/>
      <dgm:t>
        <a:bodyPr/>
        <a:lstStyle/>
        <a:p>
          <a:endParaRPr lang="en-US">
            <a:latin typeface="Trebuchet MS" panose="020B0603020202020204" pitchFamily="34" charset="0"/>
          </a:endParaRPr>
        </a:p>
      </dgm:t>
    </dgm:pt>
    <dgm:pt modelId="{37A2F9D9-A216-46A8-BD7E-D85886F19111}" type="parTrans" cxnId="{382FFD21-5358-4F1B-95FA-201FD39EFFC9}">
      <dgm:prSet/>
      <dgm:spPr/>
      <dgm:t>
        <a:bodyPr/>
        <a:lstStyle/>
        <a:p>
          <a:endParaRPr lang="en-US">
            <a:latin typeface="Trebuchet MS" panose="020B0603020202020204" pitchFamily="34" charset="0"/>
          </a:endParaRPr>
        </a:p>
      </dgm:t>
    </dgm:pt>
    <dgm:pt modelId="{4233E277-878C-4430-B374-DB2E66A149A9}">
      <dgm:prSet phldrT="[Text]" custT="1"/>
      <dgm:spPr/>
      <dgm:t>
        <a:bodyPr/>
        <a:lstStyle/>
        <a:p>
          <a:pPr marL="403225" indent="-55563"/>
          <a:r>
            <a:rPr lang="en-US" sz="1400" dirty="0">
              <a:latin typeface="Trebuchet MS" panose="020B0603020202020204" pitchFamily="34" charset="0"/>
            </a:rPr>
            <a:t>Reconciliation against audited Financial Statements,</a:t>
          </a:r>
        </a:p>
      </dgm:t>
    </dgm:pt>
    <dgm:pt modelId="{CBC0C83B-A801-4940-875F-954B27619AA4}" type="parTrans" cxnId="{C809373E-9BB4-4F5F-8BD6-3713258560FA}">
      <dgm:prSet/>
      <dgm:spPr/>
      <dgm:t>
        <a:bodyPr/>
        <a:lstStyle/>
        <a:p>
          <a:endParaRPr lang="en-US">
            <a:latin typeface="Trebuchet MS" panose="020B0603020202020204" pitchFamily="34" charset="0"/>
          </a:endParaRPr>
        </a:p>
      </dgm:t>
    </dgm:pt>
    <dgm:pt modelId="{F0E7AE5D-F325-4B8E-9102-0FFFB0FF6341}" type="sibTrans" cxnId="{C809373E-9BB4-4F5F-8BD6-3713258560FA}">
      <dgm:prSet/>
      <dgm:spPr/>
      <dgm:t>
        <a:bodyPr/>
        <a:lstStyle/>
        <a:p>
          <a:endParaRPr lang="en-US">
            <a:latin typeface="Trebuchet MS" panose="020B0603020202020204" pitchFamily="34" charset="0"/>
          </a:endParaRPr>
        </a:p>
      </dgm:t>
    </dgm:pt>
    <dgm:pt modelId="{B4A8C121-5A34-4C66-8BEB-271F81532253}">
      <dgm:prSet phldrT="[Text]" custT="1"/>
      <dgm:spPr/>
      <dgm:t>
        <a:bodyPr/>
        <a:lstStyle/>
        <a:p>
          <a:pPr marL="403225" indent="-55563"/>
          <a:r>
            <a:rPr lang="en-US" sz="1400" dirty="0">
              <a:latin typeface="Trebuchet MS" panose="020B0603020202020204" pitchFamily="34" charset="0"/>
            </a:rPr>
            <a:t>Comparing data to those for prior periods.</a:t>
          </a:r>
        </a:p>
      </dgm:t>
    </dgm:pt>
    <dgm:pt modelId="{E168CFD5-C068-4263-8354-880C1F957EA1}" type="parTrans" cxnId="{1BE6FFBF-A516-4D37-A015-66C268801D4D}">
      <dgm:prSet/>
      <dgm:spPr/>
      <dgm:t>
        <a:bodyPr/>
        <a:lstStyle/>
        <a:p>
          <a:endParaRPr lang="en-US">
            <a:latin typeface="Trebuchet MS" panose="020B0603020202020204" pitchFamily="34" charset="0"/>
          </a:endParaRPr>
        </a:p>
      </dgm:t>
    </dgm:pt>
    <dgm:pt modelId="{F7578655-C60E-45C9-8156-F526111E3CE3}" type="sibTrans" cxnId="{1BE6FFBF-A516-4D37-A015-66C268801D4D}">
      <dgm:prSet/>
      <dgm:spPr/>
      <dgm:t>
        <a:bodyPr/>
        <a:lstStyle/>
        <a:p>
          <a:endParaRPr lang="en-US">
            <a:latin typeface="Trebuchet MS" panose="020B0603020202020204" pitchFamily="34" charset="0"/>
          </a:endParaRPr>
        </a:p>
      </dgm:t>
    </dgm:pt>
    <dgm:pt modelId="{22FE1057-87D4-4F87-A517-2641E114E48F}">
      <dgm:prSet phldrT="[Text]" custT="1"/>
      <dgm:spPr/>
      <dgm:t>
        <a:bodyPr/>
        <a:lstStyle/>
        <a:p>
          <a:pPr marL="403225" indent="-55563"/>
          <a:r>
            <a:rPr lang="en-US" sz="1400" dirty="0">
              <a:latin typeface="Trebuchet MS" panose="020B0603020202020204" pitchFamily="34" charset="0"/>
            </a:rPr>
            <a:t>Testing data for internal consistency,</a:t>
          </a:r>
        </a:p>
      </dgm:t>
    </dgm:pt>
    <dgm:pt modelId="{F5CF3537-70E8-4F96-93F1-2CA1D467B0E4}" type="parTrans" cxnId="{C9081167-8852-4A26-B325-925B444FF760}">
      <dgm:prSet/>
      <dgm:spPr/>
      <dgm:t>
        <a:bodyPr/>
        <a:lstStyle/>
        <a:p>
          <a:endParaRPr lang="en-US">
            <a:latin typeface="Trebuchet MS" panose="020B0603020202020204" pitchFamily="34" charset="0"/>
          </a:endParaRPr>
        </a:p>
      </dgm:t>
    </dgm:pt>
    <dgm:pt modelId="{1743A9E6-4EB2-4FFC-B5CD-F24213B5DD99}" type="sibTrans" cxnId="{C9081167-8852-4A26-B325-925B444FF760}">
      <dgm:prSet/>
      <dgm:spPr/>
      <dgm:t>
        <a:bodyPr/>
        <a:lstStyle/>
        <a:p>
          <a:endParaRPr lang="en-US">
            <a:latin typeface="Trebuchet MS" panose="020B0603020202020204" pitchFamily="34" charset="0"/>
          </a:endParaRPr>
        </a:p>
      </dgm:t>
    </dgm:pt>
    <dgm:pt modelId="{C8247002-ED79-4DD3-861A-C4BADCB2471A}">
      <dgm:prSet phldrT="[Text]" custT="1"/>
      <dgm:spPr/>
      <dgm:t>
        <a:bodyPr/>
        <a:lstStyle/>
        <a:p>
          <a:r>
            <a:rPr lang="en-US" sz="1400" dirty="0">
              <a:latin typeface="Trebuchet MS" panose="020B0603020202020204" pitchFamily="34" charset="0"/>
            </a:rPr>
            <a:t>Alternate data - industry data, data from comparable sources, or other published data.</a:t>
          </a:r>
        </a:p>
      </dgm:t>
    </dgm:pt>
    <dgm:pt modelId="{1A60D3A7-BE08-4EB0-9FD5-00143B94FD81}" type="parTrans" cxnId="{2A27B6A9-1A9E-400B-B474-A3EF52D54E71}">
      <dgm:prSet/>
      <dgm:spPr/>
      <dgm:t>
        <a:bodyPr/>
        <a:lstStyle/>
        <a:p>
          <a:endParaRPr lang="en-US">
            <a:latin typeface="Trebuchet MS" panose="020B0603020202020204" pitchFamily="34" charset="0"/>
          </a:endParaRPr>
        </a:p>
      </dgm:t>
    </dgm:pt>
    <dgm:pt modelId="{CC80F63F-B2E8-469C-8A53-16C41534AEF8}" type="sibTrans" cxnId="{2A27B6A9-1A9E-400B-B474-A3EF52D54E71}">
      <dgm:prSet/>
      <dgm:spPr/>
      <dgm:t>
        <a:bodyPr/>
        <a:lstStyle/>
        <a:p>
          <a:endParaRPr lang="en-US">
            <a:latin typeface="Trebuchet MS" panose="020B0603020202020204" pitchFamily="34" charset="0"/>
          </a:endParaRPr>
        </a:p>
      </dgm:t>
    </dgm:pt>
    <dgm:pt modelId="{CCA2FAD9-7699-4D5E-BE48-FDB187EE892B}">
      <dgm:prSet phldrT="[Text]" custT="1"/>
      <dgm:spPr/>
      <dgm:t>
        <a:bodyPr/>
        <a:lstStyle/>
        <a:p>
          <a:r>
            <a:rPr lang="en-US" sz="1400" dirty="0">
              <a:latin typeface="Trebuchet MS" panose="020B0603020202020204" pitchFamily="34" charset="0"/>
            </a:rPr>
            <a:t>Adjustment made should be described in due diligence report.  </a:t>
          </a:r>
        </a:p>
      </dgm:t>
    </dgm:pt>
    <dgm:pt modelId="{A8EC254C-B76A-4CD5-8AE4-9F1843E72291}" type="parTrans" cxnId="{56022231-5A73-4D32-9437-C5AE51227A81}">
      <dgm:prSet/>
      <dgm:spPr/>
      <dgm:t>
        <a:bodyPr/>
        <a:lstStyle/>
        <a:p>
          <a:endParaRPr lang="en-US">
            <a:latin typeface="Trebuchet MS" panose="020B0603020202020204" pitchFamily="34" charset="0"/>
          </a:endParaRPr>
        </a:p>
      </dgm:t>
    </dgm:pt>
    <dgm:pt modelId="{331C9D53-D607-49FF-8CF0-3471E832B8D4}" type="sibTrans" cxnId="{56022231-5A73-4D32-9437-C5AE51227A81}">
      <dgm:prSet/>
      <dgm:spPr/>
      <dgm:t>
        <a:bodyPr/>
        <a:lstStyle/>
        <a:p>
          <a:endParaRPr lang="en-US">
            <a:latin typeface="Trebuchet MS" panose="020B0603020202020204" pitchFamily="34" charset="0"/>
          </a:endParaRPr>
        </a:p>
      </dgm:t>
    </dgm:pt>
    <dgm:pt modelId="{E503021A-6EA1-4D86-BF85-56A3E3C81A92}">
      <dgm:prSet phldrT="[Text]" custT="1"/>
      <dgm:spPr/>
      <dgm:t>
        <a:bodyPr/>
        <a:lstStyle/>
        <a:p>
          <a:r>
            <a:rPr lang="en-US" sz="1400" dirty="0">
              <a:latin typeface="Trebuchet MS" panose="020B0603020202020204" pitchFamily="34" charset="0"/>
            </a:rPr>
            <a:t>Reliable data - they are substantially accurate. </a:t>
          </a:r>
        </a:p>
      </dgm:t>
    </dgm:pt>
    <dgm:pt modelId="{9DB3C7B1-FFFA-42FC-885A-390B1B4A2CBA}" type="sibTrans" cxnId="{3F5516D0-BDC2-4937-9975-AABF042229C3}">
      <dgm:prSet/>
      <dgm:spPr/>
      <dgm:t>
        <a:bodyPr/>
        <a:lstStyle/>
        <a:p>
          <a:endParaRPr lang="en-US">
            <a:latin typeface="Trebuchet MS" panose="020B0603020202020204" pitchFamily="34" charset="0"/>
          </a:endParaRPr>
        </a:p>
      </dgm:t>
    </dgm:pt>
    <dgm:pt modelId="{DB8F0B7C-2F8F-4417-B906-4E7E0FAE3A42}" type="parTrans" cxnId="{3F5516D0-BDC2-4937-9975-AABF042229C3}">
      <dgm:prSet/>
      <dgm:spPr/>
      <dgm:t>
        <a:bodyPr/>
        <a:lstStyle/>
        <a:p>
          <a:endParaRPr lang="en-US">
            <a:latin typeface="Trebuchet MS" panose="020B0603020202020204" pitchFamily="34" charset="0"/>
          </a:endParaRPr>
        </a:p>
      </dgm:t>
    </dgm:pt>
    <dgm:pt modelId="{F6BF97E5-6CA0-4742-A338-1B3B82952C09}">
      <dgm:prSet phldrT="[Text]" phldr="1"/>
      <dgm:spPr/>
      <dgm:t>
        <a:bodyPr/>
        <a:lstStyle/>
        <a:p>
          <a:endParaRPr lang="en-US" dirty="0">
            <a:solidFill>
              <a:schemeClr val="bg1"/>
            </a:solidFill>
            <a:latin typeface="Trebuchet MS" panose="020B0603020202020204" pitchFamily="34" charset="0"/>
          </a:endParaRPr>
        </a:p>
      </dgm:t>
    </dgm:pt>
    <dgm:pt modelId="{D6E527B2-753B-4010-B7FC-353E0D126A80}" type="sibTrans" cxnId="{1A27C458-E3AF-4589-973D-B1989B968CBE}">
      <dgm:prSet/>
      <dgm:spPr/>
      <dgm:t>
        <a:bodyPr/>
        <a:lstStyle/>
        <a:p>
          <a:endParaRPr lang="en-US">
            <a:latin typeface="Trebuchet MS" panose="020B0603020202020204" pitchFamily="34" charset="0"/>
          </a:endParaRPr>
        </a:p>
      </dgm:t>
    </dgm:pt>
    <dgm:pt modelId="{FBD8AEFE-9989-4EA9-9686-F077508ECB8B}" type="parTrans" cxnId="{1A27C458-E3AF-4589-973D-B1989B968CBE}">
      <dgm:prSet/>
      <dgm:spPr/>
      <dgm:t>
        <a:bodyPr/>
        <a:lstStyle/>
        <a:p>
          <a:endParaRPr lang="en-US">
            <a:latin typeface="Trebuchet MS" panose="020B0603020202020204" pitchFamily="34" charset="0"/>
          </a:endParaRPr>
        </a:p>
      </dgm:t>
    </dgm:pt>
    <dgm:pt modelId="{959FF640-8750-4397-9E24-798DF7E52F38}">
      <dgm:prSet phldrT="[Text]" custT="1"/>
      <dgm:spPr/>
      <dgm:t>
        <a:bodyPr/>
        <a:lstStyle/>
        <a:p>
          <a:endParaRPr lang="en-US" sz="1400" dirty="0">
            <a:latin typeface="Trebuchet MS" panose="020B0603020202020204" pitchFamily="34" charset="0"/>
          </a:endParaRPr>
        </a:p>
      </dgm:t>
    </dgm:pt>
    <dgm:pt modelId="{8AC0D66C-21D9-41F3-9C70-928048524BE9}" type="parTrans" cxnId="{BBD92596-2D2E-43F0-A144-FC858C876967}">
      <dgm:prSet/>
      <dgm:spPr/>
      <dgm:t>
        <a:bodyPr/>
        <a:lstStyle/>
        <a:p>
          <a:endParaRPr lang="en-IN"/>
        </a:p>
      </dgm:t>
    </dgm:pt>
    <dgm:pt modelId="{73DA19EB-62A6-43C0-B013-23FC424595F2}" type="sibTrans" cxnId="{BBD92596-2D2E-43F0-A144-FC858C876967}">
      <dgm:prSet/>
      <dgm:spPr/>
      <dgm:t>
        <a:bodyPr/>
        <a:lstStyle/>
        <a:p>
          <a:endParaRPr lang="en-IN"/>
        </a:p>
      </dgm:t>
    </dgm:pt>
    <dgm:pt modelId="{DC9A65CD-E430-4540-8BE3-E514C3AA0EBF}" type="pres">
      <dgm:prSet presAssocID="{56CD2653-CD5B-4D68-B9DB-C8C3508159D0}" presName="Name0" presStyleCnt="0">
        <dgm:presLayoutVars>
          <dgm:chMax/>
          <dgm:chPref val="3"/>
          <dgm:dir/>
          <dgm:animOne val="branch"/>
          <dgm:animLvl val="lvl"/>
        </dgm:presLayoutVars>
      </dgm:prSet>
      <dgm:spPr/>
    </dgm:pt>
    <dgm:pt modelId="{7ABC86ED-C850-4433-9D06-615138542641}" type="pres">
      <dgm:prSet presAssocID="{AE64E6D4-CF4E-4286-8B96-8F198E7212C5}" presName="composite" presStyleCnt="0"/>
      <dgm:spPr/>
    </dgm:pt>
    <dgm:pt modelId="{DF75A262-F29C-480D-8EE3-17DA0FCEC969}" type="pres">
      <dgm:prSet presAssocID="{AE64E6D4-CF4E-4286-8B96-8F198E7212C5}" presName="FirstChild" presStyleLbl="revTx" presStyleIdx="0" presStyleCnt="6">
        <dgm:presLayoutVars>
          <dgm:chMax val="0"/>
          <dgm:chPref val="0"/>
          <dgm:bulletEnabled val="1"/>
        </dgm:presLayoutVars>
      </dgm:prSet>
      <dgm:spPr/>
    </dgm:pt>
    <dgm:pt modelId="{9C55449B-8C2D-47C8-8586-B77DE43ECD28}" type="pres">
      <dgm:prSet presAssocID="{AE64E6D4-CF4E-4286-8B96-8F198E7212C5}" presName="Parent" presStyleLbl="alignNode1" presStyleIdx="0" presStyleCnt="3" custScaleX="153102" custLinFactNeighborX="1613">
        <dgm:presLayoutVars>
          <dgm:chMax val="3"/>
          <dgm:chPref val="3"/>
          <dgm:bulletEnabled val="1"/>
        </dgm:presLayoutVars>
      </dgm:prSet>
      <dgm:spPr/>
    </dgm:pt>
    <dgm:pt modelId="{268027DC-A239-46EE-86EB-535D5354C333}" type="pres">
      <dgm:prSet presAssocID="{AE64E6D4-CF4E-4286-8B96-8F198E7212C5}" presName="Accent" presStyleLbl="parChTrans1D1" presStyleIdx="0" presStyleCnt="3"/>
      <dgm:spPr>
        <a:ln>
          <a:solidFill>
            <a:schemeClr val="bg1">
              <a:lumMod val="50000"/>
            </a:schemeClr>
          </a:solidFill>
        </a:ln>
      </dgm:spPr>
    </dgm:pt>
    <dgm:pt modelId="{B5C2AFD9-45D7-4CDC-8B70-627039503A44}" type="pres">
      <dgm:prSet presAssocID="{AE64E6D4-CF4E-4286-8B96-8F198E7212C5}" presName="Child" presStyleLbl="revTx" presStyleIdx="1" presStyleCnt="6" custScaleY="47019">
        <dgm:presLayoutVars>
          <dgm:chMax val="0"/>
          <dgm:chPref val="0"/>
          <dgm:bulletEnabled val="1"/>
        </dgm:presLayoutVars>
      </dgm:prSet>
      <dgm:spPr/>
    </dgm:pt>
    <dgm:pt modelId="{26CD4ED1-C787-4A4F-9045-9382AD3DAED2}" type="pres">
      <dgm:prSet presAssocID="{EF39892A-BDFC-45DC-87DA-52BE325A92F0}" presName="sibTrans" presStyleCnt="0"/>
      <dgm:spPr/>
    </dgm:pt>
    <dgm:pt modelId="{1A6DD5D1-E9E4-4227-BD08-D5AF7EDCA2A6}" type="pres">
      <dgm:prSet presAssocID="{AC4CF43E-F9C7-40A6-B658-91F0D1E60A21}" presName="composite" presStyleCnt="0"/>
      <dgm:spPr/>
    </dgm:pt>
    <dgm:pt modelId="{7C7CDBA6-17FA-4131-BF7B-32CEBC3AAC53}" type="pres">
      <dgm:prSet presAssocID="{AC4CF43E-F9C7-40A6-B658-91F0D1E60A21}" presName="FirstChild" presStyleLbl="revTx" presStyleIdx="2" presStyleCnt="6">
        <dgm:presLayoutVars>
          <dgm:chMax val="0"/>
          <dgm:chPref val="0"/>
          <dgm:bulletEnabled val="1"/>
        </dgm:presLayoutVars>
      </dgm:prSet>
      <dgm:spPr/>
    </dgm:pt>
    <dgm:pt modelId="{12AE1D12-FF5C-423A-9D5F-51EE3D276C8E}" type="pres">
      <dgm:prSet presAssocID="{AC4CF43E-F9C7-40A6-B658-91F0D1E60A21}" presName="Parent" presStyleLbl="alignNode1" presStyleIdx="1" presStyleCnt="3" custScaleX="153102" custLinFactNeighborX="1613">
        <dgm:presLayoutVars>
          <dgm:chMax val="3"/>
          <dgm:chPref val="3"/>
          <dgm:bulletEnabled val="1"/>
        </dgm:presLayoutVars>
      </dgm:prSet>
      <dgm:spPr/>
    </dgm:pt>
    <dgm:pt modelId="{FF18007E-18CE-4EF1-B870-25D7FCD88EBD}" type="pres">
      <dgm:prSet presAssocID="{AC4CF43E-F9C7-40A6-B658-91F0D1E60A21}" presName="Accent" presStyleLbl="parChTrans1D1" presStyleIdx="1" presStyleCnt="3"/>
      <dgm:spPr>
        <a:ln>
          <a:solidFill>
            <a:schemeClr val="bg1">
              <a:lumMod val="50000"/>
            </a:schemeClr>
          </a:solidFill>
        </a:ln>
      </dgm:spPr>
    </dgm:pt>
    <dgm:pt modelId="{DAA5F044-96EC-4267-A10D-6204D4C215ED}" type="pres">
      <dgm:prSet presAssocID="{AC4CF43E-F9C7-40A6-B658-91F0D1E60A21}" presName="Child" presStyleLbl="revTx" presStyleIdx="3" presStyleCnt="6" custScaleY="78756">
        <dgm:presLayoutVars>
          <dgm:chMax val="0"/>
          <dgm:chPref val="0"/>
          <dgm:bulletEnabled val="1"/>
        </dgm:presLayoutVars>
      </dgm:prSet>
      <dgm:spPr/>
    </dgm:pt>
    <dgm:pt modelId="{1417EB55-5225-4FF4-8806-E2B360928ED3}" type="pres">
      <dgm:prSet presAssocID="{7504865F-EBE5-4BAD-B520-06FB78C2EA35}" presName="sibTrans" presStyleCnt="0"/>
      <dgm:spPr/>
    </dgm:pt>
    <dgm:pt modelId="{E8A38776-2810-43B0-BE39-08234DC2D4C3}" type="pres">
      <dgm:prSet presAssocID="{B40C96D6-1C0E-4284-A82A-CC7CADEF0417}" presName="composite" presStyleCnt="0"/>
      <dgm:spPr/>
    </dgm:pt>
    <dgm:pt modelId="{24159820-2A19-45BD-A64B-13920277B850}" type="pres">
      <dgm:prSet presAssocID="{B40C96D6-1C0E-4284-A82A-CC7CADEF0417}" presName="FirstChild" presStyleLbl="revTx" presStyleIdx="4" presStyleCnt="6">
        <dgm:presLayoutVars>
          <dgm:chMax val="0"/>
          <dgm:chPref val="0"/>
          <dgm:bulletEnabled val="1"/>
        </dgm:presLayoutVars>
      </dgm:prSet>
      <dgm:spPr/>
    </dgm:pt>
    <dgm:pt modelId="{647BAC2A-E293-42D4-AF5E-9B6447075473}" type="pres">
      <dgm:prSet presAssocID="{B40C96D6-1C0E-4284-A82A-CC7CADEF0417}" presName="Parent" presStyleLbl="alignNode1" presStyleIdx="2" presStyleCnt="3" custScaleX="153102" custLinFactNeighborX="1613" custLinFactNeighborY="29697">
        <dgm:presLayoutVars>
          <dgm:chMax val="3"/>
          <dgm:chPref val="3"/>
          <dgm:bulletEnabled val="1"/>
        </dgm:presLayoutVars>
      </dgm:prSet>
      <dgm:spPr/>
    </dgm:pt>
    <dgm:pt modelId="{90EA7C98-15F7-4F8B-A50A-7E813CCEA0AC}" type="pres">
      <dgm:prSet presAssocID="{B40C96D6-1C0E-4284-A82A-CC7CADEF0417}" presName="Accent" presStyleLbl="parChTrans1D1" presStyleIdx="2" presStyleCnt="3"/>
      <dgm:spPr>
        <a:ln>
          <a:solidFill>
            <a:schemeClr val="bg1">
              <a:lumMod val="50000"/>
            </a:schemeClr>
          </a:solidFill>
        </a:ln>
      </dgm:spPr>
    </dgm:pt>
    <dgm:pt modelId="{8ACA2FA1-6972-463C-92CE-F69EFA1E0D75}" type="pres">
      <dgm:prSet presAssocID="{B40C96D6-1C0E-4284-A82A-CC7CADEF0417}" presName="Child" presStyleLbl="revTx" presStyleIdx="5" presStyleCnt="6" custLinFactNeighborY="2963">
        <dgm:presLayoutVars>
          <dgm:chMax val="0"/>
          <dgm:chPref val="0"/>
          <dgm:bulletEnabled val="1"/>
        </dgm:presLayoutVars>
      </dgm:prSet>
      <dgm:spPr/>
    </dgm:pt>
  </dgm:ptLst>
  <dgm:cxnLst>
    <dgm:cxn modelId="{0742BC02-308C-45F0-9E2C-F449AD551BAD}" srcId="{56CD2653-CD5B-4D68-B9DB-C8C3508159D0}" destId="{AC4CF43E-F9C7-40A6-B658-91F0D1E60A21}" srcOrd="1" destOrd="0" parTransId="{5682BAFA-7F37-4214-87B5-4AFD8FEA0397}" sibTransId="{7504865F-EBE5-4BAD-B520-06FB78C2EA35}"/>
    <dgm:cxn modelId="{1E0B4605-5198-4C9F-A01D-DCCB141B066E}" type="presOf" srcId="{B40C96D6-1C0E-4284-A82A-CC7CADEF0417}" destId="{647BAC2A-E293-42D4-AF5E-9B6447075473}" srcOrd="0" destOrd="0" presId="urn:microsoft.com/office/officeart/2011/layout/TabList"/>
    <dgm:cxn modelId="{F5954C05-E16A-40E2-B877-0BC5CD7C2548}" srcId="{56CD2653-CD5B-4D68-B9DB-C8C3508159D0}" destId="{AE64E6D4-CF4E-4286-8B96-8F198E7212C5}" srcOrd="0" destOrd="0" parTransId="{71C23833-377E-4E77-A95A-16F81E0C447D}" sibTransId="{EF39892A-BDFC-45DC-87DA-52BE325A92F0}"/>
    <dgm:cxn modelId="{93C7F20F-EFE7-45DE-8234-11B9A2195777}" type="presOf" srcId="{B4A8C121-5A34-4C66-8BEB-271F81532253}" destId="{DAA5F044-96EC-4267-A10D-6204D4C215ED}" srcOrd="0" destOrd="3" presId="urn:microsoft.com/office/officeart/2011/layout/TabList"/>
    <dgm:cxn modelId="{A0746414-B438-4E16-A83E-8DD90E8441B0}" type="presOf" srcId="{56CD2653-CD5B-4D68-B9DB-C8C3508159D0}" destId="{DC9A65CD-E430-4540-8BE3-E514C3AA0EBF}" srcOrd="0" destOrd="0" presId="urn:microsoft.com/office/officeart/2011/layout/TabList"/>
    <dgm:cxn modelId="{8D69A31A-124F-49C3-B78F-0B63A1BEBC88}" type="presOf" srcId="{637C8131-126A-4133-ADAF-5397D460A249}" destId="{DAA5F044-96EC-4267-A10D-6204D4C215ED}" srcOrd="0" destOrd="0" presId="urn:microsoft.com/office/officeart/2011/layout/TabList"/>
    <dgm:cxn modelId="{382FFD21-5358-4F1B-95FA-201FD39EFFC9}" srcId="{B40C96D6-1C0E-4284-A82A-CC7CADEF0417}" destId="{0532A2FB-AF32-406B-8025-D4251FDC6179}" srcOrd="2" destOrd="0" parTransId="{37A2F9D9-A216-46A8-BD7E-D85886F19111}" sibTransId="{A36985DD-42A3-4AB1-B667-C8CE1D75D4C1}"/>
    <dgm:cxn modelId="{56022231-5A73-4D32-9437-C5AE51227A81}" srcId="{B40C96D6-1C0E-4284-A82A-CC7CADEF0417}" destId="{CCA2FAD9-7699-4D5E-BE48-FDB187EE892B}" srcOrd="4" destOrd="0" parTransId="{A8EC254C-B76A-4CD5-8AE4-9F1843E72291}" sibTransId="{331C9D53-D607-49FF-8CF0-3471E832B8D4}"/>
    <dgm:cxn modelId="{A9A84131-97BD-457D-B1F9-2DD1037A9EBD}" srcId="{AC4CF43E-F9C7-40A6-B658-91F0D1E60A21}" destId="{637C8131-126A-4133-ADAF-5397D460A249}" srcOrd="1" destOrd="0" parTransId="{4FE4CA52-2FA5-44B0-A4EF-6646538F1E96}" sibTransId="{FE2E8125-6835-4F5C-AC53-B405AC048B72}"/>
    <dgm:cxn modelId="{1DC3273C-583D-44DB-950D-CAC06A9A89C5}" srcId="{AE64E6D4-CF4E-4286-8B96-8F198E7212C5}" destId="{7E380419-2F97-45CC-B1A3-30398700AB98}" srcOrd="1" destOrd="0" parTransId="{C28FCBC4-0E04-4AAE-9EBD-AA96474FF1FB}" sibTransId="{C6E038CC-047B-4CF5-85AB-E245E14C73F8}"/>
    <dgm:cxn modelId="{C809373E-9BB4-4F5F-8BD6-3713258560FA}" srcId="{AC4CF43E-F9C7-40A6-B658-91F0D1E60A21}" destId="{4233E277-878C-4430-B374-DB2E66A149A9}" srcOrd="2" destOrd="0" parTransId="{CBC0C83B-A801-4940-875F-954B27619AA4}" sibTransId="{F0E7AE5D-F325-4B8E-9102-0FFFB0FF6341}"/>
    <dgm:cxn modelId="{9D42CB50-2A42-4B85-A337-3297E41D7FC0}" type="presOf" srcId="{0532A2FB-AF32-406B-8025-D4251FDC6179}" destId="{8ACA2FA1-6972-463C-92CE-F69EFA1E0D75}" srcOrd="0" destOrd="1" presId="urn:microsoft.com/office/officeart/2011/layout/TabList"/>
    <dgm:cxn modelId="{1A27C458-E3AF-4589-973D-B1989B968CBE}" srcId="{B40C96D6-1C0E-4284-A82A-CC7CADEF0417}" destId="{F6BF97E5-6CA0-4742-A338-1B3B82952C09}" srcOrd="0" destOrd="0" parTransId="{FBD8AEFE-9989-4EA9-9686-F077508ECB8B}" sibTransId="{D6E527B2-753B-4010-B7FC-353E0D126A80}"/>
    <dgm:cxn modelId="{3398565C-0FB5-439A-AA62-807863CF4D11}" type="presOf" srcId="{CCA2FAD9-7699-4D5E-BE48-FDB187EE892B}" destId="{8ACA2FA1-6972-463C-92CE-F69EFA1E0D75}" srcOrd="0" destOrd="3" presId="urn:microsoft.com/office/officeart/2011/layout/TabList"/>
    <dgm:cxn modelId="{C9081167-8852-4A26-B325-925B444FF760}" srcId="{AC4CF43E-F9C7-40A6-B658-91F0D1E60A21}" destId="{22FE1057-87D4-4F87-A517-2641E114E48F}" srcOrd="3" destOrd="0" parTransId="{F5CF3537-70E8-4F96-93F1-2CA1D467B0E4}" sibTransId="{1743A9E6-4EB2-4FFC-B5CD-F24213B5DD99}"/>
    <dgm:cxn modelId="{43B77669-98A5-434E-8041-BE3EB92FFF58}" type="presOf" srcId="{E503021A-6EA1-4D86-BF85-56A3E3C81A92}" destId="{B5C2AFD9-45D7-4CDC-8B70-627039503A44}" srcOrd="0" destOrd="1" presId="urn:microsoft.com/office/officeart/2011/layout/TabList"/>
    <dgm:cxn modelId="{CB611D6B-DEC2-4640-A559-95679F9ABDBD}" type="presOf" srcId="{4233E277-878C-4430-B374-DB2E66A149A9}" destId="{DAA5F044-96EC-4267-A10D-6204D4C215ED}" srcOrd="0" destOrd="1" presId="urn:microsoft.com/office/officeart/2011/layout/TabList"/>
    <dgm:cxn modelId="{2BE8766B-DB43-42CF-BEB9-E3EEFDA69D56}" type="presOf" srcId="{C8247002-ED79-4DD3-861A-C4BADCB2471A}" destId="{8ACA2FA1-6972-463C-92CE-F69EFA1E0D75}" srcOrd="0" destOrd="2" presId="urn:microsoft.com/office/officeart/2011/layout/TabList"/>
    <dgm:cxn modelId="{B160D373-B3BC-4718-A776-CB3369DF42A3}" type="presOf" srcId="{959FF640-8750-4397-9E24-798DF7E52F38}" destId="{8ACA2FA1-6972-463C-92CE-F69EFA1E0D75}" srcOrd="0" destOrd="0" presId="urn:microsoft.com/office/officeart/2011/layout/TabList"/>
    <dgm:cxn modelId="{819C637E-6714-4AFC-A06D-5981EDD6C9ED}" srcId="{56CD2653-CD5B-4D68-B9DB-C8C3508159D0}" destId="{B40C96D6-1C0E-4284-A82A-CC7CADEF0417}" srcOrd="2" destOrd="0" parTransId="{E7A304C4-6B1D-475E-9BA8-988C73ABCEB5}" sibTransId="{5BCFBBEE-7DFA-4FF8-AD1D-579B857475EB}"/>
    <dgm:cxn modelId="{BBD92596-2D2E-43F0-A144-FC858C876967}" srcId="{B40C96D6-1C0E-4284-A82A-CC7CADEF0417}" destId="{959FF640-8750-4397-9E24-798DF7E52F38}" srcOrd="1" destOrd="0" parTransId="{8AC0D66C-21D9-41F3-9C70-928048524BE9}" sibTransId="{73DA19EB-62A6-43C0-B013-23FC424595F2}"/>
    <dgm:cxn modelId="{D4F8E9A8-B628-4FEE-A1A2-3BF679B3FCE6}" type="presOf" srcId="{AC4CF43E-F9C7-40A6-B658-91F0D1E60A21}" destId="{12AE1D12-FF5C-423A-9D5F-51EE3D276C8E}" srcOrd="0" destOrd="0" presId="urn:microsoft.com/office/officeart/2011/layout/TabList"/>
    <dgm:cxn modelId="{2A27B6A9-1A9E-400B-B474-A3EF52D54E71}" srcId="{B40C96D6-1C0E-4284-A82A-CC7CADEF0417}" destId="{C8247002-ED79-4DD3-861A-C4BADCB2471A}" srcOrd="3" destOrd="0" parTransId="{1A60D3A7-BE08-4EB0-9FD5-00143B94FD81}" sibTransId="{CC80F63F-B2E8-469C-8A53-16C41534AEF8}"/>
    <dgm:cxn modelId="{BADD44AF-79AC-43C9-A712-7756177276A9}" type="presOf" srcId="{F6BF97E5-6CA0-4742-A338-1B3B82952C09}" destId="{24159820-2A19-45BD-A64B-13920277B850}" srcOrd="0" destOrd="0" presId="urn:microsoft.com/office/officeart/2011/layout/TabList"/>
    <dgm:cxn modelId="{AED094AF-6004-4ED6-AB6C-7EB34C83B631}" type="presOf" srcId="{7E380419-2F97-45CC-B1A3-30398700AB98}" destId="{B5C2AFD9-45D7-4CDC-8B70-627039503A44}" srcOrd="0" destOrd="0" presId="urn:microsoft.com/office/officeart/2011/layout/TabList"/>
    <dgm:cxn modelId="{FA1EFBB6-8F8F-4DA7-BC94-EFFE66588A78}" type="presOf" srcId="{A1AF6D5F-5B44-4B89-A95A-4A0BF16100CA}" destId="{DF75A262-F29C-480D-8EE3-17DA0FCEC969}" srcOrd="0" destOrd="0" presId="urn:microsoft.com/office/officeart/2011/layout/TabList"/>
    <dgm:cxn modelId="{1BE6FFBF-A516-4D37-A015-66C268801D4D}" srcId="{AC4CF43E-F9C7-40A6-B658-91F0D1E60A21}" destId="{B4A8C121-5A34-4C66-8BEB-271F81532253}" srcOrd="4" destOrd="0" parTransId="{E168CFD5-C068-4263-8354-880C1F957EA1}" sibTransId="{F7578655-C60E-45C9-8156-F526111E3CE3}"/>
    <dgm:cxn modelId="{E9861CC0-3C7F-4688-A203-27DB64859F30}" type="presOf" srcId="{574639D3-60E0-4592-96D7-02D52F462389}" destId="{7C7CDBA6-17FA-4131-BF7B-32CEBC3AAC53}" srcOrd="0" destOrd="0" presId="urn:microsoft.com/office/officeart/2011/layout/TabList"/>
    <dgm:cxn modelId="{3F5516D0-BDC2-4937-9975-AABF042229C3}" srcId="{AE64E6D4-CF4E-4286-8B96-8F198E7212C5}" destId="{E503021A-6EA1-4D86-BF85-56A3E3C81A92}" srcOrd="2" destOrd="0" parTransId="{DB8F0B7C-2F8F-4417-B906-4E7E0FAE3A42}" sibTransId="{9DB3C7B1-FFFA-42FC-885A-390B1B4A2CBA}"/>
    <dgm:cxn modelId="{102153D2-0F58-42BB-89EF-6F162892BAB6}" srcId="{AC4CF43E-F9C7-40A6-B658-91F0D1E60A21}" destId="{574639D3-60E0-4592-96D7-02D52F462389}" srcOrd="0" destOrd="0" parTransId="{33AA2A79-A3CE-4587-847D-450FB18B5304}" sibTransId="{20673C25-BFB7-4EC0-9DBC-94BA82AC8AEB}"/>
    <dgm:cxn modelId="{5EE2AAD3-B4B9-46A7-B54A-6A80B44ADBE7}" type="presOf" srcId="{AE64E6D4-CF4E-4286-8B96-8F198E7212C5}" destId="{9C55449B-8C2D-47C8-8586-B77DE43ECD28}" srcOrd="0" destOrd="0" presId="urn:microsoft.com/office/officeart/2011/layout/TabList"/>
    <dgm:cxn modelId="{F7630CE5-8E82-4A52-B080-420A58E37880}" type="presOf" srcId="{22FE1057-87D4-4F87-A517-2641E114E48F}" destId="{DAA5F044-96EC-4267-A10D-6204D4C215ED}" srcOrd="0" destOrd="2" presId="urn:microsoft.com/office/officeart/2011/layout/TabList"/>
    <dgm:cxn modelId="{62F692F5-A0C5-4F1F-BCFA-4E55EDF60829}" srcId="{AE64E6D4-CF4E-4286-8B96-8F198E7212C5}" destId="{A1AF6D5F-5B44-4B89-A95A-4A0BF16100CA}" srcOrd="0" destOrd="0" parTransId="{CF1DE54D-0C58-4629-8924-307B9ED04D33}" sibTransId="{54316118-90DA-4F3E-B33C-64F46887EE49}"/>
    <dgm:cxn modelId="{6E9AE77D-F1DD-4798-ACA8-196607D7B556}" type="presParOf" srcId="{DC9A65CD-E430-4540-8BE3-E514C3AA0EBF}" destId="{7ABC86ED-C850-4433-9D06-615138542641}" srcOrd="0" destOrd="0" presId="urn:microsoft.com/office/officeart/2011/layout/TabList"/>
    <dgm:cxn modelId="{BFC36AB7-6F9F-4CFE-87C9-63992C5E93BE}" type="presParOf" srcId="{7ABC86ED-C850-4433-9D06-615138542641}" destId="{DF75A262-F29C-480D-8EE3-17DA0FCEC969}" srcOrd="0" destOrd="0" presId="urn:microsoft.com/office/officeart/2011/layout/TabList"/>
    <dgm:cxn modelId="{1B99ADF0-0A4F-495E-9851-01E01688E8A7}" type="presParOf" srcId="{7ABC86ED-C850-4433-9D06-615138542641}" destId="{9C55449B-8C2D-47C8-8586-B77DE43ECD28}" srcOrd="1" destOrd="0" presId="urn:microsoft.com/office/officeart/2011/layout/TabList"/>
    <dgm:cxn modelId="{8082C71F-D35F-4006-80CC-AA1ACBACE8EA}" type="presParOf" srcId="{7ABC86ED-C850-4433-9D06-615138542641}" destId="{268027DC-A239-46EE-86EB-535D5354C333}" srcOrd="2" destOrd="0" presId="urn:microsoft.com/office/officeart/2011/layout/TabList"/>
    <dgm:cxn modelId="{58798F04-4ED0-4543-AC81-D14BBD808300}" type="presParOf" srcId="{DC9A65CD-E430-4540-8BE3-E514C3AA0EBF}" destId="{B5C2AFD9-45D7-4CDC-8B70-627039503A44}" srcOrd="1" destOrd="0" presId="urn:microsoft.com/office/officeart/2011/layout/TabList"/>
    <dgm:cxn modelId="{5F6003BB-B5C7-4ED7-B373-C524502C6E0A}" type="presParOf" srcId="{DC9A65CD-E430-4540-8BE3-E514C3AA0EBF}" destId="{26CD4ED1-C787-4A4F-9045-9382AD3DAED2}" srcOrd="2" destOrd="0" presId="urn:microsoft.com/office/officeart/2011/layout/TabList"/>
    <dgm:cxn modelId="{B991B610-C44C-4445-8ADB-B142688FB28C}" type="presParOf" srcId="{DC9A65CD-E430-4540-8BE3-E514C3AA0EBF}" destId="{1A6DD5D1-E9E4-4227-BD08-D5AF7EDCA2A6}" srcOrd="3" destOrd="0" presId="urn:microsoft.com/office/officeart/2011/layout/TabList"/>
    <dgm:cxn modelId="{A8DC9F54-7C5E-48F3-86B4-B92129AE08C2}" type="presParOf" srcId="{1A6DD5D1-E9E4-4227-BD08-D5AF7EDCA2A6}" destId="{7C7CDBA6-17FA-4131-BF7B-32CEBC3AAC53}" srcOrd="0" destOrd="0" presId="urn:microsoft.com/office/officeart/2011/layout/TabList"/>
    <dgm:cxn modelId="{44406EFD-4BE9-4F7D-80AC-3B6A3FC3D08A}" type="presParOf" srcId="{1A6DD5D1-E9E4-4227-BD08-D5AF7EDCA2A6}" destId="{12AE1D12-FF5C-423A-9D5F-51EE3D276C8E}" srcOrd="1" destOrd="0" presId="urn:microsoft.com/office/officeart/2011/layout/TabList"/>
    <dgm:cxn modelId="{9766FF3B-1624-4901-800D-B5EE5A29822F}" type="presParOf" srcId="{1A6DD5D1-E9E4-4227-BD08-D5AF7EDCA2A6}" destId="{FF18007E-18CE-4EF1-B870-25D7FCD88EBD}" srcOrd="2" destOrd="0" presId="urn:microsoft.com/office/officeart/2011/layout/TabList"/>
    <dgm:cxn modelId="{8CC39806-8DD0-4231-B56B-8B4A6AAC1F02}" type="presParOf" srcId="{DC9A65CD-E430-4540-8BE3-E514C3AA0EBF}" destId="{DAA5F044-96EC-4267-A10D-6204D4C215ED}" srcOrd="4" destOrd="0" presId="urn:microsoft.com/office/officeart/2011/layout/TabList"/>
    <dgm:cxn modelId="{5662B89B-97ED-4E9C-AFCC-EBED81560505}" type="presParOf" srcId="{DC9A65CD-E430-4540-8BE3-E514C3AA0EBF}" destId="{1417EB55-5225-4FF4-8806-E2B360928ED3}" srcOrd="5" destOrd="0" presId="urn:microsoft.com/office/officeart/2011/layout/TabList"/>
    <dgm:cxn modelId="{FB6CFA28-0362-46B2-92AD-052E581C7903}" type="presParOf" srcId="{DC9A65CD-E430-4540-8BE3-E514C3AA0EBF}" destId="{E8A38776-2810-43B0-BE39-08234DC2D4C3}" srcOrd="6" destOrd="0" presId="urn:microsoft.com/office/officeart/2011/layout/TabList"/>
    <dgm:cxn modelId="{0765E837-B863-403D-8FB4-174C26EA416A}" type="presParOf" srcId="{E8A38776-2810-43B0-BE39-08234DC2D4C3}" destId="{24159820-2A19-45BD-A64B-13920277B850}" srcOrd="0" destOrd="0" presId="urn:microsoft.com/office/officeart/2011/layout/TabList"/>
    <dgm:cxn modelId="{4DF05F52-F1FD-4E9B-A124-5C6F0EC11B87}" type="presParOf" srcId="{E8A38776-2810-43B0-BE39-08234DC2D4C3}" destId="{647BAC2A-E293-42D4-AF5E-9B6447075473}" srcOrd="1" destOrd="0" presId="urn:microsoft.com/office/officeart/2011/layout/TabList"/>
    <dgm:cxn modelId="{2C2E7813-457D-4D80-96D5-0A62A65216AE}" type="presParOf" srcId="{E8A38776-2810-43B0-BE39-08234DC2D4C3}" destId="{90EA7C98-15F7-4F8B-A50A-7E813CCEA0AC}" srcOrd="2" destOrd="0" presId="urn:microsoft.com/office/officeart/2011/layout/TabList"/>
    <dgm:cxn modelId="{050E2E20-33BF-4207-88CC-AA48DE4D22F2}" type="presParOf" srcId="{DC9A65CD-E430-4540-8BE3-E514C3AA0EBF}" destId="{8ACA2FA1-6972-463C-92CE-F69EFA1E0D75}" srcOrd="7"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6CD2653-CD5B-4D68-B9DB-C8C3508159D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AE64E6D4-CF4E-4286-8B96-8F198E7212C5}">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Data Modification</a:t>
          </a:r>
        </a:p>
      </dgm:t>
    </dgm:pt>
    <dgm:pt modelId="{71C23833-377E-4E77-A95A-16F81E0C447D}" type="parTrans" cxnId="{F5954C05-E16A-40E2-B877-0BC5CD7C2548}">
      <dgm:prSet/>
      <dgm:spPr/>
      <dgm:t>
        <a:bodyPr/>
        <a:lstStyle/>
        <a:p>
          <a:endParaRPr lang="en-US">
            <a:latin typeface="Trebuchet MS" panose="020B0603020202020204" pitchFamily="34" charset="0"/>
          </a:endParaRPr>
        </a:p>
      </dgm:t>
    </dgm:pt>
    <dgm:pt modelId="{EF39892A-BDFC-45DC-87DA-52BE325A92F0}" type="sibTrans" cxnId="{F5954C05-E16A-40E2-B877-0BC5CD7C2548}">
      <dgm:prSet/>
      <dgm:spPr/>
      <dgm:t>
        <a:bodyPr/>
        <a:lstStyle/>
        <a:p>
          <a:endParaRPr lang="en-US">
            <a:latin typeface="Trebuchet MS" panose="020B0603020202020204" pitchFamily="34" charset="0"/>
          </a:endParaRPr>
        </a:p>
      </dgm:t>
    </dgm:pt>
    <dgm:pt modelId="{A1AF6D5F-5B44-4B89-A95A-4A0BF16100CA}">
      <dgm:prSet phldrT="[Text]" phldr="1"/>
      <dgm:spPr/>
      <dgm:t>
        <a:bodyPr/>
        <a:lstStyle/>
        <a:p>
          <a:endParaRPr lang="en-US" dirty="0">
            <a:solidFill>
              <a:schemeClr val="bg1"/>
            </a:solidFill>
            <a:latin typeface="Trebuchet MS" panose="020B0603020202020204" pitchFamily="34" charset="0"/>
          </a:endParaRPr>
        </a:p>
      </dgm:t>
    </dgm:pt>
    <dgm:pt modelId="{CF1DE54D-0C58-4629-8924-307B9ED04D33}" type="parTrans" cxnId="{62F692F5-A0C5-4F1F-BCFA-4E55EDF60829}">
      <dgm:prSet/>
      <dgm:spPr/>
      <dgm:t>
        <a:bodyPr/>
        <a:lstStyle/>
        <a:p>
          <a:endParaRPr lang="en-US">
            <a:latin typeface="Trebuchet MS" panose="020B0603020202020204" pitchFamily="34" charset="0"/>
          </a:endParaRPr>
        </a:p>
      </dgm:t>
    </dgm:pt>
    <dgm:pt modelId="{54316118-90DA-4F3E-B33C-64F46887EE49}" type="sibTrans" cxnId="{62F692F5-A0C5-4F1F-BCFA-4E55EDF60829}">
      <dgm:prSet/>
      <dgm:spPr/>
      <dgm:t>
        <a:bodyPr/>
        <a:lstStyle/>
        <a:p>
          <a:endParaRPr lang="en-US">
            <a:latin typeface="Trebuchet MS" panose="020B0603020202020204" pitchFamily="34" charset="0"/>
          </a:endParaRPr>
        </a:p>
      </dgm:t>
    </dgm:pt>
    <dgm:pt modelId="{7E380419-2F97-45CC-B1A3-30398700AB98}">
      <dgm:prSet phldrT="[Text]" custT="1"/>
      <dgm:spPr/>
      <dgm:t>
        <a:bodyPr/>
        <a:lstStyle/>
        <a:p>
          <a:r>
            <a:rPr lang="en-US" sz="1400" dirty="0">
              <a:latin typeface="Trebuchet MS" panose="020B0603020202020204" pitchFamily="34" charset="0"/>
            </a:rPr>
            <a:t>Any modification of data should be disclosed before its use (such as interpolation, extrapolation, adjustments, or discarding of outliers).</a:t>
          </a:r>
        </a:p>
      </dgm:t>
    </dgm:pt>
    <dgm:pt modelId="{C28FCBC4-0E04-4AAE-9EBD-AA96474FF1FB}" type="parTrans" cxnId="{1DC3273C-583D-44DB-950D-CAC06A9A89C5}">
      <dgm:prSet/>
      <dgm:spPr/>
      <dgm:t>
        <a:bodyPr/>
        <a:lstStyle/>
        <a:p>
          <a:endParaRPr lang="en-US">
            <a:latin typeface="Trebuchet MS" panose="020B0603020202020204" pitchFamily="34" charset="0"/>
          </a:endParaRPr>
        </a:p>
      </dgm:t>
    </dgm:pt>
    <dgm:pt modelId="{C6E038CC-047B-4CF5-85AB-E245E14C73F8}" type="sibTrans" cxnId="{1DC3273C-583D-44DB-950D-CAC06A9A89C5}">
      <dgm:prSet/>
      <dgm:spPr/>
      <dgm:t>
        <a:bodyPr/>
        <a:lstStyle/>
        <a:p>
          <a:endParaRPr lang="en-US">
            <a:latin typeface="Trebuchet MS" panose="020B0603020202020204" pitchFamily="34" charset="0"/>
          </a:endParaRPr>
        </a:p>
      </dgm:t>
    </dgm:pt>
    <dgm:pt modelId="{AC4CF43E-F9C7-40A6-B658-91F0D1E60A21}">
      <dgm:prSet phldrT="[Text]" custT="1"/>
      <dgm:spPr>
        <a:solidFill>
          <a:srgbClr val="14649F"/>
        </a:solidFill>
        <a:ln>
          <a:solidFill>
            <a:schemeClr val="bg1">
              <a:lumMod val="50000"/>
            </a:schemeClr>
          </a:solidFill>
        </a:ln>
      </dgm:spPr>
      <dgm:t>
        <a:bodyPr/>
        <a:lstStyle/>
        <a:p>
          <a:pPr algn="l"/>
          <a:r>
            <a:rPr lang="en-US" sz="1800" dirty="0">
              <a:latin typeface="Trebuchet MS" panose="020B0603020202020204" pitchFamily="34" charset="0"/>
            </a:rPr>
            <a:t>Deficiencies in Data</a:t>
          </a:r>
        </a:p>
      </dgm:t>
    </dgm:pt>
    <dgm:pt modelId="{5682BAFA-7F37-4214-87B5-4AFD8FEA0397}" type="parTrans" cxnId="{0742BC02-308C-45F0-9E2C-F449AD551BAD}">
      <dgm:prSet/>
      <dgm:spPr/>
      <dgm:t>
        <a:bodyPr/>
        <a:lstStyle/>
        <a:p>
          <a:endParaRPr lang="en-US">
            <a:latin typeface="Trebuchet MS" panose="020B0603020202020204" pitchFamily="34" charset="0"/>
          </a:endParaRPr>
        </a:p>
      </dgm:t>
    </dgm:pt>
    <dgm:pt modelId="{7504865F-EBE5-4BAD-B520-06FB78C2EA35}" type="sibTrans" cxnId="{0742BC02-308C-45F0-9E2C-F449AD551BAD}">
      <dgm:prSet/>
      <dgm:spPr/>
      <dgm:t>
        <a:bodyPr/>
        <a:lstStyle/>
        <a:p>
          <a:endParaRPr lang="en-US">
            <a:latin typeface="Trebuchet MS" panose="020B0603020202020204" pitchFamily="34" charset="0"/>
          </a:endParaRPr>
        </a:p>
      </dgm:t>
    </dgm:pt>
    <dgm:pt modelId="{637C8131-126A-4133-ADAF-5397D460A249}">
      <dgm:prSet phldrT="[Text]" custT="1"/>
      <dgm:spPr/>
      <dgm:t>
        <a:bodyPr/>
        <a:lstStyle/>
        <a:p>
          <a:r>
            <a:rPr lang="en-US" sz="1400" dirty="0">
              <a:latin typeface="Trebuchet MS" panose="020B0603020202020204" pitchFamily="34" charset="0"/>
            </a:rPr>
            <a:t>Data deficiencies should be considered i.e., inadequacy, inconsistencies, inaccuracy, and unreasonableness.</a:t>
          </a:r>
        </a:p>
      </dgm:t>
    </dgm:pt>
    <dgm:pt modelId="{4FE4CA52-2FA5-44B0-A4EF-6646538F1E96}" type="parTrans" cxnId="{A9A84131-97BD-457D-B1F9-2DD1037A9EBD}">
      <dgm:prSet/>
      <dgm:spPr/>
      <dgm:t>
        <a:bodyPr/>
        <a:lstStyle/>
        <a:p>
          <a:endParaRPr lang="en-US">
            <a:latin typeface="Trebuchet MS" panose="020B0603020202020204" pitchFamily="34" charset="0"/>
          </a:endParaRPr>
        </a:p>
      </dgm:t>
    </dgm:pt>
    <dgm:pt modelId="{FE2E8125-6835-4F5C-AC53-B405AC048B72}" type="sibTrans" cxnId="{A9A84131-97BD-457D-B1F9-2DD1037A9EBD}">
      <dgm:prSet/>
      <dgm:spPr/>
      <dgm:t>
        <a:bodyPr/>
        <a:lstStyle/>
        <a:p>
          <a:endParaRPr lang="en-US">
            <a:latin typeface="Trebuchet MS" panose="020B0603020202020204" pitchFamily="34" charset="0"/>
          </a:endParaRPr>
        </a:p>
      </dgm:t>
    </dgm:pt>
    <dgm:pt modelId="{574639D3-60E0-4592-96D7-02D52F462389}">
      <dgm:prSet phldrT="[Text]" phldr="1"/>
      <dgm:spPr/>
      <dgm:t>
        <a:bodyPr/>
        <a:lstStyle/>
        <a:p>
          <a:endParaRPr lang="en-US" dirty="0">
            <a:solidFill>
              <a:schemeClr val="bg1"/>
            </a:solidFill>
            <a:latin typeface="Trebuchet MS" panose="020B0603020202020204" pitchFamily="34" charset="0"/>
          </a:endParaRPr>
        </a:p>
      </dgm:t>
    </dgm:pt>
    <dgm:pt modelId="{20673C25-BFB7-4EC0-9DBC-94BA82AC8AEB}" type="sibTrans" cxnId="{102153D2-0F58-42BB-89EF-6F162892BAB6}">
      <dgm:prSet/>
      <dgm:spPr/>
      <dgm:t>
        <a:bodyPr/>
        <a:lstStyle/>
        <a:p>
          <a:endParaRPr lang="en-US">
            <a:latin typeface="Trebuchet MS" panose="020B0603020202020204" pitchFamily="34" charset="0"/>
          </a:endParaRPr>
        </a:p>
      </dgm:t>
    </dgm:pt>
    <dgm:pt modelId="{33AA2A79-A3CE-4587-847D-450FB18B5304}" type="parTrans" cxnId="{102153D2-0F58-42BB-89EF-6F162892BAB6}">
      <dgm:prSet/>
      <dgm:spPr/>
      <dgm:t>
        <a:bodyPr/>
        <a:lstStyle/>
        <a:p>
          <a:endParaRPr lang="en-US">
            <a:latin typeface="Trebuchet MS" panose="020B0603020202020204" pitchFamily="34" charset="0"/>
          </a:endParaRPr>
        </a:p>
      </dgm:t>
    </dgm:pt>
    <dgm:pt modelId="{DFF6B0F0-FC9E-4AC5-967F-A5A6A9FE8252}">
      <dgm:prSet phldrT="[Text]"/>
      <dgm:spPr/>
      <dgm:t>
        <a:bodyPr/>
        <a:lstStyle/>
        <a:p>
          <a:endParaRPr lang="en-US" sz="1500" dirty="0">
            <a:latin typeface="Trebuchet MS" panose="020B0603020202020204" pitchFamily="34" charset="0"/>
          </a:endParaRPr>
        </a:p>
      </dgm:t>
    </dgm:pt>
    <dgm:pt modelId="{FBC4274B-72FC-40EC-8272-E1AFD7A23D5A}" type="parTrans" cxnId="{52233E9D-6A70-4348-BFB5-99B0A7902D4F}">
      <dgm:prSet/>
      <dgm:spPr/>
      <dgm:t>
        <a:bodyPr/>
        <a:lstStyle/>
        <a:p>
          <a:endParaRPr lang="en-US">
            <a:latin typeface="Trebuchet MS" panose="020B0603020202020204" pitchFamily="34" charset="0"/>
          </a:endParaRPr>
        </a:p>
      </dgm:t>
    </dgm:pt>
    <dgm:pt modelId="{DA52708C-469C-42BA-9722-E945DC7DFDAC}" type="sibTrans" cxnId="{52233E9D-6A70-4348-BFB5-99B0A7902D4F}">
      <dgm:prSet/>
      <dgm:spPr/>
      <dgm:t>
        <a:bodyPr/>
        <a:lstStyle/>
        <a:p>
          <a:endParaRPr lang="en-US">
            <a:latin typeface="Trebuchet MS" panose="020B0603020202020204" pitchFamily="34" charset="0"/>
          </a:endParaRPr>
        </a:p>
      </dgm:t>
    </dgm:pt>
    <dgm:pt modelId="{0DD64858-8815-4763-BE63-E2417E83EFBF}">
      <dgm:prSet phldrT="[Text]" custT="1"/>
      <dgm:spPr/>
      <dgm:t>
        <a:bodyPr/>
        <a:lstStyle/>
        <a:p>
          <a:r>
            <a:rPr lang="en-US" sz="1400" dirty="0">
              <a:latin typeface="Trebuchet MS" panose="020B0603020202020204" pitchFamily="34" charset="0"/>
            </a:rPr>
            <a:t>Materiality of data deficiencies need to be considered.</a:t>
          </a:r>
        </a:p>
      </dgm:t>
    </dgm:pt>
    <dgm:pt modelId="{E1178444-42E7-4C94-B9FA-F05295746348}" type="parTrans" cxnId="{C304F167-1BD0-421F-8AA8-B12D84517BA3}">
      <dgm:prSet/>
      <dgm:spPr/>
      <dgm:t>
        <a:bodyPr/>
        <a:lstStyle/>
        <a:p>
          <a:endParaRPr lang="en-US">
            <a:latin typeface="Trebuchet MS" panose="020B0603020202020204" pitchFamily="34" charset="0"/>
          </a:endParaRPr>
        </a:p>
      </dgm:t>
    </dgm:pt>
    <dgm:pt modelId="{A9D050E9-4524-4E80-80B4-0B7445F9F63F}" type="sibTrans" cxnId="{C304F167-1BD0-421F-8AA8-B12D84517BA3}">
      <dgm:prSet/>
      <dgm:spPr/>
      <dgm:t>
        <a:bodyPr/>
        <a:lstStyle/>
        <a:p>
          <a:endParaRPr lang="en-US">
            <a:latin typeface="Trebuchet MS" panose="020B0603020202020204" pitchFamily="34" charset="0"/>
          </a:endParaRPr>
        </a:p>
      </dgm:t>
    </dgm:pt>
    <dgm:pt modelId="{C2BE25F2-AB00-4F58-B714-8667DD726356}">
      <dgm:prSet phldrT="[Text]" custT="1"/>
      <dgm:spPr/>
      <dgm:t>
        <a:bodyPr/>
        <a:lstStyle/>
        <a:p>
          <a:endParaRPr lang="en-US" sz="1400" dirty="0">
            <a:latin typeface="Trebuchet MS" panose="020B0603020202020204" pitchFamily="34" charset="0"/>
          </a:endParaRPr>
        </a:p>
      </dgm:t>
    </dgm:pt>
    <dgm:pt modelId="{5F6508FE-682A-4A1E-B3C6-73E7A75945E2}" type="parTrans" cxnId="{9C3D0241-900B-48A6-90F6-C760A24C0B20}">
      <dgm:prSet/>
      <dgm:spPr/>
    </dgm:pt>
    <dgm:pt modelId="{FE75654B-2605-43A7-B4F3-F887B8E0A1EC}" type="sibTrans" cxnId="{9C3D0241-900B-48A6-90F6-C760A24C0B20}">
      <dgm:prSet/>
      <dgm:spPr/>
    </dgm:pt>
    <dgm:pt modelId="{648D99EB-E294-46EE-BC4C-1C15F060B50D}">
      <dgm:prSet phldrT="[Text]" custT="1"/>
      <dgm:spPr/>
      <dgm:t>
        <a:bodyPr/>
        <a:lstStyle/>
        <a:p>
          <a:endParaRPr lang="en-US" sz="1400" dirty="0">
            <a:latin typeface="Trebuchet MS" panose="020B0603020202020204" pitchFamily="34" charset="0"/>
          </a:endParaRPr>
        </a:p>
      </dgm:t>
    </dgm:pt>
    <dgm:pt modelId="{1A0561BC-E595-4F3F-AADA-36F1EA7D0F10}" type="parTrans" cxnId="{59A43DAF-8582-4B84-B0AF-10968C237CB5}">
      <dgm:prSet/>
      <dgm:spPr/>
    </dgm:pt>
    <dgm:pt modelId="{7397E8C3-6395-4FE3-BFC5-622324628A39}" type="sibTrans" cxnId="{59A43DAF-8582-4B84-B0AF-10968C237CB5}">
      <dgm:prSet/>
      <dgm:spPr/>
    </dgm:pt>
    <dgm:pt modelId="{DC9A65CD-E430-4540-8BE3-E514C3AA0EBF}" type="pres">
      <dgm:prSet presAssocID="{56CD2653-CD5B-4D68-B9DB-C8C3508159D0}" presName="Name0" presStyleCnt="0">
        <dgm:presLayoutVars>
          <dgm:chMax/>
          <dgm:chPref val="3"/>
          <dgm:dir/>
          <dgm:animOne val="branch"/>
          <dgm:animLvl val="lvl"/>
        </dgm:presLayoutVars>
      </dgm:prSet>
      <dgm:spPr/>
    </dgm:pt>
    <dgm:pt modelId="{7ABC86ED-C850-4433-9D06-615138542641}" type="pres">
      <dgm:prSet presAssocID="{AE64E6D4-CF4E-4286-8B96-8F198E7212C5}" presName="composite" presStyleCnt="0"/>
      <dgm:spPr/>
    </dgm:pt>
    <dgm:pt modelId="{DF75A262-F29C-480D-8EE3-17DA0FCEC969}" type="pres">
      <dgm:prSet presAssocID="{AE64E6D4-CF4E-4286-8B96-8F198E7212C5}" presName="FirstChild" presStyleLbl="revTx" presStyleIdx="0" presStyleCnt="4">
        <dgm:presLayoutVars>
          <dgm:chMax val="0"/>
          <dgm:chPref val="0"/>
          <dgm:bulletEnabled val="1"/>
        </dgm:presLayoutVars>
      </dgm:prSet>
      <dgm:spPr/>
    </dgm:pt>
    <dgm:pt modelId="{9C55449B-8C2D-47C8-8586-B77DE43ECD28}" type="pres">
      <dgm:prSet presAssocID="{AE64E6D4-CF4E-4286-8B96-8F198E7212C5}" presName="Parent" presStyleLbl="alignNode1" presStyleIdx="0" presStyleCnt="2" custScaleX="153102" custLinFactNeighborX="1613">
        <dgm:presLayoutVars>
          <dgm:chMax val="3"/>
          <dgm:chPref val="3"/>
          <dgm:bulletEnabled val="1"/>
        </dgm:presLayoutVars>
      </dgm:prSet>
      <dgm:spPr/>
    </dgm:pt>
    <dgm:pt modelId="{268027DC-A239-46EE-86EB-535D5354C333}" type="pres">
      <dgm:prSet presAssocID="{AE64E6D4-CF4E-4286-8B96-8F198E7212C5}" presName="Accent" presStyleLbl="parChTrans1D1" presStyleIdx="0" presStyleCnt="2"/>
      <dgm:spPr>
        <a:ln>
          <a:solidFill>
            <a:schemeClr val="bg1">
              <a:lumMod val="50000"/>
            </a:schemeClr>
          </a:solidFill>
        </a:ln>
      </dgm:spPr>
    </dgm:pt>
    <dgm:pt modelId="{B5C2AFD9-45D7-4CDC-8B70-627039503A44}" type="pres">
      <dgm:prSet presAssocID="{AE64E6D4-CF4E-4286-8B96-8F198E7212C5}" presName="Child" presStyleLbl="revTx" presStyleIdx="1" presStyleCnt="4" custScaleY="56372">
        <dgm:presLayoutVars>
          <dgm:chMax val="0"/>
          <dgm:chPref val="0"/>
          <dgm:bulletEnabled val="1"/>
        </dgm:presLayoutVars>
      </dgm:prSet>
      <dgm:spPr/>
    </dgm:pt>
    <dgm:pt modelId="{26CD4ED1-C787-4A4F-9045-9382AD3DAED2}" type="pres">
      <dgm:prSet presAssocID="{EF39892A-BDFC-45DC-87DA-52BE325A92F0}" presName="sibTrans" presStyleCnt="0"/>
      <dgm:spPr/>
    </dgm:pt>
    <dgm:pt modelId="{1A6DD5D1-E9E4-4227-BD08-D5AF7EDCA2A6}" type="pres">
      <dgm:prSet presAssocID="{AC4CF43E-F9C7-40A6-B658-91F0D1E60A21}" presName="composite" presStyleCnt="0"/>
      <dgm:spPr/>
    </dgm:pt>
    <dgm:pt modelId="{7C7CDBA6-17FA-4131-BF7B-32CEBC3AAC53}" type="pres">
      <dgm:prSet presAssocID="{AC4CF43E-F9C7-40A6-B658-91F0D1E60A21}" presName="FirstChild" presStyleLbl="revTx" presStyleIdx="2" presStyleCnt="4">
        <dgm:presLayoutVars>
          <dgm:chMax val="0"/>
          <dgm:chPref val="0"/>
          <dgm:bulletEnabled val="1"/>
        </dgm:presLayoutVars>
      </dgm:prSet>
      <dgm:spPr/>
    </dgm:pt>
    <dgm:pt modelId="{12AE1D12-FF5C-423A-9D5F-51EE3D276C8E}" type="pres">
      <dgm:prSet presAssocID="{AC4CF43E-F9C7-40A6-B658-91F0D1E60A21}" presName="Parent" presStyleLbl="alignNode1" presStyleIdx="1" presStyleCnt="2" custScaleX="153102" custLinFactNeighborX="291" custLinFactNeighborY="11707">
        <dgm:presLayoutVars>
          <dgm:chMax val="3"/>
          <dgm:chPref val="3"/>
          <dgm:bulletEnabled val="1"/>
        </dgm:presLayoutVars>
      </dgm:prSet>
      <dgm:spPr/>
    </dgm:pt>
    <dgm:pt modelId="{FF18007E-18CE-4EF1-B870-25D7FCD88EBD}" type="pres">
      <dgm:prSet presAssocID="{AC4CF43E-F9C7-40A6-B658-91F0D1E60A21}" presName="Accent" presStyleLbl="parChTrans1D1" presStyleIdx="1" presStyleCnt="2" custLinFactY="99217" custLinFactNeighborX="-344" custLinFactNeighborY="100000"/>
      <dgm:spPr>
        <a:ln>
          <a:solidFill>
            <a:schemeClr val="bg1">
              <a:lumMod val="50000"/>
            </a:schemeClr>
          </a:solidFill>
        </a:ln>
      </dgm:spPr>
    </dgm:pt>
    <dgm:pt modelId="{DAA5F044-96EC-4267-A10D-6204D4C215ED}" type="pres">
      <dgm:prSet presAssocID="{AC4CF43E-F9C7-40A6-B658-91F0D1E60A21}" presName="Child" presStyleLbl="revTx" presStyleIdx="3" presStyleCnt="4">
        <dgm:presLayoutVars>
          <dgm:chMax val="0"/>
          <dgm:chPref val="0"/>
          <dgm:bulletEnabled val="1"/>
        </dgm:presLayoutVars>
      </dgm:prSet>
      <dgm:spPr/>
    </dgm:pt>
  </dgm:ptLst>
  <dgm:cxnLst>
    <dgm:cxn modelId="{0742BC02-308C-45F0-9E2C-F449AD551BAD}" srcId="{56CD2653-CD5B-4D68-B9DB-C8C3508159D0}" destId="{AC4CF43E-F9C7-40A6-B658-91F0D1E60A21}" srcOrd="1" destOrd="0" parTransId="{5682BAFA-7F37-4214-87B5-4AFD8FEA0397}" sibTransId="{7504865F-EBE5-4BAD-B520-06FB78C2EA35}"/>
    <dgm:cxn modelId="{F5954C05-E16A-40E2-B877-0BC5CD7C2548}" srcId="{56CD2653-CD5B-4D68-B9DB-C8C3508159D0}" destId="{AE64E6D4-CF4E-4286-8B96-8F198E7212C5}" srcOrd="0" destOrd="0" parTransId="{71C23833-377E-4E77-A95A-16F81E0C447D}" sibTransId="{EF39892A-BDFC-45DC-87DA-52BE325A92F0}"/>
    <dgm:cxn modelId="{C0CA8409-444C-4F69-B447-54AF4661E74C}" type="presOf" srcId="{0DD64858-8815-4763-BE63-E2417E83EFBF}" destId="{DAA5F044-96EC-4267-A10D-6204D4C215ED}" srcOrd="0" destOrd="2" presId="urn:microsoft.com/office/officeart/2011/layout/TabList"/>
    <dgm:cxn modelId="{A0746414-B438-4E16-A83E-8DD90E8441B0}" type="presOf" srcId="{56CD2653-CD5B-4D68-B9DB-C8C3508159D0}" destId="{DC9A65CD-E430-4540-8BE3-E514C3AA0EBF}" srcOrd="0" destOrd="0" presId="urn:microsoft.com/office/officeart/2011/layout/TabList"/>
    <dgm:cxn modelId="{8D69A31A-124F-49C3-B78F-0B63A1BEBC88}" type="presOf" srcId="{637C8131-126A-4133-ADAF-5397D460A249}" destId="{DAA5F044-96EC-4267-A10D-6204D4C215ED}" srcOrd="0" destOrd="1" presId="urn:microsoft.com/office/officeart/2011/layout/TabList"/>
    <dgm:cxn modelId="{A9A84131-97BD-457D-B1F9-2DD1037A9EBD}" srcId="{AC4CF43E-F9C7-40A6-B658-91F0D1E60A21}" destId="{637C8131-126A-4133-ADAF-5397D460A249}" srcOrd="2" destOrd="0" parTransId="{4FE4CA52-2FA5-44B0-A4EF-6646538F1E96}" sibTransId="{FE2E8125-6835-4F5C-AC53-B405AC048B72}"/>
    <dgm:cxn modelId="{1DC3273C-583D-44DB-950D-CAC06A9A89C5}" srcId="{AE64E6D4-CF4E-4286-8B96-8F198E7212C5}" destId="{7E380419-2F97-45CC-B1A3-30398700AB98}" srcOrd="2" destOrd="0" parTransId="{C28FCBC4-0E04-4AAE-9EBD-AA96474FF1FB}" sibTransId="{C6E038CC-047B-4CF5-85AB-E245E14C73F8}"/>
    <dgm:cxn modelId="{9C3D0241-900B-48A6-90F6-C760A24C0B20}" srcId="{AC4CF43E-F9C7-40A6-B658-91F0D1E60A21}" destId="{C2BE25F2-AB00-4F58-B714-8667DD726356}" srcOrd="1" destOrd="0" parTransId="{5F6508FE-682A-4A1E-B3C6-73E7A75945E2}" sibTransId="{FE75654B-2605-43A7-B4F3-F887B8E0A1EC}"/>
    <dgm:cxn modelId="{C304F167-1BD0-421F-8AA8-B12D84517BA3}" srcId="{AC4CF43E-F9C7-40A6-B658-91F0D1E60A21}" destId="{0DD64858-8815-4763-BE63-E2417E83EFBF}" srcOrd="3" destOrd="0" parTransId="{E1178444-42E7-4C94-B9FA-F05295746348}" sibTransId="{A9D050E9-4524-4E80-80B4-0B7445F9F63F}"/>
    <dgm:cxn modelId="{52233E9D-6A70-4348-BFB5-99B0A7902D4F}" srcId="{AE64E6D4-CF4E-4286-8B96-8F198E7212C5}" destId="{DFF6B0F0-FC9E-4AC5-967F-A5A6A9FE8252}" srcOrd="3" destOrd="0" parTransId="{FBC4274B-72FC-40EC-8272-E1AFD7A23D5A}" sibTransId="{DA52708C-469C-42BA-9722-E945DC7DFDAC}"/>
    <dgm:cxn modelId="{33AC77A5-E6E2-467D-92B5-98D5EA3F2D81}" type="presOf" srcId="{DFF6B0F0-FC9E-4AC5-967F-A5A6A9FE8252}" destId="{B5C2AFD9-45D7-4CDC-8B70-627039503A44}" srcOrd="0" destOrd="2" presId="urn:microsoft.com/office/officeart/2011/layout/TabList"/>
    <dgm:cxn modelId="{D4F8E9A8-B628-4FEE-A1A2-3BF679B3FCE6}" type="presOf" srcId="{AC4CF43E-F9C7-40A6-B658-91F0D1E60A21}" destId="{12AE1D12-FF5C-423A-9D5F-51EE3D276C8E}" srcOrd="0" destOrd="0" presId="urn:microsoft.com/office/officeart/2011/layout/TabList"/>
    <dgm:cxn modelId="{59A43DAF-8582-4B84-B0AF-10968C237CB5}" srcId="{AE64E6D4-CF4E-4286-8B96-8F198E7212C5}" destId="{648D99EB-E294-46EE-BC4C-1C15F060B50D}" srcOrd="1" destOrd="0" parTransId="{1A0561BC-E595-4F3F-AADA-36F1EA7D0F10}" sibTransId="{7397E8C3-6395-4FE3-BFC5-622324628A39}"/>
    <dgm:cxn modelId="{AED094AF-6004-4ED6-AB6C-7EB34C83B631}" type="presOf" srcId="{7E380419-2F97-45CC-B1A3-30398700AB98}" destId="{B5C2AFD9-45D7-4CDC-8B70-627039503A44}" srcOrd="0" destOrd="1" presId="urn:microsoft.com/office/officeart/2011/layout/TabList"/>
    <dgm:cxn modelId="{FA1EFBB6-8F8F-4DA7-BC94-EFFE66588A78}" type="presOf" srcId="{A1AF6D5F-5B44-4B89-A95A-4A0BF16100CA}" destId="{DF75A262-F29C-480D-8EE3-17DA0FCEC969}" srcOrd="0" destOrd="0" presId="urn:microsoft.com/office/officeart/2011/layout/TabList"/>
    <dgm:cxn modelId="{2BFEAFBA-5A07-4900-BD2F-538EBD38D516}" type="presOf" srcId="{C2BE25F2-AB00-4F58-B714-8667DD726356}" destId="{DAA5F044-96EC-4267-A10D-6204D4C215ED}" srcOrd="0" destOrd="0" presId="urn:microsoft.com/office/officeart/2011/layout/TabList"/>
    <dgm:cxn modelId="{E9861CC0-3C7F-4688-A203-27DB64859F30}" type="presOf" srcId="{574639D3-60E0-4592-96D7-02D52F462389}" destId="{7C7CDBA6-17FA-4131-BF7B-32CEBC3AAC53}" srcOrd="0" destOrd="0" presId="urn:microsoft.com/office/officeart/2011/layout/TabList"/>
    <dgm:cxn modelId="{102153D2-0F58-42BB-89EF-6F162892BAB6}" srcId="{AC4CF43E-F9C7-40A6-B658-91F0D1E60A21}" destId="{574639D3-60E0-4592-96D7-02D52F462389}" srcOrd="0" destOrd="0" parTransId="{33AA2A79-A3CE-4587-847D-450FB18B5304}" sibTransId="{20673C25-BFB7-4EC0-9DBC-94BA82AC8AEB}"/>
    <dgm:cxn modelId="{5EE2AAD3-B4B9-46A7-B54A-6A80B44ADBE7}" type="presOf" srcId="{AE64E6D4-CF4E-4286-8B96-8F198E7212C5}" destId="{9C55449B-8C2D-47C8-8586-B77DE43ECD28}" srcOrd="0" destOrd="0" presId="urn:microsoft.com/office/officeart/2011/layout/TabList"/>
    <dgm:cxn modelId="{A57A5FF0-2AE7-4B41-A111-06063584BE26}" type="presOf" srcId="{648D99EB-E294-46EE-BC4C-1C15F060B50D}" destId="{B5C2AFD9-45D7-4CDC-8B70-627039503A44}" srcOrd="0" destOrd="0" presId="urn:microsoft.com/office/officeart/2011/layout/TabList"/>
    <dgm:cxn modelId="{62F692F5-A0C5-4F1F-BCFA-4E55EDF60829}" srcId="{AE64E6D4-CF4E-4286-8B96-8F198E7212C5}" destId="{A1AF6D5F-5B44-4B89-A95A-4A0BF16100CA}" srcOrd="0" destOrd="0" parTransId="{CF1DE54D-0C58-4629-8924-307B9ED04D33}" sibTransId="{54316118-90DA-4F3E-B33C-64F46887EE49}"/>
    <dgm:cxn modelId="{6E9AE77D-F1DD-4798-ACA8-196607D7B556}" type="presParOf" srcId="{DC9A65CD-E430-4540-8BE3-E514C3AA0EBF}" destId="{7ABC86ED-C850-4433-9D06-615138542641}" srcOrd="0" destOrd="0" presId="urn:microsoft.com/office/officeart/2011/layout/TabList"/>
    <dgm:cxn modelId="{BFC36AB7-6F9F-4CFE-87C9-63992C5E93BE}" type="presParOf" srcId="{7ABC86ED-C850-4433-9D06-615138542641}" destId="{DF75A262-F29C-480D-8EE3-17DA0FCEC969}" srcOrd="0" destOrd="0" presId="urn:microsoft.com/office/officeart/2011/layout/TabList"/>
    <dgm:cxn modelId="{1B99ADF0-0A4F-495E-9851-01E01688E8A7}" type="presParOf" srcId="{7ABC86ED-C850-4433-9D06-615138542641}" destId="{9C55449B-8C2D-47C8-8586-B77DE43ECD28}" srcOrd="1" destOrd="0" presId="urn:microsoft.com/office/officeart/2011/layout/TabList"/>
    <dgm:cxn modelId="{8082C71F-D35F-4006-80CC-AA1ACBACE8EA}" type="presParOf" srcId="{7ABC86ED-C850-4433-9D06-615138542641}" destId="{268027DC-A239-46EE-86EB-535D5354C333}" srcOrd="2" destOrd="0" presId="urn:microsoft.com/office/officeart/2011/layout/TabList"/>
    <dgm:cxn modelId="{58798F04-4ED0-4543-AC81-D14BBD808300}" type="presParOf" srcId="{DC9A65CD-E430-4540-8BE3-E514C3AA0EBF}" destId="{B5C2AFD9-45D7-4CDC-8B70-627039503A44}" srcOrd="1" destOrd="0" presId="urn:microsoft.com/office/officeart/2011/layout/TabList"/>
    <dgm:cxn modelId="{5F6003BB-B5C7-4ED7-B373-C524502C6E0A}" type="presParOf" srcId="{DC9A65CD-E430-4540-8BE3-E514C3AA0EBF}" destId="{26CD4ED1-C787-4A4F-9045-9382AD3DAED2}" srcOrd="2" destOrd="0" presId="urn:microsoft.com/office/officeart/2011/layout/TabList"/>
    <dgm:cxn modelId="{B991B610-C44C-4445-8ADB-B142688FB28C}" type="presParOf" srcId="{DC9A65CD-E430-4540-8BE3-E514C3AA0EBF}" destId="{1A6DD5D1-E9E4-4227-BD08-D5AF7EDCA2A6}" srcOrd="3" destOrd="0" presId="urn:microsoft.com/office/officeart/2011/layout/TabList"/>
    <dgm:cxn modelId="{A8DC9F54-7C5E-48F3-86B4-B92129AE08C2}" type="presParOf" srcId="{1A6DD5D1-E9E4-4227-BD08-D5AF7EDCA2A6}" destId="{7C7CDBA6-17FA-4131-BF7B-32CEBC3AAC53}" srcOrd="0" destOrd="0" presId="urn:microsoft.com/office/officeart/2011/layout/TabList"/>
    <dgm:cxn modelId="{44406EFD-4BE9-4F7D-80AC-3B6A3FC3D08A}" type="presParOf" srcId="{1A6DD5D1-E9E4-4227-BD08-D5AF7EDCA2A6}" destId="{12AE1D12-FF5C-423A-9D5F-51EE3D276C8E}" srcOrd="1" destOrd="0" presId="urn:microsoft.com/office/officeart/2011/layout/TabList"/>
    <dgm:cxn modelId="{9766FF3B-1624-4901-800D-B5EE5A29822F}" type="presParOf" srcId="{1A6DD5D1-E9E4-4227-BD08-D5AF7EDCA2A6}" destId="{FF18007E-18CE-4EF1-B870-25D7FCD88EBD}" srcOrd="2" destOrd="0" presId="urn:microsoft.com/office/officeart/2011/layout/TabList"/>
    <dgm:cxn modelId="{8CC39806-8DD0-4231-B56B-8B4A6AAC1F02}" type="presParOf" srcId="{DC9A65CD-E430-4540-8BE3-E514C3AA0EBF}" destId="{DAA5F044-96EC-4267-A10D-6204D4C215ED}" srcOrd="4"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6ABD07-1498-48EA-BE3F-6E503BBD865E}">
      <dsp:nvSpPr>
        <dsp:cNvPr id="0" name=""/>
        <dsp:cNvSpPr/>
      </dsp:nvSpPr>
      <dsp:spPr>
        <a:xfrm>
          <a:off x="0" y="161238"/>
          <a:ext cx="2286000" cy="725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marL="0" lvl="0" indent="0" algn="r" defTabSz="711200" rtl="0">
            <a:lnSpc>
              <a:spcPct val="90000"/>
            </a:lnSpc>
            <a:spcBef>
              <a:spcPct val="0"/>
            </a:spcBef>
            <a:spcAft>
              <a:spcPct val="35000"/>
            </a:spcAft>
            <a:buNone/>
          </a:pPr>
          <a:r>
            <a:rPr lang="en-IN" sz="1600" b="1" kern="1200" dirty="0">
              <a:solidFill>
                <a:schemeClr val="accent6">
                  <a:lumMod val="50000"/>
                </a:schemeClr>
              </a:solidFill>
              <a:latin typeface="Trebuchet MS" panose="020B0603020202020204" pitchFamily="34" charset="0"/>
            </a:rPr>
            <a:t>Integrity vs. Influence: Ethical Decision Making</a:t>
          </a:r>
        </a:p>
      </dsp:txBody>
      <dsp:txXfrm>
        <a:off x="0" y="161238"/>
        <a:ext cx="2286000" cy="725793"/>
      </dsp:txXfrm>
    </dsp:sp>
    <dsp:sp modelId="{0F3401E9-0C61-43A9-96BA-ADB4D9BBD1D4}">
      <dsp:nvSpPr>
        <dsp:cNvPr id="0" name=""/>
        <dsp:cNvSpPr/>
      </dsp:nvSpPr>
      <dsp:spPr>
        <a:xfrm>
          <a:off x="2286000" y="25151"/>
          <a:ext cx="457200" cy="997966"/>
        </a:xfrm>
        <a:prstGeom prst="leftBrace">
          <a:avLst>
            <a:gd name="adj1" fmla="val 35000"/>
            <a:gd name="adj2" fmla="val 50000"/>
          </a:avLst>
        </a:prstGeom>
        <a:noFill/>
        <a:ln w="25400" cap="flat" cmpd="sng" algn="ctr">
          <a:solidFill>
            <a:srgbClr val="14649F"/>
          </a:solidFill>
          <a:prstDash val="solid"/>
        </a:ln>
        <a:effectLst/>
      </dsp:spPr>
      <dsp:style>
        <a:lnRef idx="2">
          <a:scrgbClr r="0" g="0" b="0"/>
        </a:lnRef>
        <a:fillRef idx="0">
          <a:scrgbClr r="0" g="0" b="0"/>
        </a:fillRef>
        <a:effectRef idx="0">
          <a:scrgbClr r="0" g="0" b="0"/>
        </a:effectRef>
        <a:fontRef idx="minor"/>
      </dsp:style>
    </dsp:sp>
    <dsp:sp modelId="{2D79CCEB-6BB9-444C-9904-C6B9E808FE7D}">
      <dsp:nvSpPr>
        <dsp:cNvPr id="0" name=""/>
        <dsp:cNvSpPr/>
      </dsp:nvSpPr>
      <dsp:spPr>
        <a:xfrm>
          <a:off x="2926080" y="25151"/>
          <a:ext cx="6217920" cy="997966"/>
        </a:xfrm>
        <a:prstGeom prst="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100000"/>
            </a:lnSpc>
            <a:spcBef>
              <a:spcPct val="0"/>
            </a:spcBef>
            <a:spcAft>
              <a:spcPts val="600"/>
            </a:spcAft>
            <a:buChar char="•"/>
          </a:pPr>
          <a:r>
            <a:rPr lang="en-IN" sz="1600" kern="1200" dirty="0">
              <a:latin typeface="Trebuchet MS" panose="020B0603020202020204" pitchFamily="34" charset="0"/>
            </a:rPr>
            <a:t>Strong Moral Principles</a:t>
          </a:r>
        </a:p>
        <a:p>
          <a:pPr marL="171450" lvl="1" indent="-171450" algn="l" defTabSz="711200" rtl="0">
            <a:lnSpc>
              <a:spcPct val="100000"/>
            </a:lnSpc>
            <a:spcBef>
              <a:spcPct val="0"/>
            </a:spcBef>
            <a:spcAft>
              <a:spcPts val="600"/>
            </a:spcAft>
            <a:buChar char="•"/>
          </a:pPr>
          <a:r>
            <a:rPr lang="en-IN" sz="1600" kern="1200" dirty="0">
              <a:latin typeface="Trebuchet MS" panose="020B0603020202020204" pitchFamily="34" charset="0"/>
            </a:rPr>
            <a:t>Capacity to affect others behaviour</a:t>
          </a:r>
        </a:p>
        <a:p>
          <a:pPr marL="171450" lvl="1" indent="-171450" algn="l" defTabSz="711200" rtl="0">
            <a:lnSpc>
              <a:spcPct val="100000"/>
            </a:lnSpc>
            <a:spcBef>
              <a:spcPct val="0"/>
            </a:spcBef>
            <a:spcAft>
              <a:spcPts val="600"/>
            </a:spcAft>
            <a:buChar char="•"/>
          </a:pPr>
          <a:r>
            <a:rPr lang="en-IN" sz="1600" kern="1200" dirty="0">
              <a:latin typeface="Trebuchet MS" panose="020B0603020202020204" pitchFamily="34" charset="0"/>
            </a:rPr>
            <a:t>Evaluating and choosing among alternatives</a:t>
          </a:r>
        </a:p>
      </dsp:txBody>
      <dsp:txXfrm>
        <a:off x="2926080" y="25151"/>
        <a:ext cx="6217920" cy="997966"/>
      </dsp:txXfrm>
    </dsp:sp>
    <dsp:sp modelId="{A8D53E00-5E86-48AF-A0FD-C26379775F3F}">
      <dsp:nvSpPr>
        <dsp:cNvPr id="0" name=""/>
        <dsp:cNvSpPr/>
      </dsp:nvSpPr>
      <dsp:spPr>
        <a:xfrm>
          <a:off x="0" y="1376312"/>
          <a:ext cx="2286000" cy="45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marL="0" lvl="0" indent="0" algn="r" defTabSz="711200" rtl="0">
            <a:lnSpc>
              <a:spcPct val="90000"/>
            </a:lnSpc>
            <a:spcBef>
              <a:spcPct val="0"/>
            </a:spcBef>
            <a:spcAft>
              <a:spcPct val="35000"/>
            </a:spcAft>
            <a:buNone/>
          </a:pPr>
          <a:r>
            <a:rPr lang="en-US" sz="1600" b="1" kern="1200" dirty="0">
              <a:solidFill>
                <a:schemeClr val="accent6">
                  <a:lumMod val="50000"/>
                </a:schemeClr>
              </a:solidFill>
              <a:latin typeface="Trebuchet MS" panose="020B0603020202020204" pitchFamily="34" charset="0"/>
            </a:rPr>
            <a:t>Acquisition of Stake</a:t>
          </a:r>
          <a:endParaRPr lang="en-IN" sz="1600" b="1" kern="1200" dirty="0">
            <a:solidFill>
              <a:schemeClr val="accent6">
                <a:lumMod val="50000"/>
              </a:schemeClr>
            </a:solidFill>
            <a:latin typeface="Trebuchet MS" panose="020B0603020202020204" pitchFamily="34" charset="0"/>
          </a:endParaRPr>
        </a:p>
      </dsp:txBody>
      <dsp:txXfrm>
        <a:off x="0" y="1376312"/>
        <a:ext cx="2286000" cy="455400"/>
      </dsp:txXfrm>
    </dsp:sp>
    <dsp:sp modelId="{2B02FF1C-3A4C-408B-9D5B-802C32FB58F0}">
      <dsp:nvSpPr>
        <dsp:cNvPr id="0" name=""/>
        <dsp:cNvSpPr/>
      </dsp:nvSpPr>
      <dsp:spPr>
        <a:xfrm>
          <a:off x="2286000" y="1105918"/>
          <a:ext cx="457200" cy="996187"/>
        </a:xfrm>
        <a:prstGeom prst="leftBrace">
          <a:avLst>
            <a:gd name="adj1" fmla="val 35000"/>
            <a:gd name="adj2" fmla="val 50000"/>
          </a:avLst>
        </a:prstGeom>
        <a:noFill/>
        <a:ln w="25400" cap="flat" cmpd="sng" algn="ctr">
          <a:solidFill>
            <a:srgbClr val="14649F"/>
          </a:solidFill>
          <a:prstDash val="solid"/>
        </a:ln>
        <a:effectLst/>
      </dsp:spPr>
      <dsp:style>
        <a:lnRef idx="2">
          <a:scrgbClr r="0" g="0" b="0"/>
        </a:lnRef>
        <a:fillRef idx="0">
          <a:scrgbClr r="0" g="0" b="0"/>
        </a:fillRef>
        <a:effectRef idx="0">
          <a:scrgbClr r="0" g="0" b="0"/>
        </a:effectRef>
        <a:fontRef idx="minor"/>
      </dsp:style>
    </dsp:sp>
    <dsp:sp modelId="{323CE53B-0333-409A-AC07-D762D5ACDAED}">
      <dsp:nvSpPr>
        <dsp:cNvPr id="0" name=""/>
        <dsp:cNvSpPr/>
      </dsp:nvSpPr>
      <dsp:spPr>
        <a:xfrm>
          <a:off x="2926080" y="1105918"/>
          <a:ext cx="6217920" cy="996187"/>
        </a:xfrm>
        <a:prstGeom prst="rect">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100000"/>
            </a:lnSpc>
            <a:spcBef>
              <a:spcPct val="0"/>
            </a:spcBef>
            <a:spcAft>
              <a:spcPts val="600"/>
            </a:spcAft>
            <a:buChar char="•"/>
          </a:pPr>
          <a:r>
            <a:rPr lang="en-US" sz="1600" kern="1200" dirty="0">
              <a:latin typeface="Trebuchet MS" panose="020B0603020202020204" pitchFamily="34" charset="0"/>
            </a:rPr>
            <a:t>Venture Capital Firm</a:t>
          </a:r>
          <a:endParaRPr lang="en-IN" sz="1600" kern="1200" dirty="0">
            <a:latin typeface="Trebuchet MS" panose="020B0603020202020204" pitchFamily="34" charset="0"/>
          </a:endParaRPr>
        </a:p>
        <a:p>
          <a:pPr marL="171450" lvl="1" indent="-171450" algn="l" defTabSz="711200" rtl="0">
            <a:lnSpc>
              <a:spcPct val="100000"/>
            </a:lnSpc>
            <a:spcBef>
              <a:spcPct val="0"/>
            </a:spcBef>
            <a:spcAft>
              <a:spcPts val="600"/>
            </a:spcAft>
            <a:buChar char="•"/>
          </a:pPr>
          <a:r>
            <a:rPr lang="en-US" sz="1600" kern="1200" dirty="0">
              <a:latin typeface="Trebuchet MS" panose="020B0603020202020204" pitchFamily="34" charset="0"/>
            </a:rPr>
            <a:t>Approached XYZ consultants to evaluate acquisition value</a:t>
          </a:r>
          <a:endParaRPr lang="en-IN" sz="1600" kern="1200" dirty="0">
            <a:latin typeface="Trebuchet MS" panose="020B0603020202020204" pitchFamily="34" charset="0"/>
          </a:endParaRPr>
        </a:p>
        <a:p>
          <a:pPr marL="171450" lvl="1" indent="-171450" algn="l" defTabSz="711200" rtl="0">
            <a:lnSpc>
              <a:spcPct val="100000"/>
            </a:lnSpc>
            <a:spcBef>
              <a:spcPct val="0"/>
            </a:spcBef>
            <a:spcAft>
              <a:spcPts val="600"/>
            </a:spcAft>
            <a:buChar char="•"/>
          </a:pPr>
          <a:r>
            <a:rPr lang="en-US" sz="1600" kern="1200" dirty="0">
              <a:latin typeface="Trebuchet MS" panose="020B0603020202020204" pitchFamily="34" charset="0"/>
            </a:rPr>
            <a:t>25% stake in Health Insurance Co.</a:t>
          </a:r>
          <a:endParaRPr lang="en-IN" sz="1600" kern="1200" dirty="0">
            <a:latin typeface="Trebuchet MS" panose="020B0603020202020204" pitchFamily="34" charset="0"/>
          </a:endParaRPr>
        </a:p>
      </dsp:txBody>
      <dsp:txXfrm>
        <a:off x="2926080" y="1105918"/>
        <a:ext cx="6217920" cy="996187"/>
      </dsp:txXfrm>
    </dsp:sp>
    <dsp:sp modelId="{922C9DEE-DF12-446A-96BD-518154ED7B54}">
      <dsp:nvSpPr>
        <dsp:cNvPr id="0" name=""/>
        <dsp:cNvSpPr/>
      </dsp:nvSpPr>
      <dsp:spPr>
        <a:xfrm>
          <a:off x="0" y="2264956"/>
          <a:ext cx="2286000" cy="512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marL="0" lvl="0" indent="0" algn="r" defTabSz="711200" rtl="0">
            <a:lnSpc>
              <a:spcPct val="90000"/>
            </a:lnSpc>
            <a:spcBef>
              <a:spcPct val="0"/>
            </a:spcBef>
            <a:spcAft>
              <a:spcPct val="35000"/>
            </a:spcAft>
            <a:buNone/>
          </a:pPr>
          <a:r>
            <a:rPr lang="en-US" sz="1600" b="1" kern="1200" dirty="0">
              <a:solidFill>
                <a:schemeClr val="accent6">
                  <a:lumMod val="50000"/>
                </a:schemeClr>
              </a:solidFill>
              <a:latin typeface="Trebuchet MS" panose="020B0603020202020204" pitchFamily="34" charset="0"/>
            </a:rPr>
            <a:t>Venture Capital Firms requirement</a:t>
          </a:r>
          <a:endParaRPr lang="en-IN" sz="1600" b="1" kern="1200" dirty="0">
            <a:solidFill>
              <a:schemeClr val="accent6">
                <a:lumMod val="50000"/>
              </a:schemeClr>
            </a:solidFill>
            <a:latin typeface="Trebuchet MS" panose="020B0603020202020204" pitchFamily="34" charset="0"/>
          </a:endParaRPr>
        </a:p>
      </dsp:txBody>
      <dsp:txXfrm>
        <a:off x="0" y="2264956"/>
        <a:ext cx="2286000" cy="512325"/>
      </dsp:txXfrm>
    </dsp:sp>
    <dsp:sp modelId="{4BDE7C5D-7AE2-452F-8398-D8D244BBF690}">
      <dsp:nvSpPr>
        <dsp:cNvPr id="0" name=""/>
        <dsp:cNvSpPr/>
      </dsp:nvSpPr>
      <dsp:spPr>
        <a:xfrm>
          <a:off x="2286000" y="2184905"/>
          <a:ext cx="457200" cy="672426"/>
        </a:xfrm>
        <a:prstGeom prst="leftBrace">
          <a:avLst>
            <a:gd name="adj1" fmla="val 35000"/>
            <a:gd name="adj2" fmla="val 50000"/>
          </a:avLst>
        </a:prstGeom>
        <a:noFill/>
        <a:ln w="25400" cap="flat" cmpd="sng" algn="ctr">
          <a:solidFill>
            <a:srgbClr val="14649F"/>
          </a:solidFill>
          <a:prstDash val="solid"/>
        </a:ln>
        <a:effectLst/>
      </dsp:spPr>
      <dsp:style>
        <a:lnRef idx="2">
          <a:scrgbClr r="0" g="0" b="0"/>
        </a:lnRef>
        <a:fillRef idx="0">
          <a:scrgbClr r="0" g="0" b="0"/>
        </a:fillRef>
        <a:effectRef idx="0">
          <a:scrgbClr r="0" g="0" b="0"/>
        </a:effectRef>
        <a:fontRef idx="minor"/>
      </dsp:style>
    </dsp:sp>
    <dsp:sp modelId="{BCFF489B-7F43-4B28-AC26-1920EB5B9F22}">
      <dsp:nvSpPr>
        <dsp:cNvPr id="0" name=""/>
        <dsp:cNvSpPr/>
      </dsp:nvSpPr>
      <dsp:spPr>
        <a:xfrm>
          <a:off x="2926080" y="2184905"/>
          <a:ext cx="6217920" cy="672426"/>
        </a:xfrm>
        <a:prstGeom prst="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100000"/>
            </a:lnSpc>
            <a:spcBef>
              <a:spcPct val="0"/>
            </a:spcBef>
            <a:spcAft>
              <a:spcPts val="600"/>
            </a:spcAft>
            <a:buChar char="•"/>
          </a:pPr>
          <a:r>
            <a:rPr lang="en-US" sz="1600" kern="1200" dirty="0">
              <a:latin typeface="Trebuchet MS" panose="020B0603020202020204" pitchFamily="34" charset="0"/>
            </a:rPr>
            <a:t>At least 5% underestimation of reserves</a:t>
          </a:r>
          <a:endParaRPr lang="en-IN" sz="1600" kern="1200" dirty="0">
            <a:latin typeface="Trebuchet MS" panose="020B0603020202020204" pitchFamily="34" charset="0"/>
          </a:endParaRPr>
        </a:p>
        <a:p>
          <a:pPr marL="171450" lvl="1" indent="-171450" algn="l" defTabSz="711200" rtl="0">
            <a:lnSpc>
              <a:spcPct val="100000"/>
            </a:lnSpc>
            <a:spcBef>
              <a:spcPct val="0"/>
            </a:spcBef>
            <a:spcAft>
              <a:spcPts val="600"/>
            </a:spcAft>
            <a:buChar char="•"/>
          </a:pPr>
          <a:r>
            <a:rPr lang="en-US" sz="1600" kern="1200" dirty="0">
              <a:latin typeface="Trebuchet MS" panose="020B0603020202020204" pitchFamily="34" charset="0"/>
            </a:rPr>
            <a:t>Reduce transaction value</a:t>
          </a:r>
          <a:endParaRPr lang="en-IN" sz="1600" kern="1200" dirty="0">
            <a:latin typeface="Trebuchet MS" panose="020B0603020202020204" pitchFamily="34" charset="0"/>
          </a:endParaRPr>
        </a:p>
      </dsp:txBody>
      <dsp:txXfrm>
        <a:off x="2926080" y="2184905"/>
        <a:ext cx="6217920" cy="672426"/>
      </dsp:txXfrm>
    </dsp:sp>
    <dsp:sp modelId="{402CDCCD-5C27-48F6-8812-96CF8CF96D97}">
      <dsp:nvSpPr>
        <dsp:cNvPr id="0" name=""/>
        <dsp:cNvSpPr/>
      </dsp:nvSpPr>
      <dsp:spPr>
        <a:xfrm>
          <a:off x="0" y="3100233"/>
          <a:ext cx="2286000" cy="512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marL="0" lvl="0" indent="0" algn="r" defTabSz="711200" rtl="0">
            <a:lnSpc>
              <a:spcPct val="90000"/>
            </a:lnSpc>
            <a:spcBef>
              <a:spcPct val="0"/>
            </a:spcBef>
            <a:spcAft>
              <a:spcPct val="35000"/>
            </a:spcAft>
            <a:buNone/>
          </a:pPr>
          <a:r>
            <a:rPr lang="en-IN" sz="1600" b="1" kern="1200" dirty="0">
              <a:solidFill>
                <a:schemeClr val="accent6">
                  <a:lumMod val="50000"/>
                </a:schemeClr>
              </a:solidFill>
              <a:latin typeface="Trebuchet MS" panose="020B0603020202020204" pitchFamily="34" charset="0"/>
            </a:rPr>
            <a:t>Asks from the Actuarial Head</a:t>
          </a:r>
        </a:p>
      </dsp:txBody>
      <dsp:txXfrm>
        <a:off x="0" y="3100233"/>
        <a:ext cx="2286000" cy="512325"/>
      </dsp:txXfrm>
    </dsp:sp>
    <dsp:sp modelId="{63116020-93C1-4E14-BCAC-4AA56AF2FC9E}">
      <dsp:nvSpPr>
        <dsp:cNvPr id="0" name=""/>
        <dsp:cNvSpPr/>
      </dsp:nvSpPr>
      <dsp:spPr>
        <a:xfrm>
          <a:off x="2286000" y="2940132"/>
          <a:ext cx="457200" cy="832528"/>
        </a:xfrm>
        <a:prstGeom prst="leftBrace">
          <a:avLst>
            <a:gd name="adj1" fmla="val 35000"/>
            <a:gd name="adj2" fmla="val 50000"/>
          </a:avLst>
        </a:prstGeom>
        <a:noFill/>
        <a:ln w="25400" cap="flat" cmpd="sng" algn="ctr">
          <a:solidFill>
            <a:srgbClr val="14649F"/>
          </a:solidFill>
          <a:prstDash val="solid"/>
        </a:ln>
        <a:effectLst/>
      </dsp:spPr>
      <dsp:style>
        <a:lnRef idx="2">
          <a:scrgbClr r="0" g="0" b="0"/>
        </a:lnRef>
        <a:fillRef idx="0">
          <a:scrgbClr r="0" g="0" b="0"/>
        </a:fillRef>
        <a:effectRef idx="0">
          <a:scrgbClr r="0" g="0" b="0"/>
        </a:effectRef>
        <a:fontRef idx="minor"/>
      </dsp:style>
    </dsp:sp>
    <dsp:sp modelId="{17AF9F3C-6494-46C7-A514-93007DA3FD65}">
      <dsp:nvSpPr>
        <dsp:cNvPr id="0" name=""/>
        <dsp:cNvSpPr/>
      </dsp:nvSpPr>
      <dsp:spPr>
        <a:xfrm>
          <a:off x="2926080" y="2940132"/>
          <a:ext cx="6217920" cy="832528"/>
        </a:xfrm>
        <a:prstGeom prst="rect">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90000"/>
            </a:lnSpc>
            <a:spcBef>
              <a:spcPct val="0"/>
            </a:spcBef>
            <a:spcAft>
              <a:spcPct val="15000"/>
            </a:spcAft>
            <a:buChar char="•"/>
          </a:pPr>
          <a:r>
            <a:rPr lang="en-IN" sz="1600" kern="1200" dirty="0">
              <a:latin typeface="Trebuchet MS" panose="020B0603020202020204" pitchFamily="34" charset="0"/>
            </a:rPr>
            <a:t>Revise the numbers</a:t>
          </a:r>
        </a:p>
        <a:p>
          <a:pPr marL="171450" lvl="1" indent="-171450" algn="l" defTabSz="711200" rtl="0">
            <a:lnSpc>
              <a:spcPct val="90000"/>
            </a:lnSpc>
            <a:spcBef>
              <a:spcPct val="0"/>
            </a:spcBef>
            <a:spcAft>
              <a:spcPct val="15000"/>
            </a:spcAft>
            <a:buChar char="•"/>
          </a:pPr>
          <a:r>
            <a:rPr lang="en-IN" sz="1600" kern="1200" dirty="0">
              <a:latin typeface="Trebuchet MS" panose="020B0603020202020204" pitchFamily="34" charset="0"/>
            </a:rPr>
            <a:t>Client to be happy with our conclusion</a:t>
          </a:r>
        </a:p>
        <a:p>
          <a:pPr marL="171450" lvl="1" indent="-171450" algn="l" defTabSz="711200" rtl="0">
            <a:lnSpc>
              <a:spcPct val="90000"/>
            </a:lnSpc>
            <a:spcBef>
              <a:spcPct val="0"/>
            </a:spcBef>
            <a:spcAft>
              <a:spcPct val="15000"/>
            </a:spcAft>
            <a:buChar char="•"/>
          </a:pPr>
          <a:r>
            <a:rPr lang="en-IN" sz="1600" kern="1200" dirty="0">
              <a:latin typeface="Trebuchet MS" panose="020B0603020202020204" pitchFamily="34" charset="0"/>
            </a:rPr>
            <a:t>Future business</a:t>
          </a:r>
        </a:p>
      </dsp:txBody>
      <dsp:txXfrm>
        <a:off x="2926080" y="2940132"/>
        <a:ext cx="6217920" cy="832528"/>
      </dsp:txXfrm>
    </dsp:sp>
    <dsp:sp modelId="{19900611-DD38-4143-BE1B-6D9E6708C3E4}">
      <dsp:nvSpPr>
        <dsp:cNvPr id="0" name=""/>
        <dsp:cNvSpPr/>
      </dsp:nvSpPr>
      <dsp:spPr>
        <a:xfrm>
          <a:off x="0" y="4125854"/>
          <a:ext cx="2286000" cy="45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40640" rIns="113792" bIns="40640" numCol="1" spcCol="1270" anchor="ctr" anchorCtr="0">
          <a:noAutofit/>
        </a:bodyPr>
        <a:lstStyle/>
        <a:p>
          <a:pPr marL="0" lvl="0" indent="0" algn="r" defTabSz="711200" rtl="0">
            <a:lnSpc>
              <a:spcPct val="90000"/>
            </a:lnSpc>
            <a:spcBef>
              <a:spcPct val="0"/>
            </a:spcBef>
            <a:spcAft>
              <a:spcPct val="35000"/>
            </a:spcAft>
            <a:buNone/>
          </a:pPr>
          <a:r>
            <a:rPr lang="en-US" sz="1600" b="1" kern="1200" dirty="0">
              <a:solidFill>
                <a:schemeClr val="accent6">
                  <a:lumMod val="50000"/>
                </a:schemeClr>
              </a:solidFill>
              <a:latin typeface="Trebuchet MS" panose="020B0603020202020204" pitchFamily="34" charset="0"/>
            </a:rPr>
            <a:t>Actuarial Analysis</a:t>
          </a:r>
          <a:endParaRPr lang="en-IN" sz="1600" b="1" kern="1200" dirty="0">
            <a:solidFill>
              <a:schemeClr val="accent6">
                <a:lumMod val="50000"/>
              </a:schemeClr>
            </a:solidFill>
            <a:latin typeface="Trebuchet MS" panose="020B0603020202020204" pitchFamily="34" charset="0"/>
          </a:endParaRPr>
        </a:p>
      </dsp:txBody>
      <dsp:txXfrm>
        <a:off x="0" y="4125854"/>
        <a:ext cx="2286000" cy="455400"/>
      </dsp:txXfrm>
    </dsp:sp>
    <dsp:sp modelId="{9382F82F-383F-4198-A8FF-C876FAB6049E}">
      <dsp:nvSpPr>
        <dsp:cNvPr id="0" name=""/>
        <dsp:cNvSpPr/>
      </dsp:nvSpPr>
      <dsp:spPr>
        <a:xfrm>
          <a:off x="2286000" y="3855460"/>
          <a:ext cx="457200" cy="996187"/>
        </a:xfrm>
        <a:prstGeom prst="leftBrace">
          <a:avLst>
            <a:gd name="adj1" fmla="val 35000"/>
            <a:gd name="adj2" fmla="val 50000"/>
          </a:avLst>
        </a:prstGeom>
        <a:noFill/>
        <a:ln w="25400" cap="flat" cmpd="sng" algn="ctr">
          <a:solidFill>
            <a:srgbClr val="14649F"/>
          </a:solidFill>
          <a:prstDash val="solid"/>
        </a:ln>
        <a:effectLst/>
      </dsp:spPr>
      <dsp:style>
        <a:lnRef idx="2">
          <a:scrgbClr r="0" g="0" b="0"/>
        </a:lnRef>
        <a:fillRef idx="0">
          <a:scrgbClr r="0" g="0" b="0"/>
        </a:fillRef>
        <a:effectRef idx="0">
          <a:scrgbClr r="0" g="0" b="0"/>
        </a:effectRef>
        <a:fontRef idx="minor"/>
      </dsp:style>
    </dsp:sp>
    <dsp:sp modelId="{83CC6B6F-F002-4458-A349-2E19EA26EE1D}">
      <dsp:nvSpPr>
        <dsp:cNvPr id="0" name=""/>
        <dsp:cNvSpPr/>
      </dsp:nvSpPr>
      <dsp:spPr>
        <a:xfrm>
          <a:off x="2926080" y="3855460"/>
          <a:ext cx="6217920" cy="996187"/>
        </a:xfrm>
        <a:prstGeom prst="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100000"/>
            </a:lnSpc>
            <a:spcBef>
              <a:spcPct val="0"/>
            </a:spcBef>
            <a:spcAft>
              <a:spcPts val="600"/>
            </a:spcAft>
            <a:buChar char="•"/>
          </a:pPr>
          <a:r>
            <a:rPr lang="en-GB" sz="1600" kern="1200" dirty="0">
              <a:latin typeface="Trebuchet MS" panose="020B0603020202020204" pitchFamily="34" charset="0"/>
            </a:rPr>
            <a:t>Reserves appear appropriate</a:t>
          </a:r>
          <a:endParaRPr lang="en-IN" sz="1600" kern="1200" dirty="0">
            <a:latin typeface="Trebuchet MS" panose="020B0603020202020204" pitchFamily="34" charset="0"/>
          </a:endParaRPr>
        </a:p>
        <a:p>
          <a:pPr marL="171450" lvl="1" indent="-171450" algn="l" defTabSz="711200" rtl="0">
            <a:lnSpc>
              <a:spcPct val="100000"/>
            </a:lnSpc>
            <a:spcBef>
              <a:spcPct val="0"/>
            </a:spcBef>
            <a:spcAft>
              <a:spcPts val="600"/>
            </a:spcAft>
            <a:buChar char="•"/>
          </a:pPr>
          <a:r>
            <a:rPr lang="en-US" sz="1600" kern="1200" dirty="0">
              <a:latin typeface="Trebuchet MS" panose="020B0603020202020204" pitchFamily="34" charset="0"/>
            </a:rPr>
            <a:t>Margin for prudence</a:t>
          </a:r>
          <a:endParaRPr lang="en-IN" sz="1600" kern="1200" dirty="0">
            <a:latin typeface="Trebuchet MS" panose="020B0603020202020204" pitchFamily="34" charset="0"/>
          </a:endParaRPr>
        </a:p>
        <a:p>
          <a:pPr marL="171450" lvl="1" indent="-171450" algn="l" defTabSz="711200" rtl="0">
            <a:lnSpc>
              <a:spcPct val="100000"/>
            </a:lnSpc>
            <a:spcBef>
              <a:spcPct val="0"/>
            </a:spcBef>
            <a:spcAft>
              <a:spcPts val="600"/>
            </a:spcAft>
            <a:buChar char="•"/>
          </a:pPr>
          <a:r>
            <a:rPr lang="en-US" sz="1600" kern="1200" dirty="0">
              <a:latin typeface="Trebuchet MS" panose="020B0603020202020204" pitchFamily="34" charset="0"/>
            </a:rPr>
            <a:t>In line with expectation</a:t>
          </a:r>
          <a:endParaRPr lang="en-IN" sz="1600" kern="1200" dirty="0">
            <a:latin typeface="Trebuchet MS" panose="020B0603020202020204" pitchFamily="34" charset="0"/>
          </a:endParaRPr>
        </a:p>
      </dsp:txBody>
      <dsp:txXfrm>
        <a:off x="2926080" y="3855460"/>
        <a:ext cx="6217920" cy="99618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EA7C98-15F7-4F8B-A50A-7E813CCEA0AC}">
      <dsp:nvSpPr>
        <dsp:cNvPr id="0" name=""/>
        <dsp:cNvSpPr/>
      </dsp:nvSpPr>
      <dsp:spPr>
        <a:xfrm>
          <a:off x="590401" y="3621503"/>
          <a:ext cx="92202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FF18007E-18CE-4EF1-B870-25D7FCD88EBD}">
      <dsp:nvSpPr>
        <dsp:cNvPr id="0" name=""/>
        <dsp:cNvSpPr/>
      </dsp:nvSpPr>
      <dsp:spPr>
        <a:xfrm>
          <a:off x="602830" y="2085064"/>
          <a:ext cx="92202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268027DC-A239-46EE-86EB-535D5354C333}">
      <dsp:nvSpPr>
        <dsp:cNvPr id="0" name=""/>
        <dsp:cNvSpPr/>
      </dsp:nvSpPr>
      <dsp:spPr>
        <a:xfrm>
          <a:off x="590407" y="589842"/>
          <a:ext cx="92202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DF75A262-F29C-480D-8EE3-17DA0FCEC969}">
      <dsp:nvSpPr>
        <dsp:cNvPr id="0" name=""/>
        <dsp:cNvSpPr/>
      </dsp:nvSpPr>
      <dsp:spPr>
        <a:xfrm>
          <a:off x="2987659" y="765"/>
          <a:ext cx="6822948" cy="589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marL="0" lvl="0" indent="0" algn="l" defTabSz="1511300">
            <a:lnSpc>
              <a:spcPct val="90000"/>
            </a:lnSpc>
            <a:spcBef>
              <a:spcPct val="0"/>
            </a:spcBef>
            <a:spcAft>
              <a:spcPct val="35000"/>
            </a:spcAft>
            <a:buNone/>
          </a:pPr>
          <a:endParaRPr lang="en-US" sz="3400" kern="1200" dirty="0">
            <a:solidFill>
              <a:schemeClr val="bg1"/>
            </a:solidFill>
            <a:latin typeface="Trebuchet MS" panose="020B0603020202020204" pitchFamily="34" charset="0"/>
          </a:endParaRPr>
        </a:p>
      </dsp:txBody>
      <dsp:txXfrm>
        <a:off x="2987659" y="765"/>
        <a:ext cx="6822948" cy="589077"/>
      </dsp:txXfrm>
    </dsp:sp>
    <dsp:sp modelId="{9C55449B-8C2D-47C8-8586-B77DE43ECD28}">
      <dsp:nvSpPr>
        <dsp:cNvPr id="0" name=""/>
        <dsp:cNvSpPr/>
      </dsp:nvSpPr>
      <dsp:spPr>
        <a:xfrm>
          <a:off x="-231466" y="765"/>
          <a:ext cx="4758880" cy="589077"/>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Selection of Assumptions and Methodology</a:t>
          </a:r>
        </a:p>
      </dsp:txBody>
      <dsp:txXfrm>
        <a:off x="-202704" y="29527"/>
        <a:ext cx="4701356" cy="560315"/>
      </dsp:txXfrm>
    </dsp:sp>
    <dsp:sp modelId="{B5C2AFD9-45D7-4CDC-8B70-627039503A44}">
      <dsp:nvSpPr>
        <dsp:cNvPr id="0" name=""/>
        <dsp:cNvSpPr/>
      </dsp:nvSpPr>
      <dsp:spPr>
        <a:xfrm>
          <a:off x="0" y="589842"/>
          <a:ext cx="9220200" cy="8766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Appropriateness of Assumption and methodology selected.</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Consideration for circumstances of Health Insurance co., relevant industry and professional practice.  </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Adjustment to compensate for known data deficiency. </a:t>
          </a:r>
        </a:p>
      </dsp:txBody>
      <dsp:txXfrm>
        <a:off x="0" y="589842"/>
        <a:ext cx="9220200" cy="876690"/>
      </dsp:txXfrm>
    </dsp:sp>
    <dsp:sp modelId="{7C7CDBA6-17FA-4131-BF7B-32CEBC3AAC53}">
      <dsp:nvSpPr>
        <dsp:cNvPr id="0" name=""/>
        <dsp:cNvSpPr/>
      </dsp:nvSpPr>
      <dsp:spPr>
        <a:xfrm>
          <a:off x="3000082" y="1495986"/>
          <a:ext cx="6822948" cy="589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marL="0" lvl="0" indent="0" algn="l" defTabSz="1511300">
            <a:lnSpc>
              <a:spcPct val="90000"/>
            </a:lnSpc>
            <a:spcBef>
              <a:spcPct val="0"/>
            </a:spcBef>
            <a:spcAft>
              <a:spcPct val="35000"/>
            </a:spcAft>
            <a:buNone/>
          </a:pPr>
          <a:endParaRPr lang="en-US" sz="3400" kern="1200" dirty="0">
            <a:solidFill>
              <a:schemeClr val="bg1"/>
            </a:solidFill>
            <a:latin typeface="Trebuchet MS" panose="020B0603020202020204" pitchFamily="34" charset="0"/>
          </a:endParaRPr>
        </a:p>
      </dsp:txBody>
      <dsp:txXfrm>
        <a:off x="3000082" y="1495986"/>
        <a:ext cx="6822948" cy="589077"/>
      </dsp:txXfrm>
    </dsp:sp>
    <dsp:sp modelId="{12AE1D12-FF5C-423A-9D5F-51EE3D276C8E}">
      <dsp:nvSpPr>
        <dsp:cNvPr id="0" name=""/>
        <dsp:cNvSpPr/>
      </dsp:nvSpPr>
      <dsp:spPr>
        <a:xfrm>
          <a:off x="-231472" y="1495986"/>
          <a:ext cx="4808575" cy="589077"/>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Appropriateness of Assumption</a:t>
          </a:r>
        </a:p>
      </dsp:txBody>
      <dsp:txXfrm>
        <a:off x="-202710" y="1524748"/>
        <a:ext cx="4751051" cy="560315"/>
      </dsp:txXfrm>
    </dsp:sp>
    <dsp:sp modelId="{DAA5F044-96EC-4267-A10D-6204D4C215ED}">
      <dsp:nvSpPr>
        <dsp:cNvPr id="0" name=""/>
        <dsp:cNvSpPr/>
      </dsp:nvSpPr>
      <dsp:spPr>
        <a:xfrm>
          <a:off x="0" y="2085064"/>
          <a:ext cx="9220200" cy="917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0" algn="l" defTabSz="622300">
            <a:lnSpc>
              <a:spcPct val="90000"/>
            </a:lnSpc>
            <a:spcBef>
              <a:spcPct val="0"/>
            </a:spcBef>
            <a:spcAft>
              <a:spcPct val="15000"/>
            </a:spcAft>
            <a:buChar char="•"/>
          </a:pPr>
          <a:r>
            <a:rPr lang="en-US" sz="1400" kern="1200" dirty="0">
              <a:latin typeface="Trebuchet MS" panose="020B0603020202020204" pitchFamily="34" charset="0"/>
            </a:rPr>
            <a:t>Appropriateness of the assumption underlying each component of the methodology used.</a:t>
          </a:r>
        </a:p>
        <a:p>
          <a:pPr marL="114300" lvl="1" indent="0" algn="l" defTabSz="622300">
            <a:lnSpc>
              <a:spcPct val="90000"/>
            </a:lnSpc>
            <a:spcBef>
              <a:spcPct val="0"/>
            </a:spcBef>
            <a:spcAft>
              <a:spcPct val="15000"/>
            </a:spcAft>
            <a:buChar char="•"/>
          </a:pPr>
          <a:r>
            <a:rPr lang="en-US" sz="1400" kern="1200" dirty="0">
              <a:latin typeface="Trebuchet MS" panose="020B0603020202020204" pitchFamily="34" charset="0"/>
            </a:rPr>
            <a:t>Professional judgement as to appropriateness of methodology used.</a:t>
          </a:r>
        </a:p>
        <a:p>
          <a:pPr marL="114300" lvl="1" indent="0" algn="l" defTabSz="622300">
            <a:lnSpc>
              <a:spcPct val="90000"/>
            </a:lnSpc>
            <a:spcBef>
              <a:spcPct val="0"/>
            </a:spcBef>
            <a:spcAft>
              <a:spcPct val="15000"/>
            </a:spcAft>
            <a:buChar char="•"/>
          </a:pPr>
          <a:r>
            <a:rPr lang="en-US" sz="1400" kern="1200" dirty="0">
              <a:latin typeface="Trebuchet MS" panose="020B0603020202020204" pitchFamily="34" charset="0"/>
            </a:rPr>
            <a:t>Implicit or explicit assumptions.</a:t>
          </a:r>
        </a:p>
      </dsp:txBody>
      <dsp:txXfrm>
        <a:off x="0" y="2085064"/>
        <a:ext cx="9220200" cy="917908"/>
      </dsp:txXfrm>
    </dsp:sp>
    <dsp:sp modelId="{24159820-2A19-45BD-A64B-13920277B850}">
      <dsp:nvSpPr>
        <dsp:cNvPr id="0" name=""/>
        <dsp:cNvSpPr/>
      </dsp:nvSpPr>
      <dsp:spPr>
        <a:xfrm>
          <a:off x="2987653" y="3032426"/>
          <a:ext cx="6822948" cy="589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marL="0" lvl="0" indent="0" algn="l" defTabSz="1511300">
            <a:lnSpc>
              <a:spcPct val="90000"/>
            </a:lnSpc>
            <a:spcBef>
              <a:spcPct val="0"/>
            </a:spcBef>
            <a:spcAft>
              <a:spcPct val="35000"/>
            </a:spcAft>
            <a:buNone/>
          </a:pPr>
          <a:endParaRPr lang="en-US" sz="3400" kern="1200" dirty="0">
            <a:solidFill>
              <a:schemeClr val="bg1"/>
            </a:solidFill>
            <a:latin typeface="Trebuchet MS" panose="020B0603020202020204" pitchFamily="34" charset="0"/>
          </a:endParaRPr>
        </a:p>
      </dsp:txBody>
      <dsp:txXfrm>
        <a:off x="2987653" y="3032426"/>
        <a:ext cx="6822948" cy="589077"/>
      </dsp:txXfrm>
    </dsp:sp>
    <dsp:sp modelId="{647BAC2A-E293-42D4-AF5E-9B6447075473}">
      <dsp:nvSpPr>
        <dsp:cNvPr id="0" name=""/>
        <dsp:cNvSpPr/>
      </dsp:nvSpPr>
      <dsp:spPr>
        <a:xfrm>
          <a:off x="-231460" y="3032426"/>
          <a:ext cx="4758856" cy="589077"/>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Margin for Adverse Deviations</a:t>
          </a:r>
        </a:p>
      </dsp:txBody>
      <dsp:txXfrm>
        <a:off x="-202698" y="3061188"/>
        <a:ext cx="4701332" cy="560315"/>
      </dsp:txXfrm>
    </dsp:sp>
    <dsp:sp modelId="{8ACA2FA1-6972-463C-92CE-F69EFA1E0D75}">
      <dsp:nvSpPr>
        <dsp:cNvPr id="0" name=""/>
        <dsp:cNvSpPr/>
      </dsp:nvSpPr>
      <dsp:spPr>
        <a:xfrm>
          <a:off x="0" y="3621503"/>
          <a:ext cx="9220200" cy="11783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Adjustment for margins for adverse deviation in order to allow for uncertainty.</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Disclosure of margin for adverse deviations in due diligence report with reasoning.  </a:t>
          </a:r>
        </a:p>
      </dsp:txBody>
      <dsp:txXfrm>
        <a:off x="0" y="3621503"/>
        <a:ext cx="9220200" cy="117833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18007E-18CE-4EF1-B870-25D7FCD88EBD}">
      <dsp:nvSpPr>
        <dsp:cNvPr id="0" name=""/>
        <dsp:cNvSpPr/>
      </dsp:nvSpPr>
      <dsp:spPr>
        <a:xfrm>
          <a:off x="722857" y="1947536"/>
          <a:ext cx="89154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268027DC-A239-46EE-86EB-535D5354C333}">
      <dsp:nvSpPr>
        <dsp:cNvPr id="0" name=""/>
        <dsp:cNvSpPr/>
      </dsp:nvSpPr>
      <dsp:spPr>
        <a:xfrm>
          <a:off x="722857" y="613533"/>
          <a:ext cx="89154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DF75A262-F29C-480D-8EE3-17DA0FCEC969}">
      <dsp:nvSpPr>
        <dsp:cNvPr id="0" name=""/>
        <dsp:cNvSpPr/>
      </dsp:nvSpPr>
      <dsp:spPr>
        <a:xfrm>
          <a:off x="3040861" y="933"/>
          <a:ext cx="6597396" cy="612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5" tIns="66675" rIns="66675" bIns="66675" numCol="1" spcCol="1270" anchor="b" anchorCtr="0">
          <a:noAutofit/>
        </a:bodyPr>
        <a:lstStyle/>
        <a:p>
          <a:pPr marL="0" lvl="0" indent="0" algn="l" defTabSz="1555750">
            <a:lnSpc>
              <a:spcPct val="90000"/>
            </a:lnSpc>
            <a:spcBef>
              <a:spcPct val="0"/>
            </a:spcBef>
            <a:spcAft>
              <a:spcPct val="35000"/>
            </a:spcAft>
            <a:buNone/>
          </a:pPr>
          <a:endParaRPr lang="en-US" sz="3500" kern="1200" dirty="0">
            <a:solidFill>
              <a:schemeClr val="bg1"/>
            </a:solidFill>
            <a:latin typeface="Trebuchet MS" panose="020B0603020202020204" pitchFamily="34" charset="0"/>
          </a:endParaRPr>
        </a:p>
      </dsp:txBody>
      <dsp:txXfrm>
        <a:off x="3040861" y="933"/>
        <a:ext cx="6597396" cy="612599"/>
      </dsp:txXfrm>
    </dsp:sp>
    <dsp:sp modelId="{9C55449B-8C2D-47C8-8586-B77DE43ECD28}">
      <dsp:nvSpPr>
        <dsp:cNvPr id="0" name=""/>
        <dsp:cNvSpPr/>
      </dsp:nvSpPr>
      <dsp:spPr>
        <a:xfrm>
          <a:off x="-170292" y="933"/>
          <a:ext cx="5209435" cy="612599"/>
        </a:xfrm>
        <a:prstGeom prst="round2SameRect">
          <a:avLst>
            <a:gd name="adj1" fmla="val 16670"/>
            <a:gd name="adj2" fmla="val 0"/>
          </a:avLst>
        </a:prstGeom>
        <a:solidFill>
          <a:srgbClr val="0F5E99"/>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Individual assumption and Aggregate assumption</a:t>
          </a:r>
        </a:p>
      </dsp:txBody>
      <dsp:txXfrm>
        <a:off x="-140382" y="30843"/>
        <a:ext cx="5149615" cy="582689"/>
      </dsp:txXfrm>
    </dsp:sp>
    <dsp:sp modelId="{B5C2AFD9-45D7-4CDC-8B70-627039503A44}">
      <dsp:nvSpPr>
        <dsp:cNvPr id="0" name=""/>
        <dsp:cNvSpPr/>
      </dsp:nvSpPr>
      <dsp:spPr>
        <a:xfrm>
          <a:off x="0" y="613533"/>
          <a:ext cx="8915400" cy="690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Reasonableness of assumption in aggregate.</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Justified individual assumption vs prudent or optimism in an aggregate assumption set.</a:t>
          </a:r>
        </a:p>
        <a:p>
          <a:pPr marL="114300" lvl="1" indent="-114300" algn="l" defTabSz="666750">
            <a:lnSpc>
              <a:spcPct val="90000"/>
            </a:lnSpc>
            <a:spcBef>
              <a:spcPct val="0"/>
            </a:spcBef>
            <a:spcAft>
              <a:spcPct val="15000"/>
            </a:spcAft>
            <a:buChar char="•"/>
          </a:pPr>
          <a:endParaRPr lang="en-US" sz="1500" kern="1200" dirty="0">
            <a:latin typeface="Trebuchet MS" panose="020B0603020202020204" pitchFamily="34" charset="0"/>
          </a:endParaRPr>
        </a:p>
      </dsp:txBody>
      <dsp:txXfrm>
        <a:off x="0" y="613533"/>
        <a:ext cx="8915400" cy="690773"/>
      </dsp:txXfrm>
    </dsp:sp>
    <dsp:sp modelId="{7C7CDBA6-17FA-4131-BF7B-32CEBC3AAC53}">
      <dsp:nvSpPr>
        <dsp:cNvPr id="0" name=""/>
        <dsp:cNvSpPr/>
      </dsp:nvSpPr>
      <dsp:spPr>
        <a:xfrm>
          <a:off x="3040861" y="1334936"/>
          <a:ext cx="6597396" cy="612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5" tIns="66675" rIns="66675" bIns="66675" numCol="1" spcCol="1270" anchor="b" anchorCtr="0">
          <a:noAutofit/>
        </a:bodyPr>
        <a:lstStyle/>
        <a:p>
          <a:pPr marL="0" lvl="0" indent="0" algn="l" defTabSz="1555750">
            <a:lnSpc>
              <a:spcPct val="90000"/>
            </a:lnSpc>
            <a:spcBef>
              <a:spcPct val="0"/>
            </a:spcBef>
            <a:spcAft>
              <a:spcPct val="35000"/>
            </a:spcAft>
            <a:buNone/>
          </a:pPr>
          <a:endParaRPr lang="en-US" sz="3500" kern="1200" dirty="0">
            <a:solidFill>
              <a:schemeClr val="bg1"/>
            </a:solidFill>
            <a:latin typeface="Trebuchet MS" panose="020B0603020202020204" pitchFamily="34" charset="0"/>
          </a:endParaRPr>
        </a:p>
      </dsp:txBody>
      <dsp:txXfrm>
        <a:off x="3040861" y="1334936"/>
        <a:ext cx="6597396" cy="612599"/>
      </dsp:txXfrm>
    </dsp:sp>
    <dsp:sp modelId="{12AE1D12-FF5C-423A-9D5F-51EE3D276C8E}">
      <dsp:nvSpPr>
        <dsp:cNvPr id="0" name=""/>
        <dsp:cNvSpPr/>
      </dsp:nvSpPr>
      <dsp:spPr>
        <a:xfrm>
          <a:off x="-170292" y="1334936"/>
          <a:ext cx="5209435" cy="612599"/>
        </a:xfrm>
        <a:prstGeom prst="round2SameRect">
          <a:avLst>
            <a:gd name="adj1" fmla="val 16670"/>
            <a:gd name="adj2" fmla="val 0"/>
          </a:avLst>
        </a:prstGeom>
        <a:solidFill>
          <a:srgbClr val="0F5E99"/>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Alternative Assumptions and Sensitivity testing</a:t>
          </a:r>
        </a:p>
      </dsp:txBody>
      <dsp:txXfrm>
        <a:off x="-140382" y="1364846"/>
        <a:ext cx="5149615" cy="582689"/>
      </dsp:txXfrm>
    </dsp:sp>
    <dsp:sp modelId="{DAA5F044-96EC-4267-A10D-6204D4C215ED}">
      <dsp:nvSpPr>
        <dsp:cNvPr id="0" name=""/>
        <dsp:cNvSpPr/>
      </dsp:nvSpPr>
      <dsp:spPr>
        <a:xfrm>
          <a:off x="0" y="1947536"/>
          <a:ext cx="8915400" cy="122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Sensitivity of each methodology to the effect of variations in key assumptions should be considered.</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 reasonable range of variation which is consistent with due diligence purpose.</a:t>
          </a:r>
        </a:p>
      </dsp:txBody>
      <dsp:txXfrm>
        <a:off x="0" y="1947536"/>
        <a:ext cx="8915400" cy="122538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EA7C98-15F7-4F8B-A50A-7E813CCEA0AC}">
      <dsp:nvSpPr>
        <dsp:cNvPr id="0" name=""/>
        <dsp:cNvSpPr/>
      </dsp:nvSpPr>
      <dsp:spPr>
        <a:xfrm>
          <a:off x="590401" y="3565836"/>
          <a:ext cx="92202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FF18007E-18CE-4EF1-B870-25D7FCD88EBD}">
      <dsp:nvSpPr>
        <dsp:cNvPr id="0" name=""/>
        <dsp:cNvSpPr/>
      </dsp:nvSpPr>
      <dsp:spPr>
        <a:xfrm>
          <a:off x="602830" y="2182784"/>
          <a:ext cx="92202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268027DC-A239-46EE-86EB-535D5354C333}">
      <dsp:nvSpPr>
        <dsp:cNvPr id="0" name=""/>
        <dsp:cNvSpPr/>
      </dsp:nvSpPr>
      <dsp:spPr>
        <a:xfrm>
          <a:off x="590407" y="618156"/>
          <a:ext cx="92202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DF75A262-F29C-480D-8EE3-17DA0FCEC969}">
      <dsp:nvSpPr>
        <dsp:cNvPr id="0" name=""/>
        <dsp:cNvSpPr/>
      </dsp:nvSpPr>
      <dsp:spPr>
        <a:xfrm>
          <a:off x="2987659" y="1734"/>
          <a:ext cx="6822948" cy="616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1600200">
            <a:lnSpc>
              <a:spcPct val="90000"/>
            </a:lnSpc>
            <a:spcBef>
              <a:spcPct val="0"/>
            </a:spcBef>
            <a:spcAft>
              <a:spcPct val="35000"/>
            </a:spcAft>
            <a:buNone/>
          </a:pPr>
          <a:endParaRPr lang="en-US" sz="3600" kern="1200" dirty="0">
            <a:solidFill>
              <a:schemeClr val="bg1"/>
            </a:solidFill>
            <a:latin typeface="Trebuchet MS" panose="020B0603020202020204" pitchFamily="34" charset="0"/>
          </a:endParaRPr>
        </a:p>
      </dsp:txBody>
      <dsp:txXfrm>
        <a:off x="2987659" y="1734"/>
        <a:ext cx="6822948" cy="616421"/>
      </dsp:txXfrm>
    </dsp:sp>
    <dsp:sp modelId="{9C55449B-8C2D-47C8-8586-B77DE43ECD28}">
      <dsp:nvSpPr>
        <dsp:cNvPr id="0" name=""/>
        <dsp:cNvSpPr/>
      </dsp:nvSpPr>
      <dsp:spPr>
        <a:xfrm>
          <a:off x="-231466" y="1734"/>
          <a:ext cx="4758880" cy="616421"/>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Reserving methods used</a:t>
          </a:r>
        </a:p>
      </dsp:txBody>
      <dsp:txXfrm>
        <a:off x="-201369" y="31831"/>
        <a:ext cx="4698686" cy="586324"/>
      </dsp:txXfrm>
    </dsp:sp>
    <dsp:sp modelId="{B5C2AFD9-45D7-4CDC-8B70-627039503A44}">
      <dsp:nvSpPr>
        <dsp:cNvPr id="0" name=""/>
        <dsp:cNvSpPr/>
      </dsp:nvSpPr>
      <dsp:spPr>
        <a:xfrm>
          <a:off x="0" y="618156"/>
          <a:ext cx="9220200" cy="9173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The Senior Actuary should review various reserving methods used by the Target company.</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Suitability of various reserving methods used should be assessed with recent trends i.e. change in case reserve methodology or faster/slower claims payments etc.</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The Senior Actuary should review if there is any material difference in results from various methods.</a:t>
          </a:r>
        </a:p>
      </dsp:txBody>
      <dsp:txXfrm>
        <a:off x="0" y="618156"/>
        <a:ext cx="9220200" cy="917385"/>
      </dsp:txXfrm>
    </dsp:sp>
    <dsp:sp modelId="{7C7CDBA6-17FA-4131-BF7B-32CEBC3AAC53}">
      <dsp:nvSpPr>
        <dsp:cNvPr id="0" name=""/>
        <dsp:cNvSpPr/>
      </dsp:nvSpPr>
      <dsp:spPr>
        <a:xfrm>
          <a:off x="3000082" y="1566362"/>
          <a:ext cx="6822948" cy="616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1600200">
            <a:lnSpc>
              <a:spcPct val="90000"/>
            </a:lnSpc>
            <a:spcBef>
              <a:spcPct val="0"/>
            </a:spcBef>
            <a:spcAft>
              <a:spcPct val="35000"/>
            </a:spcAft>
            <a:buNone/>
          </a:pPr>
          <a:endParaRPr lang="en-US" sz="3600" kern="1200" dirty="0">
            <a:solidFill>
              <a:schemeClr val="bg1"/>
            </a:solidFill>
            <a:latin typeface="Trebuchet MS" panose="020B0603020202020204" pitchFamily="34" charset="0"/>
          </a:endParaRPr>
        </a:p>
      </dsp:txBody>
      <dsp:txXfrm>
        <a:off x="3000082" y="1566362"/>
        <a:ext cx="6822948" cy="616421"/>
      </dsp:txXfrm>
    </dsp:sp>
    <dsp:sp modelId="{12AE1D12-FF5C-423A-9D5F-51EE3D276C8E}">
      <dsp:nvSpPr>
        <dsp:cNvPr id="0" name=""/>
        <dsp:cNvSpPr/>
      </dsp:nvSpPr>
      <dsp:spPr>
        <a:xfrm>
          <a:off x="-231472" y="1566362"/>
          <a:ext cx="4808575" cy="616421"/>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Selection of final method</a:t>
          </a:r>
        </a:p>
      </dsp:txBody>
      <dsp:txXfrm>
        <a:off x="-201375" y="1596459"/>
        <a:ext cx="4748381" cy="586324"/>
      </dsp:txXfrm>
    </dsp:sp>
    <dsp:sp modelId="{DAA5F044-96EC-4267-A10D-6204D4C215ED}">
      <dsp:nvSpPr>
        <dsp:cNvPr id="0" name=""/>
        <dsp:cNvSpPr/>
      </dsp:nvSpPr>
      <dsp:spPr>
        <a:xfrm>
          <a:off x="0" y="2182784"/>
          <a:ext cx="9220200" cy="735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0" algn="l" defTabSz="622300">
            <a:lnSpc>
              <a:spcPct val="90000"/>
            </a:lnSpc>
            <a:spcBef>
              <a:spcPct val="0"/>
            </a:spcBef>
            <a:spcAft>
              <a:spcPct val="15000"/>
            </a:spcAft>
            <a:buChar char="•"/>
          </a:pPr>
          <a:r>
            <a:rPr lang="en-US" sz="1400" kern="1200" dirty="0">
              <a:latin typeface="Trebuchet MS" panose="020B0603020202020204" pitchFamily="34" charset="0"/>
            </a:rPr>
            <a:t>The final selected reserving method should be suitable with respect to the underlying reserves.</a:t>
          </a:r>
        </a:p>
        <a:p>
          <a:pPr marL="114300" lvl="1" indent="0" algn="l" defTabSz="622300">
            <a:lnSpc>
              <a:spcPct val="90000"/>
            </a:lnSpc>
            <a:spcBef>
              <a:spcPct val="0"/>
            </a:spcBef>
            <a:spcAft>
              <a:spcPct val="15000"/>
            </a:spcAft>
            <a:buChar char="•"/>
          </a:pPr>
          <a:r>
            <a:rPr lang="en-US" sz="1400" kern="1200" dirty="0">
              <a:latin typeface="Trebuchet MS" panose="020B0603020202020204" pitchFamily="34" charset="0"/>
            </a:rPr>
            <a:t>The rationale for selection of reserving method should be documented. </a:t>
          </a:r>
        </a:p>
      </dsp:txBody>
      <dsp:txXfrm>
        <a:off x="0" y="2182784"/>
        <a:ext cx="9220200" cy="735809"/>
      </dsp:txXfrm>
    </dsp:sp>
    <dsp:sp modelId="{24159820-2A19-45BD-A64B-13920277B850}">
      <dsp:nvSpPr>
        <dsp:cNvPr id="0" name=""/>
        <dsp:cNvSpPr/>
      </dsp:nvSpPr>
      <dsp:spPr>
        <a:xfrm>
          <a:off x="2987653" y="2949415"/>
          <a:ext cx="6822948" cy="616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1600200">
            <a:lnSpc>
              <a:spcPct val="90000"/>
            </a:lnSpc>
            <a:spcBef>
              <a:spcPct val="0"/>
            </a:spcBef>
            <a:spcAft>
              <a:spcPct val="35000"/>
            </a:spcAft>
            <a:buNone/>
          </a:pPr>
          <a:endParaRPr lang="en-US" sz="3600" kern="1200" dirty="0">
            <a:solidFill>
              <a:schemeClr val="bg1"/>
            </a:solidFill>
            <a:latin typeface="Trebuchet MS" panose="020B0603020202020204" pitchFamily="34" charset="0"/>
          </a:endParaRPr>
        </a:p>
      </dsp:txBody>
      <dsp:txXfrm>
        <a:off x="2987653" y="2949415"/>
        <a:ext cx="6822948" cy="616421"/>
      </dsp:txXfrm>
    </dsp:sp>
    <dsp:sp modelId="{647BAC2A-E293-42D4-AF5E-9B6447075473}">
      <dsp:nvSpPr>
        <dsp:cNvPr id="0" name=""/>
        <dsp:cNvSpPr/>
      </dsp:nvSpPr>
      <dsp:spPr>
        <a:xfrm>
          <a:off x="-231460" y="2949415"/>
          <a:ext cx="4758856" cy="616421"/>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Regulator’s queries</a:t>
          </a:r>
        </a:p>
      </dsp:txBody>
      <dsp:txXfrm>
        <a:off x="-201363" y="2979512"/>
        <a:ext cx="4698662" cy="586324"/>
      </dsp:txXfrm>
    </dsp:sp>
    <dsp:sp modelId="{8ACA2FA1-6972-463C-92CE-F69EFA1E0D75}">
      <dsp:nvSpPr>
        <dsp:cNvPr id="0" name=""/>
        <dsp:cNvSpPr/>
      </dsp:nvSpPr>
      <dsp:spPr>
        <a:xfrm>
          <a:off x="0" y="3565836"/>
          <a:ext cx="9220200" cy="12330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Regulator’s queries and their responses.</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Any feedback incorporated or not based on the queries.  </a:t>
          </a:r>
        </a:p>
      </dsp:txBody>
      <dsp:txXfrm>
        <a:off x="0" y="3565836"/>
        <a:ext cx="9220200" cy="123302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59536E-B234-4A92-B61F-7C5931722F83}">
      <dsp:nvSpPr>
        <dsp:cNvPr id="0" name=""/>
        <dsp:cNvSpPr/>
      </dsp:nvSpPr>
      <dsp:spPr>
        <a:xfrm>
          <a:off x="-4956084" y="-759403"/>
          <a:ext cx="5902547" cy="5902547"/>
        </a:xfrm>
        <a:prstGeom prst="blockArc">
          <a:avLst>
            <a:gd name="adj1" fmla="val 18900000"/>
            <a:gd name="adj2" fmla="val 2700000"/>
            <a:gd name="adj3" fmla="val 366"/>
          </a:avLst>
        </a:pr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A89750-2EB3-464E-ADD5-96A7CDB5B9D2}">
      <dsp:nvSpPr>
        <dsp:cNvPr id="0" name=""/>
        <dsp:cNvSpPr/>
      </dsp:nvSpPr>
      <dsp:spPr>
        <a:xfrm>
          <a:off x="414084" y="273896"/>
          <a:ext cx="8123313" cy="548142"/>
        </a:xfrm>
        <a:prstGeom prst="rect">
          <a:avLst/>
        </a:prstGeom>
        <a:solidFill>
          <a:srgbClr val="D8E3FA"/>
        </a:solidFill>
        <a:ln w="25400" cap="flat" cmpd="sng" algn="ctr">
          <a:solidFill>
            <a:srgbClr val="D8E3F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088"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a:latin typeface="Trebuchet MS" panose="020B0603020202020204" pitchFamily="34" charset="0"/>
            </a:rPr>
            <a:t>Acknowledgement of the issue</a:t>
          </a:r>
          <a:endParaRPr lang="en-IN" sz="2000" kern="1200" dirty="0">
            <a:latin typeface="Trebuchet MS" panose="020B0603020202020204" pitchFamily="34" charset="0"/>
          </a:endParaRPr>
        </a:p>
      </dsp:txBody>
      <dsp:txXfrm>
        <a:off x="414084" y="273896"/>
        <a:ext cx="8123313" cy="548142"/>
      </dsp:txXfrm>
    </dsp:sp>
    <dsp:sp modelId="{E1E922A1-6C20-412C-8ADF-3C4B63CAAF93}">
      <dsp:nvSpPr>
        <dsp:cNvPr id="0" name=""/>
        <dsp:cNvSpPr/>
      </dsp:nvSpPr>
      <dsp:spPr>
        <a:xfrm>
          <a:off x="71494" y="205378"/>
          <a:ext cx="685178" cy="685178"/>
        </a:xfrm>
        <a:prstGeom prst="ellipse">
          <a:avLst/>
        </a:prstGeom>
        <a:solidFill>
          <a:schemeClr val="lt1">
            <a:hueOff val="0"/>
            <a:satOff val="0"/>
            <a:lumOff val="0"/>
            <a:alphaOff val="0"/>
          </a:schemeClr>
        </a:solidFill>
        <a:ln w="25400" cap="flat" cmpd="sng" algn="ctr">
          <a:solidFill>
            <a:srgbClr val="14649F"/>
          </a:solidFill>
          <a:prstDash val="solid"/>
        </a:ln>
        <a:effectLst/>
      </dsp:spPr>
      <dsp:style>
        <a:lnRef idx="2">
          <a:scrgbClr r="0" g="0" b="0"/>
        </a:lnRef>
        <a:fillRef idx="1">
          <a:scrgbClr r="0" g="0" b="0"/>
        </a:fillRef>
        <a:effectRef idx="0">
          <a:scrgbClr r="0" g="0" b="0"/>
        </a:effectRef>
        <a:fontRef idx="minor"/>
      </dsp:style>
    </dsp:sp>
    <dsp:sp modelId="{E9774FDB-FFE2-420E-82C1-7AD7E59C7A26}">
      <dsp:nvSpPr>
        <dsp:cNvPr id="0" name=""/>
        <dsp:cNvSpPr/>
      </dsp:nvSpPr>
      <dsp:spPr>
        <a:xfrm>
          <a:off x="806867" y="1095847"/>
          <a:ext cx="7730530" cy="548142"/>
        </a:xfrm>
        <a:prstGeom prst="rect">
          <a:avLst/>
        </a:prstGeom>
        <a:solidFill>
          <a:srgbClr val="D8E3FA"/>
        </a:solidFill>
        <a:ln w="25400" cap="flat" cmpd="sng" algn="ctr">
          <a:solidFill>
            <a:srgbClr val="D8E3F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088"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Trebuchet MS" panose="020B0603020202020204" pitchFamily="34" charset="0"/>
            </a:rPr>
            <a:t>Findings from various investigations</a:t>
          </a:r>
          <a:endParaRPr lang="en-IN" sz="2000" kern="1200" dirty="0">
            <a:latin typeface="Trebuchet MS" panose="020B0603020202020204" pitchFamily="34" charset="0"/>
          </a:endParaRPr>
        </a:p>
      </dsp:txBody>
      <dsp:txXfrm>
        <a:off x="806867" y="1095847"/>
        <a:ext cx="7730530" cy="548142"/>
      </dsp:txXfrm>
    </dsp:sp>
    <dsp:sp modelId="{FE15EEBC-9B62-4200-A5F6-78F98D229A40}">
      <dsp:nvSpPr>
        <dsp:cNvPr id="0" name=""/>
        <dsp:cNvSpPr/>
      </dsp:nvSpPr>
      <dsp:spPr>
        <a:xfrm>
          <a:off x="464278" y="1027329"/>
          <a:ext cx="685178" cy="685178"/>
        </a:xfrm>
        <a:prstGeom prst="ellipse">
          <a:avLst/>
        </a:prstGeom>
        <a:solidFill>
          <a:schemeClr val="lt1">
            <a:hueOff val="0"/>
            <a:satOff val="0"/>
            <a:lumOff val="0"/>
            <a:alphaOff val="0"/>
          </a:schemeClr>
        </a:solidFill>
        <a:ln w="25400" cap="flat" cmpd="sng" algn="ctr">
          <a:solidFill>
            <a:srgbClr val="14649F"/>
          </a:solidFill>
          <a:prstDash val="solid"/>
        </a:ln>
        <a:effectLst/>
      </dsp:spPr>
      <dsp:style>
        <a:lnRef idx="2">
          <a:scrgbClr r="0" g="0" b="0"/>
        </a:lnRef>
        <a:fillRef idx="1">
          <a:scrgbClr r="0" g="0" b="0"/>
        </a:fillRef>
        <a:effectRef idx="0">
          <a:scrgbClr r="0" g="0" b="0"/>
        </a:effectRef>
        <a:fontRef idx="minor"/>
      </dsp:style>
    </dsp:sp>
    <dsp:sp modelId="{4DA2D40D-12D9-4766-9BF4-B8F9D36AA567}">
      <dsp:nvSpPr>
        <dsp:cNvPr id="0" name=""/>
        <dsp:cNvSpPr/>
      </dsp:nvSpPr>
      <dsp:spPr>
        <a:xfrm>
          <a:off x="927420" y="1917799"/>
          <a:ext cx="7609977" cy="548142"/>
        </a:xfrm>
        <a:prstGeom prst="rect">
          <a:avLst/>
        </a:prstGeom>
        <a:solidFill>
          <a:srgbClr val="D8E3FA"/>
        </a:solidFill>
        <a:ln w="25400" cap="flat" cmpd="sng" algn="ctr">
          <a:solidFill>
            <a:srgbClr val="D8E3F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088"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Trebuchet MS" panose="020B0603020202020204" pitchFamily="34" charset="0"/>
            </a:rPr>
            <a:t>Findings from external discussions</a:t>
          </a:r>
          <a:endParaRPr lang="en-IN" sz="2000" kern="1200" dirty="0">
            <a:latin typeface="Trebuchet MS" panose="020B0603020202020204" pitchFamily="34" charset="0"/>
          </a:endParaRPr>
        </a:p>
      </dsp:txBody>
      <dsp:txXfrm>
        <a:off x="927420" y="1917799"/>
        <a:ext cx="7609977" cy="548142"/>
      </dsp:txXfrm>
    </dsp:sp>
    <dsp:sp modelId="{34A2A75A-AAC7-4694-B285-8971EAEF2F66}">
      <dsp:nvSpPr>
        <dsp:cNvPr id="0" name=""/>
        <dsp:cNvSpPr/>
      </dsp:nvSpPr>
      <dsp:spPr>
        <a:xfrm>
          <a:off x="584830" y="1849281"/>
          <a:ext cx="685178" cy="685178"/>
        </a:xfrm>
        <a:prstGeom prst="ellipse">
          <a:avLst/>
        </a:prstGeom>
        <a:solidFill>
          <a:schemeClr val="lt1">
            <a:hueOff val="0"/>
            <a:satOff val="0"/>
            <a:lumOff val="0"/>
            <a:alphaOff val="0"/>
          </a:schemeClr>
        </a:solidFill>
        <a:ln w="25400" cap="flat" cmpd="sng" algn="ctr">
          <a:solidFill>
            <a:srgbClr val="14649F"/>
          </a:solidFill>
          <a:prstDash val="solid"/>
        </a:ln>
        <a:effectLst/>
      </dsp:spPr>
      <dsp:style>
        <a:lnRef idx="2">
          <a:scrgbClr r="0" g="0" b="0"/>
        </a:lnRef>
        <a:fillRef idx="1">
          <a:scrgbClr r="0" g="0" b="0"/>
        </a:fillRef>
        <a:effectRef idx="0">
          <a:scrgbClr r="0" g="0" b="0"/>
        </a:effectRef>
        <a:fontRef idx="minor"/>
      </dsp:style>
    </dsp:sp>
    <dsp:sp modelId="{8E330BBA-FE92-4C00-B9B6-67C33F1C3A9A}">
      <dsp:nvSpPr>
        <dsp:cNvPr id="0" name=""/>
        <dsp:cNvSpPr/>
      </dsp:nvSpPr>
      <dsp:spPr>
        <a:xfrm>
          <a:off x="806867" y="2739750"/>
          <a:ext cx="7730530" cy="548142"/>
        </a:xfrm>
        <a:prstGeom prst="rect">
          <a:avLst/>
        </a:prstGeom>
        <a:solidFill>
          <a:srgbClr val="D8E3FA"/>
        </a:solidFill>
        <a:ln w="25400" cap="flat" cmpd="sng" algn="ctr">
          <a:solidFill>
            <a:srgbClr val="D8E3F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088" tIns="50800" rIns="50800" bIns="50800" numCol="1" spcCol="1270" anchor="ctr" anchorCtr="0">
          <a:noAutofit/>
        </a:bodyPr>
        <a:lstStyle/>
        <a:p>
          <a:pPr marL="0" lvl="0" indent="0" algn="l" defTabSz="889000">
            <a:lnSpc>
              <a:spcPct val="90000"/>
            </a:lnSpc>
            <a:spcBef>
              <a:spcPct val="0"/>
            </a:spcBef>
            <a:spcAft>
              <a:spcPct val="35000"/>
            </a:spcAft>
            <a:buNone/>
          </a:pPr>
          <a:r>
            <a:rPr lang="en-IN" sz="2000" kern="1200">
              <a:latin typeface="Trebuchet MS" panose="020B0603020202020204" pitchFamily="34" charset="0"/>
            </a:rPr>
            <a:t>Professional &amp; ethical considerations</a:t>
          </a:r>
          <a:endParaRPr lang="en-IN" sz="2000" kern="1200" dirty="0">
            <a:latin typeface="Trebuchet MS" panose="020B0603020202020204" pitchFamily="34" charset="0"/>
          </a:endParaRPr>
        </a:p>
      </dsp:txBody>
      <dsp:txXfrm>
        <a:off x="806867" y="2739750"/>
        <a:ext cx="7730530" cy="548142"/>
      </dsp:txXfrm>
    </dsp:sp>
    <dsp:sp modelId="{5508D66F-A8DA-4070-862E-C5456DBBACC1}">
      <dsp:nvSpPr>
        <dsp:cNvPr id="0" name=""/>
        <dsp:cNvSpPr/>
      </dsp:nvSpPr>
      <dsp:spPr>
        <a:xfrm>
          <a:off x="464278" y="2671232"/>
          <a:ext cx="685178" cy="685178"/>
        </a:xfrm>
        <a:prstGeom prst="ellipse">
          <a:avLst/>
        </a:prstGeom>
        <a:solidFill>
          <a:schemeClr val="lt1">
            <a:hueOff val="0"/>
            <a:satOff val="0"/>
            <a:lumOff val="0"/>
            <a:alphaOff val="0"/>
          </a:schemeClr>
        </a:solidFill>
        <a:ln w="25400" cap="flat" cmpd="sng" algn="ctr">
          <a:solidFill>
            <a:srgbClr val="14649F"/>
          </a:solidFill>
          <a:prstDash val="solid"/>
        </a:ln>
        <a:effectLst/>
      </dsp:spPr>
      <dsp:style>
        <a:lnRef idx="2">
          <a:scrgbClr r="0" g="0" b="0"/>
        </a:lnRef>
        <a:fillRef idx="1">
          <a:scrgbClr r="0" g="0" b="0"/>
        </a:fillRef>
        <a:effectRef idx="0">
          <a:scrgbClr r="0" g="0" b="0"/>
        </a:effectRef>
        <a:fontRef idx="minor"/>
      </dsp:style>
    </dsp:sp>
    <dsp:sp modelId="{7FCE604E-9F80-49FA-8E8A-DA00F27ADCF0}">
      <dsp:nvSpPr>
        <dsp:cNvPr id="0" name=""/>
        <dsp:cNvSpPr/>
      </dsp:nvSpPr>
      <dsp:spPr>
        <a:xfrm>
          <a:off x="414084" y="3561701"/>
          <a:ext cx="8123313" cy="548142"/>
        </a:xfrm>
        <a:prstGeom prst="rect">
          <a:avLst/>
        </a:prstGeom>
        <a:solidFill>
          <a:srgbClr val="D8E3FA"/>
        </a:solidFill>
        <a:ln w="25400" cap="flat" cmpd="sng" algn="ctr">
          <a:solidFill>
            <a:srgbClr val="D8E3F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088" tIns="50800" rIns="50800" bIns="50800" numCol="1" spcCol="1270" anchor="ctr" anchorCtr="0">
          <a:noAutofit/>
        </a:bodyPr>
        <a:lstStyle/>
        <a:p>
          <a:pPr marL="0" lvl="0" indent="0" algn="l" defTabSz="889000">
            <a:lnSpc>
              <a:spcPct val="90000"/>
            </a:lnSpc>
            <a:spcBef>
              <a:spcPct val="0"/>
            </a:spcBef>
            <a:spcAft>
              <a:spcPct val="35000"/>
            </a:spcAft>
            <a:buNone/>
          </a:pPr>
          <a:r>
            <a:rPr lang="en-IN" sz="2000" kern="1200">
              <a:latin typeface="Trebuchet MS" panose="020B0603020202020204" pitchFamily="34" charset="0"/>
            </a:rPr>
            <a:t>Recommendations with justification</a:t>
          </a:r>
          <a:endParaRPr lang="en-IN" sz="2000" kern="1200" dirty="0">
            <a:latin typeface="Trebuchet MS" panose="020B0603020202020204" pitchFamily="34" charset="0"/>
          </a:endParaRPr>
        </a:p>
      </dsp:txBody>
      <dsp:txXfrm>
        <a:off x="414084" y="3561701"/>
        <a:ext cx="8123313" cy="548142"/>
      </dsp:txXfrm>
    </dsp:sp>
    <dsp:sp modelId="{71E14418-04F4-426E-84BB-B3C6697052EF}">
      <dsp:nvSpPr>
        <dsp:cNvPr id="0" name=""/>
        <dsp:cNvSpPr/>
      </dsp:nvSpPr>
      <dsp:spPr>
        <a:xfrm>
          <a:off x="71494" y="3493184"/>
          <a:ext cx="685178" cy="685178"/>
        </a:xfrm>
        <a:prstGeom prst="ellipse">
          <a:avLst/>
        </a:prstGeom>
        <a:solidFill>
          <a:schemeClr val="lt1">
            <a:hueOff val="0"/>
            <a:satOff val="0"/>
            <a:lumOff val="0"/>
            <a:alphaOff val="0"/>
          </a:schemeClr>
        </a:solidFill>
        <a:ln w="25400" cap="flat" cmpd="sng" algn="ctr">
          <a:solidFill>
            <a:srgbClr val="14649F"/>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FB6CB-B720-465C-AAD6-6FF1E638E062}">
      <dsp:nvSpPr>
        <dsp:cNvPr id="0" name=""/>
        <dsp:cNvSpPr/>
      </dsp:nvSpPr>
      <dsp:spPr>
        <a:xfrm>
          <a:off x="463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Medical inflation</a:t>
          </a:r>
        </a:p>
      </dsp:txBody>
      <dsp:txXfrm>
        <a:off x="215215" y="465842"/>
        <a:ext cx="1016758" cy="1016758"/>
      </dsp:txXfrm>
    </dsp:sp>
    <dsp:sp modelId="{956C4755-C517-4F07-9F6A-5572842CFACD}">
      <dsp:nvSpPr>
        <dsp:cNvPr id="0" name=""/>
        <dsp:cNvSpPr/>
      </dsp:nvSpPr>
      <dsp:spPr>
        <a:xfrm>
          <a:off x="115496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Changes in Regulations</a:t>
          </a:r>
        </a:p>
      </dsp:txBody>
      <dsp:txXfrm>
        <a:off x="1365545" y="465842"/>
        <a:ext cx="1016758" cy="1016758"/>
      </dsp:txXfrm>
    </dsp:sp>
    <dsp:sp modelId="{39543AA2-3984-48B9-B709-0CD6617DF743}">
      <dsp:nvSpPr>
        <dsp:cNvPr id="0" name=""/>
        <dsp:cNvSpPr/>
      </dsp:nvSpPr>
      <dsp:spPr>
        <a:xfrm>
          <a:off x="230529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Legal Mandates</a:t>
          </a:r>
        </a:p>
      </dsp:txBody>
      <dsp:txXfrm>
        <a:off x="2515875" y="465842"/>
        <a:ext cx="1016758" cy="1016758"/>
      </dsp:txXfrm>
    </dsp:sp>
    <dsp:sp modelId="{63BED073-51F5-43BB-8E6D-ACFC93033062}">
      <dsp:nvSpPr>
        <dsp:cNvPr id="0" name=""/>
        <dsp:cNvSpPr/>
      </dsp:nvSpPr>
      <dsp:spPr>
        <a:xfrm>
          <a:off x="345562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Unforeseen events – Pandemic / Cyber</a:t>
          </a:r>
        </a:p>
      </dsp:txBody>
      <dsp:txXfrm>
        <a:off x="3666205" y="465842"/>
        <a:ext cx="1016758" cy="1016758"/>
      </dsp:txXfrm>
    </dsp:sp>
    <dsp:sp modelId="{08D117E3-1946-4B99-BF01-DE9D88D43404}">
      <dsp:nvSpPr>
        <dsp:cNvPr id="0" name=""/>
        <dsp:cNvSpPr/>
      </dsp:nvSpPr>
      <dsp:spPr>
        <a:xfrm>
          <a:off x="460595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Changes in Taxation</a:t>
          </a:r>
        </a:p>
      </dsp:txBody>
      <dsp:txXfrm>
        <a:off x="4816535" y="465842"/>
        <a:ext cx="1016758" cy="1016758"/>
      </dsp:txXfrm>
    </dsp:sp>
    <dsp:sp modelId="{82265F38-5E1F-4B86-B936-DB8C22D845E2}">
      <dsp:nvSpPr>
        <dsp:cNvPr id="0" name=""/>
        <dsp:cNvSpPr/>
      </dsp:nvSpPr>
      <dsp:spPr>
        <a:xfrm>
          <a:off x="575628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Change in Approach / Requirement</a:t>
          </a:r>
        </a:p>
      </dsp:txBody>
      <dsp:txXfrm>
        <a:off x="5966865" y="465842"/>
        <a:ext cx="1016758" cy="1016758"/>
      </dsp:txXfrm>
    </dsp:sp>
    <dsp:sp modelId="{0CBB7A3F-2A24-4862-82AF-FE3A13D4DA3A}">
      <dsp:nvSpPr>
        <dsp:cNvPr id="0" name=""/>
        <dsp:cNvSpPr/>
      </dsp:nvSpPr>
      <dsp:spPr>
        <a:xfrm>
          <a:off x="690661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Contingent Liability </a:t>
          </a:r>
        </a:p>
      </dsp:txBody>
      <dsp:txXfrm>
        <a:off x="7117195" y="465842"/>
        <a:ext cx="1016758" cy="1016758"/>
      </dsp:txXfrm>
    </dsp:sp>
    <dsp:sp modelId="{5040C46F-24C4-4602-9925-AB34ED965357}">
      <dsp:nvSpPr>
        <dsp:cNvPr id="0" name=""/>
        <dsp:cNvSpPr/>
      </dsp:nvSpPr>
      <dsp:spPr>
        <a:xfrm>
          <a:off x="8056948" y="255265"/>
          <a:ext cx="1437912" cy="1437912"/>
        </a:xfrm>
        <a:prstGeom prst="ellipse">
          <a:avLst/>
        </a:prstGeom>
        <a:gradFill rotWithShape="0">
          <a:gsLst>
            <a:gs pos="0">
              <a:schemeClr val="accent1">
                <a:alpha val="50000"/>
                <a:hueOff val="0"/>
                <a:satOff val="0"/>
                <a:lumOff val="0"/>
                <a:alphaOff val="0"/>
                <a:shade val="51000"/>
                <a:satMod val="130000"/>
              </a:schemeClr>
            </a:gs>
            <a:gs pos="80000">
              <a:schemeClr val="accent1">
                <a:alpha val="50000"/>
                <a:hueOff val="0"/>
                <a:satOff val="0"/>
                <a:lumOff val="0"/>
                <a:alphaOff val="0"/>
                <a:shade val="93000"/>
                <a:satMod val="130000"/>
              </a:schemeClr>
            </a:gs>
            <a:gs pos="100000">
              <a:schemeClr val="accen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79133" tIns="17780" rIns="79133" bIns="17780" numCol="1" spcCol="1270" anchor="ctr" anchorCtr="0">
          <a:noAutofit/>
        </a:bodyPr>
        <a:lstStyle/>
        <a:p>
          <a:pPr marL="0" lvl="0" indent="0" algn="ctr" defTabSz="622300">
            <a:lnSpc>
              <a:spcPct val="90000"/>
            </a:lnSpc>
            <a:spcBef>
              <a:spcPct val="0"/>
            </a:spcBef>
            <a:spcAft>
              <a:spcPct val="35000"/>
            </a:spcAft>
            <a:buNone/>
          </a:pPr>
          <a:r>
            <a:rPr lang="en-IN" sz="1400" kern="1200" dirty="0">
              <a:latin typeface="Trebuchet MS" panose="020B0603020202020204" pitchFamily="34" charset="0"/>
            </a:rPr>
            <a:t>Operational Issues</a:t>
          </a:r>
        </a:p>
      </dsp:txBody>
      <dsp:txXfrm>
        <a:off x="8267525" y="465842"/>
        <a:ext cx="1016758" cy="1016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BA595-BA29-46AC-879B-BD7801E23D24}">
      <dsp:nvSpPr>
        <dsp:cNvPr id="0" name=""/>
        <dsp:cNvSpPr/>
      </dsp:nvSpPr>
      <dsp:spPr>
        <a:xfrm>
          <a:off x="0" y="112181"/>
          <a:ext cx="8534400" cy="421200"/>
        </a:xfrm>
        <a:prstGeom prst="roundRect">
          <a:avLst/>
        </a:prstGeom>
        <a:solidFill>
          <a:srgbClr val="00467A">
            <a:alpha val="8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latin typeface="Trebuchet MS" panose="020B0603020202020204" pitchFamily="34" charset="0"/>
            </a:rPr>
            <a:t>Impact of at least 5 % underestimation of reserves</a:t>
          </a:r>
          <a:endParaRPr lang="en-IN" sz="1800" kern="1200" dirty="0">
            <a:latin typeface="Trebuchet MS" panose="020B0603020202020204" pitchFamily="34" charset="0"/>
          </a:endParaRPr>
        </a:p>
      </dsp:txBody>
      <dsp:txXfrm>
        <a:off x="20561" y="132742"/>
        <a:ext cx="8493278" cy="380078"/>
      </dsp:txXfrm>
    </dsp:sp>
    <dsp:sp modelId="{96B5CF03-E63A-4E04-8AF6-DE23DEB083FC}">
      <dsp:nvSpPr>
        <dsp:cNvPr id="0" name=""/>
        <dsp:cNvSpPr/>
      </dsp:nvSpPr>
      <dsp:spPr>
        <a:xfrm>
          <a:off x="0" y="533381"/>
          <a:ext cx="8534400" cy="912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22860" rIns="128016" bIns="22860" numCol="1" spcCol="1270" anchor="t" anchorCtr="0">
          <a:noAutofit/>
        </a:bodyPr>
        <a:lstStyle/>
        <a:p>
          <a:pPr marL="114300" lvl="1" indent="-114300" algn="l" defTabSz="622300" rtl="0">
            <a:lnSpc>
              <a:spcPct val="90000"/>
            </a:lnSpc>
            <a:spcBef>
              <a:spcPct val="0"/>
            </a:spcBef>
            <a:spcAft>
              <a:spcPct val="20000"/>
            </a:spcAft>
            <a:buChar char="•"/>
          </a:pPr>
          <a:r>
            <a:rPr lang="en-US" sz="1400" kern="1200">
              <a:latin typeface="Trebuchet MS" panose="020B0603020202020204" pitchFamily="34" charset="0"/>
            </a:rPr>
            <a:t>Why and how the firm decided upon 5%</a:t>
          </a:r>
          <a:endParaRPr lang="en-IN" sz="1400" kern="120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US" sz="1400" kern="1200">
              <a:latin typeface="Trebuchet MS" panose="020B0603020202020204" pitchFamily="34" charset="0"/>
            </a:rPr>
            <a:t>Size of reserves given short tailed business</a:t>
          </a:r>
          <a:endParaRPr lang="en-IN" sz="1400" kern="120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US" sz="1400" kern="1200">
              <a:latin typeface="Trebuchet MS" panose="020B0603020202020204" pitchFamily="34" charset="0"/>
            </a:rPr>
            <a:t>Reduces company’s net worth</a:t>
          </a:r>
          <a:endParaRPr lang="en-IN" sz="1400" kern="120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US" sz="1400" kern="1200" dirty="0">
              <a:latin typeface="Trebuchet MS" panose="020B0603020202020204" pitchFamily="34" charset="0"/>
            </a:rPr>
            <a:t>Reduces value of future profits</a:t>
          </a:r>
          <a:endParaRPr lang="en-IN" sz="1400" kern="1200" dirty="0">
            <a:latin typeface="Trebuchet MS" panose="020B0603020202020204" pitchFamily="34" charset="0"/>
          </a:endParaRPr>
        </a:p>
      </dsp:txBody>
      <dsp:txXfrm>
        <a:off x="0" y="533381"/>
        <a:ext cx="8534400" cy="912870"/>
      </dsp:txXfrm>
    </dsp:sp>
    <dsp:sp modelId="{B69A7DF2-F15B-4EBE-A8E5-B27F6ADB158C}">
      <dsp:nvSpPr>
        <dsp:cNvPr id="0" name=""/>
        <dsp:cNvSpPr/>
      </dsp:nvSpPr>
      <dsp:spPr>
        <a:xfrm>
          <a:off x="0" y="1446251"/>
          <a:ext cx="8534400" cy="421200"/>
        </a:xfrm>
        <a:prstGeom prst="roundRect">
          <a:avLst/>
        </a:prstGeom>
        <a:solidFill>
          <a:srgbClr val="005696">
            <a:alpha val="77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latin typeface="Trebuchet MS" panose="020B0603020202020204" pitchFamily="34" charset="0"/>
            </a:rPr>
            <a:t>Analysis carried by the Senior Actuary</a:t>
          </a:r>
          <a:endParaRPr lang="en-IN" sz="1800" kern="1200" dirty="0">
            <a:latin typeface="Trebuchet MS" panose="020B0603020202020204" pitchFamily="34" charset="0"/>
          </a:endParaRPr>
        </a:p>
      </dsp:txBody>
      <dsp:txXfrm>
        <a:off x="20561" y="1466812"/>
        <a:ext cx="8493278" cy="380078"/>
      </dsp:txXfrm>
    </dsp:sp>
    <dsp:sp modelId="{92A38BD2-AFC8-4DC1-97E5-335ACD64E96F}">
      <dsp:nvSpPr>
        <dsp:cNvPr id="0" name=""/>
        <dsp:cNvSpPr/>
      </dsp:nvSpPr>
      <dsp:spPr>
        <a:xfrm>
          <a:off x="0" y="1867452"/>
          <a:ext cx="8534400" cy="1155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22860" rIns="128016" bIns="22860" numCol="1" spcCol="1270" anchor="t" anchorCtr="0">
          <a:noAutofit/>
        </a:bodyPr>
        <a:lstStyle/>
        <a:p>
          <a:pPr marL="114300" lvl="1" indent="-114300" algn="l" defTabSz="622300" rtl="0">
            <a:lnSpc>
              <a:spcPct val="90000"/>
            </a:lnSpc>
            <a:spcBef>
              <a:spcPct val="0"/>
            </a:spcBef>
            <a:spcAft>
              <a:spcPct val="20000"/>
            </a:spcAft>
            <a:buChar char="•"/>
          </a:pPr>
          <a:r>
            <a:rPr lang="en-US" sz="1400" kern="1200" dirty="0">
              <a:latin typeface="Trebuchet MS" panose="020B0603020202020204" pitchFamily="34" charset="0"/>
            </a:rPr>
            <a:t>Margin for prudence</a:t>
          </a:r>
          <a:endParaRPr lang="en-IN" sz="1400" kern="1200" dirty="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US" sz="1400" kern="1200" dirty="0">
              <a:latin typeface="Trebuchet MS" panose="020B0603020202020204" pitchFamily="34" charset="0"/>
            </a:rPr>
            <a:t>Reasonable expectations</a:t>
          </a:r>
          <a:endParaRPr lang="en-IN" sz="1400" kern="1200" dirty="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US" sz="1400" kern="1200" dirty="0">
              <a:latin typeface="Trebuchet MS" panose="020B0603020202020204" pitchFamily="34" charset="0"/>
            </a:rPr>
            <a:t>Policy level data</a:t>
          </a:r>
          <a:endParaRPr lang="en-IN" sz="1400" kern="1200" dirty="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US" sz="1400" kern="1200" dirty="0">
              <a:latin typeface="Trebuchet MS" panose="020B0603020202020204" pitchFamily="34" charset="0"/>
            </a:rPr>
            <a:t>Industry data for comparison and reasonability check</a:t>
          </a:r>
          <a:endParaRPr lang="en-IN" sz="1400" kern="1200" dirty="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IN" sz="1400" kern="1200" dirty="0">
              <a:latin typeface="Trebuchet MS" panose="020B0603020202020204" pitchFamily="34" charset="0"/>
            </a:rPr>
            <a:t>VC firm’s investments in other health insurance cos.</a:t>
          </a:r>
        </a:p>
      </dsp:txBody>
      <dsp:txXfrm>
        <a:off x="0" y="1867452"/>
        <a:ext cx="8534400" cy="1155060"/>
      </dsp:txXfrm>
    </dsp:sp>
    <dsp:sp modelId="{43BCCDF6-0DA3-47F7-A050-CA263AE55B95}">
      <dsp:nvSpPr>
        <dsp:cNvPr id="0" name=""/>
        <dsp:cNvSpPr/>
      </dsp:nvSpPr>
      <dsp:spPr>
        <a:xfrm>
          <a:off x="0" y="3022512"/>
          <a:ext cx="8534400" cy="421200"/>
        </a:xfrm>
        <a:prstGeom prst="roundRect">
          <a:avLst/>
        </a:prstGeom>
        <a:solidFill>
          <a:srgbClr val="0069B8">
            <a:alpha val="62745"/>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latin typeface="Trebuchet MS" panose="020B0603020202020204" pitchFamily="34" charset="0"/>
            </a:rPr>
            <a:t>Peer reviewer’s comments – APS 33 </a:t>
          </a:r>
          <a:endParaRPr lang="en-IN" sz="1800" kern="1200" dirty="0">
            <a:latin typeface="Trebuchet MS" panose="020B0603020202020204" pitchFamily="34" charset="0"/>
          </a:endParaRPr>
        </a:p>
      </dsp:txBody>
      <dsp:txXfrm>
        <a:off x="20561" y="3043073"/>
        <a:ext cx="8493278" cy="380078"/>
      </dsp:txXfrm>
    </dsp:sp>
    <dsp:sp modelId="{F39FC82E-AD65-4845-B294-716259007DF8}">
      <dsp:nvSpPr>
        <dsp:cNvPr id="0" name=""/>
        <dsp:cNvSpPr/>
      </dsp:nvSpPr>
      <dsp:spPr>
        <a:xfrm>
          <a:off x="0" y="3443712"/>
          <a:ext cx="8534400" cy="912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22860" rIns="128016" bIns="22860" numCol="1" spcCol="1270" anchor="t" anchorCtr="0">
          <a:noAutofit/>
        </a:bodyPr>
        <a:lstStyle/>
        <a:p>
          <a:pPr marL="114300" lvl="1" indent="-114300" algn="l" defTabSz="622300" rtl="0">
            <a:lnSpc>
              <a:spcPct val="90000"/>
            </a:lnSpc>
            <a:spcBef>
              <a:spcPct val="0"/>
            </a:spcBef>
            <a:spcAft>
              <a:spcPct val="20000"/>
            </a:spcAft>
            <a:buChar char="•"/>
          </a:pPr>
          <a:r>
            <a:rPr lang="en-IN" sz="1400" kern="1200" dirty="0">
              <a:latin typeface="Trebuchet MS" panose="020B0603020202020204" pitchFamily="34" charset="0"/>
            </a:rPr>
            <a:t>Mechanism to test the work and decisions taken</a:t>
          </a:r>
        </a:p>
        <a:p>
          <a:pPr marL="114300" lvl="1" indent="-114300" algn="l" defTabSz="622300" rtl="0">
            <a:lnSpc>
              <a:spcPct val="90000"/>
            </a:lnSpc>
            <a:spcBef>
              <a:spcPct val="0"/>
            </a:spcBef>
            <a:spcAft>
              <a:spcPct val="20000"/>
            </a:spcAft>
            <a:buChar char="•"/>
          </a:pPr>
          <a:r>
            <a:rPr lang="en-US" sz="1400" kern="1200" dirty="0">
              <a:latin typeface="Trebuchet MS" panose="020B0603020202020204" pitchFamily="34" charset="0"/>
            </a:rPr>
            <a:t>Conformity with APS, PCS and Regulations </a:t>
          </a:r>
          <a:endParaRPr lang="en-IN" sz="1400" kern="1200" dirty="0">
            <a:latin typeface="Trebuchet MS" panose="020B0603020202020204" pitchFamily="34" charset="0"/>
          </a:endParaRPr>
        </a:p>
        <a:p>
          <a:pPr marL="114300" lvl="1" indent="-114300" algn="l" defTabSz="622300" rtl="0">
            <a:lnSpc>
              <a:spcPct val="90000"/>
            </a:lnSpc>
            <a:spcBef>
              <a:spcPct val="0"/>
            </a:spcBef>
            <a:spcAft>
              <a:spcPct val="20000"/>
            </a:spcAft>
            <a:buChar char="•"/>
          </a:pPr>
          <a:r>
            <a:rPr lang="en-IN" sz="1400" kern="1200" dirty="0">
              <a:latin typeface="Trebuchet MS" panose="020B0603020202020204" pitchFamily="34" charset="0"/>
            </a:rPr>
            <a:t>Checks on data, methodology, assumptions….</a:t>
          </a:r>
        </a:p>
        <a:p>
          <a:pPr marL="114300" lvl="1" indent="-114300" algn="l" defTabSz="622300" rtl="0">
            <a:lnSpc>
              <a:spcPct val="90000"/>
            </a:lnSpc>
            <a:spcBef>
              <a:spcPct val="0"/>
            </a:spcBef>
            <a:spcAft>
              <a:spcPct val="20000"/>
            </a:spcAft>
            <a:buChar char="•"/>
          </a:pPr>
          <a:r>
            <a:rPr lang="en-IN" sz="1400" kern="1200" dirty="0">
              <a:latin typeface="Trebuchet MS" panose="020B0603020202020204" pitchFamily="34" charset="0"/>
            </a:rPr>
            <a:t>Reports to highlight any disagreements</a:t>
          </a:r>
        </a:p>
      </dsp:txBody>
      <dsp:txXfrm>
        <a:off x="0" y="3443712"/>
        <a:ext cx="8534400" cy="912870"/>
      </dsp:txXfrm>
    </dsp:sp>
    <dsp:sp modelId="{425E6E12-1659-4661-B6F9-ABFC24A03E6D}">
      <dsp:nvSpPr>
        <dsp:cNvPr id="0" name=""/>
        <dsp:cNvSpPr/>
      </dsp:nvSpPr>
      <dsp:spPr>
        <a:xfrm>
          <a:off x="0" y="4356582"/>
          <a:ext cx="8534400" cy="421200"/>
        </a:xfrm>
        <a:prstGeom prst="roundRect">
          <a:avLst/>
        </a:prstGeom>
        <a:solidFill>
          <a:srgbClr val="007FDE">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latin typeface="Trebuchet MS" panose="020B0603020202020204" pitchFamily="34" charset="0"/>
            </a:rPr>
            <a:t>Any comments received from the Regulator on reserves</a:t>
          </a:r>
          <a:endParaRPr lang="en-IN" sz="1800" kern="1200" dirty="0">
            <a:latin typeface="Trebuchet MS" panose="020B0603020202020204" pitchFamily="34" charset="0"/>
          </a:endParaRPr>
        </a:p>
      </dsp:txBody>
      <dsp:txXfrm>
        <a:off x="20561" y="4377143"/>
        <a:ext cx="8493278" cy="3800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85A636-0145-4088-ACF2-458AA62350A4}">
      <dsp:nvSpPr>
        <dsp:cNvPr id="0" name=""/>
        <dsp:cNvSpPr/>
      </dsp:nvSpPr>
      <dsp:spPr>
        <a:xfrm>
          <a:off x="564944" y="3330"/>
          <a:ext cx="2507386" cy="1504431"/>
        </a:xfrm>
        <a:prstGeom prst="rect">
          <a:avLst/>
        </a:prstGeom>
        <a:gradFill rotWithShape="0">
          <a:gsLst>
            <a:gs pos="0">
              <a:srgbClr val="66CCFF"/>
            </a:gs>
            <a:gs pos="0">
              <a:srgbClr val="90C9F0"/>
            </a:gs>
            <a:gs pos="100000">
              <a:schemeClr val="bg1"/>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latin typeface="Trebuchet MS" panose="020B0603020202020204" pitchFamily="34" charset="0"/>
            </a:rPr>
            <a:t>Provides guidance on professional conduct</a:t>
          </a:r>
          <a:endParaRPr lang="en-IN" sz="2000" kern="1200" dirty="0">
            <a:latin typeface="Trebuchet MS" panose="020B0603020202020204" pitchFamily="34" charset="0"/>
          </a:endParaRPr>
        </a:p>
      </dsp:txBody>
      <dsp:txXfrm>
        <a:off x="564944" y="3330"/>
        <a:ext cx="2507386" cy="1504431"/>
      </dsp:txXfrm>
    </dsp:sp>
    <dsp:sp modelId="{6974A6F9-559C-4189-8DAA-39C2CC22454B}">
      <dsp:nvSpPr>
        <dsp:cNvPr id="0" name=""/>
        <dsp:cNvSpPr/>
      </dsp:nvSpPr>
      <dsp:spPr>
        <a:xfrm>
          <a:off x="3323069" y="3330"/>
          <a:ext cx="2507386" cy="1504431"/>
        </a:xfrm>
        <a:prstGeom prst="rect">
          <a:avLst/>
        </a:prstGeom>
        <a:gradFill rotWithShape="0">
          <a:gsLst>
            <a:gs pos="0">
              <a:srgbClr val="969696"/>
            </a:gs>
            <a:gs pos="0">
              <a:srgbClr val="969696"/>
            </a:gs>
            <a:gs pos="100000">
              <a:schemeClr val="bg1"/>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latin typeface="Trebuchet MS" panose="020B0603020202020204" pitchFamily="34" charset="0"/>
            </a:rPr>
            <a:t>Must comply with the requirements of the Act, Rules &amp; Regulations</a:t>
          </a:r>
          <a:endParaRPr lang="en-IN" sz="2000" kern="1200" dirty="0">
            <a:latin typeface="Trebuchet MS" panose="020B0603020202020204" pitchFamily="34" charset="0"/>
          </a:endParaRPr>
        </a:p>
      </dsp:txBody>
      <dsp:txXfrm>
        <a:off x="3323069" y="3330"/>
        <a:ext cx="2507386" cy="1504431"/>
      </dsp:txXfrm>
    </dsp:sp>
    <dsp:sp modelId="{2BA8358C-1391-4A24-95EC-AFA391B25B1F}">
      <dsp:nvSpPr>
        <dsp:cNvPr id="0" name=""/>
        <dsp:cNvSpPr/>
      </dsp:nvSpPr>
      <dsp:spPr>
        <a:xfrm>
          <a:off x="6081194" y="3330"/>
          <a:ext cx="2507386" cy="1504431"/>
        </a:xfrm>
        <a:prstGeom prst="rect">
          <a:avLst/>
        </a:prstGeom>
        <a:gradFill rotWithShape="0">
          <a:gsLst>
            <a:gs pos="0">
              <a:srgbClr val="66CCFF"/>
            </a:gs>
            <a:gs pos="0">
              <a:srgbClr val="5AAFE8"/>
            </a:gs>
            <a:gs pos="100000">
              <a:schemeClr val="bg2">
                <a:lumMod val="20000"/>
                <a:lumOff val="8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IN" sz="2000" kern="1200" dirty="0">
              <a:latin typeface="Trebuchet MS" panose="020B0603020202020204" pitchFamily="34" charset="0"/>
            </a:rPr>
            <a:t>Avoid arrangements which inhibit members ability to conform to standards</a:t>
          </a:r>
        </a:p>
      </dsp:txBody>
      <dsp:txXfrm>
        <a:off x="6081194" y="3330"/>
        <a:ext cx="2507386" cy="1504431"/>
      </dsp:txXfrm>
    </dsp:sp>
    <dsp:sp modelId="{249B77B1-CF36-4C0C-A1B1-7781A902D5C4}">
      <dsp:nvSpPr>
        <dsp:cNvPr id="0" name=""/>
        <dsp:cNvSpPr/>
      </dsp:nvSpPr>
      <dsp:spPr>
        <a:xfrm>
          <a:off x="564944" y="1758500"/>
          <a:ext cx="2507386" cy="1504431"/>
        </a:xfrm>
        <a:prstGeom prst="rect">
          <a:avLst/>
        </a:prstGeom>
        <a:gradFill rotWithShape="0">
          <a:gsLst>
            <a:gs pos="0">
              <a:srgbClr val="90C9F0"/>
            </a:gs>
            <a:gs pos="100000">
              <a:schemeClr val="bg1"/>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IN" sz="2000" kern="1200" dirty="0">
              <a:latin typeface="Trebuchet MS" panose="020B0603020202020204" pitchFamily="34" charset="0"/>
            </a:rPr>
            <a:t>1.3: In case of doubt seek advice from actuary with relevant experience</a:t>
          </a:r>
        </a:p>
      </dsp:txBody>
      <dsp:txXfrm>
        <a:off x="564944" y="1758500"/>
        <a:ext cx="2507386" cy="1504431"/>
      </dsp:txXfrm>
    </dsp:sp>
    <dsp:sp modelId="{D9088D14-6F5E-49CF-B118-0D559E385844}">
      <dsp:nvSpPr>
        <dsp:cNvPr id="0" name=""/>
        <dsp:cNvSpPr/>
      </dsp:nvSpPr>
      <dsp:spPr>
        <a:xfrm>
          <a:off x="3323069" y="1758500"/>
          <a:ext cx="2507386" cy="1504431"/>
        </a:xfrm>
        <a:prstGeom prst="rect">
          <a:avLst/>
        </a:prstGeom>
        <a:gradFill rotWithShape="0">
          <a:gsLst>
            <a:gs pos="0">
              <a:schemeClr val="accent6">
                <a:lumMod val="20000"/>
                <a:lumOff val="80000"/>
              </a:schemeClr>
            </a:gs>
            <a:gs pos="0">
              <a:srgbClr val="969696"/>
            </a:gs>
            <a:gs pos="100000">
              <a:schemeClr val="bg1"/>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latin typeface="Trebuchet MS" panose="020B0603020202020204" pitchFamily="34" charset="0"/>
            </a:rPr>
            <a:t>2.2: Members duty to act honestly and with integrity</a:t>
          </a:r>
          <a:endParaRPr lang="en-IN" sz="2000" kern="1200" dirty="0">
            <a:latin typeface="Trebuchet MS" panose="020B0603020202020204" pitchFamily="34" charset="0"/>
          </a:endParaRPr>
        </a:p>
      </dsp:txBody>
      <dsp:txXfrm>
        <a:off x="3323069" y="1758500"/>
        <a:ext cx="2507386" cy="1504431"/>
      </dsp:txXfrm>
    </dsp:sp>
    <dsp:sp modelId="{AF9ADCFA-985A-42A0-9674-2BBC6C5FE3AB}">
      <dsp:nvSpPr>
        <dsp:cNvPr id="0" name=""/>
        <dsp:cNvSpPr/>
      </dsp:nvSpPr>
      <dsp:spPr>
        <a:xfrm>
          <a:off x="6081194" y="1758500"/>
          <a:ext cx="2507386" cy="1504431"/>
        </a:xfrm>
        <a:prstGeom prst="rect">
          <a:avLst/>
        </a:prstGeom>
        <a:gradFill rotWithShape="0">
          <a:gsLst>
            <a:gs pos="0">
              <a:srgbClr val="D8E3FA"/>
            </a:gs>
            <a:gs pos="0">
              <a:srgbClr val="5AAFE8"/>
            </a:gs>
            <a:gs pos="100000">
              <a:schemeClr val="bg1">
                <a:lumMod val="95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latin typeface="Trebuchet MS" panose="020B0603020202020204" pitchFamily="34" charset="0"/>
            </a:rPr>
            <a:t>2.4: Healthy debates and expressing different opinions helps profession</a:t>
          </a:r>
          <a:endParaRPr lang="en-IN" sz="2000" kern="1200" dirty="0">
            <a:latin typeface="Trebuchet MS" panose="020B0603020202020204" pitchFamily="34" charset="0"/>
          </a:endParaRPr>
        </a:p>
      </dsp:txBody>
      <dsp:txXfrm>
        <a:off x="6081194" y="1758500"/>
        <a:ext cx="2507386" cy="1504431"/>
      </dsp:txXfrm>
    </dsp:sp>
    <dsp:sp modelId="{7AFD2857-1AD9-4FF8-B133-ABD773E2BE18}">
      <dsp:nvSpPr>
        <dsp:cNvPr id="0" name=""/>
        <dsp:cNvSpPr/>
      </dsp:nvSpPr>
      <dsp:spPr>
        <a:xfrm>
          <a:off x="564944" y="3513671"/>
          <a:ext cx="2507386" cy="1504431"/>
        </a:xfrm>
        <a:prstGeom prst="rect">
          <a:avLst/>
        </a:prstGeom>
        <a:gradFill rotWithShape="0">
          <a:gsLst>
            <a:gs pos="0">
              <a:srgbClr val="227CB0"/>
            </a:gs>
            <a:gs pos="0">
              <a:srgbClr val="90C9F0"/>
            </a:gs>
            <a:gs pos="100000">
              <a:schemeClr val="accent2">
                <a:hueOff val="-10800000"/>
                <a:satOff val="-75000"/>
                <a:lumOff val="3750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latin typeface="Trebuchet MS" panose="020B0603020202020204" pitchFamily="34" charset="0"/>
            </a:rPr>
            <a:t>3.1: Confidentiality of clients information </a:t>
          </a:r>
          <a:endParaRPr lang="en-IN" sz="2000" kern="1200" dirty="0">
            <a:latin typeface="Trebuchet MS" panose="020B0603020202020204" pitchFamily="34" charset="0"/>
          </a:endParaRPr>
        </a:p>
      </dsp:txBody>
      <dsp:txXfrm>
        <a:off x="564944" y="3513671"/>
        <a:ext cx="2507386" cy="1504431"/>
      </dsp:txXfrm>
    </dsp:sp>
    <dsp:sp modelId="{25329D25-5797-4854-82CB-E9C6FD0D74EA}">
      <dsp:nvSpPr>
        <dsp:cNvPr id="0" name=""/>
        <dsp:cNvSpPr/>
      </dsp:nvSpPr>
      <dsp:spPr>
        <a:xfrm>
          <a:off x="3323069" y="3513671"/>
          <a:ext cx="2507386" cy="1504431"/>
        </a:xfrm>
        <a:prstGeom prst="rect">
          <a:avLst/>
        </a:prstGeom>
        <a:gradFill rotWithShape="0">
          <a:gsLst>
            <a:gs pos="0">
              <a:srgbClr val="969696"/>
            </a:gs>
            <a:gs pos="100000">
              <a:schemeClr val="accent2">
                <a:hueOff val="-12600000"/>
                <a:satOff val="-87500"/>
                <a:lumOff val="43750"/>
                <a:alphaOff val="0"/>
                <a:tint val="37000"/>
                <a:satMod val="300000"/>
              </a:schemeClr>
            </a:gs>
            <a:gs pos="100000">
              <a:schemeClr val="accent2">
                <a:hueOff val="-12600000"/>
                <a:satOff val="-87500"/>
                <a:lumOff val="4375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latin typeface="Trebuchet MS" panose="020B0603020202020204" pitchFamily="34" charset="0"/>
            </a:rPr>
            <a:t>4.1: Use the best judgement in formulating advice</a:t>
          </a:r>
          <a:endParaRPr lang="en-IN" sz="2000" kern="1200" dirty="0">
            <a:latin typeface="Trebuchet MS" panose="020B0603020202020204" pitchFamily="34" charset="0"/>
          </a:endParaRPr>
        </a:p>
      </dsp:txBody>
      <dsp:txXfrm>
        <a:off x="3323069" y="3513671"/>
        <a:ext cx="2507386" cy="1504431"/>
      </dsp:txXfrm>
    </dsp:sp>
    <dsp:sp modelId="{4B667D00-D253-42E0-8D0C-016579D82D3D}">
      <dsp:nvSpPr>
        <dsp:cNvPr id="0" name=""/>
        <dsp:cNvSpPr/>
      </dsp:nvSpPr>
      <dsp:spPr>
        <a:xfrm>
          <a:off x="6081194" y="3513671"/>
          <a:ext cx="2507386" cy="1504431"/>
        </a:xfrm>
        <a:prstGeom prst="rect">
          <a:avLst/>
        </a:prstGeom>
        <a:gradFill rotWithShape="0">
          <a:gsLst>
            <a:gs pos="0">
              <a:srgbClr val="008DF6"/>
            </a:gs>
            <a:gs pos="0">
              <a:srgbClr val="5AAFE8"/>
            </a:gs>
            <a:gs pos="100000">
              <a:schemeClr val="accent2">
                <a:hueOff val="-14400000"/>
                <a:satOff val="-100000"/>
                <a:lumOff val="50000"/>
                <a:alphaOff val="0"/>
                <a:tint val="37000"/>
                <a:satMod val="300000"/>
              </a:schemeClr>
            </a:gs>
            <a:gs pos="100000">
              <a:schemeClr val="bg1">
                <a:lumMod val="85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latin typeface="Trebuchet MS" panose="020B0603020202020204" pitchFamily="34" charset="0"/>
            </a:rPr>
            <a:t>4.2: Shall be qualified to accept assignment </a:t>
          </a:r>
          <a:endParaRPr lang="en-IN" sz="2000" kern="1200" dirty="0">
            <a:latin typeface="Trebuchet MS" panose="020B0603020202020204" pitchFamily="34" charset="0"/>
          </a:endParaRPr>
        </a:p>
      </dsp:txBody>
      <dsp:txXfrm>
        <a:off x="6081194" y="3513671"/>
        <a:ext cx="2507386" cy="15044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AA4538-A967-449C-8B68-9C9C290AB7AE}">
      <dsp:nvSpPr>
        <dsp:cNvPr id="0" name=""/>
        <dsp:cNvSpPr/>
      </dsp:nvSpPr>
      <dsp:spPr>
        <a:xfrm>
          <a:off x="715803" y="0"/>
          <a:ext cx="8112442" cy="4810125"/>
        </a:xfrm>
        <a:prstGeom prst="rightArrow">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DE5EE8-9A51-4F3A-B552-5D17267F0BF8}">
      <dsp:nvSpPr>
        <dsp:cNvPr id="0" name=""/>
        <dsp:cNvSpPr/>
      </dsp:nvSpPr>
      <dsp:spPr>
        <a:xfrm>
          <a:off x="4776" y="1443037"/>
          <a:ext cx="2297469" cy="1924050"/>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solidFill>
                <a:srgbClr val="0F5E99"/>
              </a:solidFill>
              <a:latin typeface="Trebuchet MS" panose="020B0603020202020204" pitchFamily="34" charset="0"/>
            </a:rPr>
            <a:t>Non-compliance with Act, Rules, Regulations, Guidance constitutes misconduct</a:t>
          </a:r>
          <a:endParaRPr lang="en-IN" sz="1900" kern="1200" dirty="0">
            <a:solidFill>
              <a:srgbClr val="0F5E99"/>
            </a:solidFill>
            <a:latin typeface="Trebuchet MS" panose="020B0603020202020204" pitchFamily="34" charset="0"/>
          </a:endParaRPr>
        </a:p>
      </dsp:txBody>
      <dsp:txXfrm>
        <a:off x="98700" y="1536961"/>
        <a:ext cx="2109621" cy="1736202"/>
      </dsp:txXfrm>
    </dsp:sp>
    <dsp:sp modelId="{A96C47F1-B92A-4816-8BFD-F50F30049444}">
      <dsp:nvSpPr>
        <dsp:cNvPr id="0" name=""/>
        <dsp:cNvSpPr/>
      </dsp:nvSpPr>
      <dsp:spPr>
        <a:xfrm>
          <a:off x="2417119" y="1443037"/>
          <a:ext cx="2297469" cy="1924050"/>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solidFill>
                <a:srgbClr val="0F5E99"/>
              </a:solidFill>
              <a:latin typeface="Trebuchet MS" panose="020B0603020202020204" pitchFamily="34" charset="0"/>
            </a:rPr>
            <a:t>Misconduct must be reported to professional body</a:t>
          </a:r>
          <a:endParaRPr lang="en-IN" sz="1900" kern="1200" dirty="0">
            <a:solidFill>
              <a:srgbClr val="0F5E99"/>
            </a:solidFill>
            <a:latin typeface="Trebuchet MS" panose="020B0603020202020204" pitchFamily="34" charset="0"/>
          </a:endParaRPr>
        </a:p>
      </dsp:txBody>
      <dsp:txXfrm>
        <a:off x="2511043" y="1536961"/>
        <a:ext cx="2109621" cy="1736202"/>
      </dsp:txXfrm>
    </dsp:sp>
    <dsp:sp modelId="{9AA07F5C-D8BE-4384-BFC0-F413512CD92E}">
      <dsp:nvSpPr>
        <dsp:cNvPr id="0" name=""/>
        <dsp:cNvSpPr/>
      </dsp:nvSpPr>
      <dsp:spPr>
        <a:xfrm>
          <a:off x="4829461" y="1443037"/>
          <a:ext cx="2297469" cy="1924050"/>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solidFill>
                <a:srgbClr val="0F5E99"/>
              </a:solidFill>
              <a:latin typeface="Trebuchet MS" panose="020B0603020202020204" pitchFamily="34" charset="0"/>
            </a:rPr>
            <a:t>Discuss</a:t>
          </a:r>
          <a:r>
            <a:rPr lang="en-US" sz="1900" kern="1200" dirty="0">
              <a:latin typeface="Trebuchet MS" panose="020B0603020202020204" pitchFamily="34" charset="0"/>
            </a:rPr>
            <a:t> </a:t>
          </a:r>
          <a:r>
            <a:rPr lang="en-US" sz="1900" kern="1200" dirty="0">
              <a:solidFill>
                <a:srgbClr val="0F5E99"/>
              </a:solidFill>
              <a:latin typeface="Trebuchet MS" panose="020B0603020202020204" pitchFamily="34" charset="0"/>
            </a:rPr>
            <a:t>the apparent misconduct with another member</a:t>
          </a:r>
          <a:endParaRPr lang="en-IN" sz="1900" kern="1200" dirty="0">
            <a:solidFill>
              <a:srgbClr val="0F5E99"/>
            </a:solidFill>
            <a:latin typeface="Trebuchet MS" panose="020B0603020202020204" pitchFamily="34" charset="0"/>
          </a:endParaRPr>
        </a:p>
      </dsp:txBody>
      <dsp:txXfrm>
        <a:off x="4923385" y="1536961"/>
        <a:ext cx="2109621" cy="1736202"/>
      </dsp:txXfrm>
    </dsp:sp>
    <dsp:sp modelId="{BC736855-2771-4AC4-BA2B-4D3B2E48BFB8}">
      <dsp:nvSpPr>
        <dsp:cNvPr id="0" name=""/>
        <dsp:cNvSpPr/>
      </dsp:nvSpPr>
      <dsp:spPr>
        <a:xfrm>
          <a:off x="7241804" y="1443037"/>
          <a:ext cx="2297469" cy="1924050"/>
        </a:xfrm>
        <a:prstGeom prst="round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solidFill>
                <a:srgbClr val="0F5E99"/>
              </a:solidFill>
              <a:latin typeface="Trebuchet MS" panose="020B0603020202020204" pitchFamily="34" charset="0"/>
            </a:rPr>
            <a:t>Misconduct results in disciplinary action</a:t>
          </a:r>
          <a:endParaRPr lang="en-IN" sz="1900" kern="1200" dirty="0">
            <a:solidFill>
              <a:srgbClr val="0F5E99"/>
            </a:solidFill>
            <a:latin typeface="Trebuchet MS" panose="020B0603020202020204" pitchFamily="34" charset="0"/>
          </a:endParaRPr>
        </a:p>
      </dsp:txBody>
      <dsp:txXfrm>
        <a:off x="7335728" y="1536961"/>
        <a:ext cx="2109621" cy="17362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03E3C4-07AD-42F7-B033-B0C59B670FA6}">
      <dsp:nvSpPr>
        <dsp:cNvPr id="0" name=""/>
        <dsp:cNvSpPr/>
      </dsp:nvSpPr>
      <dsp:spPr>
        <a:xfrm>
          <a:off x="768457" y="0"/>
          <a:ext cx="5416650" cy="5416650"/>
        </a:xfrm>
        <a:prstGeom prst="triangle">
          <a:avLst/>
        </a:prstGeom>
        <a:gradFill rotWithShape="0">
          <a:gsLst>
            <a:gs pos="0">
              <a:schemeClr val="accent3">
                <a:shade val="50000"/>
                <a:hueOff val="0"/>
                <a:satOff val="0"/>
                <a:lumOff val="0"/>
                <a:alphaOff val="0"/>
                <a:tint val="50000"/>
                <a:satMod val="300000"/>
              </a:schemeClr>
            </a:gs>
            <a:gs pos="35000">
              <a:schemeClr val="accent3">
                <a:shade val="50000"/>
                <a:hueOff val="0"/>
                <a:satOff val="0"/>
                <a:lumOff val="0"/>
                <a:alphaOff val="0"/>
                <a:tint val="37000"/>
                <a:satMod val="300000"/>
              </a:schemeClr>
            </a:gs>
            <a:gs pos="100000">
              <a:schemeClr val="accent3">
                <a:shade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408E2E4-E1DE-4E0C-A36D-2D7EE23DC115}">
      <dsp:nvSpPr>
        <dsp:cNvPr id="0" name=""/>
        <dsp:cNvSpPr/>
      </dsp:nvSpPr>
      <dsp:spPr>
        <a:xfrm>
          <a:off x="1908343" y="542193"/>
          <a:ext cx="6657699" cy="770179"/>
        </a:xfrm>
        <a:prstGeom prst="roundRect">
          <a:avLst/>
        </a:prstGeom>
        <a:solidFill>
          <a:schemeClr val="lt1">
            <a:alpha val="90000"/>
            <a:hueOff val="0"/>
            <a:satOff val="0"/>
            <a:lumOff val="0"/>
            <a:alphaOff val="0"/>
          </a:schemeClr>
        </a:solidFill>
        <a:ln w="9525" cap="flat" cmpd="sng" algn="ctr">
          <a:solidFill>
            <a:schemeClr val="bg1">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just" defTabSz="844550" rtl="0">
            <a:lnSpc>
              <a:spcPct val="90000"/>
            </a:lnSpc>
            <a:spcBef>
              <a:spcPct val="0"/>
            </a:spcBef>
            <a:spcAft>
              <a:spcPct val="35000"/>
            </a:spcAft>
            <a:buNone/>
          </a:pPr>
          <a:r>
            <a:rPr lang="en-US" sz="1900" kern="1200" dirty="0">
              <a:solidFill>
                <a:srgbClr val="0F5E99"/>
              </a:solidFill>
              <a:latin typeface="Trebuchet MS" panose="020B0603020202020204" pitchFamily="34" charset="0"/>
            </a:rPr>
            <a:t>Ensure professional judgement is not compromised</a:t>
          </a:r>
          <a:endParaRPr lang="en-IN" sz="1900" kern="1200" dirty="0">
            <a:solidFill>
              <a:srgbClr val="0F5E99"/>
            </a:solidFill>
            <a:latin typeface="Trebuchet MS" panose="020B0603020202020204" pitchFamily="34" charset="0"/>
          </a:endParaRPr>
        </a:p>
      </dsp:txBody>
      <dsp:txXfrm>
        <a:off x="1945940" y="579790"/>
        <a:ext cx="6582505" cy="694985"/>
      </dsp:txXfrm>
    </dsp:sp>
    <dsp:sp modelId="{F358626B-CFFA-43F0-99A1-9DD006C781F5}">
      <dsp:nvSpPr>
        <dsp:cNvPr id="0" name=""/>
        <dsp:cNvSpPr/>
      </dsp:nvSpPr>
      <dsp:spPr>
        <a:xfrm>
          <a:off x="1908343" y="1408646"/>
          <a:ext cx="6657699" cy="770179"/>
        </a:xfrm>
        <a:prstGeom prst="roundRect">
          <a:avLst/>
        </a:prstGeom>
        <a:solidFill>
          <a:schemeClr val="lt1">
            <a:alpha val="90000"/>
            <a:hueOff val="0"/>
            <a:satOff val="0"/>
            <a:lumOff val="0"/>
            <a:alphaOff val="0"/>
          </a:schemeClr>
        </a:solidFill>
        <a:ln w="9525" cap="flat" cmpd="sng" algn="ctr">
          <a:solidFill>
            <a:schemeClr val="bg1">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just" defTabSz="844550" rtl="0">
            <a:lnSpc>
              <a:spcPct val="90000"/>
            </a:lnSpc>
            <a:spcBef>
              <a:spcPct val="0"/>
            </a:spcBef>
            <a:spcAft>
              <a:spcPct val="35000"/>
            </a:spcAft>
            <a:buNone/>
          </a:pPr>
          <a:r>
            <a:rPr lang="en-US" sz="1900" kern="1200">
              <a:solidFill>
                <a:srgbClr val="0F5E99"/>
              </a:solidFill>
              <a:latin typeface="Trebuchet MS" panose="020B0603020202020204" pitchFamily="34" charset="0"/>
            </a:rPr>
            <a:t>Extent of conflict</a:t>
          </a:r>
          <a:endParaRPr lang="en-IN" sz="1900" kern="1200">
            <a:solidFill>
              <a:srgbClr val="0F5E99"/>
            </a:solidFill>
            <a:latin typeface="Trebuchet MS" panose="020B0603020202020204" pitchFamily="34" charset="0"/>
          </a:endParaRPr>
        </a:p>
      </dsp:txBody>
      <dsp:txXfrm>
        <a:off x="1945940" y="1446243"/>
        <a:ext cx="6582505" cy="694985"/>
      </dsp:txXfrm>
    </dsp:sp>
    <dsp:sp modelId="{83DCDAEF-ABAB-4634-A153-EC5FA4921093}">
      <dsp:nvSpPr>
        <dsp:cNvPr id="0" name=""/>
        <dsp:cNvSpPr/>
      </dsp:nvSpPr>
      <dsp:spPr>
        <a:xfrm>
          <a:off x="1908343" y="2275098"/>
          <a:ext cx="6657699" cy="770179"/>
        </a:xfrm>
        <a:prstGeom prst="roundRect">
          <a:avLst/>
        </a:prstGeom>
        <a:solidFill>
          <a:schemeClr val="lt1">
            <a:alpha val="90000"/>
            <a:hueOff val="0"/>
            <a:satOff val="0"/>
            <a:lumOff val="0"/>
            <a:alphaOff val="0"/>
          </a:schemeClr>
        </a:solidFill>
        <a:ln w="9525" cap="flat" cmpd="sng" algn="ctr">
          <a:solidFill>
            <a:schemeClr val="bg1">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just" defTabSz="844550" rtl="0">
            <a:lnSpc>
              <a:spcPct val="90000"/>
            </a:lnSpc>
            <a:spcBef>
              <a:spcPct val="0"/>
            </a:spcBef>
            <a:spcAft>
              <a:spcPct val="35000"/>
            </a:spcAft>
            <a:buNone/>
          </a:pPr>
          <a:r>
            <a:rPr lang="en-US" sz="1900" kern="1200" dirty="0">
              <a:solidFill>
                <a:srgbClr val="0F5E99"/>
              </a:solidFill>
              <a:latin typeface="Trebuchet MS" panose="020B0603020202020204" pitchFamily="34" charset="0"/>
            </a:rPr>
            <a:t>Improper for actuary to provide actuarial service</a:t>
          </a:r>
          <a:endParaRPr lang="en-IN" sz="1900" kern="1200" dirty="0">
            <a:solidFill>
              <a:srgbClr val="0F5E99"/>
            </a:solidFill>
            <a:latin typeface="Trebuchet MS" panose="020B0603020202020204" pitchFamily="34" charset="0"/>
          </a:endParaRPr>
        </a:p>
      </dsp:txBody>
      <dsp:txXfrm>
        <a:off x="1945940" y="2312695"/>
        <a:ext cx="6582505" cy="694985"/>
      </dsp:txXfrm>
    </dsp:sp>
    <dsp:sp modelId="{65494DF1-6ECB-4193-9538-C2B250475DD5}">
      <dsp:nvSpPr>
        <dsp:cNvPr id="0" name=""/>
        <dsp:cNvSpPr/>
      </dsp:nvSpPr>
      <dsp:spPr>
        <a:xfrm>
          <a:off x="1908343" y="3141551"/>
          <a:ext cx="6657699" cy="770179"/>
        </a:xfrm>
        <a:prstGeom prst="roundRect">
          <a:avLst/>
        </a:prstGeom>
        <a:solidFill>
          <a:schemeClr val="lt1">
            <a:alpha val="90000"/>
            <a:hueOff val="0"/>
            <a:satOff val="0"/>
            <a:lumOff val="0"/>
            <a:alphaOff val="0"/>
          </a:schemeClr>
        </a:solidFill>
        <a:ln w="9525" cap="flat" cmpd="sng" algn="ctr">
          <a:solidFill>
            <a:schemeClr val="bg1">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just" defTabSz="800100" rtl="0">
            <a:lnSpc>
              <a:spcPct val="90000"/>
            </a:lnSpc>
            <a:spcBef>
              <a:spcPct val="0"/>
            </a:spcBef>
            <a:spcAft>
              <a:spcPct val="35000"/>
            </a:spcAft>
            <a:buNone/>
          </a:pPr>
          <a:r>
            <a:rPr lang="en-US" sz="1800" kern="1200" dirty="0">
              <a:solidFill>
                <a:srgbClr val="0F5E99"/>
              </a:solidFill>
              <a:latin typeface="Trebuchet MS" panose="020B0603020202020204" pitchFamily="34" charset="0"/>
            </a:rPr>
            <a:t>Actuarial firm has any financial interest in assignment</a:t>
          </a:r>
          <a:endParaRPr lang="en-IN" sz="1800" kern="1200" dirty="0">
            <a:solidFill>
              <a:srgbClr val="0F5E99"/>
            </a:solidFill>
            <a:latin typeface="Trebuchet MS" panose="020B0603020202020204" pitchFamily="34" charset="0"/>
          </a:endParaRPr>
        </a:p>
      </dsp:txBody>
      <dsp:txXfrm>
        <a:off x="1945940" y="3179148"/>
        <a:ext cx="6582505" cy="694985"/>
      </dsp:txXfrm>
    </dsp:sp>
    <dsp:sp modelId="{058E48E3-2D67-4531-A8C4-795864C0BD5E}">
      <dsp:nvSpPr>
        <dsp:cNvPr id="0" name=""/>
        <dsp:cNvSpPr/>
      </dsp:nvSpPr>
      <dsp:spPr>
        <a:xfrm>
          <a:off x="1908343" y="4008003"/>
          <a:ext cx="6657699" cy="770179"/>
        </a:xfrm>
        <a:prstGeom prst="roundRect">
          <a:avLst/>
        </a:prstGeom>
        <a:solidFill>
          <a:schemeClr val="lt1">
            <a:alpha val="90000"/>
            <a:hueOff val="0"/>
            <a:satOff val="0"/>
            <a:lumOff val="0"/>
            <a:alphaOff val="0"/>
          </a:schemeClr>
        </a:solidFill>
        <a:ln w="9525" cap="flat" cmpd="sng" algn="ctr">
          <a:solidFill>
            <a:schemeClr val="bg1">
              <a:lumMod val="5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just" defTabSz="800100" rtl="0">
            <a:lnSpc>
              <a:spcPct val="90000"/>
            </a:lnSpc>
            <a:spcBef>
              <a:spcPct val="0"/>
            </a:spcBef>
            <a:spcAft>
              <a:spcPct val="35000"/>
            </a:spcAft>
            <a:buNone/>
          </a:pPr>
          <a:r>
            <a:rPr lang="en-US" sz="1800" kern="1200" dirty="0">
              <a:solidFill>
                <a:srgbClr val="0F5E99"/>
              </a:solidFill>
              <a:latin typeface="Trebuchet MS" panose="020B0603020202020204" pitchFamily="34" charset="0"/>
            </a:rPr>
            <a:t>Financial rewards not larger than professional time spent</a:t>
          </a:r>
          <a:endParaRPr lang="en-IN" sz="1800" kern="1200" dirty="0">
            <a:solidFill>
              <a:srgbClr val="0F5E99"/>
            </a:solidFill>
            <a:latin typeface="Trebuchet MS" panose="020B0603020202020204" pitchFamily="34" charset="0"/>
          </a:endParaRPr>
        </a:p>
      </dsp:txBody>
      <dsp:txXfrm>
        <a:off x="1945940" y="4045600"/>
        <a:ext cx="6582505" cy="6949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1104D-1AA8-4BE7-9492-810F3A0A7290}">
      <dsp:nvSpPr>
        <dsp:cNvPr id="0" name=""/>
        <dsp:cNvSpPr/>
      </dsp:nvSpPr>
      <dsp:spPr>
        <a:xfrm>
          <a:off x="4142054" y="1695292"/>
          <a:ext cx="2154789" cy="1863980"/>
        </a:xfrm>
        <a:prstGeom prst="hexagon">
          <a:avLst>
            <a:gd name="adj" fmla="val 28570"/>
            <a:gd name="vf" fmla="val 115470"/>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Trebuchet MS" panose="020B0603020202020204" pitchFamily="34" charset="0"/>
            </a:rPr>
            <a:t>Key Stakeholders</a:t>
          </a:r>
        </a:p>
      </dsp:txBody>
      <dsp:txXfrm>
        <a:off x="4499133" y="2004180"/>
        <a:ext cx="1440631" cy="1246204"/>
      </dsp:txXfrm>
    </dsp:sp>
    <dsp:sp modelId="{08D844FD-CA4A-499D-9E25-B0A80C675C8C}">
      <dsp:nvSpPr>
        <dsp:cNvPr id="0" name=""/>
        <dsp:cNvSpPr/>
      </dsp:nvSpPr>
      <dsp:spPr>
        <a:xfrm>
          <a:off x="5491366" y="803503"/>
          <a:ext cx="812995" cy="700503"/>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152FFDDD-D9C5-42A8-8BD1-63053F101569}">
      <dsp:nvSpPr>
        <dsp:cNvPr id="0" name=""/>
        <dsp:cNvSpPr/>
      </dsp:nvSpPr>
      <dsp:spPr>
        <a:xfrm>
          <a:off x="4340541" y="0"/>
          <a:ext cx="1765834" cy="1527654"/>
        </a:xfrm>
        <a:prstGeom prst="hexagon">
          <a:avLst>
            <a:gd name="adj" fmla="val 28570"/>
            <a:gd name="vf" fmla="val 115470"/>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Trebuchet MS" panose="020B0603020202020204" pitchFamily="34" charset="0"/>
            </a:rPr>
            <a:t>Venture Capital Firm</a:t>
          </a:r>
        </a:p>
      </dsp:txBody>
      <dsp:txXfrm>
        <a:off x="4633177" y="253165"/>
        <a:ext cx="1180562" cy="1021324"/>
      </dsp:txXfrm>
    </dsp:sp>
    <dsp:sp modelId="{EBBC9592-24A0-40A5-8E55-1BB79D952ECF}">
      <dsp:nvSpPr>
        <dsp:cNvPr id="0" name=""/>
        <dsp:cNvSpPr/>
      </dsp:nvSpPr>
      <dsp:spPr>
        <a:xfrm>
          <a:off x="6440196" y="2113071"/>
          <a:ext cx="812995" cy="700503"/>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FFD4295A-3BDE-472E-89F2-C549E07321D1}">
      <dsp:nvSpPr>
        <dsp:cNvPr id="0" name=""/>
        <dsp:cNvSpPr/>
      </dsp:nvSpPr>
      <dsp:spPr>
        <a:xfrm>
          <a:off x="5960017" y="939610"/>
          <a:ext cx="1765834" cy="1527654"/>
        </a:xfrm>
        <a:prstGeom prst="hexagon">
          <a:avLst>
            <a:gd name="adj" fmla="val 28570"/>
            <a:gd name="vf" fmla="val 115470"/>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Trebuchet MS" panose="020B0603020202020204" pitchFamily="34" charset="0"/>
            </a:rPr>
            <a:t>Health Ins. Co.</a:t>
          </a:r>
        </a:p>
      </dsp:txBody>
      <dsp:txXfrm>
        <a:off x="6252653" y="1192775"/>
        <a:ext cx="1180562" cy="1021324"/>
      </dsp:txXfrm>
    </dsp:sp>
    <dsp:sp modelId="{E46C5144-0FF0-440F-8222-CB5C989621C7}">
      <dsp:nvSpPr>
        <dsp:cNvPr id="0" name=""/>
        <dsp:cNvSpPr/>
      </dsp:nvSpPr>
      <dsp:spPr>
        <a:xfrm>
          <a:off x="5781078" y="3591328"/>
          <a:ext cx="812995" cy="700503"/>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28015BC8-622C-431F-A2DE-748CF7B2C3AA}">
      <dsp:nvSpPr>
        <dsp:cNvPr id="0" name=""/>
        <dsp:cNvSpPr/>
      </dsp:nvSpPr>
      <dsp:spPr>
        <a:xfrm>
          <a:off x="5960017" y="2786774"/>
          <a:ext cx="1765834" cy="1527654"/>
        </a:xfrm>
        <a:prstGeom prst="hexagon">
          <a:avLst>
            <a:gd name="adj" fmla="val 28570"/>
            <a:gd name="vf" fmla="val 115470"/>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Trebuchet MS" panose="020B0603020202020204" pitchFamily="34" charset="0"/>
            </a:rPr>
            <a:t>Policyholders</a:t>
          </a:r>
        </a:p>
      </dsp:txBody>
      <dsp:txXfrm>
        <a:off x="6252653" y="3039939"/>
        <a:ext cx="1180562" cy="1021324"/>
      </dsp:txXfrm>
    </dsp:sp>
    <dsp:sp modelId="{54D98AE0-23C8-487D-86A4-78A11F907163}">
      <dsp:nvSpPr>
        <dsp:cNvPr id="0" name=""/>
        <dsp:cNvSpPr/>
      </dsp:nvSpPr>
      <dsp:spPr>
        <a:xfrm>
          <a:off x="4146064" y="3744777"/>
          <a:ext cx="812995" cy="700503"/>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434A8819-D39B-496E-ADFE-B101F2F71CB0}">
      <dsp:nvSpPr>
        <dsp:cNvPr id="0" name=""/>
        <dsp:cNvSpPr/>
      </dsp:nvSpPr>
      <dsp:spPr>
        <a:xfrm>
          <a:off x="4340541" y="3727435"/>
          <a:ext cx="1765834" cy="1527654"/>
        </a:xfrm>
        <a:prstGeom prst="hexagon">
          <a:avLst>
            <a:gd name="adj" fmla="val 28570"/>
            <a:gd name="vf" fmla="val 115470"/>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Trebuchet MS" panose="020B0603020202020204" pitchFamily="34" charset="0"/>
            </a:rPr>
            <a:t>Auditors</a:t>
          </a:r>
        </a:p>
      </dsp:txBody>
      <dsp:txXfrm>
        <a:off x="4633177" y="3980600"/>
        <a:ext cx="1180562" cy="1021324"/>
      </dsp:txXfrm>
    </dsp:sp>
    <dsp:sp modelId="{0FD56A63-726E-426A-B823-B3405912CE98}">
      <dsp:nvSpPr>
        <dsp:cNvPr id="0" name=""/>
        <dsp:cNvSpPr/>
      </dsp:nvSpPr>
      <dsp:spPr>
        <a:xfrm>
          <a:off x="3181696" y="2435734"/>
          <a:ext cx="812995" cy="700503"/>
        </a:xfrm>
        <a:prstGeom prst="hexagon">
          <a:avLst>
            <a:gd name="adj" fmla="val 28900"/>
            <a:gd name="vf" fmla="val 115470"/>
          </a:avLst>
        </a:prstGeom>
        <a:solidFill>
          <a:schemeClr val="bg1"/>
        </a:solidFill>
        <a:ln>
          <a:noFill/>
        </a:ln>
        <a:effectLst/>
      </dsp:spPr>
      <dsp:style>
        <a:lnRef idx="0">
          <a:scrgbClr r="0" g="0" b="0"/>
        </a:lnRef>
        <a:fillRef idx="1">
          <a:scrgbClr r="0" g="0" b="0"/>
        </a:fillRef>
        <a:effectRef idx="0">
          <a:scrgbClr r="0" g="0" b="0"/>
        </a:effectRef>
        <a:fontRef idx="minor"/>
      </dsp:style>
    </dsp:sp>
    <dsp:sp modelId="{DD81C810-2206-441C-BDCE-1790C7503EA6}">
      <dsp:nvSpPr>
        <dsp:cNvPr id="0" name=""/>
        <dsp:cNvSpPr/>
      </dsp:nvSpPr>
      <dsp:spPr>
        <a:xfrm>
          <a:off x="2713547" y="2787825"/>
          <a:ext cx="1765834" cy="1527654"/>
        </a:xfrm>
        <a:prstGeom prst="hexagon">
          <a:avLst>
            <a:gd name="adj" fmla="val 28570"/>
            <a:gd name="vf" fmla="val 115470"/>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Trebuchet MS" panose="020B0603020202020204" pitchFamily="34" charset="0"/>
            </a:rPr>
            <a:t>Regulators</a:t>
          </a:r>
        </a:p>
      </dsp:txBody>
      <dsp:txXfrm>
        <a:off x="3006183" y="3040990"/>
        <a:ext cx="1180562" cy="1021324"/>
      </dsp:txXfrm>
    </dsp:sp>
    <dsp:sp modelId="{D4A5B3D8-0590-49DA-9135-BA01BF0963B8}">
      <dsp:nvSpPr>
        <dsp:cNvPr id="0" name=""/>
        <dsp:cNvSpPr/>
      </dsp:nvSpPr>
      <dsp:spPr>
        <a:xfrm>
          <a:off x="2713547" y="937508"/>
          <a:ext cx="1765834" cy="1527654"/>
        </a:xfrm>
        <a:prstGeom prst="hexagon">
          <a:avLst>
            <a:gd name="adj" fmla="val 28570"/>
            <a:gd name="vf" fmla="val 115470"/>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Trebuchet MS" panose="020B0603020202020204" pitchFamily="34" charset="0"/>
            </a:rPr>
            <a:t>Consulting Firms</a:t>
          </a:r>
        </a:p>
      </dsp:txBody>
      <dsp:txXfrm>
        <a:off x="3006183" y="1190673"/>
        <a:ext cx="1180562" cy="10213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BC50B-EE0B-4F33-A006-CF12026C1D56}">
      <dsp:nvSpPr>
        <dsp:cNvPr id="0" name=""/>
        <dsp:cNvSpPr/>
      </dsp:nvSpPr>
      <dsp:spPr>
        <a:xfrm>
          <a:off x="4320140" y="-87323"/>
          <a:ext cx="1645475" cy="1071766"/>
        </a:xfrm>
        <a:prstGeom prst="round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rebuchet MS" panose="020B0603020202020204" pitchFamily="34" charset="0"/>
            </a:rPr>
            <a:t>Analyze purpose of project</a:t>
          </a:r>
        </a:p>
      </dsp:txBody>
      <dsp:txXfrm>
        <a:off x="4372459" y="-35004"/>
        <a:ext cx="1540837" cy="967128"/>
      </dsp:txXfrm>
    </dsp:sp>
    <dsp:sp modelId="{253AFE6F-A71C-4289-87A5-948B966E523C}">
      <dsp:nvSpPr>
        <dsp:cNvPr id="0" name=""/>
        <dsp:cNvSpPr/>
      </dsp:nvSpPr>
      <dsp:spPr>
        <a:xfrm>
          <a:off x="3021741" y="448559"/>
          <a:ext cx="4242274" cy="4242274"/>
        </a:xfrm>
        <a:custGeom>
          <a:avLst/>
          <a:gdLst/>
          <a:ahLst/>
          <a:cxnLst/>
          <a:rect l="0" t="0" r="0" b="0"/>
          <a:pathLst>
            <a:path>
              <a:moveTo>
                <a:pt x="3062750" y="220456"/>
              </a:moveTo>
              <a:arcTo wR="2121137" hR="2121137" stAng="17781252" swAng="639966"/>
            </a:path>
          </a:pathLst>
        </a:custGeom>
        <a:noFill/>
        <a:ln w="9525" cap="flat" cmpd="sng" algn="ctr">
          <a:solidFill>
            <a:schemeClr val="accent6">
              <a:lumMod val="50000"/>
            </a:schemeClr>
          </a:solidFill>
          <a:prstDash val="solid"/>
          <a:tailEnd type="arrow"/>
        </a:ln>
        <a:effectLst/>
      </dsp:spPr>
      <dsp:style>
        <a:lnRef idx="1">
          <a:scrgbClr r="0" g="0" b="0"/>
        </a:lnRef>
        <a:fillRef idx="0">
          <a:scrgbClr r="0" g="0" b="0"/>
        </a:fillRef>
        <a:effectRef idx="0">
          <a:scrgbClr r="0" g="0" b="0"/>
        </a:effectRef>
        <a:fontRef idx="minor"/>
      </dsp:style>
    </dsp:sp>
    <dsp:sp modelId="{A63C6F07-FB1D-4301-A102-5498E69049AE}">
      <dsp:nvSpPr>
        <dsp:cNvPr id="0" name=""/>
        <dsp:cNvSpPr/>
      </dsp:nvSpPr>
      <dsp:spPr>
        <a:xfrm>
          <a:off x="6173187" y="958025"/>
          <a:ext cx="1613299" cy="1102206"/>
        </a:xfrm>
        <a:prstGeom prst="round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rebuchet MS" panose="020B0603020202020204" pitchFamily="34" charset="0"/>
            </a:rPr>
            <a:t>Pre-analysis of business</a:t>
          </a:r>
        </a:p>
      </dsp:txBody>
      <dsp:txXfrm>
        <a:off x="6226992" y="1011830"/>
        <a:ext cx="1505689" cy="994596"/>
      </dsp:txXfrm>
    </dsp:sp>
    <dsp:sp modelId="{0B1486ED-1760-448C-AAA3-7F504489BEBC}">
      <dsp:nvSpPr>
        <dsp:cNvPr id="0" name=""/>
        <dsp:cNvSpPr/>
      </dsp:nvSpPr>
      <dsp:spPr>
        <a:xfrm>
          <a:off x="3021741" y="448559"/>
          <a:ext cx="4242274" cy="4242274"/>
        </a:xfrm>
        <a:custGeom>
          <a:avLst/>
          <a:gdLst/>
          <a:ahLst/>
          <a:cxnLst/>
          <a:rect l="0" t="0" r="0" b="0"/>
          <a:pathLst>
            <a:path>
              <a:moveTo>
                <a:pt x="4218758" y="1806167"/>
              </a:moveTo>
              <a:arcTo wR="2121137" hR="2121137" stAng="21087631" swAng="979451"/>
            </a:path>
          </a:pathLst>
        </a:custGeom>
        <a:noFill/>
        <a:ln w="9525" cap="flat" cmpd="sng" algn="ctr">
          <a:solidFill>
            <a:schemeClr val="accent6">
              <a:lumMod val="50000"/>
            </a:schemeClr>
          </a:solidFill>
          <a:prstDash val="solid"/>
          <a:tailEnd type="arrow"/>
        </a:ln>
        <a:effectLst/>
      </dsp:spPr>
      <dsp:style>
        <a:lnRef idx="1">
          <a:scrgbClr r="0" g="0" b="0"/>
        </a:lnRef>
        <a:fillRef idx="0">
          <a:scrgbClr r="0" g="0" b="0"/>
        </a:fillRef>
        <a:effectRef idx="0">
          <a:scrgbClr r="0" g="0" b="0"/>
        </a:effectRef>
        <a:fontRef idx="minor"/>
      </dsp:style>
    </dsp:sp>
    <dsp:sp modelId="{7F1A9A6D-FB2D-4C19-ACF7-7EFDD54DAA23}">
      <dsp:nvSpPr>
        <dsp:cNvPr id="0" name=""/>
        <dsp:cNvSpPr/>
      </dsp:nvSpPr>
      <dsp:spPr>
        <a:xfrm>
          <a:off x="6143000" y="3051994"/>
          <a:ext cx="1673673" cy="1156542"/>
        </a:xfrm>
        <a:prstGeom prst="round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rebuchet MS" panose="020B0603020202020204" pitchFamily="34" charset="0"/>
            </a:rPr>
            <a:t>Review of Data</a:t>
          </a:r>
        </a:p>
      </dsp:txBody>
      <dsp:txXfrm>
        <a:off x="6199458" y="3108452"/>
        <a:ext cx="1560757" cy="1043626"/>
      </dsp:txXfrm>
    </dsp:sp>
    <dsp:sp modelId="{4DA37919-4039-48FB-98FA-D757A64C8DC1}">
      <dsp:nvSpPr>
        <dsp:cNvPr id="0" name=""/>
        <dsp:cNvSpPr/>
      </dsp:nvSpPr>
      <dsp:spPr>
        <a:xfrm>
          <a:off x="3021741" y="448559"/>
          <a:ext cx="4242274" cy="4242274"/>
        </a:xfrm>
        <a:custGeom>
          <a:avLst/>
          <a:gdLst/>
          <a:ahLst/>
          <a:cxnLst/>
          <a:rect l="0" t="0" r="0" b="0"/>
          <a:pathLst>
            <a:path>
              <a:moveTo>
                <a:pt x="3365615" y="3838838"/>
              </a:moveTo>
              <a:arcTo wR="2121137" hR="2121137" stAng="3244596" swAng="631656"/>
            </a:path>
          </a:pathLst>
        </a:custGeom>
        <a:noFill/>
        <a:ln w="9525" cap="flat" cmpd="sng" algn="ctr">
          <a:solidFill>
            <a:schemeClr val="accent6">
              <a:lumMod val="50000"/>
            </a:schemeClr>
          </a:solidFill>
          <a:prstDash val="solid"/>
          <a:tailEnd type="arrow"/>
        </a:ln>
        <a:effectLst/>
      </dsp:spPr>
      <dsp:style>
        <a:lnRef idx="1">
          <a:scrgbClr r="0" g="0" b="0"/>
        </a:lnRef>
        <a:fillRef idx="0">
          <a:scrgbClr r="0" g="0" b="0"/>
        </a:fillRef>
        <a:effectRef idx="0">
          <a:scrgbClr r="0" g="0" b="0"/>
        </a:effectRef>
        <a:fontRef idx="minor"/>
      </dsp:style>
    </dsp:sp>
    <dsp:sp modelId="{52D9901D-0E77-46C1-9BC6-54F0EC4A1E83}">
      <dsp:nvSpPr>
        <dsp:cNvPr id="0" name=""/>
        <dsp:cNvSpPr/>
      </dsp:nvSpPr>
      <dsp:spPr>
        <a:xfrm>
          <a:off x="4351402" y="4145200"/>
          <a:ext cx="1582952" cy="1091266"/>
        </a:xfrm>
        <a:prstGeom prst="round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rebuchet MS" panose="020B0603020202020204" pitchFamily="34" charset="0"/>
            </a:rPr>
            <a:t>Review of assumptions and methodologies used</a:t>
          </a:r>
        </a:p>
      </dsp:txBody>
      <dsp:txXfrm>
        <a:off x="4404673" y="4198471"/>
        <a:ext cx="1476410" cy="984724"/>
      </dsp:txXfrm>
    </dsp:sp>
    <dsp:sp modelId="{19852684-AD96-43F9-957E-AC6F2F7B0EC6}">
      <dsp:nvSpPr>
        <dsp:cNvPr id="0" name=""/>
        <dsp:cNvSpPr/>
      </dsp:nvSpPr>
      <dsp:spPr>
        <a:xfrm>
          <a:off x="3021741" y="448559"/>
          <a:ext cx="4242274" cy="4242274"/>
        </a:xfrm>
        <a:custGeom>
          <a:avLst/>
          <a:gdLst/>
          <a:ahLst/>
          <a:cxnLst/>
          <a:rect l="0" t="0" r="0" b="0"/>
          <a:pathLst>
            <a:path>
              <a:moveTo>
                <a:pt x="1202416" y="4032988"/>
              </a:moveTo>
              <a:arcTo wR="2121137" hR="2121137" stAng="6939969" swAng="681349"/>
            </a:path>
          </a:pathLst>
        </a:custGeom>
        <a:noFill/>
        <a:ln w="9525" cap="flat" cmpd="sng" algn="ctr">
          <a:solidFill>
            <a:schemeClr val="accent6">
              <a:lumMod val="50000"/>
            </a:schemeClr>
          </a:solidFill>
          <a:prstDash val="solid"/>
          <a:tailEnd type="arrow"/>
        </a:ln>
        <a:effectLst/>
      </dsp:spPr>
      <dsp:style>
        <a:lnRef idx="1">
          <a:scrgbClr r="0" g="0" b="0"/>
        </a:lnRef>
        <a:fillRef idx="0">
          <a:scrgbClr r="0" g="0" b="0"/>
        </a:fillRef>
        <a:effectRef idx="0">
          <a:scrgbClr r="0" g="0" b="0"/>
        </a:effectRef>
        <a:fontRef idx="minor"/>
      </dsp:style>
    </dsp:sp>
    <dsp:sp modelId="{2E41D78B-AFB5-400F-A938-37F8E8F220B8}">
      <dsp:nvSpPr>
        <dsp:cNvPr id="0" name=""/>
        <dsp:cNvSpPr/>
      </dsp:nvSpPr>
      <dsp:spPr>
        <a:xfrm>
          <a:off x="2514443" y="3084632"/>
          <a:ext cx="1582952" cy="1091266"/>
        </a:xfrm>
        <a:prstGeom prst="round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rebuchet MS" panose="020B0603020202020204" pitchFamily="34" charset="0"/>
            </a:rPr>
            <a:t>Reserving Practice</a:t>
          </a:r>
        </a:p>
      </dsp:txBody>
      <dsp:txXfrm>
        <a:off x="2567714" y="3137903"/>
        <a:ext cx="1476410" cy="984724"/>
      </dsp:txXfrm>
    </dsp:sp>
    <dsp:sp modelId="{085572BC-4B20-4FBE-9F62-8C6383723614}">
      <dsp:nvSpPr>
        <dsp:cNvPr id="0" name=""/>
        <dsp:cNvSpPr/>
      </dsp:nvSpPr>
      <dsp:spPr>
        <a:xfrm>
          <a:off x="3021741" y="448559"/>
          <a:ext cx="4242274" cy="4242274"/>
        </a:xfrm>
        <a:custGeom>
          <a:avLst/>
          <a:gdLst/>
          <a:ahLst/>
          <a:cxnLst/>
          <a:rect l="0" t="0" r="0" b="0"/>
          <a:pathLst>
            <a:path>
              <a:moveTo>
                <a:pt x="24042" y="2439600"/>
              </a:moveTo>
              <a:arcTo wR="2121137" hR="2121137" stAng="10281905" swAng="990169"/>
            </a:path>
          </a:pathLst>
        </a:custGeom>
        <a:noFill/>
        <a:ln w="9525" cap="flat" cmpd="sng" algn="ctr">
          <a:solidFill>
            <a:schemeClr val="accent6">
              <a:lumMod val="50000"/>
            </a:schemeClr>
          </a:solidFill>
          <a:prstDash val="solid"/>
          <a:tailEnd type="arrow"/>
        </a:ln>
        <a:effectLst/>
      </dsp:spPr>
      <dsp:style>
        <a:lnRef idx="1">
          <a:scrgbClr r="0" g="0" b="0"/>
        </a:lnRef>
        <a:fillRef idx="0">
          <a:scrgbClr r="0" g="0" b="0"/>
        </a:fillRef>
        <a:effectRef idx="0">
          <a:scrgbClr r="0" g="0" b="0"/>
        </a:effectRef>
        <a:fontRef idx="minor"/>
      </dsp:style>
    </dsp:sp>
    <dsp:sp modelId="{0F95FD83-ABE1-404C-81ED-36CA5BCD7E28}">
      <dsp:nvSpPr>
        <dsp:cNvPr id="0" name=""/>
        <dsp:cNvSpPr/>
      </dsp:nvSpPr>
      <dsp:spPr>
        <a:xfrm>
          <a:off x="2488872" y="935903"/>
          <a:ext cx="1634094" cy="1146450"/>
        </a:xfrm>
        <a:prstGeom prst="roundRect">
          <a:avLst/>
        </a:prstGeom>
        <a:solidFill>
          <a:srgbClr val="14649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Trebuchet MS" panose="020B0603020202020204" pitchFamily="34" charset="0"/>
            </a:rPr>
            <a:t>Final offering creation</a:t>
          </a:r>
        </a:p>
      </dsp:txBody>
      <dsp:txXfrm>
        <a:off x="2544837" y="991868"/>
        <a:ext cx="1522164" cy="1034520"/>
      </dsp:txXfrm>
    </dsp:sp>
    <dsp:sp modelId="{48BEF2CD-46C4-4593-992A-5536E27C4BCD}">
      <dsp:nvSpPr>
        <dsp:cNvPr id="0" name=""/>
        <dsp:cNvSpPr/>
      </dsp:nvSpPr>
      <dsp:spPr>
        <a:xfrm>
          <a:off x="3021741" y="448559"/>
          <a:ext cx="4242274" cy="4242274"/>
        </a:xfrm>
        <a:custGeom>
          <a:avLst/>
          <a:gdLst/>
          <a:ahLst/>
          <a:cxnLst/>
          <a:rect l="0" t="0" r="0" b="0"/>
          <a:pathLst>
            <a:path>
              <a:moveTo>
                <a:pt x="866117" y="411123"/>
              </a:moveTo>
              <a:arcTo wR="2121137" hR="2121137" stAng="14023450" swAng="606307"/>
            </a:path>
          </a:pathLst>
        </a:custGeom>
        <a:noFill/>
        <a:ln w="9525" cap="flat" cmpd="sng" algn="ctr">
          <a:solidFill>
            <a:schemeClr val="bg1"/>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EA7C98-15F7-4F8B-A50A-7E813CCEA0AC}">
      <dsp:nvSpPr>
        <dsp:cNvPr id="0" name=""/>
        <dsp:cNvSpPr/>
      </dsp:nvSpPr>
      <dsp:spPr>
        <a:xfrm>
          <a:off x="314301" y="3538670"/>
          <a:ext cx="91059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FF18007E-18CE-4EF1-B870-25D7FCD88EBD}">
      <dsp:nvSpPr>
        <dsp:cNvPr id="0" name=""/>
        <dsp:cNvSpPr/>
      </dsp:nvSpPr>
      <dsp:spPr>
        <a:xfrm>
          <a:off x="314301" y="1885475"/>
          <a:ext cx="91059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268027DC-A239-46EE-86EB-535D5354C333}">
      <dsp:nvSpPr>
        <dsp:cNvPr id="0" name=""/>
        <dsp:cNvSpPr/>
      </dsp:nvSpPr>
      <dsp:spPr>
        <a:xfrm>
          <a:off x="314301" y="632037"/>
          <a:ext cx="91059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DF75A262-F29C-480D-8EE3-17DA0FCEC969}">
      <dsp:nvSpPr>
        <dsp:cNvPr id="0" name=""/>
        <dsp:cNvSpPr/>
      </dsp:nvSpPr>
      <dsp:spPr>
        <a:xfrm>
          <a:off x="2681835" y="2334"/>
          <a:ext cx="6738366" cy="6297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1600200">
            <a:lnSpc>
              <a:spcPct val="90000"/>
            </a:lnSpc>
            <a:spcBef>
              <a:spcPct val="0"/>
            </a:spcBef>
            <a:spcAft>
              <a:spcPct val="35000"/>
            </a:spcAft>
            <a:buNone/>
          </a:pPr>
          <a:endParaRPr lang="en-US" sz="3600" kern="1200" dirty="0">
            <a:solidFill>
              <a:schemeClr val="bg1"/>
            </a:solidFill>
            <a:latin typeface="Trebuchet MS" panose="020B0603020202020204" pitchFamily="34" charset="0"/>
          </a:endParaRPr>
        </a:p>
      </dsp:txBody>
      <dsp:txXfrm>
        <a:off x="2681835" y="2334"/>
        <a:ext cx="6738366" cy="629703"/>
      </dsp:txXfrm>
    </dsp:sp>
    <dsp:sp modelId="{9C55449B-8C2D-47C8-8586-B77DE43ECD28}">
      <dsp:nvSpPr>
        <dsp:cNvPr id="0" name=""/>
        <dsp:cNvSpPr/>
      </dsp:nvSpPr>
      <dsp:spPr>
        <a:xfrm>
          <a:off x="-276113" y="2334"/>
          <a:ext cx="3624741" cy="629703"/>
        </a:xfrm>
        <a:prstGeom prst="round2SameRect">
          <a:avLst>
            <a:gd name="adj1" fmla="val 16670"/>
            <a:gd name="adj2" fmla="val 0"/>
          </a:avLst>
        </a:prstGeom>
        <a:solidFill>
          <a:srgbClr val="0F5E99"/>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Sufficient and Reliable data</a:t>
          </a:r>
        </a:p>
      </dsp:txBody>
      <dsp:txXfrm>
        <a:off x="-245368" y="33079"/>
        <a:ext cx="3563251" cy="598958"/>
      </dsp:txXfrm>
    </dsp:sp>
    <dsp:sp modelId="{B5C2AFD9-45D7-4CDC-8B70-627039503A44}">
      <dsp:nvSpPr>
        <dsp:cNvPr id="0" name=""/>
        <dsp:cNvSpPr/>
      </dsp:nvSpPr>
      <dsp:spPr>
        <a:xfrm>
          <a:off x="0" y="632037"/>
          <a:ext cx="9105900" cy="592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Sufficient  data - appropriate information for the due diligence.</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Reliable data - they are substantially accurate. </a:t>
          </a:r>
        </a:p>
      </dsp:txBody>
      <dsp:txXfrm>
        <a:off x="0" y="632037"/>
        <a:ext cx="9105900" cy="592249"/>
      </dsp:txXfrm>
    </dsp:sp>
    <dsp:sp modelId="{7C7CDBA6-17FA-4131-BF7B-32CEBC3AAC53}">
      <dsp:nvSpPr>
        <dsp:cNvPr id="0" name=""/>
        <dsp:cNvSpPr/>
      </dsp:nvSpPr>
      <dsp:spPr>
        <a:xfrm>
          <a:off x="2681835" y="1255771"/>
          <a:ext cx="6738366" cy="6297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1600200">
            <a:lnSpc>
              <a:spcPct val="90000"/>
            </a:lnSpc>
            <a:spcBef>
              <a:spcPct val="0"/>
            </a:spcBef>
            <a:spcAft>
              <a:spcPct val="35000"/>
            </a:spcAft>
            <a:buNone/>
          </a:pPr>
          <a:endParaRPr lang="en-US" sz="3600" kern="1200" dirty="0">
            <a:solidFill>
              <a:schemeClr val="bg1"/>
            </a:solidFill>
            <a:latin typeface="Trebuchet MS" panose="020B0603020202020204" pitchFamily="34" charset="0"/>
          </a:endParaRPr>
        </a:p>
      </dsp:txBody>
      <dsp:txXfrm>
        <a:off x="2681835" y="1255771"/>
        <a:ext cx="6738366" cy="629703"/>
      </dsp:txXfrm>
    </dsp:sp>
    <dsp:sp modelId="{12AE1D12-FF5C-423A-9D5F-51EE3D276C8E}">
      <dsp:nvSpPr>
        <dsp:cNvPr id="0" name=""/>
        <dsp:cNvSpPr/>
      </dsp:nvSpPr>
      <dsp:spPr>
        <a:xfrm>
          <a:off x="-276113" y="1255771"/>
          <a:ext cx="3624741" cy="629703"/>
        </a:xfrm>
        <a:prstGeom prst="round2SameRect">
          <a:avLst>
            <a:gd name="adj1" fmla="val 16670"/>
            <a:gd name="adj2" fmla="val 0"/>
          </a:avLst>
        </a:prstGeom>
        <a:solidFill>
          <a:srgbClr val="0F5E99"/>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Data Validation</a:t>
          </a:r>
        </a:p>
      </dsp:txBody>
      <dsp:txXfrm>
        <a:off x="-245368" y="1286516"/>
        <a:ext cx="3563251" cy="598958"/>
      </dsp:txXfrm>
    </dsp:sp>
    <dsp:sp modelId="{DAA5F044-96EC-4267-A10D-6204D4C215ED}">
      <dsp:nvSpPr>
        <dsp:cNvPr id="0" name=""/>
        <dsp:cNvSpPr/>
      </dsp:nvSpPr>
      <dsp:spPr>
        <a:xfrm>
          <a:off x="0" y="1885475"/>
          <a:ext cx="9105900" cy="992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0" lvl="1" indent="0" algn="l" defTabSz="622300">
            <a:lnSpc>
              <a:spcPct val="90000"/>
            </a:lnSpc>
            <a:spcBef>
              <a:spcPct val="0"/>
            </a:spcBef>
            <a:spcAft>
              <a:spcPct val="15000"/>
            </a:spcAft>
            <a:buChar char="•"/>
          </a:pPr>
          <a:r>
            <a:rPr lang="en-US" sz="1400" kern="1200" dirty="0">
              <a:latin typeface="Trebuchet MS" panose="020B0603020202020204" pitchFamily="34" charset="0"/>
            </a:rPr>
            <a:t>Reasonable steps should be taken to review the consistency, completeness and accuracy of the data used. This might include:</a:t>
          </a:r>
        </a:p>
        <a:p>
          <a:pPr marL="403225" lvl="1" indent="-55563" algn="l" defTabSz="622300">
            <a:lnSpc>
              <a:spcPct val="90000"/>
            </a:lnSpc>
            <a:spcBef>
              <a:spcPct val="0"/>
            </a:spcBef>
            <a:spcAft>
              <a:spcPct val="15000"/>
            </a:spcAft>
            <a:buChar char="•"/>
          </a:pPr>
          <a:r>
            <a:rPr lang="en-US" sz="1400" kern="1200" dirty="0">
              <a:latin typeface="Trebuchet MS" panose="020B0603020202020204" pitchFamily="34" charset="0"/>
            </a:rPr>
            <a:t>Reconciliation against audited Financial Statements,</a:t>
          </a:r>
        </a:p>
        <a:p>
          <a:pPr marL="403225" lvl="1" indent="-55563" algn="l" defTabSz="622300">
            <a:lnSpc>
              <a:spcPct val="90000"/>
            </a:lnSpc>
            <a:spcBef>
              <a:spcPct val="0"/>
            </a:spcBef>
            <a:spcAft>
              <a:spcPct val="15000"/>
            </a:spcAft>
            <a:buChar char="•"/>
          </a:pPr>
          <a:r>
            <a:rPr lang="en-US" sz="1400" kern="1200" dirty="0">
              <a:latin typeface="Trebuchet MS" panose="020B0603020202020204" pitchFamily="34" charset="0"/>
            </a:rPr>
            <a:t>Testing data for internal consistency,</a:t>
          </a:r>
        </a:p>
        <a:p>
          <a:pPr marL="403225" lvl="1" indent="-55563" algn="l" defTabSz="622300">
            <a:lnSpc>
              <a:spcPct val="90000"/>
            </a:lnSpc>
            <a:spcBef>
              <a:spcPct val="0"/>
            </a:spcBef>
            <a:spcAft>
              <a:spcPct val="15000"/>
            </a:spcAft>
            <a:buChar char="•"/>
          </a:pPr>
          <a:r>
            <a:rPr lang="en-US" sz="1400" kern="1200" dirty="0">
              <a:latin typeface="Trebuchet MS" panose="020B0603020202020204" pitchFamily="34" charset="0"/>
            </a:rPr>
            <a:t>Comparing data to those for prior periods.</a:t>
          </a:r>
        </a:p>
      </dsp:txBody>
      <dsp:txXfrm>
        <a:off x="0" y="1885475"/>
        <a:ext cx="9105900" cy="992006"/>
      </dsp:txXfrm>
    </dsp:sp>
    <dsp:sp modelId="{24159820-2A19-45BD-A64B-13920277B850}">
      <dsp:nvSpPr>
        <dsp:cNvPr id="0" name=""/>
        <dsp:cNvSpPr/>
      </dsp:nvSpPr>
      <dsp:spPr>
        <a:xfrm>
          <a:off x="2681835" y="2908967"/>
          <a:ext cx="6738366" cy="6297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1600200">
            <a:lnSpc>
              <a:spcPct val="90000"/>
            </a:lnSpc>
            <a:spcBef>
              <a:spcPct val="0"/>
            </a:spcBef>
            <a:spcAft>
              <a:spcPct val="35000"/>
            </a:spcAft>
            <a:buNone/>
          </a:pPr>
          <a:endParaRPr lang="en-US" sz="3600" kern="1200" dirty="0">
            <a:solidFill>
              <a:schemeClr val="bg1"/>
            </a:solidFill>
            <a:latin typeface="Trebuchet MS" panose="020B0603020202020204" pitchFamily="34" charset="0"/>
          </a:endParaRPr>
        </a:p>
      </dsp:txBody>
      <dsp:txXfrm>
        <a:off x="2681835" y="2908967"/>
        <a:ext cx="6738366" cy="629703"/>
      </dsp:txXfrm>
    </dsp:sp>
    <dsp:sp modelId="{647BAC2A-E293-42D4-AF5E-9B6447075473}">
      <dsp:nvSpPr>
        <dsp:cNvPr id="0" name=""/>
        <dsp:cNvSpPr/>
      </dsp:nvSpPr>
      <dsp:spPr>
        <a:xfrm>
          <a:off x="-276113" y="3095970"/>
          <a:ext cx="3624741" cy="629703"/>
        </a:xfrm>
        <a:prstGeom prst="round2SameRect">
          <a:avLst>
            <a:gd name="adj1" fmla="val 16670"/>
            <a:gd name="adj2" fmla="val 0"/>
          </a:avLst>
        </a:prstGeom>
        <a:solidFill>
          <a:srgbClr val="0F5E99"/>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Source of Data for Assumptions</a:t>
          </a:r>
        </a:p>
      </dsp:txBody>
      <dsp:txXfrm>
        <a:off x="-245368" y="3126715"/>
        <a:ext cx="3563251" cy="598958"/>
      </dsp:txXfrm>
    </dsp:sp>
    <dsp:sp modelId="{8ACA2FA1-6972-463C-92CE-F69EFA1E0D75}">
      <dsp:nvSpPr>
        <dsp:cNvPr id="0" name=""/>
        <dsp:cNvSpPr/>
      </dsp:nvSpPr>
      <dsp:spPr>
        <a:xfrm>
          <a:off x="0" y="3541004"/>
          <a:ext cx="9105900" cy="1259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latin typeface="Trebuchet MS" panose="020B0603020202020204" pitchFamily="34" charset="0"/>
          </a:endParaRP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Specific data to organization.</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Alternate data - industry data, data from comparable sources, or other published data.</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Adjustment made should be described in due diligence report.  </a:t>
          </a:r>
        </a:p>
      </dsp:txBody>
      <dsp:txXfrm>
        <a:off x="0" y="3541004"/>
        <a:ext cx="9105900" cy="12595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18007E-18CE-4EF1-B870-25D7FCD88EBD}">
      <dsp:nvSpPr>
        <dsp:cNvPr id="0" name=""/>
        <dsp:cNvSpPr/>
      </dsp:nvSpPr>
      <dsp:spPr>
        <a:xfrm>
          <a:off x="272321" y="2019254"/>
          <a:ext cx="87630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268027DC-A239-46EE-86EB-535D5354C333}">
      <dsp:nvSpPr>
        <dsp:cNvPr id="0" name=""/>
        <dsp:cNvSpPr/>
      </dsp:nvSpPr>
      <dsp:spPr>
        <a:xfrm>
          <a:off x="302466" y="613533"/>
          <a:ext cx="8763000" cy="0"/>
        </a:xfrm>
        <a:prstGeom prst="line">
          <a:avLst/>
        </a:prstGeom>
        <a:noFill/>
        <a:ln w="25400" cap="flat" cmpd="sng" algn="ctr">
          <a:solidFill>
            <a:schemeClr val="bg1">
              <a:lumMod val="50000"/>
            </a:schemeClr>
          </a:solidFill>
          <a:prstDash val="solid"/>
        </a:ln>
        <a:effectLst/>
      </dsp:spPr>
      <dsp:style>
        <a:lnRef idx="2">
          <a:scrgbClr r="0" g="0" b="0"/>
        </a:lnRef>
        <a:fillRef idx="0">
          <a:scrgbClr r="0" g="0" b="0"/>
        </a:fillRef>
        <a:effectRef idx="0">
          <a:scrgbClr r="0" g="0" b="0"/>
        </a:effectRef>
        <a:fontRef idx="minor"/>
      </dsp:style>
    </dsp:sp>
    <dsp:sp modelId="{DF75A262-F29C-480D-8EE3-17DA0FCEC969}">
      <dsp:nvSpPr>
        <dsp:cNvPr id="0" name=""/>
        <dsp:cNvSpPr/>
      </dsp:nvSpPr>
      <dsp:spPr>
        <a:xfrm>
          <a:off x="2580846" y="933"/>
          <a:ext cx="6484620" cy="612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5" tIns="66675" rIns="66675" bIns="66675" numCol="1" spcCol="1270" anchor="b" anchorCtr="0">
          <a:noAutofit/>
        </a:bodyPr>
        <a:lstStyle/>
        <a:p>
          <a:pPr marL="0" lvl="0" indent="0" algn="l" defTabSz="1555750">
            <a:lnSpc>
              <a:spcPct val="90000"/>
            </a:lnSpc>
            <a:spcBef>
              <a:spcPct val="0"/>
            </a:spcBef>
            <a:spcAft>
              <a:spcPct val="35000"/>
            </a:spcAft>
            <a:buNone/>
          </a:pPr>
          <a:endParaRPr lang="en-US" sz="3500" kern="1200" dirty="0">
            <a:solidFill>
              <a:schemeClr val="bg1"/>
            </a:solidFill>
            <a:latin typeface="Trebuchet MS" panose="020B0603020202020204" pitchFamily="34" charset="0"/>
          </a:endParaRPr>
        </a:p>
      </dsp:txBody>
      <dsp:txXfrm>
        <a:off x="2580846" y="933"/>
        <a:ext cx="6484620" cy="612599"/>
      </dsp:txXfrm>
    </dsp:sp>
    <dsp:sp modelId="{9C55449B-8C2D-47C8-8586-B77DE43ECD28}">
      <dsp:nvSpPr>
        <dsp:cNvPr id="0" name=""/>
        <dsp:cNvSpPr/>
      </dsp:nvSpPr>
      <dsp:spPr>
        <a:xfrm>
          <a:off x="-265716" y="933"/>
          <a:ext cx="3488245" cy="612599"/>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Data Modification</a:t>
          </a:r>
        </a:p>
      </dsp:txBody>
      <dsp:txXfrm>
        <a:off x="-235806" y="30843"/>
        <a:ext cx="3428425" cy="582689"/>
      </dsp:txXfrm>
    </dsp:sp>
    <dsp:sp modelId="{B5C2AFD9-45D7-4CDC-8B70-627039503A44}">
      <dsp:nvSpPr>
        <dsp:cNvPr id="0" name=""/>
        <dsp:cNvSpPr/>
      </dsp:nvSpPr>
      <dsp:spPr>
        <a:xfrm>
          <a:off x="0" y="613533"/>
          <a:ext cx="8763000" cy="690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latin typeface="Trebuchet MS" panose="020B0603020202020204" pitchFamily="34" charset="0"/>
          </a:endParaRP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Any modification of data should be disclosed before its use (such as interpolation, extrapolation, adjustments, or discarding of outliers).</a:t>
          </a:r>
        </a:p>
        <a:p>
          <a:pPr marL="114300" lvl="1" indent="-114300" algn="l" defTabSz="666750">
            <a:lnSpc>
              <a:spcPct val="90000"/>
            </a:lnSpc>
            <a:spcBef>
              <a:spcPct val="0"/>
            </a:spcBef>
            <a:spcAft>
              <a:spcPct val="15000"/>
            </a:spcAft>
            <a:buChar char="•"/>
          </a:pPr>
          <a:endParaRPr lang="en-US" sz="1500" kern="1200" dirty="0">
            <a:latin typeface="Trebuchet MS" panose="020B0603020202020204" pitchFamily="34" charset="0"/>
          </a:endParaRPr>
        </a:p>
      </dsp:txBody>
      <dsp:txXfrm>
        <a:off x="0" y="613533"/>
        <a:ext cx="8763000" cy="690773"/>
      </dsp:txXfrm>
    </dsp:sp>
    <dsp:sp modelId="{7C7CDBA6-17FA-4131-BF7B-32CEBC3AAC53}">
      <dsp:nvSpPr>
        <dsp:cNvPr id="0" name=""/>
        <dsp:cNvSpPr/>
      </dsp:nvSpPr>
      <dsp:spPr>
        <a:xfrm>
          <a:off x="2580846" y="1334936"/>
          <a:ext cx="6484620" cy="612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5" tIns="66675" rIns="66675" bIns="66675" numCol="1" spcCol="1270" anchor="b" anchorCtr="0">
          <a:noAutofit/>
        </a:bodyPr>
        <a:lstStyle/>
        <a:p>
          <a:pPr marL="0" lvl="0" indent="0" algn="l" defTabSz="1555750">
            <a:lnSpc>
              <a:spcPct val="90000"/>
            </a:lnSpc>
            <a:spcBef>
              <a:spcPct val="0"/>
            </a:spcBef>
            <a:spcAft>
              <a:spcPct val="35000"/>
            </a:spcAft>
            <a:buNone/>
          </a:pPr>
          <a:endParaRPr lang="en-US" sz="3500" kern="1200" dirty="0">
            <a:solidFill>
              <a:schemeClr val="bg1"/>
            </a:solidFill>
            <a:latin typeface="Trebuchet MS" panose="020B0603020202020204" pitchFamily="34" charset="0"/>
          </a:endParaRPr>
        </a:p>
      </dsp:txBody>
      <dsp:txXfrm>
        <a:off x="2580846" y="1334936"/>
        <a:ext cx="6484620" cy="612599"/>
      </dsp:txXfrm>
    </dsp:sp>
    <dsp:sp modelId="{12AE1D12-FF5C-423A-9D5F-51EE3D276C8E}">
      <dsp:nvSpPr>
        <dsp:cNvPr id="0" name=""/>
        <dsp:cNvSpPr/>
      </dsp:nvSpPr>
      <dsp:spPr>
        <a:xfrm>
          <a:off x="-295836" y="1406653"/>
          <a:ext cx="3488245" cy="612599"/>
        </a:xfrm>
        <a:prstGeom prst="round2SameRect">
          <a:avLst>
            <a:gd name="adj1" fmla="val 16670"/>
            <a:gd name="adj2" fmla="val 0"/>
          </a:avLst>
        </a:prstGeom>
        <a:solidFill>
          <a:srgbClr val="14649F"/>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rebuchet MS" panose="020B0603020202020204" pitchFamily="34" charset="0"/>
            </a:rPr>
            <a:t>Deficiencies in Data</a:t>
          </a:r>
        </a:p>
      </dsp:txBody>
      <dsp:txXfrm>
        <a:off x="-265926" y="1436563"/>
        <a:ext cx="3428425" cy="582689"/>
      </dsp:txXfrm>
    </dsp:sp>
    <dsp:sp modelId="{DAA5F044-96EC-4267-A10D-6204D4C215ED}">
      <dsp:nvSpPr>
        <dsp:cNvPr id="0" name=""/>
        <dsp:cNvSpPr/>
      </dsp:nvSpPr>
      <dsp:spPr>
        <a:xfrm>
          <a:off x="0" y="1947536"/>
          <a:ext cx="8763000" cy="1225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latin typeface="Trebuchet MS" panose="020B0603020202020204" pitchFamily="34" charset="0"/>
          </a:endParaRP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Data deficiencies should be considered i.e., inadequacy, inconsistencies, inaccuracy, and unreasonableness.</a:t>
          </a:r>
        </a:p>
        <a:p>
          <a:pPr marL="114300" lvl="1" indent="-114300" algn="l" defTabSz="622300">
            <a:lnSpc>
              <a:spcPct val="90000"/>
            </a:lnSpc>
            <a:spcBef>
              <a:spcPct val="0"/>
            </a:spcBef>
            <a:spcAft>
              <a:spcPct val="15000"/>
            </a:spcAft>
            <a:buChar char="•"/>
          </a:pPr>
          <a:r>
            <a:rPr lang="en-US" sz="1400" kern="1200" dirty="0">
              <a:latin typeface="Trebuchet MS" panose="020B0603020202020204" pitchFamily="34" charset="0"/>
            </a:rPr>
            <a:t>Materiality of data deficiencies need to be considered.</a:t>
          </a:r>
        </a:p>
      </dsp:txBody>
      <dsp:txXfrm>
        <a:off x="0" y="1947536"/>
        <a:ext cx="8763000" cy="1225383"/>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D32B5A-112C-4AE6-875C-0ED6994DC26A}" type="datetimeFigureOut">
              <a:rPr lang="en-US" smtClean="0"/>
              <a:pPr/>
              <a:t>12/14/24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3E7AC-6455-4A0F-B654-220C7D7B7B8D}" type="slidenum">
              <a:rPr lang="en-US" smtClean="0"/>
              <a:pPr/>
              <a:t>‹#›</a:t>
            </a:fld>
            <a:endParaRPr lang="en-US"/>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28349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4196051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993492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693360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994845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228600" indent="-228600" rtl="0">
              <a:buAutoNum type="arabicPeriod"/>
            </a:pPr>
            <a:r>
              <a:rPr lang="en-US" dirty="0"/>
              <a:t>Current reserves adequately cover expected claims, including a reasonable margin for adverse deviations.</a:t>
            </a:r>
          </a:p>
          <a:p>
            <a:pPr marL="228600" indent="-228600" rtl="0">
              <a:buAutoNum type="arabicPeriod"/>
            </a:pPr>
            <a:r>
              <a:rPr lang="en-US" dirty="0"/>
              <a:t>Analyze past reserve levels and claim trends to confirm that current reserves are consistent with historical experience.</a:t>
            </a:r>
          </a:p>
          <a:p>
            <a:pPr marL="228600" indent="-228600" rtl="0">
              <a:buAutoNum type="arabicPeriod"/>
            </a:pPr>
            <a:r>
              <a:rPr lang="en-US" dirty="0"/>
              <a:t>Claims data, policy information, and other inputs used in the reserve calculation are accurate, complete, and reliable.</a:t>
            </a:r>
          </a:p>
          <a:p>
            <a:pPr marL="228600" indent="-228600" rtl="0">
              <a:buAutoNum type="arabicPeriod"/>
            </a:pPr>
            <a:r>
              <a:rPr lang="en-US" dirty="0"/>
              <a:t>Evaluate key assumptions, such as claim frequency, severity, inflation, and discount rates, to confirm they reflect realistic expectations.</a:t>
            </a:r>
          </a:p>
          <a:p>
            <a:pPr marL="228600" indent="-228600" rtl="0">
              <a:buAutoNum type="arabicPeriod"/>
            </a:pPr>
            <a:r>
              <a:rPr lang="en-US" dirty="0"/>
              <a:t>Conduct stress tests and sensitivity analyses to evaluate reserve adequacy under extreme scenarios.</a:t>
            </a:r>
          </a:p>
          <a:p>
            <a:pPr marL="228600" indent="-228600" rtl="0">
              <a:buAutoNum type="arabicPeriod"/>
            </a:pPr>
            <a:r>
              <a:rPr lang="en-US" dirty="0"/>
              <a:t>Whether the insurer’s strategy, such as expansion into higher-risk segments, necessitates increased reserves. The insurer's business strategy prioritizes maintaining stability by refraining from entering high-risk segments, such as Tier 2 or Tier 3 cities or high-claim product lines. This approach minimizes exposure to potential claims volatility, supporting the adequacy of current reserves without requiring an increase.</a:t>
            </a:r>
          </a:p>
          <a:p>
            <a:pPr marL="228600" indent="-228600" rtl="0">
              <a:buAutoNum type="arabicPeriod"/>
            </a:pPr>
            <a:endParaRPr lang="en-US" dirty="0"/>
          </a:p>
          <a:p>
            <a:pPr marL="0" indent="0" rtl="0">
              <a:buNone/>
            </a:pPr>
            <a:r>
              <a:rPr lang="en-US" dirty="0"/>
              <a:t>Implications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latin typeface="+mj-lt"/>
              </a:rPr>
              <a:t>VC –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While meeting short-term goals might seem advantageous, the potential long-term damage to trust, credibility, and financial stability for all parties involved far outweighs the benefits. Stakeholders are better served by maintaining transparency and adhering to actuarial and ethical principles.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When selling its stake, potential buyers may uncover the unjustified reserve increase during due diligence, reducing the firm’s credibility and the insurer’s valuation.</a:t>
            </a:r>
            <a:endParaRPr lang="en-IN" sz="1800" dirty="0">
              <a:effectLst/>
              <a:latin typeface="Trebuchet MS" panose="020B0603020202020204" pitchFamily="34" charset="0"/>
              <a:ea typeface="Arial Unicode MS" panose="020B0604020202020204" pitchFamily="34" charset="-128"/>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Investigations by the market regulator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Investigations in its other holding by the Board of Management / Regulator</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lang="en-IN" sz="1800" dirty="0">
              <a:effectLst/>
              <a:latin typeface="Trebuchet MS" panose="020B0603020202020204" pitchFamily="34" charset="0"/>
              <a:ea typeface="Arial Unicode MS" panose="020B0604020202020204" pitchFamily="34" charset="-128"/>
              <a:cs typeface="Arial" panose="020B0604020202020204" pitchFamily="34" charset="0"/>
            </a:endParaRPr>
          </a:p>
          <a:p>
            <a:pPr marL="0" indent="0" rtl="0">
              <a:buNone/>
            </a:pPr>
            <a:endParaRPr lang="en-IN" sz="1200" dirty="0">
              <a:latin typeface="+mj-lt"/>
            </a:endParaRPr>
          </a:p>
          <a:p>
            <a:pPr marL="0" indent="0" rtl="0">
              <a:buNone/>
            </a:pPr>
            <a:r>
              <a:rPr lang="en-IN" sz="1200" dirty="0">
                <a:latin typeface="+mj-lt"/>
              </a:rPr>
              <a:t>Consultancy –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Approving the unjustified increase undermines the consulting firm’s reputation for impartial and data-driven decision-making.</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Other clients may view the firm as susceptible to external pressures, risking future business opportunities.</a:t>
            </a:r>
            <a:endPar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Reputational Damage: The consulting firm's credibility may be harmed if the reserve adjustment is later deemed unjustified or unethical. Other clients may hesitate to engage with a firm perceived to compromise on professional standards for short-term gains.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Professional Consequences: The actuaries involved might face disciplinary actions from professional bodies like the Institute of Actuaries of India (IAI) for failing to uphold actuarial and ethical standards. Loss of opportunities for future consulting contracts, particularly in regulated industries like insurance.</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Legal and Financial Risks: Liability for providing inaccurate advice if stakeholders suffer financial losses due to unjustified reserve changes. Possible lawsuits or claims from policyholders, regulators, or other stakeholders.</a:t>
            </a:r>
          </a:p>
          <a:p>
            <a:pPr marL="0" indent="0" rtl="0">
              <a:buNone/>
            </a:pPr>
            <a:endParaRPr lang="en-IN" sz="1200" dirty="0">
              <a:latin typeface="+mj-lt"/>
            </a:endParaRPr>
          </a:p>
          <a:p>
            <a:pPr marL="0" indent="0" rtl="0">
              <a:buNone/>
            </a:pPr>
            <a:endParaRPr lang="en-IN" sz="1200" dirty="0">
              <a:latin typeface="+mj-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645835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228600" indent="-228600" rtl="0">
              <a:buAutoNum type="arabicPeriod"/>
            </a:pPr>
            <a:r>
              <a:rPr lang="en-US" dirty="0"/>
              <a:t>Current reserves adequately cover expected claims, including a reasonable margin for adverse deviations.</a:t>
            </a:r>
          </a:p>
          <a:p>
            <a:pPr marL="228600" indent="-228600" rtl="0">
              <a:buAutoNum type="arabicPeriod"/>
            </a:pPr>
            <a:r>
              <a:rPr lang="en-US" dirty="0"/>
              <a:t>Analyze past reserve levels and claim trends to confirm that current reserves are consistent with historical experience.</a:t>
            </a:r>
          </a:p>
          <a:p>
            <a:pPr marL="228600" indent="-228600" rtl="0">
              <a:buAutoNum type="arabicPeriod"/>
            </a:pPr>
            <a:r>
              <a:rPr lang="en-US" dirty="0"/>
              <a:t>Claims data, policy information, and other inputs used in the reserve calculation are accurate, complete, and reliable.</a:t>
            </a:r>
          </a:p>
          <a:p>
            <a:pPr marL="228600" indent="-228600" rtl="0">
              <a:buAutoNum type="arabicPeriod"/>
            </a:pPr>
            <a:r>
              <a:rPr lang="en-US" dirty="0"/>
              <a:t>Evaluate key assumptions, such as claim frequency, severity, inflation, and discount rates, to confirm they reflect realistic expectations.</a:t>
            </a:r>
          </a:p>
          <a:p>
            <a:pPr marL="228600" indent="-228600" rtl="0">
              <a:buAutoNum type="arabicPeriod"/>
            </a:pPr>
            <a:r>
              <a:rPr lang="en-US" dirty="0"/>
              <a:t>Conduct stress tests and sensitivity analyses to evaluate reserve adequacy under extreme scenarios.</a:t>
            </a:r>
          </a:p>
          <a:p>
            <a:pPr marL="228600" indent="-228600" rtl="0">
              <a:buAutoNum type="arabicPeriod"/>
            </a:pPr>
            <a:r>
              <a:rPr lang="en-US" dirty="0"/>
              <a:t>Whether the insurer’s strategy, such as expansion into higher-risk segments, necessitates increased reserves. The insurer's business strategy prioritizes maintaining stability by refraining from entering high-risk segments, such as Tier 2 or Tier 3 cities or high-claim product lines. This approach minimizes exposure to potential claims volatility, supporting the adequacy of current reserves without requiring an increase.</a:t>
            </a:r>
          </a:p>
          <a:p>
            <a:pPr marL="228600" indent="-228600" rtl="0">
              <a:buAutoNum type="arabicPeriod"/>
            </a:pPr>
            <a:endParaRPr lang="en-US" dirty="0"/>
          </a:p>
          <a:p>
            <a:pPr marL="0" indent="0" rtl="0">
              <a:buNone/>
            </a:pPr>
            <a:r>
              <a:rPr lang="en-US" dirty="0"/>
              <a:t>Implications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latin typeface="+mj-lt"/>
              </a:rPr>
              <a:t>VC –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While meeting short-term goals might seem advantageous, the potential long-term damage to trust, credibility, and financial stability for all parties involved far outweighs the benefits. Stakeholders are better served by maintaining transparency and adhering to actuarial and ethical principles.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When selling its stake, potential buyers may uncover the unjustified reserve increase during due diligence, reducing the firm’s credibility and the insurer’s valuation.</a:t>
            </a:r>
            <a:endParaRPr lang="en-IN" sz="1800" dirty="0">
              <a:effectLst/>
              <a:latin typeface="Trebuchet MS" panose="020B0603020202020204" pitchFamily="34" charset="0"/>
              <a:ea typeface="Arial Unicode MS" panose="020B0604020202020204" pitchFamily="34" charset="-128"/>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Investigations by the market regulator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Investigations in its other holding by the Board of Management / Regulator</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lang="en-IN" sz="1800" dirty="0">
              <a:effectLst/>
              <a:latin typeface="Trebuchet MS" panose="020B0603020202020204" pitchFamily="34" charset="0"/>
              <a:ea typeface="Arial Unicode MS" panose="020B0604020202020204" pitchFamily="34" charset="-128"/>
              <a:cs typeface="Arial" panose="020B0604020202020204" pitchFamily="34" charset="0"/>
            </a:endParaRPr>
          </a:p>
          <a:p>
            <a:pPr marL="0" indent="0" rtl="0">
              <a:buNone/>
            </a:pPr>
            <a:endParaRPr lang="en-IN" sz="1200" dirty="0">
              <a:latin typeface="+mj-lt"/>
            </a:endParaRPr>
          </a:p>
          <a:p>
            <a:pPr marL="0" indent="0" rtl="0">
              <a:buNone/>
            </a:pPr>
            <a:r>
              <a:rPr lang="en-IN" sz="1200" dirty="0">
                <a:latin typeface="+mj-lt"/>
              </a:rPr>
              <a:t>Consultancy –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Approving the unjustified increase undermines the consulting firm’s reputation for impartial and data-driven decision-making.</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Other clients may view the firm as susceptible to external pressures, risking future business opportunities.</a:t>
            </a:r>
            <a:endPar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Reputational Damage: The consulting firm's credibility may be harmed if the reserve adjustment is later deemed unjustified or unethical. Other clients may hesitate to engage with a firm perceived to compromise on professional standards for short-term gains.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Professional Consequences: The actuaries involved might face disciplinary actions from professional bodies like the Institute of Actuaries of India (IAI) for failing to uphold actuarial and ethical standards. Loss of opportunities for future consulting contracts, particularly in regulated industries like insurance.</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Legal and Financial Risks: Liability for providing inaccurate advice if stakeholders suffer financial losses due to unjustified reserve changes. Possible lawsuits or claims from policyholders, regulators, or other stakeholders.</a:t>
            </a:r>
          </a:p>
          <a:p>
            <a:pPr marL="0" indent="0" rtl="0">
              <a:buNone/>
            </a:pPr>
            <a:endParaRPr lang="en-IN" sz="1200" dirty="0">
              <a:latin typeface="+mj-lt"/>
            </a:endParaRPr>
          </a:p>
          <a:p>
            <a:pPr marL="0" indent="0" rtl="0">
              <a:buNone/>
            </a:pPr>
            <a:endParaRPr lang="en-IN" sz="1200" dirty="0">
              <a:latin typeface="+mj-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926661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Considerations – </a:t>
            </a:r>
          </a:p>
          <a:p>
            <a:pPr marL="228600" indent="-228600">
              <a:buAutoNum type="arabicPeriod"/>
            </a:pPr>
            <a:r>
              <a:rPr lang="en-US" dirty="0"/>
              <a:t>Identify inefficiencies in claims processing, underwriting, or customer service that can be optimized to reduce costs. Leverage automation and advanced analytics to minimize administrative overhead and improve operational efficiency.</a:t>
            </a:r>
          </a:p>
          <a:p>
            <a:pPr marL="228600" indent="-228600">
              <a:buAutoNum type="arabicPeriod"/>
            </a:pPr>
            <a:r>
              <a:rPr lang="en-US" dirty="0"/>
              <a:t>Assess marketing and distribution expenses, focusing on cost-effective channels such as digital platforms or partnerships in Insurtech firms</a:t>
            </a:r>
          </a:p>
          <a:p>
            <a:pPr marL="228600" indent="-228600">
              <a:buAutoNum type="arabicPeriod"/>
            </a:pPr>
            <a:r>
              <a:rPr lang="en-US" dirty="0"/>
              <a:t>With regulators allowing life insurers to sell health insurance, propose strategies to capitalize on this opportunity. Adjust growth projections to reflect realistic expectations for the health insurance market.</a:t>
            </a:r>
          </a:p>
          <a:p>
            <a:pPr marL="228600" indent="-228600">
              <a:buAutoNum type="arabicPeriod"/>
            </a:pPr>
            <a:r>
              <a:rPr lang="en-US" dirty="0"/>
              <a:t>Revise projections based on the potential for expanding into Tier 2 and Tier 3 cities, which present untapped opportunities but require calibrated risk assessments.</a:t>
            </a:r>
          </a:p>
          <a:p>
            <a:pPr marL="228600" indent="-228600">
              <a:buAutoNum type="arabicPeriod"/>
            </a:pPr>
            <a:r>
              <a:rPr lang="en-US" dirty="0"/>
              <a:t>Highlight how collaboration with the VC could unlock growth opportunities that may not have been factored into the initial valuation.</a:t>
            </a:r>
          </a:p>
          <a:p>
            <a:endParaRPr lang="en-US" dirty="0"/>
          </a:p>
          <a:p>
            <a:endParaRPr lang="en-US" dirty="0"/>
          </a:p>
          <a:p>
            <a:endParaRPr lang="en-IN"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818230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228600" indent="-228600" rtl="0">
              <a:buAutoNum type="arabicPeriod"/>
            </a:pPr>
            <a:r>
              <a:rPr lang="en-US" dirty="0"/>
              <a:t>Current reserves adequately cover expected claims, including a reasonable margin for adverse deviations.</a:t>
            </a:r>
          </a:p>
          <a:p>
            <a:pPr marL="228600" indent="-228600" rtl="0">
              <a:buAutoNum type="arabicPeriod"/>
            </a:pPr>
            <a:r>
              <a:rPr lang="en-US" dirty="0"/>
              <a:t>Analyze past reserve levels and claim trends to confirm that current reserves are consistent with historical experience.</a:t>
            </a:r>
          </a:p>
          <a:p>
            <a:pPr marL="228600" indent="-228600" rtl="0">
              <a:buAutoNum type="arabicPeriod"/>
            </a:pPr>
            <a:r>
              <a:rPr lang="en-US" dirty="0"/>
              <a:t>Claims data, policy information, and other inputs used in the reserve calculation are accurate, complete, and reliable.</a:t>
            </a:r>
          </a:p>
          <a:p>
            <a:pPr marL="228600" indent="-228600" rtl="0">
              <a:buAutoNum type="arabicPeriod"/>
            </a:pPr>
            <a:r>
              <a:rPr lang="en-US" dirty="0"/>
              <a:t>Evaluate key assumptions, such as claim frequency, severity, inflation, and discount rates, to confirm they reflect realistic expectations.</a:t>
            </a:r>
          </a:p>
          <a:p>
            <a:pPr marL="228600" indent="-228600" rtl="0">
              <a:buAutoNum type="arabicPeriod"/>
            </a:pPr>
            <a:r>
              <a:rPr lang="en-US" dirty="0"/>
              <a:t>Conduct stress tests and sensitivity analyses to evaluate reserve adequacy under extreme scenarios.</a:t>
            </a:r>
          </a:p>
          <a:p>
            <a:pPr marL="228600" indent="-228600" rtl="0">
              <a:buAutoNum type="arabicPeriod"/>
            </a:pPr>
            <a:r>
              <a:rPr lang="en-US" dirty="0"/>
              <a:t>Whether the insurer’s strategy, such as expansion into higher-risk segments, necessitates increased reserves. The insurer's business strategy prioritizes maintaining stability by refraining from entering high-risk segments, such as Tier 2 or Tier 3 cities or high-claim product lines. This approach minimizes exposure to potential claims volatility, supporting the adequacy of current reserves without requiring an increase.</a:t>
            </a:r>
          </a:p>
          <a:p>
            <a:pPr marL="228600" indent="-228600" rtl="0">
              <a:buAutoNum type="arabicPeriod"/>
            </a:pPr>
            <a:endParaRPr lang="en-US" dirty="0"/>
          </a:p>
          <a:p>
            <a:pPr marL="0" indent="0" rtl="0">
              <a:buNone/>
            </a:pPr>
            <a:r>
              <a:rPr lang="en-US" dirty="0"/>
              <a:t>Implications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latin typeface="+mj-lt"/>
              </a:rPr>
              <a:t>VC –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While meeting short-term goals might seem advantageous, the potential long-term damage to trust, credibility, and financial stability for all parties involved far outweighs the benefits. Stakeholders are better served by maintaining transparency and adhering to actuarial and ethical principles.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When selling its stake, potential buyers may uncover the unjustified reserve increase during due diligence, reducing the firm’s credibility and the insurer’s valuation.</a:t>
            </a:r>
            <a:endParaRPr lang="en-IN" sz="1800" dirty="0">
              <a:effectLst/>
              <a:latin typeface="Trebuchet MS" panose="020B0603020202020204" pitchFamily="34" charset="0"/>
              <a:ea typeface="Arial Unicode MS" panose="020B0604020202020204" pitchFamily="34" charset="-128"/>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Investigations by the market regulator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dirty="0">
                <a:effectLst/>
                <a:latin typeface="Trebuchet MS" panose="020B0603020202020204" pitchFamily="34" charset="0"/>
                <a:ea typeface="Arial Unicode MS" panose="020B0604020202020204" pitchFamily="34" charset="-128"/>
                <a:cs typeface="Arial" panose="020B0604020202020204" pitchFamily="34" charset="0"/>
              </a:rPr>
              <a:t>Investigations in its other holding by the Board of Management / Regulator</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lang="en-IN" sz="1800" dirty="0">
              <a:effectLst/>
              <a:latin typeface="Trebuchet MS" panose="020B0603020202020204" pitchFamily="34" charset="0"/>
              <a:ea typeface="Arial Unicode MS" panose="020B0604020202020204" pitchFamily="34" charset="-128"/>
              <a:cs typeface="Arial" panose="020B0604020202020204" pitchFamily="34" charset="0"/>
            </a:endParaRPr>
          </a:p>
          <a:p>
            <a:pPr marL="0" indent="0" rtl="0">
              <a:buNone/>
            </a:pPr>
            <a:endParaRPr lang="en-IN" sz="1200" dirty="0">
              <a:latin typeface="+mj-lt"/>
            </a:endParaRPr>
          </a:p>
          <a:p>
            <a:pPr marL="0" indent="0" rtl="0">
              <a:buNone/>
            </a:pPr>
            <a:r>
              <a:rPr lang="en-IN" sz="1200" dirty="0">
                <a:latin typeface="+mj-lt"/>
              </a:rPr>
              <a:t>Consultancy –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Approving the unjustified increase undermines the consulting firm’s reputation for impartial and data-driven decision-making.</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Other clients may view the firm as susceptible to external pressures, risking future business opportunities.</a:t>
            </a:r>
            <a:endPar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Reputational Damage: The consulting firm's credibility may be harmed if the reserve adjustment is later deemed unjustified or unethical. Other clients may hesitate to engage with a firm perceived to compromise on professional standards for short-term gains.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Professional Consequences: The actuaries involved might face disciplinary actions from professional bodies like the Institute of Actuaries of India (IAI) for failing to uphold actuarial and ethical standards. Loss of opportunities for future consulting contracts, particularly in regulated industries like insurance.</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IN" sz="1800" kern="1200" dirty="0">
                <a:solidFill>
                  <a:schemeClr val="tx1"/>
                </a:solidFill>
                <a:effectLst/>
                <a:latin typeface="Trebuchet MS" panose="020B0603020202020204" pitchFamily="34" charset="0"/>
                <a:ea typeface="Arial Unicode MS" panose="020B0604020202020204" pitchFamily="34" charset="-128"/>
                <a:cs typeface="Arial" panose="020B0604020202020204" pitchFamily="34" charset="0"/>
              </a:rPr>
              <a:t>Legal and Financial Risks: Liability for providing inaccurate advice if stakeholders suffer financial losses due to unjustified reserve changes. Possible lawsuits or claims from policyholders, regulators, or other stakeholders.</a:t>
            </a:r>
          </a:p>
          <a:p>
            <a:pPr marL="0" indent="0" rtl="0">
              <a:buNone/>
            </a:pPr>
            <a:endParaRPr lang="en-IN" sz="1200" dirty="0">
              <a:latin typeface="+mj-lt"/>
            </a:endParaRPr>
          </a:p>
          <a:p>
            <a:pPr marL="0" indent="0" rtl="0">
              <a:buNone/>
            </a:pPr>
            <a:endParaRPr lang="en-IN" sz="1200" dirty="0">
              <a:latin typeface="+mj-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170377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20000"/>
          </a:bodyPr>
          <a:lstStyle/>
          <a:p>
            <a:pPr>
              <a:buFont typeface="+mj-lt"/>
              <a:buAutoNum type="arabicPeriod"/>
            </a:pPr>
            <a:r>
              <a:rPr lang="en-US" b="1" dirty="0"/>
              <a:t>APS 34: General Actuarial Practice</a:t>
            </a:r>
          </a:p>
          <a:p>
            <a:pPr>
              <a:buFont typeface="+mj-lt"/>
              <a:buNone/>
            </a:pPr>
            <a:r>
              <a:rPr lang="en-US" b="1" dirty="0"/>
              <a:t>2.1 – Be qualified to perform the services and be satisfied that the assignment can be performed under applicable PCS and relevant APS</a:t>
            </a:r>
          </a:p>
          <a:p>
            <a:pPr>
              <a:buFont typeface="+mj-lt"/>
              <a:buNone/>
            </a:pPr>
            <a:r>
              <a:rPr lang="en-US" b="1" dirty="0"/>
              <a:t>2.2 – </a:t>
            </a:r>
          </a:p>
          <a:p>
            <a:pPr>
              <a:buFont typeface="+mj-lt"/>
              <a:buNone/>
            </a:pPr>
            <a:r>
              <a:rPr lang="en-US" b="1" dirty="0"/>
              <a:t>2.6 – Eventual responsibility of setting assumptions lies with the Actuary</a:t>
            </a:r>
          </a:p>
          <a:p>
            <a:pPr marL="0" indent="0" rtl="0">
              <a:buNone/>
            </a:pPr>
            <a:endParaRPr lang="en-US" b="0" dirty="0"/>
          </a:p>
          <a:p>
            <a:pPr marL="0" indent="0" rtl="0">
              <a:buNone/>
            </a:pPr>
            <a:r>
              <a:rPr lang="en-US" b="0" dirty="0"/>
              <a:t>PCS </a:t>
            </a:r>
          </a:p>
          <a:p>
            <a:r>
              <a:rPr lang="en-US" b="1" dirty="0"/>
              <a:t>Integrity</a:t>
            </a:r>
            <a:r>
              <a:rPr lang="en-US" dirty="0"/>
              <a:t>:</a:t>
            </a:r>
          </a:p>
          <a:p>
            <a:pPr>
              <a:buFont typeface="Arial" panose="020B0604020202020204" pitchFamily="34" charset="0"/>
              <a:buChar char="•"/>
            </a:pPr>
            <a:r>
              <a:rPr lang="en-US" dirty="0"/>
              <a:t>Ensure that decisions prioritize ethical principles and reflect accurate, unbiased analysis, maintaining trust with all stakeholders.</a:t>
            </a:r>
          </a:p>
          <a:p>
            <a:r>
              <a:rPr lang="en-US" b="1" dirty="0"/>
              <a:t>Objectivity</a:t>
            </a:r>
            <a:r>
              <a:rPr lang="en-US" dirty="0"/>
              <a:t>:</a:t>
            </a:r>
          </a:p>
          <a:p>
            <a:pPr>
              <a:buFont typeface="Arial" panose="020B0604020202020204" pitchFamily="34" charset="0"/>
              <a:buChar char="•"/>
            </a:pPr>
            <a:r>
              <a:rPr lang="en-US" dirty="0"/>
              <a:t>Base conclusions and recommendations on independent, data-driven professional judgment, avoiding undue influence.</a:t>
            </a:r>
          </a:p>
          <a:p>
            <a:r>
              <a:rPr lang="en-US" b="1" dirty="0"/>
              <a:t>Professional Competence and Care</a:t>
            </a:r>
            <a:r>
              <a:rPr lang="en-US" dirty="0"/>
              <a:t>:</a:t>
            </a:r>
          </a:p>
          <a:p>
            <a:pPr>
              <a:buFont typeface="Arial" panose="020B0604020202020204" pitchFamily="34" charset="0"/>
              <a:buChar char="•"/>
            </a:pPr>
            <a:r>
              <a:rPr lang="en-US" dirty="0"/>
              <a:t>Apply technical expertise diligently, ensuring compliance with regulatory and professional requirements in both reserve assessment and strategic pricing adjustments.</a:t>
            </a:r>
          </a:p>
          <a:p>
            <a:r>
              <a:rPr lang="en-US" b="1" dirty="0"/>
              <a:t>Duty to Stakeholders</a:t>
            </a:r>
            <a:r>
              <a:rPr lang="en-US" dirty="0"/>
              <a:t>:</a:t>
            </a:r>
          </a:p>
          <a:p>
            <a:pPr>
              <a:buFont typeface="Arial" panose="020B0604020202020204" pitchFamily="34" charset="0"/>
              <a:buChar char="•"/>
            </a:pPr>
            <a:r>
              <a:rPr lang="en-US" dirty="0"/>
              <a:t>Balance the interests of policyholders, regulators, investors, and the VC firm, while safeguarding long-term financial stability and integrity.</a:t>
            </a:r>
          </a:p>
          <a:p>
            <a:r>
              <a:rPr lang="en-US" b="1" dirty="0"/>
              <a:t>Communication</a:t>
            </a:r>
            <a:r>
              <a:rPr lang="en-US" dirty="0"/>
              <a:t>:</a:t>
            </a:r>
          </a:p>
          <a:p>
            <a:pPr>
              <a:buFont typeface="Arial" panose="020B0604020202020204" pitchFamily="34" charset="0"/>
              <a:buChar char="•"/>
            </a:pPr>
            <a:r>
              <a:rPr lang="en-US" dirty="0"/>
              <a:t>Clearly articulate the rationale behind decisions, strategic alternatives, and their implications, ensuring transparency with all stakeholders.</a:t>
            </a:r>
          </a:p>
          <a:p>
            <a:pPr marL="0" indent="0" rtl="0">
              <a:buNone/>
            </a:pP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393395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lvl="0"/>
            <a:r>
              <a:rPr lang="en-IN" sz="1200" b="0" kern="1200" dirty="0">
                <a:solidFill>
                  <a:schemeClr val="tx1"/>
                </a:solidFill>
                <a:effectLst/>
                <a:latin typeface="+mn-lt"/>
                <a:ea typeface="+mn-ea"/>
                <a:cs typeface="+mn-cs"/>
              </a:rPr>
              <a:t>After analysing all the aspects discussed in previous slides, the next step is to communicate the findings with the Head Actuary. To ensure that the findings are communicated in the best possible way, the senior actuary should consider the </a:t>
            </a:r>
          </a:p>
          <a:p>
            <a:pPr lvl="0"/>
            <a:endParaRPr lang="en-IN" sz="1200" b="0" kern="1200" dirty="0">
              <a:solidFill>
                <a:schemeClr val="tx1"/>
              </a:solidFill>
              <a:effectLst/>
              <a:latin typeface="+mn-lt"/>
              <a:ea typeface="+mn-ea"/>
              <a:cs typeface="+mn-cs"/>
            </a:endParaRPr>
          </a:p>
          <a:p>
            <a:pPr lvl="0"/>
            <a:r>
              <a:rPr lang="en-IN" sz="1200" b="0" kern="1200" dirty="0">
                <a:solidFill>
                  <a:schemeClr val="tx1"/>
                </a:solidFill>
                <a:effectLst/>
                <a:latin typeface="+mn-lt"/>
                <a:ea typeface="+mn-ea"/>
                <a:cs typeface="+mn-cs"/>
              </a:rPr>
              <a:t>Transparency</a:t>
            </a:r>
            <a:r>
              <a:rPr lang="en-GB" sz="1200" b="0" kern="1200" dirty="0">
                <a:solidFill>
                  <a:schemeClr val="tx1"/>
                </a:solidFill>
                <a:latin typeface="+mn-lt"/>
                <a:ea typeface="+mn-ea"/>
                <a:cs typeface="+mn-cs"/>
              </a:rPr>
              <a:t> - </a:t>
            </a:r>
            <a:r>
              <a:rPr lang="en-IN" sz="1200" kern="1200" dirty="0">
                <a:solidFill>
                  <a:schemeClr val="tx1"/>
                </a:solidFill>
                <a:effectLst/>
                <a:latin typeface="+mn-lt"/>
                <a:ea typeface="+mn-ea"/>
                <a:cs typeface="+mn-cs"/>
              </a:rPr>
              <a:t>Clearly disclose the assumptions, methodologies, and data used in the calculation of reserves and the margin of prudence. </a:t>
            </a:r>
          </a:p>
          <a:p>
            <a:pPr lvl="0"/>
            <a:r>
              <a:rPr lang="en-IN" sz="1200" kern="1200" dirty="0">
                <a:solidFill>
                  <a:schemeClr val="tx1"/>
                </a:solidFill>
                <a:effectLst/>
                <a:latin typeface="+mn-lt"/>
                <a:ea typeface="+mn-ea"/>
                <a:cs typeface="+mn-cs"/>
              </a:rPr>
              <a:t>Explain the rationale behind underlying assumptions and methods, particularly when they are subjective or rely on judgment.</a:t>
            </a:r>
          </a:p>
          <a:p>
            <a:pPr marL="0" indent="0" rtl="0">
              <a:buNone/>
            </a:pPr>
            <a:endParaRPr lang="en-IN" sz="1200" b="0" kern="1200" dirty="0">
              <a:solidFill>
                <a:schemeClr val="tx1"/>
              </a:solidFill>
              <a:latin typeface="+mn-lt"/>
              <a:ea typeface="+mn-ea"/>
              <a:cs typeface="+mn-cs"/>
            </a:endParaRPr>
          </a:p>
          <a:p>
            <a:pPr marL="0" indent="0" rtl="0">
              <a:buNone/>
            </a:pPr>
            <a:r>
              <a:rPr lang="en-IN" sz="1200" b="0" kern="1200" dirty="0">
                <a:solidFill>
                  <a:schemeClr val="tx1"/>
                </a:solidFill>
                <a:latin typeface="+mn-lt"/>
                <a:ea typeface="+mn-ea"/>
                <a:cs typeface="+mn-cs"/>
              </a:rPr>
              <a:t>Audience Awareness - </a:t>
            </a:r>
            <a:r>
              <a:rPr lang="en-IN" sz="1200" kern="1200" dirty="0">
                <a:solidFill>
                  <a:schemeClr val="tx1"/>
                </a:solidFill>
                <a:effectLst/>
                <a:latin typeface="+mn-lt"/>
                <a:ea typeface="+mn-ea"/>
                <a:cs typeface="+mn-cs"/>
              </a:rPr>
              <a:t>Tailor communication to the audience’s level of technical expertise. The actuarial head would be familiar with technicalities and hence can use the technical terms and jargons with him. However, other parties from VC firm may not have very high technical expertise and hence, communication need to be simplified for them. Also, be mindful of the potential for misunderstanding, and clarify any complex or ambiguous points.</a:t>
            </a:r>
          </a:p>
          <a:p>
            <a:pPr marL="0" indent="0" rtl="0">
              <a:buNone/>
            </a:pPr>
            <a:endParaRPr lang="en-IN" sz="1200" b="0" kern="1200" dirty="0">
              <a:solidFill>
                <a:schemeClr val="tx1"/>
              </a:solidFill>
              <a:latin typeface="+mn-lt"/>
              <a:ea typeface="+mn-ea"/>
              <a:cs typeface="+mn-cs"/>
            </a:endParaRPr>
          </a:p>
          <a:p>
            <a:pPr lvl="0"/>
            <a:r>
              <a:rPr lang="en-IN" sz="1200" b="0" dirty="0"/>
              <a:t>Actionable Advice -  </a:t>
            </a:r>
            <a:r>
              <a:rPr lang="en-IN" sz="1200" kern="1200" dirty="0">
                <a:solidFill>
                  <a:schemeClr val="tx1"/>
                </a:solidFill>
                <a:effectLst/>
                <a:latin typeface="+mn-lt"/>
                <a:ea typeface="+mn-ea"/>
                <a:cs typeface="+mn-cs"/>
              </a:rPr>
              <a:t>Provide recommendations or next steps when applicable, helping stakeholders to understand how to act based on the findings. When appropriate, suggest solutions or considerations for mitigating risks or addressing issues identified in the work.</a:t>
            </a:r>
            <a:endParaRPr lang="en-IN" sz="1200" b="0" kern="1200" dirty="0">
              <a:solidFill>
                <a:schemeClr val="tx1"/>
              </a:solidFill>
              <a:latin typeface="+mn-lt"/>
              <a:ea typeface="+mn-ea"/>
              <a:cs typeface="+mn-cs"/>
            </a:endParaRPr>
          </a:p>
          <a:p>
            <a:pPr marL="0" indent="0" rtl="0">
              <a:buNone/>
            </a:pPr>
            <a:endParaRPr lang="en-IN" sz="1200" b="0" kern="1200" dirty="0">
              <a:solidFill>
                <a:schemeClr val="tx1"/>
              </a:solidFill>
              <a:latin typeface="+mn-lt"/>
              <a:ea typeface="+mn-ea"/>
              <a:cs typeface="+mn-cs"/>
            </a:endParaRPr>
          </a:p>
          <a:p>
            <a:pPr lvl="0"/>
            <a:r>
              <a:rPr lang="en-IN" sz="1200" b="0" kern="1200" dirty="0">
                <a:solidFill>
                  <a:schemeClr val="tx1"/>
                </a:solidFill>
                <a:latin typeface="+mn-lt"/>
                <a:ea typeface="+mn-ea"/>
                <a:cs typeface="+mn-cs"/>
              </a:rPr>
              <a:t>Honesty and Integrity – </a:t>
            </a:r>
            <a:r>
              <a:rPr lang="en-IN" sz="1200" kern="1200" dirty="0">
                <a:solidFill>
                  <a:schemeClr val="tx1"/>
                </a:solidFill>
                <a:effectLst/>
                <a:latin typeface="+mn-lt"/>
                <a:ea typeface="+mn-ea"/>
                <a:cs typeface="+mn-cs"/>
              </a:rPr>
              <a:t>Ensure that the communication is accurate and does not mislead or omit significant information. Provide an honest assessment of the findings, even if the results are </a:t>
            </a:r>
            <a:r>
              <a:rPr lang="en-IN" sz="1200" kern="1200" dirty="0" err="1">
                <a:solidFill>
                  <a:schemeClr val="tx1"/>
                </a:solidFill>
                <a:effectLst/>
                <a:latin typeface="+mn-lt"/>
                <a:ea typeface="+mn-ea"/>
                <a:cs typeface="+mn-cs"/>
              </a:rPr>
              <a:t>unfavorable</a:t>
            </a:r>
            <a:r>
              <a:rPr lang="en-IN" sz="1200" kern="1200" dirty="0">
                <a:solidFill>
                  <a:schemeClr val="tx1"/>
                </a:solidFill>
                <a:effectLst/>
                <a:latin typeface="+mn-lt"/>
                <a:ea typeface="+mn-ea"/>
                <a:cs typeface="+mn-cs"/>
              </a:rPr>
              <a:t> or involve risks. Avoid bias and conflicts of interest in presenting results.</a:t>
            </a:r>
          </a:p>
          <a:p>
            <a:pPr lvl="0"/>
            <a:endParaRPr lang="en-IN" sz="1200" kern="1200" dirty="0">
              <a:solidFill>
                <a:schemeClr val="tx1"/>
              </a:solidFill>
              <a:effectLst/>
              <a:latin typeface="+mn-lt"/>
              <a:ea typeface="+mn-ea"/>
              <a:cs typeface="+mn-cs"/>
            </a:endParaRPr>
          </a:p>
          <a:p>
            <a:pPr lvl="0"/>
            <a:r>
              <a:rPr lang="en-IN" sz="1200" kern="1200" dirty="0">
                <a:solidFill>
                  <a:schemeClr val="tx1"/>
                </a:solidFill>
                <a:effectLst/>
                <a:latin typeface="+mn-lt"/>
                <a:ea typeface="+mn-ea"/>
                <a:cs typeface="+mn-cs"/>
              </a:rPr>
              <a:t>Confidentiality and Ethics - Be aware of confidentiality and ensure that sensitive information is handled appropriately. Adhere to ethical guidelines, particularly when communicating results or analysis that may affect stakeholders' decisions or financial interests.</a:t>
            </a:r>
          </a:p>
          <a:p>
            <a:pPr lvl="0"/>
            <a:endParaRPr lang="en-IN" sz="1200" kern="1200" dirty="0">
              <a:solidFill>
                <a:schemeClr val="tx1"/>
              </a:solidFill>
              <a:effectLst/>
              <a:latin typeface="+mn-lt"/>
              <a:ea typeface="+mn-ea"/>
              <a:cs typeface="+mn-cs"/>
            </a:endParaRPr>
          </a:p>
          <a:p>
            <a:pPr lvl="0"/>
            <a:r>
              <a:rPr lang="en-IN" sz="1200" kern="1200" dirty="0">
                <a:solidFill>
                  <a:schemeClr val="tx1"/>
                </a:solidFill>
                <a:effectLst/>
                <a:latin typeface="+mn-lt"/>
                <a:ea typeface="+mn-ea"/>
                <a:cs typeface="+mn-cs"/>
              </a:rPr>
              <a:t>Form – Need to consider whether the communication would be oral or written. Here, senior actuary will use both the forms. All the findings can be documented in a report that will be shared with head actuary and have a meeting to explain the results and discuss the findings. The report can also be shared with the VC firm if required.</a:t>
            </a:r>
          </a:p>
          <a:p>
            <a:pPr lvl="0"/>
            <a:endParaRPr lang="en-IN" sz="1200" kern="1200" dirty="0">
              <a:solidFill>
                <a:schemeClr val="tx1"/>
              </a:solidFill>
              <a:effectLst/>
              <a:latin typeface="+mn-lt"/>
              <a:ea typeface="+mn-ea"/>
              <a:cs typeface="+mn-cs"/>
            </a:endParaRPr>
          </a:p>
          <a:p>
            <a:pPr lvl="0"/>
            <a:r>
              <a:rPr lang="en-IN" sz="1200" kern="1200" dirty="0">
                <a:solidFill>
                  <a:schemeClr val="tx1"/>
                </a:solidFill>
                <a:effectLst/>
                <a:latin typeface="+mn-lt"/>
                <a:ea typeface="+mn-ea"/>
                <a:cs typeface="+mn-cs"/>
              </a:rPr>
              <a:t>Professionalism - Communicate in a professional and respectful manner, maintaining a tone that reflects the seriousness of the work.</a:t>
            </a:r>
          </a:p>
          <a:p>
            <a:pPr lvl="0"/>
            <a:r>
              <a:rPr lang="en-IN" sz="1200" kern="1200" dirty="0">
                <a:solidFill>
                  <a:schemeClr val="tx1"/>
                </a:solidFill>
                <a:effectLst/>
                <a:latin typeface="+mn-lt"/>
                <a:ea typeface="+mn-ea"/>
                <a:cs typeface="+mn-cs"/>
              </a:rPr>
              <a:t>Be courteous, especially when delivering </a:t>
            </a:r>
            <a:r>
              <a:rPr lang="en-IN" sz="1200" kern="1200" dirty="0" err="1">
                <a:solidFill>
                  <a:schemeClr val="tx1"/>
                </a:solidFill>
                <a:effectLst/>
                <a:latin typeface="+mn-lt"/>
                <a:ea typeface="+mn-ea"/>
                <a:cs typeface="+mn-cs"/>
              </a:rPr>
              <a:t>unfavorable</a:t>
            </a:r>
            <a:r>
              <a:rPr lang="en-IN" sz="1200" kern="1200" dirty="0">
                <a:solidFill>
                  <a:schemeClr val="tx1"/>
                </a:solidFill>
                <a:effectLst/>
                <a:latin typeface="+mn-lt"/>
                <a:ea typeface="+mn-ea"/>
                <a:cs typeface="+mn-cs"/>
              </a:rPr>
              <a:t> results or challenging information.</a:t>
            </a:r>
          </a:p>
          <a:p>
            <a:pPr lvl="0"/>
            <a:r>
              <a:rPr lang="en-IN" sz="1200" kern="1200" dirty="0">
                <a:solidFill>
                  <a:schemeClr val="tx1"/>
                </a:solidFill>
                <a:effectLst/>
                <a:latin typeface="+mn-lt"/>
                <a:ea typeface="+mn-ea"/>
                <a:cs typeface="+mn-cs"/>
              </a:rPr>
              <a:t>Avoid exaggerating or understating findings—ensure the tone reflects the objective, fact-based nature of actuarial work.</a:t>
            </a:r>
          </a:p>
          <a:p>
            <a:pPr lvl="0"/>
            <a:endParaRPr lang="en-IN" sz="1200" kern="1200" dirty="0">
              <a:solidFill>
                <a:schemeClr val="tx1"/>
              </a:solidFill>
              <a:effectLst/>
              <a:latin typeface="+mn-lt"/>
              <a:ea typeface="+mn-ea"/>
              <a:cs typeface="+mn-cs"/>
            </a:endParaRPr>
          </a:p>
          <a:p>
            <a:pPr lvl="0"/>
            <a:r>
              <a:rPr lang="en-IN" sz="1200" kern="1200" dirty="0">
                <a:solidFill>
                  <a:schemeClr val="tx1"/>
                </a:solidFill>
                <a:effectLst/>
                <a:latin typeface="+mn-lt"/>
                <a:ea typeface="+mn-ea"/>
                <a:cs typeface="+mn-cs"/>
              </a:rPr>
              <a:t>Key Message - Identify and highlight key messages, especially in executive summaries or high-level communications. Provide a succinct summary of the results and recommendations for decision-makers, ensuring they can quickly grasp the main points. Ensure that important findings or risks are emphasized to avoid them being overlooked.</a:t>
            </a:r>
          </a:p>
          <a:p>
            <a:pPr lvl="0"/>
            <a:endParaRPr lang="en-IN" sz="1200" kern="1200" dirty="0">
              <a:solidFill>
                <a:schemeClr val="tx1"/>
              </a:solidFill>
              <a:effectLst/>
              <a:latin typeface="+mn-lt"/>
              <a:ea typeface="+mn-ea"/>
              <a:cs typeface="+mn-cs"/>
            </a:endParaRPr>
          </a:p>
          <a:p>
            <a:pPr marL="0" indent="0" rtl="0">
              <a:buNone/>
            </a:pPr>
            <a:endParaRPr lang="en-IN" sz="1200" b="0" kern="1200" dirty="0">
              <a:solidFill>
                <a:schemeClr val="tx1"/>
              </a:solidFill>
              <a:latin typeface="+mn-lt"/>
              <a:ea typeface="+mn-ea"/>
              <a:cs typeface="+mn-cs"/>
            </a:endParaRPr>
          </a:p>
          <a:p>
            <a:pPr marL="0" indent="0" rtl="0">
              <a:buNone/>
            </a:pPr>
            <a:endParaRPr lang="en-IN" sz="1200" dirty="0">
              <a:latin typeface="+mj-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4117108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089253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indent="0" rtl="0">
              <a:buNone/>
            </a:pPr>
            <a:endParaRPr lang="en-IN" sz="1200" dirty="0">
              <a:latin typeface="+mj-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585117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indent="0" rtl="0">
              <a:buNone/>
            </a:pPr>
            <a:endParaRPr lang="en-IN" sz="1200" dirty="0">
              <a:latin typeface="+mj-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726096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a:bodyPr>
          <a:lstStyle/>
          <a:p>
            <a:pPr marL="0" indent="0" rtl="0">
              <a:buNone/>
            </a:pPr>
            <a:r>
              <a:rPr lang="en-GB" dirty="0"/>
              <a:t>In conclusion, it is crucial to uphold professional actuarial standards, maintain transparency, and act with integrity, even when faced with pressure.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t>Revisit business projections – medical inflation, recent regulatory changes, legal mandates, pandemic type event, changes in taxation, change in approach/requirement</a:t>
            </a:r>
          </a:p>
          <a:p>
            <a:r>
              <a:rPr lang="en-GB" sz="1200" dirty="0"/>
              <a:t>While it is understandable that the Actuarial Head may be concerned about the client’s satisfaction, senior Actuary must maintain his/her commitment to actuarial professionalism. </a:t>
            </a:r>
          </a:p>
          <a:p>
            <a:endParaRPr lang="en-GB" sz="1200" dirty="0"/>
          </a:p>
          <a:p>
            <a:r>
              <a:rPr lang="en-GB" sz="1200" dirty="0"/>
              <a:t>The senior Actuary’s analysis indicate that the reserves and prudence margin are in line with expectation. The </a:t>
            </a:r>
            <a:r>
              <a:rPr lang="en-IN" sz="1200" dirty="0"/>
              <a:t>peer reviewer also has not given any major findings on the technical provisions of the company and the accounts are expected to have been audited as well</a:t>
            </a:r>
            <a:r>
              <a:rPr lang="en-GB" sz="1200" dirty="0"/>
              <a:t>. All this information suggests that reserves are unlikely to be understated.</a:t>
            </a:r>
          </a:p>
          <a:p>
            <a:endParaRPr lang="en-GB" sz="1200" dirty="0"/>
          </a:p>
          <a:p>
            <a:r>
              <a:rPr lang="en-GB" sz="1200" dirty="0"/>
              <a:t>Further, it is also important to understand the venture capital firm’s reason for increasing the reserves. The venture capital’s inclination to increase the reserves can also be driven by factors other than just influencing transaction value (such as possible events of higher future claims which are not captured in existing reserves). </a:t>
            </a:r>
          </a:p>
          <a:p>
            <a:endParaRPr lang="en-GB" sz="1200" dirty="0"/>
          </a:p>
          <a:p>
            <a:r>
              <a:rPr lang="en-GB" sz="1200" dirty="0"/>
              <a:t>Hence, the senior actuary should stand by his/her findings and, unless evidences suggest otherwise, should propose to not increase the reserves. However, the senior Actuary can also offer to explore alternative solutions (such as additional reserves) to reflect any factors which are currently not getting allowed in reserves or anywhere else and are expected impact the true and fair value of the company. </a:t>
            </a:r>
            <a:endParaRPr lang="en-IN"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Discuss conclusion with Head Actuary – can discuss similar scenarios from the past</a:t>
            </a:r>
          </a:p>
          <a:p>
            <a:pPr marL="0" indent="0" rtl="0">
              <a:buNone/>
            </a:pPr>
            <a:endParaRPr lang="en-IN" sz="1200" dirty="0">
              <a:latin typeface="+mj-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181477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609958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en-US" sz="1200" i="1" kern="0" dirty="0">
              <a:solidFill>
                <a:schemeClr val="tx1"/>
              </a:solidFill>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en-US" sz="1200" i="1" kern="0" dirty="0">
              <a:solidFill>
                <a:schemeClr val="tx1"/>
              </a:solidFill>
            </a:endParaRPr>
          </a:p>
          <a:p>
            <a:pPr marL="628650" lvl="1" indent="-171450">
              <a:buFont typeface="Arial" panose="020B0604020202020204" pitchFamily="34" charset="0"/>
              <a:buChar char="•"/>
            </a:pPr>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048424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935328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6</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81463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7</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78803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IN" b="1" dirty="0"/>
              <a:t>Please use</a:t>
            </a:r>
            <a:r>
              <a:rPr lang="en-IN" b="1" baseline="0" dirty="0"/>
              <a:t> </a:t>
            </a:r>
            <a:r>
              <a:rPr lang="en-IN" b="1" baseline="0" dirty="0" err="1"/>
              <a:t>colors</a:t>
            </a:r>
            <a:r>
              <a:rPr lang="en-IN" b="1" baseline="0" dirty="0"/>
              <a:t> from the base slide like the blue and grey already used in the template.</a:t>
            </a:r>
            <a:endParaRPr lang="en-IN" b="1" dirty="0"/>
          </a:p>
          <a:p>
            <a:pPr marL="228600" indent="-228600">
              <a:buAutoNum type="arabicPeriod"/>
            </a:pPr>
            <a:r>
              <a:rPr lang="en-IN" dirty="0"/>
              <a:t>Venture Capital Firm: Would want lower transaction value through higher reserves; which will led to lower payment</a:t>
            </a:r>
          </a:p>
          <a:p>
            <a:pPr marL="228600" indent="-228600">
              <a:buAutoNum type="arabicPeriod"/>
            </a:pPr>
            <a:r>
              <a:rPr lang="en-IN" dirty="0"/>
              <a:t>Consulting Firm: would try to keep good relationship with Venture capital firm so that more future DD project could be sourced, Maintain reputation,</a:t>
            </a:r>
            <a:r>
              <a:rPr lang="en-IN" baseline="0" dirty="0"/>
              <a:t> work as per professional conduct and standards</a:t>
            </a:r>
            <a:r>
              <a:rPr lang="en-IN" dirty="0"/>
              <a:t>. </a:t>
            </a:r>
          </a:p>
          <a:p>
            <a:pPr marL="228600" indent="-228600">
              <a:buAutoNum type="arabicPeriod"/>
            </a:pPr>
            <a:r>
              <a:rPr lang="en-IN" dirty="0"/>
              <a:t>Health ins.: would want to keep higher transaction value so that company valuation increases and shareholders get benefit from that</a:t>
            </a:r>
          </a:p>
          <a:p>
            <a:pPr marL="228600" indent="-228600">
              <a:buAutoNum type="arabicPeriod"/>
            </a:pPr>
            <a:r>
              <a:rPr lang="en-IN" dirty="0"/>
              <a:t>Regulator: would want the transaction at arms length price for fair and efficient market.</a:t>
            </a:r>
          </a:p>
          <a:p>
            <a:pPr marL="228600" indent="-228600">
              <a:buAutoNum type="arabicPeriod"/>
            </a:pPr>
            <a:r>
              <a:rPr lang="en-IN" dirty="0"/>
              <a:t>Policyholder: A lower transaction value would reduce policyholder confidence in company that company is not following good practise.  </a:t>
            </a:r>
          </a:p>
          <a:p>
            <a:pPr marL="228600" indent="-228600">
              <a:buAutoNum type="arabicPeriod"/>
            </a:pPr>
            <a:r>
              <a:rPr lang="en-IN" dirty="0"/>
              <a:t>Auditors: Similar to Policyholder for target company; however, for auditors of Venture capital firm, under/over value of transaction will not properly record goodwill or capital reserves in balance sheet which would not be a fair reporting from Audit point of view.</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802341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28600" indent="-228600">
              <a:buAutoNum type="arabicPeriod"/>
            </a:pPr>
            <a:r>
              <a:rPr lang="en-IN" dirty="0"/>
              <a:t>Analyse purpose: discuss with VC firm their objective of acquisition, target holding period etc.</a:t>
            </a:r>
          </a:p>
          <a:p>
            <a:pPr marL="228600" indent="-228600">
              <a:buAutoNum type="arabicPeriod"/>
            </a:pPr>
            <a:r>
              <a:rPr lang="en-IN" dirty="0"/>
              <a:t>Pre-analysis of business: By Public disclosers, publicly available news, exchange disclosures etc.</a:t>
            </a:r>
          </a:p>
          <a:p>
            <a:pPr marL="228600" indent="-228600">
              <a:buAutoNum type="arabicPeriod"/>
            </a:pPr>
            <a:r>
              <a:rPr lang="en-IN" dirty="0"/>
              <a:t>Registration, capital structure, transfer of shares and Amalgamation of Insurer Regulation 2024.</a:t>
            </a:r>
          </a:p>
          <a:p>
            <a:pPr marL="228600" indent="-228600">
              <a:buAutoNum type="arabicPeriod"/>
            </a:pPr>
            <a:r>
              <a:rPr lang="en-IN" dirty="0"/>
              <a:t>&gt;=25% acquisition is considered as promotor &amp; less than 25% as investor. Promotor can invest only in one life, one GI, one health and one RI company.</a:t>
            </a:r>
          </a:p>
          <a:p>
            <a:pPr marL="228600" indent="-228600">
              <a:buAutoNum type="arabicPeriod"/>
            </a:pPr>
            <a:r>
              <a:rPr lang="en-IN" dirty="0"/>
              <a:t>Promotor need to submit an undertaking to infuse capital to meet Solvency or business requirement , if any, in future.</a:t>
            </a:r>
          </a:p>
          <a:p>
            <a:pPr marL="228600" indent="-228600">
              <a:buAutoNum type="arabicPeriod"/>
            </a:pPr>
            <a:r>
              <a:rPr lang="en-IN" dirty="0"/>
              <a:t>Acquisition of more than 5% of paid up capital would require in a FY would require prior approval of Regulator.</a:t>
            </a:r>
          </a:p>
          <a:p>
            <a:pPr marL="228600" indent="-228600">
              <a:buAutoNum type="arabicPeriod"/>
            </a:pPr>
            <a:r>
              <a:rPr lang="en-IN" dirty="0"/>
              <a:t>Regulator would do a due diligence before granting approval for transfer for share</a:t>
            </a:r>
          </a:p>
          <a:p>
            <a:pPr marL="228600" indent="-228600">
              <a:buAutoNum type="arabicPeriod"/>
            </a:pPr>
            <a:r>
              <a:rPr lang="en-IN" dirty="0"/>
              <a:t>If listed company, then SEBI ICDR guidelines need to be considered.</a:t>
            </a:r>
          </a:p>
          <a:p>
            <a:pPr marL="228600" indent="-228600">
              <a:buAutoNum type="arabicPeriod"/>
            </a:pPr>
            <a:r>
              <a:rPr lang="en-IN" dirty="0"/>
              <a:t>If its stake purchase from existing shareholder it may not bring any new capital, if its new then it will bring in capital in the co.</a:t>
            </a:r>
          </a:p>
          <a:p>
            <a:pPr marL="228600" indent="-228600">
              <a:buAutoNum type="arabicPeriod"/>
            </a:pPr>
            <a:r>
              <a:rPr lang="en-IN" sz="1200" b="1" i="0" kern="1200" dirty="0">
                <a:solidFill>
                  <a:schemeClr val="tx1"/>
                </a:solidFill>
                <a:effectLst/>
                <a:latin typeface="+mn-lt"/>
                <a:ea typeface="+mn-ea"/>
                <a:cs typeface="+mn-cs"/>
              </a:rPr>
              <a:t>Please refer these regulations : </a:t>
            </a:r>
            <a:r>
              <a:rPr lang="en-IN" sz="1200" b="0" i="0" kern="1200" dirty="0">
                <a:solidFill>
                  <a:schemeClr val="tx1"/>
                </a:solidFill>
                <a:effectLst/>
                <a:latin typeface="+mn-lt"/>
                <a:ea typeface="+mn-ea"/>
                <a:cs typeface="+mn-cs"/>
              </a:rPr>
              <a:t>Transfer of shares of insurance co. - IRDA/F&amp;A/CIR/TRSH/195/07/2020  (</a:t>
            </a:r>
            <a:r>
              <a:rPr lang="en-IN" dirty="0"/>
              <a:t>https://irdai.gov.in/document-detail?documentId=395057#:~:text=(i)%20Where%20the%20transfer%20of,Insurance%20Act%2C%201938%20read%20with)</a:t>
            </a:r>
          </a:p>
          <a:p>
            <a:pPr marL="228600" indent="-228600">
              <a:buAutoNum type="arabicPeriod"/>
            </a:pPr>
            <a:r>
              <a:rPr lang="en-IN" dirty="0"/>
              <a:t>https://irdai.gov.in/document-detail?documentId=4591837</a:t>
            </a:r>
          </a:p>
          <a:p>
            <a:pPr marL="228600" indent="-228600">
              <a:buAutoNum type="arabicPeriod"/>
            </a:pPr>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783421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13762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dirty="0"/>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dirty="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dirty="0"/>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rebuchet MS" panose="020B0603020202020204" pitchFamily="34" charset="0"/>
              </a:defRPr>
            </a:lvl1pPr>
          </a:lstStyle>
          <a:p>
            <a:pPr>
              <a:defRPr/>
            </a:pPr>
            <a:endParaRPr lang="en-GB" dirty="0"/>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rebuchet MS" panose="020B0603020202020204" pitchFamily="34" charset="0"/>
              </a:defRPr>
            </a:lvl1pPr>
          </a:lstStyle>
          <a:p>
            <a:pPr>
              <a:defRPr/>
            </a:pPr>
            <a:endParaRPr lang="en-GB" dirty="0"/>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rebuchet MS" panose="020B0603020202020204" pitchFamily="34" charset="0"/>
              </a:defRPr>
            </a:lvl1pPr>
          </a:lstStyle>
          <a:p>
            <a:pPr>
              <a:defRPr/>
            </a:pPr>
            <a:fld id="{B118C919-524D-4AE6-802D-F6FBC61D86FD}" type="slidenum">
              <a:rPr lang="en-GB" smtClean="0"/>
              <a:pPr>
                <a:defRPr/>
              </a:pPr>
              <a:t>‹#›</a:t>
            </a:fld>
            <a:endParaRPr lang="en-GB"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72" r:id="rId7"/>
  </p:sldLayoutIdLst>
  <p:transition/>
  <p:hf hdr="0" dt="0"/>
  <p:txStyles>
    <p:titleStyle>
      <a:lvl1pPr algn="ctr" rtl="0" eaLnBrk="0" fontAlgn="base" hangingPunct="0">
        <a:spcBef>
          <a:spcPct val="0"/>
        </a:spcBef>
        <a:spcAft>
          <a:spcPct val="0"/>
        </a:spcAft>
        <a:defRPr sz="4400">
          <a:solidFill>
            <a:schemeClr val="tx2"/>
          </a:solidFill>
          <a:latin typeface="Trebuchet MS" panose="020B0603020202020204" pitchFamily="34" charset="0"/>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image" Target="../media/image4.jpg"/><Relationship Id="rId7" Type="http://schemas.openxmlformats.org/officeDocument/2006/relationships/diagramLayout" Target="../diagrams/layout8.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Data" Target="../diagrams/data8.xml"/><Relationship Id="rId5" Type="http://schemas.openxmlformats.org/officeDocument/2006/relationships/image" Target="../media/image6.png"/><Relationship Id="rId10" Type="http://schemas.microsoft.com/office/2007/relationships/diagramDrawing" Target="../diagrams/drawing8.xml"/><Relationship Id="rId4" Type="http://schemas.openxmlformats.org/officeDocument/2006/relationships/image" Target="../media/image5.png"/><Relationship Id="rId9" Type="http://schemas.openxmlformats.org/officeDocument/2006/relationships/diagramColors" Target="../diagrams/colors8.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4.jpg"/><Relationship Id="rId7" Type="http://schemas.openxmlformats.org/officeDocument/2006/relationships/diagramLayout" Target="../diagrams/layout9.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Data" Target="../diagrams/data9.xml"/><Relationship Id="rId5" Type="http://schemas.openxmlformats.org/officeDocument/2006/relationships/image" Target="../media/image6.png"/><Relationship Id="rId10" Type="http://schemas.microsoft.com/office/2007/relationships/diagramDrawing" Target="../diagrams/drawing9.xml"/><Relationship Id="rId4" Type="http://schemas.openxmlformats.org/officeDocument/2006/relationships/image" Target="../media/image5.png"/><Relationship Id="rId9" Type="http://schemas.openxmlformats.org/officeDocument/2006/relationships/diagramColors" Target="../diagrams/colors9.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10.xml"/><Relationship Id="rId3" Type="http://schemas.openxmlformats.org/officeDocument/2006/relationships/image" Target="../media/image4.jpg"/><Relationship Id="rId7" Type="http://schemas.openxmlformats.org/officeDocument/2006/relationships/diagramLayout" Target="../diagrams/layout10.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Data" Target="../diagrams/data10.xml"/><Relationship Id="rId5" Type="http://schemas.openxmlformats.org/officeDocument/2006/relationships/image" Target="../media/image6.png"/><Relationship Id="rId10" Type="http://schemas.microsoft.com/office/2007/relationships/diagramDrawing" Target="../diagrams/drawing10.xml"/><Relationship Id="rId4" Type="http://schemas.openxmlformats.org/officeDocument/2006/relationships/image" Target="../media/image5.png"/><Relationship Id="rId9" Type="http://schemas.openxmlformats.org/officeDocument/2006/relationships/diagramColors" Target="../diagrams/colors10.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11.xml"/><Relationship Id="rId3" Type="http://schemas.openxmlformats.org/officeDocument/2006/relationships/image" Target="../media/image4.jpg"/><Relationship Id="rId7" Type="http://schemas.openxmlformats.org/officeDocument/2006/relationships/diagramLayout" Target="../diagrams/layout1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Data" Target="../diagrams/data11.xml"/><Relationship Id="rId5" Type="http://schemas.openxmlformats.org/officeDocument/2006/relationships/image" Target="../media/image6.png"/><Relationship Id="rId10" Type="http://schemas.microsoft.com/office/2007/relationships/diagramDrawing" Target="../diagrams/drawing11.xml"/><Relationship Id="rId4" Type="http://schemas.openxmlformats.org/officeDocument/2006/relationships/image" Target="../media/image5.png"/><Relationship Id="rId9" Type="http://schemas.openxmlformats.org/officeDocument/2006/relationships/diagramColors" Target="../diagrams/colors11.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12.xml"/><Relationship Id="rId3" Type="http://schemas.openxmlformats.org/officeDocument/2006/relationships/image" Target="../media/image4.jpg"/><Relationship Id="rId7" Type="http://schemas.openxmlformats.org/officeDocument/2006/relationships/diagramLayout" Target="../diagrams/layout12.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Data" Target="../diagrams/data12.xml"/><Relationship Id="rId5" Type="http://schemas.openxmlformats.org/officeDocument/2006/relationships/image" Target="../media/image6.png"/><Relationship Id="rId10" Type="http://schemas.microsoft.com/office/2007/relationships/diagramDrawing" Target="../diagrams/drawing12.xml"/><Relationship Id="rId4" Type="http://schemas.openxmlformats.org/officeDocument/2006/relationships/image" Target="../media/image5.png"/><Relationship Id="rId9" Type="http://schemas.openxmlformats.org/officeDocument/2006/relationships/diagramColors" Target="../diagrams/colors12.xml"/></Relationships>
</file>

<file path=ppt/slides/_rels/slide15.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0.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13.xml"/><Relationship Id="rId3" Type="http://schemas.openxmlformats.org/officeDocument/2006/relationships/image" Target="../media/image4.jpg"/><Relationship Id="rId7" Type="http://schemas.openxmlformats.org/officeDocument/2006/relationships/diagramLayout" Target="../diagrams/layout1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Data" Target="../diagrams/data13.xml"/><Relationship Id="rId5" Type="http://schemas.openxmlformats.org/officeDocument/2006/relationships/image" Target="../media/image6.png"/><Relationship Id="rId10" Type="http://schemas.microsoft.com/office/2007/relationships/diagramDrawing" Target="../diagrams/drawing13.xml"/><Relationship Id="rId4" Type="http://schemas.openxmlformats.org/officeDocument/2006/relationships/image" Target="../media/image5.png"/><Relationship Id="rId9" Type="http://schemas.openxmlformats.org/officeDocument/2006/relationships/diagramColors" Target="../diagrams/colors13.xml"/></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14.xml"/><Relationship Id="rId3" Type="http://schemas.openxmlformats.org/officeDocument/2006/relationships/image" Target="../media/image4.jpg"/><Relationship Id="rId7" Type="http://schemas.openxmlformats.org/officeDocument/2006/relationships/diagramLayout" Target="../diagrams/layout14.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Data" Target="../diagrams/data14.xml"/><Relationship Id="rId5" Type="http://schemas.openxmlformats.org/officeDocument/2006/relationships/image" Target="../media/image6.png"/><Relationship Id="rId10" Type="http://schemas.microsoft.com/office/2007/relationships/diagramDrawing" Target="../diagrams/drawing14.xml"/><Relationship Id="rId4" Type="http://schemas.openxmlformats.org/officeDocument/2006/relationships/image" Target="../media/image5.png"/><Relationship Id="rId9" Type="http://schemas.openxmlformats.org/officeDocument/2006/relationships/diagramColors" Target="../diagrams/colors14.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4.jpg"/><Relationship Id="rId7" Type="http://schemas.openxmlformats.org/officeDocument/2006/relationships/diagramLayout" Target="../diagrams/layout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6.png"/><Relationship Id="rId10" Type="http://schemas.microsoft.com/office/2007/relationships/diagramDrawing" Target="../diagrams/drawing1.xml"/><Relationship Id="rId4" Type="http://schemas.openxmlformats.org/officeDocument/2006/relationships/image" Target="../media/image5.png"/><Relationship Id="rId9" Type="http://schemas.openxmlformats.org/officeDocument/2006/relationships/diagramColors" Target="../diagrams/colors1.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4.jpg"/><Relationship Id="rId7" Type="http://schemas.openxmlformats.org/officeDocument/2006/relationships/diagramLayout" Target="../diagrams/layout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Data" Target="../diagrams/data2.xml"/><Relationship Id="rId5" Type="http://schemas.openxmlformats.org/officeDocument/2006/relationships/image" Target="../media/image6.png"/><Relationship Id="rId10" Type="http://schemas.microsoft.com/office/2007/relationships/diagramDrawing" Target="../diagrams/drawing2.xml"/><Relationship Id="rId4" Type="http://schemas.openxmlformats.org/officeDocument/2006/relationships/image" Target="../media/image5.png"/><Relationship Id="rId9" Type="http://schemas.openxmlformats.org/officeDocument/2006/relationships/diagramColors" Target="../diagrams/colors2.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4.jpg"/><Relationship Id="rId7" Type="http://schemas.openxmlformats.org/officeDocument/2006/relationships/diagramLayout" Target="../diagrams/layout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Data" Target="../diagrams/data3.xml"/><Relationship Id="rId5" Type="http://schemas.openxmlformats.org/officeDocument/2006/relationships/image" Target="../media/image6.png"/><Relationship Id="rId10" Type="http://schemas.microsoft.com/office/2007/relationships/diagramDrawing" Target="../diagrams/drawing3.xml"/><Relationship Id="rId4" Type="http://schemas.openxmlformats.org/officeDocument/2006/relationships/image" Target="../media/image5.png"/><Relationship Id="rId9" Type="http://schemas.openxmlformats.org/officeDocument/2006/relationships/diagramColors" Target="../diagrams/colors3.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4.jpg"/><Relationship Id="rId7" Type="http://schemas.openxmlformats.org/officeDocument/2006/relationships/diagramLayout" Target="../diagrams/layout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Data" Target="../diagrams/data4.xml"/><Relationship Id="rId5" Type="http://schemas.openxmlformats.org/officeDocument/2006/relationships/image" Target="../media/image6.png"/><Relationship Id="rId10" Type="http://schemas.microsoft.com/office/2007/relationships/diagramDrawing" Target="../diagrams/drawing4.xml"/><Relationship Id="rId4" Type="http://schemas.openxmlformats.org/officeDocument/2006/relationships/image" Target="../media/image5.png"/><Relationship Id="rId9" Type="http://schemas.openxmlformats.org/officeDocument/2006/relationships/diagramColors" Target="../diagrams/colors4.xml"/></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image" Target="../media/image4.jpg"/><Relationship Id="rId7" Type="http://schemas.openxmlformats.org/officeDocument/2006/relationships/diagramLayout" Target="../diagrams/layout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Data" Target="../diagrams/data5.xml"/><Relationship Id="rId5" Type="http://schemas.openxmlformats.org/officeDocument/2006/relationships/image" Target="../media/image6.png"/><Relationship Id="rId10" Type="http://schemas.microsoft.com/office/2007/relationships/diagramDrawing" Target="../diagrams/drawing5.xml"/><Relationship Id="rId4" Type="http://schemas.openxmlformats.org/officeDocument/2006/relationships/image" Target="../media/image5.png"/><Relationship Id="rId9" Type="http://schemas.openxmlformats.org/officeDocument/2006/relationships/diagramColors" Target="../diagrams/colors5.xml"/></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image" Target="../media/image4.jpg"/><Relationship Id="rId7" Type="http://schemas.openxmlformats.org/officeDocument/2006/relationships/diagramLayout" Target="../diagrams/layout6.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Data" Target="../diagrams/data6.xml"/><Relationship Id="rId5" Type="http://schemas.openxmlformats.org/officeDocument/2006/relationships/image" Target="../media/image6.png"/><Relationship Id="rId10" Type="http://schemas.microsoft.com/office/2007/relationships/diagramDrawing" Target="../diagrams/drawing6.xml"/><Relationship Id="rId4" Type="http://schemas.openxmlformats.org/officeDocument/2006/relationships/image" Target="../media/image5.png"/><Relationship Id="rId9" Type="http://schemas.openxmlformats.org/officeDocument/2006/relationships/diagramColors" Target="../diagrams/colors6.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7.xml"/><Relationship Id="rId3" Type="http://schemas.openxmlformats.org/officeDocument/2006/relationships/image" Target="../media/image4.jpg"/><Relationship Id="rId7" Type="http://schemas.openxmlformats.org/officeDocument/2006/relationships/diagramLayout" Target="../diagrams/layout7.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Data" Target="../diagrams/data7.xml"/><Relationship Id="rId5" Type="http://schemas.openxmlformats.org/officeDocument/2006/relationships/image" Target="../media/image6.png"/><Relationship Id="rId10" Type="http://schemas.microsoft.com/office/2007/relationships/diagramDrawing" Target="../diagrams/drawing7.xml"/><Relationship Id="rId4" Type="http://schemas.openxmlformats.org/officeDocument/2006/relationships/image" Target="../media/image5.png"/><Relationship Id="rId9" Type="http://schemas.openxmlformats.org/officeDocument/2006/relationships/diagramColors" Target="../diagrams/colors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4" name="Rectangle 150"/>
          <p:cNvSpPr txBox="1">
            <a:spLocks noChangeArrowheads="1"/>
          </p:cNvSpPr>
          <p:nvPr/>
        </p:nvSpPr>
        <p:spPr>
          <a:xfrm>
            <a:off x="838200" y="2019370"/>
            <a:ext cx="10591800" cy="1028629"/>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sz="2400" b="1" kern="0" dirty="0" err="1">
                <a:solidFill>
                  <a:schemeClr val="bg1"/>
                </a:solidFill>
                <a:latin typeface="Trebuchet MS" panose="020B0603020202020204" pitchFamily="34" charset="0"/>
              </a:rPr>
              <a:t>Integrity</a:t>
            </a:r>
            <a:r>
              <a:rPr lang="es-UY" altLang="en-US" sz="2400" b="1" kern="0" dirty="0">
                <a:solidFill>
                  <a:schemeClr val="bg1"/>
                </a:solidFill>
                <a:latin typeface="Trebuchet MS" panose="020B0603020202020204" pitchFamily="34" charset="0"/>
              </a:rPr>
              <a:t> vs. </a:t>
            </a:r>
            <a:r>
              <a:rPr lang="es-UY" altLang="en-US" sz="2400" b="1" kern="0" dirty="0" err="1">
                <a:solidFill>
                  <a:schemeClr val="bg1"/>
                </a:solidFill>
                <a:latin typeface="Trebuchet MS" panose="020B0603020202020204" pitchFamily="34" charset="0"/>
              </a:rPr>
              <a:t>Influence</a:t>
            </a:r>
            <a:r>
              <a:rPr lang="es-UY" altLang="en-US" sz="2400" b="1" kern="0" dirty="0">
                <a:solidFill>
                  <a:schemeClr val="bg1"/>
                </a:solidFill>
                <a:latin typeface="Trebuchet MS" panose="020B0603020202020204" pitchFamily="34" charset="0"/>
              </a:rPr>
              <a:t>: A Senior </a:t>
            </a:r>
            <a:r>
              <a:rPr lang="es-UY" altLang="en-US" sz="2400" b="1" kern="0" dirty="0" err="1">
                <a:solidFill>
                  <a:schemeClr val="bg1"/>
                </a:solidFill>
                <a:latin typeface="Trebuchet MS" panose="020B0603020202020204" pitchFamily="34" charset="0"/>
              </a:rPr>
              <a:t>Actuary’s</a:t>
            </a:r>
            <a:r>
              <a:rPr lang="es-UY" altLang="en-US" sz="2400" b="1" kern="0" dirty="0">
                <a:solidFill>
                  <a:schemeClr val="bg1"/>
                </a:solidFill>
                <a:latin typeface="Trebuchet MS" panose="020B0603020202020204" pitchFamily="34" charset="0"/>
              </a:rPr>
              <a:t> Guide </a:t>
            </a:r>
            <a:r>
              <a:rPr lang="es-UY" altLang="en-US" sz="2400" b="1" kern="0" dirty="0" err="1">
                <a:solidFill>
                  <a:schemeClr val="bg1"/>
                </a:solidFill>
                <a:latin typeface="Trebuchet MS" panose="020B0603020202020204" pitchFamily="34" charset="0"/>
              </a:rPr>
              <a:t>to</a:t>
            </a:r>
            <a:r>
              <a:rPr lang="es-UY" altLang="en-US" sz="2400" b="1" kern="0" dirty="0">
                <a:solidFill>
                  <a:schemeClr val="bg1"/>
                </a:solidFill>
                <a:latin typeface="Trebuchet MS" panose="020B0603020202020204" pitchFamily="34" charset="0"/>
              </a:rPr>
              <a:t> </a:t>
            </a:r>
            <a:r>
              <a:rPr lang="es-UY" altLang="en-US" sz="2400" b="1" kern="0" dirty="0" err="1">
                <a:solidFill>
                  <a:schemeClr val="bg1"/>
                </a:solidFill>
                <a:latin typeface="Trebuchet MS" panose="020B0603020202020204" pitchFamily="34" charset="0"/>
              </a:rPr>
              <a:t>Ethical</a:t>
            </a:r>
            <a:r>
              <a:rPr lang="es-UY" altLang="en-US" sz="2400" b="1" kern="0" dirty="0">
                <a:solidFill>
                  <a:schemeClr val="bg1"/>
                </a:solidFill>
                <a:latin typeface="Trebuchet MS" panose="020B0603020202020204" pitchFamily="34" charset="0"/>
              </a:rPr>
              <a:t> </a:t>
            </a:r>
            <a:r>
              <a:rPr lang="es-UY" altLang="en-US" sz="2400" b="1" kern="0" dirty="0" err="1">
                <a:solidFill>
                  <a:schemeClr val="bg1"/>
                </a:solidFill>
                <a:latin typeface="Trebuchet MS" panose="020B0603020202020204" pitchFamily="34" charset="0"/>
              </a:rPr>
              <a:t>Decision-Making</a:t>
            </a:r>
            <a:endParaRPr lang="es-ES" altLang="en-US" sz="2400" b="1" kern="0" dirty="0">
              <a:solidFill>
                <a:schemeClr val="bg1"/>
              </a:solidFill>
              <a:latin typeface="Trebuchet MS" panose="020B0603020202020204" pitchFamily="34" charset="0"/>
            </a:endParaRPr>
          </a:p>
        </p:txBody>
      </p:sp>
      <p:sp>
        <p:nvSpPr>
          <p:cNvPr id="5" name="Rectangle 168"/>
          <p:cNvSpPr>
            <a:spLocks noChangeArrowheads="1"/>
          </p:cNvSpPr>
          <p:nvPr/>
        </p:nvSpPr>
        <p:spPr bwMode="auto">
          <a:xfrm>
            <a:off x="152400" y="3467243"/>
            <a:ext cx="51847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altLang="en-US" sz="1800" b="1" dirty="0">
                <a:solidFill>
                  <a:schemeClr val="tx1"/>
                </a:solidFill>
                <a:latin typeface="Trebuchet MS" panose="020B0603020202020204" pitchFamily="34" charset="0"/>
              </a:rPr>
              <a:t>Presented By : </a:t>
            </a:r>
          </a:p>
          <a:p>
            <a:pPr algn="l"/>
            <a:r>
              <a:rPr lang="en-US" altLang="en-US" sz="1800" b="1" dirty="0">
                <a:solidFill>
                  <a:schemeClr val="tx1"/>
                </a:solidFill>
                <a:latin typeface="Trebuchet MS" panose="020B0603020202020204" pitchFamily="34" charset="0"/>
              </a:rPr>
              <a:t>1. Mukesh Kewalramani</a:t>
            </a:r>
          </a:p>
          <a:p>
            <a:pPr algn="l"/>
            <a:r>
              <a:rPr lang="en-US" altLang="en-US" sz="1800" b="1" dirty="0">
                <a:solidFill>
                  <a:schemeClr val="tx1"/>
                </a:solidFill>
                <a:latin typeface="Trebuchet MS" panose="020B0603020202020204" pitchFamily="34" charset="0"/>
              </a:rPr>
              <a:t>2. Shrikant Vyas</a:t>
            </a:r>
          </a:p>
          <a:p>
            <a:pPr algn="l"/>
            <a:r>
              <a:rPr lang="en-US" altLang="en-US" sz="1800" b="1" dirty="0">
                <a:solidFill>
                  <a:schemeClr val="tx1"/>
                </a:solidFill>
                <a:latin typeface="Trebuchet MS" panose="020B0603020202020204" pitchFamily="34" charset="0"/>
              </a:rPr>
              <a:t>3. Sanjay Kanha</a:t>
            </a:r>
          </a:p>
          <a:p>
            <a:pPr algn="l"/>
            <a:r>
              <a:rPr lang="en-US" altLang="en-US" sz="1800" b="1" dirty="0">
                <a:solidFill>
                  <a:schemeClr val="tx1"/>
                </a:solidFill>
                <a:latin typeface="Trebuchet MS" panose="020B0603020202020204" pitchFamily="34" charset="0"/>
              </a:rPr>
              <a:t>4. Sunit Kolabkar</a:t>
            </a:r>
            <a:endParaRPr lang="es-ES" altLang="en-US" sz="1800" b="1" dirty="0">
              <a:solidFill>
                <a:schemeClr val="tx1"/>
              </a:solidFill>
              <a:latin typeface="Trebuchet MS" panose="020B0603020202020204" pitchFamily="34" charset="0"/>
            </a:endParaRPr>
          </a:p>
        </p:txBody>
      </p:sp>
      <p:sp>
        <p:nvSpPr>
          <p:cNvPr id="6" name="Rectangle 150"/>
          <p:cNvSpPr txBox="1">
            <a:spLocks noChangeArrowheads="1"/>
          </p:cNvSpPr>
          <p:nvPr/>
        </p:nvSpPr>
        <p:spPr>
          <a:xfrm>
            <a:off x="838200" y="533400"/>
            <a:ext cx="9197975" cy="9144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sz="3600" b="1" kern="0" dirty="0">
                <a:solidFill>
                  <a:schemeClr val="bg1"/>
                </a:solidFill>
                <a:latin typeface="Trebuchet MS" panose="020B0603020202020204" pitchFamily="34" charset="0"/>
              </a:rPr>
              <a:t>42nd India </a:t>
            </a:r>
            <a:r>
              <a:rPr lang="es-UY" altLang="en-US" sz="3600" b="1" kern="0" dirty="0" err="1">
                <a:solidFill>
                  <a:schemeClr val="bg1"/>
                </a:solidFill>
                <a:latin typeface="Trebuchet MS" panose="020B0603020202020204" pitchFamily="34" charset="0"/>
              </a:rPr>
              <a:t>Fellowship</a:t>
            </a:r>
            <a:r>
              <a:rPr lang="es-UY" altLang="en-US" sz="3600" b="1" kern="0" dirty="0">
                <a:solidFill>
                  <a:schemeClr val="bg1"/>
                </a:solidFill>
                <a:latin typeface="Trebuchet MS" panose="020B0603020202020204" pitchFamily="34" charset="0"/>
              </a:rPr>
              <a:t> </a:t>
            </a:r>
            <a:r>
              <a:rPr lang="es-UY" altLang="en-US" sz="3600" b="1" kern="0" dirty="0" err="1">
                <a:solidFill>
                  <a:schemeClr val="bg1"/>
                </a:solidFill>
                <a:latin typeface="Trebuchet MS" panose="020B0603020202020204" pitchFamily="34" charset="0"/>
              </a:rPr>
              <a:t>Seminar</a:t>
            </a:r>
            <a:endParaRPr lang="es-UY" altLang="en-US" sz="2500" b="1" kern="0" dirty="0">
              <a:solidFill>
                <a:schemeClr val="bg1"/>
              </a:solidFill>
              <a:latin typeface="Trebuchet MS" panose="020B0603020202020204" pitchFamily="34" charset="0"/>
            </a:endParaRPr>
          </a:p>
          <a:p>
            <a:pPr algn="l"/>
            <a:r>
              <a:rPr lang="es-UY" altLang="en-US" sz="2500" b="1" kern="0" dirty="0">
                <a:solidFill>
                  <a:schemeClr val="bg1"/>
                </a:solidFill>
                <a:latin typeface="Trebuchet MS" panose="020B0603020202020204" pitchFamily="34" charset="0"/>
              </a:rPr>
              <a:t>Date:16th </a:t>
            </a:r>
            <a:r>
              <a:rPr lang="es-UY" altLang="en-US" sz="2500" b="1" kern="0" dirty="0" err="1">
                <a:solidFill>
                  <a:schemeClr val="bg1"/>
                </a:solidFill>
                <a:latin typeface="Trebuchet MS" panose="020B0603020202020204" pitchFamily="34" charset="0"/>
              </a:rPr>
              <a:t>December</a:t>
            </a:r>
            <a:r>
              <a:rPr lang="es-UY" altLang="en-US" sz="2500" b="1" kern="0" dirty="0">
                <a:solidFill>
                  <a:schemeClr val="bg1"/>
                </a:solidFill>
                <a:latin typeface="Trebuchet MS" panose="020B0603020202020204" pitchFamily="34" charset="0"/>
              </a:rPr>
              <a:t> 2024</a:t>
            </a:r>
            <a:endParaRPr lang="es-ES" altLang="en-US" sz="2500" b="1" kern="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9144000" cy="52749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Actuarial Due Diligence Process</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2400" i="1" kern="0" dirty="0">
                <a:solidFill>
                  <a:srgbClr val="000000"/>
                </a:solidFill>
                <a:latin typeface="Trebuchet MS" panose="020B0603020202020204" pitchFamily="34" charset="0"/>
              </a:rPr>
              <a:t>Review of Data</a:t>
            </a:r>
            <a:endParaRPr kumimoji="0" lang="en-US" altLang="en-US" sz="24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graphicFrame>
        <p:nvGraphicFramePr>
          <p:cNvPr id="11" name="Diagram 10">
            <a:extLst>
              <a:ext uri="{FF2B5EF4-FFF2-40B4-BE49-F238E27FC236}">
                <a16:creationId xmlns:a16="http://schemas.microsoft.com/office/drawing/2014/main" id="{6FA11B2E-E713-07AB-5E4C-FFA68BA2B6D7}"/>
              </a:ext>
            </a:extLst>
          </p:cNvPr>
          <p:cNvGraphicFramePr/>
          <p:nvPr>
            <p:extLst>
              <p:ext uri="{D42A27DB-BD31-4B8C-83A1-F6EECF244321}">
                <p14:modId xmlns:p14="http://schemas.microsoft.com/office/powerpoint/2010/main" val="3589726157"/>
              </p:ext>
            </p:extLst>
          </p:nvPr>
        </p:nvGraphicFramePr>
        <p:xfrm>
          <a:off x="2057400" y="1531899"/>
          <a:ext cx="9105900" cy="4800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TextBox 2">
            <a:extLst>
              <a:ext uri="{FF2B5EF4-FFF2-40B4-BE49-F238E27FC236}">
                <a16:creationId xmlns:a16="http://schemas.microsoft.com/office/drawing/2014/main" id="{5093B634-0E0F-BECA-BF5E-68111337AC03}"/>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10</a:t>
            </a:r>
          </a:p>
        </p:txBody>
      </p:sp>
    </p:spTree>
    <p:extLst>
      <p:ext uri="{BB962C8B-B14F-4D97-AF65-F5344CB8AC3E}">
        <p14:creationId xmlns:p14="http://schemas.microsoft.com/office/powerpoint/2010/main" val="826154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graphicFrame>
        <p:nvGraphicFramePr>
          <p:cNvPr id="12" name="Diagram 11">
            <a:extLst>
              <a:ext uri="{FF2B5EF4-FFF2-40B4-BE49-F238E27FC236}">
                <a16:creationId xmlns:a16="http://schemas.microsoft.com/office/drawing/2014/main" id="{7E6A6AF4-EA70-A4D1-1D1D-962BC8AA4128}"/>
              </a:ext>
            </a:extLst>
          </p:cNvPr>
          <p:cNvGraphicFramePr/>
          <p:nvPr>
            <p:extLst>
              <p:ext uri="{D42A27DB-BD31-4B8C-83A1-F6EECF244321}">
                <p14:modId xmlns:p14="http://schemas.microsoft.com/office/powerpoint/2010/main" val="2039669610"/>
              </p:ext>
            </p:extLst>
          </p:nvPr>
        </p:nvGraphicFramePr>
        <p:xfrm>
          <a:off x="2048435" y="1559048"/>
          <a:ext cx="8763000" cy="317385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a:extLst>
              <a:ext uri="{FF2B5EF4-FFF2-40B4-BE49-F238E27FC236}">
                <a16:creationId xmlns:a16="http://schemas.microsoft.com/office/drawing/2014/main" id="{79013403-604A-EA5A-14F3-A5294F1F7500}"/>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11</a:t>
            </a:r>
          </a:p>
        </p:txBody>
      </p:sp>
      <p:sp>
        <p:nvSpPr>
          <p:cNvPr id="7" name="Rectangle 2">
            <a:extLst>
              <a:ext uri="{FF2B5EF4-FFF2-40B4-BE49-F238E27FC236}">
                <a16:creationId xmlns:a16="http://schemas.microsoft.com/office/drawing/2014/main" id="{EC980655-C5B8-BD65-4FFC-E3D2997350DE}"/>
              </a:ext>
            </a:extLst>
          </p:cNvPr>
          <p:cNvSpPr txBox="1">
            <a:spLocks noChangeArrowheads="1"/>
          </p:cNvSpPr>
          <p:nvPr/>
        </p:nvSpPr>
        <p:spPr>
          <a:xfrm>
            <a:off x="1752600" y="463109"/>
            <a:ext cx="9144000" cy="52749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Actuarial Due Diligence Process</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2400" i="1" kern="0" dirty="0">
                <a:solidFill>
                  <a:srgbClr val="000000"/>
                </a:solidFill>
                <a:latin typeface="Trebuchet MS" panose="020B0603020202020204" pitchFamily="34" charset="0"/>
              </a:rPr>
              <a:t>Review of Data</a:t>
            </a:r>
            <a:endParaRPr kumimoji="0" lang="en-US" altLang="en-US" sz="24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352743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graphicFrame>
        <p:nvGraphicFramePr>
          <p:cNvPr id="4" name="Diagram 3">
            <a:extLst>
              <a:ext uri="{FF2B5EF4-FFF2-40B4-BE49-F238E27FC236}">
                <a16:creationId xmlns:a16="http://schemas.microsoft.com/office/drawing/2014/main" id="{CA95D80D-1D6C-2E74-1BBA-B1FC9FA28D77}"/>
              </a:ext>
            </a:extLst>
          </p:cNvPr>
          <p:cNvGraphicFramePr/>
          <p:nvPr>
            <p:extLst>
              <p:ext uri="{D42A27DB-BD31-4B8C-83A1-F6EECF244321}">
                <p14:modId xmlns:p14="http://schemas.microsoft.com/office/powerpoint/2010/main" val="2206680873"/>
              </p:ext>
            </p:extLst>
          </p:nvPr>
        </p:nvGraphicFramePr>
        <p:xfrm>
          <a:off x="2048435" y="1531899"/>
          <a:ext cx="9220200" cy="4800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TextBox 6">
            <a:extLst>
              <a:ext uri="{FF2B5EF4-FFF2-40B4-BE49-F238E27FC236}">
                <a16:creationId xmlns:a16="http://schemas.microsoft.com/office/drawing/2014/main" id="{00BD897B-D6C4-9FC3-74C5-0CA287B508B6}"/>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12</a:t>
            </a:r>
          </a:p>
        </p:txBody>
      </p:sp>
      <p:sp>
        <p:nvSpPr>
          <p:cNvPr id="8" name="Rectangle 2">
            <a:extLst>
              <a:ext uri="{FF2B5EF4-FFF2-40B4-BE49-F238E27FC236}">
                <a16:creationId xmlns:a16="http://schemas.microsoft.com/office/drawing/2014/main" id="{DF8B8383-BDDC-92AD-C247-6913DF513294}"/>
              </a:ext>
            </a:extLst>
          </p:cNvPr>
          <p:cNvSpPr txBox="1">
            <a:spLocks noChangeArrowheads="1"/>
          </p:cNvSpPr>
          <p:nvPr/>
        </p:nvSpPr>
        <p:spPr>
          <a:xfrm>
            <a:off x="1752600" y="463109"/>
            <a:ext cx="9144000" cy="52749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Actuarial Due Diligence Process</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2400" i="1" kern="0" dirty="0">
                <a:solidFill>
                  <a:srgbClr val="000000"/>
                </a:solidFill>
                <a:latin typeface="Trebuchet MS" panose="020B0603020202020204" pitchFamily="34" charset="0"/>
              </a:rPr>
              <a:t>Assumption and Methodology</a:t>
            </a:r>
            <a:endParaRPr kumimoji="0" lang="en-US" altLang="en-US" sz="24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528664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graphicFrame>
        <p:nvGraphicFramePr>
          <p:cNvPr id="12" name="Diagram 11">
            <a:extLst>
              <a:ext uri="{FF2B5EF4-FFF2-40B4-BE49-F238E27FC236}">
                <a16:creationId xmlns:a16="http://schemas.microsoft.com/office/drawing/2014/main" id="{7E6A6AF4-EA70-A4D1-1D1D-962BC8AA4128}"/>
              </a:ext>
            </a:extLst>
          </p:cNvPr>
          <p:cNvGraphicFramePr/>
          <p:nvPr>
            <p:extLst>
              <p:ext uri="{D42A27DB-BD31-4B8C-83A1-F6EECF244321}">
                <p14:modId xmlns:p14="http://schemas.microsoft.com/office/powerpoint/2010/main" val="2179292897"/>
              </p:ext>
            </p:extLst>
          </p:nvPr>
        </p:nvGraphicFramePr>
        <p:xfrm>
          <a:off x="1981200" y="1523653"/>
          <a:ext cx="8915400" cy="317385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a:extLst>
              <a:ext uri="{FF2B5EF4-FFF2-40B4-BE49-F238E27FC236}">
                <a16:creationId xmlns:a16="http://schemas.microsoft.com/office/drawing/2014/main" id="{B5711044-8C7A-C762-F683-DF2B5A380896}"/>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13</a:t>
            </a:r>
          </a:p>
        </p:txBody>
      </p:sp>
      <p:sp>
        <p:nvSpPr>
          <p:cNvPr id="7" name="Rectangle 2">
            <a:extLst>
              <a:ext uri="{FF2B5EF4-FFF2-40B4-BE49-F238E27FC236}">
                <a16:creationId xmlns:a16="http://schemas.microsoft.com/office/drawing/2014/main" id="{F03BA112-3477-495C-0517-EBFF1073A66E}"/>
              </a:ext>
            </a:extLst>
          </p:cNvPr>
          <p:cNvSpPr txBox="1">
            <a:spLocks noChangeArrowheads="1"/>
          </p:cNvSpPr>
          <p:nvPr/>
        </p:nvSpPr>
        <p:spPr>
          <a:xfrm>
            <a:off x="1752600" y="463109"/>
            <a:ext cx="9144000" cy="52749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Actuarial Due Diligence Process</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2400" i="1" kern="0" dirty="0">
                <a:solidFill>
                  <a:srgbClr val="000000"/>
                </a:solidFill>
                <a:latin typeface="Trebuchet MS" panose="020B0603020202020204" pitchFamily="34" charset="0"/>
              </a:rPr>
              <a:t>Assumption and Methodology</a:t>
            </a:r>
            <a:endParaRPr kumimoji="0" lang="en-US" altLang="en-US" sz="24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336988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graphicFrame>
        <p:nvGraphicFramePr>
          <p:cNvPr id="4" name="Diagram 3">
            <a:extLst>
              <a:ext uri="{FF2B5EF4-FFF2-40B4-BE49-F238E27FC236}">
                <a16:creationId xmlns:a16="http://schemas.microsoft.com/office/drawing/2014/main" id="{CA95D80D-1D6C-2E74-1BBA-B1FC9FA28D77}"/>
              </a:ext>
            </a:extLst>
          </p:cNvPr>
          <p:cNvGraphicFramePr/>
          <p:nvPr>
            <p:extLst>
              <p:ext uri="{D42A27DB-BD31-4B8C-83A1-F6EECF244321}">
                <p14:modId xmlns:p14="http://schemas.microsoft.com/office/powerpoint/2010/main" val="1724807210"/>
              </p:ext>
            </p:extLst>
          </p:nvPr>
        </p:nvGraphicFramePr>
        <p:xfrm>
          <a:off x="2030505" y="1531899"/>
          <a:ext cx="9220200" cy="4800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TextBox 6">
            <a:extLst>
              <a:ext uri="{FF2B5EF4-FFF2-40B4-BE49-F238E27FC236}">
                <a16:creationId xmlns:a16="http://schemas.microsoft.com/office/drawing/2014/main" id="{8CCD5AB7-805A-6784-1CF2-AE4EC5A90FB6}"/>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14</a:t>
            </a:r>
          </a:p>
        </p:txBody>
      </p:sp>
      <p:sp>
        <p:nvSpPr>
          <p:cNvPr id="8" name="Rectangle 2">
            <a:extLst>
              <a:ext uri="{FF2B5EF4-FFF2-40B4-BE49-F238E27FC236}">
                <a16:creationId xmlns:a16="http://schemas.microsoft.com/office/drawing/2014/main" id="{E99ED108-461D-9F21-2935-9DDAB1DB9714}"/>
              </a:ext>
            </a:extLst>
          </p:cNvPr>
          <p:cNvSpPr txBox="1">
            <a:spLocks noChangeArrowheads="1"/>
          </p:cNvSpPr>
          <p:nvPr/>
        </p:nvSpPr>
        <p:spPr>
          <a:xfrm>
            <a:off x="1752600" y="463109"/>
            <a:ext cx="9144000" cy="52749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Actuarial Due Diligence Process</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2400" i="1" kern="0" dirty="0">
                <a:solidFill>
                  <a:srgbClr val="000000"/>
                </a:solidFill>
                <a:latin typeface="Trebuchet MS" panose="020B0603020202020204" pitchFamily="34" charset="0"/>
              </a:rPr>
              <a:t>Assumption and Methodology</a:t>
            </a:r>
            <a:endParaRPr kumimoji="0" lang="en-US" altLang="en-US" sz="24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166835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Considerations and Implications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
        <p:nvSpPr>
          <p:cNvPr id="8" name="Rectangle 3">
            <a:extLst>
              <a:ext uri="{FF2B5EF4-FFF2-40B4-BE49-F238E27FC236}">
                <a16:creationId xmlns:a16="http://schemas.microsoft.com/office/drawing/2014/main" id="{D1553ADF-B343-877D-56D5-5798DF053527}"/>
              </a:ext>
            </a:extLst>
          </p:cNvPr>
          <p:cNvSpPr txBox="1">
            <a:spLocks noChangeArrowheads="1"/>
          </p:cNvSpPr>
          <p:nvPr/>
        </p:nvSpPr>
        <p:spPr>
          <a:xfrm>
            <a:off x="1828800" y="1428310"/>
            <a:ext cx="99060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IN" sz="105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cxnSp>
        <p:nvCxnSpPr>
          <p:cNvPr id="3" name="Straight Connector 2">
            <a:extLst>
              <a:ext uri="{FF2B5EF4-FFF2-40B4-BE49-F238E27FC236}">
                <a16:creationId xmlns:a16="http://schemas.microsoft.com/office/drawing/2014/main" id="{CE73835E-3332-BBED-9BCF-07705A0E1B1A}"/>
              </a:ext>
            </a:extLst>
          </p:cNvPr>
          <p:cNvCxnSpPr>
            <a:cxnSpLocks/>
          </p:cNvCxnSpPr>
          <p:nvPr/>
        </p:nvCxnSpPr>
        <p:spPr bwMode="auto">
          <a:xfrm>
            <a:off x="6781800" y="1806457"/>
            <a:ext cx="0" cy="38706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 name="Rectangle 1">
            <a:extLst>
              <a:ext uri="{FF2B5EF4-FFF2-40B4-BE49-F238E27FC236}">
                <a16:creationId xmlns:a16="http://schemas.microsoft.com/office/drawing/2014/main" id="{F1E791A3-2BB5-086D-7416-D0AC18934F2B}"/>
              </a:ext>
            </a:extLst>
          </p:cNvPr>
          <p:cNvSpPr/>
          <p:nvPr/>
        </p:nvSpPr>
        <p:spPr>
          <a:xfrm>
            <a:off x="1725204" y="1312235"/>
            <a:ext cx="10466796" cy="378147"/>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Trebuchet MS" panose="020B0603020202020204" pitchFamily="34" charset="0"/>
                <a:ea typeface="Arial Unicode MS"/>
                <a:cs typeface="Arial"/>
              </a:rPr>
              <a:t>Scenario 1 – Analysis Confirms Adequacy of Current Reserves</a:t>
            </a:r>
          </a:p>
        </p:txBody>
      </p:sp>
      <p:sp>
        <p:nvSpPr>
          <p:cNvPr id="7" name="Rectangle 6">
            <a:extLst>
              <a:ext uri="{FF2B5EF4-FFF2-40B4-BE49-F238E27FC236}">
                <a16:creationId xmlns:a16="http://schemas.microsoft.com/office/drawing/2014/main" id="{66EA9B9E-1C92-8475-2BE7-8588EC7B0C5C}"/>
              </a:ext>
            </a:extLst>
          </p:cNvPr>
          <p:cNvSpPr/>
          <p:nvPr/>
        </p:nvSpPr>
        <p:spPr>
          <a:xfrm>
            <a:off x="1725204" y="6143503"/>
            <a:ext cx="10466801" cy="450258"/>
          </a:xfrm>
          <a:prstGeom prst="rect">
            <a:avLst/>
          </a:prstGeom>
          <a:solidFill>
            <a:srgbClr val="0F5E9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Trebuchet MS" panose="020B0603020202020204" pitchFamily="34" charset="0"/>
                <a:ea typeface="Arial Unicode MS"/>
                <a:cs typeface="Arial"/>
              </a:rPr>
              <a:t>Recommended Action – </a:t>
            </a:r>
            <a:r>
              <a:rPr lang="en-GB" sz="1400" dirty="0">
                <a:solidFill>
                  <a:prstClr val="white"/>
                </a:solidFill>
                <a:latin typeface="Trebuchet MS" panose="020B0603020202020204" pitchFamily="34" charset="0"/>
                <a:ea typeface="Arial Unicode MS"/>
                <a:cs typeface="Arial"/>
              </a:rPr>
              <a:t>Maintain Current Reserves and Present Analysis to Head Actuary </a:t>
            </a:r>
            <a:endParaRPr kumimoji="0" lang="en-GB" sz="1400" b="0" i="0" u="none" strike="noStrike" kern="1200" cap="none" spc="0" normalizeH="0" baseline="0" noProof="0" dirty="0">
              <a:ln>
                <a:noFill/>
              </a:ln>
              <a:solidFill>
                <a:prstClr val="white"/>
              </a:solidFill>
              <a:effectLst/>
              <a:highlight>
                <a:srgbClr val="FF0000"/>
              </a:highlight>
              <a:uLnTx/>
              <a:uFillTx/>
              <a:latin typeface="Trebuchet MS" panose="020B0603020202020204" pitchFamily="34" charset="0"/>
              <a:ea typeface="Arial Unicode MS"/>
              <a:cs typeface="Arial"/>
            </a:endParaRPr>
          </a:p>
        </p:txBody>
      </p:sp>
      <p:sp>
        <p:nvSpPr>
          <p:cNvPr id="11" name="TextBox 10">
            <a:extLst>
              <a:ext uri="{FF2B5EF4-FFF2-40B4-BE49-F238E27FC236}">
                <a16:creationId xmlns:a16="http://schemas.microsoft.com/office/drawing/2014/main" id="{1A665164-248C-4225-24E9-FAF8EE5F83E7}"/>
              </a:ext>
            </a:extLst>
          </p:cNvPr>
          <p:cNvSpPr txBox="1"/>
          <p:nvPr/>
        </p:nvSpPr>
        <p:spPr>
          <a:xfrm>
            <a:off x="1828800" y="1732538"/>
            <a:ext cx="271630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Considerations</a:t>
            </a:r>
          </a:p>
        </p:txBody>
      </p:sp>
      <p:sp>
        <p:nvSpPr>
          <p:cNvPr id="12" name="TextBox 11">
            <a:extLst>
              <a:ext uri="{FF2B5EF4-FFF2-40B4-BE49-F238E27FC236}">
                <a16:creationId xmlns:a16="http://schemas.microsoft.com/office/drawing/2014/main" id="{81DD2F35-4192-BFDE-20D5-670D296FA60B}"/>
              </a:ext>
            </a:extLst>
          </p:cNvPr>
          <p:cNvSpPr txBox="1"/>
          <p:nvPr/>
        </p:nvSpPr>
        <p:spPr>
          <a:xfrm>
            <a:off x="6889699" y="1741691"/>
            <a:ext cx="271630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Implications</a:t>
            </a:r>
          </a:p>
        </p:txBody>
      </p:sp>
      <p:grpSp>
        <p:nvGrpSpPr>
          <p:cNvPr id="9" name="Group 8">
            <a:extLst>
              <a:ext uri="{FF2B5EF4-FFF2-40B4-BE49-F238E27FC236}">
                <a16:creationId xmlns:a16="http://schemas.microsoft.com/office/drawing/2014/main" id="{9F490253-AD99-629F-2B5C-FC44925DD9B4}"/>
              </a:ext>
            </a:extLst>
          </p:cNvPr>
          <p:cNvGrpSpPr/>
          <p:nvPr/>
        </p:nvGrpSpPr>
        <p:grpSpPr>
          <a:xfrm>
            <a:off x="1921086" y="2132648"/>
            <a:ext cx="5272337" cy="3939540"/>
            <a:chOff x="1921086" y="2132648"/>
            <a:chExt cx="5272337" cy="3939540"/>
          </a:xfrm>
        </p:grpSpPr>
        <p:sp>
          <p:nvSpPr>
            <p:cNvPr id="13" name="TextBox 12">
              <a:extLst>
                <a:ext uri="{FF2B5EF4-FFF2-40B4-BE49-F238E27FC236}">
                  <a16:creationId xmlns:a16="http://schemas.microsoft.com/office/drawing/2014/main" id="{4E0ABB36-17B3-92EF-42A6-FECAA197FC27}"/>
                </a:ext>
              </a:extLst>
            </p:cNvPr>
            <p:cNvSpPr txBox="1"/>
            <p:nvPr/>
          </p:nvSpPr>
          <p:spPr>
            <a:xfrm>
              <a:off x="2558366" y="2132648"/>
              <a:ext cx="4635057" cy="39395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Data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Accuracy, Relevancy and Recency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Methodology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Assumptions, MAD, Sensitivity and Scenario </a:t>
              </a:r>
            </a:p>
            <a:p>
              <a:pPr lvl="0">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Testing,</a:t>
              </a:r>
              <a:r>
                <a:rPr lang="en-GB" sz="1400" i="1" dirty="0">
                  <a:solidFill>
                    <a:srgbClr val="000000"/>
                  </a:solidFill>
                  <a:latin typeface="Trebuchet MS" panose="020B0603020202020204" pitchFamily="34" charset="0"/>
                </a:rPr>
                <a:t> Peer Review report </a:t>
              </a:r>
              <a:endPar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Historical Trends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Consistent Reserve Patterns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Business Strategy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Focused Growth Approach</a:t>
              </a:r>
              <a:endParaRPr kumimoji="0" lang="en-IN" sz="16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78" name="Freeform 83">
              <a:extLst>
                <a:ext uri="{FF2B5EF4-FFF2-40B4-BE49-F238E27FC236}">
                  <a16:creationId xmlns:a16="http://schemas.microsoft.com/office/drawing/2014/main" id="{D6FEB95E-8A0C-4F3C-D491-6D7DC64CEFB2}"/>
                </a:ext>
              </a:extLst>
            </p:cNvPr>
            <p:cNvSpPr>
              <a:spLocks noEditPoints="1"/>
            </p:cNvSpPr>
            <p:nvPr/>
          </p:nvSpPr>
          <p:spPr bwMode="auto">
            <a:xfrm>
              <a:off x="2043146" y="2243990"/>
              <a:ext cx="278351" cy="441680"/>
            </a:xfrm>
            <a:custGeom>
              <a:avLst/>
              <a:gdLst>
                <a:gd name="T0" fmla="*/ 64 w 72"/>
                <a:gd name="T1" fmla="*/ 104 h 128"/>
                <a:gd name="T2" fmla="*/ 72 w 72"/>
                <a:gd name="T3" fmla="*/ 100 h 128"/>
                <a:gd name="T4" fmla="*/ 72 w 72"/>
                <a:gd name="T5" fmla="*/ 112 h 128"/>
                <a:gd name="T6" fmla="*/ 36 w 72"/>
                <a:gd name="T7" fmla="*/ 128 h 128"/>
                <a:gd name="T8" fmla="*/ 0 w 72"/>
                <a:gd name="T9" fmla="*/ 112 h 128"/>
                <a:gd name="T10" fmla="*/ 0 w 72"/>
                <a:gd name="T11" fmla="*/ 100 h 128"/>
                <a:gd name="T12" fmla="*/ 8 w 72"/>
                <a:gd name="T13" fmla="*/ 104 h 128"/>
                <a:gd name="T14" fmla="*/ 9 w 72"/>
                <a:gd name="T15" fmla="*/ 104 h 128"/>
                <a:gd name="T16" fmla="*/ 14 w 72"/>
                <a:gd name="T17" fmla="*/ 105 h 128"/>
                <a:gd name="T18" fmla="*/ 36 w 72"/>
                <a:gd name="T19" fmla="*/ 108 h 128"/>
                <a:gd name="T20" fmla="*/ 58 w 72"/>
                <a:gd name="T21" fmla="*/ 105 h 128"/>
                <a:gd name="T22" fmla="*/ 63 w 72"/>
                <a:gd name="T23" fmla="*/ 104 h 128"/>
                <a:gd name="T24" fmla="*/ 64 w 72"/>
                <a:gd name="T25" fmla="*/ 104 h 128"/>
                <a:gd name="T26" fmla="*/ 36 w 72"/>
                <a:gd name="T27" fmla="*/ 52 h 128"/>
                <a:gd name="T28" fmla="*/ 8 w 72"/>
                <a:gd name="T29" fmla="*/ 48 h 128"/>
                <a:gd name="T30" fmla="*/ 0 w 72"/>
                <a:gd name="T31" fmla="*/ 44 h 128"/>
                <a:gd name="T32" fmla="*/ 0 w 72"/>
                <a:gd name="T33" fmla="*/ 60 h 128"/>
                <a:gd name="T34" fmla="*/ 8 w 72"/>
                <a:gd name="T35" fmla="*/ 67 h 128"/>
                <a:gd name="T36" fmla="*/ 36 w 72"/>
                <a:gd name="T37" fmla="*/ 72 h 128"/>
                <a:gd name="T38" fmla="*/ 64 w 72"/>
                <a:gd name="T39" fmla="*/ 67 h 128"/>
                <a:gd name="T40" fmla="*/ 72 w 72"/>
                <a:gd name="T41" fmla="*/ 60 h 128"/>
                <a:gd name="T42" fmla="*/ 72 w 72"/>
                <a:gd name="T43" fmla="*/ 44 h 128"/>
                <a:gd name="T44" fmla="*/ 64 w 72"/>
                <a:gd name="T45" fmla="*/ 48 h 128"/>
                <a:gd name="T46" fmla="*/ 36 w 72"/>
                <a:gd name="T47" fmla="*/ 52 h 128"/>
                <a:gd name="T48" fmla="*/ 36 w 72"/>
                <a:gd name="T49" fmla="*/ 80 h 128"/>
                <a:gd name="T50" fmla="*/ 8 w 72"/>
                <a:gd name="T51" fmla="*/ 76 h 128"/>
                <a:gd name="T52" fmla="*/ 0 w 72"/>
                <a:gd name="T53" fmla="*/ 72 h 128"/>
                <a:gd name="T54" fmla="*/ 0 w 72"/>
                <a:gd name="T55" fmla="*/ 88 h 128"/>
                <a:gd name="T56" fmla="*/ 8 w 72"/>
                <a:gd name="T57" fmla="*/ 95 h 128"/>
                <a:gd name="T58" fmla="*/ 36 w 72"/>
                <a:gd name="T59" fmla="*/ 100 h 128"/>
                <a:gd name="T60" fmla="*/ 64 w 72"/>
                <a:gd name="T61" fmla="*/ 95 h 128"/>
                <a:gd name="T62" fmla="*/ 72 w 72"/>
                <a:gd name="T63" fmla="*/ 88 h 128"/>
                <a:gd name="T64" fmla="*/ 72 w 72"/>
                <a:gd name="T65" fmla="*/ 72 h 128"/>
                <a:gd name="T66" fmla="*/ 64 w 72"/>
                <a:gd name="T67" fmla="*/ 76 h 128"/>
                <a:gd name="T68" fmla="*/ 36 w 72"/>
                <a:gd name="T69" fmla="*/ 80 h 128"/>
                <a:gd name="T70" fmla="*/ 36 w 72"/>
                <a:gd name="T71" fmla="*/ 0 h 128"/>
                <a:gd name="T72" fmla="*/ 0 w 72"/>
                <a:gd name="T73" fmla="*/ 16 h 128"/>
                <a:gd name="T74" fmla="*/ 0 w 72"/>
                <a:gd name="T75" fmla="*/ 32 h 128"/>
                <a:gd name="T76" fmla="*/ 8 w 72"/>
                <a:gd name="T77" fmla="*/ 39 h 128"/>
                <a:gd name="T78" fmla="*/ 36 w 72"/>
                <a:gd name="T79" fmla="*/ 44 h 128"/>
                <a:gd name="T80" fmla="*/ 64 w 72"/>
                <a:gd name="T81" fmla="*/ 39 h 128"/>
                <a:gd name="T82" fmla="*/ 72 w 72"/>
                <a:gd name="T83" fmla="*/ 32 h 128"/>
                <a:gd name="T84" fmla="*/ 72 w 72"/>
                <a:gd name="T85" fmla="*/ 16 h 128"/>
                <a:gd name="T86" fmla="*/ 36 w 72"/>
                <a:gd name="T8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128">
                  <a:moveTo>
                    <a:pt x="64" y="104"/>
                  </a:moveTo>
                  <a:cubicBezTo>
                    <a:pt x="67" y="103"/>
                    <a:pt x="70" y="101"/>
                    <a:pt x="72" y="100"/>
                  </a:cubicBezTo>
                  <a:cubicBezTo>
                    <a:pt x="72" y="112"/>
                    <a:pt x="72" y="112"/>
                    <a:pt x="72" y="112"/>
                  </a:cubicBezTo>
                  <a:cubicBezTo>
                    <a:pt x="72" y="123"/>
                    <a:pt x="54" y="128"/>
                    <a:pt x="36" y="128"/>
                  </a:cubicBezTo>
                  <a:cubicBezTo>
                    <a:pt x="18" y="128"/>
                    <a:pt x="0" y="123"/>
                    <a:pt x="0" y="112"/>
                  </a:cubicBezTo>
                  <a:cubicBezTo>
                    <a:pt x="0" y="100"/>
                    <a:pt x="0" y="100"/>
                    <a:pt x="0" y="100"/>
                  </a:cubicBezTo>
                  <a:cubicBezTo>
                    <a:pt x="2" y="101"/>
                    <a:pt x="5" y="103"/>
                    <a:pt x="8" y="104"/>
                  </a:cubicBezTo>
                  <a:cubicBezTo>
                    <a:pt x="8" y="104"/>
                    <a:pt x="9" y="104"/>
                    <a:pt x="9" y="104"/>
                  </a:cubicBezTo>
                  <a:cubicBezTo>
                    <a:pt x="11" y="105"/>
                    <a:pt x="12" y="105"/>
                    <a:pt x="14" y="105"/>
                  </a:cubicBezTo>
                  <a:cubicBezTo>
                    <a:pt x="21" y="107"/>
                    <a:pt x="28" y="108"/>
                    <a:pt x="36" y="108"/>
                  </a:cubicBezTo>
                  <a:cubicBezTo>
                    <a:pt x="44" y="108"/>
                    <a:pt x="51" y="107"/>
                    <a:pt x="58" y="105"/>
                  </a:cubicBezTo>
                  <a:cubicBezTo>
                    <a:pt x="60" y="105"/>
                    <a:pt x="61" y="105"/>
                    <a:pt x="63" y="104"/>
                  </a:cubicBezTo>
                  <a:cubicBezTo>
                    <a:pt x="63" y="104"/>
                    <a:pt x="64" y="104"/>
                    <a:pt x="64" y="104"/>
                  </a:cubicBezTo>
                  <a:close/>
                  <a:moveTo>
                    <a:pt x="36" y="52"/>
                  </a:moveTo>
                  <a:cubicBezTo>
                    <a:pt x="26" y="52"/>
                    <a:pt x="16" y="50"/>
                    <a:pt x="8" y="48"/>
                  </a:cubicBezTo>
                  <a:cubicBezTo>
                    <a:pt x="5" y="47"/>
                    <a:pt x="2" y="45"/>
                    <a:pt x="0" y="44"/>
                  </a:cubicBezTo>
                  <a:cubicBezTo>
                    <a:pt x="0" y="60"/>
                    <a:pt x="0" y="60"/>
                    <a:pt x="0" y="60"/>
                  </a:cubicBezTo>
                  <a:cubicBezTo>
                    <a:pt x="0" y="62"/>
                    <a:pt x="3" y="65"/>
                    <a:pt x="8" y="67"/>
                  </a:cubicBezTo>
                  <a:cubicBezTo>
                    <a:pt x="14" y="70"/>
                    <a:pt x="24" y="72"/>
                    <a:pt x="36" y="72"/>
                  </a:cubicBezTo>
                  <a:cubicBezTo>
                    <a:pt x="48" y="72"/>
                    <a:pt x="58" y="70"/>
                    <a:pt x="64" y="67"/>
                  </a:cubicBezTo>
                  <a:cubicBezTo>
                    <a:pt x="69" y="65"/>
                    <a:pt x="72" y="62"/>
                    <a:pt x="72" y="60"/>
                  </a:cubicBezTo>
                  <a:cubicBezTo>
                    <a:pt x="72" y="44"/>
                    <a:pt x="72" y="44"/>
                    <a:pt x="72" y="44"/>
                  </a:cubicBezTo>
                  <a:cubicBezTo>
                    <a:pt x="70" y="45"/>
                    <a:pt x="67" y="47"/>
                    <a:pt x="64" y="48"/>
                  </a:cubicBezTo>
                  <a:cubicBezTo>
                    <a:pt x="56" y="50"/>
                    <a:pt x="46" y="52"/>
                    <a:pt x="36" y="52"/>
                  </a:cubicBezTo>
                  <a:close/>
                  <a:moveTo>
                    <a:pt x="36" y="80"/>
                  </a:moveTo>
                  <a:cubicBezTo>
                    <a:pt x="26" y="80"/>
                    <a:pt x="16" y="78"/>
                    <a:pt x="8" y="76"/>
                  </a:cubicBezTo>
                  <a:cubicBezTo>
                    <a:pt x="5" y="75"/>
                    <a:pt x="2" y="73"/>
                    <a:pt x="0" y="72"/>
                  </a:cubicBezTo>
                  <a:cubicBezTo>
                    <a:pt x="0" y="88"/>
                    <a:pt x="0" y="88"/>
                    <a:pt x="0" y="88"/>
                  </a:cubicBezTo>
                  <a:cubicBezTo>
                    <a:pt x="0" y="90"/>
                    <a:pt x="3" y="93"/>
                    <a:pt x="8" y="95"/>
                  </a:cubicBezTo>
                  <a:cubicBezTo>
                    <a:pt x="14" y="98"/>
                    <a:pt x="24" y="100"/>
                    <a:pt x="36" y="100"/>
                  </a:cubicBezTo>
                  <a:cubicBezTo>
                    <a:pt x="48" y="100"/>
                    <a:pt x="58" y="98"/>
                    <a:pt x="64" y="95"/>
                  </a:cubicBezTo>
                  <a:cubicBezTo>
                    <a:pt x="69" y="93"/>
                    <a:pt x="72" y="90"/>
                    <a:pt x="72" y="88"/>
                  </a:cubicBezTo>
                  <a:cubicBezTo>
                    <a:pt x="72" y="72"/>
                    <a:pt x="72" y="72"/>
                    <a:pt x="72" y="72"/>
                  </a:cubicBezTo>
                  <a:cubicBezTo>
                    <a:pt x="70" y="73"/>
                    <a:pt x="67" y="75"/>
                    <a:pt x="64" y="76"/>
                  </a:cubicBezTo>
                  <a:cubicBezTo>
                    <a:pt x="56" y="78"/>
                    <a:pt x="46" y="80"/>
                    <a:pt x="36" y="80"/>
                  </a:cubicBezTo>
                  <a:close/>
                  <a:moveTo>
                    <a:pt x="36" y="0"/>
                  </a:moveTo>
                  <a:cubicBezTo>
                    <a:pt x="18" y="0"/>
                    <a:pt x="0" y="5"/>
                    <a:pt x="0" y="16"/>
                  </a:cubicBezTo>
                  <a:cubicBezTo>
                    <a:pt x="0" y="32"/>
                    <a:pt x="0" y="32"/>
                    <a:pt x="0" y="32"/>
                  </a:cubicBezTo>
                  <a:cubicBezTo>
                    <a:pt x="0" y="34"/>
                    <a:pt x="3" y="37"/>
                    <a:pt x="8" y="39"/>
                  </a:cubicBezTo>
                  <a:cubicBezTo>
                    <a:pt x="14" y="42"/>
                    <a:pt x="24" y="44"/>
                    <a:pt x="36" y="44"/>
                  </a:cubicBezTo>
                  <a:cubicBezTo>
                    <a:pt x="48" y="44"/>
                    <a:pt x="58" y="42"/>
                    <a:pt x="64" y="39"/>
                  </a:cubicBezTo>
                  <a:cubicBezTo>
                    <a:pt x="69" y="37"/>
                    <a:pt x="72" y="34"/>
                    <a:pt x="72" y="32"/>
                  </a:cubicBezTo>
                  <a:cubicBezTo>
                    <a:pt x="72" y="16"/>
                    <a:pt x="72" y="16"/>
                    <a:pt x="72" y="16"/>
                  </a:cubicBezTo>
                  <a:cubicBezTo>
                    <a:pt x="72" y="5"/>
                    <a:pt x="54" y="0"/>
                    <a:pt x="36" y="0"/>
                  </a:cubicBezTo>
                  <a:close/>
                </a:path>
              </a:pathLst>
            </a:custGeom>
            <a:solidFill>
              <a:srgbClr val="0F5E9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nvGrpSpPr>
            <p:cNvPr id="79" name="Group 78">
              <a:extLst>
                <a:ext uri="{FF2B5EF4-FFF2-40B4-BE49-F238E27FC236}">
                  <a16:creationId xmlns:a16="http://schemas.microsoft.com/office/drawing/2014/main" id="{B2E5FD32-7A7B-411D-D232-D983F2103E51}"/>
                </a:ext>
              </a:extLst>
            </p:cNvPr>
            <p:cNvGrpSpPr/>
            <p:nvPr/>
          </p:nvGrpSpPr>
          <p:grpSpPr>
            <a:xfrm>
              <a:off x="1921086" y="3150187"/>
              <a:ext cx="561300" cy="432000"/>
              <a:chOff x="1558834" y="1585984"/>
              <a:chExt cx="561300" cy="432000"/>
            </a:xfrm>
            <a:solidFill>
              <a:srgbClr val="0F5E99"/>
            </a:solidFill>
          </p:grpSpPr>
          <p:grpSp>
            <p:nvGrpSpPr>
              <p:cNvPr id="80" name="Group 79">
                <a:extLst>
                  <a:ext uri="{FF2B5EF4-FFF2-40B4-BE49-F238E27FC236}">
                    <a16:creationId xmlns:a16="http://schemas.microsoft.com/office/drawing/2014/main" id="{28E156DD-C3D5-418C-A262-FB343838516F}"/>
                  </a:ext>
                </a:extLst>
              </p:cNvPr>
              <p:cNvGrpSpPr/>
              <p:nvPr/>
            </p:nvGrpSpPr>
            <p:grpSpPr>
              <a:xfrm>
                <a:off x="1604327" y="1644796"/>
                <a:ext cx="471482" cy="314400"/>
                <a:chOff x="7741834" y="3353153"/>
                <a:chExt cx="535870" cy="357336"/>
              </a:xfrm>
              <a:grpFill/>
            </p:grpSpPr>
            <p:sp>
              <p:nvSpPr>
                <p:cNvPr id="87" name="Freihandform: Form 690">
                  <a:extLst>
                    <a:ext uri="{FF2B5EF4-FFF2-40B4-BE49-F238E27FC236}">
                      <a16:creationId xmlns:a16="http://schemas.microsoft.com/office/drawing/2014/main" id="{818FB354-6345-D0FF-8C4C-D43D7CD2587F}"/>
                    </a:ext>
                  </a:extLst>
                </p:cNvPr>
                <p:cNvSpPr/>
                <p:nvPr/>
              </p:nvSpPr>
              <p:spPr>
                <a:xfrm>
                  <a:off x="8050831" y="3353153"/>
                  <a:ext cx="90159" cy="150277"/>
                </a:xfrm>
                <a:custGeom>
                  <a:avLst/>
                  <a:gdLst>
                    <a:gd name="connsiteX0" fmla="*/ 85190 w 90159"/>
                    <a:gd name="connsiteY0" fmla="*/ 150277 h 150277"/>
                    <a:gd name="connsiteX1" fmla="*/ 5021 w 90159"/>
                    <a:gd name="connsiteY1" fmla="*/ 150277 h 150277"/>
                    <a:gd name="connsiteX2" fmla="*/ 1013 w 90159"/>
                    <a:gd name="connsiteY2" fmla="*/ 148286 h 150277"/>
                    <a:gd name="connsiteX3" fmla="*/ 190 w 90159"/>
                    <a:gd name="connsiteY3" fmla="*/ 143906 h 150277"/>
                    <a:gd name="connsiteX4" fmla="*/ 40275 w 90159"/>
                    <a:gd name="connsiteY4" fmla="*/ 3637 h 150277"/>
                    <a:gd name="connsiteX5" fmla="*/ 45079 w 90159"/>
                    <a:gd name="connsiteY5" fmla="*/ 0 h 150277"/>
                    <a:gd name="connsiteX6" fmla="*/ 49884 w 90159"/>
                    <a:gd name="connsiteY6" fmla="*/ 3637 h 150277"/>
                    <a:gd name="connsiteX7" fmla="*/ 89969 w 90159"/>
                    <a:gd name="connsiteY7" fmla="*/ 143906 h 150277"/>
                    <a:gd name="connsiteX8" fmla="*/ 89146 w 90159"/>
                    <a:gd name="connsiteY8" fmla="*/ 148286 h 150277"/>
                    <a:gd name="connsiteX9" fmla="*/ 85190 w 90159"/>
                    <a:gd name="connsiteY9" fmla="*/ 150277 h 150277"/>
                    <a:gd name="connsiteX10" fmla="*/ 11685 w 90159"/>
                    <a:gd name="connsiteY10" fmla="*/ 140243 h 150277"/>
                    <a:gd name="connsiteX11" fmla="*/ 78554 w 90159"/>
                    <a:gd name="connsiteY11" fmla="*/ 140243 h 150277"/>
                    <a:gd name="connsiteX12" fmla="*/ 45106 w 90159"/>
                    <a:gd name="connsiteY12" fmla="*/ 23201 h 150277"/>
                    <a:gd name="connsiteX13" fmla="*/ 11685 w 90159"/>
                    <a:gd name="connsiteY13" fmla="*/ 140243 h 15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159" h="150277">
                      <a:moveTo>
                        <a:pt x="85190" y="150277"/>
                      </a:moveTo>
                      <a:lnTo>
                        <a:pt x="5021" y="150277"/>
                      </a:lnTo>
                      <a:cubicBezTo>
                        <a:pt x="3455" y="150277"/>
                        <a:pt x="1969" y="149534"/>
                        <a:pt x="1013" y="148286"/>
                      </a:cubicBezTo>
                      <a:cubicBezTo>
                        <a:pt x="57" y="147038"/>
                        <a:pt x="-235" y="145419"/>
                        <a:pt x="190" y="143906"/>
                      </a:cubicBezTo>
                      <a:lnTo>
                        <a:pt x="40275" y="3637"/>
                      </a:lnTo>
                      <a:cubicBezTo>
                        <a:pt x="40885" y="1487"/>
                        <a:pt x="42850" y="0"/>
                        <a:pt x="45079" y="0"/>
                      </a:cubicBezTo>
                      <a:cubicBezTo>
                        <a:pt x="47309" y="0"/>
                        <a:pt x="49274" y="1487"/>
                        <a:pt x="49884" y="3637"/>
                      </a:cubicBezTo>
                      <a:lnTo>
                        <a:pt x="89969" y="143906"/>
                      </a:lnTo>
                      <a:cubicBezTo>
                        <a:pt x="90394" y="145419"/>
                        <a:pt x="90102" y="147038"/>
                        <a:pt x="89146" y="148286"/>
                      </a:cubicBezTo>
                      <a:cubicBezTo>
                        <a:pt x="88243" y="149534"/>
                        <a:pt x="86757" y="150277"/>
                        <a:pt x="85190" y="150277"/>
                      </a:cubicBezTo>
                      <a:close/>
                      <a:moveTo>
                        <a:pt x="11685" y="140243"/>
                      </a:moveTo>
                      <a:lnTo>
                        <a:pt x="78554" y="140243"/>
                      </a:lnTo>
                      <a:lnTo>
                        <a:pt x="45106" y="23201"/>
                      </a:lnTo>
                      <a:lnTo>
                        <a:pt x="11685" y="140243"/>
                      </a:ln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88" name="Freihandform: Form 691">
                  <a:extLst>
                    <a:ext uri="{FF2B5EF4-FFF2-40B4-BE49-F238E27FC236}">
                      <a16:creationId xmlns:a16="http://schemas.microsoft.com/office/drawing/2014/main" id="{41A62D91-12E3-2D79-6A27-F876712FA046}"/>
                    </a:ext>
                  </a:extLst>
                </p:cNvPr>
                <p:cNvSpPr/>
                <p:nvPr/>
              </p:nvSpPr>
              <p:spPr>
                <a:xfrm>
                  <a:off x="8164420" y="3413465"/>
                  <a:ext cx="90203" cy="89964"/>
                </a:xfrm>
                <a:custGeom>
                  <a:avLst/>
                  <a:gdLst>
                    <a:gd name="connsiteX0" fmla="*/ 85165 w 90203"/>
                    <a:gd name="connsiteY0" fmla="*/ 89965 h 89964"/>
                    <a:gd name="connsiteX1" fmla="*/ 4996 w 90203"/>
                    <a:gd name="connsiteY1" fmla="*/ 89965 h 89964"/>
                    <a:gd name="connsiteX2" fmla="*/ 749 w 90203"/>
                    <a:gd name="connsiteY2" fmla="*/ 87602 h 89964"/>
                    <a:gd name="connsiteX3" fmla="*/ 536 w 90203"/>
                    <a:gd name="connsiteY3" fmla="*/ 82717 h 89964"/>
                    <a:gd name="connsiteX4" fmla="*/ 40621 w 90203"/>
                    <a:gd name="connsiteY4" fmla="*/ 2548 h 89964"/>
                    <a:gd name="connsiteX5" fmla="*/ 49593 w 90203"/>
                    <a:gd name="connsiteY5" fmla="*/ 2548 h 89964"/>
                    <a:gd name="connsiteX6" fmla="*/ 89678 w 90203"/>
                    <a:gd name="connsiteY6" fmla="*/ 82717 h 89964"/>
                    <a:gd name="connsiteX7" fmla="*/ 89466 w 90203"/>
                    <a:gd name="connsiteY7" fmla="*/ 87602 h 89964"/>
                    <a:gd name="connsiteX8" fmla="*/ 85165 w 90203"/>
                    <a:gd name="connsiteY8" fmla="*/ 89965 h 89964"/>
                    <a:gd name="connsiteX9" fmla="*/ 13119 w 90203"/>
                    <a:gd name="connsiteY9" fmla="*/ 79930 h 89964"/>
                    <a:gd name="connsiteX10" fmla="*/ 77069 w 90203"/>
                    <a:gd name="connsiteY10" fmla="*/ 79930 h 89964"/>
                    <a:gd name="connsiteX11" fmla="*/ 45107 w 90203"/>
                    <a:gd name="connsiteY11" fmla="*/ 15981 h 89964"/>
                    <a:gd name="connsiteX12" fmla="*/ 13119 w 90203"/>
                    <a:gd name="connsiteY12" fmla="*/ 79930 h 8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203" h="89964">
                      <a:moveTo>
                        <a:pt x="85165" y="89965"/>
                      </a:moveTo>
                      <a:lnTo>
                        <a:pt x="4996" y="89965"/>
                      </a:lnTo>
                      <a:cubicBezTo>
                        <a:pt x="3271" y="89965"/>
                        <a:pt x="1651" y="89062"/>
                        <a:pt x="749" y="87602"/>
                      </a:cubicBezTo>
                      <a:cubicBezTo>
                        <a:pt x="-154" y="86115"/>
                        <a:pt x="-260" y="84284"/>
                        <a:pt x="536" y="82717"/>
                      </a:cubicBezTo>
                      <a:lnTo>
                        <a:pt x="40621" y="2548"/>
                      </a:lnTo>
                      <a:cubicBezTo>
                        <a:pt x="42320" y="-849"/>
                        <a:pt x="47895" y="-849"/>
                        <a:pt x="49593" y="2548"/>
                      </a:cubicBezTo>
                      <a:lnTo>
                        <a:pt x="89678" y="82717"/>
                      </a:lnTo>
                      <a:cubicBezTo>
                        <a:pt x="90448" y="84284"/>
                        <a:pt x="90368" y="86115"/>
                        <a:pt x="89466" y="87602"/>
                      </a:cubicBezTo>
                      <a:cubicBezTo>
                        <a:pt x="88510" y="89062"/>
                        <a:pt x="86891" y="89965"/>
                        <a:pt x="85165" y="89965"/>
                      </a:cubicBezTo>
                      <a:close/>
                      <a:moveTo>
                        <a:pt x="13119" y="79930"/>
                      </a:moveTo>
                      <a:lnTo>
                        <a:pt x="77069" y="79930"/>
                      </a:lnTo>
                      <a:lnTo>
                        <a:pt x="45107" y="15981"/>
                      </a:lnTo>
                      <a:lnTo>
                        <a:pt x="13119" y="79930"/>
                      </a:ln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nvGrpSpPr>
                <p:cNvPr id="89" name="Grafik 78">
                  <a:extLst>
                    <a:ext uri="{FF2B5EF4-FFF2-40B4-BE49-F238E27FC236}">
                      <a16:creationId xmlns:a16="http://schemas.microsoft.com/office/drawing/2014/main" id="{28C2BAFB-D6D2-4CF4-FCFB-9668EB62D0AB}"/>
                    </a:ext>
                  </a:extLst>
                </p:cNvPr>
                <p:cNvGrpSpPr/>
                <p:nvPr/>
              </p:nvGrpSpPr>
              <p:grpSpPr>
                <a:xfrm>
                  <a:off x="7797029" y="3566875"/>
                  <a:ext cx="143614" cy="143614"/>
                  <a:chOff x="7797029" y="3566875"/>
                  <a:chExt cx="143614" cy="143614"/>
                </a:xfrm>
                <a:grpFill/>
              </p:grpSpPr>
              <p:sp>
                <p:nvSpPr>
                  <p:cNvPr id="92" name="Freihandform: Form 693">
                    <a:extLst>
                      <a:ext uri="{FF2B5EF4-FFF2-40B4-BE49-F238E27FC236}">
                        <a16:creationId xmlns:a16="http://schemas.microsoft.com/office/drawing/2014/main" id="{57545696-2F9A-7BD7-6E6A-A3C8EC721FFB}"/>
                      </a:ext>
                    </a:extLst>
                  </p:cNvPr>
                  <p:cNvSpPr/>
                  <p:nvPr/>
                </p:nvSpPr>
                <p:spPr>
                  <a:xfrm>
                    <a:off x="7797029" y="3566875"/>
                    <a:ext cx="143614" cy="143614"/>
                  </a:xfrm>
                  <a:custGeom>
                    <a:avLst/>
                    <a:gdLst>
                      <a:gd name="connsiteX0" fmla="*/ 71807 w 143614"/>
                      <a:gd name="connsiteY0" fmla="*/ 143614 h 143614"/>
                      <a:gd name="connsiteX1" fmla="*/ 0 w 143614"/>
                      <a:gd name="connsiteY1" fmla="*/ 71807 h 143614"/>
                      <a:gd name="connsiteX2" fmla="*/ 71807 w 143614"/>
                      <a:gd name="connsiteY2" fmla="*/ 0 h 143614"/>
                      <a:gd name="connsiteX3" fmla="*/ 143614 w 143614"/>
                      <a:gd name="connsiteY3" fmla="*/ 71807 h 143614"/>
                      <a:gd name="connsiteX4" fmla="*/ 71807 w 143614"/>
                      <a:gd name="connsiteY4" fmla="*/ 143614 h 143614"/>
                      <a:gd name="connsiteX5" fmla="*/ 71807 w 143614"/>
                      <a:gd name="connsiteY5" fmla="*/ 10034 h 143614"/>
                      <a:gd name="connsiteX6" fmla="*/ 10008 w 143614"/>
                      <a:gd name="connsiteY6" fmla="*/ 71834 h 143614"/>
                      <a:gd name="connsiteX7" fmla="*/ 71807 w 143614"/>
                      <a:gd name="connsiteY7" fmla="*/ 133633 h 143614"/>
                      <a:gd name="connsiteX8" fmla="*/ 133606 w 143614"/>
                      <a:gd name="connsiteY8" fmla="*/ 71834 h 143614"/>
                      <a:gd name="connsiteX9" fmla="*/ 71807 w 143614"/>
                      <a:gd name="connsiteY9" fmla="*/ 10034 h 143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614" h="143614">
                        <a:moveTo>
                          <a:pt x="71807" y="143614"/>
                        </a:moveTo>
                        <a:cubicBezTo>
                          <a:pt x="32200" y="143614"/>
                          <a:pt x="0" y="111414"/>
                          <a:pt x="0" y="71807"/>
                        </a:cubicBezTo>
                        <a:cubicBezTo>
                          <a:pt x="0" y="32200"/>
                          <a:pt x="32200" y="0"/>
                          <a:pt x="71807" y="0"/>
                        </a:cubicBezTo>
                        <a:cubicBezTo>
                          <a:pt x="111414" y="0"/>
                          <a:pt x="143614" y="32200"/>
                          <a:pt x="143614" y="71807"/>
                        </a:cubicBezTo>
                        <a:cubicBezTo>
                          <a:pt x="143614" y="111414"/>
                          <a:pt x="111387" y="143614"/>
                          <a:pt x="71807" y="143614"/>
                        </a:cubicBezTo>
                        <a:close/>
                        <a:moveTo>
                          <a:pt x="71807" y="10034"/>
                        </a:moveTo>
                        <a:cubicBezTo>
                          <a:pt x="37722" y="10034"/>
                          <a:pt x="10008" y="37749"/>
                          <a:pt x="10008" y="71834"/>
                        </a:cubicBezTo>
                        <a:cubicBezTo>
                          <a:pt x="10008" y="105919"/>
                          <a:pt x="37722" y="133633"/>
                          <a:pt x="71807" y="133633"/>
                        </a:cubicBezTo>
                        <a:cubicBezTo>
                          <a:pt x="105866" y="133633"/>
                          <a:pt x="133606" y="105919"/>
                          <a:pt x="133606" y="71834"/>
                        </a:cubicBezTo>
                        <a:cubicBezTo>
                          <a:pt x="133580" y="37749"/>
                          <a:pt x="105866" y="10034"/>
                          <a:pt x="71807" y="10034"/>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93" name="Freihandform: Form 694">
                    <a:extLst>
                      <a:ext uri="{FF2B5EF4-FFF2-40B4-BE49-F238E27FC236}">
                        <a16:creationId xmlns:a16="http://schemas.microsoft.com/office/drawing/2014/main" id="{D01220AE-0B02-994F-D160-A92E63F23BE4}"/>
                      </a:ext>
                    </a:extLst>
                  </p:cNvPr>
                  <p:cNvSpPr/>
                  <p:nvPr/>
                </p:nvSpPr>
                <p:spPr>
                  <a:xfrm>
                    <a:off x="7863818" y="3566875"/>
                    <a:ext cx="43422" cy="130261"/>
                  </a:xfrm>
                  <a:custGeom>
                    <a:avLst/>
                    <a:gdLst>
                      <a:gd name="connsiteX0" fmla="*/ 38412 w 43422"/>
                      <a:gd name="connsiteY0" fmla="*/ 130261 h 130261"/>
                      <a:gd name="connsiteX1" fmla="*/ 34165 w 43422"/>
                      <a:gd name="connsiteY1" fmla="*/ 127899 h 130261"/>
                      <a:gd name="connsiteX2" fmla="*/ 770 w 43422"/>
                      <a:gd name="connsiteY2" fmla="*/ 74462 h 130261"/>
                      <a:gd name="connsiteX3" fmla="*/ 0 w 43422"/>
                      <a:gd name="connsiteY3" fmla="*/ 71807 h 130261"/>
                      <a:gd name="connsiteX4" fmla="*/ 0 w 43422"/>
                      <a:gd name="connsiteY4" fmla="*/ 5017 h 130261"/>
                      <a:gd name="connsiteX5" fmla="*/ 5017 w 43422"/>
                      <a:gd name="connsiteY5" fmla="*/ 0 h 130261"/>
                      <a:gd name="connsiteX6" fmla="*/ 10034 w 43422"/>
                      <a:gd name="connsiteY6" fmla="*/ 5017 h 130261"/>
                      <a:gd name="connsiteX7" fmla="*/ 10034 w 43422"/>
                      <a:gd name="connsiteY7" fmla="*/ 70374 h 130261"/>
                      <a:gd name="connsiteX8" fmla="*/ 42659 w 43422"/>
                      <a:gd name="connsiteY8" fmla="*/ 122590 h 130261"/>
                      <a:gd name="connsiteX9" fmla="*/ 41067 w 43422"/>
                      <a:gd name="connsiteY9" fmla="*/ 129492 h 130261"/>
                      <a:gd name="connsiteX10" fmla="*/ 38412 w 43422"/>
                      <a:gd name="connsiteY10" fmla="*/ 130261 h 13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22" h="130261">
                        <a:moveTo>
                          <a:pt x="38412" y="130261"/>
                        </a:moveTo>
                        <a:cubicBezTo>
                          <a:pt x="36740" y="130261"/>
                          <a:pt x="35094" y="129439"/>
                          <a:pt x="34165" y="127899"/>
                        </a:cubicBezTo>
                        <a:lnTo>
                          <a:pt x="770" y="74462"/>
                        </a:lnTo>
                        <a:cubicBezTo>
                          <a:pt x="265" y="73665"/>
                          <a:pt x="0" y="72736"/>
                          <a:pt x="0" y="71807"/>
                        </a:cubicBezTo>
                        <a:lnTo>
                          <a:pt x="0" y="5017"/>
                        </a:lnTo>
                        <a:cubicBezTo>
                          <a:pt x="0" y="2257"/>
                          <a:pt x="2256" y="0"/>
                          <a:pt x="5017" y="0"/>
                        </a:cubicBezTo>
                        <a:cubicBezTo>
                          <a:pt x="7778" y="0"/>
                          <a:pt x="10034" y="2257"/>
                          <a:pt x="10034" y="5017"/>
                        </a:cubicBezTo>
                        <a:lnTo>
                          <a:pt x="10034" y="70374"/>
                        </a:lnTo>
                        <a:lnTo>
                          <a:pt x="42659" y="122590"/>
                        </a:lnTo>
                        <a:cubicBezTo>
                          <a:pt x="44120" y="124926"/>
                          <a:pt x="43429" y="128032"/>
                          <a:pt x="41067" y="129492"/>
                        </a:cubicBezTo>
                        <a:cubicBezTo>
                          <a:pt x="40244" y="130023"/>
                          <a:pt x="39315" y="130261"/>
                          <a:pt x="38412" y="130261"/>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sp>
              <p:nvSpPr>
                <p:cNvPr id="90" name="Freihandform: Form 695">
                  <a:extLst>
                    <a:ext uri="{FF2B5EF4-FFF2-40B4-BE49-F238E27FC236}">
                      <a16:creationId xmlns:a16="http://schemas.microsoft.com/office/drawing/2014/main" id="{A32ED209-B132-AD8B-9641-448191182C17}"/>
                    </a:ext>
                  </a:extLst>
                </p:cNvPr>
                <p:cNvSpPr/>
                <p:nvPr/>
              </p:nvSpPr>
              <p:spPr>
                <a:xfrm>
                  <a:off x="8026879" y="3560362"/>
                  <a:ext cx="250825" cy="144976"/>
                </a:xfrm>
                <a:custGeom>
                  <a:avLst/>
                  <a:gdLst>
                    <a:gd name="connsiteX0" fmla="*/ 95975 w 250825"/>
                    <a:gd name="connsiteY0" fmla="*/ 144977 h 144976"/>
                    <a:gd name="connsiteX1" fmla="*/ 91144 w 250825"/>
                    <a:gd name="connsiteY1" fmla="*/ 141287 h 144976"/>
                    <a:gd name="connsiteX2" fmla="*/ 76331 w 250825"/>
                    <a:gd name="connsiteY2" fmla="*/ 85699 h 144976"/>
                    <a:gd name="connsiteX3" fmla="*/ 5347 w 250825"/>
                    <a:gd name="connsiteY3" fmla="*/ 113759 h 144976"/>
                    <a:gd name="connsiteX4" fmla="*/ 11 w 250825"/>
                    <a:gd name="connsiteY4" fmla="*/ 109087 h 144976"/>
                    <a:gd name="connsiteX5" fmla="*/ 4684 w 250825"/>
                    <a:gd name="connsiteY5" fmla="*/ 103751 h 144976"/>
                    <a:gd name="connsiteX6" fmla="*/ 72270 w 250825"/>
                    <a:gd name="connsiteY6" fmla="*/ 68153 h 144976"/>
                    <a:gd name="connsiteX7" fmla="*/ 76916 w 250825"/>
                    <a:gd name="connsiteY7" fmla="*/ 63719 h 144976"/>
                    <a:gd name="connsiteX8" fmla="*/ 82092 w 250825"/>
                    <a:gd name="connsiteY8" fmla="*/ 67516 h 144976"/>
                    <a:gd name="connsiteX9" fmla="*/ 94781 w 250825"/>
                    <a:gd name="connsiteY9" fmla="*/ 116493 h 144976"/>
                    <a:gd name="connsiteX10" fmla="*/ 113496 w 250825"/>
                    <a:gd name="connsiteY10" fmla="*/ 4177 h 144976"/>
                    <a:gd name="connsiteX11" fmla="*/ 118062 w 250825"/>
                    <a:gd name="connsiteY11" fmla="*/ 9 h 144976"/>
                    <a:gd name="connsiteX12" fmla="*/ 123212 w 250825"/>
                    <a:gd name="connsiteY12" fmla="*/ 3433 h 144976"/>
                    <a:gd name="connsiteX13" fmla="*/ 150634 w 250825"/>
                    <a:gd name="connsiteY13" fmla="*/ 85699 h 144976"/>
                    <a:gd name="connsiteX14" fmla="*/ 167384 w 250825"/>
                    <a:gd name="connsiteY14" fmla="*/ 68949 h 144976"/>
                    <a:gd name="connsiteX15" fmla="*/ 171738 w 250825"/>
                    <a:gd name="connsiteY15" fmla="*/ 67542 h 144976"/>
                    <a:gd name="connsiteX16" fmla="*/ 175428 w 250825"/>
                    <a:gd name="connsiteY16" fmla="*/ 70250 h 144976"/>
                    <a:gd name="connsiteX17" fmla="*/ 194461 w 250825"/>
                    <a:gd name="connsiteY17" fmla="*/ 108290 h 144976"/>
                    <a:gd name="connsiteX18" fmla="*/ 206725 w 250825"/>
                    <a:gd name="connsiteY18" fmla="*/ 93265 h 144976"/>
                    <a:gd name="connsiteX19" fmla="*/ 213468 w 250825"/>
                    <a:gd name="connsiteY19" fmla="*/ 92309 h 144976"/>
                    <a:gd name="connsiteX20" fmla="*/ 213468 w 250825"/>
                    <a:gd name="connsiteY20" fmla="*/ 92309 h 144976"/>
                    <a:gd name="connsiteX21" fmla="*/ 246385 w 250825"/>
                    <a:gd name="connsiteY21" fmla="*/ 99769 h 144976"/>
                    <a:gd name="connsiteX22" fmla="*/ 250792 w 250825"/>
                    <a:gd name="connsiteY22" fmla="*/ 105317 h 144976"/>
                    <a:gd name="connsiteX23" fmla="*/ 245244 w 250825"/>
                    <a:gd name="connsiteY23" fmla="*/ 109724 h 144976"/>
                    <a:gd name="connsiteX24" fmla="*/ 212035 w 250825"/>
                    <a:gd name="connsiteY24" fmla="*/ 102636 h 144976"/>
                    <a:gd name="connsiteX25" fmla="*/ 197355 w 250825"/>
                    <a:gd name="connsiteY25" fmla="*/ 120634 h 144976"/>
                    <a:gd name="connsiteX26" fmla="*/ 192922 w 250825"/>
                    <a:gd name="connsiteY26" fmla="*/ 122439 h 144976"/>
                    <a:gd name="connsiteX27" fmla="*/ 188993 w 250825"/>
                    <a:gd name="connsiteY27" fmla="*/ 119705 h 144976"/>
                    <a:gd name="connsiteX28" fmla="*/ 169614 w 250825"/>
                    <a:gd name="connsiteY28" fmla="*/ 80948 h 144976"/>
                    <a:gd name="connsiteX29" fmla="*/ 152041 w 250825"/>
                    <a:gd name="connsiteY29" fmla="*/ 98521 h 144976"/>
                    <a:gd name="connsiteX30" fmla="*/ 147342 w 250825"/>
                    <a:gd name="connsiteY30" fmla="*/ 99849 h 144976"/>
                    <a:gd name="connsiteX31" fmla="*/ 143732 w 250825"/>
                    <a:gd name="connsiteY31" fmla="*/ 96557 h 144976"/>
                    <a:gd name="connsiteX32" fmla="*/ 120132 w 250825"/>
                    <a:gd name="connsiteY32" fmla="*/ 25732 h 144976"/>
                    <a:gd name="connsiteX33" fmla="*/ 100966 w 250825"/>
                    <a:gd name="connsiteY33" fmla="*/ 140783 h 144976"/>
                    <a:gd name="connsiteX34" fmla="*/ 96294 w 250825"/>
                    <a:gd name="connsiteY34" fmla="*/ 144977 h 144976"/>
                    <a:gd name="connsiteX35" fmla="*/ 95975 w 250825"/>
                    <a:gd name="connsiteY35" fmla="*/ 144977 h 14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0825" h="144976">
                      <a:moveTo>
                        <a:pt x="95975" y="144977"/>
                      </a:moveTo>
                      <a:cubicBezTo>
                        <a:pt x="93719" y="144977"/>
                        <a:pt x="91755" y="143490"/>
                        <a:pt x="91144" y="141287"/>
                      </a:cubicBezTo>
                      <a:cubicBezTo>
                        <a:pt x="91038" y="140942"/>
                        <a:pt x="83234" y="112591"/>
                        <a:pt x="76331" y="85699"/>
                      </a:cubicBezTo>
                      <a:cubicBezTo>
                        <a:pt x="63297" y="105450"/>
                        <a:pt x="32000" y="111980"/>
                        <a:pt x="5347" y="113759"/>
                      </a:cubicBezTo>
                      <a:cubicBezTo>
                        <a:pt x="2613" y="113918"/>
                        <a:pt x="197" y="111847"/>
                        <a:pt x="11" y="109087"/>
                      </a:cubicBezTo>
                      <a:cubicBezTo>
                        <a:pt x="-174" y="106326"/>
                        <a:pt x="1923" y="103937"/>
                        <a:pt x="4684" y="103751"/>
                      </a:cubicBezTo>
                      <a:cubicBezTo>
                        <a:pt x="28575" y="102158"/>
                        <a:pt x="69111" y="95415"/>
                        <a:pt x="72270" y="68153"/>
                      </a:cubicBezTo>
                      <a:cubicBezTo>
                        <a:pt x="72562" y="65737"/>
                        <a:pt x="74500" y="63879"/>
                        <a:pt x="76916" y="63719"/>
                      </a:cubicBezTo>
                      <a:cubicBezTo>
                        <a:pt x="79437" y="63374"/>
                        <a:pt x="81535" y="65179"/>
                        <a:pt x="82092" y="67516"/>
                      </a:cubicBezTo>
                      <a:cubicBezTo>
                        <a:pt x="85994" y="83390"/>
                        <a:pt x="90958" y="102211"/>
                        <a:pt x="94781" y="116493"/>
                      </a:cubicBezTo>
                      <a:lnTo>
                        <a:pt x="113496" y="4177"/>
                      </a:lnTo>
                      <a:cubicBezTo>
                        <a:pt x="113867" y="1894"/>
                        <a:pt x="115752" y="195"/>
                        <a:pt x="118062" y="9"/>
                      </a:cubicBezTo>
                      <a:cubicBezTo>
                        <a:pt x="120371" y="-124"/>
                        <a:pt x="122468" y="1230"/>
                        <a:pt x="123212" y="3433"/>
                      </a:cubicBezTo>
                      <a:lnTo>
                        <a:pt x="150634" y="85699"/>
                      </a:lnTo>
                      <a:lnTo>
                        <a:pt x="167384" y="68949"/>
                      </a:lnTo>
                      <a:cubicBezTo>
                        <a:pt x="168526" y="67807"/>
                        <a:pt x="170145" y="67277"/>
                        <a:pt x="171738" y="67542"/>
                      </a:cubicBezTo>
                      <a:cubicBezTo>
                        <a:pt x="173331" y="67807"/>
                        <a:pt x="174685" y="68816"/>
                        <a:pt x="175428" y="70250"/>
                      </a:cubicBezTo>
                      <a:lnTo>
                        <a:pt x="194461" y="108290"/>
                      </a:lnTo>
                      <a:lnTo>
                        <a:pt x="206725" y="93265"/>
                      </a:lnTo>
                      <a:cubicBezTo>
                        <a:pt x="208371" y="91248"/>
                        <a:pt x="211318" y="90849"/>
                        <a:pt x="213468" y="92309"/>
                      </a:cubicBezTo>
                      <a:lnTo>
                        <a:pt x="213468" y="92309"/>
                      </a:lnTo>
                      <a:cubicBezTo>
                        <a:pt x="213468" y="92309"/>
                        <a:pt x="220954" y="96796"/>
                        <a:pt x="246385" y="99769"/>
                      </a:cubicBezTo>
                      <a:cubicBezTo>
                        <a:pt x="249146" y="100087"/>
                        <a:pt x="251111" y="102583"/>
                        <a:pt x="250792" y="105317"/>
                      </a:cubicBezTo>
                      <a:cubicBezTo>
                        <a:pt x="250474" y="108078"/>
                        <a:pt x="247925" y="109989"/>
                        <a:pt x="245244" y="109724"/>
                      </a:cubicBezTo>
                      <a:cubicBezTo>
                        <a:pt x="226927" y="107573"/>
                        <a:pt x="216999" y="104600"/>
                        <a:pt x="212035" y="102636"/>
                      </a:cubicBezTo>
                      <a:lnTo>
                        <a:pt x="197355" y="120634"/>
                      </a:lnTo>
                      <a:cubicBezTo>
                        <a:pt x="196266" y="121935"/>
                        <a:pt x="194674" y="122625"/>
                        <a:pt x="192922" y="122439"/>
                      </a:cubicBezTo>
                      <a:cubicBezTo>
                        <a:pt x="191223" y="122253"/>
                        <a:pt x="189763" y="121218"/>
                        <a:pt x="188993" y="119705"/>
                      </a:cubicBezTo>
                      <a:lnTo>
                        <a:pt x="169614" y="80948"/>
                      </a:lnTo>
                      <a:lnTo>
                        <a:pt x="152041" y="98521"/>
                      </a:lnTo>
                      <a:cubicBezTo>
                        <a:pt x="150820" y="99742"/>
                        <a:pt x="149014" y="100247"/>
                        <a:pt x="147342" y="99849"/>
                      </a:cubicBezTo>
                      <a:cubicBezTo>
                        <a:pt x="145643" y="99450"/>
                        <a:pt x="144289" y="98203"/>
                        <a:pt x="143732" y="96557"/>
                      </a:cubicBezTo>
                      <a:lnTo>
                        <a:pt x="120132" y="25732"/>
                      </a:lnTo>
                      <a:lnTo>
                        <a:pt x="100966" y="140783"/>
                      </a:lnTo>
                      <a:cubicBezTo>
                        <a:pt x="100568" y="143092"/>
                        <a:pt x="98630" y="144844"/>
                        <a:pt x="96294" y="144977"/>
                      </a:cubicBezTo>
                      <a:cubicBezTo>
                        <a:pt x="96135" y="144977"/>
                        <a:pt x="96055" y="144977"/>
                        <a:pt x="95975" y="144977"/>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91" name="Freihandform: Form 696">
                  <a:extLst>
                    <a:ext uri="{FF2B5EF4-FFF2-40B4-BE49-F238E27FC236}">
                      <a16:creationId xmlns:a16="http://schemas.microsoft.com/office/drawing/2014/main" id="{6293205A-E493-55A5-D854-7A9B65DDD42B}"/>
                    </a:ext>
                  </a:extLst>
                </p:cNvPr>
                <p:cNvSpPr/>
                <p:nvPr/>
              </p:nvSpPr>
              <p:spPr>
                <a:xfrm>
                  <a:off x="7741834" y="3387397"/>
                  <a:ext cx="251223" cy="88769"/>
                </a:xfrm>
                <a:custGeom>
                  <a:avLst/>
                  <a:gdLst>
                    <a:gd name="connsiteX0" fmla="*/ 246246 w 251223"/>
                    <a:gd name="connsiteY0" fmla="*/ 88770 h 88769"/>
                    <a:gd name="connsiteX1" fmla="*/ 244096 w 251223"/>
                    <a:gd name="connsiteY1" fmla="*/ 88292 h 88769"/>
                    <a:gd name="connsiteX2" fmla="*/ 234433 w 251223"/>
                    <a:gd name="connsiteY2" fmla="*/ 76638 h 88769"/>
                    <a:gd name="connsiteX3" fmla="*/ 224292 w 251223"/>
                    <a:gd name="connsiteY3" fmla="*/ 65330 h 88769"/>
                    <a:gd name="connsiteX4" fmla="*/ 202206 w 251223"/>
                    <a:gd name="connsiteY4" fmla="*/ 73241 h 88769"/>
                    <a:gd name="connsiteX5" fmla="*/ 187367 w 251223"/>
                    <a:gd name="connsiteY5" fmla="*/ 74727 h 88769"/>
                    <a:gd name="connsiteX6" fmla="*/ 175050 w 251223"/>
                    <a:gd name="connsiteY6" fmla="*/ 61029 h 88769"/>
                    <a:gd name="connsiteX7" fmla="*/ 163051 w 251223"/>
                    <a:gd name="connsiteY7" fmla="*/ 44996 h 88769"/>
                    <a:gd name="connsiteX8" fmla="*/ 152910 w 251223"/>
                    <a:gd name="connsiteY8" fmla="*/ 56782 h 88769"/>
                    <a:gd name="connsiteX9" fmla="*/ 134779 w 251223"/>
                    <a:gd name="connsiteY9" fmla="*/ 71143 h 88769"/>
                    <a:gd name="connsiteX10" fmla="*/ 122117 w 251223"/>
                    <a:gd name="connsiteY10" fmla="*/ 65144 h 88769"/>
                    <a:gd name="connsiteX11" fmla="*/ 101730 w 251223"/>
                    <a:gd name="connsiteY11" fmla="*/ 28404 h 88769"/>
                    <a:gd name="connsiteX12" fmla="*/ 95677 w 251223"/>
                    <a:gd name="connsiteY12" fmla="*/ 16060 h 88769"/>
                    <a:gd name="connsiteX13" fmla="*/ 89651 w 251223"/>
                    <a:gd name="connsiteY13" fmla="*/ 10008 h 88769"/>
                    <a:gd name="connsiteX14" fmla="*/ 89625 w 251223"/>
                    <a:gd name="connsiteY14" fmla="*/ 10008 h 88769"/>
                    <a:gd name="connsiteX15" fmla="*/ 83758 w 251223"/>
                    <a:gd name="connsiteY15" fmla="*/ 15662 h 88769"/>
                    <a:gd name="connsiteX16" fmla="*/ 83439 w 251223"/>
                    <a:gd name="connsiteY16" fmla="*/ 16352 h 88769"/>
                    <a:gd name="connsiteX17" fmla="*/ 43434 w 251223"/>
                    <a:gd name="connsiteY17" fmla="*/ 63180 h 88769"/>
                    <a:gd name="connsiteX18" fmla="*/ 40249 w 251223"/>
                    <a:gd name="connsiteY18" fmla="*/ 61613 h 88769"/>
                    <a:gd name="connsiteX19" fmla="*/ 25781 w 251223"/>
                    <a:gd name="connsiteY19" fmla="*/ 63764 h 88769"/>
                    <a:gd name="connsiteX20" fmla="*/ 22463 w 251223"/>
                    <a:gd name="connsiteY20" fmla="*/ 68595 h 88769"/>
                    <a:gd name="connsiteX21" fmla="*/ 7889 w 251223"/>
                    <a:gd name="connsiteY21" fmla="*/ 85797 h 88769"/>
                    <a:gd name="connsiteX22" fmla="*/ 908 w 251223"/>
                    <a:gd name="connsiteY22" fmla="*/ 84549 h 88769"/>
                    <a:gd name="connsiteX23" fmla="*/ 2155 w 251223"/>
                    <a:gd name="connsiteY23" fmla="*/ 77568 h 88769"/>
                    <a:gd name="connsiteX24" fmla="*/ 13942 w 251223"/>
                    <a:gd name="connsiteY24" fmla="*/ 63312 h 88769"/>
                    <a:gd name="connsiteX25" fmla="*/ 18614 w 251223"/>
                    <a:gd name="connsiteY25" fmla="*/ 56729 h 88769"/>
                    <a:gd name="connsiteX26" fmla="*/ 45001 w 251223"/>
                    <a:gd name="connsiteY26" fmla="*/ 52800 h 88769"/>
                    <a:gd name="connsiteX27" fmla="*/ 47018 w 251223"/>
                    <a:gd name="connsiteY27" fmla="*/ 53835 h 88769"/>
                    <a:gd name="connsiteX28" fmla="*/ 74334 w 251223"/>
                    <a:gd name="connsiteY28" fmla="*/ 12052 h 88769"/>
                    <a:gd name="connsiteX29" fmla="*/ 74732 w 251223"/>
                    <a:gd name="connsiteY29" fmla="*/ 11229 h 88769"/>
                    <a:gd name="connsiteX30" fmla="*/ 89704 w 251223"/>
                    <a:gd name="connsiteY30" fmla="*/ 0 h 88769"/>
                    <a:gd name="connsiteX31" fmla="*/ 104596 w 251223"/>
                    <a:gd name="connsiteY31" fmla="*/ 11574 h 88769"/>
                    <a:gd name="connsiteX32" fmla="*/ 110755 w 251223"/>
                    <a:gd name="connsiteY32" fmla="*/ 24104 h 88769"/>
                    <a:gd name="connsiteX33" fmla="*/ 129550 w 251223"/>
                    <a:gd name="connsiteY33" fmla="*/ 58454 h 88769"/>
                    <a:gd name="connsiteX34" fmla="*/ 133930 w 251223"/>
                    <a:gd name="connsiteY34" fmla="*/ 61162 h 88769"/>
                    <a:gd name="connsiteX35" fmla="*/ 144150 w 251223"/>
                    <a:gd name="connsiteY35" fmla="*/ 51897 h 88769"/>
                    <a:gd name="connsiteX36" fmla="*/ 163184 w 251223"/>
                    <a:gd name="connsiteY36" fmla="*/ 34988 h 88769"/>
                    <a:gd name="connsiteX37" fmla="*/ 184421 w 251223"/>
                    <a:gd name="connsiteY37" fmla="*/ 57525 h 88769"/>
                    <a:gd name="connsiteX38" fmla="*/ 190871 w 251223"/>
                    <a:gd name="connsiteY38" fmla="*/ 65356 h 88769"/>
                    <a:gd name="connsiteX39" fmla="*/ 197057 w 251223"/>
                    <a:gd name="connsiteY39" fmla="*/ 64666 h 88769"/>
                    <a:gd name="connsiteX40" fmla="*/ 226682 w 251223"/>
                    <a:gd name="connsiteY40" fmla="*/ 55614 h 88769"/>
                    <a:gd name="connsiteX41" fmla="*/ 243220 w 251223"/>
                    <a:gd name="connsiteY41" fmla="*/ 71913 h 88769"/>
                    <a:gd name="connsiteX42" fmla="*/ 248370 w 251223"/>
                    <a:gd name="connsiteY42" fmla="*/ 79266 h 88769"/>
                    <a:gd name="connsiteX43" fmla="*/ 250733 w 251223"/>
                    <a:gd name="connsiteY43" fmla="*/ 85956 h 88769"/>
                    <a:gd name="connsiteX44" fmla="*/ 246246 w 251223"/>
                    <a:gd name="connsiteY44" fmla="*/ 88770 h 8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51223" h="88769">
                      <a:moveTo>
                        <a:pt x="246246" y="88770"/>
                      </a:moveTo>
                      <a:cubicBezTo>
                        <a:pt x="245529" y="88770"/>
                        <a:pt x="244786" y="88611"/>
                        <a:pt x="244096" y="88292"/>
                      </a:cubicBezTo>
                      <a:cubicBezTo>
                        <a:pt x="239530" y="86115"/>
                        <a:pt x="236955" y="81311"/>
                        <a:pt x="234433" y="76638"/>
                      </a:cubicBezTo>
                      <a:cubicBezTo>
                        <a:pt x="231619" y="71409"/>
                        <a:pt x="228965" y="66498"/>
                        <a:pt x="224292" y="65330"/>
                      </a:cubicBezTo>
                      <a:cubicBezTo>
                        <a:pt x="219355" y="64082"/>
                        <a:pt x="211922" y="66763"/>
                        <a:pt x="202206" y="73241"/>
                      </a:cubicBezTo>
                      <a:cubicBezTo>
                        <a:pt x="197057" y="75975"/>
                        <a:pt x="191933" y="76426"/>
                        <a:pt x="187367" y="74727"/>
                      </a:cubicBezTo>
                      <a:cubicBezTo>
                        <a:pt x="183624" y="73320"/>
                        <a:pt x="178421" y="69816"/>
                        <a:pt x="175050" y="61029"/>
                      </a:cubicBezTo>
                      <a:cubicBezTo>
                        <a:pt x="172793" y="54871"/>
                        <a:pt x="166422" y="45075"/>
                        <a:pt x="163051" y="44996"/>
                      </a:cubicBezTo>
                      <a:cubicBezTo>
                        <a:pt x="160529" y="44996"/>
                        <a:pt x="157078" y="48951"/>
                        <a:pt x="152910" y="56782"/>
                      </a:cubicBezTo>
                      <a:cubicBezTo>
                        <a:pt x="151503" y="59171"/>
                        <a:pt x="144495" y="70347"/>
                        <a:pt x="134779" y="71143"/>
                      </a:cubicBezTo>
                      <a:cubicBezTo>
                        <a:pt x="131488" y="71382"/>
                        <a:pt x="126656" y="70586"/>
                        <a:pt x="122117" y="65144"/>
                      </a:cubicBezTo>
                      <a:cubicBezTo>
                        <a:pt x="116994" y="59888"/>
                        <a:pt x="109853" y="45394"/>
                        <a:pt x="101730" y="28404"/>
                      </a:cubicBezTo>
                      <a:cubicBezTo>
                        <a:pt x="99287" y="23307"/>
                        <a:pt x="97164" y="18874"/>
                        <a:pt x="95677" y="16060"/>
                      </a:cubicBezTo>
                      <a:cubicBezTo>
                        <a:pt x="93872" y="12264"/>
                        <a:pt x="91589" y="10008"/>
                        <a:pt x="89651" y="10008"/>
                      </a:cubicBezTo>
                      <a:cubicBezTo>
                        <a:pt x="89651" y="10008"/>
                        <a:pt x="89651" y="10008"/>
                        <a:pt x="89625" y="10008"/>
                      </a:cubicBezTo>
                      <a:cubicBezTo>
                        <a:pt x="87713" y="10008"/>
                        <a:pt x="85483" y="12158"/>
                        <a:pt x="83758" y="15662"/>
                      </a:cubicBezTo>
                      <a:lnTo>
                        <a:pt x="83439" y="16352"/>
                      </a:lnTo>
                      <a:cubicBezTo>
                        <a:pt x="58645" y="68648"/>
                        <a:pt x="47576" y="64666"/>
                        <a:pt x="43434" y="63180"/>
                      </a:cubicBezTo>
                      <a:cubicBezTo>
                        <a:pt x="42320" y="62728"/>
                        <a:pt x="41337" y="62197"/>
                        <a:pt x="40249" y="61613"/>
                      </a:cubicBezTo>
                      <a:cubicBezTo>
                        <a:pt x="35656" y="59118"/>
                        <a:pt x="32020" y="57154"/>
                        <a:pt x="25781" y="63764"/>
                      </a:cubicBezTo>
                      <a:cubicBezTo>
                        <a:pt x="24958" y="64587"/>
                        <a:pt x="23631" y="66710"/>
                        <a:pt x="22463" y="68595"/>
                      </a:cubicBezTo>
                      <a:cubicBezTo>
                        <a:pt x="19224" y="73825"/>
                        <a:pt x="14818" y="80965"/>
                        <a:pt x="7889" y="85797"/>
                      </a:cubicBezTo>
                      <a:cubicBezTo>
                        <a:pt x="5633" y="87390"/>
                        <a:pt x="2501" y="86832"/>
                        <a:pt x="908" y="84549"/>
                      </a:cubicBezTo>
                      <a:cubicBezTo>
                        <a:pt x="-685" y="82266"/>
                        <a:pt x="-128" y="79160"/>
                        <a:pt x="2155" y="77568"/>
                      </a:cubicBezTo>
                      <a:cubicBezTo>
                        <a:pt x="7385" y="73931"/>
                        <a:pt x="11022" y="68038"/>
                        <a:pt x="13942" y="63312"/>
                      </a:cubicBezTo>
                      <a:cubicBezTo>
                        <a:pt x="15694" y="60499"/>
                        <a:pt x="17074" y="58269"/>
                        <a:pt x="18614" y="56729"/>
                      </a:cubicBezTo>
                      <a:cubicBezTo>
                        <a:pt x="30002" y="44677"/>
                        <a:pt x="40116" y="50146"/>
                        <a:pt x="45001" y="52800"/>
                      </a:cubicBezTo>
                      <a:cubicBezTo>
                        <a:pt x="45744" y="53198"/>
                        <a:pt x="46408" y="53570"/>
                        <a:pt x="47018" y="53835"/>
                      </a:cubicBezTo>
                      <a:cubicBezTo>
                        <a:pt x="48717" y="53650"/>
                        <a:pt x="58327" y="45845"/>
                        <a:pt x="74334" y="12052"/>
                      </a:cubicBezTo>
                      <a:lnTo>
                        <a:pt x="74732" y="11229"/>
                      </a:lnTo>
                      <a:cubicBezTo>
                        <a:pt x="78289" y="4035"/>
                        <a:pt x="83917" y="0"/>
                        <a:pt x="89704" y="0"/>
                      </a:cubicBezTo>
                      <a:cubicBezTo>
                        <a:pt x="95704" y="53"/>
                        <a:pt x="101146" y="4274"/>
                        <a:pt x="104596" y="11574"/>
                      </a:cubicBezTo>
                      <a:cubicBezTo>
                        <a:pt x="106030" y="14255"/>
                        <a:pt x="108233" y="18848"/>
                        <a:pt x="110755" y="24104"/>
                      </a:cubicBezTo>
                      <a:cubicBezTo>
                        <a:pt x="116383" y="35864"/>
                        <a:pt x="124878" y="53650"/>
                        <a:pt x="129550" y="58454"/>
                      </a:cubicBezTo>
                      <a:cubicBezTo>
                        <a:pt x="131939" y="61321"/>
                        <a:pt x="133452" y="61215"/>
                        <a:pt x="133930" y="61162"/>
                      </a:cubicBezTo>
                      <a:cubicBezTo>
                        <a:pt x="137408" y="60870"/>
                        <a:pt x="142000" y="55561"/>
                        <a:pt x="144150" y="51897"/>
                      </a:cubicBezTo>
                      <a:cubicBezTo>
                        <a:pt x="148557" y="43615"/>
                        <a:pt x="154370" y="34988"/>
                        <a:pt x="163184" y="34988"/>
                      </a:cubicBezTo>
                      <a:cubicBezTo>
                        <a:pt x="175952" y="35359"/>
                        <a:pt x="184341" y="57313"/>
                        <a:pt x="184421" y="57525"/>
                      </a:cubicBezTo>
                      <a:cubicBezTo>
                        <a:pt x="186013" y="61640"/>
                        <a:pt x="188243" y="64374"/>
                        <a:pt x="190871" y="65356"/>
                      </a:cubicBezTo>
                      <a:cubicBezTo>
                        <a:pt x="193234" y="66259"/>
                        <a:pt x="195570" y="65489"/>
                        <a:pt x="197057" y="64666"/>
                      </a:cubicBezTo>
                      <a:cubicBezTo>
                        <a:pt x="208949" y="56702"/>
                        <a:pt x="218771" y="53650"/>
                        <a:pt x="226682" y="55614"/>
                      </a:cubicBezTo>
                      <a:cubicBezTo>
                        <a:pt x="235654" y="57844"/>
                        <a:pt x="239849" y="65648"/>
                        <a:pt x="243220" y="71913"/>
                      </a:cubicBezTo>
                      <a:cubicBezTo>
                        <a:pt x="244866" y="74993"/>
                        <a:pt x="246751" y="78497"/>
                        <a:pt x="248370" y="79266"/>
                      </a:cubicBezTo>
                      <a:cubicBezTo>
                        <a:pt x="250865" y="80461"/>
                        <a:pt x="251927" y="83461"/>
                        <a:pt x="250733" y="85956"/>
                      </a:cubicBezTo>
                      <a:cubicBezTo>
                        <a:pt x="249936" y="87708"/>
                        <a:pt x="248131" y="88770"/>
                        <a:pt x="246246" y="88770"/>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nvGrpSpPr>
              <p:cNvPr id="81" name="Group 80">
                <a:extLst>
                  <a:ext uri="{FF2B5EF4-FFF2-40B4-BE49-F238E27FC236}">
                    <a16:creationId xmlns:a16="http://schemas.microsoft.com/office/drawing/2014/main" id="{4BF517E5-0EEF-5867-1EE3-143B535557D2}"/>
                  </a:ext>
                </a:extLst>
              </p:cNvPr>
              <p:cNvGrpSpPr/>
              <p:nvPr/>
            </p:nvGrpSpPr>
            <p:grpSpPr>
              <a:xfrm>
                <a:off x="1558834" y="1585984"/>
                <a:ext cx="561300" cy="432000"/>
                <a:chOff x="7690128" y="3286309"/>
                <a:chExt cx="637954" cy="490996"/>
              </a:xfrm>
              <a:grpFill/>
            </p:grpSpPr>
            <p:sp>
              <p:nvSpPr>
                <p:cNvPr id="82" name="Freihandform: Form 687">
                  <a:extLst>
                    <a:ext uri="{FF2B5EF4-FFF2-40B4-BE49-F238E27FC236}">
                      <a16:creationId xmlns:a16="http://schemas.microsoft.com/office/drawing/2014/main" id="{2833D7A6-AE60-9AB8-6BE7-62196751B44E}"/>
                    </a:ext>
                  </a:extLst>
                </p:cNvPr>
                <p:cNvSpPr/>
                <p:nvPr/>
              </p:nvSpPr>
              <p:spPr>
                <a:xfrm>
                  <a:off x="7716859" y="3319731"/>
                  <a:ext cx="584464" cy="424179"/>
                </a:xfrm>
                <a:custGeom>
                  <a:avLst/>
                  <a:gdLst>
                    <a:gd name="connsiteX0" fmla="*/ 554866 w 584464"/>
                    <a:gd name="connsiteY0" fmla="*/ 424179 h 424179"/>
                    <a:gd name="connsiteX1" fmla="*/ 29625 w 584464"/>
                    <a:gd name="connsiteY1" fmla="*/ 424179 h 424179"/>
                    <a:gd name="connsiteX2" fmla="*/ 0 w 584464"/>
                    <a:gd name="connsiteY2" fmla="*/ 394554 h 424179"/>
                    <a:gd name="connsiteX3" fmla="*/ 0 w 584464"/>
                    <a:gd name="connsiteY3" fmla="*/ 29625 h 424179"/>
                    <a:gd name="connsiteX4" fmla="*/ 29625 w 584464"/>
                    <a:gd name="connsiteY4" fmla="*/ 0 h 424179"/>
                    <a:gd name="connsiteX5" fmla="*/ 554839 w 584464"/>
                    <a:gd name="connsiteY5" fmla="*/ 0 h 424179"/>
                    <a:gd name="connsiteX6" fmla="*/ 584464 w 584464"/>
                    <a:gd name="connsiteY6" fmla="*/ 29625 h 424179"/>
                    <a:gd name="connsiteX7" fmla="*/ 584464 w 584464"/>
                    <a:gd name="connsiteY7" fmla="*/ 394527 h 424179"/>
                    <a:gd name="connsiteX8" fmla="*/ 554866 w 584464"/>
                    <a:gd name="connsiteY8" fmla="*/ 424179 h 424179"/>
                    <a:gd name="connsiteX9" fmla="*/ 29625 w 584464"/>
                    <a:gd name="connsiteY9" fmla="*/ 10008 h 424179"/>
                    <a:gd name="connsiteX10" fmla="*/ 10008 w 584464"/>
                    <a:gd name="connsiteY10" fmla="*/ 29625 h 424179"/>
                    <a:gd name="connsiteX11" fmla="*/ 10008 w 584464"/>
                    <a:gd name="connsiteY11" fmla="*/ 394527 h 424179"/>
                    <a:gd name="connsiteX12" fmla="*/ 29625 w 584464"/>
                    <a:gd name="connsiteY12" fmla="*/ 414145 h 424179"/>
                    <a:gd name="connsiteX13" fmla="*/ 554839 w 584464"/>
                    <a:gd name="connsiteY13" fmla="*/ 414145 h 424179"/>
                    <a:gd name="connsiteX14" fmla="*/ 574456 w 584464"/>
                    <a:gd name="connsiteY14" fmla="*/ 394527 h 424179"/>
                    <a:gd name="connsiteX15" fmla="*/ 574456 w 584464"/>
                    <a:gd name="connsiteY15" fmla="*/ 29625 h 424179"/>
                    <a:gd name="connsiteX16" fmla="*/ 554839 w 584464"/>
                    <a:gd name="connsiteY16" fmla="*/ 10008 h 424179"/>
                    <a:gd name="connsiteX17" fmla="*/ 29625 w 584464"/>
                    <a:gd name="connsiteY17" fmla="*/ 10008 h 42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4464" h="424179">
                      <a:moveTo>
                        <a:pt x="554866" y="424179"/>
                      </a:moveTo>
                      <a:lnTo>
                        <a:pt x="29625" y="424179"/>
                      </a:lnTo>
                      <a:cubicBezTo>
                        <a:pt x="13273" y="424179"/>
                        <a:pt x="0" y="410880"/>
                        <a:pt x="0" y="394554"/>
                      </a:cubicBezTo>
                      <a:lnTo>
                        <a:pt x="0" y="29625"/>
                      </a:lnTo>
                      <a:cubicBezTo>
                        <a:pt x="0" y="13273"/>
                        <a:pt x="13300" y="0"/>
                        <a:pt x="29625" y="0"/>
                      </a:cubicBezTo>
                      <a:lnTo>
                        <a:pt x="554839" y="0"/>
                      </a:lnTo>
                      <a:cubicBezTo>
                        <a:pt x="571191" y="0"/>
                        <a:pt x="584464" y="13300"/>
                        <a:pt x="584464" y="29625"/>
                      </a:cubicBezTo>
                      <a:lnTo>
                        <a:pt x="584464" y="394527"/>
                      </a:lnTo>
                      <a:cubicBezTo>
                        <a:pt x="584491" y="410880"/>
                        <a:pt x="571191" y="424179"/>
                        <a:pt x="554866" y="424179"/>
                      </a:cubicBezTo>
                      <a:close/>
                      <a:moveTo>
                        <a:pt x="29625" y="10008"/>
                      </a:moveTo>
                      <a:cubicBezTo>
                        <a:pt x="18821" y="10008"/>
                        <a:pt x="10008" y="18821"/>
                        <a:pt x="10008" y="29625"/>
                      </a:cubicBezTo>
                      <a:lnTo>
                        <a:pt x="10008" y="394527"/>
                      </a:lnTo>
                      <a:cubicBezTo>
                        <a:pt x="10008" y="405331"/>
                        <a:pt x="18821" y="414145"/>
                        <a:pt x="29625" y="414145"/>
                      </a:cubicBezTo>
                      <a:lnTo>
                        <a:pt x="554839" y="414145"/>
                      </a:lnTo>
                      <a:cubicBezTo>
                        <a:pt x="565643" y="414145"/>
                        <a:pt x="574456" y="405331"/>
                        <a:pt x="574456" y="394527"/>
                      </a:cubicBezTo>
                      <a:lnTo>
                        <a:pt x="574456" y="29625"/>
                      </a:lnTo>
                      <a:cubicBezTo>
                        <a:pt x="574456" y="18821"/>
                        <a:pt x="565643" y="10008"/>
                        <a:pt x="554839" y="10008"/>
                      </a:cubicBezTo>
                      <a:lnTo>
                        <a:pt x="29625" y="10008"/>
                      </a:ln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83" name="Freihandform: Form 688">
                  <a:extLst>
                    <a:ext uri="{FF2B5EF4-FFF2-40B4-BE49-F238E27FC236}">
                      <a16:creationId xmlns:a16="http://schemas.microsoft.com/office/drawing/2014/main" id="{9D046CD0-1B2C-86C0-53E1-950E4EEDB873}"/>
                    </a:ext>
                  </a:extLst>
                </p:cNvPr>
                <p:cNvSpPr/>
                <p:nvPr/>
              </p:nvSpPr>
              <p:spPr>
                <a:xfrm>
                  <a:off x="8004088" y="3319704"/>
                  <a:ext cx="10034" cy="424205"/>
                </a:xfrm>
                <a:custGeom>
                  <a:avLst/>
                  <a:gdLst>
                    <a:gd name="connsiteX0" fmla="*/ 5017 w 10034"/>
                    <a:gd name="connsiteY0" fmla="*/ 424206 h 424205"/>
                    <a:gd name="connsiteX1" fmla="*/ 0 w 10034"/>
                    <a:gd name="connsiteY1" fmla="*/ 419189 h 424205"/>
                    <a:gd name="connsiteX2" fmla="*/ 0 w 10034"/>
                    <a:gd name="connsiteY2" fmla="*/ 5017 h 424205"/>
                    <a:gd name="connsiteX3" fmla="*/ 5017 w 10034"/>
                    <a:gd name="connsiteY3" fmla="*/ 0 h 424205"/>
                    <a:gd name="connsiteX4" fmla="*/ 10034 w 10034"/>
                    <a:gd name="connsiteY4" fmla="*/ 5017 h 424205"/>
                    <a:gd name="connsiteX5" fmla="*/ 10034 w 10034"/>
                    <a:gd name="connsiteY5" fmla="*/ 419162 h 424205"/>
                    <a:gd name="connsiteX6" fmla="*/ 5017 w 10034"/>
                    <a:gd name="connsiteY6" fmla="*/ 424206 h 4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34" h="424205">
                      <a:moveTo>
                        <a:pt x="5017" y="424206"/>
                      </a:moveTo>
                      <a:cubicBezTo>
                        <a:pt x="2256" y="424206"/>
                        <a:pt x="0" y="421949"/>
                        <a:pt x="0" y="419189"/>
                      </a:cubicBezTo>
                      <a:lnTo>
                        <a:pt x="0" y="5017"/>
                      </a:lnTo>
                      <a:cubicBezTo>
                        <a:pt x="0" y="2257"/>
                        <a:pt x="2256" y="0"/>
                        <a:pt x="5017" y="0"/>
                      </a:cubicBezTo>
                      <a:cubicBezTo>
                        <a:pt x="7778" y="0"/>
                        <a:pt x="10034" y="2257"/>
                        <a:pt x="10034" y="5017"/>
                      </a:cubicBezTo>
                      <a:lnTo>
                        <a:pt x="10034" y="419162"/>
                      </a:lnTo>
                      <a:cubicBezTo>
                        <a:pt x="10034" y="421949"/>
                        <a:pt x="7778" y="424206"/>
                        <a:pt x="5017" y="424206"/>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84" name="Freihandform: Form 689">
                  <a:extLst>
                    <a:ext uri="{FF2B5EF4-FFF2-40B4-BE49-F238E27FC236}">
                      <a16:creationId xmlns:a16="http://schemas.microsoft.com/office/drawing/2014/main" id="{4B3A898D-193B-7F9E-7D00-0FA547C54E22}"/>
                    </a:ext>
                  </a:extLst>
                </p:cNvPr>
                <p:cNvSpPr/>
                <p:nvPr/>
              </p:nvSpPr>
              <p:spPr>
                <a:xfrm>
                  <a:off x="7716859" y="3526790"/>
                  <a:ext cx="584517" cy="10034"/>
                </a:xfrm>
                <a:custGeom>
                  <a:avLst/>
                  <a:gdLst>
                    <a:gd name="connsiteX0" fmla="*/ 579473 w 584517"/>
                    <a:gd name="connsiteY0" fmla="*/ 10034 h 10034"/>
                    <a:gd name="connsiteX1" fmla="*/ 5017 w 584517"/>
                    <a:gd name="connsiteY1" fmla="*/ 10034 h 10034"/>
                    <a:gd name="connsiteX2" fmla="*/ 0 w 584517"/>
                    <a:gd name="connsiteY2" fmla="*/ 5017 h 10034"/>
                    <a:gd name="connsiteX3" fmla="*/ 5017 w 584517"/>
                    <a:gd name="connsiteY3" fmla="*/ 0 h 10034"/>
                    <a:gd name="connsiteX4" fmla="*/ 579500 w 584517"/>
                    <a:gd name="connsiteY4" fmla="*/ 0 h 10034"/>
                    <a:gd name="connsiteX5" fmla="*/ 584517 w 584517"/>
                    <a:gd name="connsiteY5" fmla="*/ 5017 h 10034"/>
                    <a:gd name="connsiteX6" fmla="*/ 579473 w 584517"/>
                    <a:gd name="connsiteY6" fmla="*/ 10034 h 1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517" h="10034">
                      <a:moveTo>
                        <a:pt x="579473" y="10034"/>
                      </a:moveTo>
                      <a:lnTo>
                        <a:pt x="5017" y="10034"/>
                      </a:lnTo>
                      <a:cubicBezTo>
                        <a:pt x="2257" y="10034"/>
                        <a:pt x="0" y="7778"/>
                        <a:pt x="0" y="5017"/>
                      </a:cubicBezTo>
                      <a:cubicBezTo>
                        <a:pt x="0" y="2256"/>
                        <a:pt x="2257" y="0"/>
                        <a:pt x="5017" y="0"/>
                      </a:cubicBezTo>
                      <a:lnTo>
                        <a:pt x="579500" y="0"/>
                      </a:lnTo>
                      <a:cubicBezTo>
                        <a:pt x="582261" y="0"/>
                        <a:pt x="584517" y="2256"/>
                        <a:pt x="584517" y="5017"/>
                      </a:cubicBezTo>
                      <a:cubicBezTo>
                        <a:pt x="584491" y="7778"/>
                        <a:pt x="582261" y="10034"/>
                        <a:pt x="579473" y="10034"/>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85" name="Freihandform: Form 697">
                  <a:extLst>
                    <a:ext uri="{FF2B5EF4-FFF2-40B4-BE49-F238E27FC236}">
                      <a16:creationId xmlns:a16="http://schemas.microsoft.com/office/drawing/2014/main" id="{6457B09D-8822-FD2A-E9DC-B094C3669B8B}"/>
                    </a:ext>
                  </a:extLst>
                </p:cNvPr>
                <p:cNvSpPr/>
                <p:nvPr/>
              </p:nvSpPr>
              <p:spPr>
                <a:xfrm>
                  <a:off x="7690128" y="3286309"/>
                  <a:ext cx="637954" cy="10034"/>
                </a:xfrm>
                <a:custGeom>
                  <a:avLst/>
                  <a:gdLst>
                    <a:gd name="connsiteX0" fmla="*/ 632937 w 637954"/>
                    <a:gd name="connsiteY0" fmla="*/ 10034 h 10034"/>
                    <a:gd name="connsiteX1" fmla="*/ 5017 w 637954"/>
                    <a:gd name="connsiteY1" fmla="*/ 10034 h 10034"/>
                    <a:gd name="connsiteX2" fmla="*/ 0 w 637954"/>
                    <a:gd name="connsiteY2" fmla="*/ 5017 h 10034"/>
                    <a:gd name="connsiteX3" fmla="*/ 5017 w 637954"/>
                    <a:gd name="connsiteY3" fmla="*/ 0 h 10034"/>
                    <a:gd name="connsiteX4" fmla="*/ 632937 w 637954"/>
                    <a:gd name="connsiteY4" fmla="*/ 0 h 10034"/>
                    <a:gd name="connsiteX5" fmla="*/ 637955 w 637954"/>
                    <a:gd name="connsiteY5" fmla="*/ 5017 h 10034"/>
                    <a:gd name="connsiteX6" fmla="*/ 632937 w 637954"/>
                    <a:gd name="connsiteY6" fmla="*/ 10034 h 1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7954" h="10034">
                      <a:moveTo>
                        <a:pt x="632937" y="10034"/>
                      </a:moveTo>
                      <a:lnTo>
                        <a:pt x="5017" y="10034"/>
                      </a:lnTo>
                      <a:cubicBezTo>
                        <a:pt x="2257" y="10034"/>
                        <a:pt x="0" y="7778"/>
                        <a:pt x="0" y="5017"/>
                      </a:cubicBezTo>
                      <a:cubicBezTo>
                        <a:pt x="0" y="2257"/>
                        <a:pt x="2257" y="0"/>
                        <a:pt x="5017" y="0"/>
                      </a:cubicBezTo>
                      <a:lnTo>
                        <a:pt x="632937" y="0"/>
                      </a:lnTo>
                      <a:cubicBezTo>
                        <a:pt x="635698" y="0"/>
                        <a:pt x="637955" y="2257"/>
                        <a:pt x="637955" y="5017"/>
                      </a:cubicBezTo>
                      <a:cubicBezTo>
                        <a:pt x="637955" y="7778"/>
                        <a:pt x="635698" y="10034"/>
                        <a:pt x="632937" y="10034"/>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86" name="Freihandform: Form 698">
                  <a:extLst>
                    <a:ext uri="{FF2B5EF4-FFF2-40B4-BE49-F238E27FC236}">
                      <a16:creationId xmlns:a16="http://schemas.microsoft.com/office/drawing/2014/main" id="{44EF57E6-D8BE-DECB-88DB-24C1E7412012}"/>
                    </a:ext>
                  </a:extLst>
                </p:cNvPr>
                <p:cNvSpPr/>
                <p:nvPr/>
              </p:nvSpPr>
              <p:spPr>
                <a:xfrm>
                  <a:off x="7690128" y="3767271"/>
                  <a:ext cx="637954" cy="10034"/>
                </a:xfrm>
                <a:custGeom>
                  <a:avLst/>
                  <a:gdLst>
                    <a:gd name="connsiteX0" fmla="*/ 632937 w 637954"/>
                    <a:gd name="connsiteY0" fmla="*/ 10034 h 10034"/>
                    <a:gd name="connsiteX1" fmla="*/ 5017 w 637954"/>
                    <a:gd name="connsiteY1" fmla="*/ 10034 h 10034"/>
                    <a:gd name="connsiteX2" fmla="*/ 0 w 637954"/>
                    <a:gd name="connsiteY2" fmla="*/ 5017 h 10034"/>
                    <a:gd name="connsiteX3" fmla="*/ 5017 w 637954"/>
                    <a:gd name="connsiteY3" fmla="*/ 0 h 10034"/>
                    <a:gd name="connsiteX4" fmla="*/ 632937 w 637954"/>
                    <a:gd name="connsiteY4" fmla="*/ 0 h 10034"/>
                    <a:gd name="connsiteX5" fmla="*/ 637955 w 637954"/>
                    <a:gd name="connsiteY5" fmla="*/ 5017 h 10034"/>
                    <a:gd name="connsiteX6" fmla="*/ 632937 w 637954"/>
                    <a:gd name="connsiteY6" fmla="*/ 10034 h 1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7954" h="10034">
                      <a:moveTo>
                        <a:pt x="632937" y="10034"/>
                      </a:moveTo>
                      <a:lnTo>
                        <a:pt x="5017" y="10034"/>
                      </a:lnTo>
                      <a:cubicBezTo>
                        <a:pt x="2257" y="10034"/>
                        <a:pt x="0" y="7778"/>
                        <a:pt x="0" y="5017"/>
                      </a:cubicBezTo>
                      <a:cubicBezTo>
                        <a:pt x="0" y="2256"/>
                        <a:pt x="2257" y="0"/>
                        <a:pt x="5017" y="0"/>
                      </a:cubicBezTo>
                      <a:lnTo>
                        <a:pt x="632937" y="0"/>
                      </a:lnTo>
                      <a:cubicBezTo>
                        <a:pt x="635698" y="0"/>
                        <a:pt x="637955" y="2256"/>
                        <a:pt x="637955" y="5017"/>
                      </a:cubicBezTo>
                      <a:cubicBezTo>
                        <a:pt x="637955" y="7778"/>
                        <a:pt x="635698" y="10034"/>
                        <a:pt x="632937" y="10034"/>
                      </a:cubicBezTo>
                      <a:close/>
                    </a:path>
                  </a:pathLst>
                </a:custGeom>
                <a:grpFill/>
                <a:ln w="265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grpSp>
          <p:nvGrpSpPr>
            <p:cNvPr id="94" name="Group 93">
              <a:extLst>
                <a:ext uri="{FF2B5EF4-FFF2-40B4-BE49-F238E27FC236}">
                  <a16:creationId xmlns:a16="http://schemas.microsoft.com/office/drawing/2014/main" id="{3B4A9A8B-9F4E-461A-9CB4-0BC111EA4E48}"/>
                </a:ext>
              </a:extLst>
            </p:cNvPr>
            <p:cNvGrpSpPr/>
            <p:nvPr/>
          </p:nvGrpSpPr>
          <p:grpSpPr>
            <a:xfrm>
              <a:off x="1948218" y="4198234"/>
              <a:ext cx="438648" cy="432000"/>
              <a:chOff x="1620160" y="4002611"/>
              <a:chExt cx="438648" cy="432000"/>
            </a:xfrm>
            <a:solidFill>
              <a:srgbClr val="0F5E99"/>
            </a:solidFill>
          </p:grpSpPr>
          <p:grpSp>
            <p:nvGrpSpPr>
              <p:cNvPr id="95" name="Grafik 348">
                <a:extLst>
                  <a:ext uri="{FF2B5EF4-FFF2-40B4-BE49-F238E27FC236}">
                    <a16:creationId xmlns:a16="http://schemas.microsoft.com/office/drawing/2014/main" id="{D37F62AD-6D10-B971-D164-96FE456DBA97}"/>
                  </a:ext>
                </a:extLst>
              </p:cNvPr>
              <p:cNvGrpSpPr/>
              <p:nvPr/>
            </p:nvGrpSpPr>
            <p:grpSpPr>
              <a:xfrm>
                <a:off x="1697187" y="4196511"/>
                <a:ext cx="315090" cy="238100"/>
                <a:chOff x="2642172" y="1821260"/>
                <a:chExt cx="316076" cy="238845"/>
              </a:xfrm>
              <a:grpFill/>
            </p:grpSpPr>
            <p:grpSp>
              <p:nvGrpSpPr>
                <p:cNvPr id="97" name="Grafik 348">
                  <a:extLst>
                    <a:ext uri="{FF2B5EF4-FFF2-40B4-BE49-F238E27FC236}">
                      <a16:creationId xmlns:a16="http://schemas.microsoft.com/office/drawing/2014/main" id="{BAA4CC87-8C6D-51F1-A3AB-FC13DC8C5E3B}"/>
                    </a:ext>
                  </a:extLst>
                </p:cNvPr>
                <p:cNvGrpSpPr/>
                <p:nvPr/>
              </p:nvGrpSpPr>
              <p:grpSpPr>
                <a:xfrm>
                  <a:off x="2786962" y="1821260"/>
                  <a:ext cx="171286" cy="238845"/>
                  <a:chOff x="2786962" y="1821260"/>
                  <a:chExt cx="171286" cy="238845"/>
                </a:xfrm>
                <a:grpFill/>
              </p:grpSpPr>
              <p:grpSp>
                <p:nvGrpSpPr>
                  <p:cNvPr id="100" name="Grafik 348">
                    <a:extLst>
                      <a:ext uri="{FF2B5EF4-FFF2-40B4-BE49-F238E27FC236}">
                        <a16:creationId xmlns:a16="http://schemas.microsoft.com/office/drawing/2014/main" id="{75D5C3C1-BE2D-BD57-8382-547782FD2B1E}"/>
                      </a:ext>
                    </a:extLst>
                  </p:cNvPr>
                  <p:cNvGrpSpPr/>
                  <p:nvPr/>
                </p:nvGrpSpPr>
                <p:grpSpPr>
                  <a:xfrm>
                    <a:off x="2799050" y="1944465"/>
                    <a:ext cx="159198" cy="115639"/>
                    <a:chOff x="2799050" y="1944465"/>
                    <a:chExt cx="159198" cy="115639"/>
                  </a:xfrm>
                  <a:grpFill/>
                </p:grpSpPr>
                <p:sp>
                  <p:nvSpPr>
                    <p:cNvPr id="111" name="Freihandform: Form 41">
                      <a:extLst>
                        <a:ext uri="{FF2B5EF4-FFF2-40B4-BE49-F238E27FC236}">
                          <a16:creationId xmlns:a16="http://schemas.microsoft.com/office/drawing/2014/main" id="{ACB27061-CC24-B882-69C4-F2FE08E96905}"/>
                        </a:ext>
                      </a:extLst>
                    </p:cNvPr>
                    <p:cNvSpPr/>
                    <p:nvPr/>
                  </p:nvSpPr>
                  <p:spPr>
                    <a:xfrm>
                      <a:off x="2819163" y="1984465"/>
                      <a:ext cx="139085" cy="41023"/>
                    </a:xfrm>
                    <a:custGeom>
                      <a:avLst/>
                      <a:gdLst>
                        <a:gd name="connsiteX0" fmla="*/ 53439 w 139085"/>
                        <a:gd name="connsiteY0" fmla="*/ 41024 h 41023"/>
                        <a:gd name="connsiteX1" fmla="*/ 5001 w 139085"/>
                        <a:gd name="connsiteY1" fmla="*/ 35435 h 41023"/>
                        <a:gd name="connsiteX2" fmla="*/ 215 w 139085"/>
                        <a:gd name="connsiteY2" fmla="*/ 27312 h 41023"/>
                        <a:gd name="connsiteX3" fmla="*/ 8334 w 139085"/>
                        <a:gd name="connsiteY3" fmla="*/ 22523 h 41023"/>
                        <a:gd name="connsiteX4" fmla="*/ 53439 w 139085"/>
                        <a:gd name="connsiteY4" fmla="*/ 27689 h 41023"/>
                        <a:gd name="connsiteX5" fmla="*/ 125761 w 139085"/>
                        <a:gd name="connsiteY5" fmla="*/ 6667 h 41023"/>
                        <a:gd name="connsiteX6" fmla="*/ 132423 w 139085"/>
                        <a:gd name="connsiteY6" fmla="*/ 0 h 41023"/>
                        <a:gd name="connsiteX7" fmla="*/ 139086 w 139085"/>
                        <a:gd name="connsiteY7" fmla="*/ 6667 h 41023"/>
                        <a:gd name="connsiteX8" fmla="*/ 53439 w 139085"/>
                        <a:gd name="connsiteY8" fmla="*/ 41024 h 4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85" h="41023">
                          <a:moveTo>
                            <a:pt x="53439" y="41024"/>
                          </a:moveTo>
                          <a:cubicBezTo>
                            <a:pt x="35907" y="41024"/>
                            <a:pt x="19154" y="39091"/>
                            <a:pt x="5001" y="35435"/>
                          </a:cubicBezTo>
                          <a:cubicBezTo>
                            <a:pt x="1433" y="34514"/>
                            <a:pt x="-710" y="30878"/>
                            <a:pt x="215" y="27312"/>
                          </a:cubicBezTo>
                          <a:cubicBezTo>
                            <a:pt x="1133" y="23740"/>
                            <a:pt x="4778" y="21608"/>
                            <a:pt x="8334" y="22523"/>
                          </a:cubicBezTo>
                          <a:cubicBezTo>
                            <a:pt x="21420" y="25902"/>
                            <a:pt x="37013" y="27689"/>
                            <a:pt x="53439" y="27689"/>
                          </a:cubicBezTo>
                          <a:cubicBezTo>
                            <a:pt x="96910" y="27689"/>
                            <a:pt x="125761" y="15036"/>
                            <a:pt x="125761" y="6667"/>
                          </a:cubicBezTo>
                          <a:cubicBezTo>
                            <a:pt x="125761" y="2986"/>
                            <a:pt x="128742" y="0"/>
                            <a:pt x="132423" y="0"/>
                          </a:cubicBezTo>
                          <a:cubicBezTo>
                            <a:pt x="136104" y="0"/>
                            <a:pt x="139086" y="2986"/>
                            <a:pt x="139086" y="6667"/>
                          </a:cubicBezTo>
                          <a:cubicBezTo>
                            <a:pt x="139086" y="29223"/>
                            <a:pt x="96006" y="41024"/>
                            <a:pt x="53439" y="41024"/>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12" name="Freihandform: Form 42">
                      <a:extLst>
                        <a:ext uri="{FF2B5EF4-FFF2-40B4-BE49-F238E27FC236}">
                          <a16:creationId xmlns:a16="http://schemas.microsoft.com/office/drawing/2014/main" id="{37DEEBF0-9A46-A421-F748-63910E37A4EA}"/>
                        </a:ext>
                      </a:extLst>
                    </p:cNvPr>
                    <p:cNvSpPr/>
                    <p:nvPr/>
                  </p:nvSpPr>
                  <p:spPr>
                    <a:xfrm>
                      <a:off x="2799050" y="1944465"/>
                      <a:ext cx="159198" cy="115639"/>
                    </a:xfrm>
                    <a:custGeom>
                      <a:avLst/>
                      <a:gdLst>
                        <a:gd name="connsiteX0" fmla="*/ 73552 w 159198"/>
                        <a:gd name="connsiteY0" fmla="*/ 115640 h 115639"/>
                        <a:gd name="connsiteX1" fmla="*/ 3427 w 159198"/>
                        <a:gd name="connsiteY1" fmla="*/ 101838 h 115639"/>
                        <a:gd name="connsiteX2" fmla="*/ 842 w 159198"/>
                        <a:gd name="connsiteY2" fmla="*/ 92769 h 115639"/>
                        <a:gd name="connsiteX3" fmla="*/ 9911 w 159198"/>
                        <a:gd name="connsiteY3" fmla="*/ 90191 h 115639"/>
                        <a:gd name="connsiteX4" fmla="*/ 73552 w 159198"/>
                        <a:gd name="connsiteY4" fmla="*/ 102307 h 115639"/>
                        <a:gd name="connsiteX5" fmla="*/ 145873 w 159198"/>
                        <a:gd name="connsiteY5" fmla="*/ 81281 h 115639"/>
                        <a:gd name="connsiteX6" fmla="*/ 145873 w 159198"/>
                        <a:gd name="connsiteY6" fmla="*/ 6667 h 115639"/>
                        <a:gd name="connsiteX7" fmla="*/ 152536 w 159198"/>
                        <a:gd name="connsiteY7" fmla="*/ 0 h 115639"/>
                        <a:gd name="connsiteX8" fmla="*/ 159198 w 159198"/>
                        <a:gd name="connsiteY8" fmla="*/ 6667 h 115639"/>
                        <a:gd name="connsiteX9" fmla="*/ 159198 w 159198"/>
                        <a:gd name="connsiteY9" fmla="*/ 81281 h 115639"/>
                        <a:gd name="connsiteX10" fmla="*/ 73552 w 159198"/>
                        <a:gd name="connsiteY10" fmla="*/ 115640 h 1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198" h="115639">
                          <a:moveTo>
                            <a:pt x="73552" y="115640"/>
                          </a:moveTo>
                          <a:cubicBezTo>
                            <a:pt x="45158" y="115640"/>
                            <a:pt x="18940" y="110481"/>
                            <a:pt x="3427" y="101838"/>
                          </a:cubicBezTo>
                          <a:cubicBezTo>
                            <a:pt x="211" y="100047"/>
                            <a:pt x="-949" y="95986"/>
                            <a:pt x="842" y="92769"/>
                          </a:cubicBezTo>
                          <a:cubicBezTo>
                            <a:pt x="2639" y="89547"/>
                            <a:pt x="6709" y="88402"/>
                            <a:pt x="9911" y="90191"/>
                          </a:cubicBezTo>
                          <a:cubicBezTo>
                            <a:pt x="23328" y="97666"/>
                            <a:pt x="47718" y="102307"/>
                            <a:pt x="73552" y="102307"/>
                          </a:cubicBezTo>
                          <a:cubicBezTo>
                            <a:pt x="117023" y="102307"/>
                            <a:pt x="145873" y="89650"/>
                            <a:pt x="145873" y="81281"/>
                          </a:cubicBezTo>
                          <a:lnTo>
                            <a:pt x="145873" y="6667"/>
                          </a:lnTo>
                          <a:cubicBezTo>
                            <a:pt x="145873" y="2986"/>
                            <a:pt x="148855" y="0"/>
                            <a:pt x="152536" y="0"/>
                          </a:cubicBezTo>
                          <a:cubicBezTo>
                            <a:pt x="156217" y="0"/>
                            <a:pt x="159198" y="2986"/>
                            <a:pt x="159198" y="6667"/>
                          </a:cubicBezTo>
                          <a:lnTo>
                            <a:pt x="159198" y="81281"/>
                          </a:lnTo>
                          <a:cubicBezTo>
                            <a:pt x="159198" y="103837"/>
                            <a:pt x="116118" y="115640"/>
                            <a:pt x="73552" y="115640"/>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nvGrpSpPr>
                  <p:cNvPr id="101" name="Grafik 348">
                    <a:extLst>
                      <a:ext uri="{FF2B5EF4-FFF2-40B4-BE49-F238E27FC236}">
                        <a16:creationId xmlns:a16="http://schemas.microsoft.com/office/drawing/2014/main" id="{8F2B7DFF-A236-06F4-16B4-6E32922F5C7E}"/>
                      </a:ext>
                    </a:extLst>
                  </p:cNvPr>
                  <p:cNvGrpSpPr/>
                  <p:nvPr/>
                </p:nvGrpSpPr>
                <p:grpSpPr>
                  <a:xfrm>
                    <a:off x="2827449" y="1916962"/>
                    <a:ext cx="130799" cy="75644"/>
                    <a:chOff x="2827449" y="1916962"/>
                    <a:chExt cx="130799" cy="75644"/>
                  </a:xfrm>
                  <a:grpFill/>
                </p:grpSpPr>
                <p:sp>
                  <p:nvSpPr>
                    <p:cNvPr id="109" name="Freihandform: Form 44">
                      <a:extLst>
                        <a:ext uri="{FF2B5EF4-FFF2-40B4-BE49-F238E27FC236}">
                          <a16:creationId xmlns:a16="http://schemas.microsoft.com/office/drawing/2014/main" id="{CFDED10B-852C-2B8D-C562-7C324DE6FE6B}"/>
                        </a:ext>
                      </a:extLst>
                    </p:cNvPr>
                    <p:cNvSpPr/>
                    <p:nvPr/>
                  </p:nvSpPr>
                  <p:spPr>
                    <a:xfrm>
                      <a:off x="2832669" y="1916962"/>
                      <a:ext cx="125579" cy="41027"/>
                    </a:xfrm>
                    <a:custGeom>
                      <a:avLst/>
                      <a:gdLst>
                        <a:gd name="connsiteX0" fmla="*/ 39933 w 125579"/>
                        <a:gd name="connsiteY0" fmla="*/ 41028 h 41027"/>
                        <a:gd name="connsiteX1" fmla="*/ 5597 w 125579"/>
                        <a:gd name="connsiteY1" fmla="*/ 38371 h 41027"/>
                        <a:gd name="connsiteX2" fmla="*/ 88 w 125579"/>
                        <a:gd name="connsiteY2" fmla="*/ 30722 h 41027"/>
                        <a:gd name="connsiteX3" fmla="*/ 7743 w 125579"/>
                        <a:gd name="connsiteY3" fmla="*/ 25213 h 41027"/>
                        <a:gd name="connsiteX4" fmla="*/ 39933 w 125579"/>
                        <a:gd name="connsiteY4" fmla="*/ 27693 h 41027"/>
                        <a:gd name="connsiteX5" fmla="*/ 112255 w 125579"/>
                        <a:gd name="connsiteY5" fmla="*/ 6667 h 41027"/>
                        <a:gd name="connsiteX6" fmla="*/ 118917 w 125579"/>
                        <a:gd name="connsiteY6" fmla="*/ 0 h 41027"/>
                        <a:gd name="connsiteX7" fmla="*/ 125580 w 125579"/>
                        <a:gd name="connsiteY7" fmla="*/ 6667 h 41027"/>
                        <a:gd name="connsiteX8" fmla="*/ 39933 w 125579"/>
                        <a:gd name="connsiteY8" fmla="*/ 41028 h 4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79" h="41027">
                          <a:moveTo>
                            <a:pt x="39933" y="41028"/>
                          </a:moveTo>
                          <a:cubicBezTo>
                            <a:pt x="27968" y="41028"/>
                            <a:pt x="16411" y="40136"/>
                            <a:pt x="5597" y="38371"/>
                          </a:cubicBezTo>
                          <a:cubicBezTo>
                            <a:pt x="1963" y="37779"/>
                            <a:pt x="-504" y="34353"/>
                            <a:pt x="88" y="30722"/>
                          </a:cubicBezTo>
                          <a:cubicBezTo>
                            <a:pt x="680" y="27092"/>
                            <a:pt x="4040" y="24579"/>
                            <a:pt x="7743" y="25213"/>
                          </a:cubicBezTo>
                          <a:cubicBezTo>
                            <a:pt x="17848" y="26860"/>
                            <a:pt x="28681" y="27693"/>
                            <a:pt x="39933" y="27693"/>
                          </a:cubicBezTo>
                          <a:cubicBezTo>
                            <a:pt x="83404" y="27693"/>
                            <a:pt x="112255" y="15036"/>
                            <a:pt x="112255" y="6667"/>
                          </a:cubicBezTo>
                          <a:cubicBezTo>
                            <a:pt x="112255" y="2986"/>
                            <a:pt x="115236" y="0"/>
                            <a:pt x="118917" y="0"/>
                          </a:cubicBezTo>
                          <a:cubicBezTo>
                            <a:pt x="122598" y="0"/>
                            <a:pt x="125580" y="2986"/>
                            <a:pt x="125580" y="6667"/>
                          </a:cubicBezTo>
                          <a:cubicBezTo>
                            <a:pt x="125580" y="29225"/>
                            <a:pt x="82499" y="41028"/>
                            <a:pt x="39933" y="41028"/>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10" name="Freihandform: Form 45">
                      <a:extLst>
                        <a:ext uri="{FF2B5EF4-FFF2-40B4-BE49-F238E27FC236}">
                          <a16:creationId xmlns:a16="http://schemas.microsoft.com/office/drawing/2014/main" id="{D5400843-D06A-C6C5-0C0A-E5C4AA9E8D9A}"/>
                        </a:ext>
                      </a:extLst>
                    </p:cNvPr>
                    <p:cNvSpPr/>
                    <p:nvPr/>
                  </p:nvSpPr>
                  <p:spPr>
                    <a:xfrm>
                      <a:off x="2827449" y="1916964"/>
                      <a:ext cx="130799" cy="75642"/>
                    </a:xfrm>
                    <a:custGeom>
                      <a:avLst/>
                      <a:gdLst>
                        <a:gd name="connsiteX0" fmla="*/ 45154 w 130799"/>
                        <a:gd name="connsiteY0" fmla="*/ 75642 h 75642"/>
                        <a:gd name="connsiteX1" fmla="*/ 5386 w 130799"/>
                        <a:gd name="connsiteY1" fmla="*/ 72013 h 75642"/>
                        <a:gd name="connsiteX2" fmla="*/ 126 w 130799"/>
                        <a:gd name="connsiteY2" fmla="*/ 64186 h 75642"/>
                        <a:gd name="connsiteX3" fmla="*/ 7953 w 130799"/>
                        <a:gd name="connsiteY3" fmla="*/ 58926 h 75642"/>
                        <a:gd name="connsiteX4" fmla="*/ 45154 w 130799"/>
                        <a:gd name="connsiteY4" fmla="*/ 62309 h 75642"/>
                        <a:gd name="connsiteX5" fmla="*/ 117475 w 130799"/>
                        <a:gd name="connsiteY5" fmla="*/ 41283 h 75642"/>
                        <a:gd name="connsiteX6" fmla="*/ 117475 w 130799"/>
                        <a:gd name="connsiteY6" fmla="*/ 6667 h 75642"/>
                        <a:gd name="connsiteX7" fmla="*/ 124137 w 130799"/>
                        <a:gd name="connsiteY7" fmla="*/ 0 h 75642"/>
                        <a:gd name="connsiteX8" fmla="*/ 130800 w 130799"/>
                        <a:gd name="connsiteY8" fmla="*/ 6667 h 75642"/>
                        <a:gd name="connsiteX9" fmla="*/ 130800 w 130799"/>
                        <a:gd name="connsiteY9" fmla="*/ 41283 h 75642"/>
                        <a:gd name="connsiteX10" fmla="*/ 45154 w 130799"/>
                        <a:gd name="connsiteY10" fmla="*/ 75642 h 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99" h="75642">
                          <a:moveTo>
                            <a:pt x="45154" y="75642"/>
                          </a:moveTo>
                          <a:cubicBezTo>
                            <a:pt x="31253" y="75642"/>
                            <a:pt x="17496" y="74386"/>
                            <a:pt x="5386" y="72013"/>
                          </a:cubicBezTo>
                          <a:cubicBezTo>
                            <a:pt x="1773" y="71303"/>
                            <a:pt x="-583" y="67801"/>
                            <a:pt x="126" y="64186"/>
                          </a:cubicBezTo>
                          <a:cubicBezTo>
                            <a:pt x="836" y="60575"/>
                            <a:pt x="4340" y="58200"/>
                            <a:pt x="7953" y="58926"/>
                          </a:cubicBezTo>
                          <a:cubicBezTo>
                            <a:pt x="19236" y="61141"/>
                            <a:pt x="32100" y="62309"/>
                            <a:pt x="45154" y="62309"/>
                          </a:cubicBezTo>
                          <a:cubicBezTo>
                            <a:pt x="88625" y="62309"/>
                            <a:pt x="117475" y="49652"/>
                            <a:pt x="117475" y="41283"/>
                          </a:cubicBezTo>
                          <a:lnTo>
                            <a:pt x="117475" y="6667"/>
                          </a:lnTo>
                          <a:cubicBezTo>
                            <a:pt x="117475" y="2986"/>
                            <a:pt x="120457" y="0"/>
                            <a:pt x="124137" y="0"/>
                          </a:cubicBezTo>
                          <a:cubicBezTo>
                            <a:pt x="127818" y="0"/>
                            <a:pt x="130800" y="2986"/>
                            <a:pt x="130800" y="6667"/>
                          </a:cubicBezTo>
                          <a:lnTo>
                            <a:pt x="130800" y="41283"/>
                          </a:lnTo>
                          <a:cubicBezTo>
                            <a:pt x="130800" y="63839"/>
                            <a:pt x="87720" y="75642"/>
                            <a:pt x="45154" y="75642"/>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nvGrpSpPr>
                  <p:cNvPr id="102" name="Grafik 348">
                    <a:extLst>
                      <a:ext uri="{FF2B5EF4-FFF2-40B4-BE49-F238E27FC236}">
                        <a16:creationId xmlns:a16="http://schemas.microsoft.com/office/drawing/2014/main" id="{18F44561-4207-51BE-1C8F-380E4063C73A}"/>
                      </a:ext>
                    </a:extLst>
                  </p:cNvPr>
                  <p:cNvGrpSpPr/>
                  <p:nvPr/>
                </p:nvGrpSpPr>
                <p:grpSpPr>
                  <a:xfrm>
                    <a:off x="2786962" y="1821260"/>
                    <a:ext cx="171286" cy="137085"/>
                    <a:chOff x="2786962" y="1821260"/>
                    <a:chExt cx="171286" cy="137085"/>
                  </a:xfrm>
                  <a:grpFill/>
                </p:grpSpPr>
                <p:grpSp>
                  <p:nvGrpSpPr>
                    <p:cNvPr id="103" name="Grafik 348">
                      <a:extLst>
                        <a:ext uri="{FF2B5EF4-FFF2-40B4-BE49-F238E27FC236}">
                          <a16:creationId xmlns:a16="http://schemas.microsoft.com/office/drawing/2014/main" id="{2BCCA10C-E1D2-9311-FCBB-63695D7A6D14}"/>
                        </a:ext>
                      </a:extLst>
                    </p:cNvPr>
                    <p:cNvGrpSpPr/>
                    <p:nvPr/>
                  </p:nvGrpSpPr>
                  <p:grpSpPr>
                    <a:xfrm>
                      <a:off x="2786962" y="1882701"/>
                      <a:ext cx="171286" cy="75644"/>
                      <a:chOff x="2786962" y="1882701"/>
                      <a:chExt cx="171286" cy="75644"/>
                    </a:xfrm>
                    <a:grpFill/>
                  </p:grpSpPr>
                  <p:sp>
                    <p:nvSpPr>
                      <p:cNvPr id="107" name="Freihandform: Form 48">
                        <a:extLst>
                          <a:ext uri="{FF2B5EF4-FFF2-40B4-BE49-F238E27FC236}">
                            <a16:creationId xmlns:a16="http://schemas.microsoft.com/office/drawing/2014/main" id="{DF5CDEBD-13C5-2971-4157-37398962F755}"/>
                          </a:ext>
                        </a:extLst>
                      </p:cNvPr>
                      <p:cNvSpPr/>
                      <p:nvPr/>
                    </p:nvSpPr>
                    <p:spPr>
                      <a:xfrm>
                        <a:off x="2786962" y="1882701"/>
                        <a:ext cx="171286" cy="41025"/>
                      </a:xfrm>
                      <a:custGeom>
                        <a:avLst/>
                        <a:gdLst>
                          <a:gd name="connsiteX0" fmla="*/ 85640 w 171286"/>
                          <a:gd name="connsiteY0" fmla="*/ 41026 h 41025"/>
                          <a:gd name="connsiteX1" fmla="*/ 0 w 171286"/>
                          <a:gd name="connsiteY1" fmla="*/ 6667 h 41025"/>
                          <a:gd name="connsiteX2" fmla="*/ 6667 w 171286"/>
                          <a:gd name="connsiteY2" fmla="*/ 0 h 41025"/>
                          <a:gd name="connsiteX3" fmla="*/ 13333 w 171286"/>
                          <a:gd name="connsiteY3" fmla="*/ 6667 h 41025"/>
                          <a:gd name="connsiteX4" fmla="*/ 85640 w 171286"/>
                          <a:gd name="connsiteY4" fmla="*/ 27693 h 41025"/>
                          <a:gd name="connsiteX5" fmla="*/ 157961 w 171286"/>
                          <a:gd name="connsiteY5" fmla="*/ 6667 h 41025"/>
                          <a:gd name="connsiteX6" fmla="*/ 164624 w 171286"/>
                          <a:gd name="connsiteY6" fmla="*/ 0 h 41025"/>
                          <a:gd name="connsiteX7" fmla="*/ 171286 w 171286"/>
                          <a:gd name="connsiteY7" fmla="*/ 6667 h 41025"/>
                          <a:gd name="connsiteX8" fmla="*/ 85640 w 171286"/>
                          <a:gd name="connsiteY8" fmla="*/ 41026 h 4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86" h="41025">
                            <a:moveTo>
                              <a:pt x="85640" y="41026"/>
                            </a:moveTo>
                            <a:cubicBezTo>
                              <a:pt x="43086" y="41026"/>
                              <a:pt x="0" y="29223"/>
                              <a:pt x="0" y="6667"/>
                            </a:cubicBezTo>
                            <a:cubicBezTo>
                              <a:pt x="0" y="2986"/>
                              <a:pt x="2982" y="0"/>
                              <a:pt x="6667" y="0"/>
                            </a:cubicBezTo>
                            <a:cubicBezTo>
                              <a:pt x="10352" y="0"/>
                              <a:pt x="13333" y="2986"/>
                              <a:pt x="13333" y="6667"/>
                            </a:cubicBezTo>
                            <a:cubicBezTo>
                              <a:pt x="13333" y="15036"/>
                              <a:pt x="42176" y="27693"/>
                              <a:pt x="85640" y="27693"/>
                            </a:cubicBezTo>
                            <a:cubicBezTo>
                              <a:pt x="129111" y="27693"/>
                              <a:pt x="157961" y="15036"/>
                              <a:pt x="157961" y="6667"/>
                            </a:cubicBezTo>
                            <a:cubicBezTo>
                              <a:pt x="157961" y="2986"/>
                              <a:pt x="160943" y="0"/>
                              <a:pt x="164624" y="0"/>
                            </a:cubicBezTo>
                            <a:cubicBezTo>
                              <a:pt x="168305" y="0"/>
                              <a:pt x="171286" y="2986"/>
                              <a:pt x="171286" y="6667"/>
                            </a:cubicBezTo>
                            <a:cubicBezTo>
                              <a:pt x="171286" y="29223"/>
                              <a:pt x="128206" y="41026"/>
                              <a:pt x="85640" y="41026"/>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08" name="Freihandform: Form 49">
                        <a:extLst>
                          <a:ext uri="{FF2B5EF4-FFF2-40B4-BE49-F238E27FC236}">
                            <a16:creationId xmlns:a16="http://schemas.microsoft.com/office/drawing/2014/main" id="{AAB88ECA-F780-D260-1934-EB9C3FBE7EFE}"/>
                          </a:ext>
                        </a:extLst>
                      </p:cNvPr>
                      <p:cNvSpPr/>
                      <p:nvPr/>
                    </p:nvSpPr>
                    <p:spPr>
                      <a:xfrm>
                        <a:off x="2830124" y="1882703"/>
                        <a:ext cx="128124" cy="75642"/>
                      </a:xfrm>
                      <a:custGeom>
                        <a:avLst/>
                        <a:gdLst>
                          <a:gd name="connsiteX0" fmla="*/ 42478 w 128124"/>
                          <a:gd name="connsiteY0" fmla="*/ 75642 h 75642"/>
                          <a:gd name="connsiteX1" fmla="*/ 5497 w 128124"/>
                          <a:gd name="connsiteY1" fmla="*/ 72533 h 75642"/>
                          <a:gd name="connsiteX2" fmla="*/ 106 w 128124"/>
                          <a:gd name="connsiteY2" fmla="*/ 64799 h 75642"/>
                          <a:gd name="connsiteX3" fmla="*/ 7840 w 128124"/>
                          <a:gd name="connsiteY3" fmla="*/ 59407 h 75642"/>
                          <a:gd name="connsiteX4" fmla="*/ 42478 w 128124"/>
                          <a:gd name="connsiteY4" fmla="*/ 62309 h 75642"/>
                          <a:gd name="connsiteX5" fmla="*/ 114800 w 128124"/>
                          <a:gd name="connsiteY5" fmla="*/ 41283 h 75642"/>
                          <a:gd name="connsiteX6" fmla="*/ 114800 w 128124"/>
                          <a:gd name="connsiteY6" fmla="*/ 6667 h 75642"/>
                          <a:gd name="connsiteX7" fmla="*/ 121462 w 128124"/>
                          <a:gd name="connsiteY7" fmla="*/ 0 h 75642"/>
                          <a:gd name="connsiteX8" fmla="*/ 128125 w 128124"/>
                          <a:gd name="connsiteY8" fmla="*/ 6667 h 75642"/>
                          <a:gd name="connsiteX9" fmla="*/ 128125 w 128124"/>
                          <a:gd name="connsiteY9" fmla="*/ 41283 h 75642"/>
                          <a:gd name="connsiteX10" fmla="*/ 42478 w 128124"/>
                          <a:gd name="connsiteY10" fmla="*/ 75642 h 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124" h="75642">
                            <a:moveTo>
                              <a:pt x="42478" y="75642"/>
                            </a:moveTo>
                            <a:cubicBezTo>
                              <a:pt x="29483" y="75642"/>
                              <a:pt x="17042" y="74598"/>
                              <a:pt x="5497" y="72533"/>
                            </a:cubicBezTo>
                            <a:cubicBezTo>
                              <a:pt x="1870" y="71885"/>
                              <a:pt x="-544" y="68422"/>
                              <a:pt x="106" y="64799"/>
                            </a:cubicBezTo>
                            <a:cubicBezTo>
                              <a:pt x="758" y="61172"/>
                              <a:pt x="4202" y="58735"/>
                              <a:pt x="7840" y="59407"/>
                            </a:cubicBezTo>
                            <a:cubicBezTo>
                              <a:pt x="18615" y="61332"/>
                              <a:pt x="30268" y="62309"/>
                              <a:pt x="42478" y="62309"/>
                            </a:cubicBezTo>
                            <a:cubicBezTo>
                              <a:pt x="85949" y="62309"/>
                              <a:pt x="114800" y="49652"/>
                              <a:pt x="114800" y="41283"/>
                            </a:cubicBezTo>
                            <a:lnTo>
                              <a:pt x="114800" y="6667"/>
                            </a:lnTo>
                            <a:cubicBezTo>
                              <a:pt x="114800" y="2986"/>
                              <a:pt x="117781" y="0"/>
                              <a:pt x="121462" y="0"/>
                            </a:cubicBezTo>
                            <a:cubicBezTo>
                              <a:pt x="125143" y="0"/>
                              <a:pt x="128125" y="2986"/>
                              <a:pt x="128125" y="6667"/>
                            </a:cubicBezTo>
                            <a:lnTo>
                              <a:pt x="128125" y="41283"/>
                            </a:lnTo>
                            <a:cubicBezTo>
                              <a:pt x="128125" y="63837"/>
                              <a:pt x="85045" y="75642"/>
                              <a:pt x="42478" y="75642"/>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nvGrpSpPr>
                    <p:cNvPr id="104" name="Grafik 348">
                      <a:extLst>
                        <a:ext uri="{FF2B5EF4-FFF2-40B4-BE49-F238E27FC236}">
                          <a16:creationId xmlns:a16="http://schemas.microsoft.com/office/drawing/2014/main" id="{C3D555A0-034B-0F27-F2EA-CE671E850377}"/>
                        </a:ext>
                      </a:extLst>
                    </p:cNvPr>
                    <p:cNvGrpSpPr/>
                    <p:nvPr/>
                  </p:nvGrpSpPr>
                  <p:grpSpPr>
                    <a:xfrm>
                      <a:off x="2786962" y="1821260"/>
                      <a:ext cx="171286" cy="103332"/>
                      <a:chOff x="2786962" y="1821260"/>
                      <a:chExt cx="171286" cy="103332"/>
                    </a:xfrm>
                    <a:grpFill/>
                  </p:grpSpPr>
                  <p:sp>
                    <p:nvSpPr>
                      <p:cNvPr id="105" name="Freihandform: Form 51">
                        <a:extLst>
                          <a:ext uri="{FF2B5EF4-FFF2-40B4-BE49-F238E27FC236}">
                            <a16:creationId xmlns:a16="http://schemas.microsoft.com/office/drawing/2014/main" id="{48642E11-F56C-A022-A856-902D8AE2A24B}"/>
                          </a:ext>
                        </a:extLst>
                      </p:cNvPr>
                      <p:cNvSpPr/>
                      <p:nvPr/>
                    </p:nvSpPr>
                    <p:spPr>
                      <a:xfrm>
                        <a:off x="2786962" y="1821260"/>
                        <a:ext cx="171286" cy="68716"/>
                      </a:xfrm>
                      <a:custGeom>
                        <a:avLst/>
                        <a:gdLst>
                          <a:gd name="connsiteX0" fmla="*/ 85640 w 171286"/>
                          <a:gd name="connsiteY0" fmla="*/ 68717 h 68716"/>
                          <a:gd name="connsiteX1" fmla="*/ 0 w 171286"/>
                          <a:gd name="connsiteY1" fmla="*/ 34359 h 68716"/>
                          <a:gd name="connsiteX2" fmla="*/ 85640 w 171286"/>
                          <a:gd name="connsiteY2" fmla="*/ 0 h 68716"/>
                          <a:gd name="connsiteX3" fmla="*/ 171286 w 171286"/>
                          <a:gd name="connsiteY3" fmla="*/ 34359 h 68716"/>
                          <a:gd name="connsiteX4" fmla="*/ 85640 w 171286"/>
                          <a:gd name="connsiteY4" fmla="*/ 68717 h 68716"/>
                          <a:gd name="connsiteX5" fmla="*/ 85640 w 171286"/>
                          <a:gd name="connsiteY5" fmla="*/ 13335 h 68716"/>
                          <a:gd name="connsiteX6" fmla="*/ 13333 w 171286"/>
                          <a:gd name="connsiteY6" fmla="*/ 34361 h 68716"/>
                          <a:gd name="connsiteX7" fmla="*/ 85640 w 171286"/>
                          <a:gd name="connsiteY7" fmla="*/ 55383 h 68716"/>
                          <a:gd name="connsiteX8" fmla="*/ 157961 w 171286"/>
                          <a:gd name="connsiteY8" fmla="*/ 34361 h 68716"/>
                          <a:gd name="connsiteX9" fmla="*/ 85640 w 171286"/>
                          <a:gd name="connsiteY9" fmla="*/ 13335 h 6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286" h="68716">
                            <a:moveTo>
                              <a:pt x="85640" y="68717"/>
                            </a:moveTo>
                            <a:cubicBezTo>
                              <a:pt x="43086" y="68717"/>
                              <a:pt x="0" y="56915"/>
                              <a:pt x="0" y="34359"/>
                            </a:cubicBezTo>
                            <a:cubicBezTo>
                              <a:pt x="0" y="11803"/>
                              <a:pt x="43086" y="0"/>
                              <a:pt x="85640" y="0"/>
                            </a:cubicBezTo>
                            <a:cubicBezTo>
                              <a:pt x="128206" y="0"/>
                              <a:pt x="171286" y="11803"/>
                              <a:pt x="171286" y="34359"/>
                            </a:cubicBezTo>
                            <a:cubicBezTo>
                              <a:pt x="171286" y="56917"/>
                              <a:pt x="128206" y="68717"/>
                              <a:pt x="85640" y="68717"/>
                            </a:cubicBezTo>
                            <a:close/>
                            <a:moveTo>
                              <a:pt x="85640" y="13335"/>
                            </a:moveTo>
                            <a:cubicBezTo>
                              <a:pt x="42176" y="13335"/>
                              <a:pt x="13333" y="25992"/>
                              <a:pt x="13333" y="34361"/>
                            </a:cubicBezTo>
                            <a:cubicBezTo>
                              <a:pt x="13333" y="42731"/>
                              <a:pt x="42176" y="55383"/>
                              <a:pt x="85640" y="55383"/>
                            </a:cubicBezTo>
                            <a:cubicBezTo>
                              <a:pt x="129111" y="55383"/>
                              <a:pt x="157961" y="42731"/>
                              <a:pt x="157961" y="34361"/>
                            </a:cubicBezTo>
                            <a:cubicBezTo>
                              <a:pt x="157961" y="25990"/>
                              <a:pt x="129111" y="13335"/>
                              <a:pt x="85640" y="13335"/>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06" name="Freihandform: Form 52">
                        <a:extLst>
                          <a:ext uri="{FF2B5EF4-FFF2-40B4-BE49-F238E27FC236}">
                            <a16:creationId xmlns:a16="http://schemas.microsoft.com/office/drawing/2014/main" id="{38AB3A45-8CF0-D980-0DB8-82844B1F2973}"/>
                          </a:ext>
                        </a:extLst>
                      </p:cNvPr>
                      <p:cNvSpPr/>
                      <p:nvPr/>
                    </p:nvSpPr>
                    <p:spPr>
                      <a:xfrm>
                        <a:off x="2786962" y="1848953"/>
                        <a:ext cx="171286" cy="75640"/>
                      </a:xfrm>
                      <a:custGeom>
                        <a:avLst/>
                        <a:gdLst>
                          <a:gd name="connsiteX0" fmla="*/ 85640 w 171286"/>
                          <a:gd name="connsiteY0" fmla="*/ 75640 h 75640"/>
                          <a:gd name="connsiteX1" fmla="*/ 0 w 171286"/>
                          <a:gd name="connsiteY1" fmla="*/ 41281 h 75640"/>
                          <a:gd name="connsiteX2" fmla="*/ 0 w 171286"/>
                          <a:gd name="connsiteY2" fmla="*/ 6667 h 75640"/>
                          <a:gd name="connsiteX3" fmla="*/ 6667 w 171286"/>
                          <a:gd name="connsiteY3" fmla="*/ 0 h 75640"/>
                          <a:gd name="connsiteX4" fmla="*/ 13333 w 171286"/>
                          <a:gd name="connsiteY4" fmla="*/ 6667 h 75640"/>
                          <a:gd name="connsiteX5" fmla="*/ 13333 w 171286"/>
                          <a:gd name="connsiteY5" fmla="*/ 41281 h 75640"/>
                          <a:gd name="connsiteX6" fmla="*/ 85640 w 171286"/>
                          <a:gd name="connsiteY6" fmla="*/ 62307 h 75640"/>
                          <a:gd name="connsiteX7" fmla="*/ 157961 w 171286"/>
                          <a:gd name="connsiteY7" fmla="*/ 41281 h 75640"/>
                          <a:gd name="connsiteX8" fmla="*/ 157961 w 171286"/>
                          <a:gd name="connsiteY8" fmla="*/ 6667 h 75640"/>
                          <a:gd name="connsiteX9" fmla="*/ 164624 w 171286"/>
                          <a:gd name="connsiteY9" fmla="*/ 0 h 75640"/>
                          <a:gd name="connsiteX10" fmla="*/ 171286 w 171286"/>
                          <a:gd name="connsiteY10" fmla="*/ 6667 h 75640"/>
                          <a:gd name="connsiteX11" fmla="*/ 171286 w 171286"/>
                          <a:gd name="connsiteY11" fmla="*/ 41281 h 75640"/>
                          <a:gd name="connsiteX12" fmla="*/ 85640 w 171286"/>
                          <a:gd name="connsiteY12" fmla="*/ 75640 h 7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286" h="75640">
                            <a:moveTo>
                              <a:pt x="85640" y="75640"/>
                            </a:moveTo>
                            <a:cubicBezTo>
                              <a:pt x="43086" y="75640"/>
                              <a:pt x="0" y="63837"/>
                              <a:pt x="0" y="41281"/>
                            </a:cubicBezTo>
                            <a:lnTo>
                              <a:pt x="0" y="6667"/>
                            </a:lnTo>
                            <a:cubicBezTo>
                              <a:pt x="0" y="2986"/>
                              <a:pt x="2982" y="0"/>
                              <a:pt x="6667" y="0"/>
                            </a:cubicBezTo>
                            <a:cubicBezTo>
                              <a:pt x="10352" y="0"/>
                              <a:pt x="13333" y="2986"/>
                              <a:pt x="13333" y="6667"/>
                            </a:cubicBezTo>
                            <a:lnTo>
                              <a:pt x="13333" y="41281"/>
                            </a:lnTo>
                            <a:cubicBezTo>
                              <a:pt x="13333" y="49650"/>
                              <a:pt x="42176" y="62307"/>
                              <a:pt x="85640" y="62307"/>
                            </a:cubicBezTo>
                            <a:cubicBezTo>
                              <a:pt x="129111" y="62307"/>
                              <a:pt x="157961" y="49650"/>
                              <a:pt x="157961" y="41281"/>
                            </a:cubicBezTo>
                            <a:lnTo>
                              <a:pt x="157961" y="6667"/>
                            </a:lnTo>
                            <a:cubicBezTo>
                              <a:pt x="157961" y="2986"/>
                              <a:pt x="160943" y="0"/>
                              <a:pt x="164624" y="0"/>
                            </a:cubicBezTo>
                            <a:cubicBezTo>
                              <a:pt x="168305" y="0"/>
                              <a:pt x="171286" y="2986"/>
                              <a:pt x="171286" y="6667"/>
                            </a:cubicBezTo>
                            <a:lnTo>
                              <a:pt x="171286" y="41281"/>
                            </a:lnTo>
                            <a:cubicBezTo>
                              <a:pt x="171286" y="63837"/>
                              <a:pt x="128206" y="75640"/>
                              <a:pt x="85640" y="75640"/>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grpSp>
            <p:sp>
              <p:nvSpPr>
                <p:cNvPr id="98" name="Freihandform: Form 53">
                  <a:extLst>
                    <a:ext uri="{FF2B5EF4-FFF2-40B4-BE49-F238E27FC236}">
                      <a16:creationId xmlns:a16="http://schemas.microsoft.com/office/drawing/2014/main" id="{4AC3E36E-BD51-F8C1-B572-E213B90CB0ED}"/>
                    </a:ext>
                  </a:extLst>
                </p:cNvPr>
                <p:cNvSpPr/>
                <p:nvPr/>
              </p:nvSpPr>
              <p:spPr>
                <a:xfrm>
                  <a:off x="2642172" y="1887710"/>
                  <a:ext cx="172380" cy="172384"/>
                </a:xfrm>
                <a:custGeom>
                  <a:avLst/>
                  <a:gdLst>
                    <a:gd name="connsiteX0" fmla="*/ 86193 w 172380"/>
                    <a:gd name="connsiteY0" fmla="*/ 172385 h 172384"/>
                    <a:gd name="connsiteX1" fmla="*/ 0 w 172380"/>
                    <a:gd name="connsiteY1" fmla="*/ 86191 h 172384"/>
                    <a:gd name="connsiteX2" fmla="*/ 86193 w 172380"/>
                    <a:gd name="connsiteY2" fmla="*/ 0 h 172384"/>
                    <a:gd name="connsiteX3" fmla="*/ 172380 w 172380"/>
                    <a:gd name="connsiteY3" fmla="*/ 86191 h 172384"/>
                    <a:gd name="connsiteX4" fmla="*/ 86193 w 172380"/>
                    <a:gd name="connsiteY4" fmla="*/ 172385 h 172384"/>
                    <a:gd name="connsiteX5" fmla="*/ 86193 w 172380"/>
                    <a:gd name="connsiteY5" fmla="*/ 13335 h 172384"/>
                    <a:gd name="connsiteX6" fmla="*/ 13333 w 172380"/>
                    <a:gd name="connsiteY6" fmla="*/ 86193 h 172384"/>
                    <a:gd name="connsiteX7" fmla="*/ 86193 w 172380"/>
                    <a:gd name="connsiteY7" fmla="*/ 159053 h 172384"/>
                    <a:gd name="connsiteX8" fmla="*/ 159047 w 172380"/>
                    <a:gd name="connsiteY8" fmla="*/ 86193 h 172384"/>
                    <a:gd name="connsiteX9" fmla="*/ 86193 w 172380"/>
                    <a:gd name="connsiteY9" fmla="*/ 13335 h 17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380" h="172384">
                      <a:moveTo>
                        <a:pt x="86193" y="172385"/>
                      </a:moveTo>
                      <a:cubicBezTo>
                        <a:pt x="38665" y="172385"/>
                        <a:pt x="0" y="133717"/>
                        <a:pt x="0" y="86191"/>
                      </a:cubicBezTo>
                      <a:cubicBezTo>
                        <a:pt x="0" y="38667"/>
                        <a:pt x="38667" y="0"/>
                        <a:pt x="86193" y="0"/>
                      </a:cubicBezTo>
                      <a:cubicBezTo>
                        <a:pt x="133715" y="0"/>
                        <a:pt x="172380" y="38667"/>
                        <a:pt x="172380" y="86191"/>
                      </a:cubicBezTo>
                      <a:cubicBezTo>
                        <a:pt x="172380" y="133719"/>
                        <a:pt x="133715" y="172385"/>
                        <a:pt x="86193" y="172385"/>
                      </a:cubicBezTo>
                      <a:close/>
                      <a:moveTo>
                        <a:pt x="86193" y="13335"/>
                      </a:moveTo>
                      <a:cubicBezTo>
                        <a:pt x="46017" y="13335"/>
                        <a:pt x="13333" y="46019"/>
                        <a:pt x="13333" y="86193"/>
                      </a:cubicBezTo>
                      <a:cubicBezTo>
                        <a:pt x="13333" y="126368"/>
                        <a:pt x="46017" y="159053"/>
                        <a:pt x="86193" y="159053"/>
                      </a:cubicBezTo>
                      <a:cubicBezTo>
                        <a:pt x="126364" y="159053"/>
                        <a:pt x="159047" y="126366"/>
                        <a:pt x="159047" y="86193"/>
                      </a:cubicBezTo>
                      <a:cubicBezTo>
                        <a:pt x="159047" y="46019"/>
                        <a:pt x="126364" y="13335"/>
                        <a:pt x="86193" y="13335"/>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99" name="Freihandform: Form 54">
                  <a:extLst>
                    <a:ext uri="{FF2B5EF4-FFF2-40B4-BE49-F238E27FC236}">
                      <a16:creationId xmlns:a16="http://schemas.microsoft.com/office/drawing/2014/main" id="{45444551-B797-F607-3D09-1149EC902D65}"/>
                    </a:ext>
                  </a:extLst>
                </p:cNvPr>
                <p:cNvSpPr/>
                <p:nvPr/>
              </p:nvSpPr>
              <p:spPr>
                <a:xfrm>
                  <a:off x="2668363" y="1913900"/>
                  <a:ext cx="120003" cy="120003"/>
                </a:xfrm>
                <a:custGeom>
                  <a:avLst/>
                  <a:gdLst>
                    <a:gd name="connsiteX0" fmla="*/ 60002 w 120003"/>
                    <a:gd name="connsiteY0" fmla="*/ 120004 h 120003"/>
                    <a:gd name="connsiteX1" fmla="*/ 0 w 120003"/>
                    <a:gd name="connsiteY1" fmla="*/ 60002 h 120003"/>
                    <a:gd name="connsiteX2" fmla="*/ 60002 w 120003"/>
                    <a:gd name="connsiteY2" fmla="*/ 0 h 120003"/>
                    <a:gd name="connsiteX3" fmla="*/ 120004 w 120003"/>
                    <a:gd name="connsiteY3" fmla="*/ 60002 h 120003"/>
                    <a:gd name="connsiteX4" fmla="*/ 60002 w 120003"/>
                    <a:gd name="connsiteY4" fmla="*/ 120004 h 120003"/>
                    <a:gd name="connsiteX5" fmla="*/ 60002 w 120003"/>
                    <a:gd name="connsiteY5" fmla="*/ 13333 h 120003"/>
                    <a:gd name="connsiteX6" fmla="*/ 13333 w 120003"/>
                    <a:gd name="connsiteY6" fmla="*/ 60002 h 120003"/>
                    <a:gd name="connsiteX7" fmla="*/ 60002 w 120003"/>
                    <a:gd name="connsiteY7" fmla="*/ 106670 h 120003"/>
                    <a:gd name="connsiteX8" fmla="*/ 106670 w 120003"/>
                    <a:gd name="connsiteY8" fmla="*/ 60002 h 120003"/>
                    <a:gd name="connsiteX9" fmla="*/ 60002 w 120003"/>
                    <a:gd name="connsiteY9" fmla="*/ 13333 h 12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003" h="120003">
                      <a:moveTo>
                        <a:pt x="60002" y="120004"/>
                      </a:moveTo>
                      <a:cubicBezTo>
                        <a:pt x="26915" y="120004"/>
                        <a:pt x="0" y="93086"/>
                        <a:pt x="0" y="60002"/>
                      </a:cubicBezTo>
                      <a:cubicBezTo>
                        <a:pt x="0" y="26917"/>
                        <a:pt x="26915" y="0"/>
                        <a:pt x="60002" y="0"/>
                      </a:cubicBezTo>
                      <a:cubicBezTo>
                        <a:pt x="93088" y="0"/>
                        <a:pt x="120004" y="26917"/>
                        <a:pt x="120004" y="60002"/>
                      </a:cubicBezTo>
                      <a:cubicBezTo>
                        <a:pt x="120004" y="93086"/>
                        <a:pt x="93088" y="120004"/>
                        <a:pt x="60002" y="120004"/>
                      </a:cubicBezTo>
                      <a:close/>
                      <a:moveTo>
                        <a:pt x="60002" y="13333"/>
                      </a:moveTo>
                      <a:cubicBezTo>
                        <a:pt x="34271" y="13333"/>
                        <a:pt x="13333" y="34269"/>
                        <a:pt x="13333" y="60002"/>
                      </a:cubicBezTo>
                      <a:cubicBezTo>
                        <a:pt x="13333" y="85735"/>
                        <a:pt x="34271" y="106670"/>
                        <a:pt x="60002" y="106670"/>
                      </a:cubicBezTo>
                      <a:cubicBezTo>
                        <a:pt x="85733" y="106670"/>
                        <a:pt x="106670" y="85735"/>
                        <a:pt x="106670" y="60002"/>
                      </a:cubicBezTo>
                      <a:cubicBezTo>
                        <a:pt x="106670" y="34269"/>
                        <a:pt x="85733" y="13333"/>
                        <a:pt x="60002" y="13333"/>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sp>
            <p:nvSpPr>
              <p:cNvPr id="96" name="Freihandform: Form 55">
                <a:extLst>
                  <a:ext uri="{FF2B5EF4-FFF2-40B4-BE49-F238E27FC236}">
                    <a16:creationId xmlns:a16="http://schemas.microsoft.com/office/drawing/2014/main" id="{D9F05A2B-0686-1FD7-234E-4EFBE4EB341F}"/>
                  </a:ext>
                </a:extLst>
              </p:cNvPr>
              <p:cNvSpPr/>
              <p:nvPr/>
            </p:nvSpPr>
            <p:spPr>
              <a:xfrm>
                <a:off x="1620160" y="4002611"/>
                <a:ext cx="438648" cy="241540"/>
              </a:xfrm>
              <a:custGeom>
                <a:avLst/>
                <a:gdLst>
                  <a:gd name="connsiteX0" fmla="*/ 6666 w 440020"/>
                  <a:gd name="connsiteY0" fmla="*/ 242295 h 242295"/>
                  <a:gd name="connsiteX1" fmla="*/ 1953 w 440020"/>
                  <a:gd name="connsiteY1" fmla="*/ 240342 h 242295"/>
                  <a:gd name="connsiteX2" fmla="*/ 1953 w 440020"/>
                  <a:gd name="connsiteY2" fmla="*/ 230913 h 242295"/>
                  <a:gd name="connsiteX3" fmla="*/ 43581 w 440020"/>
                  <a:gd name="connsiteY3" fmla="*/ 189285 h 242295"/>
                  <a:gd name="connsiteX4" fmla="*/ 53009 w 440020"/>
                  <a:gd name="connsiteY4" fmla="*/ 189285 h 242295"/>
                  <a:gd name="connsiteX5" fmla="*/ 88890 w 440020"/>
                  <a:gd name="connsiteY5" fmla="*/ 225162 h 242295"/>
                  <a:gd name="connsiteX6" fmla="*/ 126001 w 440020"/>
                  <a:gd name="connsiteY6" fmla="*/ 169486 h 242295"/>
                  <a:gd name="connsiteX7" fmla="*/ 133163 w 440020"/>
                  <a:gd name="connsiteY7" fmla="*/ 166717 h 242295"/>
                  <a:gd name="connsiteX8" fmla="*/ 170000 w 440020"/>
                  <a:gd name="connsiteY8" fmla="*/ 175925 h 242295"/>
                  <a:gd name="connsiteX9" fmla="*/ 229905 w 440020"/>
                  <a:gd name="connsiteY9" fmla="*/ 76094 h 242295"/>
                  <a:gd name="connsiteX10" fmla="*/ 235172 w 440020"/>
                  <a:gd name="connsiteY10" fmla="*/ 72874 h 242295"/>
                  <a:gd name="connsiteX11" fmla="*/ 240829 w 440020"/>
                  <a:gd name="connsiteY11" fmla="*/ 75360 h 242295"/>
                  <a:gd name="connsiteX12" fmla="*/ 276187 w 440020"/>
                  <a:gd name="connsiteY12" fmla="*/ 119567 h 242295"/>
                  <a:gd name="connsiteX13" fmla="*/ 333835 w 440020"/>
                  <a:gd name="connsiteY13" fmla="*/ 13886 h 242295"/>
                  <a:gd name="connsiteX14" fmla="*/ 339037 w 440020"/>
                  <a:gd name="connsiteY14" fmla="*/ 10445 h 242295"/>
                  <a:gd name="connsiteX15" fmla="*/ 344815 w 440020"/>
                  <a:gd name="connsiteY15" fmla="*/ 12812 h 242295"/>
                  <a:gd name="connsiteX16" fmla="*/ 390692 w 440020"/>
                  <a:gd name="connsiteY16" fmla="*/ 67879 h 242295"/>
                  <a:gd name="connsiteX17" fmla="*/ 427562 w 440020"/>
                  <a:gd name="connsiteY17" fmla="*/ 3361 h 242295"/>
                  <a:gd name="connsiteX18" fmla="*/ 436651 w 440020"/>
                  <a:gd name="connsiteY18" fmla="*/ 881 h 242295"/>
                  <a:gd name="connsiteX19" fmla="*/ 439139 w 440020"/>
                  <a:gd name="connsiteY19" fmla="*/ 9977 h 242295"/>
                  <a:gd name="connsiteX20" fmla="*/ 397499 w 440020"/>
                  <a:gd name="connsiteY20" fmla="*/ 82830 h 242295"/>
                  <a:gd name="connsiteX21" fmla="*/ 392296 w 440020"/>
                  <a:gd name="connsiteY21" fmla="*/ 86164 h 242295"/>
                  <a:gd name="connsiteX22" fmla="*/ 386600 w 440020"/>
                  <a:gd name="connsiteY22" fmla="*/ 83791 h 242295"/>
                  <a:gd name="connsiteX23" fmla="*/ 340847 w 440020"/>
                  <a:gd name="connsiteY23" fmla="*/ 28883 h 242295"/>
                  <a:gd name="connsiteX24" fmla="*/ 283095 w 440020"/>
                  <a:gd name="connsiteY24" fmla="*/ 134749 h 242295"/>
                  <a:gd name="connsiteX25" fmla="*/ 277828 w 440020"/>
                  <a:gd name="connsiteY25" fmla="*/ 138195 h 242295"/>
                  <a:gd name="connsiteX26" fmla="*/ 272034 w 440020"/>
                  <a:gd name="connsiteY26" fmla="*/ 135717 h 242295"/>
                  <a:gd name="connsiteX27" fmla="*/ 236401 w 440020"/>
                  <a:gd name="connsiteY27" fmla="*/ 91171 h 242295"/>
                  <a:gd name="connsiteX28" fmla="*/ 178894 w 440020"/>
                  <a:gd name="connsiteY28" fmla="*/ 187017 h 242295"/>
                  <a:gd name="connsiteX29" fmla="*/ 171563 w 440020"/>
                  <a:gd name="connsiteY29" fmla="*/ 190054 h 242295"/>
                  <a:gd name="connsiteX30" fmla="*/ 134491 w 440020"/>
                  <a:gd name="connsiteY30" fmla="*/ 180786 h 242295"/>
                  <a:gd name="connsiteX31" fmla="*/ 95473 w 440020"/>
                  <a:gd name="connsiteY31" fmla="*/ 239320 h 242295"/>
                  <a:gd name="connsiteX32" fmla="*/ 90583 w 440020"/>
                  <a:gd name="connsiteY32" fmla="*/ 242256 h 242295"/>
                  <a:gd name="connsiteX33" fmla="*/ 85211 w 440020"/>
                  <a:gd name="connsiteY33" fmla="*/ 240335 h 242295"/>
                  <a:gd name="connsiteX34" fmla="*/ 48296 w 440020"/>
                  <a:gd name="connsiteY34" fmla="*/ 203420 h 242295"/>
                  <a:gd name="connsiteX35" fmla="*/ 11381 w 440020"/>
                  <a:gd name="connsiteY35" fmla="*/ 240335 h 242295"/>
                  <a:gd name="connsiteX36" fmla="*/ 6666 w 440020"/>
                  <a:gd name="connsiteY36" fmla="*/ 242295 h 24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0020" h="242295">
                    <a:moveTo>
                      <a:pt x="6666" y="242295"/>
                    </a:moveTo>
                    <a:cubicBezTo>
                      <a:pt x="4961" y="242295"/>
                      <a:pt x="3254" y="241643"/>
                      <a:pt x="1953" y="240342"/>
                    </a:cubicBezTo>
                    <a:cubicBezTo>
                      <a:pt x="-651" y="237738"/>
                      <a:pt x="-651" y="233519"/>
                      <a:pt x="1953" y="230913"/>
                    </a:cubicBezTo>
                    <a:lnTo>
                      <a:pt x="43581" y="189285"/>
                    </a:lnTo>
                    <a:cubicBezTo>
                      <a:pt x="46184" y="186681"/>
                      <a:pt x="50404" y="186681"/>
                      <a:pt x="53009" y="189285"/>
                    </a:cubicBezTo>
                    <a:lnTo>
                      <a:pt x="88890" y="225162"/>
                    </a:lnTo>
                    <a:lnTo>
                      <a:pt x="126001" y="169486"/>
                    </a:lnTo>
                    <a:cubicBezTo>
                      <a:pt x="127564" y="167142"/>
                      <a:pt x="130440" y="166036"/>
                      <a:pt x="133163" y="166717"/>
                    </a:cubicBezTo>
                    <a:lnTo>
                      <a:pt x="170000" y="175925"/>
                    </a:lnTo>
                    <a:lnTo>
                      <a:pt x="229905" y="76094"/>
                    </a:lnTo>
                    <a:cubicBezTo>
                      <a:pt x="231026" y="74223"/>
                      <a:pt x="232998" y="73022"/>
                      <a:pt x="235172" y="72874"/>
                    </a:cubicBezTo>
                    <a:cubicBezTo>
                      <a:pt x="237339" y="72744"/>
                      <a:pt x="239469" y="73659"/>
                      <a:pt x="240829" y="75360"/>
                    </a:cubicBezTo>
                    <a:lnTo>
                      <a:pt x="276187" y="119567"/>
                    </a:lnTo>
                    <a:lnTo>
                      <a:pt x="333835" y="13886"/>
                    </a:lnTo>
                    <a:cubicBezTo>
                      <a:pt x="334883" y="11949"/>
                      <a:pt x="336837" y="10659"/>
                      <a:pt x="339037" y="10445"/>
                    </a:cubicBezTo>
                    <a:cubicBezTo>
                      <a:pt x="341299" y="10211"/>
                      <a:pt x="343397" y="11114"/>
                      <a:pt x="344815" y="12812"/>
                    </a:cubicBezTo>
                    <a:lnTo>
                      <a:pt x="390692" y="67879"/>
                    </a:lnTo>
                    <a:lnTo>
                      <a:pt x="427562" y="3361"/>
                    </a:lnTo>
                    <a:cubicBezTo>
                      <a:pt x="429372" y="164"/>
                      <a:pt x="433443" y="-949"/>
                      <a:pt x="436651" y="881"/>
                    </a:cubicBezTo>
                    <a:cubicBezTo>
                      <a:pt x="439859" y="2707"/>
                      <a:pt x="440970" y="6779"/>
                      <a:pt x="439139" y="9977"/>
                    </a:cubicBezTo>
                    <a:lnTo>
                      <a:pt x="397499" y="82830"/>
                    </a:lnTo>
                    <a:cubicBezTo>
                      <a:pt x="396429" y="84728"/>
                      <a:pt x="394476" y="85973"/>
                      <a:pt x="392296" y="86164"/>
                    </a:cubicBezTo>
                    <a:cubicBezTo>
                      <a:pt x="390116" y="86339"/>
                      <a:pt x="387998" y="85467"/>
                      <a:pt x="386600" y="83791"/>
                    </a:cubicBezTo>
                    <a:lnTo>
                      <a:pt x="340847" y="28883"/>
                    </a:lnTo>
                    <a:lnTo>
                      <a:pt x="283095" y="134749"/>
                    </a:lnTo>
                    <a:cubicBezTo>
                      <a:pt x="282027" y="136704"/>
                      <a:pt x="280047" y="138000"/>
                      <a:pt x="277828" y="138195"/>
                    </a:cubicBezTo>
                    <a:cubicBezTo>
                      <a:pt x="275640" y="138409"/>
                      <a:pt x="273434" y="137465"/>
                      <a:pt x="272034" y="135717"/>
                    </a:cubicBezTo>
                    <a:lnTo>
                      <a:pt x="236401" y="91171"/>
                    </a:lnTo>
                    <a:lnTo>
                      <a:pt x="178894" y="187017"/>
                    </a:lnTo>
                    <a:cubicBezTo>
                      <a:pt x="177391" y="189529"/>
                      <a:pt x="174401" y="190753"/>
                      <a:pt x="171563" y="190054"/>
                    </a:cubicBezTo>
                    <a:lnTo>
                      <a:pt x="134491" y="180786"/>
                    </a:lnTo>
                    <a:lnTo>
                      <a:pt x="95473" y="239320"/>
                    </a:lnTo>
                    <a:cubicBezTo>
                      <a:pt x="94366" y="240979"/>
                      <a:pt x="92569" y="242061"/>
                      <a:pt x="90583" y="242256"/>
                    </a:cubicBezTo>
                    <a:cubicBezTo>
                      <a:pt x="88565" y="242468"/>
                      <a:pt x="86624" y="241744"/>
                      <a:pt x="85211" y="240335"/>
                    </a:cubicBezTo>
                    <a:lnTo>
                      <a:pt x="48296" y="203420"/>
                    </a:lnTo>
                    <a:lnTo>
                      <a:pt x="11381" y="240335"/>
                    </a:lnTo>
                    <a:cubicBezTo>
                      <a:pt x="10077" y="241643"/>
                      <a:pt x="8372" y="242295"/>
                      <a:pt x="6666" y="242295"/>
                    </a:cubicBezTo>
                    <a:close/>
                  </a:path>
                </a:pathLst>
              </a:custGeom>
              <a:grpFill/>
              <a:ln w="20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sp>
          <p:nvSpPr>
            <p:cNvPr id="113" name="Freeform 63">
              <a:extLst>
                <a:ext uri="{FF2B5EF4-FFF2-40B4-BE49-F238E27FC236}">
                  <a16:creationId xmlns:a16="http://schemas.microsoft.com/office/drawing/2014/main" id="{72E742CF-041F-F593-472F-46979872F6F5}"/>
                </a:ext>
              </a:extLst>
            </p:cNvPr>
            <p:cNvSpPr>
              <a:spLocks noEditPoints="1"/>
            </p:cNvSpPr>
            <p:nvPr/>
          </p:nvSpPr>
          <p:spPr bwMode="auto">
            <a:xfrm>
              <a:off x="1978166" y="5117379"/>
              <a:ext cx="414338" cy="261938"/>
            </a:xfrm>
            <a:custGeom>
              <a:avLst/>
              <a:gdLst>
                <a:gd name="T0" fmla="*/ 49 w 261"/>
                <a:gd name="T1" fmla="*/ 140 h 165"/>
                <a:gd name="T2" fmla="*/ 24 w 261"/>
                <a:gd name="T3" fmla="*/ 165 h 165"/>
                <a:gd name="T4" fmla="*/ 0 w 261"/>
                <a:gd name="T5" fmla="*/ 140 h 165"/>
                <a:gd name="T6" fmla="*/ 24 w 261"/>
                <a:gd name="T7" fmla="*/ 115 h 165"/>
                <a:gd name="T8" fmla="*/ 49 w 261"/>
                <a:gd name="T9" fmla="*/ 140 h 165"/>
                <a:gd name="T10" fmla="*/ 188 w 261"/>
                <a:gd name="T11" fmla="*/ 0 h 165"/>
                <a:gd name="T12" fmla="*/ 188 w 261"/>
                <a:gd name="T13" fmla="*/ 17 h 165"/>
                <a:gd name="T14" fmla="*/ 232 w 261"/>
                <a:gd name="T15" fmla="*/ 17 h 165"/>
                <a:gd name="T16" fmla="*/ 167 w 261"/>
                <a:gd name="T17" fmla="*/ 85 h 165"/>
                <a:gd name="T18" fmla="*/ 104 w 261"/>
                <a:gd name="T19" fmla="*/ 49 h 165"/>
                <a:gd name="T20" fmla="*/ 49 w 261"/>
                <a:gd name="T21" fmla="*/ 105 h 165"/>
                <a:gd name="T22" fmla="*/ 59 w 261"/>
                <a:gd name="T23" fmla="*/ 118 h 165"/>
                <a:gd name="T24" fmla="*/ 106 w 261"/>
                <a:gd name="T25" fmla="*/ 70 h 165"/>
                <a:gd name="T26" fmla="*/ 169 w 261"/>
                <a:gd name="T27" fmla="*/ 105 h 165"/>
                <a:gd name="T28" fmla="*/ 245 w 261"/>
                <a:gd name="T29" fmla="*/ 29 h 165"/>
                <a:gd name="T30" fmla="*/ 245 w 261"/>
                <a:gd name="T31" fmla="*/ 74 h 165"/>
                <a:gd name="T32" fmla="*/ 261 w 261"/>
                <a:gd name="T33" fmla="*/ 74 h 165"/>
                <a:gd name="T34" fmla="*/ 261 w 261"/>
                <a:gd name="T35" fmla="*/ 0 h 165"/>
                <a:gd name="T36" fmla="*/ 188 w 261"/>
                <a:gd name="T3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1" h="165">
                  <a:moveTo>
                    <a:pt x="49" y="140"/>
                  </a:moveTo>
                  <a:lnTo>
                    <a:pt x="24" y="165"/>
                  </a:lnTo>
                  <a:lnTo>
                    <a:pt x="0" y="140"/>
                  </a:lnTo>
                  <a:lnTo>
                    <a:pt x="24" y="115"/>
                  </a:lnTo>
                  <a:lnTo>
                    <a:pt x="49" y="140"/>
                  </a:lnTo>
                  <a:close/>
                  <a:moveTo>
                    <a:pt x="188" y="0"/>
                  </a:moveTo>
                  <a:lnTo>
                    <a:pt x="188" y="17"/>
                  </a:lnTo>
                  <a:lnTo>
                    <a:pt x="232" y="17"/>
                  </a:lnTo>
                  <a:lnTo>
                    <a:pt x="167" y="85"/>
                  </a:lnTo>
                  <a:lnTo>
                    <a:pt x="104" y="49"/>
                  </a:lnTo>
                  <a:lnTo>
                    <a:pt x="49" y="105"/>
                  </a:lnTo>
                  <a:lnTo>
                    <a:pt x="59" y="118"/>
                  </a:lnTo>
                  <a:lnTo>
                    <a:pt x="106" y="70"/>
                  </a:lnTo>
                  <a:lnTo>
                    <a:pt x="169" y="105"/>
                  </a:lnTo>
                  <a:lnTo>
                    <a:pt x="245" y="29"/>
                  </a:lnTo>
                  <a:lnTo>
                    <a:pt x="245" y="74"/>
                  </a:lnTo>
                  <a:lnTo>
                    <a:pt x="261" y="74"/>
                  </a:lnTo>
                  <a:lnTo>
                    <a:pt x="261" y="0"/>
                  </a:lnTo>
                  <a:lnTo>
                    <a:pt x="188" y="0"/>
                  </a:lnTo>
                  <a:close/>
                </a:path>
              </a:pathLst>
            </a:custGeom>
            <a:solidFill>
              <a:srgbClr val="0F5E9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mc:AlternateContent xmlns:mc="http://schemas.openxmlformats.org/markup-compatibility/2006" xmlns:pslz="http://schemas.microsoft.com/office/powerpoint/2016/slidezoom">
        <mc:Choice Requires="pslz">
          <p:graphicFrame>
            <p:nvGraphicFramePr>
              <p:cNvPr id="115" name="Slide Zoom 114">
                <a:extLst>
                  <a:ext uri="{FF2B5EF4-FFF2-40B4-BE49-F238E27FC236}">
                    <a16:creationId xmlns:a16="http://schemas.microsoft.com/office/drawing/2014/main" id="{5EDD4F61-7F1E-B660-503E-C05A0F8BB7EA}"/>
                  </a:ext>
                </a:extLst>
              </p:cNvPr>
              <p:cNvGraphicFramePr>
                <a:graphicFrameLocks noChangeAspect="1"/>
              </p:cNvGraphicFramePr>
              <p:nvPr>
                <p:extLst>
                  <p:ext uri="{D42A27DB-BD31-4B8C-83A1-F6EECF244321}">
                    <p14:modId xmlns:p14="http://schemas.microsoft.com/office/powerpoint/2010/main" val="1571975468"/>
                  </p:ext>
                </p:extLst>
              </p:nvPr>
            </p:nvGraphicFramePr>
            <p:xfrm>
              <a:off x="6947663" y="2355734"/>
              <a:ext cx="4972643" cy="2797112"/>
            </p:xfrm>
            <a:graphic>
              <a:graphicData uri="http://schemas.microsoft.com/office/powerpoint/2016/slidezoom">
                <pslz:sldZm>
                  <pslz:sldZmObj sldId="293" cId="2081772604">
                    <pslz:zmPr id="{82147143-1493-4627-86DC-1457CA617B6E}" returnToParent="0" transitionDur="1000">
                      <p166:blipFill xmlns:p166="http://schemas.microsoft.com/office/powerpoint/2016/6/main">
                        <a:blip r:embed="rId6"/>
                        <a:stretch>
                          <a:fillRect/>
                        </a:stretch>
                      </p166:blipFill>
                      <p166:spPr xmlns:p166="http://schemas.microsoft.com/office/powerpoint/2016/6/main">
                        <a:xfrm>
                          <a:off x="0" y="0"/>
                          <a:ext cx="4972643" cy="2797112"/>
                        </a:xfrm>
                        <a:prstGeom prst="rect">
                          <a:avLst/>
                        </a:prstGeom>
                        <a:ln w="3175">
                          <a:solidFill>
                            <a:prstClr val="ltGray"/>
                          </a:solidFill>
                        </a:ln>
                      </p166:spPr>
                    </pslz:zmPr>
                  </pslz:sldZmObj>
                </pslz:sldZm>
              </a:graphicData>
            </a:graphic>
          </p:graphicFrame>
        </mc:Choice>
        <mc:Fallback xmlns="">
          <p:pic>
            <p:nvPicPr>
              <p:cNvPr id="115" name="Slide Zoom 114">
                <a:extLst>
                  <a:ext uri="{FF2B5EF4-FFF2-40B4-BE49-F238E27FC236}">
                    <a16:creationId xmlns:a16="http://schemas.microsoft.com/office/drawing/2014/main" id="{5EDD4F61-7F1E-B660-503E-C05A0F8BB7EA}"/>
                  </a:ext>
                </a:extLst>
              </p:cNvPr>
              <p:cNvPicPr>
                <a:picLocks noGrp="1" noRot="1" noChangeAspect="1" noMove="1" noResize="1" noEditPoints="1" noAdjustHandles="1" noChangeArrowheads="1" noChangeShapeType="1"/>
              </p:cNvPicPr>
              <p:nvPr/>
            </p:nvPicPr>
            <p:blipFill>
              <a:blip r:embed="rId8"/>
              <a:stretch>
                <a:fillRect/>
              </a:stretch>
            </p:blipFill>
            <p:spPr>
              <a:xfrm>
                <a:off x="6947663" y="2355734"/>
                <a:ext cx="4972643" cy="2797112"/>
              </a:xfrm>
              <a:prstGeom prst="rect">
                <a:avLst/>
              </a:prstGeom>
              <a:ln w="3175">
                <a:solidFill>
                  <a:prstClr val="ltGray"/>
                </a:solidFill>
              </a:ln>
            </p:spPr>
          </p:pic>
        </mc:Fallback>
      </mc:AlternateContent>
      <p:sp>
        <p:nvSpPr>
          <p:cNvPr id="14" name="TextBox 13">
            <a:extLst>
              <a:ext uri="{FF2B5EF4-FFF2-40B4-BE49-F238E27FC236}">
                <a16:creationId xmlns:a16="http://schemas.microsoft.com/office/drawing/2014/main" id="{A45C383B-F61D-88BD-9610-DFAC788D3FC3}"/>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15</a:t>
            </a:r>
          </a:p>
        </p:txBody>
      </p:sp>
    </p:spTree>
    <p:extLst>
      <p:ext uri="{BB962C8B-B14F-4D97-AF65-F5344CB8AC3E}">
        <p14:creationId xmlns:p14="http://schemas.microsoft.com/office/powerpoint/2010/main" val="36813201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313DC42-F3F2-2A2F-46FE-DBE3B8AA4ED9}"/>
              </a:ext>
            </a:extLst>
          </p:cNvPr>
          <p:cNvGrpSpPr/>
          <p:nvPr/>
        </p:nvGrpSpPr>
        <p:grpSpPr>
          <a:xfrm>
            <a:off x="8056338" y="1368733"/>
            <a:ext cx="3615709" cy="3129258"/>
            <a:chOff x="8056338" y="1368733"/>
            <a:chExt cx="3615709" cy="3129258"/>
          </a:xfrm>
        </p:grpSpPr>
        <p:sp>
          <p:nvSpPr>
            <p:cNvPr id="43" name="Oval 42">
              <a:extLst>
                <a:ext uri="{FF2B5EF4-FFF2-40B4-BE49-F238E27FC236}">
                  <a16:creationId xmlns:a16="http://schemas.microsoft.com/office/drawing/2014/main" id="{6E4C2A87-BA03-927C-DE96-849F5D5B889C}"/>
                </a:ext>
              </a:extLst>
            </p:cNvPr>
            <p:cNvSpPr/>
            <p:nvPr/>
          </p:nvSpPr>
          <p:spPr bwMode="auto">
            <a:xfrm>
              <a:off x="8056338" y="1368733"/>
              <a:ext cx="2880000" cy="2880000"/>
            </a:xfrm>
            <a:prstGeom prst="ellipse">
              <a:avLst/>
            </a:prstGeom>
            <a:noFill/>
            <a:ln w="19050" cap="flat" cmpd="sng" algn="ctr">
              <a:solidFill>
                <a:srgbClr val="227CB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2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46" name="TextBox 45">
              <a:extLst>
                <a:ext uri="{FF2B5EF4-FFF2-40B4-BE49-F238E27FC236}">
                  <a16:creationId xmlns:a16="http://schemas.microsoft.com/office/drawing/2014/main" id="{40BC008F-04FD-1F5A-5047-866E08382010}"/>
                </a:ext>
              </a:extLst>
            </p:cNvPr>
            <p:cNvSpPr txBox="1"/>
            <p:nvPr/>
          </p:nvSpPr>
          <p:spPr>
            <a:xfrm>
              <a:off x="9166190" y="3851005"/>
              <a:ext cx="1325444" cy="646986"/>
            </a:xfrm>
            <a:prstGeom prst="roundRect">
              <a:avLst/>
            </a:prstGeom>
            <a:ln w="3175">
              <a:solidFill>
                <a:srgbClr val="227CB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Scope for Expansion</a:t>
              </a:r>
            </a:p>
          </p:txBody>
        </p:sp>
        <p:sp>
          <p:nvSpPr>
            <p:cNvPr id="47" name="TextBox 46">
              <a:extLst>
                <a:ext uri="{FF2B5EF4-FFF2-40B4-BE49-F238E27FC236}">
                  <a16:creationId xmlns:a16="http://schemas.microsoft.com/office/drawing/2014/main" id="{CF39060D-7629-3B66-64EC-09B6E7AC760A}"/>
                </a:ext>
              </a:extLst>
            </p:cNvPr>
            <p:cNvSpPr txBox="1"/>
            <p:nvPr/>
          </p:nvSpPr>
          <p:spPr>
            <a:xfrm>
              <a:off x="10206178" y="2812757"/>
              <a:ext cx="1314078" cy="919401"/>
            </a:xfrm>
            <a:prstGeom prst="roundRect">
              <a:avLst/>
            </a:prstGeom>
            <a:ln w="3175">
              <a:solidFill>
                <a:srgbClr val="227CB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Maintain Profitability</a:t>
              </a:r>
            </a:p>
          </p:txBody>
        </p:sp>
        <p:sp>
          <p:nvSpPr>
            <p:cNvPr id="49" name="TextBox 48">
              <a:extLst>
                <a:ext uri="{FF2B5EF4-FFF2-40B4-BE49-F238E27FC236}">
                  <a16:creationId xmlns:a16="http://schemas.microsoft.com/office/drawing/2014/main" id="{98BDB5A8-78B3-1038-A33B-311D7A707541}"/>
                </a:ext>
              </a:extLst>
            </p:cNvPr>
            <p:cNvSpPr txBox="1"/>
            <p:nvPr/>
          </p:nvSpPr>
          <p:spPr>
            <a:xfrm>
              <a:off x="10279299" y="1771428"/>
              <a:ext cx="1392748" cy="646986"/>
            </a:xfrm>
            <a:prstGeom prst="roundRect">
              <a:avLst/>
            </a:prstGeom>
            <a:ln w="3175">
              <a:solidFill>
                <a:srgbClr val="227CB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Stakeholder Trust</a:t>
              </a:r>
            </a:p>
          </p:txBody>
        </p:sp>
        <p:sp>
          <p:nvSpPr>
            <p:cNvPr id="52" name="TextBox 51">
              <a:extLst>
                <a:ext uri="{FF2B5EF4-FFF2-40B4-BE49-F238E27FC236}">
                  <a16:creationId xmlns:a16="http://schemas.microsoft.com/office/drawing/2014/main" id="{480C94E4-B167-4414-9E21-53F140888416}"/>
                </a:ext>
              </a:extLst>
            </p:cNvPr>
            <p:cNvSpPr txBox="1"/>
            <p:nvPr/>
          </p:nvSpPr>
          <p:spPr>
            <a:xfrm>
              <a:off x="8658302" y="2480128"/>
              <a:ext cx="167649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Insurance Company</a:t>
              </a:r>
            </a:p>
          </p:txBody>
        </p:sp>
      </p:grpSp>
      <p:grpSp>
        <p:nvGrpSpPr>
          <p:cNvPr id="7" name="Group 6">
            <a:extLst>
              <a:ext uri="{FF2B5EF4-FFF2-40B4-BE49-F238E27FC236}">
                <a16:creationId xmlns:a16="http://schemas.microsoft.com/office/drawing/2014/main" id="{1FC268E1-96C6-0B8A-689F-7BFCB219A196}"/>
              </a:ext>
            </a:extLst>
          </p:cNvPr>
          <p:cNvGrpSpPr/>
          <p:nvPr/>
        </p:nvGrpSpPr>
        <p:grpSpPr>
          <a:xfrm>
            <a:off x="1860297" y="1463290"/>
            <a:ext cx="4152569" cy="3039567"/>
            <a:chOff x="1860297" y="1463290"/>
            <a:chExt cx="4152569" cy="3039567"/>
          </a:xfrm>
        </p:grpSpPr>
        <p:sp>
          <p:nvSpPr>
            <p:cNvPr id="33" name="Oval 32">
              <a:extLst>
                <a:ext uri="{FF2B5EF4-FFF2-40B4-BE49-F238E27FC236}">
                  <a16:creationId xmlns:a16="http://schemas.microsoft.com/office/drawing/2014/main" id="{F765D00E-ABFC-A8A5-06BF-FED199924297}"/>
                </a:ext>
              </a:extLst>
            </p:cNvPr>
            <p:cNvSpPr/>
            <p:nvPr/>
          </p:nvSpPr>
          <p:spPr bwMode="auto">
            <a:xfrm>
              <a:off x="2884714" y="1463290"/>
              <a:ext cx="2880000" cy="2880000"/>
            </a:xfrm>
            <a:prstGeom prst="ellipse">
              <a:avLst/>
            </a:prstGeom>
            <a:noFill/>
            <a:ln w="19050" cap="flat" cmpd="sng" algn="ctr">
              <a:solidFill>
                <a:srgbClr val="5AAFE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2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44" name="TextBox 43">
              <a:extLst>
                <a:ext uri="{FF2B5EF4-FFF2-40B4-BE49-F238E27FC236}">
                  <a16:creationId xmlns:a16="http://schemas.microsoft.com/office/drawing/2014/main" id="{2F55D926-A994-FB15-81C0-AD5FEF1CDBC3}"/>
                </a:ext>
              </a:extLst>
            </p:cNvPr>
            <p:cNvSpPr txBox="1"/>
            <p:nvPr/>
          </p:nvSpPr>
          <p:spPr>
            <a:xfrm>
              <a:off x="1968549" y="1771428"/>
              <a:ext cx="1391277"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Adherence to APS</a:t>
              </a:r>
            </a:p>
          </p:txBody>
        </p:sp>
        <p:sp>
          <p:nvSpPr>
            <p:cNvPr id="45" name="TextBox 44">
              <a:extLst>
                <a:ext uri="{FF2B5EF4-FFF2-40B4-BE49-F238E27FC236}">
                  <a16:creationId xmlns:a16="http://schemas.microsoft.com/office/drawing/2014/main" id="{E57F9B2B-983F-9690-62B7-C62004518912}"/>
                </a:ext>
              </a:extLst>
            </p:cNvPr>
            <p:cNvSpPr txBox="1"/>
            <p:nvPr/>
          </p:nvSpPr>
          <p:spPr>
            <a:xfrm>
              <a:off x="1860297" y="2812757"/>
              <a:ext cx="1672348"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Demonstration of Expertise</a:t>
              </a:r>
            </a:p>
          </p:txBody>
        </p:sp>
        <p:sp>
          <p:nvSpPr>
            <p:cNvPr id="48" name="TextBox 47">
              <a:extLst>
                <a:ext uri="{FF2B5EF4-FFF2-40B4-BE49-F238E27FC236}">
                  <a16:creationId xmlns:a16="http://schemas.microsoft.com/office/drawing/2014/main" id="{244A405C-1DB4-E237-15E2-9D26C130AFC5}"/>
                </a:ext>
              </a:extLst>
            </p:cNvPr>
            <p:cNvSpPr txBox="1"/>
            <p:nvPr/>
          </p:nvSpPr>
          <p:spPr>
            <a:xfrm>
              <a:off x="2517732" y="3855871"/>
              <a:ext cx="1565510"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Strengthened Reputation</a:t>
              </a:r>
            </a:p>
          </p:txBody>
        </p:sp>
        <p:sp>
          <p:nvSpPr>
            <p:cNvPr id="50" name="TextBox 49">
              <a:extLst>
                <a:ext uri="{FF2B5EF4-FFF2-40B4-BE49-F238E27FC236}">
                  <a16:creationId xmlns:a16="http://schemas.microsoft.com/office/drawing/2014/main" id="{BA91E480-D796-920F-24A5-DDFC6AE81383}"/>
                </a:ext>
              </a:extLst>
            </p:cNvPr>
            <p:cNvSpPr txBox="1"/>
            <p:nvPr/>
          </p:nvSpPr>
          <p:spPr>
            <a:xfrm>
              <a:off x="3507864" y="2622934"/>
              <a:ext cx="167649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XYZ Consultants</a:t>
              </a:r>
            </a:p>
          </p:txBody>
        </p:sp>
        <p:sp>
          <p:nvSpPr>
            <p:cNvPr id="3" name="TextBox 2">
              <a:extLst>
                <a:ext uri="{FF2B5EF4-FFF2-40B4-BE49-F238E27FC236}">
                  <a16:creationId xmlns:a16="http://schemas.microsoft.com/office/drawing/2014/main" id="{03FEB668-00AB-C33A-1CFC-6B7D22C5BCB3}"/>
                </a:ext>
              </a:extLst>
            </p:cNvPr>
            <p:cNvSpPr txBox="1"/>
            <p:nvPr/>
          </p:nvSpPr>
          <p:spPr>
            <a:xfrm>
              <a:off x="4741292" y="1793385"/>
              <a:ext cx="1271574"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Based in PCS</a:t>
              </a:r>
            </a:p>
          </p:txBody>
        </p:sp>
      </p:gr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Implications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
        <p:nvSpPr>
          <p:cNvPr id="8" name="Rectangle 3">
            <a:extLst>
              <a:ext uri="{FF2B5EF4-FFF2-40B4-BE49-F238E27FC236}">
                <a16:creationId xmlns:a16="http://schemas.microsoft.com/office/drawing/2014/main" id="{D1553ADF-B343-877D-56D5-5798DF053527}"/>
              </a:ext>
            </a:extLst>
          </p:cNvPr>
          <p:cNvSpPr txBox="1">
            <a:spLocks noChangeArrowheads="1"/>
          </p:cNvSpPr>
          <p:nvPr/>
        </p:nvSpPr>
        <p:spPr>
          <a:xfrm>
            <a:off x="1828800" y="1428310"/>
            <a:ext cx="99060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IN" sz="105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nvGrpSpPr>
          <p:cNvPr id="4" name="Group 3">
            <a:extLst>
              <a:ext uri="{FF2B5EF4-FFF2-40B4-BE49-F238E27FC236}">
                <a16:creationId xmlns:a16="http://schemas.microsoft.com/office/drawing/2014/main" id="{42951528-E341-CD76-EFF7-110436F38D96}"/>
              </a:ext>
            </a:extLst>
          </p:cNvPr>
          <p:cNvGrpSpPr/>
          <p:nvPr/>
        </p:nvGrpSpPr>
        <p:grpSpPr>
          <a:xfrm>
            <a:off x="4548434" y="2622934"/>
            <a:ext cx="4451683" cy="3203820"/>
            <a:chOff x="4548434" y="2622934"/>
            <a:chExt cx="4451683" cy="3203820"/>
          </a:xfrm>
        </p:grpSpPr>
        <p:grpSp>
          <p:nvGrpSpPr>
            <p:cNvPr id="34" name="Group 33">
              <a:extLst>
                <a:ext uri="{FF2B5EF4-FFF2-40B4-BE49-F238E27FC236}">
                  <a16:creationId xmlns:a16="http://schemas.microsoft.com/office/drawing/2014/main" id="{D6DDE6FD-D929-52B5-A621-4049FC749F44}"/>
                </a:ext>
              </a:extLst>
            </p:cNvPr>
            <p:cNvGrpSpPr/>
            <p:nvPr/>
          </p:nvGrpSpPr>
          <p:grpSpPr>
            <a:xfrm>
              <a:off x="4548434" y="2622934"/>
              <a:ext cx="4451683" cy="3203820"/>
              <a:chOff x="1489549" y="1428310"/>
              <a:chExt cx="4451683" cy="3203820"/>
            </a:xfrm>
          </p:grpSpPr>
          <p:sp>
            <p:nvSpPr>
              <p:cNvPr id="19" name="Oval 18">
                <a:extLst>
                  <a:ext uri="{FF2B5EF4-FFF2-40B4-BE49-F238E27FC236}">
                    <a16:creationId xmlns:a16="http://schemas.microsoft.com/office/drawing/2014/main" id="{D1F3A327-1E05-0A62-588B-E8FA27B290FE}"/>
                  </a:ext>
                </a:extLst>
              </p:cNvPr>
              <p:cNvSpPr/>
              <p:nvPr/>
            </p:nvSpPr>
            <p:spPr bwMode="auto">
              <a:xfrm>
                <a:off x="2471057" y="1428310"/>
                <a:ext cx="2880000" cy="2880000"/>
              </a:xfrm>
              <a:prstGeom prst="ellipse">
                <a:avLst/>
              </a:prstGeom>
              <a:noFill/>
              <a:ln w="19050" cap="flat" cmpd="sng" algn="ctr">
                <a:solidFill>
                  <a:srgbClr val="0F5E9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6" name="TextBox 25">
                <a:extLst>
                  <a:ext uri="{FF2B5EF4-FFF2-40B4-BE49-F238E27FC236}">
                    <a16:creationId xmlns:a16="http://schemas.microsoft.com/office/drawing/2014/main" id="{99EB2E71-4BBF-2738-D076-47C7CF6D89C7}"/>
                  </a:ext>
                </a:extLst>
              </p:cNvPr>
              <p:cNvSpPr txBox="1"/>
              <p:nvPr/>
            </p:nvSpPr>
            <p:spPr>
              <a:xfrm>
                <a:off x="4552749" y="3255851"/>
                <a:ext cx="1388483"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Trust in Due Diligence</a:t>
                </a:r>
              </a:p>
            </p:txBody>
          </p:sp>
          <p:sp>
            <p:nvSpPr>
              <p:cNvPr id="28" name="TextBox 27">
                <a:extLst>
                  <a:ext uri="{FF2B5EF4-FFF2-40B4-BE49-F238E27FC236}">
                    <a16:creationId xmlns:a16="http://schemas.microsoft.com/office/drawing/2014/main" id="{10CEC3CA-B7A6-4AE4-58E8-1996416DD29C}"/>
                  </a:ext>
                </a:extLst>
              </p:cNvPr>
              <p:cNvSpPr txBox="1"/>
              <p:nvPr/>
            </p:nvSpPr>
            <p:spPr>
              <a:xfrm>
                <a:off x="4414158" y="1953545"/>
                <a:ext cx="1314077"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Positive Partnership</a:t>
                </a:r>
              </a:p>
            </p:txBody>
          </p:sp>
          <p:sp>
            <p:nvSpPr>
              <p:cNvPr id="29" name="TextBox 28">
                <a:extLst>
                  <a:ext uri="{FF2B5EF4-FFF2-40B4-BE49-F238E27FC236}">
                    <a16:creationId xmlns:a16="http://schemas.microsoft.com/office/drawing/2014/main" id="{0BC6F28B-EDD2-FFBC-305D-17244324D8DC}"/>
                  </a:ext>
                </a:extLst>
              </p:cNvPr>
              <p:cNvSpPr txBox="1"/>
              <p:nvPr/>
            </p:nvSpPr>
            <p:spPr>
              <a:xfrm>
                <a:off x="1489549" y="3246877"/>
                <a:ext cx="1732049"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Enhanced Long-term ROI</a:t>
                </a:r>
              </a:p>
            </p:txBody>
          </p:sp>
          <p:sp>
            <p:nvSpPr>
              <p:cNvPr id="30" name="TextBox 29">
                <a:extLst>
                  <a:ext uri="{FF2B5EF4-FFF2-40B4-BE49-F238E27FC236}">
                    <a16:creationId xmlns:a16="http://schemas.microsoft.com/office/drawing/2014/main" id="{01774572-31D5-EDE5-036A-20701EFC55F9}"/>
                  </a:ext>
                </a:extLst>
              </p:cNvPr>
              <p:cNvSpPr txBox="1"/>
              <p:nvPr/>
            </p:nvSpPr>
            <p:spPr>
              <a:xfrm>
                <a:off x="3116399" y="3985144"/>
                <a:ext cx="1314077"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Sustainable Valuation</a:t>
                </a:r>
              </a:p>
            </p:txBody>
          </p:sp>
          <p:sp>
            <p:nvSpPr>
              <p:cNvPr id="31" name="TextBox 30">
                <a:extLst>
                  <a:ext uri="{FF2B5EF4-FFF2-40B4-BE49-F238E27FC236}">
                    <a16:creationId xmlns:a16="http://schemas.microsoft.com/office/drawing/2014/main" id="{BD2F65E7-1364-F34B-4029-67A659B4D3B2}"/>
                  </a:ext>
                </a:extLst>
              </p:cNvPr>
              <p:cNvSpPr txBox="1"/>
              <p:nvPr/>
            </p:nvSpPr>
            <p:spPr>
              <a:xfrm>
                <a:off x="2001070" y="1953545"/>
                <a:ext cx="1367334"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Transparent Relationship</a:t>
                </a:r>
              </a:p>
            </p:txBody>
          </p:sp>
        </p:grpSp>
        <p:sp>
          <p:nvSpPr>
            <p:cNvPr id="51" name="TextBox 50">
              <a:extLst>
                <a:ext uri="{FF2B5EF4-FFF2-40B4-BE49-F238E27FC236}">
                  <a16:creationId xmlns:a16="http://schemas.microsoft.com/office/drawing/2014/main" id="{D2D51165-2000-3171-B4DF-5804AD75BFD1}"/>
                </a:ext>
              </a:extLst>
            </p:cNvPr>
            <p:cNvSpPr txBox="1"/>
            <p:nvPr/>
          </p:nvSpPr>
          <p:spPr>
            <a:xfrm>
              <a:off x="5930786" y="3851660"/>
              <a:ext cx="199223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Venture Capital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Firm</a:t>
              </a:r>
            </a:p>
          </p:txBody>
        </p:sp>
      </p:grpSp>
      <p:sp>
        <p:nvSpPr>
          <p:cNvPr id="11" name="TextBox 10">
            <a:extLst>
              <a:ext uri="{FF2B5EF4-FFF2-40B4-BE49-F238E27FC236}">
                <a16:creationId xmlns:a16="http://schemas.microsoft.com/office/drawing/2014/main" id="{B6E1FB06-5718-84F0-D615-4B2A23551AFD}"/>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16</a:t>
            </a:r>
          </a:p>
        </p:txBody>
      </p:sp>
    </p:spTree>
    <p:extLst>
      <p:ext uri="{BB962C8B-B14F-4D97-AF65-F5344CB8AC3E}">
        <p14:creationId xmlns:p14="http://schemas.microsoft.com/office/powerpoint/2010/main" val="20817726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Considerations and Implications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
        <p:nvSpPr>
          <p:cNvPr id="8" name="Rectangle 3">
            <a:extLst>
              <a:ext uri="{FF2B5EF4-FFF2-40B4-BE49-F238E27FC236}">
                <a16:creationId xmlns:a16="http://schemas.microsoft.com/office/drawing/2014/main" id="{D1553ADF-B343-877D-56D5-5798DF053527}"/>
              </a:ext>
            </a:extLst>
          </p:cNvPr>
          <p:cNvSpPr txBox="1">
            <a:spLocks noChangeArrowheads="1"/>
          </p:cNvSpPr>
          <p:nvPr/>
        </p:nvSpPr>
        <p:spPr>
          <a:xfrm>
            <a:off x="1828800" y="1428310"/>
            <a:ext cx="99060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IN" sz="105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cxnSp>
        <p:nvCxnSpPr>
          <p:cNvPr id="3" name="Straight Connector 2">
            <a:extLst>
              <a:ext uri="{FF2B5EF4-FFF2-40B4-BE49-F238E27FC236}">
                <a16:creationId xmlns:a16="http://schemas.microsoft.com/office/drawing/2014/main" id="{CE73835E-3332-BBED-9BCF-07705A0E1B1A}"/>
              </a:ext>
            </a:extLst>
          </p:cNvPr>
          <p:cNvCxnSpPr>
            <a:cxnSpLocks/>
          </p:cNvCxnSpPr>
          <p:nvPr/>
        </p:nvCxnSpPr>
        <p:spPr bwMode="auto">
          <a:xfrm>
            <a:off x="6781800" y="1806457"/>
            <a:ext cx="0" cy="38706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 name="Rectangle 1">
            <a:extLst>
              <a:ext uri="{FF2B5EF4-FFF2-40B4-BE49-F238E27FC236}">
                <a16:creationId xmlns:a16="http://schemas.microsoft.com/office/drawing/2014/main" id="{F1E791A3-2BB5-086D-7416-D0AC18934F2B}"/>
              </a:ext>
            </a:extLst>
          </p:cNvPr>
          <p:cNvSpPr/>
          <p:nvPr/>
        </p:nvSpPr>
        <p:spPr>
          <a:xfrm>
            <a:off x="1725204" y="1307558"/>
            <a:ext cx="10466796" cy="378147"/>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Trebuchet MS" panose="020B0603020202020204" pitchFamily="34" charset="0"/>
                <a:ea typeface="Arial Unicode MS"/>
                <a:cs typeface="Arial"/>
              </a:rPr>
              <a:t>Scenario 2 – Negotiating</a:t>
            </a:r>
            <a:r>
              <a:rPr kumimoji="0" lang="en-GB" sz="1400" b="0" i="0" u="none" strike="noStrike" kern="1200" cap="none" spc="0" normalizeH="0" noProof="0" dirty="0">
                <a:ln>
                  <a:noFill/>
                </a:ln>
                <a:solidFill>
                  <a:prstClr val="white"/>
                </a:solidFill>
                <a:effectLst/>
                <a:uLnTx/>
                <a:uFillTx/>
                <a:latin typeface="Trebuchet MS" panose="020B0603020202020204" pitchFamily="34" charset="0"/>
                <a:ea typeface="Arial Unicode MS"/>
                <a:cs typeface="Arial"/>
              </a:rPr>
              <a:t> Transaction Value </a:t>
            </a:r>
            <a:r>
              <a:rPr kumimoji="0" lang="en-GB" sz="1400" b="0" i="0" u="none" strike="noStrike" kern="1200" cap="none" spc="0" normalizeH="0" baseline="0" noProof="0" dirty="0">
                <a:ln>
                  <a:noFill/>
                </a:ln>
                <a:solidFill>
                  <a:prstClr val="white"/>
                </a:solidFill>
                <a:effectLst/>
                <a:uLnTx/>
                <a:uFillTx/>
                <a:latin typeface="Trebuchet MS" panose="020B0603020202020204" pitchFamily="34" charset="0"/>
                <a:ea typeface="Arial Unicode MS"/>
                <a:cs typeface="Arial"/>
              </a:rPr>
              <a:t>Through Strategic Alternatives Without Altering Reserves</a:t>
            </a:r>
          </a:p>
        </p:txBody>
      </p:sp>
      <p:sp>
        <p:nvSpPr>
          <p:cNvPr id="7" name="Rectangle 6">
            <a:extLst>
              <a:ext uri="{FF2B5EF4-FFF2-40B4-BE49-F238E27FC236}">
                <a16:creationId xmlns:a16="http://schemas.microsoft.com/office/drawing/2014/main" id="{66EA9B9E-1C92-8475-2BE7-8588EC7B0C5C}"/>
              </a:ext>
            </a:extLst>
          </p:cNvPr>
          <p:cNvSpPr/>
          <p:nvPr/>
        </p:nvSpPr>
        <p:spPr>
          <a:xfrm>
            <a:off x="1725204" y="6093145"/>
            <a:ext cx="10466796" cy="450258"/>
          </a:xfrm>
          <a:prstGeom prst="rect">
            <a:avLst/>
          </a:prstGeom>
          <a:solidFill>
            <a:srgbClr val="0F5E9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Trebuchet MS" panose="020B0603020202020204" pitchFamily="34" charset="0"/>
                <a:ea typeface="Arial Unicode MS"/>
                <a:cs typeface="Arial"/>
              </a:rPr>
              <a:t>Recommended Action – Revise the Acquisition</a:t>
            </a:r>
            <a:r>
              <a:rPr kumimoji="0" lang="en-GB" sz="1400" b="0" i="0" u="none" strike="noStrike" kern="1200" cap="none" spc="0" normalizeH="0" noProof="0" dirty="0">
                <a:ln>
                  <a:noFill/>
                </a:ln>
                <a:solidFill>
                  <a:prstClr val="white"/>
                </a:solidFill>
                <a:effectLst/>
                <a:uLnTx/>
                <a:uFillTx/>
                <a:latin typeface="Trebuchet MS" panose="020B0603020202020204" pitchFamily="34" charset="0"/>
                <a:ea typeface="Arial Unicode MS"/>
                <a:cs typeface="Arial"/>
              </a:rPr>
              <a:t> Cost</a:t>
            </a:r>
            <a:r>
              <a:rPr kumimoji="0" lang="en-GB" sz="1400" b="0" i="0" u="none" strike="noStrike" kern="1200" cap="none" spc="0" normalizeH="0" baseline="0" noProof="0" dirty="0">
                <a:ln>
                  <a:noFill/>
                </a:ln>
                <a:solidFill>
                  <a:prstClr val="white"/>
                </a:solidFill>
                <a:effectLst/>
                <a:uLnTx/>
                <a:uFillTx/>
                <a:latin typeface="Trebuchet MS" panose="020B0603020202020204" pitchFamily="34" charset="0"/>
                <a:ea typeface="Arial Unicode MS"/>
                <a:cs typeface="Arial"/>
              </a:rPr>
              <a:t> to Incorporate Identified Benefits</a:t>
            </a:r>
          </a:p>
        </p:txBody>
      </p:sp>
      <mc:AlternateContent xmlns:mc="http://schemas.openxmlformats.org/markup-compatibility/2006" xmlns:pslz="http://schemas.microsoft.com/office/powerpoint/2016/slidezoom">
        <mc:Choice Requires="pslz">
          <p:graphicFrame>
            <p:nvGraphicFramePr>
              <p:cNvPr id="92" name="Slide Zoom 91">
                <a:extLst>
                  <a:ext uri="{FF2B5EF4-FFF2-40B4-BE49-F238E27FC236}">
                    <a16:creationId xmlns:a16="http://schemas.microsoft.com/office/drawing/2014/main" id="{43DF2326-0C27-6D5F-B96A-AE79578BA68E}"/>
                  </a:ext>
                </a:extLst>
              </p:cNvPr>
              <p:cNvGraphicFramePr>
                <a:graphicFrameLocks noChangeAspect="1"/>
              </p:cNvGraphicFramePr>
              <p:nvPr>
                <p:extLst>
                  <p:ext uri="{D42A27DB-BD31-4B8C-83A1-F6EECF244321}">
                    <p14:modId xmlns:p14="http://schemas.microsoft.com/office/powerpoint/2010/main" val="156791695"/>
                  </p:ext>
                </p:extLst>
              </p:nvPr>
            </p:nvGraphicFramePr>
            <p:xfrm>
              <a:off x="6909077" y="2260905"/>
              <a:ext cx="5187103" cy="2917745"/>
            </p:xfrm>
            <a:graphic>
              <a:graphicData uri="http://schemas.microsoft.com/office/powerpoint/2016/slidezoom">
                <pslz:sldZm>
                  <pslz:sldZmObj sldId="295" cId="3719539978">
                    <pslz:zmPr id="{9E145ADD-5125-49D8-A446-DC44004EA29E}" returnToParent="0" transitionDur="1000">
                      <p166:blipFill xmlns:p166="http://schemas.microsoft.com/office/powerpoint/2016/6/main">
                        <a:blip r:embed="rId6"/>
                        <a:stretch>
                          <a:fillRect/>
                        </a:stretch>
                      </p166:blipFill>
                      <p166:spPr xmlns:p166="http://schemas.microsoft.com/office/powerpoint/2016/6/main">
                        <a:xfrm>
                          <a:off x="0" y="0"/>
                          <a:ext cx="5187103" cy="2917745"/>
                        </a:xfrm>
                        <a:prstGeom prst="rect">
                          <a:avLst/>
                        </a:prstGeom>
                        <a:ln w="3175">
                          <a:solidFill>
                            <a:prstClr val="ltGray"/>
                          </a:solidFill>
                        </a:ln>
                      </p166:spPr>
                    </pslz:zmPr>
                  </pslz:sldZmObj>
                </pslz:sldZm>
              </a:graphicData>
            </a:graphic>
          </p:graphicFrame>
        </mc:Choice>
        <mc:Fallback xmlns="">
          <p:pic>
            <p:nvPicPr>
              <p:cNvPr id="92" name="Slide Zoom 91">
                <a:extLst>
                  <a:ext uri="{FF2B5EF4-FFF2-40B4-BE49-F238E27FC236}">
                    <a16:creationId xmlns:a16="http://schemas.microsoft.com/office/drawing/2014/main" id="{43DF2326-0C27-6D5F-B96A-AE79578BA68E}"/>
                  </a:ext>
                </a:extLst>
              </p:cNvPr>
              <p:cNvPicPr>
                <a:picLocks noGrp="1" noRot="1" noChangeAspect="1" noMove="1" noResize="1" noEditPoints="1" noAdjustHandles="1" noChangeArrowheads="1" noChangeShapeType="1"/>
              </p:cNvPicPr>
              <p:nvPr/>
            </p:nvPicPr>
            <p:blipFill>
              <a:blip r:embed="rId9"/>
              <a:stretch>
                <a:fillRect/>
              </a:stretch>
            </p:blipFill>
            <p:spPr>
              <a:xfrm>
                <a:off x="6909077" y="2260905"/>
                <a:ext cx="5187103" cy="2917745"/>
              </a:xfrm>
              <a:prstGeom prst="rect">
                <a:avLst/>
              </a:prstGeom>
              <a:ln w="3175">
                <a:solidFill>
                  <a:prstClr val="ltGray"/>
                </a:solidFill>
              </a:ln>
            </p:spPr>
          </p:pic>
        </mc:Fallback>
      </mc:AlternateContent>
      <p:sp>
        <p:nvSpPr>
          <p:cNvPr id="116" name="TextBox 115">
            <a:extLst>
              <a:ext uri="{FF2B5EF4-FFF2-40B4-BE49-F238E27FC236}">
                <a16:creationId xmlns:a16="http://schemas.microsoft.com/office/drawing/2014/main" id="{CCD012CF-A0A1-977A-F8B6-93EA8BBC7B5A}"/>
              </a:ext>
            </a:extLst>
          </p:cNvPr>
          <p:cNvSpPr txBox="1"/>
          <p:nvPr/>
        </p:nvSpPr>
        <p:spPr>
          <a:xfrm>
            <a:off x="1828800" y="1732538"/>
            <a:ext cx="271630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Considerations</a:t>
            </a:r>
          </a:p>
        </p:txBody>
      </p:sp>
      <p:sp>
        <p:nvSpPr>
          <p:cNvPr id="117" name="TextBox 116">
            <a:extLst>
              <a:ext uri="{FF2B5EF4-FFF2-40B4-BE49-F238E27FC236}">
                <a16:creationId xmlns:a16="http://schemas.microsoft.com/office/drawing/2014/main" id="{67057F52-32F0-6E76-B2F5-82037501B663}"/>
              </a:ext>
            </a:extLst>
          </p:cNvPr>
          <p:cNvSpPr txBox="1"/>
          <p:nvPr/>
        </p:nvSpPr>
        <p:spPr>
          <a:xfrm>
            <a:off x="6889699" y="1741691"/>
            <a:ext cx="271630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Implications</a:t>
            </a:r>
          </a:p>
        </p:txBody>
      </p:sp>
      <p:grpSp>
        <p:nvGrpSpPr>
          <p:cNvPr id="119" name="Group 118">
            <a:extLst>
              <a:ext uri="{FF2B5EF4-FFF2-40B4-BE49-F238E27FC236}">
                <a16:creationId xmlns:a16="http://schemas.microsoft.com/office/drawing/2014/main" id="{27153B9C-25F2-DFEF-7CBC-C3730BCE88B3}"/>
              </a:ext>
            </a:extLst>
          </p:cNvPr>
          <p:cNvGrpSpPr/>
          <p:nvPr/>
        </p:nvGrpSpPr>
        <p:grpSpPr>
          <a:xfrm>
            <a:off x="1927412" y="2212276"/>
            <a:ext cx="4635056" cy="3387635"/>
            <a:chOff x="1927412" y="2212276"/>
            <a:chExt cx="4635056" cy="3387635"/>
          </a:xfrm>
        </p:grpSpPr>
        <p:sp>
          <p:nvSpPr>
            <p:cNvPr id="13" name="TextBox 12">
              <a:extLst>
                <a:ext uri="{FF2B5EF4-FFF2-40B4-BE49-F238E27FC236}">
                  <a16:creationId xmlns:a16="http://schemas.microsoft.com/office/drawing/2014/main" id="{4E0ABB36-17B3-92EF-42A6-FECAA197FC27}"/>
                </a:ext>
              </a:extLst>
            </p:cNvPr>
            <p:cNvSpPr txBox="1"/>
            <p:nvPr/>
          </p:nvSpPr>
          <p:spPr>
            <a:xfrm>
              <a:off x="2597205" y="2214369"/>
              <a:ext cx="3965263" cy="33855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Competitive Pressures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New Insurers / Composite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Operational Synergies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Leverage automation and advanced tech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Unforeseen Events / Contingent Liability</a:t>
              </a:r>
            </a:p>
            <a:p>
              <a:pPr>
                <a:defRPr/>
              </a:pPr>
              <a:r>
                <a:rPr lang="en-IN" sz="1400" i="1" dirty="0">
                  <a:solidFill>
                    <a:srgbClr val="000000"/>
                  </a:solidFill>
                  <a:latin typeface="Trebuchet MS" panose="020B0603020202020204" pitchFamily="34" charset="0"/>
                </a:rPr>
                <a:t>Change in Probability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solidFill>
                    <a:srgbClr val="000000"/>
                  </a:solidFill>
                  <a:latin typeface="Trebuchet MS" panose="020B0603020202020204" pitchFamily="34" charset="0"/>
                </a:rPr>
                <a:t>Medical Inflation</a:t>
              </a:r>
              <a:endPar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Sudden increase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Regulatory / Policy Changes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Changes in policy conditions</a:t>
              </a:r>
              <a:endParaRPr kumimoji="0" lang="en-IN" sz="1600" b="0" i="1"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nvGrpSpPr>
            <p:cNvPr id="9" name="Group 8">
              <a:extLst>
                <a:ext uri="{FF2B5EF4-FFF2-40B4-BE49-F238E27FC236}">
                  <a16:creationId xmlns:a16="http://schemas.microsoft.com/office/drawing/2014/main" id="{731CEF10-ADBA-334D-C9DC-E19EA4679A18}"/>
                </a:ext>
              </a:extLst>
            </p:cNvPr>
            <p:cNvGrpSpPr/>
            <p:nvPr/>
          </p:nvGrpSpPr>
          <p:grpSpPr>
            <a:xfrm>
              <a:off x="2047885" y="2212276"/>
              <a:ext cx="439654" cy="432000"/>
              <a:chOff x="1619657" y="3212058"/>
              <a:chExt cx="439654" cy="432000"/>
            </a:xfrm>
            <a:solidFill>
              <a:srgbClr val="0F5E99"/>
            </a:solidFill>
          </p:grpSpPr>
          <p:grpSp>
            <p:nvGrpSpPr>
              <p:cNvPr id="10" name="Gruppieren 9">
                <a:extLst>
                  <a:ext uri="{FF2B5EF4-FFF2-40B4-BE49-F238E27FC236}">
                    <a16:creationId xmlns:a16="http://schemas.microsoft.com/office/drawing/2014/main" id="{03F832EA-560C-9422-82A4-69389B582EB5}"/>
                  </a:ext>
                </a:extLst>
              </p:cNvPr>
              <p:cNvGrpSpPr/>
              <p:nvPr/>
            </p:nvGrpSpPr>
            <p:grpSpPr>
              <a:xfrm>
                <a:off x="1645297" y="3319052"/>
                <a:ext cx="414014" cy="325006"/>
                <a:chOff x="1769116" y="1741361"/>
                <a:chExt cx="442292" cy="347204"/>
              </a:xfrm>
              <a:grpFill/>
            </p:grpSpPr>
            <p:grpSp>
              <p:nvGrpSpPr>
                <p:cNvPr id="20" name="Graphic 8">
                  <a:extLst>
                    <a:ext uri="{FF2B5EF4-FFF2-40B4-BE49-F238E27FC236}">
                      <a16:creationId xmlns:a16="http://schemas.microsoft.com/office/drawing/2014/main" id="{B3723E2A-0DCB-2D70-E1F4-28C5AB33AF8A}"/>
                    </a:ext>
                  </a:extLst>
                </p:cNvPr>
                <p:cNvGrpSpPr/>
                <p:nvPr/>
              </p:nvGrpSpPr>
              <p:grpSpPr>
                <a:xfrm>
                  <a:off x="1990375" y="1848223"/>
                  <a:ext cx="221033" cy="240342"/>
                  <a:chOff x="1990375" y="1848223"/>
                  <a:chExt cx="221033" cy="240342"/>
                </a:xfrm>
                <a:grpFill/>
              </p:grpSpPr>
              <p:sp>
                <p:nvSpPr>
                  <p:cNvPr id="24" name="Freihandform: Form 495">
                    <a:extLst>
                      <a:ext uri="{FF2B5EF4-FFF2-40B4-BE49-F238E27FC236}">
                        <a16:creationId xmlns:a16="http://schemas.microsoft.com/office/drawing/2014/main" id="{E40E3DC9-3EFD-E1E8-6578-6C01A9DEC737}"/>
                      </a:ext>
                    </a:extLst>
                  </p:cNvPr>
                  <p:cNvSpPr/>
                  <p:nvPr/>
                </p:nvSpPr>
                <p:spPr>
                  <a:xfrm>
                    <a:off x="2034658" y="2016021"/>
                    <a:ext cx="104450" cy="72545"/>
                  </a:xfrm>
                  <a:custGeom>
                    <a:avLst/>
                    <a:gdLst>
                      <a:gd name="connsiteX0" fmla="*/ 98125 w 104450"/>
                      <a:gd name="connsiteY0" fmla="*/ 72545 h 72545"/>
                      <a:gd name="connsiteX1" fmla="*/ 94278 w 104450"/>
                      <a:gd name="connsiteY1" fmla="*/ 71196 h 72545"/>
                      <a:gd name="connsiteX2" fmla="*/ 61032 w 104450"/>
                      <a:gd name="connsiteY2" fmla="*/ 44872 h 72545"/>
                      <a:gd name="connsiteX3" fmla="*/ 32133 w 104450"/>
                      <a:gd name="connsiteY3" fmla="*/ 35046 h 72545"/>
                      <a:gd name="connsiteX4" fmla="*/ 30222 w 104450"/>
                      <a:gd name="connsiteY4" fmla="*/ 33997 h 72545"/>
                      <a:gd name="connsiteX5" fmla="*/ 2432 w 104450"/>
                      <a:gd name="connsiteY5" fmla="*/ 11646 h 72545"/>
                      <a:gd name="connsiteX6" fmla="*/ 1337 w 104450"/>
                      <a:gd name="connsiteY6" fmla="*/ 2502 h 72545"/>
                      <a:gd name="connsiteX7" fmla="*/ 10209 w 104450"/>
                      <a:gd name="connsiteY7" fmla="*/ 1374 h 72545"/>
                      <a:gd name="connsiteX8" fmla="*/ 37133 w 104450"/>
                      <a:gd name="connsiteY8" fmla="*/ 23032 h 72545"/>
                      <a:gd name="connsiteX9" fmla="*/ 66009 w 104450"/>
                      <a:gd name="connsiteY9" fmla="*/ 32849 h 72545"/>
                      <a:gd name="connsiteX10" fmla="*/ 67882 w 104450"/>
                      <a:gd name="connsiteY10" fmla="*/ 33871 h 72545"/>
                      <a:gd name="connsiteX11" fmla="*/ 101981 w 104450"/>
                      <a:gd name="connsiteY11" fmla="*/ 60869 h 72545"/>
                      <a:gd name="connsiteX12" fmla="*/ 103140 w 104450"/>
                      <a:gd name="connsiteY12" fmla="*/ 70005 h 72545"/>
                      <a:gd name="connsiteX13" fmla="*/ 98125 w 104450"/>
                      <a:gd name="connsiteY13" fmla="*/ 72545 h 7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450" h="72545">
                        <a:moveTo>
                          <a:pt x="98125" y="72545"/>
                        </a:moveTo>
                        <a:cubicBezTo>
                          <a:pt x="96780" y="72545"/>
                          <a:pt x="95424" y="72105"/>
                          <a:pt x="94278" y="71196"/>
                        </a:cubicBezTo>
                        <a:lnTo>
                          <a:pt x="61032" y="44872"/>
                        </a:lnTo>
                        <a:lnTo>
                          <a:pt x="32133" y="35046"/>
                        </a:lnTo>
                        <a:cubicBezTo>
                          <a:pt x="31443" y="34812"/>
                          <a:pt x="30797" y="34455"/>
                          <a:pt x="30222" y="33997"/>
                        </a:cubicBezTo>
                        <a:lnTo>
                          <a:pt x="2432" y="11646"/>
                        </a:lnTo>
                        <a:cubicBezTo>
                          <a:pt x="-321" y="9433"/>
                          <a:pt x="-808" y="5338"/>
                          <a:pt x="1337" y="2502"/>
                        </a:cubicBezTo>
                        <a:cubicBezTo>
                          <a:pt x="3488" y="-330"/>
                          <a:pt x="7465" y="-831"/>
                          <a:pt x="10209" y="1374"/>
                        </a:cubicBezTo>
                        <a:lnTo>
                          <a:pt x="37133" y="23032"/>
                        </a:lnTo>
                        <a:lnTo>
                          <a:pt x="66009" y="32849"/>
                        </a:lnTo>
                        <a:cubicBezTo>
                          <a:pt x="66684" y="33079"/>
                          <a:pt x="67318" y="33424"/>
                          <a:pt x="67882" y="33871"/>
                        </a:cubicBezTo>
                        <a:lnTo>
                          <a:pt x="101981" y="60869"/>
                        </a:lnTo>
                        <a:cubicBezTo>
                          <a:pt x="104749" y="63060"/>
                          <a:pt x="105268" y="67151"/>
                          <a:pt x="103140" y="70005"/>
                        </a:cubicBezTo>
                        <a:cubicBezTo>
                          <a:pt x="101895" y="71670"/>
                          <a:pt x="100018" y="72545"/>
                          <a:pt x="98125" y="72545"/>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5" name="Freihandform: Form 496">
                    <a:extLst>
                      <a:ext uri="{FF2B5EF4-FFF2-40B4-BE49-F238E27FC236}">
                        <a16:creationId xmlns:a16="http://schemas.microsoft.com/office/drawing/2014/main" id="{12F3315B-13CA-6DA5-84E3-81187B8534A5}"/>
                      </a:ext>
                    </a:extLst>
                  </p:cNvPr>
                  <p:cNvSpPr/>
                  <p:nvPr/>
                </p:nvSpPr>
                <p:spPr>
                  <a:xfrm>
                    <a:off x="2038239" y="1864613"/>
                    <a:ext cx="173169" cy="132793"/>
                  </a:xfrm>
                  <a:custGeom>
                    <a:avLst/>
                    <a:gdLst>
                      <a:gd name="connsiteX0" fmla="*/ 166848 w 173169"/>
                      <a:gd name="connsiteY0" fmla="*/ 132794 h 132793"/>
                      <a:gd name="connsiteX1" fmla="*/ 162922 w 173169"/>
                      <a:gd name="connsiteY1" fmla="*/ 131381 h 132793"/>
                      <a:gd name="connsiteX2" fmla="*/ 129367 w 173169"/>
                      <a:gd name="connsiteY2" fmla="*/ 103925 h 132793"/>
                      <a:gd name="connsiteX3" fmla="*/ 127359 w 173169"/>
                      <a:gd name="connsiteY3" fmla="*/ 101059 h 132793"/>
                      <a:gd name="connsiteX4" fmla="*/ 116743 w 173169"/>
                      <a:gd name="connsiteY4" fmla="*/ 71105 h 132793"/>
                      <a:gd name="connsiteX5" fmla="*/ 116477 w 173169"/>
                      <a:gd name="connsiteY5" fmla="*/ 70112 h 132793"/>
                      <a:gd name="connsiteX6" fmla="*/ 102973 w 173169"/>
                      <a:gd name="connsiteY6" fmla="*/ 42150 h 132793"/>
                      <a:gd name="connsiteX7" fmla="*/ 79285 w 173169"/>
                      <a:gd name="connsiteY7" fmla="*/ 14937 h 132793"/>
                      <a:gd name="connsiteX8" fmla="*/ 57133 w 173169"/>
                      <a:gd name="connsiteY8" fmla="*/ 20176 h 132793"/>
                      <a:gd name="connsiteX9" fmla="*/ 13018 w 173169"/>
                      <a:gd name="connsiteY9" fmla="*/ 79286 h 132793"/>
                      <a:gd name="connsiteX10" fmla="*/ 15292 w 173169"/>
                      <a:gd name="connsiteY10" fmla="*/ 80778 h 132793"/>
                      <a:gd name="connsiteX11" fmla="*/ 41889 w 173169"/>
                      <a:gd name="connsiteY11" fmla="*/ 76436 h 132793"/>
                      <a:gd name="connsiteX12" fmla="*/ 61420 w 173169"/>
                      <a:gd name="connsiteY12" fmla="*/ 56098 h 132793"/>
                      <a:gd name="connsiteX13" fmla="*/ 70357 w 173169"/>
                      <a:gd name="connsiteY13" fmla="*/ 56060 h 132793"/>
                      <a:gd name="connsiteX14" fmla="*/ 70393 w 173169"/>
                      <a:gd name="connsiteY14" fmla="*/ 65272 h 132793"/>
                      <a:gd name="connsiteX15" fmla="*/ 51251 w 173169"/>
                      <a:gd name="connsiteY15" fmla="*/ 85168 h 132793"/>
                      <a:gd name="connsiteX16" fmla="*/ 8510 w 173169"/>
                      <a:gd name="connsiteY16" fmla="*/ 91772 h 132793"/>
                      <a:gd name="connsiteX17" fmla="*/ 5473 w 173169"/>
                      <a:gd name="connsiteY17" fmla="*/ 89780 h 132793"/>
                      <a:gd name="connsiteX18" fmla="*/ 178 w 173169"/>
                      <a:gd name="connsiteY18" fmla="*/ 81615 h 132793"/>
                      <a:gd name="connsiteX19" fmla="*/ 2454 w 173169"/>
                      <a:gd name="connsiteY19" fmla="*/ 72073 h 132793"/>
                      <a:gd name="connsiteX20" fmla="*/ 47117 w 173169"/>
                      <a:gd name="connsiteY20" fmla="*/ 12232 h 132793"/>
                      <a:gd name="connsiteX21" fmla="*/ 86372 w 173169"/>
                      <a:gd name="connsiteY21" fmla="*/ 4076 h 132793"/>
                      <a:gd name="connsiteX22" fmla="*/ 87951 w 173169"/>
                      <a:gd name="connsiteY22" fmla="*/ 5387 h 132793"/>
                      <a:gd name="connsiteX23" fmla="*/ 112382 w 173169"/>
                      <a:gd name="connsiteY23" fmla="*/ 33448 h 132793"/>
                      <a:gd name="connsiteX24" fmla="*/ 128785 w 173169"/>
                      <a:gd name="connsiteY24" fmla="*/ 67107 h 132793"/>
                      <a:gd name="connsiteX25" fmla="*/ 138622 w 173169"/>
                      <a:gd name="connsiteY25" fmla="*/ 94863 h 132793"/>
                      <a:gd name="connsiteX26" fmla="*/ 170779 w 173169"/>
                      <a:gd name="connsiteY26" fmla="*/ 121178 h 132793"/>
                      <a:gd name="connsiteX27" fmla="*/ 171801 w 173169"/>
                      <a:gd name="connsiteY27" fmla="*/ 130330 h 132793"/>
                      <a:gd name="connsiteX28" fmla="*/ 166848 w 173169"/>
                      <a:gd name="connsiteY28" fmla="*/ 132794 h 13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3169" h="132793">
                        <a:moveTo>
                          <a:pt x="166848" y="132794"/>
                        </a:moveTo>
                        <a:cubicBezTo>
                          <a:pt x="165470" y="132794"/>
                          <a:pt x="164084" y="132333"/>
                          <a:pt x="162922" y="131381"/>
                        </a:cubicBezTo>
                        <a:lnTo>
                          <a:pt x="129367" y="103925"/>
                        </a:lnTo>
                        <a:cubicBezTo>
                          <a:pt x="128453" y="103178"/>
                          <a:pt x="127758" y="102185"/>
                          <a:pt x="127359" y="101059"/>
                        </a:cubicBezTo>
                        <a:lnTo>
                          <a:pt x="116743" y="71105"/>
                        </a:lnTo>
                        <a:cubicBezTo>
                          <a:pt x="116628" y="70780"/>
                          <a:pt x="116540" y="70451"/>
                          <a:pt x="116477" y="70112"/>
                        </a:cubicBezTo>
                        <a:cubicBezTo>
                          <a:pt x="114514" y="59708"/>
                          <a:pt x="109846" y="50040"/>
                          <a:pt x="102973" y="42150"/>
                        </a:cubicBezTo>
                        <a:lnTo>
                          <a:pt x="79285" y="14937"/>
                        </a:lnTo>
                        <a:cubicBezTo>
                          <a:pt x="71708" y="11043"/>
                          <a:pt x="62340" y="13193"/>
                          <a:pt x="57133" y="20176"/>
                        </a:cubicBezTo>
                        <a:lnTo>
                          <a:pt x="13018" y="79286"/>
                        </a:lnTo>
                        <a:lnTo>
                          <a:pt x="15292" y="80778"/>
                        </a:lnTo>
                        <a:cubicBezTo>
                          <a:pt x="23936" y="86445"/>
                          <a:pt x="35369" y="84575"/>
                          <a:pt x="41889" y="76436"/>
                        </a:cubicBezTo>
                        <a:lnTo>
                          <a:pt x="61420" y="56098"/>
                        </a:lnTo>
                        <a:cubicBezTo>
                          <a:pt x="63872" y="53538"/>
                          <a:pt x="67875" y="53524"/>
                          <a:pt x="70357" y="56060"/>
                        </a:cubicBezTo>
                        <a:cubicBezTo>
                          <a:pt x="72834" y="58592"/>
                          <a:pt x="72852" y="62718"/>
                          <a:pt x="70393" y="65272"/>
                        </a:cubicBezTo>
                        <a:lnTo>
                          <a:pt x="51251" y="85168"/>
                        </a:lnTo>
                        <a:cubicBezTo>
                          <a:pt x="41063" y="97930"/>
                          <a:pt x="22522" y="100960"/>
                          <a:pt x="8510" y="91772"/>
                        </a:cubicBezTo>
                        <a:lnTo>
                          <a:pt x="5473" y="89780"/>
                        </a:lnTo>
                        <a:cubicBezTo>
                          <a:pt x="2680" y="87950"/>
                          <a:pt x="753" y="84974"/>
                          <a:pt x="178" y="81615"/>
                        </a:cubicBezTo>
                        <a:cubicBezTo>
                          <a:pt x="-395" y="78253"/>
                          <a:pt x="433" y="74774"/>
                          <a:pt x="2454" y="72073"/>
                        </a:cubicBezTo>
                        <a:lnTo>
                          <a:pt x="47117" y="12232"/>
                        </a:lnTo>
                        <a:cubicBezTo>
                          <a:pt x="56341" y="-126"/>
                          <a:pt x="73220" y="-3634"/>
                          <a:pt x="86372" y="4076"/>
                        </a:cubicBezTo>
                        <a:cubicBezTo>
                          <a:pt x="86965" y="4423"/>
                          <a:pt x="87498" y="4865"/>
                          <a:pt x="87951" y="5387"/>
                        </a:cubicBezTo>
                        <a:lnTo>
                          <a:pt x="112382" y="33448"/>
                        </a:lnTo>
                        <a:cubicBezTo>
                          <a:pt x="120667" y="42958"/>
                          <a:pt x="126332" y="54587"/>
                          <a:pt x="128785" y="67107"/>
                        </a:cubicBezTo>
                        <a:lnTo>
                          <a:pt x="138622" y="94863"/>
                        </a:lnTo>
                        <a:lnTo>
                          <a:pt x="170779" y="121178"/>
                        </a:lnTo>
                        <a:cubicBezTo>
                          <a:pt x="173513" y="123414"/>
                          <a:pt x="173969" y="127512"/>
                          <a:pt x="171801" y="130330"/>
                        </a:cubicBezTo>
                        <a:cubicBezTo>
                          <a:pt x="170555" y="131952"/>
                          <a:pt x="168710" y="132794"/>
                          <a:pt x="166848" y="132794"/>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6" name="Freihandform: Form 497">
                    <a:extLst>
                      <a:ext uri="{FF2B5EF4-FFF2-40B4-BE49-F238E27FC236}">
                        <a16:creationId xmlns:a16="http://schemas.microsoft.com/office/drawing/2014/main" id="{31B73DBE-9185-B5BC-5DF1-AE46FEDA87D3}"/>
                      </a:ext>
                    </a:extLst>
                  </p:cNvPr>
                  <p:cNvSpPr/>
                  <p:nvPr/>
                </p:nvSpPr>
                <p:spPr>
                  <a:xfrm>
                    <a:off x="1990375" y="1956164"/>
                    <a:ext cx="75187" cy="72254"/>
                  </a:xfrm>
                  <a:custGeom>
                    <a:avLst/>
                    <a:gdLst>
                      <a:gd name="connsiteX0" fmla="*/ 50293 w 75187"/>
                      <a:gd name="connsiteY0" fmla="*/ 72255 h 72254"/>
                      <a:gd name="connsiteX1" fmla="*/ 39339 w 75187"/>
                      <a:gd name="connsiteY1" fmla="*/ 68358 h 72254"/>
                      <a:gd name="connsiteX2" fmla="*/ 6821 w 75187"/>
                      <a:gd name="connsiteY2" fmla="*/ 42095 h 72254"/>
                      <a:gd name="connsiteX3" fmla="*/ 132 w 75187"/>
                      <a:gd name="connsiteY3" fmla="*/ 29864 h 72254"/>
                      <a:gd name="connsiteX4" fmla="*/ 3791 w 75187"/>
                      <a:gd name="connsiteY4" fmla="*/ 16340 h 72254"/>
                      <a:gd name="connsiteX5" fmla="*/ 10869 w 75187"/>
                      <a:gd name="connsiteY5" fmla="*/ 7033 h 72254"/>
                      <a:gd name="connsiteX6" fmla="*/ 22730 w 75187"/>
                      <a:gd name="connsiteY6" fmla="*/ 133 h 72254"/>
                      <a:gd name="connsiteX7" fmla="*/ 35851 w 75187"/>
                      <a:gd name="connsiteY7" fmla="*/ 3905 h 72254"/>
                      <a:gd name="connsiteX8" fmla="*/ 68366 w 75187"/>
                      <a:gd name="connsiteY8" fmla="*/ 30168 h 72254"/>
                      <a:gd name="connsiteX9" fmla="*/ 75055 w 75187"/>
                      <a:gd name="connsiteY9" fmla="*/ 42400 h 72254"/>
                      <a:gd name="connsiteX10" fmla="*/ 71396 w 75187"/>
                      <a:gd name="connsiteY10" fmla="*/ 55922 h 72254"/>
                      <a:gd name="connsiteX11" fmla="*/ 64320 w 75187"/>
                      <a:gd name="connsiteY11" fmla="*/ 65231 h 72254"/>
                      <a:gd name="connsiteX12" fmla="*/ 50293 w 75187"/>
                      <a:gd name="connsiteY12" fmla="*/ 72255 h 72254"/>
                      <a:gd name="connsiteX13" fmla="*/ 24885 w 75187"/>
                      <a:gd name="connsiteY13" fmla="*/ 13030 h 72254"/>
                      <a:gd name="connsiteX14" fmla="*/ 24256 w 75187"/>
                      <a:gd name="connsiteY14" fmla="*/ 13070 h 72254"/>
                      <a:gd name="connsiteX15" fmla="*/ 20821 w 75187"/>
                      <a:gd name="connsiteY15" fmla="*/ 15067 h 72254"/>
                      <a:gd name="connsiteX16" fmla="*/ 13739 w 75187"/>
                      <a:gd name="connsiteY16" fmla="*/ 24377 h 72254"/>
                      <a:gd name="connsiteX17" fmla="*/ 12679 w 75187"/>
                      <a:gd name="connsiteY17" fmla="*/ 28296 h 72254"/>
                      <a:gd name="connsiteX18" fmla="*/ 14619 w 75187"/>
                      <a:gd name="connsiteY18" fmla="*/ 31838 h 72254"/>
                      <a:gd name="connsiteX19" fmla="*/ 47134 w 75187"/>
                      <a:gd name="connsiteY19" fmla="*/ 58103 h 72254"/>
                      <a:gd name="connsiteX20" fmla="*/ 54372 w 75187"/>
                      <a:gd name="connsiteY20" fmla="*/ 57196 h 72254"/>
                      <a:gd name="connsiteX21" fmla="*/ 61448 w 75187"/>
                      <a:gd name="connsiteY21" fmla="*/ 47887 h 72254"/>
                      <a:gd name="connsiteX22" fmla="*/ 61448 w 75187"/>
                      <a:gd name="connsiteY22" fmla="*/ 47885 h 72254"/>
                      <a:gd name="connsiteX23" fmla="*/ 62508 w 75187"/>
                      <a:gd name="connsiteY23" fmla="*/ 43970 h 72254"/>
                      <a:gd name="connsiteX24" fmla="*/ 60568 w 75187"/>
                      <a:gd name="connsiteY24" fmla="*/ 40425 h 72254"/>
                      <a:gd name="connsiteX25" fmla="*/ 28053 w 75187"/>
                      <a:gd name="connsiteY25" fmla="*/ 14162 h 72254"/>
                      <a:gd name="connsiteX26" fmla="*/ 24885 w 75187"/>
                      <a:gd name="connsiteY26" fmla="*/ 13030 h 7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5187" h="72254">
                        <a:moveTo>
                          <a:pt x="50293" y="72255"/>
                        </a:moveTo>
                        <a:cubicBezTo>
                          <a:pt x="46455" y="72255"/>
                          <a:pt x="42588" y="70982"/>
                          <a:pt x="39339" y="68358"/>
                        </a:cubicBezTo>
                        <a:lnTo>
                          <a:pt x="6821" y="42095"/>
                        </a:lnTo>
                        <a:cubicBezTo>
                          <a:pt x="3078" y="39069"/>
                          <a:pt x="705" y="34728"/>
                          <a:pt x="132" y="29864"/>
                        </a:cubicBezTo>
                        <a:cubicBezTo>
                          <a:pt x="-439" y="24997"/>
                          <a:pt x="860" y="20198"/>
                          <a:pt x="3791" y="16340"/>
                        </a:cubicBezTo>
                        <a:lnTo>
                          <a:pt x="10869" y="7033"/>
                        </a:lnTo>
                        <a:cubicBezTo>
                          <a:pt x="13798" y="3177"/>
                          <a:pt x="18010" y="724"/>
                          <a:pt x="22730" y="133"/>
                        </a:cubicBezTo>
                        <a:cubicBezTo>
                          <a:pt x="27412" y="-447"/>
                          <a:pt x="32105" y="880"/>
                          <a:pt x="35851" y="3905"/>
                        </a:cubicBezTo>
                        <a:lnTo>
                          <a:pt x="68366" y="30168"/>
                        </a:lnTo>
                        <a:cubicBezTo>
                          <a:pt x="72109" y="33194"/>
                          <a:pt x="74482" y="37535"/>
                          <a:pt x="75055" y="42400"/>
                        </a:cubicBezTo>
                        <a:cubicBezTo>
                          <a:pt x="75626" y="47264"/>
                          <a:pt x="74327" y="52066"/>
                          <a:pt x="71396" y="55922"/>
                        </a:cubicBezTo>
                        <a:lnTo>
                          <a:pt x="64320" y="65231"/>
                        </a:lnTo>
                        <a:cubicBezTo>
                          <a:pt x="60816" y="69845"/>
                          <a:pt x="55579" y="72255"/>
                          <a:pt x="50293" y="72255"/>
                        </a:cubicBezTo>
                        <a:close/>
                        <a:moveTo>
                          <a:pt x="24885" y="13030"/>
                        </a:moveTo>
                        <a:cubicBezTo>
                          <a:pt x="24675" y="13030"/>
                          <a:pt x="24465" y="13043"/>
                          <a:pt x="24256" y="13070"/>
                        </a:cubicBezTo>
                        <a:cubicBezTo>
                          <a:pt x="22888" y="13240"/>
                          <a:pt x="21668" y="13948"/>
                          <a:pt x="20821" y="15067"/>
                        </a:cubicBezTo>
                        <a:lnTo>
                          <a:pt x="13739" y="24377"/>
                        </a:lnTo>
                        <a:cubicBezTo>
                          <a:pt x="12891" y="25493"/>
                          <a:pt x="12514" y="26886"/>
                          <a:pt x="12679" y="28296"/>
                        </a:cubicBezTo>
                        <a:cubicBezTo>
                          <a:pt x="12846" y="29704"/>
                          <a:pt x="13534" y="30965"/>
                          <a:pt x="14619" y="31838"/>
                        </a:cubicBezTo>
                        <a:lnTo>
                          <a:pt x="47134" y="58103"/>
                        </a:lnTo>
                        <a:cubicBezTo>
                          <a:pt x="49366" y="59906"/>
                          <a:pt x="52617" y="59507"/>
                          <a:pt x="54372" y="57196"/>
                        </a:cubicBezTo>
                        <a:lnTo>
                          <a:pt x="61448" y="47887"/>
                        </a:lnTo>
                        <a:cubicBezTo>
                          <a:pt x="61448" y="47887"/>
                          <a:pt x="61448" y="47887"/>
                          <a:pt x="61448" y="47885"/>
                        </a:cubicBezTo>
                        <a:cubicBezTo>
                          <a:pt x="62296" y="46772"/>
                          <a:pt x="62673" y="45378"/>
                          <a:pt x="62508" y="43970"/>
                        </a:cubicBezTo>
                        <a:cubicBezTo>
                          <a:pt x="62341" y="42560"/>
                          <a:pt x="61653" y="41301"/>
                          <a:pt x="60568" y="40425"/>
                        </a:cubicBezTo>
                        <a:lnTo>
                          <a:pt x="28053" y="14162"/>
                        </a:lnTo>
                        <a:cubicBezTo>
                          <a:pt x="27137" y="13420"/>
                          <a:pt x="26033" y="13030"/>
                          <a:pt x="24885" y="13030"/>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7" name="Freihandform: Form 498">
                    <a:extLst>
                      <a:ext uri="{FF2B5EF4-FFF2-40B4-BE49-F238E27FC236}">
                        <a16:creationId xmlns:a16="http://schemas.microsoft.com/office/drawing/2014/main" id="{EC36EC59-DB40-FD2B-F778-024A26551C14}"/>
                      </a:ext>
                    </a:extLst>
                  </p:cNvPr>
                  <p:cNvSpPr/>
                  <p:nvPr/>
                </p:nvSpPr>
                <p:spPr>
                  <a:xfrm>
                    <a:off x="2001122" y="1915826"/>
                    <a:ext cx="83423" cy="80362"/>
                  </a:xfrm>
                  <a:custGeom>
                    <a:avLst/>
                    <a:gdLst>
                      <a:gd name="connsiteX0" fmla="*/ 55704 w 83423"/>
                      <a:gd name="connsiteY0" fmla="*/ 80362 h 80362"/>
                      <a:gd name="connsiteX1" fmla="*/ 44749 w 83423"/>
                      <a:gd name="connsiteY1" fmla="*/ 76466 h 80362"/>
                      <a:gd name="connsiteX2" fmla="*/ 6812 w 83423"/>
                      <a:gd name="connsiteY2" fmla="*/ 45821 h 80362"/>
                      <a:gd name="connsiteX3" fmla="*/ 3780 w 83423"/>
                      <a:gd name="connsiteY3" fmla="*/ 20072 h 80362"/>
                      <a:gd name="connsiteX4" fmla="*/ 13690 w 83423"/>
                      <a:gd name="connsiteY4" fmla="*/ 7038 h 80362"/>
                      <a:gd name="connsiteX5" fmla="*/ 25555 w 83423"/>
                      <a:gd name="connsiteY5" fmla="*/ 138 h 80362"/>
                      <a:gd name="connsiteX6" fmla="*/ 38676 w 83423"/>
                      <a:gd name="connsiteY6" fmla="*/ 3911 h 80362"/>
                      <a:gd name="connsiteX7" fmla="*/ 51281 w 83423"/>
                      <a:gd name="connsiteY7" fmla="*/ 13692 h 80362"/>
                      <a:gd name="connsiteX8" fmla="*/ 52531 w 83423"/>
                      <a:gd name="connsiteY8" fmla="*/ 22811 h 80362"/>
                      <a:gd name="connsiteX9" fmla="*/ 43684 w 83423"/>
                      <a:gd name="connsiteY9" fmla="*/ 24100 h 80362"/>
                      <a:gd name="connsiteX10" fmla="*/ 30977 w 83423"/>
                      <a:gd name="connsiteY10" fmla="*/ 14242 h 80362"/>
                      <a:gd name="connsiteX11" fmla="*/ 27081 w 83423"/>
                      <a:gd name="connsiteY11" fmla="*/ 13076 h 80362"/>
                      <a:gd name="connsiteX12" fmla="*/ 23640 w 83423"/>
                      <a:gd name="connsiteY12" fmla="*/ 15072 h 80362"/>
                      <a:gd name="connsiteX13" fmla="*/ 13730 w 83423"/>
                      <a:gd name="connsiteY13" fmla="*/ 28107 h 80362"/>
                      <a:gd name="connsiteX14" fmla="*/ 14610 w 83423"/>
                      <a:gd name="connsiteY14" fmla="*/ 35566 h 80362"/>
                      <a:gd name="connsiteX15" fmla="*/ 52547 w 83423"/>
                      <a:gd name="connsiteY15" fmla="*/ 66211 h 80362"/>
                      <a:gd name="connsiteX16" fmla="*/ 59783 w 83423"/>
                      <a:gd name="connsiteY16" fmla="*/ 65304 h 80362"/>
                      <a:gd name="connsiteX17" fmla="*/ 69692 w 83423"/>
                      <a:gd name="connsiteY17" fmla="*/ 52269 h 80362"/>
                      <a:gd name="connsiteX18" fmla="*/ 69995 w 83423"/>
                      <a:gd name="connsiteY18" fmla="*/ 46150 h 80362"/>
                      <a:gd name="connsiteX19" fmla="*/ 71958 w 83423"/>
                      <a:gd name="connsiteY19" fmla="*/ 37161 h 80362"/>
                      <a:gd name="connsiteX20" fmla="*/ 80678 w 83423"/>
                      <a:gd name="connsiteY20" fmla="*/ 39185 h 80362"/>
                      <a:gd name="connsiteX21" fmla="*/ 79640 w 83423"/>
                      <a:gd name="connsiteY21" fmla="*/ 60306 h 80362"/>
                      <a:gd name="connsiteX22" fmla="*/ 69731 w 83423"/>
                      <a:gd name="connsiteY22" fmla="*/ 73341 h 80362"/>
                      <a:gd name="connsiteX23" fmla="*/ 55704 w 83423"/>
                      <a:gd name="connsiteY23" fmla="*/ 80362 h 8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3423" h="80362">
                        <a:moveTo>
                          <a:pt x="55704" y="80362"/>
                        </a:moveTo>
                        <a:cubicBezTo>
                          <a:pt x="51861" y="80362"/>
                          <a:pt x="47998" y="79090"/>
                          <a:pt x="44749" y="76466"/>
                        </a:cubicBezTo>
                        <a:lnTo>
                          <a:pt x="6812" y="45821"/>
                        </a:lnTo>
                        <a:cubicBezTo>
                          <a:pt x="-911" y="39582"/>
                          <a:pt x="-2271" y="28035"/>
                          <a:pt x="3780" y="20072"/>
                        </a:cubicBezTo>
                        <a:lnTo>
                          <a:pt x="13690" y="7038"/>
                        </a:lnTo>
                        <a:cubicBezTo>
                          <a:pt x="16621" y="3180"/>
                          <a:pt x="20835" y="729"/>
                          <a:pt x="25555" y="138"/>
                        </a:cubicBezTo>
                        <a:cubicBezTo>
                          <a:pt x="30255" y="-457"/>
                          <a:pt x="34930" y="885"/>
                          <a:pt x="38676" y="3911"/>
                        </a:cubicBezTo>
                        <a:lnTo>
                          <a:pt x="51281" y="13692"/>
                        </a:lnTo>
                        <a:cubicBezTo>
                          <a:pt x="54070" y="15855"/>
                          <a:pt x="54632" y="19939"/>
                          <a:pt x="52531" y="22811"/>
                        </a:cubicBezTo>
                        <a:cubicBezTo>
                          <a:pt x="50440" y="25684"/>
                          <a:pt x="46480" y="26268"/>
                          <a:pt x="43684" y="24100"/>
                        </a:cubicBezTo>
                        <a:lnTo>
                          <a:pt x="30977" y="14242"/>
                        </a:lnTo>
                        <a:cubicBezTo>
                          <a:pt x="29795" y="13290"/>
                          <a:pt x="28450" y="12900"/>
                          <a:pt x="27081" y="13076"/>
                        </a:cubicBezTo>
                        <a:cubicBezTo>
                          <a:pt x="25711" y="13245"/>
                          <a:pt x="24493" y="13958"/>
                          <a:pt x="23640" y="15072"/>
                        </a:cubicBezTo>
                        <a:lnTo>
                          <a:pt x="13730" y="28107"/>
                        </a:lnTo>
                        <a:cubicBezTo>
                          <a:pt x="11977" y="30413"/>
                          <a:pt x="12372" y="33759"/>
                          <a:pt x="14610" y="35566"/>
                        </a:cubicBezTo>
                        <a:lnTo>
                          <a:pt x="52547" y="66211"/>
                        </a:lnTo>
                        <a:cubicBezTo>
                          <a:pt x="54785" y="68025"/>
                          <a:pt x="58034" y="67614"/>
                          <a:pt x="59783" y="65304"/>
                        </a:cubicBezTo>
                        <a:lnTo>
                          <a:pt x="69692" y="52269"/>
                        </a:lnTo>
                        <a:cubicBezTo>
                          <a:pt x="71035" y="50500"/>
                          <a:pt x="71159" y="48041"/>
                          <a:pt x="69995" y="46150"/>
                        </a:cubicBezTo>
                        <a:cubicBezTo>
                          <a:pt x="68131" y="43109"/>
                          <a:pt x="69007" y="39086"/>
                          <a:pt x="71958" y="37161"/>
                        </a:cubicBezTo>
                        <a:cubicBezTo>
                          <a:pt x="74911" y="35230"/>
                          <a:pt x="78808" y="36146"/>
                          <a:pt x="80678" y="39185"/>
                        </a:cubicBezTo>
                        <a:cubicBezTo>
                          <a:pt x="84690" y="45728"/>
                          <a:pt x="84272" y="54214"/>
                          <a:pt x="79640" y="60306"/>
                        </a:cubicBezTo>
                        <a:lnTo>
                          <a:pt x="69731" y="73341"/>
                        </a:lnTo>
                        <a:cubicBezTo>
                          <a:pt x="66222" y="77952"/>
                          <a:pt x="60986" y="80362"/>
                          <a:pt x="55704" y="80362"/>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8" name="Freihandform: Form 499">
                    <a:extLst>
                      <a:ext uri="{FF2B5EF4-FFF2-40B4-BE49-F238E27FC236}">
                        <a16:creationId xmlns:a16="http://schemas.microsoft.com/office/drawing/2014/main" id="{AC8624BD-8583-05B5-8FC3-95115DCD6D4E}"/>
                      </a:ext>
                    </a:extLst>
                  </p:cNvPr>
                  <p:cNvSpPr/>
                  <p:nvPr/>
                </p:nvSpPr>
                <p:spPr>
                  <a:xfrm>
                    <a:off x="2014682" y="1875497"/>
                    <a:ext cx="64078" cy="66280"/>
                  </a:xfrm>
                  <a:custGeom>
                    <a:avLst/>
                    <a:gdLst>
                      <a:gd name="connsiteX0" fmla="*/ 33472 w 64078"/>
                      <a:gd name="connsiteY0" fmla="*/ 66281 h 66280"/>
                      <a:gd name="connsiteX1" fmla="*/ 29488 w 64078"/>
                      <a:gd name="connsiteY1" fmla="*/ 64821 h 66280"/>
                      <a:gd name="connsiteX2" fmla="*/ 6731 w 64078"/>
                      <a:gd name="connsiteY2" fmla="*/ 45746 h 66280"/>
                      <a:gd name="connsiteX3" fmla="*/ 3787 w 64078"/>
                      <a:gd name="connsiteY3" fmla="*/ 20070 h 66280"/>
                      <a:gd name="connsiteX4" fmla="*/ 13698 w 64078"/>
                      <a:gd name="connsiteY4" fmla="*/ 7036 h 66280"/>
                      <a:gd name="connsiteX5" fmla="*/ 25560 w 64078"/>
                      <a:gd name="connsiteY5" fmla="*/ 136 h 66280"/>
                      <a:gd name="connsiteX6" fmla="*/ 38680 w 64078"/>
                      <a:gd name="connsiteY6" fmla="*/ 3908 h 66280"/>
                      <a:gd name="connsiteX7" fmla="*/ 61728 w 64078"/>
                      <a:gd name="connsiteY7" fmla="*/ 23066 h 66280"/>
                      <a:gd name="connsiteX8" fmla="*/ 62678 w 64078"/>
                      <a:gd name="connsiteY8" fmla="*/ 32227 h 66280"/>
                      <a:gd name="connsiteX9" fmla="*/ 53790 w 64078"/>
                      <a:gd name="connsiteY9" fmla="*/ 33206 h 66280"/>
                      <a:gd name="connsiteX10" fmla="*/ 30810 w 64078"/>
                      <a:gd name="connsiteY10" fmla="*/ 14105 h 66280"/>
                      <a:gd name="connsiteX11" fmla="*/ 27083 w 64078"/>
                      <a:gd name="connsiteY11" fmla="*/ 13071 h 66280"/>
                      <a:gd name="connsiteX12" fmla="*/ 23649 w 64078"/>
                      <a:gd name="connsiteY12" fmla="*/ 15068 h 66280"/>
                      <a:gd name="connsiteX13" fmla="*/ 13735 w 64078"/>
                      <a:gd name="connsiteY13" fmla="*/ 28102 h 66280"/>
                      <a:gd name="connsiteX14" fmla="*/ 14615 w 64078"/>
                      <a:gd name="connsiteY14" fmla="*/ 35562 h 66280"/>
                      <a:gd name="connsiteX15" fmla="*/ 37461 w 64078"/>
                      <a:gd name="connsiteY15" fmla="*/ 54711 h 66280"/>
                      <a:gd name="connsiteX16" fmla="*/ 38378 w 64078"/>
                      <a:gd name="connsiteY16" fmla="*/ 63876 h 66280"/>
                      <a:gd name="connsiteX17" fmla="*/ 33472 w 64078"/>
                      <a:gd name="connsiteY17" fmla="*/ 66281 h 6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078" h="66280">
                        <a:moveTo>
                          <a:pt x="33472" y="66281"/>
                        </a:moveTo>
                        <a:cubicBezTo>
                          <a:pt x="32071" y="66281"/>
                          <a:pt x="30661" y="65805"/>
                          <a:pt x="29488" y="64821"/>
                        </a:cubicBezTo>
                        <a:lnTo>
                          <a:pt x="6731" y="45746"/>
                        </a:lnTo>
                        <a:cubicBezTo>
                          <a:pt x="-904" y="39582"/>
                          <a:pt x="-2265" y="28033"/>
                          <a:pt x="3787" y="20070"/>
                        </a:cubicBezTo>
                        <a:lnTo>
                          <a:pt x="13698" y="7036"/>
                        </a:lnTo>
                        <a:cubicBezTo>
                          <a:pt x="16627" y="3180"/>
                          <a:pt x="20840" y="727"/>
                          <a:pt x="25560" y="136"/>
                        </a:cubicBezTo>
                        <a:cubicBezTo>
                          <a:pt x="30257" y="-453"/>
                          <a:pt x="34934" y="883"/>
                          <a:pt x="38680" y="3908"/>
                        </a:cubicBezTo>
                        <a:lnTo>
                          <a:pt x="61728" y="23066"/>
                        </a:lnTo>
                        <a:cubicBezTo>
                          <a:pt x="64444" y="25325"/>
                          <a:pt x="64868" y="29425"/>
                          <a:pt x="62678" y="32227"/>
                        </a:cubicBezTo>
                        <a:cubicBezTo>
                          <a:pt x="60487" y="35027"/>
                          <a:pt x="56509" y="35471"/>
                          <a:pt x="53790" y="33206"/>
                        </a:cubicBezTo>
                        <a:lnTo>
                          <a:pt x="30810" y="14105"/>
                        </a:lnTo>
                        <a:cubicBezTo>
                          <a:pt x="29801" y="13288"/>
                          <a:pt x="28454" y="12877"/>
                          <a:pt x="27083" y="13071"/>
                        </a:cubicBezTo>
                        <a:cubicBezTo>
                          <a:pt x="25715" y="13240"/>
                          <a:pt x="24495" y="13949"/>
                          <a:pt x="23649" y="15068"/>
                        </a:cubicBezTo>
                        <a:lnTo>
                          <a:pt x="13735" y="28102"/>
                        </a:lnTo>
                        <a:cubicBezTo>
                          <a:pt x="11981" y="30408"/>
                          <a:pt x="12376" y="33754"/>
                          <a:pt x="14615" y="35562"/>
                        </a:cubicBezTo>
                        <a:lnTo>
                          <a:pt x="37461" y="54711"/>
                        </a:lnTo>
                        <a:cubicBezTo>
                          <a:pt x="40171" y="56983"/>
                          <a:pt x="40582" y="61085"/>
                          <a:pt x="38378" y="63876"/>
                        </a:cubicBezTo>
                        <a:cubicBezTo>
                          <a:pt x="37130" y="65460"/>
                          <a:pt x="35309" y="66281"/>
                          <a:pt x="33472" y="66281"/>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9" name="Freihandform: Form 500">
                    <a:extLst>
                      <a:ext uri="{FF2B5EF4-FFF2-40B4-BE49-F238E27FC236}">
                        <a16:creationId xmlns:a16="http://schemas.microsoft.com/office/drawing/2014/main" id="{54D4B479-E83F-5A31-133F-52A3CCFCDD9D}"/>
                      </a:ext>
                    </a:extLst>
                  </p:cNvPr>
                  <p:cNvSpPr/>
                  <p:nvPr/>
                </p:nvSpPr>
                <p:spPr>
                  <a:xfrm>
                    <a:off x="2044162" y="1848223"/>
                    <a:ext cx="59943" cy="60809"/>
                  </a:xfrm>
                  <a:custGeom>
                    <a:avLst/>
                    <a:gdLst>
                      <a:gd name="connsiteX0" fmla="*/ 28109 w 59943"/>
                      <a:gd name="connsiteY0" fmla="*/ 60809 h 60809"/>
                      <a:gd name="connsiteX1" fmla="*/ 24296 w 59943"/>
                      <a:gd name="connsiteY1" fmla="*/ 59482 h 60809"/>
                      <a:gd name="connsiteX2" fmla="*/ 6898 w 59943"/>
                      <a:gd name="connsiteY2" fmla="*/ 45873 h 60809"/>
                      <a:gd name="connsiteX3" fmla="*/ 131 w 59943"/>
                      <a:gd name="connsiteY3" fmla="*/ 33585 h 60809"/>
                      <a:gd name="connsiteX4" fmla="*/ 3791 w 59943"/>
                      <a:gd name="connsiteY4" fmla="*/ 20061 h 60809"/>
                      <a:gd name="connsiteX5" fmla="*/ 13701 w 59943"/>
                      <a:gd name="connsiteY5" fmla="*/ 7029 h 60809"/>
                      <a:gd name="connsiteX6" fmla="*/ 25562 w 59943"/>
                      <a:gd name="connsiteY6" fmla="*/ 129 h 60809"/>
                      <a:gd name="connsiteX7" fmla="*/ 38682 w 59943"/>
                      <a:gd name="connsiteY7" fmla="*/ 3902 h 60809"/>
                      <a:gd name="connsiteX8" fmla="*/ 57551 w 59943"/>
                      <a:gd name="connsiteY8" fmla="*/ 19325 h 60809"/>
                      <a:gd name="connsiteX9" fmla="*/ 58576 w 59943"/>
                      <a:gd name="connsiteY9" fmla="*/ 28479 h 60809"/>
                      <a:gd name="connsiteX10" fmla="*/ 49695 w 59943"/>
                      <a:gd name="connsiteY10" fmla="*/ 29535 h 60809"/>
                      <a:gd name="connsiteX11" fmla="*/ 30855 w 59943"/>
                      <a:gd name="connsiteY11" fmla="*/ 14134 h 60809"/>
                      <a:gd name="connsiteX12" fmla="*/ 27085 w 59943"/>
                      <a:gd name="connsiteY12" fmla="*/ 13064 h 60809"/>
                      <a:gd name="connsiteX13" fmla="*/ 23646 w 59943"/>
                      <a:gd name="connsiteY13" fmla="*/ 15061 h 60809"/>
                      <a:gd name="connsiteX14" fmla="*/ 13737 w 59943"/>
                      <a:gd name="connsiteY14" fmla="*/ 28095 h 60809"/>
                      <a:gd name="connsiteX15" fmla="*/ 12674 w 59943"/>
                      <a:gd name="connsiteY15" fmla="*/ 32015 h 60809"/>
                      <a:gd name="connsiteX16" fmla="*/ 14612 w 59943"/>
                      <a:gd name="connsiteY16" fmla="*/ 35555 h 60809"/>
                      <a:gd name="connsiteX17" fmla="*/ 31934 w 59943"/>
                      <a:gd name="connsiteY17" fmla="*/ 49106 h 60809"/>
                      <a:gd name="connsiteX18" fmla="*/ 33145 w 59943"/>
                      <a:gd name="connsiteY18" fmla="*/ 58233 h 60809"/>
                      <a:gd name="connsiteX19" fmla="*/ 28109 w 59943"/>
                      <a:gd name="connsiteY19" fmla="*/ 60809 h 6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943" h="60809">
                        <a:moveTo>
                          <a:pt x="28109" y="60809"/>
                        </a:moveTo>
                        <a:cubicBezTo>
                          <a:pt x="26780" y="60809"/>
                          <a:pt x="25438" y="60376"/>
                          <a:pt x="24296" y="59482"/>
                        </a:cubicBezTo>
                        <a:lnTo>
                          <a:pt x="6898" y="45873"/>
                        </a:lnTo>
                        <a:cubicBezTo>
                          <a:pt x="3081" y="42791"/>
                          <a:pt x="705" y="38450"/>
                          <a:pt x="131" y="33585"/>
                        </a:cubicBezTo>
                        <a:cubicBezTo>
                          <a:pt x="-439" y="28718"/>
                          <a:pt x="860" y="23919"/>
                          <a:pt x="3791" y="20061"/>
                        </a:cubicBezTo>
                        <a:lnTo>
                          <a:pt x="13701" y="7029"/>
                        </a:lnTo>
                        <a:cubicBezTo>
                          <a:pt x="16632" y="3170"/>
                          <a:pt x="20844" y="720"/>
                          <a:pt x="25562" y="129"/>
                        </a:cubicBezTo>
                        <a:cubicBezTo>
                          <a:pt x="30305" y="-440"/>
                          <a:pt x="34943" y="880"/>
                          <a:pt x="38682" y="3902"/>
                        </a:cubicBezTo>
                        <a:lnTo>
                          <a:pt x="57551" y="19325"/>
                        </a:lnTo>
                        <a:cubicBezTo>
                          <a:pt x="60286" y="21561"/>
                          <a:pt x="60742" y="25659"/>
                          <a:pt x="58576" y="28479"/>
                        </a:cubicBezTo>
                        <a:cubicBezTo>
                          <a:pt x="56401" y="31299"/>
                          <a:pt x="52434" y="31769"/>
                          <a:pt x="49695" y="29535"/>
                        </a:cubicBezTo>
                        <a:lnTo>
                          <a:pt x="30855" y="14134"/>
                        </a:lnTo>
                        <a:cubicBezTo>
                          <a:pt x="29799" y="13281"/>
                          <a:pt x="28470" y="12881"/>
                          <a:pt x="27085" y="13064"/>
                        </a:cubicBezTo>
                        <a:cubicBezTo>
                          <a:pt x="25718" y="13233"/>
                          <a:pt x="24499" y="13946"/>
                          <a:pt x="23646" y="15061"/>
                        </a:cubicBezTo>
                        <a:lnTo>
                          <a:pt x="13737" y="28095"/>
                        </a:lnTo>
                        <a:cubicBezTo>
                          <a:pt x="12888" y="29212"/>
                          <a:pt x="12512" y="30604"/>
                          <a:pt x="12674" y="32015"/>
                        </a:cubicBezTo>
                        <a:cubicBezTo>
                          <a:pt x="12841" y="33425"/>
                          <a:pt x="13529" y="34679"/>
                          <a:pt x="14612" y="35555"/>
                        </a:cubicBezTo>
                        <a:lnTo>
                          <a:pt x="31934" y="49106"/>
                        </a:lnTo>
                        <a:cubicBezTo>
                          <a:pt x="34713" y="51279"/>
                          <a:pt x="35257" y="55365"/>
                          <a:pt x="33145" y="58233"/>
                        </a:cubicBezTo>
                        <a:cubicBezTo>
                          <a:pt x="31909" y="59922"/>
                          <a:pt x="30020" y="60809"/>
                          <a:pt x="28109" y="60809"/>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30" name="Freihandform: Form 501">
                    <a:extLst>
                      <a:ext uri="{FF2B5EF4-FFF2-40B4-BE49-F238E27FC236}">
                        <a16:creationId xmlns:a16="http://schemas.microsoft.com/office/drawing/2014/main" id="{EF19B665-B00F-19DF-258A-E843D6DF94E4}"/>
                      </a:ext>
                    </a:extLst>
                  </p:cNvPr>
                  <p:cNvSpPr/>
                  <p:nvPr/>
                </p:nvSpPr>
                <p:spPr>
                  <a:xfrm>
                    <a:off x="2093182" y="1919208"/>
                    <a:ext cx="24153" cy="88146"/>
                  </a:xfrm>
                  <a:custGeom>
                    <a:avLst/>
                    <a:gdLst>
                      <a:gd name="connsiteX0" fmla="*/ 17832 w 24153"/>
                      <a:gd name="connsiteY0" fmla="*/ 88146 h 88146"/>
                      <a:gd name="connsiteX1" fmla="*/ 13385 w 24153"/>
                      <a:gd name="connsiteY1" fmla="*/ 86260 h 88146"/>
                      <a:gd name="connsiteX2" fmla="*/ 4624 w 24153"/>
                      <a:gd name="connsiteY2" fmla="*/ 5027 h 88146"/>
                      <a:gd name="connsiteX3" fmla="*/ 12226 w 24153"/>
                      <a:gd name="connsiteY3" fmla="*/ 176 h 88146"/>
                      <a:gd name="connsiteX4" fmla="*/ 16932 w 24153"/>
                      <a:gd name="connsiteY4" fmla="*/ 8010 h 88146"/>
                      <a:gd name="connsiteX5" fmla="*/ 22279 w 24153"/>
                      <a:gd name="connsiteY5" fmla="*/ 77002 h 88146"/>
                      <a:gd name="connsiteX6" fmla="*/ 22322 w 24153"/>
                      <a:gd name="connsiteY6" fmla="*/ 86215 h 88146"/>
                      <a:gd name="connsiteX7" fmla="*/ 17832 w 24153"/>
                      <a:gd name="connsiteY7" fmla="*/ 88146 h 8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53" h="88146">
                        <a:moveTo>
                          <a:pt x="17832" y="88146"/>
                        </a:moveTo>
                        <a:cubicBezTo>
                          <a:pt x="16224" y="88146"/>
                          <a:pt x="14617" y="87517"/>
                          <a:pt x="13385" y="86260"/>
                        </a:cubicBezTo>
                        <a:cubicBezTo>
                          <a:pt x="-6585" y="65866"/>
                          <a:pt x="608" y="22660"/>
                          <a:pt x="4624" y="5027"/>
                        </a:cubicBezTo>
                        <a:cubicBezTo>
                          <a:pt x="5423" y="1526"/>
                          <a:pt x="8812" y="-654"/>
                          <a:pt x="12226" y="176"/>
                        </a:cubicBezTo>
                        <a:cubicBezTo>
                          <a:pt x="15623" y="1000"/>
                          <a:pt x="17728" y="4506"/>
                          <a:pt x="16932" y="8010"/>
                        </a:cubicBezTo>
                        <a:cubicBezTo>
                          <a:pt x="14177" y="20097"/>
                          <a:pt x="6416" y="60800"/>
                          <a:pt x="22279" y="77002"/>
                        </a:cubicBezTo>
                        <a:cubicBezTo>
                          <a:pt x="24761" y="79534"/>
                          <a:pt x="24779" y="83661"/>
                          <a:pt x="22322" y="86215"/>
                        </a:cubicBezTo>
                        <a:cubicBezTo>
                          <a:pt x="21086" y="87503"/>
                          <a:pt x="19459" y="88146"/>
                          <a:pt x="17832" y="88146"/>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sp>
              <p:nvSpPr>
                <p:cNvPr id="21" name="Freihandform: Form 502">
                  <a:extLst>
                    <a:ext uri="{FF2B5EF4-FFF2-40B4-BE49-F238E27FC236}">
                      <a16:creationId xmlns:a16="http://schemas.microsoft.com/office/drawing/2014/main" id="{A694133D-2DD3-96BE-6EF6-7779AF1461BC}"/>
                    </a:ext>
                  </a:extLst>
                </p:cNvPr>
                <p:cNvSpPr/>
                <p:nvPr/>
              </p:nvSpPr>
              <p:spPr>
                <a:xfrm>
                  <a:off x="2051788" y="1927644"/>
                  <a:ext cx="54507" cy="153898"/>
                </a:xfrm>
                <a:custGeom>
                  <a:avLst/>
                  <a:gdLst>
                    <a:gd name="connsiteX0" fmla="*/ 6323 w 54507"/>
                    <a:gd name="connsiteY0" fmla="*/ 153898 h 153898"/>
                    <a:gd name="connsiteX1" fmla="*/ 4469 w 54507"/>
                    <a:gd name="connsiteY1" fmla="*/ 153610 h 153898"/>
                    <a:gd name="connsiteX2" fmla="*/ 279 w 54507"/>
                    <a:gd name="connsiteY2" fmla="*/ 145473 h 153898"/>
                    <a:gd name="connsiteX3" fmla="*/ 42146 w 54507"/>
                    <a:gd name="connsiteY3" fmla="*/ 4601 h 153898"/>
                    <a:gd name="connsiteX4" fmla="*/ 50038 w 54507"/>
                    <a:gd name="connsiteY4" fmla="*/ 282 h 153898"/>
                    <a:gd name="connsiteX5" fmla="*/ 54228 w 54507"/>
                    <a:gd name="connsiteY5" fmla="*/ 8419 h 153898"/>
                    <a:gd name="connsiteX6" fmla="*/ 12361 w 54507"/>
                    <a:gd name="connsiteY6" fmla="*/ 149291 h 153898"/>
                    <a:gd name="connsiteX7" fmla="*/ 6323 w 54507"/>
                    <a:gd name="connsiteY7" fmla="*/ 153898 h 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07" h="153898">
                      <a:moveTo>
                        <a:pt x="6323" y="153898"/>
                      </a:moveTo>
                      <a:cubicBezTo>
                        <a:pt x="5709" y="153898"/>
                        <a:pt x="5087" y="153804"/>
                        <a:pt x="4469" y="153610"/>
                      </a:cubicBezTo>
                      <a:cubicBezTo>
                        <a:pt x="1134" y="152556"/>
                        <a:pt x="-743" y="148914"/>
                        <a:pt x="279" y="145473"/>
                      </a:cubicBezTo>
                      <a:lnTo>
                        <a:pt x="42146" y="4601"/>
                      </a:lnTo>
                      <a:cubicBezTo>
                        <a:pt x="43170" y="1162"/>
                        <a:pt x="46706" y="-758"/>
                        <a:pt x="50038" y="282"/>
                      </a:cubicBezTo>
                      <a:cubicBezTo>
                        <a:pt x="53373" y="1336"/>
                        <a:pt x="55250" y="4978"/>
                        <a:pt x="54228" y="8419"/>
                      </a:cubicBezTo>
                      <a:lnTo>
                        <a:pt x="12361" y="149291"/>
                      </a:lnTo>
                      <a:cubicBezTo>
                        <a:pt x="11528" y="152091"/>
                        <a:pt x="9026" y="153898"/>
                        <a:pt x="6323" y="153898"/>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2" name="Freihandform: Form 503">
                  <a:extLst>
                    <a:ext uri="{FF2B5EF4-FFF2-40B4-BE49-F238E27FC236}">
                      <a16:creationId xmlns:a16="http://schemas.microsoft.com/office/drawing/2014/main" id="{6515B33A-82D2-384A-C089-19E0673E3C7D}"/>
                    </a:ext>
                  </a:extLst>
                </p:cNvPr>
                <p:cNvSpPr/>
                <p:nvPr/>
              </p:nvSpPr>
              <p:spPr>
                <a:xfrm>
                  <a:off x="1959528" y="1741361"/>
                  <a:ext cx="145583" cy="137827"/>
                </a:xfrm>
                <a:custGeom>
                  <a:avLst/>
                  <a:gdLst>
                    <a:gd name="connsiteX0" fmla="*/ 139261 w 145583"/>
                    <a:gd name="connsiteY0" fmla="*/ 137828 h 137827"/>
                    <a:gd name="connsiteX1" fmla="*/ 135008 w 145583"/>
                    <a:gd name="connsiteY1" fmla="*/ 136129 h 137827"/>
                    <a:gd name="connsiteX2" fmla="*/ 2064 w 145583"/>
                    <a:gd name="connsiteY2" fmla="*/ 11332 h 137827"/>
                    <a:gd name="connsiteX3" fmla="*/ 1647 w 145583"/>
                    <a:gd name="connsiteY3" fmla="*/ 2131 h 137827"/>
                    <a:gd name="connsiteX4" fmla="*/ 10575 w 145583"/>
                    <a:gd name="connsiteY4" fmla="*/ 1702 h 137827"/>
                    <a:gd name="connsiteX5" fmla="*/ 143519 w 145583"/>
                    <a:gd name="connsiteY5" fmla="*/ 126499 h 137827"/>
                    <a:gd name="connsiteX6" fmla="*/ 143936 w 145583"/>
                    <a:gd name="connsiteY6" fmla="*/ 135700 h 137827"/>
                    <a:gd name="connsiteX7" fmla="*/ 139261 w 145583"/>
                    <a:gd name="connsiteY7" fmla="*/ 137828 h 13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83" h="137827">
                      <a:moveTo>
                        <a:pt x="139261" y="137828"/>
                      </a:moveTo>
                      <a:cubicBezTo>
                        <a:pt x="137743" y="137828"/>
                        <a:pt x="136222" y="137268"/>
                        <a:pt x="135008" y="136129"/>
                      </a:cubicBezTo>
                      <a:lnTo>
                        <a:pt x="2064" y="11332"/>
                      </a:lnTo>
                      <a:cubicBezTo>
                        <a:pt x="-515" y="8911"/>
                        <a:pt x="-704" y="4789"/>
                        <a:pt x="1647" y="2131"/>
                      </a:cubicBezTo>
                      <a:cubicBezTo>
                        <a:pt x="3991" y="-531"/>
                        <a:pt x="7992" y="-728"/>
                        <a:pt x="10575" y="1702"/>
                      </a:cubicBezTo>
                      <a:lnTo>
                        <a:pt x="143519" y="126499"/>
                      </a:lnTo>
                      <a:cubicBezTo>
                        <a:pt x="146098" y="128920"/>
                        <a:pt x="146287" y="133042"/>
                        <a:pt x="143936" y="135700"/>
                      </a:cubicBezTo>
                      <a:cubicBezTo>
                        <a:pt x="142689" y="137110"/>
                        <a:pt x="140978" y="137828"/>
                        <a:pt x="139261" y="137828"/>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3" name="Freihandform: Form 504">
                  <a:extLst>
                    <a:ext uri="{FF2B5EF4-FFF2-40B4-BE49-F238E27FC236}">
                      <a16:creationId xmlns:a16="http://schemas.microsoft.com/office/drawing/2014/main" id="{444DC54A-844C-E21F-6710-2BA9CF6F2BE3}"/>
                    </a:ext>
                  </a:extLst>
                </p:cNvPr>
                <p:cNvSpPr/>
                <p:nvPr/>
              </p:nvSpPr>
              <p:spPr>
                <a:xfrm>
                  <a:off x="1769116" y="1794234"/>
                  <a:ext cx="52819" cy="37724"/>
                </a:xfrm>
                <a:custGeom>
                  <a:avLst/>
                  <a:gdLst>
                    <a:gd name="connsiteX0" fmla="*/ 6325 w 52819"/>
                    <a:gd name="connsiteY0" fmla="*/ 37724 h 37724"/>
                    <a:gd name="connsiteX1" fmla="*/ 892 w 52819"/>
                    <a:gd name="connsiteY1" fmla="*/ 34547 h 37724"/>
                    <a:gd name="connsiteX2" fmla="*/ 3083 w 52819"/>
                    <a:gd name="connsiteY2" fmla="*/ 25615 h 37724"/>
                    <a:gd name="connsiteX3" fmla="*/ 43263 w 52819"/>
                    <a:gd name="connsiteY3" fmla="*/ 920 h 37724"/>
                    <a:gd name="connsiteX4" fmla="*/ 51927 w 52819"/>
                    <a:gd name="connsiteY4" fmla="*/ 3178 h 37724"/>
                    <a:gd name="connsiteX5" fmla="*/ 49736 w 52819"/>
                    <a:gd name="connsiteY5" fmla="*/ 12111 h 37724"/>
                    <a:gd name="connsiteX6" fmla="*/ 9556 w 52819"/>
                    <a:gd name="connsiteY6" fmla="*/ 36806 h 37724"/>
                    <a:gd name="connsiteX7" fmla="*/ 6325 w 52819"/>
                    <a:gd name="connsiteY7" fmla="*/ 37724 h 3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819" h="37724">
                      <a:moveTo>
                        <a:pt x="6325" y="37724"/>
                      </a:moveTo>
                      <a:cubicBezTo>
                        <a:pt x="4171" y="37724"/>
                        <a:pt x="2072" y="36591"/>
                        <a:pt x="892" y="34547"/>
                      </a:cubicBezTo>
                      <a:cubicBezTo>
                        <a:pt x="-895" y="31456"/>
                        <a:pt x="87" y="27458"/>
                        <a:pt x="3083" y="25615"/>
                      </a:cubicBezTo>
                      <a:lnTo>
                        <a:pt x="43263" y="920"/>
                      </a:lnTo>
                      <a:cubicBezTo>
                        <a:pt x="46259" y="-921"/>
                        <a:pt x="50138" y="87"/>
                        <a:pt x="51927" y="3178"/>
                      </a:cubicBezTo>
                      <a:cubicBezTo>
                        <a:pt x="53714" y="6269"/>
                        <a:pt x="52732" y="10268"/>
                        <a:pt x="49736" y="12111"/>
                      </a:cubicBezTo>
                      <a:lnTo>
                        <a:pt x="9556" y="36806"/>
                      </a:lnTo>
                      <a:cubicBezTo>
                        <a:pt x="8541" y="37429"/>
                        <a:pt x="7429" y="37724"/>
                        <a:pt x="6325" y="37724"/>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nvGrpSpPr>
              <p:cNvPr id="15" name="Graphic 8">
                <a:extLst>
                  <a:ext uri="{FF2B5EF4-FFF2-40B4-BE49-F238E27FC236}">
                    <a16:creationId xmlns:a16="http://schemas.microsoft.com/office/drawing/2014/main" id="{76BB3D4A-6DA2-FEA2-EBD7-B82739029EA1}"/>
                  </a:ext>
                </a:extLst>
              </p:cNvPr>
              <p:cNvGrpSpPr/>
              <p:nvPr/>
            </p:nvGrpSpPr>
            <p:grpSpPr>
              <a:xfrm>
                <a:off x="1619657" y="3212058"/>
                <a:ext cx="214531" cy="203113"/>
                <a:chOff x="1741725" y="1627059"/>
                <a:chExt cx="229184" cy="216986"/>
              </a:xfrm>
              <a:grpFill/>
            </p:grpSpPr>
            <p:sp>
              <p:nvSpPr>
                <p:cNvPr id="16" name="Freihandform: Form 506">
                  <a:extLst>
                    <a:ext uri="{FF2B5EF4-FFF2-40B4-BE49-F238E27FC236}">
                      <a16:creationId xmlns:a16="http://schemas.microsoft.com/office/drawing/2014/main" id="{F3225DF2-EC53-3827-E2D2-576A95A2FCE3}"/>
                    </a:ext>
                  </a:extLst>
                </p:cNvPr>
                <p:cNvSpPr/>
                <p:nvPr/>
              </p:nvSpPr>
              <p:spPr>
                <a:xfrm>
                  <a:off x="1889050" y="1689043"/>
                  <a:ext cx="81859" cy="111722"/>
                </a:xfrm>
                <a:custGeom>
                  <a:avLst/>
                  <a:gdLst>
                    <a:gd name="connsiteX0" fmla="*/ 32942 w 81859"/>
                    <a:gd name="connsiteY0" fmla="*/ 111723 h 111722"/>
                    <a:gd name="connsiteX1" fmla="*/ 21517 w 81859"/>
                    <a:gd name="connsiteY1" fmla="*/ 107625 h 111722"/>
                    <a:gd name="connsiteX2" fmla="*/ 2388 w 81859"/>
                    <a:gd name="connsiteY2" fmla="*/ 91962 h 111722"/>
                    <a:gd name="connsiteX3" fmla="*/ 1370 w 81859"/>
                    <a:gd name="connsiteY3" fmla="*/ 82809 h 111722"/>
                    <a:gd name="connsiteX4" fmla="*/ 10251 w 81859"/>
                    <a:gd name="connsiteY4" fmla="*/ 81759 h 111722"/>
                    <a:gd name="connsiteX5" fmla="*/ 29380 w 81859"/>
                    <a:gd name="connsiteY5" fmla="*/ 97422 h 111722"/>
                    <a:gd name="connsiteX6" fmla="*/ 33734 w 81859"/>
                    <a:gd name="connsiteY6" fmla="*/ 98639 h 111722"/>
                    <a:gd name="connsiteX7" fmla="*/ 37586 w 81859"/>
                    <a:gd name="connsiteY7" fmla="*/ 96202 h 111722"/>
                    <a:gd name="connsiteX8" fmla="*/ 42180 w 81859"/>
                    <a:gd name="connsiteY8" fmla="*/ 89471 h 111722"/>
                    <a:gd name="connsiteX9" fmla="*/ 41065 w 81859"/>
                    <a:gd name="connsiteY9" fmla="*/ 81493 h 111722"/>
                    <a:gd name="connsiteX10" fmla="*/ 14317 w 81859"/>
                    <a:gd name="connsiteY10" fmla="*/ 57764 h 111722"/>
                    <a:gd name="connsiteX11" fmla="*/ 13647 w 81859"/>
                    <a:gd name="connsiteY11" fmla="*/ 48581 h 111722"/>
                    <a:gd name="connsiteX12" fmla="*/ 22552 w 81859"/>
                    <a:gd name="connsiteY12" fmla="*/ 47881 h 111722"/>
                    <a:gd name="connsiteX13" fmla="*/ 22564 w 81859"/>
                    <a:gd name="connsiteY13" fmla="*/ 47890 h 111722"/>
                    <a:gd name="connsiteX14" fmla="*/ 52798 w 81859"/>
                    <a:gd name="connsiteY14" fmla="*/ 74623 h 111722"/>
                    <a:gd name="connsiteX15" fmla="*/ 60480 w 81859"/>
                    <a:gd name="connsiteY15" fmla="*/ 73768 h 111722"/>
                    <a:gd name="connsiteX16" fmla="*/ 67802 w 81859"/>
                    <a:gd name="connsiteY16" fmla="*/ 65153 h 111722"/>
                    <a:gd name="connsiteX17" fmla="*/ 67414 w 81859"/>
                    <a:gd name="connsiteY17" fmla="*/ 56997 h 111722"/>
                    <a:gd name="connsiteX18" fmla="*/ 14563 w 81859"/>
                    <a:gd name="connsiteY18" fmla="*/ 11517 h 111722"/>
                    <a:gd name="connsiteX19" fmla="*/ 13764 w 81859"/>
                    <a:gd name="connsiteY19" fmla="*/ 2341 h 111722"/>
                    <a:gd name="connsiteX20" fmla="*/ 22667 w 81859"/>
                    <a:gd name="connsiteY20" fmla="*/ 1517 h 111722"/>
                    <a:gd name="connsiteX21" fmla="*/ 75791 w 81859"/>
                    <a:gd name="connsiteY21" fmla="*/ 47245 h 111722"/>
                    <a:gd name="connsiteX22" fmla="*/ 77310 w 81859"/>
                    <a:gd name="connsiteY22" fmla="*/ 73741 h 111722"/>
                    <a:gd name="connsiteX23" fmla="*/ 69988 w 81859"/>
                    <a:gd name="connsiteY23" fmla="*/ 82355 h 111722"/>
                    <a:gd name="connsiteX24" fmla="*/ 55674 w 81859"/>
                    <a:gd name="connsiteY24" fmla="*/ 88806 h 111722"/>
                    <a:gd name="connsiteX25" fmla="*/ 52516 w 81859"/>
                    <a:gd name="connsiteY25" fmla="*/ 96971 h 111722"/>
                    <a:gd name="connsiteX26" fmla="*/ 47922 w 81859"/>
                    <a:gd name="connsiteY26" fmla="*/ 103704 h 111722"/>
                    <a:gd name="connsiteX27" fmla="*/ 35539 w 81859"/>
                    <a:gd name="connsiteY27" fmla="*/ 111531 h 111722"/>
                    <a:gd name="connsiteX28" fmla="*/ 32942 w 81859"/>
                    <a:gd name="connsiteY28" fmla="*/ 111723 h 11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1859" h="111722">
                      <a:moveTo>
                        <a:pt x="32942" y="111723"/>
                      </a:moveTo>
                      <a:cubicBezTo>
                        <a:pt x="28827" y="111723"/>
                        <a:pt x="24770" y="110288"/>
                        <a:pt x="21517" y="107625"/>
                      </a:cubicBezTo>
                      <a:lnTo>
                        <a:pt x="2388" y="91962"/>
                      </a:lnTo>
                      <a:cubicBezTo>
                        <a:pt x="-342" y="89724"/>
                        <a:pt x="-800" y="85627"/>
                        <a:pt x="1370" y="82809"/>
                      </a:cubicBezTo>
                      <a:cubicBezTo>
                        <a:pt x="3539" y="79988"/>
                        <a:pt x="7514" y="79519"/>
                        <a:pt x="10251" y="81759"/>
                      </a:cubicBezTo>
                      <a:lnTo>
                        <a:pt x="29380" y="97422"/>
                      </a:lnTo>
                      <a:cubicBezTo>
                        <a:pt x="30614" y="98438"/>
                        <a:pt x="32157" y="98857"/>
                        <a:pt x="33734" y="98639"/>
                      </a:cubicBezTo>
                      <a:cubicBezTo>
                        <a:pt x="35305" y="98404"/>
                        <a:pt x="36672" y="97542"/>
                        <a:pt x="37586" y="96202"/>
                      </a:cubicBezTo>
                      <a:lnTo>
                        <a:pt x="42180" y="89471"/>
                      </a:lnTo>
                      <a:cubicBezTo>
                        <a:pt x="43917" y="86931"/>
                        <a:pt x="43427" y="83427"/>
                        <a:pt x="41065" y="81493"/>
                      </a:cubicBezTo>
                      <a:lnTo>
                        <a:pt x="14317" y="57764"/>
                      </a:lnTo>
                      <a:cubicBezTo>
                        <a:pt x="11673" y="55420"/>
                        <a:pt x="11372" y="51311"/>
                        <a:pt x="13647" y="48581"/>
                      </a:cubicBezTo>
                      <a:cubicBezTo>
                        <a:pt x="15928" y="45858"/>
                        <a:pt x="19910" y="45548"/>
                        <a:pt x="22552" y="47881"/>
                      </a:cubicBezTo>
                      <a:lnTo>
                        <a:pt x="22564" y="47890"/>
                      </a:lnTo>
                      <a:lnTo>
                        <a:pt x="52798" y="74623"/>
                      </a:lnTo>
                      <a:cubicBezTo>
                        <a:pt x="55013" y="76455"/>
                        <a:pt x="58463" y="76144"/>
                        <a:pt x="60480" y="73768"/>
                      </a:cubicBezTo>
                      <a:lnTo>
                        <a:pt x="67802" y="65153"/>
                      </a:lnTo>
                      <a:cubicBezTo>
                        <a:pt x="69839" y="62757"/>
                        <a:pt x="69668" y="59176"/>
                        <a:pt x="67414" y="56997"/>
                      </a:cubicBezTo>
                      <a:lnTo>
                        <a:pt x="14563" y="11517"/>
                      </a:lnTo>
                      <a:cubicBezTo>
                        <a:pt x="11885" y="9211"/>
                        <a:pt x="11526" y="5105"/>
                        <a:pt x="13764" y="2341"/>
                      </a:cubicBezTo>
                      <a:cubicBezTo>
                        <a:pt x="16005" y="-423"/>
                        <a:pt x="19991" y="-793"/>
                        <a:pt x="22667" y="1517"/>
                      </a:cubicBezTo>
                      <a:lnTo>
                        <a:pt x="75791" y="47245"/>
                      </a:lnTo>
                      <a:cubicBezTo>
                        <a:pt x="83318" y="54504"/>
                        <a:pt x="83864" y="66031"/>
                        <a:pt x="77310" y="73741"/>
                      </a:cubicBezTo>
                      <a:lnTo>
                        <a:pt x="69988" y="82355"/>
                      </a:lnTo>
                      <a:cubicBezTo>
                        <a:pt x="66243" y="86764"/>
                        <a:pt x="60992" y="89038"/>
                        <a:pt x="55674" y="88806"/>
                      </a:cubicBezTo>
                      <a:cubicBezTo>
                        <a:pt x="55270" y="91660"/>
                        <a:pt x="54230" y="94462"/>
                        <a:pt x="52516" y="96971"/>
                      </a:cubicBezTo>
                      <a:lnTo>
                        <a:pt x="47922" y="103704"/>
                      </a:lnTo>
                      <a:cubicBezTo>
                        <a:pt x="45025" y="107941"/>
                        <a:pt x="40512" y="110793"/>
                        <a:pt x="35539" y="111531"/>
                      </a:cubicBezTo>
                      <a:cubicBezTo>
                        <a:pt x="34668" y="111657"/>
                        <a:pt x="33807" y="111723"/>
                        <a:pt x="32942" y="111723"/>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7" name="Freihandform: Form 507">
                  <a:extLst>
                    <a:ext uri="{FF2B5EF4-FFF2-40B4-BE49-F238E27FC236}">
                      <a16:creationId xmlns:a16="http://schemas.microsoft.com/office/drawing/2014/main" id="{73E2A114-FCC1-1CE1-1795-67FA0FD1A3C7}"/>
                    </a:ext>
                  </a:extLst>
                </p:cNvPr>
                <p:cNvSpPr/>
                <p:nvPr/>
              </p:nvSpPr>
              <p:spPr>
                <a:xfrm>
                  <a:off x="1806983" y="1627059"/>
                  <a:ext cx="147627" cy="103902"/>
                </a:xfrm>
                <a:custGeom>
                  <a:avLst/>
                  <a:gdLst>
                    <a:gd name="connsiteX0" fmla="*/ 136198 w 147627"/>
                    <a:gd name="connsiteY0" fmla="*/ 103902 h 103902"/>
                    <a:gd name="connsiteX1" fmla="*/ 132410 w 147627"/>
                    <a:gd name="connsiteY1" fmla="*/ 102598 h 103902"/>
                    <a:gd name="connsiteX2" fmla="*/ 131151 w 147627"/>
                    <a:gd name="connsiteY2" fmla="*/ 93476 h 103902"/>
                    <a:gd name="connsiteX3" fmla="*/ 131923 w 147627"/>
                    <a:gd name="connsiteY3" fmla="*/ 92418 h 103902"/>
                    <a:gd name="connsiteX4" fmla="*/ 129457 w 147627"/>
                    <a:gd name="connsiteY4" fmla="*/ 70753 h 103902"/>
                    <a:gd name="connsiteX5" fmla="*/ 94011 w 147627"/>
                    <a:gd name="connsiteY5" fmla="*/ 40275 h 103902"/>
                    <a:gd name="connsiteX6" fmla="*/ 85875 w 147627"/>
                    <a:gd name="connsiteY6" fmla="*/ 37940 h 103902"/>
                    <a:gd name="connsiteX7" fmla="*/ 25269 w 147627"/>
                    <a:gd name="connsiteY7" fmla="*/ 29984 h 103902"/>
                    <a:gd name="connsiteX8" fmla="*/ 22015 w 147627"/>
                    <a:gd name="connsiteY8" fmla="*/ 28522 h 103902"/>
                    <a:gd name="connsiteX9" fmla="*/ 2268 w 147627"/>
                    <a:gd name="connsiteY9" fmla="*/ 11515 h 103902"/>
                    <a:gd name="connsiteX10" fmla="*/ 1470 w 147627"/>
                    <a:gd name="connsiteY10" fmla="*/ 2338 h 103902"/>
                    <a:gd name="connsiteX11" fmla="*/ 10373 w 147627"/>
                    <a:gd name="connsiteY11" fmla="*/ 1515 h 103902"/>
                    <a:gd name="connsiteX12" fmla="*/ 28701 w 147627"/>
                    <a:gd name="connsiteY12" fmla="*/ 17297 h 103902"/>
                    <a:gd name="connsiteX13" fmla="*/ 87183 w 147627"/>
                    <a:gd name="connsiteY13" fmla="*/ 24982 h 103902"/>
                    <a:gd name="connsiteX14" fmla="*/ 102149 w 147627"/>
                    <a:gd name="connsiteY14" fmla="*/ 30300 h 103902"/>
                    <a:gd name="connsiteX15" fmla="*/ 137554 w 147627"/>
                    <a:gd name="connsiteY15" fmla="*/ 60744 h 103902"/>
                    <a:gd name="connsiteX16" fmla="*/ 142038 w 147627"/>
                    <a:gd name="connsiteY16" fmla="*/ 100231 h 103902"/>
                    <a:gd name="connsiteX17" fmla="*/ 141259 w 147627"/>
                    <a:gd name="connsiteY17" fmla="*/ 101301 h 103902"/>
                    <a:gd name="connsiteX18" fmla="*/ 136198 w 147627"/>
                    <a:gd name="connsiteY18" fmla="*/ 103902 h 10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7627" h="103902">
                      <a:moveTo>
                        <a:pt x="136198" y="103902"/>
                      </a:moveTo>
                      <a:cubicBezTo>
                        <a:pt x="134879" y="103902"/>
                        <a:pt x="133547" y="103480"/>
                        <a:pt x="132410" y="102598"/>
                      </a:cubicBezTo>
                      <a:cubicBezTo>
                        <a:pt x="129621" y="100439"/>
                        <a:pt x="129055" y="96355"/>
                        <a:pt x="131151" y="93476"/>
                      </a:cubicBezTo>
                      <a:lnTo>
                        <a:pt x="131923" y="92418"/>
                      </a:lnTo>
                      <a:cubicBezTo>
                        <a:pt x="136819" y="85674"/>
                        <a:pt x="135740" y="76154"/>
                        <a:pt x="129457" y="70753"/>
                      </a:cubicBezTo>
                      <a:lnTo>
                        <a:pt x="94011" y="40275"/>
                      </a:lnTo>
                      <a:cubicBezTo>
                        <a:pt x="93022" y="39411"/>
                        <a:pt x="90335" y="38312"/>
                        <a:pt x="85875" y="37940"/>
                      </a:cubicBezTo>
                      <a:lnTo>
                        <a:pt x="25269" y="29984"/>
                      </a:lnTo>
                      <a:cubicBezTo>
                        <a:pt x="24071" y="29824"/>
                        <a:pt x="22943" y="29317"/>
                        <a:pt x="22015" y="28522"/>
                      </a:cubicBezTo>
                      <a:lnTo>
                        <a:pt x="2268" y="11515"/>
                      </a:lnTo>
                      <a:cubicBezTo>
                        <a:pt x="-410" y="9204"/>
                        <a:pt x="-768" y="5098"/>
                        <a:pt x="1470" y="2338"/>
                      </a:cubicBezTo>
                      <a:cubicBezTo>
                        <a:pt x="3710" y="-423"/>
                        <a:pt x="7695" y="-791"/>
                        <a:pt x="10373" y="1515"/>
                      </a:cubicBezTo>
                      <a:lnTo>
                        <a:pt x="28701" y="17297"/>
                      </a:lnTo>
                      <a:lnTo>
                        <a:pt x="87183" y="24982"/>
                      </a:lnTo>
                      <a:cubicBezTo>
                        <a:pt x="91499" y="25334"/>
                        <a:pt x="97887" y="26573"/>
                        <a:pt x="102149" y="30300"/>
                      </a:cubicBezTo>
                      <a:lnTo>
                        <a:pt x="137554" y="60744"/>
                      </a:lnTo>
                      <a:cubicBezTo>
                        <a:pt x="149000" y="70586"/>
                        <a:pt x="150968" y="87930"/>
                        <a:pt x="142038" y="100231"/>
                      </a:cubicBezTo>
                      <a:lnTo>
                        <a:pt x="141259" y="101301"/>
                      </a:lnTo>
                      <a:cubicBezTo>
                        <a:pt x="140016" y="103006"/>
                        <a:pt x="138121" y="103902"/>
                        <a:pt x="136198" y="103902"/>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8" name="Freihandform: Form 508">
                  <a:extLst>
                    <a:ext uri="{FF2B5EF4-FFF2-40B4-BE49-F238E27FC236}">
                      <a16:creationId xmlns:a16="http://schemas.microsoft.com/office/drawing/2014/main" id="{5F9DED95-8C74-3DAD-1A0D-060AD9DA02ED}"/>
                    </a:ext>
                  </a:extLst>
                </p:cNvPr>
                <p:cNvSpPr/>
                <p:nvPr/>
              </p:nvSpPr>
              <p:spPr>
                <a:xfrm>
                  <a:off x="1741725" y="1721218"/>
                  <a:ext cx="147956" cy="122827"/>
                </a:xfrm>
                <a:custGeom>
                  <a:avLst/>
                  <a:gdLst>
                    <a:gd name="connsiteX0" fmla="*/ 124222 w 147956"/>
                    <a:gd name="connsiteY0" fmla="*/ 122828 h 122827"/>
                    <a:gd name="connsiteX1" fmla="*/ 113951 w 147956"/>
                    <a:gd name="connsiteY1" fmla="*/ 119459 h 122827"/>
                    <a:gd name="connsiteX2" fmla="*/ 40780 w 147956"/>
                    <a:gd name="connsiteY2" fmla="*/ 60611 h 122827"/>
                    <a:gd name="connsiteX3" fmla="*/ 38987 w 147956"/>
                    <a:gd name="connsiteY3" fmla="*/ 58328 h 122827"/>
                    <a:gd name="connsiteX4" fmla="*/ 27750 w 147956"/>
                    <a:gd name="connsiteY4" fmla="*/ 34558 h 122827"/>
                    <a:gd name="connsiteX5" fmla="*/ 2151 w 147956"/>
                    <a:gd name="connsiteY5" fmla="*/ 11411 h 122827"/>
                    <a:gd name="connsiteX6" fmla="*/ 1569 w 147956"/>
                    <a:gd name="connsiteY6" fmla="*/ 2214 h 122827"/>
                    <a:gd name="connsiteX7" fmla="*/ 10490 w 147956"/>
                    <a:gd name="connsiteY7" fmla="*/ 1614 h 122827"/>
                    <a:gd name="connsiteX8" fmla="*/ 37044 w 147956"/>
                    <a:gd name="connsiteY8" fmla="*/ 25625 h 122827"/>
                    <a:gd name="connsiteX9" fmla="*/ 38556 w 147956"/>
                    <a:gd name="connsiteY9" fmla="*/ 27672 h 122827"/>
                    <a:gd name="connsiteX10" fmla="*/ 49711 w 147956"/>
                    <a:gd name="connsiteY10" fmla="*/ 51268 h 122827"/>
                    <a:gd name="connsiteX11" fmla="*/ 121498 w 147956"/>
                    <a:gd name="connsiteY11" fmla="*/ 109015 h 122827"/>
                    <a:gd name="connsiteX12" fmla="*/ 128434 w 147956"/>
                    <a:gd name="connsiteY12" fmla="*/ 107650 h 122827"/>
                    <a:gd name="connsiteX13" fmla="*/ 134325 w 147956"/>
                    <a:gd name="connsiteY13" fmla="*/ 99360 h 122827"/>
                    <a:gd name="connsiteX14" fmla="*/ 133445 w 147956"/>
                    <a:gd name="connsiteY14" fmla="*/ 92104 h 122827"/>
                    <a:gd name="connsiteX15" fmla="*/ 121458 w 147956"/>
                    <a:gd name="connsiteY15" fmla="*/ 81899 h 122827"/>
                    <a:gd name="connsiteX16" fmla="*/ 120609 w 147956"/>
                    <a:gd name="connsiteY16" fmla="*/ 72730 h 122827"/>
                    <a:gd name="connsiteX17" fmla="*/ 129506 w 147956"/>
                    <a:gd name="connsiteY17" fmla="*/ 71854 h 122827"/>
                    <a:gd name="connsiteX18" fmla="*/ 141493 w 147956"/>
                    <a:gd name="connsiteY18" fmla="*/ 82059 h 122827"/>
                    <a:gd name="connsiteX19" fmla="*/ 144521 w 147956"/>
                    <a:gd name="connsiteY19" fmla="*/ 107061 h 122827"/>
                    <a:gd name="connsiteX20" fmla="*/ 138630 w 147956"/>
                    <a:gd name="connsiteY20" fmla="*/ 115350 h 122827"/>
                    <a:gd name="connsiteX21" fmla="*/ 124222 w 147956"/>
                    <a:gd name="connsiteY21" fmla="*/ 122828 h 12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7956" h="122827">
                      <a:moveTo>
                        <a:pt x="124222" y="122828"/>
                      </a:moveTo>
                      <a:cubicBezTo>
                        <a:pt x="120652" y="122828"/>
                        <a:pt x="117056" y="121733"/>
                        <a:pt x="113951" y="119459"/>
                      </a:cubicBezTo>
                      <a:lnTo>
                        <a:pt x="40780" y="60611"/>
                      </a:lnTo>
                      <a:cubicBezTo>
                        <a:pt x="40022" y="60000"/>
                        <a:pt x="39406" y="59219"/>
                        <a:pt x="38987" y="58328"/>
                      </a:cubicBezTo>
                      <a:lnTo>
                        <a:pt x="27750" y="34558"/>
                      </a:lnTo>
                      <a:lnTo>
                        <a:pt x="2151" y="11411"/>
                      </a:lnTo>
                      <a:cubicBezTo>
                        <a:pt x="-473" y="9037"/>
                        <a:pt x="-731" y="4922"/>
                        <a:pt x="1569" y="2214"/>
                      </a:cubicBezTo>
                      <a:cubicBezTo>
                        <a:pt x="3870" y="-486"/>
                        <a:pt x="7864" y="-753"/>
                        <a:pt x="10490" y="1614"/>
                      </a:cubicBezTo>
                      <a:lnTo>
                        <a:pt x="37044" y="25625"/>
                      </a:lnTo>
                      <a:cubicBezTo>
                        <a:pt x="37673" y="26198"/>
                        <a:pt x="38188" y="26891"/>
                        <a:pt x="38556" y="27672"/>
                      </a:cubicBezTo>
                      <a:lnTo>
                        <a:pt x="49711" y="51268"/>
                      </a:lnTo>
                      <a:lnTo>
                        <a:pt x="121498" y="109015"/>
                      </a:lnTo>
                      <a:cubicBezTo>
                        <a:pt x="123561" y="110522"/>
                        <a:pt x="126778" y="109983"/>
                        <a:pt x="128434" y="107650"/>
                      </a:cubicBezTo>
                      <a:lnTo>
                        <a:pt x="134325" y="99360"/>
                      </a:lnTo>
                      <a:cubicBezTo>
                        <a:pt x="135939" y="97088"/>
                        <a:pt x="135553" y="93898"/>
                        <a:pt x="133445" y="92104"/>
                      </a:cubicBezTo>
                      <a:lnTo>
                        <a:pt x="121458" y="81899"/>
                      </a:lnTo>
                      <a:cubicBezTo>
                        <a:pt x="118766" y="79609"/>
                        <a:pt x="118387" y="75502"/>
                        <a:pt x="120609" y="72730"/>
                      </a:cubicBezTo>
                      <a:cubicBezTo>
                        <a:pt x="122834" y="69959"/>
                        <a:pt x="126814" y="69571"/>
                        <a:pt x="129506" y="71854"/>
                      </a:cubicBezTo>
                      <a:lnTo>
                        <a:pt x="141493" y="82059"/>
                      </a:lnTo>
                      <a:cubicBezTo>
                        <a:pt x="148756" y="88244"/>
                        <a:pt x="150088" y="99223"/>
                        <a:pt x="144521" y="107061"/>
                      </a:cubicBezTo>
                      <a:lnTo>
                        <a:pt x="138630" y="115350"/>
                      </a:lnTo>
                      <a:cubicBezTo>
                        <a:pt x="135165" y="120231"/>
                        <a:pt x="129725" y="122828"/>
                        <a:pt x="124222" y="122828"/>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9" name="Freihandform: Form 509">
                  <a:extLst>
                    <a:ext uri="{FF2B5EF4-FFF2-40B4-BE49-F238E27FC236}">
                      <a16:creationId xmlns:a16="http://schemas.microsoft.com/office/drawing/2014/main" id="{3B456DF3-5F86-2E0F-162C-7648D4F06B89}"/>
                    </a:ext>
                  </a:extLst>
                </p:cNvPr>
                <p:cNvSpPr/>
                <p:nvPr/>
              </p:nvSpPr>
              <p:spPr>
                <a:xfrm>
                  <a:off x="1866058" y="1764707"/>
                  <a:ext cx="52056" cy="58765"/>
                </a:xfrm>
                <a:custGeom>
                  <a:avLst/>
                  <a:gdLst>
                    <a:gd name="connsiteX0" fmla="*/ 27700 w 52056"/>
                    <a:gd name="connsiteY0" fmla="*/ 58766 h 58765"/>
                    <a:gd name="connsiteX1" fmla="*/ 16114 w 52056"/>
                    <a:gd name="connsiteY1" fmla="*/ 54533 h 58765"/>
                    <a:gd name="connsiteX2" fmla="*/ 2333 w 52056"/>
                    <a:gd name="connsiteY2" fmla="*/ 42988 h 58765"/>
                    <a:gd name="connsiteX3" fmla="*/ 1417 w 52056"/>
                    <a:gd name="connsiteY3" fmla="*/ 33823 h 58765"/>
                    <a:gd name="connsiteX4" fmla="*/ 10307 w 52056"/>
                    <a:gd name="connsiteY4" fmla="*/ 32878 h 58765"/>
                    <a:gd name="connsiteX5" fmla="*/ 24088 w 52056"/>
                    <a:gd name="connsiteY5" fmla="*/ 44425 h 58765"/>
                    <a:gd name="connsiteX6" fmla="*/ 28458 w 52056"/>
                    <a:gd name="connsiteY6" fmla="*/ 45689 h 58765"/>
                    <a:gd name="connsiteX7" fmla="*/ 32334 w 52056"/>
                    <a:gd name="connsiteY7" fmla="*/ 43259 h 58765"/>
                    <a:gd name="connsiteX8" fmla="*/ 38397 w 52056"/>
                    <a:gd name="connsiteY8" fmla="*/ 34412 h 58765"/>
                    <a:gd name="connsiteX9" fmla="*/ 37382 w 52056"/>
                    <a:gd name="connsiteY9" fmla="*/ 26497 h 58765"/>
                    <a:gd name="connsiteX10" fmla="*/ 19857 w 52056"/>
                    <a:gd name="connsiteY10" fmla="*/ 11529 h 58765"/>
                    <a:gd name="connsiteX11" fmla="*/ 19025 w 52056"/>
                    <a:gd name="connsiteY11" fmla="*/ 2355 h 58765"/>
                    <a:gd name="connsiteX12" fmla="*/ 27924 w 52056"/>
                    <a:gd name="connsiteY12" fmla="*/ 1495 h 58765"/>
                    <a:gd name="connsiteX13" fmla="*/ 45448 w 52056"/>
                    <a:gd name="connsiteY13" fmla="*/ 16463 h 58765"/>
                    <a:gd name="connsiteX14" fmla="*/ 48720 w 52056"/>
                    <a:gd name="connsiteY14" fmla="*/ 41930 h 58765"/>
                    <a:gd name="connsiteX15" fmla="*/ 42659 w 52056"/>
                    <a:gd name="connsiteY15" fmla="*/ 50777 h 58765"/>
                    <a:gd name="connsiteX16" fmla="*/ 30177 w 52056"/>
                    <a:gd name="connsiteY16" fmla="*/ 58595 h 58765"/>
                    <a:gd name="connsiteX17" fmla="*/ 27700 w 52056"/>
                    <a:gd name="connsiteY17" fmla="*/ 58766 h 5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056" h="58765">
                      <a:moveTo>
                        <a:pt x="27700" y="58766"/>
                      </a:moveTo>
                      <a:cubicBezTo>
                        <a:pt x="23512" y="58766"/>
                        <a:pt x="19393" y="57281"/>
                        <a:pt x="16114" y="54533"/>
                      </a:cubicBezTo>
                      <a:lnTo>
                        <a:pt x="2333" y="42988"/>
                      </a:lnTo>
                      <a:cubicBezTo>
                        <a:pt x="-372" y="40720"/>
                        <a:pt x="-788" y="36616"/>
                        <a:pt x="1417" y="33823"/>
                      </a:cubicBezTo>
                      <a:cubicBezTo>
                        <a:pt x="3617" y="31030"/>
                        <a:pt x="7597" y="30608"/>
                        <a:pt x="10307" y="32878"/>
                      </a:cubicBezTo>
                      <a:lnTo>
                        <a:pt x="24088" y="44425"/>
                      </a:lnTo>
                      <a:cubicBezTo>
                        <a:pt x="25329" y="45463"/>
                        <a:pt x="26877" y="45905"/>
                        <a:pt x="28458" y="45689"/>
                      </a:cubicBezTo>
                      <a:cubicBezTo>
                        <a:pt x="30038" y="45463"/>
                        <a:pt x="31414" y="44601"/>
                        <a:pt x="32334" y="43259"/>
                      </a:cubicBezTo>
                      <a:lnTo>
                        <a:pt x="38397" y="34412"/>
                      </a:lnTo>
                      <a:cubicBezTo>
                        <a:pt x="40107" y="31921"/>
                        <a:pt x="39658" y="28444"/>
                        <a:pt x="37382" y="26497"/>
                      </a:cubicBezTo>
                      <a:lnTo>
                        <a:pt x="19857" y="11529"/>
                      </a:lnTo>
                      <a:cubicBezTo>
                        <a:pt x="17170" y="9232"/>
                        <a:pt x="16796" y="5125"/>
                        <a:pt x="19025" y="2355"/>
                      </a:cubicBezTo>
                      <a:cubicBezTo>
                        <a:pt x="21256" y="-409"/>
                        <a:pt x="25243" y="-797"/>
                        <a:pt x="27924" y="1495"/>
                      </a:cubicBezTo>
                      <a:lnTo>
                        <a:pt x="45448" y="16463"/>
                      </a:lnTo>
                      <a:cubicBezTo>
                        <a:pt x="52781" y="22729"/>
                        <a:pt x="54218" y="33915"/>
                        <a:pt x="48720" y="41930"/>
                      </a:cubicBezTo>
                      <a:lnTo>
                        <a:pt x="42659" y="50777"/>
                      </a:lnTo>
                      <a:cubicBezTo>
                        <a:pt x="39737" y="55036"/>
                        <a:pt x="35189" y="57886"/>
                        <a:pt x="30177" y="58595"/>
                      </a:cubicBezTo>
                      <a:cubicBezTo>
                        <a:pt x="29349" y="58710"/>
                        <a:pt x="28524" y="58766"/>
                        <a:pt x="27700" y="58766"/>
                      </a:cubicBezTo>
                      <a:close/>
                    </a:path>
                  </a:pathLst>
                </a:custGeom>
                <a:grpFill/>
                <a:ln w="2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grpSp>
          <p:nvGrpSpPr>
            <p:cNvPr id="31" name="Group 30">
              <a:extLst>
                <a:ext uri="{FF2B5EF4-FFF2-40B4-BE49-F238E27FC236}">
                  <a16:creationId xmlns:a16="http://schemas.microsoft.com/office/drawing/2014/main" id="{E1D505D5-F60C-8CF2-E58E-61F67AF91692}"/>
                </a:ext>
              </a:extLst>
            </p:cNvPr>
            <p:cNvGrpSpPr/>
            <p:nvPr/>
          </p:nvGrpSpPr>
          <p:grpSpPr>
            <a:xfrm>
              <a:off x="1981021" y="2914938"/>
              <a:ext cx="486163" cy="432000"/>
              <a:chOff x="8099175" y="4002611"/>
              <a:chExt cx="486163" cy="432000"/>
            </a:xfrm>
            <a:solidFill>
              <a:srgbClr val="0F5E99"/>
            </a:solidFill>
          </p:grpSpPr>
          <p:grpSp>
            <p:nvGrpSpPr>
              <p:cNvPr id="32" name="Grafik 16">
                <a:extLst>
                  <a:ext uri="{FF2B5EF4-FFF2-40B4-BE49-F238E27FC236}">
                    <a16:creationId xmlns:a16="http://schemas.microsoft.com/office/drawing/2014/main" id="{7DAA24A2-77C9-48B5-F3AA-B222EA4F2A88}"/>
                  </a:ext>
                </a:extLst>
              </p:cNvPr>
              <p:cNvGrpSpPr/>
              <p:nvPr/>
            </p:nvGrpSpPr>
            <p:grpSpPr>
              <a:xfrm>
                <a:off x="8318319" y="4167459"/>
                <a:ext cx="267019" cy="267152"/>
                <a:chOff x="6352009" y="1821493"/>
                <a:chExt cx="265777" cy="265909"/>
              </a:xfrm>
              <a:grpFill/>
            </p:grpSpPr>
            <p:sp>
              <p:nvSpPr>
                <p:cNvPr id="39" name="Freihandform: Form 817">
                  <a:extLst>
                    <a:ext uri="{FF2B5EF4-FFF2-40B4-BE49-F238E27FC236}">
                      <a16:creationId xmlns:a16="http://schemas.microsoft.com/office/drawing/2014/main" id="{11CCE40A-1DCC-B2B2-CBA6-ECA5CD645D3F}"/>
                    </a:ext>
                  </a:extLst>
                </p:cNvPr>
                <p:cNvSpPr/>
                <p:nvPr/>
              </p:nvSpPr>
              <p:spPr>
                <a:xfrm>
                  <a:off x="6424163" y="1897626"/>
                  <a:ext cx="91634" cy="87656"/>
                </a:xfrm>
                <a:custGeom>
                  <a:avLst/>
                  <a:gdLst>
                    <a:gd name="connsiteX0" fmla="*/ 45831 w 91634"/>
                    <a:gd name="connsiteY0" fmla="*/ 87656 h 87656"/>
                    <a:gd name="connsiteX1" fmla="*/ 0 w 91634"/>
                    <a:gd name="connsiteY1" fmla="*/ 41825 h 87656"/>
                    <a:gd name="connsiteX2" fmla="*/ 1761 w 91634"/>
                    <a:gd name="connsiteY2" fmla="*/ 29185 h 87656"/>
                    <a:gd name="connsiteX3" fmla="*/ 9855 w 91634"/>
                    <a:gd name="connsiteY3" fmla="*/ 24692 h 87656"/>
                    <a:gd name="connsiteX4" fmla="*/ 14348 w 91634"/>
                    <a:gd name="connsiteY4" fmla="*/ 32786 h 87656"/>
                    <a:gd name="connsiteX5" fmla="*/ 13087 w 91634"/>
                    <a:gd name="connsiteY5" fmla="*/ 41825 h 87656"/>
                    <a:gd name="connsiteX6" fmla="*/ 45831 w 91634"/>
                    <a:gd name="connsiteY6" fmla="*/ 74543 h 87656"/>
                    <a:gd name="connsiteX7" fmla="*/ 78548 w 91634"/>
                    <a:gd name="connsiteY7" fmla="*/ 41825 h 87656"/>
                    <a:gd name="connsiteX8" fmla="*/ 60179 w 91634"/>
                    <a:gd name="connsiteY8" fmla="*/ 12419 h 87656"/>
                    <a:gd name="connsiteX9" fmla="*/ 57183 w 91634"/>
                    <a:gd name="connsiteY9" fmla="*/ 3668 h 87656"/>
                    <a:gd name="connsiteX10" fmla="*/ 65934 w 91634"/>
                    <a:gd name="connsiteY10" fmla="*/ 673 h 87656"/>
                    <a:gd name="connsiteX11" fmla="*/ 91635 w 91634"/>
                    <a:gd name="connsiteY11" fmla="*/ 41852 h 87656"/>
                    <a:gd name="connsiteX12" fmla="*/ 45831 w 91634"/>
                    <a:gd name="connsiteY12" fmla="*/ 87656 h 8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34" h="87656">
                      <a:moveTo>
                        <a:pt x="45831" y="87656"/>
                      </a:moveTo>
                      <a:cubicBezTo>
                        <a:pt x="20550" y="87656"/>
                        <a:pt x="0" y="67106"/>
                        <a:pt x="0" y="41825"/>
                      </a:cubicBezTo>
                      <a:cubicBezTo>
                        <a:pt x="0" y="37542"/>
                        <a:pt x="604" y="33285"/>
                        <a:pt x="1761" y="29185"/>
                      </a:cubicBezTo>
                      <a:cubicBezTo>
                        <a:pt x="2759" y="25716"/>
                        <a:pt x="6386" y="23693"/>
                        <a:pt x="9855" y="24692"/>
                      </a:cubicBezTo>
                      <a:cubicBezTo>
                        <a:pt x="13323" y="25690"/>
                        <a:pt x="15347" y="29317"/>
                        <a:pt x="14348" y="32786"/>
                      </a:cubicBezTo>
                      <a:cubicBezTo>
                        <a:pt x="13507" y="35702"/>
                        <a:pt x="13087" y="38751"/>
                        <a:pt x="13087" y="41825"/>
                      </a:cubicBezTo>
                      <a:cubicBezTo>
                        <a:pt x="13087" y="59879"/>
                        <a:pt x="27777" y="74543"/>
                        <a:pt x="45831" y="74543"/>
                      </a:cubicBezTo>
                      <a:cubicBezTo>
                        <a:pt x="63884" y="74543"/>
                        <a:pt x="78548" y="59853"/>
                        <a:pt x="78548" y="41825"/>
                      </a:cubicBezTo>
                      <a:cubicBezTo>
                        <a:pt x="78548" y="29212"/>
                        <a:pt x="71505" y="17938"/>
                        <a:pt x="60179" y="12419"/>
                      </a:cubicBezTo>
                      <a:cubicBezTo>
                        <a:pt x="56920" y="10816"/>
                        <a:pt x="55580" y="6901"/>
                        <a:pt x="57183" y="3668"/>
                      </a:cubicBezTo>
                      <a:cubicBezTo>
                        <a:pt x="58786" y="436"/>
                        <a:pt x="62702" y="-930"/>
                        <a:pt x="65934" y="673"/>
                      </a:cubicBezTo>
                      <a:cubicBezTo>
                        <a:pt x="81780" y="8425"/>
                        <a:pt x="91635" y="24219"/>
                        <a:pt x="91635" y="41852"/>
                      </a:cubicBezTo>
                      <a:cubicBezTo>
                        <a:pt x="91635" y="67106"/>
                        <a:pt x="71085" y="87656"/>
                        <a:pt x="45831" y="87656"/>
                      </a:cubicBezTo>
                      <a:close/>
                    </a:path>
                  </a:pathLst>
                </a:custGeom>
                <a:grpFill/>
                <a:ln w="262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40" name="Freihandform: Form 818">
                  <a:extLst>
                    <a:ext uri="{FF2B5EF4-FFF2-40B4-BE49-F238E27FC236}">
                      <a16:creationId xmlns:a16="http://schemas.microsoft.com/office/drawing/2014/main" id="{6DE00D66-443F-39F8-E655-C5F4AB4322CA}"/>
                    </a:ext>
                  </a:extLst>
                </p:cNvPr>
                <p:cNvSpPr/>
                <p:nvPr/>
              </p:nvSpPr>
              <p:spPr>
                <a:xfrm>
                  <a:off x="6352009" y="1821493"/>
                  <a:ext cx="265777" cy="265909"/>
                </a:xfrm>
                <a:custGeom>
                  <a:avLst/>
                  <a:gdLst>
                    <a:gd name="connsiteX0" fmla="*/ 117985 w 265777"/>
                    <a:gd name="connsiteY0" fmla="*/ 265909 h 265909"/>
                    <a:gd name="connsiteX1" fmla="*/ 92573 w 265777"/>
                    <a:gd name="connsiteY1" fmla="*/ 263570 h 265909"/>
                    <a:gd name="connsiteX2" fmla="*/ 88289 w 265777"/>
                    <a:gd name="connsiteY2" fmla="*/ 260837 h 265909"/>
                    <a:gd name="connsiteX3" fmla="*/ 87264 w 265777"/>
                    <a:gd name="connsiteY3" fmla="*/ 255871 h 265909"/>
                    <a:gd name="connsiteX4" fmla="*/ 89130 w 265777"/>
                    <a:gd name="connsiteY4" fmla="*/ 237029 h 265909"/>
                    <a:gd name="connsiteX5" fmla="*/ 85977 w 265777"/>
                    <a:gd name="connsiteY5" fmla="*/ 212510 h 265909"/>
                    <a:gd name="connsiteX6" fmla="*/ 81352 w 265777"/>
                    <a:gd name="connsiteY6" fmla="*/ 206965 h 265909"/>
                    <a:gd name="connsiteX7" fmla="*/ 74020 w 265777"/>
                    <a:gd name="connsiteY7" fmla="*/ 207018 h 265909"/>
                    <a:gd name="connsiteX8" fmla="*/ 47189 w 265777"/>
                    <a:gd name="connsiteY8" fmla="*/ 226044 h 265909"/>
                    <a:gd name="connsiteX9" fmla="*/ 38648 w 265777"/>
                    <a:gd name="connsiteY9" fmla="*/ 235977 h 265909"/>
                    <a:gd name="connsiteX10" fmla="*/ 34233 w 265777"/>
                    <a:gd name="connsiteY10" fmla="*/ 238500 h 265909"/>
                    <a:gd name="connsiteX11" fmla="*/ 29346 w 265777"/>
                    <a:gd name="connsiteY11" fmla="*/ 237108 h 265909"/>
                    <a:gd name="connsiteX12" fmla="*/ 16863 w 265777"/>
                    <a:gd name="connsiteY12" fmla="*/ 226044 h 265909"/>
                    <a:gd name="connsiteX13" fmla="*/ 1227 w 265777"/>
                    <a:gd name="connsiteY13" fmla="*/ 207360 h 265909"/>
                    <a:gd name="connsiteX14" fmla="*/ 2515 w 265777"/>
                    <a:gd name="connsiteY14" fmla="*/ 198399 h 265909"/>
                    <a:gd name="connsiteX15" fmla="*/ 11581 w 265777"/>
                    <a:gd name="connsiteY15" fmla="*/ 190489 h 265909"/>
                    <a:gd name="connsiteX16" fmla="*/ 33340 w 265777"/>
                    <a:gd name="connsiteY16" fmla="*/ 157114 h 265909"/>
                    <a:gd name="connsiteX17" fmla="*/ 33209 w 265777"/>
                    <a:gd name="connsiteY17" fmla="*/ 151175 h 265909"/>
                    <a:gd name="connsiteX18" fmla="*/ 36677 w 265777"/>
                    <a:gd name="connsiteY18" fmla="*/ 142608 h 265909"/>
                    <a:gd name="connsiteX19" fmla="*/ 45244 w 265777"/>
                    <a:gd name="connsiteY19" fmla="*/ 146077 h 265909"/>
                    <a:gd name="connsiteX20" fmla="*/ 45533 w 265777"/>
                    <a:gd name="connsiteY20" fmla="*/ 161844 h 265909"/>
                    <a:gd name="connsiteX21" fmla="*/ 20805 w 265777"/>
                    <a:gd name="connsiteY21" fmla="*/ 199712 h 265909"/>
                    <a:gd name="connsiteX22" fmla="*/ 15470 w 265777"/>
                    <a:gd name="connsiteY22" fmla="*/ 204653 h 265909"/>
                    <a:gd name="connsiteX23" fmla="*/ 26061 w 265777"/>
                    <a:gd name="connsiteY23" fmla="*/ 216768 h 265909"/>
                    <a:gd name="connsiteX24" fmla="*/ 32420 w 265777"/>
                    <a:gd name="connsiteY24" fmla="*/ 222680 h 265909"/>
                    <a:gd name="connsiteX25" fmla="*/ 37860 w 265777"/>
                    <a:gd name="connsiteY25" fmla="*/ 216768 h 265909"/>
                    <a:gd name="connsiteX26" fmla="*/ 68317 w 265777"/>
                    <a:gd name="connsiteY26" fmla="*/ 195192 h 265909"/>
                    <a:gd name="connsiteX27" fmla="*/ 86818 w 265777"/>
                    <a:gd name="connsiteY27" fmla="*/ 195061 h 265909"/>
                    <a:gd name="connsiteX28" fmla="*/ 98591 w 265777"/>
                    <a:gd name="connsiteY28" fmla="*/ 209173 h 265909"/>
                    <a:gd name="connsiteX29" fmla="*/ 102165 w 265777"/>
                    <a:gd name="connsiteY29" fmla="*/ 237002 h 265909"/>
                    <a:gd name="connsiteX30" fmla="*/ 101166 w 265777"/>
                    <a:gd name="connsiteY30" fmla="*/ 251640 h 265909"/>
                    <a:gd name="connsiteX31" fmla="*/ 134698 w 265777"/>
                    <a:gd name="connsiteY31" fmla="*/ 251640 h 265909"/>
                    <a:gd name="connsiteX32" fmla="*/ 133700 w 265777"/>
                    <a:gd name="connsiteY32" fmla="*/ 237002 h 265909"/>
                    <a:gd name="connsiteX33" fmla="*/ 136774 w 265777"/>
                    <a:gd name="connsiteY33" fmla="*/ 211065 h 265909"/>
                    <a:gd name="connsiteX34" fmla="*/ 148757 w 265777"/>
                    <a:gd name="connsiteY34" fmla="*/ 196585 h 265909"/>
                    <a:gd name="connsiteX35" fmla="*/ 167547 w 265777"/>
                    <a:gd name="connsiteY35" fmla="*/ 197058 h 265909"/>
                    <a:gd name="connsiteX36" fmla="*/ 194430 w 265777"/>
                    <a:gd name="connsiteY36" fmla="*/ 216794 h 265909"/>
                    <a:gd name="connsiteX37" fmla="*/ 204075 w 265777"/>
                    <a:gd name="connsiteY37" fmla="*/ 227831 h 265909"/>
                    <a:gd name="connsiteX38" fmla="*/ 216741 w 265777"/>
                    <a:gd name="connsiteY38" fmla="*/ 216794 h 265909"/>
                    <a:gd name="connsiteX39" fmla="*/ 227778 w 265777"/>
                    <a:gd name="connsiteY39" fmla="*/ 204127 h 265909"/>
                    <a:gd name="connsiteX40" fmla="*/ 216741 w 265777"/>
                    <a:gd name="connsiteY40" fmla="*/ 194483 h 265909"/>
                    <a:gd name="connsiteX41" fmla="*/ 193984 w 265777"/>
                    <a:gd name="connsiteY41" fmla="*/ 161503 h 265909"/>
                    <a:gd name="connsiteX42" fmla="*/ 193879 w 265777"/>
                    <a:gd name="connsiteY42" fmla="*/ 144973 h 265909"/>
                    <a:gd name="connsiteX43" fmla="*/ 206466 w 265777"/>
                    <a:gd name="connsiteY43" fmla="*/ 132990 h 265909"/>
                    <a:gd name="connsiteX44" fmla="*/ 244387 w 265777"/>
                    <a:gd name="connsiteY44" fmla="*/ 126315 h 265909"/>
                    <a:gd name="connsiteX45" fmla="*/ 252402 w 265777"/>
                    <a:gd name="connsiteY45" fmla="*/ 126657 h 265909"/>
                    <a:gd name="connsiteX46" fmla="*/ 252717 w 265777"/>
                    <a:gd name="connsiteY46" fmla="*/ 117958 h 265909"/>
                    <a:gd name="connsiteX47" fmla="*/ 251640 w 265777"/>
                    <a:gd name="connsiteY47" fmla="*/ 101902 h 265909"/>
                    <a:gd name="connsiteX48" fmla="*/ 244387 w 265777"/>
                    <a:gd name="connsiteY48" fmla="*/ 102191 h 265909"/>
                    <a:gd name="connsiteX49" fmla="*/ 208700 w 265777"/>
                    <a:gd name="connsiteY49" fmla="*/ 96252 h 265909"/>
                    <a:gd name="connsiteX50" fmla="*/ 195613 w 265777"/>
                    <a:gd name="connsiteY50" fmla="*/ 83901 h 265909"/>
                    <a:gd name="connsiteX51" fmla="*/ 196349 w 265777"/>
                    <a:gd name="connsiteY51" fmla="*/ 66031 h 265909"/>
                    <a:gd name="connsiteX52" fmla="*/ 216715 w 265777"/>
                    <a:gd name="connsiteY52" fmla="*/ 37886 h 265909"/>
                    <a:gd name="connsiteX53" fmla="*/ 222628 w 265777"/>
                    <a:gd name="connsiteY53" fmla="*/ 32473 h 265909"/>
                    <a:gd name="connsiteX54" fmla="*/ 216715 w 265777"/>
                    <a:gd name="connsiteY54" fmla="*/ 26113 h 265909"/>
                    <a:gd name="connsiteX55" fmla="*/ 204600 w 265777"/>
                    <a:gd name="connsiteY55" fmla="*/ 15523 h 265909"/>
                    <a:gd name="connsiteX56" fmla="*/ 199660 w 265777"/>
                    <a:gd name="connsiteY56" fmla="*/ 20857 h 265909"/>
                    <a:gd name="connsiteX57" fmla="*/ 170438 w 265777"/>
                    <a:gd name="connsiteY57" fmla="*/ 41776 h 265909"/>
                    <a:gd name="connsiteX58" fmla="*/ 152778 w 265777"/>
                    <a:gd name="connsiteY58" fmla="*/ 42485 h 265909"/>
                    <a:gd name="connsiteX59" fmla="*/ 140585 w 265777"/>
                    <a:gd name="connsiteY59" fmla="*/ 30029 h 265909"/>
                    <a:gd name="connsiteX60" fmla="*/ 144421 w 265777"/>
                    <a:gd name="connsiteY60" fmla="*/ 21620 h 265909"/>
                    <a:gd name="connsiteX61" fmla="*/ 152831 w 265777"/>
                    <a:gd name="connsiteY61" fmla="*/ 25456 h 265909"/>
                    <a:gd name="connsiteX62" fmla="*/ 157587 w 265777"/>
                    <a:gd name="connsiteY62" fmla="*/ 30318 h 265909"/>
                    <a:gd name="connsiteX63" fmla="*/ 164656 w 265777"/>
                    <a:gd name="connsiteY63" fmla="*/ 30029 h 265909"/>
                    <a:gd name="connsiteX64" fmla="*/ 190383 w 265777"/>
                    <a:gd name="connsiteY64" fmla="*/ 11607 h 265909"/>
                    <a:gd name="connsiteX65" fmla="*/ 198293 w 265777"/>
                    <a:gd name="connsiteY65" fmla="*/ 2515 h 265909"/>
                    <a:gd name="connsiteX66" fmla="*/ 207254 w 265777"/>
                    <a:gd name="connsiteY66" fmla="*/ 1227 h 265909"/>
                    <a:gd name="connsiteX67" fmla="*/ 225939 w 265777"/>
                    <a:gd name="connsiteY67" fmla="*/ 16863 h 265909"/>
                    <a:gd name="connsiteX68" fmla="*/ 237002 w 265777"/>
                    <a:gd name="connsiteY68" fmla="*/ 29346 h 265909"/>
                    <a:gd name="connsiteX69" fmla="*/ 238395 w 265777"/>
                    <a:gd name="connsiteY69" fmla="*/ 34233 h 265909"/>
                    <a:gd name="connsiteX70" fmla="*/ 235872 w 265777"/>
                    <a:gd name="connsiteY70" fmla="*/ 38648 h 265909"/>
                    <a:gd name="connsiteX71" fmla="*/ 225939 w 265777"/>
                    <a:gd name="connsiteY71" fmla="*/ 47189 h 265909"/>
                    <a:gd name="connsiteX72" fmla="*/ 207990 w 265777"/>
                    <a:gd name="connsiteY72" fmla="*/ 71996 h 265909"/>
                    <a:gd name="connsiteX73" fmla="*/ 207701 w 265777"/>
                    <a:gd name="connsiteY73" fmla="*/ 79039 h 265909"/>
                    <a:gd name="connsiteX74" fmla="*/ 212905 w 265777"/>
                    <a:gd name="connsiteY74" fmla="*/ 83927 h 265909"/>
                    <a:gd name="connsiteX75" fmla="*/ 244360 w 265777"/>
                    <a:gd name="connsiteY75" fmla="*/ 89157 h 265909"/>
                    <a:gd name="connsiteX76" fmla="*/ 256370 w 265777"/>
                    <a:gd name="connsiteY76" fmla="*/ 88342 h 265909"/>
                    <a:gd name="connsiteX77" fmla="*/ 263623 w 265777"/>
                    <a:gd name="connsiteY77" fmla="*/ 93755 h 265909"/>
                    <a:gd name="connsiteX78" fmla="*/ 265778 w 265777"/>
                    <a:gd name="connsiteY78" fmla="*/ 118011 h 265909"/>
                    <a:gd name="connsiteX79" fmla="*/ 264779 w 265777"/>
                    <a:gd name="connsiteY79" fmla="*/ 134672 h 265909"/>
                    <a:gd name="connsiteX80" fmla="*/ 262309 w 265777"/>
                    <a:gd name="connsiteY80" fmla="*/ 139113 h 265909"/>
                    <a:gd name="connsiteX81" fmla="*/ 257421 w 265777"/>
                    <a:gd name="connsiteY81" fmla="*/ 140427 h 265909"/>
                    <a:gd name="connsiteX82" fmla="*/ 244360 w 265777"/>
                    <a:gd name="connsiteY82" fmla="*/ 139455 h 265909"/>
                    <a:gd name="connsiteX83" fmla="*/ 210907 w 265777"/>
                    <a:gd name="connsiteY83" fmla="*/ 145341 h 265909"/>
                    <a:gd name="connsiteX84" fmla="*/ 205862 w 265777"/>
                    <a:gd name="connsiteY84" fmla="*/ 150124 h 265909"/>
                    <a:gd name="connsiteX85" fmla="*/ 205862 w 265777"/>
                    <a:gd name="connsiteY85" fmla="*/ 156221 h 265909"/>
                    <a:gd name="connsiteX86" fmla="*/ 225913 w 265777"/>
                    <a:gd name="connsiteY86" fmla="*/ 185312 h 265909"/>
                    <a:gd name="connsiteX87" fmla="*/ 240550 w 265777"/>
                    <a:gd name="connsiteY87" fmla="*/ 197321 h 265909"/>
                    <a:gd name="connsiteX88" fmla="*/ 243336 w 265777"/>
                    <a:gd name="connsiteY88" fmla="*/ 201552 h 265909"/>
                    <a:gd name="connsiteX89" fmla="*/ 242258 w 265777"/>
                    <a:gd name="connsiteY89" fmla="*/ 206519 h 265909"/>
                    <a:gd name="connsiteX90" fmla="*/ 225913 w 265777"/>
                    <a:gd name="connsiteY90" fmla="*/ 226149 h 265909"/>
                    <a:gd name="connsiteX91" fmla="*/ 206282 w 265777"/>
                    <a:gd name="connsiteY91" fmla="*/ 242468 h 265909"/>
                    <a:gd name="connsiteX92" fmla="*/ 201315 w 265777"/>
                    <a:gd name="connsiteY92" fmla="*/ 243546 h 265909"/>
                    <a:gd name="connsiteX93" fmla="*/ 197085 w 265777"/>
                    <a:gd name="connsiteY93" fmla="*/ 240760 h 265909"/>
                    <a:gd name="connsiteX94" fmla="*/ 185075 w 265777"/>
                    <a:gd name="connsiteY94" fmla="*/ 226123 h 265909"/>
                    <a:gd name="connsiteX95" fmla="*/ 161398 w 265777"/>
                    <a:gd name="connsiteY95" fmla="*/ 208752 h 265909"/>
                    <a:gd name="connsiteX96" fmla="*/ 154092 w 265777"/>
                    <a:gd name="connsiteY96" fmla="*/ 208568 h 265909"/>
                    <a:gd name="connsiteX97" fmla="*/ 149414 w 265777"/>
                    <a:gd name="connsiteY97" fmla="*/ 214218 h 265909"/>
                    <a:gd name="connsiteX98" fmla="*/ 146708 w 265777"/>
                    <a:gd name="connsiteY98" fmla="*/ 237108 h 265909"/>
                    <a:gd name="connsiteX99" fmla="*/ 148573 w 265777"/>
                    <a:gd name="connsiteY99" fmla="*/ 255950 h 265909"/>
                    <a:gd name="connsiteX100" fmla="*/ 147549 w 265777"/>
                    <a:gd name="connsiteY100" fmla="*/ 260916 h 265909"/>
                    <a:gd name="connsiteX101" fmla="*/ 143265 w 265777"/>
                    <a:gd name="connsiteY101" fmla="*/ 263649 h 265909"/>
                    <a:gd name="connsiteX102" fmla="*/ 117985 w 265777"/>
                    <a:gd name="connsiteY102" fmla="*/ 265909 h 26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65777" h="265909">
                      <a:moveTo>
                        <a:pt x="117985" y="265909"/>
                      </a:moveTo>
                      <a:cubicBezTo>
                        <a:pt x="109917" y="265909"/>
                        <a:pt x="101587" y="265147"/>
                        <a:pt x="92573" y="263570"/>
                      </a:cubicBezTo>
                      <a:cubicBezTo>
                        <a:pt x="90838" y="263281"/>
                        <a:pt x="89288" y="262283"/>
                        <a:pt x="88289" y="260837"/>
                      </a:cubicBezTo>
                      <a:cubicBezTo>
                        <a:pt x="87291" y="259392"/>
                        <a:pt x="86923" y="257605"/>
                        <a:pt x="87264" y="255871"/>
                      </a:cubicBezTo>
                      <a:cubicBezTo>
                        <a:pt x="88500" y="249564"/>
                        <a:pt x="89130" y="243231"/>
                        <a:pt x="89130" y="237029"/>
                      </a:cubicBezTo>
                      <a:cubicBezTo>
                        <a:pt x="89130" y="228751"/>
                        <a:pt x="88079" y="220499"/>
                        <a:pt x="85977" y="212510"/>
                      </a:cubicBezTo>
                      <a:cubicBezTo>
                        <a:pt x="85320" y="210014"/>
                        <a:pt x="83691" y="208043"/>
                        <a:pt x="81352" y="206965"/>
                      </a:cubicBezTo>
                      <a:cubicBezTo>
                        <a:pt x="79039" y="205888"/>
                        <a:pt x="76359" y="205914"/>
                        <a:pt x="74020" y="207018"/>
                      </a:cubicBezTo>
                      <a:cubicBezTo>
                        <a:pt x="64060" y="211775"/>
                        <a:pt x="55046" y="218187"/>
                        <a:pt x="47189" y="226044"/>
                      </a:cubicBezTo>
                      <a:cubicBezTo>
                        <a:pt x="44403" y="228830"/>
                        <a:pt x="41697" y="231983"/>
                        <a:pt x="38648" y="235977"/>
                      </a:cubicBezTo>
                      <a:cubicBezTo>
                        <a:pt x="37571" y="237370"/>
                        <a:pt x="35994" y="238290"/>
                        <a:pt x="34233" y="238500"/>
                      </a:cubicBezTo>
                      <a:cubicBezTo>
                        <a:pt x="32473" y="238684"/>
                        <a:pt x="30712" y="238211"/>
                        <a:pt x="29346" y="237108"/>
                      </a:cubicBezTo>
                      <a:cubicBezTo>
                        <a:pt x="24668" y="233376"/>
                        <a:pt x="20568" y="229749"/>
                        <a:pt x="16863" y="226044"/>
                      </a:cubicBezTo>
                      <a:cubicBezTo>
                        <a:pt x="11502" y="220683"/>
                        <a:pt x="6378" y="214586"/>
                        <a:pt x="1227" y="207360"/>
                      </a:cubicBezTo>
                      <a:cubicBezTo>
                        <a:pt x="-823" y="204495"/>
                        <a:pt x="-245" y="200553"/>
                        <a:pt x="2515" y="198399"/>
                      </a:cubicBezTo>
                      <a:cubicBezTo>
                        <a:pt x="6115" y="195587"/>
                        <a:pt x="9006" y="193064"/>
                        <a:pt x="11581" y="190489"/>
                      </a:cubicBezTo>
                      <a:cubicBezTo>
                        <a:pt x="21120" y="180949"/>
                        <a:pt x="28452" y="169728"/>
                        <a:pt x="33340" y="157114"/>
                      </a:cubicBezTo>
                      <a:cubicBezTo>
                        <a:pt x="34076" y="155222"/>
                        <a:pt x="34023" y="153120"/>
                        <a:pt x="33209" y="151175"/>
                      </a:cubicBezTo>
                      <a:cubicBezTo>
                        <a:pt x="31790" y="147838"/>
                        <a:pt x="33366" y="144001"/>
                        <a:pt x="36677" y="142608"/>
                      </a:cubicBezTo>
                      <a:cubicBezTo>
                        <a:pt x="40015" y="141215"/>
                        <a:pt x="43852" y="142766"/>
                        <a:pt x="45244" y="146077"/>
                      </a:cubicBezTo>
                      <a:cubicBezTo>
                        <a:pt x="47399" y="151175"/>
                        <a:pt x="47504" y="156773"/>
                        <a:pt x="45533" y="161844"/>
                      </a:cubicBezTo>
                      <a:cubicBezTo>
                        <a:pt x="39962" y="176140"/>
                        <a:pt x="31658" y="188885"/>
                        <a:pt x="20805" y="199712"/>
                      </a:cubicBezTo>
                      <a:cubicBezTo>
                        <a:pt x="19176" y="201342"/>
                        <a:pt x="17415" y="202971"/>
                        <a:pt x="15470" y="204653"/>
                      </a:cubicBezTo>
                      <a:cubicBezTo>
                        <a:pt x="18965" y="209173"/>
                        <a:pt x="22460" y="213167"/>
                        <a:pt x="26061" y="216768"/>
                      </a:cubicBezTo>
                      <a:cubicBezTo>
                        <a:pt x="28032" y="218738"/>
                        <a:pt x="30160" y="220709"/>
                        <a:pt x="32420" y="222680"/>
                      </a:cubicBezTo>
                      <a:cubicBezTo>
                        <a:pt x="34260" y="220525"/>
                        <a:pt x="36020" y="218581"/>
                        <a:pt x="37860" y="216768"/>
                      </a:cubicBezTo>
                      <a:cubicBezTo>
                        <a:pt x="46769" y="207859"/>
                        <a:pt x="57017" y="200580"/>
                        <a:pt x="68317" y="195192"/>
                      </a:cubicBezTo>
                      <a:cubicBezTo>
                        <a:pt x="74178" y="192381"/>
                        <a:pt x="80931" y="192328"/>
                        <a:pt x="86818" y="195061"/>
                      </a:cubicBezTo>
                      <a:cubicBezTo>
                        <a:pt x="92678" y="197768"/>
                        <a:pt x="96961" y="202919"/>
                        <a:pt x="98591" y="209173"/>
                      </a:cubicBezTo>
                      <a:cubicBezTo>
                        <a:pt x="100956" y="218239"/>
                        <a:pt x="102165" y="227595"/>
                        <a:pt x="102165" y="237002"/>
                      </a:cubicBezTo>
                      <a:cubicBezTo>
                        <a:pt x="102165" y="241838"/>
                        <a:pt x="101823" y="246726"/>
                        <a:pt x="101166" y="251640"/>
                      </a:cubicBezTo>
                      <a:cubicBezTo>
                        <a:pt x="112860" y="253190"/>
                        <a:pt x="123004" y="253190"/>
                        <a:pt x="134698" y="251640"/>
                      </a:cubicBezTo>
                      <a:cubicBezTo>
                        <a:pt x="134041" y="246726"/>
                        <a:pt x="133700" y="241838"/>
                        <a:pt x="133700" y="237002"/>
                      </a:cubicBezTo>
                      <a:cubicBezTo>
                        <a:pt x="133700" y="228251"/>
                        <a:pt x="134724" y="219501"/>
                        <a:pt x="136774" y="211065"/>
                      </a:cubicBezTo>
                      <a:cubicBezTo>
                        <a:pt x="138325" y="204627"/>
                        <a:pt x="142687" y="199345"/>
                        <a:pt x="148757" y="196585"/>
                      </a:cubicBezTo>
                      <a:cubicBezTo>
                        <a:pt x="154828" y="193826"/>
                        <a:pt x="161660" y="194010"/>
                        <a:pt x="167547" y="197058"/>
                      </a:cubicBezTo>
                      <a:cubicBezTo>
                        <a:pt x="177480" y="202235"/>
                        <a:pt x="186520" y="208858"/>
                        <a:pt x="194430" y="216794"/>
                      </a:cubicBezTo>
                      <a:cubicBezTo>
                        <a:pt x="197847" y="220210"/>
                        <a:pt x="201079" y="223915"/>
                        <a:pt x="204075" y="227831"/>
                      </a:cubicBezTo>
                      <a:cubicBezTo>
                        <a:pt x="208752" y="224231"/>
                        <a:pt x="212931" y="220604"/>
                        <a:pt x="216741" y="216794"/>
                      </a:cubicBezTo>
                      <a:cubicBezTo>
                        <a:pt x="220552" y="212983"/>
                        <a:pt x="224204" y="208805"/>
                        <a:pt x="227778" y="204127"/>
                      </a:cubicBezTo>
                      <a:cubicBezTo>
                        <a:pt x="223837" y="201132"/>
                        <a:pt x="220158" y="197899"/>
                        <a:pt x="216741" y="194483"/>
                      </a:cubicBezTo>
                      <a:cubicBezTo>
                        <a:pt x="207149" y="184891"/>
                        <a:pt x="199502" y="173801"/>
                        <a:pt x="193984" y="161503"/>
                      </a:cubicBezTo>
                      <a:cubicBezTo>
                        <a:pt x="191618" y="156247"/>
                        <a:pt x="191592" y="150360"/>
                        <a:pt x="193879" y="144973"/>
                      </a:cubicBezTo>
                      <a:cubicBezTo>
                        <a:pt x="196217" y="139428"/>
                        <a:pt x="200816" y="135066"/>
                        <a:pt x="206466" y="132990"/>
                      </a:cubicBezTo>
                      <a:cubicBezTo>
                        <a:pt x="218607" y="128549"/>
                        <a:pt x="231379" y="126315"/>
                        <a:pt x="244387" y="126315"/>
                      </a:cubicBezTo>
                      <a:cubicBezTo>
                        <a:pt x="246962" y="126315"/>
                        <a:pt x="249590" y="126420"/>
                        <a:pt x="252402" y="126657"/>
                      </a:cubicBezTo>
                      <a:cubicBezTo>
                        <a:pt x="252612" y="123635"/>
                        <a:pt x="252717" y="120770"/>
                        <a:pt x="252717" y="117958"/>
                      </a:cubicBezTo>
                      <a:cubicBezTo>
                        <a:pt x="252717" y="112860"/>
                        <a:pt x="252376" y="107578"/>
                        <a:pt x="251640" y="101902"/>
                      </a:cubicBezTo>
                      <a:cubicBezTo>
                        <a:pt x="249091" y="102086"/>
                        <a:pt x="246699" y="102191"/>
                        <a:pt x="244387" y="102191"/>
                      </a:cubicBezTo>
                      <a:cubicBezTo>
                        <a:pt x="232193" y="102191"/>
                        <a:pt x="220184" y="100194"/>
                        <a:pt x="208700" y="96252"/>
                      </a:cubicBezTo>
                      <a:cubicBezTo>
                        <a:pt x="202735" y="94202"/>
                        <a:pt x="197978" y="89708"/>
                        <a:pt x="195613" y="83901"/>
                      </a:cubicBezTo>
                      <a:cubicBezTo>
                        <a:pt x="193274" y="78119"/>
                        <a:pt x="193537" y="71602"/>
                        <a:pt x="196349" y="66031"/>
                      </a:cubicBezTo>
                      <a:cubicBezTo>
                        <a:pt x="201604" y="55598"/>
                        <a:pt x="208463" y="46138"/>
                        <a:pt x="216715" y="37886"/>
                      </a:cubicBezTo>
                      <a:cubicBezTo>
                        <a:pt x="218528" y="36073"/>
                        <a:pt x="220473" y="34286"/>
                        <a:pt x="222628" y="32473"/>
                      </a:cubicBezTo>
                      <a:cubicBezTo>
                        <a:pt x="220657" y="30186"/>
                        <a:pt x="218686" y="28084"/>
                        <a:pt x="216715" y="26113"/>
                      </a:cubicBezTo>
                      <a:cubicBezTo>
                        <a:pt x="213115" y="22513"/>
                        <a:pt x="209120" y="19018"/>
                        <a:pt x="204600" y="15523"/>
                      </a:cubicBezTo>
                      <a:cubicBezTo>
                        <a:pt x="202945" y="17441"/>
                        <a:pt x="201315" y="19202"/>
                        <a:pt x="199660" y="20857"/>
                      </a:cubicBezTo>
                      <a:cubicBezTo>
                        <a:pt x="191119" y="29398"/>
                        <a:pt x="181291" y="36441"/>
                        <a:pt x="170438" y="41776"/>
                      </a:cubicBezTo>
                      <a:cubicBezTo>
                        <a:pt x="164919" y="44482"/>
                        <a:pt x="158454" y="44745"/>
                        <a:pt x="152778" y="42485"/>
                      </a:cubicBezTo>
                      <a:cubicBezTo>
                        <a:pt x="147154" y="40251"/>
                        <a:pt x="142713" y="35705"/>
                        <a:pt x="140585" y="30029"/>
                      </a:cubicBezTo>
                      <a:cubicBezTo>
                        <a:pt x="139323" y="26639"/>
                        <a:pt x="141058" y="22881"/>
                        <a:pt x="144421" y="21620"/>
                      </a:cubicBezTo>
                      <a:cubicBezTo>
                        <a:pt x="147811" y="20332"/>
                        <a:pt x="151569" y="22066"/>
                        <a:pt x="152831" y="25456"/>
                      </a:cubicBezTo>
                      <a:cubicBezTo>
                        <a:pt x="153672" y="27716"/>
                        <a:pt x="155353" y="29451"/>
                        <a:pt x="157587" y="30318"/>
                      </a:cubicBezTo>
                      <a:cubicBezTo>
                        <a:pt x="159900" y="31238"/>
                        <a:pt x="162396" y="31133"/>
                        <a:pt x="164656" y="30029"/>
                      </a:cubicBezTo>
                      <a:cubicBezTo>
                        <a:pt x="174196" y="25325"/>
                        <a:pt x="182868" y="19123"/>
                        <a:pt x="190383" y="11607"/>
                      </a:cubicBezTo>
                      <a:cubicBezTo>
                        <a:pt x="192959" y="9032"/>
                        <a:pt x="195482" y="6141"/>
                        <a:pt x="198293" y="2515"/>
                      </a:cubicBezTo>
                      <a:cubicBezTo>
                        <a:pt x="200448" y="-245"/>
                        <a:pt x="204416" y="-823"/>
                        <a:pt x="207254" y="1227"/>
                      </a:cubicBezTo>
                      <a:cubicBezTo>
                        <a:pt x="214455" y="6378"/>
                        <a:pt x="220578" y="11502"/>
                        <a:pt x="225939" y="16863"/>
                      </a:cubicBezTo>
                      <a:cubicBezTo>
                        <a:pt x="229644" y="20568"/>
                        <a:pt x="233271" y="24642"/>
                        <a:pt x="237002" y="29346"/>
                      </a:cubicBezTo>
                      <a:cubicBezTo>
                        <a:pt x="238106" y="30712"/>
                        <a:pt x="238605" y="32473"/>
                        <a:pt x="238395" y="34233"/>
                      </a:cubicBezTo>
                      <a:cubicBezTo>
                        <a:pt x="238185" y="35994"/>
                        <a:pt x="237265" y="37571"/>
                        <a:pt x="235872" y="38648"/>
                      </a:cubicBezTo>
                      <a:cubicBezTo>
                        <a:pt x="231878" y="41697"/>
                        <a:pt x="228724" y="44403"/>
                        <a:pt x="225939" y="47189"/>
                      </a:cubicBezTo>
                      <a:cubicBezTo>
                        <a:pt x="218660" y="54468"/>
                        <a:pt x="212642" y="62799"/>
                        <a:pt x="207990" y="71996"/>
                      </a:cubicBezTo>
                      <a:cubicBezTo>
                        <a:pt x="206860" y="74230"/>
                        <a:pt x="206755" y="76727"/>
                        <a:pt x="207701" y="79039"/>
                      </a:cubicBezTo>
                      <a:cubicBezTo>
                        <a:pt x="208647" y="81378"/>
                        <a:pt x="210487" y="83112"/>
                        <a:pt x="212905" y="83927"/>
                      </a:cubicBezTo>
                      <a:cubicBezTo>
                        <a:pt x="223022" y="87396"/>
                        <a:pt x="233612" y="89157"/>
                        <a:pt x="244360" y="89157"/>
                      </a:cubicBezTo>
                      <a:cubicBezTo>
                        <a:pt x="248040" y="89157"/>
                        <a:pt x="251850" y="88894"/>
                        <a:pt x="256370" y="88342"/>
                      </a:cubicBezTo>
                      <a:cubicBezTo>
                        <a:pt x="259865" y="87922"/>
                        <a:pt x="263045" y="90313"/>
                        <a:pt x="263623" y="93755"/>
                      </a:cubicBezTo>
                      <a:cubicBezTo>
                        <a:pt x="265068" y="102506"/>
                        <a:pt x="265778" y="110443"/>
                        <a:pt x="265778" y="118011"/>
                      </a:cubicBezTo>
                      <a:cubicBezTo>
                        <a:pt x="265778" y="123241"/>
                        <a:pt x="265463" y="128707"/>
                        <a:pt x="264779" y="134672"/>
                      </a:cubicBezTo>
                      <a:cubicBezTo>
                        <a:pt x="264595" y="136406"/>
                        <a:pt x="263702" y="138009"/>
                        <a:pt x="262309" y="139113"/>
                      </a:cubicBezTo>
                      <a:cubicBezTo>
                        <a:pt x="260916" y="140190"/>
                        <a:pt x="259156" y="140663"/>
                        <a:pt x="257421" y="140427"/>
                      </a:cubicBezTo>
                      <a:cubicBezTo>
                        <a:pt x="252454" y="139744"/>
                        <a:pt x="248302" y="139455"/>
                        <a:pt x="244360" y="139455"/>
                      </a:cubicBezTo>
                      <a:cubicBezTo>
                        <a:pt x="232877" y="139455"/>
                        <a:pt x="221629" y="141426"/>
                        <a:pt x="210907" y="145341"/>
                      </a:cubicBezTo>
                      <a:cubicBezTo>
                        <a:pt x="208647" y="146156"/>
                        <a:pt x="206808" y="147917"/>
                        <a:pt x="205862" y="150124"/>
                      </a:cubicBezTo>
                      <a:cubicBezTo>
                        <a:pt x="205021" y="152147"/>
                        <a:pt x="205021" y="154302"/>
                        <a:pt x="205862" y="156221"/>
                      </a:cubicBezTo>
                      <a:cubicBezTo>
                        <a:pt x="210697" y="167048"/>
                        <a:pt x="217451" y="176850"/>
                        <a:pt x="225913" y="185312"/>
                      </a:cubicBezTo>
                      <a:cubicBezTo>
                        <a:pt x="230301" y="189700"/>
                        <a:pt x="235215" y="193721"/>
                        <a:pt x="240550" y="197321"/>
                      </a:cubicBezTo>
                      <a:cubicBezTo>
                        <a:pt x="242022" y="198293"/>
                        <a:pt x="243020" y="199844"/>
                        <a:pt x="243336" y="201552"/>
                      </a:cubicBezTo>
                      <a:cubicBezTo>
                        <a:pt x="243651" y="203286"/>
                        <a:pt x="243257" y="205073"/>
                        <a:pt x="242258" y="206519"/>
                      </a:cubicBezTo>
                      <a:cubicBezTo>
                        <a:pt x="236976" y="214035"/>
                        <a:pt x="231642" y="220447"/>
                        <a:pt x="225913" y="226149"/>
                      </a:cubicBezTo>
                      <a:cubicBezTo>
                        <a:pt x="220210" y="231852"/>
                        <a:pt x="213772" y="237213"/>
                        <a:pt x="206282" y="242468"/>
                      </a:cubicBezTo>
                      <a:cubicBezTo>
                        <a:pt x="204837" y="243467"/>
                        <a:pt x="203050" y="243861"/>
                        <a:pt x="201315" y="243546"/>
                      </a:cubicBezTo>
                      <a:cubicBezTo>
                        <a:pt x="199581" y="243231"/>
                        <a:pt x="198057" y="242232"/>
                        <a:pt x="197085" y="240760"/>
                      </a:cubicBezTo>
                      <a:cubicBezTo>
                        <a:pt x="193511" y="235426"/>
                        <a:pt x="189464" y="230511"/>
                        <a:pt x="185075" y="226123"/>
                      </a:cubicBezTo>
                      <a:cubicBezTo>
                        <a:pt x="178111" y="219159"/>
                        <a:pt x="170122" y="213299"/>
                        <a:pt x="161398" y="208752"/>
                      </a:cubicBezTo>
                      <a:cubicBezTo>
                        <a:pt x="159111" y="207570"/>
                        <a:pt x="156457" y="207491"/>
                        <a:pt x="154092" y="208568"/>
                      </a:cubicBezTo>
                      <a:cubicBezTo>
                        <a:pt x="151727" y="209646"/>
                        <a:pt x="150019" y="211696"/>
                        <a:pt x="149414" y="214218"/>
                      </a:cubicBezTo>
                      <a:cubicBezTo>
                        <a:pt x="147627" y="221682"/>
                        <a:pt x="146708" y="229381"/>
                        <a:pt x="146708" y="237108"/>
                      </a:cubicBezTo>
                      <a:cubicBezTo>
                        <a:pt x="146708" y="243309"/>
                        <a:pt x="147338" y="249643"/>
                        <a:pt x="148573" y="255950"/>
                      </a:cubicBezTo>
                      <a:cubicBezTo>
                        <a:pt x="148915" y="257684"/>
                        <a:pt x="148547" y="259471"/>
                        <a:pt x="147549" y="260916"/>
                      </a:cubicBezTo>
                      <a:cubicBezTo>
                        <a:pt x="146550" y="262362"/>
                        <a:pt x="145000" y="263360"/>
                        <a:pt x="143265" y="263649"/>
                      </a:cubicBezTo>
                      <a:cubicBezTo>
                        <a:pt x="134383" y="265147"/>
                        <a:pt x="126052" y="265909"/>
                        <a:pt x="117985" y="265909"/>
                      </a:cubicBezTo>
                      <a:close/>
                    </a:path>
                  </a:pathLst>
                </a:custGeom>
                <a:grpFill/>
                <a:ln w="262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nvGrpSpPr>
              <p:cNvPr id="33" name="Grafik 16">
                <a:extLst>
                  <a:ext uri="{FF2B5EF4-FFF2-40B4-BE49-F238E27FC236}">
                    <a16:creationId xmlns:a16="http://schemas.microsoft.com/office/drawing/2014/main" id="{8747C38F-5606-522E-474B-F4C77E982CB8}"/>
                  </a:ext>
                </a:extLst>
              </p:cNvPr>
              <p:cNvGrpSpPr/>
              <p:nvPr/>
            </p:nvGrpSpPr>
            <p:grpSpPr>
              <a:xfrm>
                <a:off x="8099175" y="4167459"/>
                <a:ext cx="201999" cy="267152"/>
                <a:chOff x="6133885" y="1821493"/>
                <a:chExt cx="201059" cy="265909"/>
              </a:xfrm>
              <a:grpFill/>
            </p:grpSpPr>
            <p:sp>
              <p:nvSpPr>
                <p:cNvPr id="37" name="Freihandform: Form 820">
                  <a:extLst>
                    <a:ext uri="{FF2B5EF4-FFF2-40B4-BE49-F238E27FC236}">
                      <a16:creationId xmlns:a16="http://schemas.microsoft.com/office/drawing/2014/main" id="{71D242CF-809F-C070-929F-76BB51F19C43}"/>
                    </a:ext>
                  </a:extLst>
                </p:cNvPr>
                <p:cNvSpPr/>
                <p:nvPr/>
              </p:nvSpPr>
              <p:spPr>
                <a:xfrm>
                  <a:off x="6236005" y="1904730"/>
                  <a:ext cx="91635" cy="80552"/>
                </a:xfrm>
                <a:custGeom>
                  <a:avLst/>
                  <a:gdLst>
                    <a:gd name="connsiteX0" fmla="*/ 45831 w 91635"/>
                    <a:gd name="connsiteY0" fmla="*/ 80553 h 80552"/>
                    <a:gd name="connsiteX1" fmla="*/ 0 w 91635"/>
                    <a:gd name="connsiteY1" fmla="*/ 34722 h 80552"/>
                    <a:gd name="connsiteX2" fmla="*/ 13902 w 91635"/>
                    <a:gd name="connsiteY2" fmla="*/ 1847 h 80552"/>
                    <a:gd name="connsiteX3" fmla="*/ 23152 w 91635"/>
                    <a:gd name="connsiteY3" fmla="*/ 1978 h 80552"/>
                    <a:gd name="connsiteX4" fmla="*/ 23020 w 91635"/>
                    <a:gd name="connsiteY4" fmla="*/ 11229 h 80552"/>
                    <a:gd name="connsiteX5" fmla="*/ 13087 w 91635"/>
                    <a:gd name="connsiteY5" fmla="*/ 34696 h 80552"/>
                    <a:gd name="connsiteX6" fmla="*/ 45804 w 91635"/>
                    <a:gd name="connsiteY6" fmla="*/ 67413 h 80552"/>
                    <a:gd name="connsiteX7" fmla="*/ 78548 w 91635"/>
                    <a:gd name="connsiteY7" fmla="*/ 34696 h 80552"/>
                    <a:gd name="connsiteX8" fmla="*/ 75684 w 91635"/>
                    <a:gd name="connsiteY8" fmla="*/ 21267 h 80552"/>
                    <a:gd name="connsiteX9" fmla="*/ 78968 w 91635"/>
                    <a:gd name="connsiteY9" fmla="*/ 12621 h 80552"/>
                    <a:gd name="connsiteX10" fmla="*/ 87614 w 91635"/>
                    <a:gd name="connsiteY10" fmla="*/ 15906 h 80552"/>
                    <a:gd name="connsiteX11" fmla="*/ 91635 w 91635"/>
                    <a:gd name="connsiteY11" fmla="*/ 34722 h 80552"/>
                    <a:gd name="connsiteX12" fmla="*/ 45831 w 91635"/>
                    <a:gd name="connsiteY12" fmla="*/ 80553 h 8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35" h="80552">
                      <a:moveTo>
                        <a:pt x="45831" y="80553"/>
                      </a:moveTo>
                      <a:cubicBezTo>
                        <a:pt x="20577" y="80553"/>
                        <a:pt x="0" y="60002"/>
                        <a:pt x="0" y="34722"/>
                      </a:cubicBezTo>
                      <a:cubicBezTo>
                        <a:pt x="0" y="22239"/>
                        <a:pt x="4940" y="10572"/>
                        <a:pt x="13902" y="1847"/>
                      </a:cubicBezTo>
                      <a:cubicBezTo>
                        <a:pt x="16503" y="-676"/>
                        <a:pt x="20629" y="-597"/>
                        <a:pt x="23152" y="1978"/>
                      </a:cubicBezTo>
                      <a:cubicBezTo>
                        <a:pt x="25675" y="4580"/>
                        <a:pt x="25622" y="8706"/>
                        <a:pt x="23020" y="11229"/>
                      </a:cubicBezTo>
                      <a:cubicBezTo>
                        <a:pt x="16635" y="17457"/>
                        <a:pt x="13087" y="25787"/>
                        <a:pt x="13087" y="34696"/>
                      </a:cubicBezTo>
                      <a:cubicBezTo>
                        <a:pt x="13087" y="52749"/>
                        <a:pt x="27777" y="67413"/>
                        <a:pt x="45804" y="67413"/>
                      </a:cubicBezTo>
                      <a:cubicBezTo>
                        <a:pt x="63858" y="67413"/>
                        <a:pt x="78548" y="52723"/>
                        <a:pt x="78548" y="34696"/>
                      </a:cubicBezTo>
                      <a:cubicBezTo>
                        <a:pt x="78548" y="30018"/>
                        <a:pt x="77576" y="25498"/>
                        <a:pt x="75684" y="21267"/>
                      </a:cubicBezTo>
                      <a:cubicBezTo>
                        <a:pt x="74186" y="17982"/>
                        <a:pt x="75657" y="14093"/>
                        <a:pt x="78968" y="12621"/>
                      </a:cubicBezTo>
                      <a:cubicBezTo>
                        <a:pt x="82253" y="11150"/>
                        <a:pt x="86143" y="12595"/>
                        <a:pt x="87614" y="15906"/>
                      </a:cubicBezTo>
                      <a:cubicBezTo>
                        <a:pt x="90295" y="21845"/>
                        <a:pt x="91635" y="28178"/>
                        <a:pt x="91635" y="34722"/>
                      </a:cubicBezTo>
                      <a:cubicBezTo>
                        <a:pt x="91661" y="60002"/>
                        <a:pt x="71111" y="80553"/>
                        <a:pt x="45831" y="80553"/>
                      </a:cubicBezTo>
                      <a:close/>
                    </a:path>
                  </a:pathLst>
                </a:custGeom>
                <a:grpFill/>
                <a:ln w="262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38" name="Freihandform: Form 821">
                  <a:extLst>
                    <a:ext uri="{FF2B5EF4-FFF2-40B4-BE49-F238E27FC236}">
                      <a16:creationId xmlns:a16="http://schemas.microsoft.com/office/drawing/2014/main" id="{2EE0CBB4-849F-2D57-4B93-0D85D823B1F3}"/>
                    </a:ext>
                  </a:extLst>
                </p:cNvPr>
                <p:cNvSpPr/>
                <p:nvPr/>
              </p:nvSpPr>
              <p:spPr>
                <a:xfrm>
                  <a:off x="6133885" y="1821493"/>
                  <a:ext cx="201059" cy="265909"/>
                </a:xfrm>
                <a:custGeom>
                  <a:avLst/>
                  <a:gdLst>
                    <a:gd name="connsiteX0" fmla="*/ 147951 w 201059"/>
                    <a:gd name="connsiteY0" fmla="*/ 265909 h 265909"/>
                    <a:gd name="connsiteX1" fmla="*/ 122539 w 201059"/>
                    <a:gd name="connsiteY1" fmla="*/ 263570 h 265909"/>
                    <a:gd name="connsiteX2" fmla="*/ 118256 w 201059"/>
                    <a:gd name="connsiteY2" fmla="*/ 260837 h 265909"/>
                    <a:gd name="connsiteX3" fmla="*/ 117231 w 201059"/>
                    <a:gd name="connsiteY3" fmla="*/ 255871 h 265909"/>
                    <a:gd name="connsiteX4" fmla="*/ 119097 w 201059"/>
                    <a:gd name="connsiteY4" fmla="*/ 237029 h 265909"/>
                    <a:gd name="connsiteX5" fmla="*/ 115943 w 201059"/>
                    <a:gd name="connsiteY5" fmla="*/ 212510 h 265909"/>
                    <a:gd name="connsiteX6" fmla="*/ 111318 w 201059"/>
                    <a:gd name="connsiteY6" fmla="*/ 206965 h 265909"/>
                    <a:gd name="connsiteX7" fmla="*/ 103986 w 201059"/>
                    <a:gd name="connsiteY7" fmla="*/ 207018 h 265909"/>
                    <a:gd name="connsiteX8" fmla="*/ 77129 w 201059"/>
                    <a:gd name="connsiteY8" fmla="*/ 226044 h 265909"/>
                    <a:gd name="connsiteX9" fmla="*/ 68588 w 201059"/>
                    <a:gd name="connsiteY9" fmla="*/ 235977 h 265909"/>
                    <a:gd name="connsiteX10" fmla="*/ 64173 w 201059"/>
                    <a:gd name="connsiteY10" fmla="*/ 238500 h 265909"/>
                    <a:gd name="connsiteX11" fmla="*/ 59285 w 201059"/>
                    <a:gd name="connsiteY11" fmla="*/ 237108 h 265909"/>
                    <a:gd name="connsiteX12" fmla="*/ 46803 w 201059"/>
                    <a:gd name="connsiteY12" fmla="*/ 226044 h 265909"/>
                    <a:gd name="connsiteX13" fmla="*/ 31167 w 201059"/>
                    <a:gd name="connsiteY13" fmla="*/ 207360 h 265909"/>
                    <a:gd name="connsiteX14" fmla="*/ 32455 w 201059"/>
                    <a:gd name="connsiteY14" fmla="*/ 198399 h 265909"/>
                    <a:gd name="connsiteX15" fmla="*/ 41547 w 201059"/>
                    <a:gd name="connsiteY15" fmla="*/ 190489 h 265909"/>
                    <a:gd name="connsiteX16" fmla="*/ 63306 w 201059"/>
                    <a:gd name="connsiteY16" fmla="*/ 157114 h 265909"/>
                    <a:gd name="connsiteX17" fmla="*/ 59023 w 201059"/>
                    <a:gd name="connsiteY17" fmla="*/ 146997 h 265909"/>
                    <a:gd name="connsiteX18" fmla="*/ 21417 w 201059"/>
                    <a:gd name="connsiteY18" fmla="*/ 139402 h 265909"/>
                    <a:gd name="connsiteX19" fmla="*/ 8357 w 201059"/>
                    <a:gd name="connsiteY19" fmla="*/ 140374 h 265909"/>
                    <a:gd name="connsiteX20" fmla="*/ 3469 w 201059"/>
                    <a:gd name="connsiteY20" fmla="*/ 139060 h 265909"/>
                    <a:gd name="connsiteX21" fmla="*/ 999 w 201059"/>
                    <a:gd name="connsiteY21" fmla="*/ 134619 h 265909"/>
                    <a:gd name="connsiteX22" fmla="*/ 0 w 201059"/>
                    <a:gd name="connsiteY22" fmla="*/ 117958 h 265909"/>
                    <a:gd name="connsiteX23" fmla="*/ 2155 w 201059"/>
                    <a:gd name="connsiteY23" fmla="*/ 93703 h 265909"/>
                    <a:gd name="connsiteX24" fmla="*/ 9408 w 201059"/>
                    <a:gd name="connsiteY24" fmla="*/ 88289 h 265909"/>
                    <a:gd name="connsiteX25" fmla="*/ 21417 w 201059"/>
                    <a:gd name="connsiteY25" fmla="*/ 89104 h 265909"/>
                    <a:gd name="connsiteX26" fmla="*/ 51954 w 201059"/>
                    <a:gd name="connsiteY26" fmla="*/ 84190 h 265909"/>
                    <a:gd name="connsiteX27" fmla="*/ 57209 w 201059"/>
                    <a:gd name="connsiteY27" fmla="*/ 79144 h 265909"/>
                    <a:gd name="connsiteX28" fmla="*/ 56579 w 201059"/>
                    <a:gd name="connsiteY28" fmla="*/ 71865 h 265909"/>
                    <a:gd name="connsiteX29" fmla="*/ 41547 w 201059"/>
                    <a:gd name="connsiteY29" fmla="*/ 52419 h 265909"/>
                    <a:gd name="connsiteX30" fmla="*/ 32455 w 201059"/>
                    <a:gd name="connsiteY30" fmla="*/ 44509 h 265909"/>
                    <a:gd name="connsiteX31" fmla="*/ 31167 w 201059"/>
                    <a:gd name="connsiteY31" fmla="*/ 35547 h 265909"/>
                    <a:gd name="connsiteX32" fmla="*/ 46803 w 201059"/>
                    <a:gd name="connsiteY32" fmla="*/ 16863 h 265909"/>
                    <a:gd name="connsiteX33" fmla="*/ 65487 w 201059"/>
                    <a:gd name="connsiteY33" fmla="*/ 1227 h 265909"/>
                    <a:gd name="connsiteX34" fmla="*/ 74448 w 201059"/>
                    <a:gd name="connsiteY34" fmla="*/ 2515 h 265909"/>
                    <a:gd name="connsiteX35" fmla="*/ 82358 w 201059"/>
                    <a:gd name="connsiteY35" fmla="*/ 11581 h 265909"/>
                    <a:gd name="connsiteX36" fmla="*/ 101805 w 201059"/>
                    <a:gd name="connsiteY36" fmla="*/ 26613 h 265909"/>
                    <a:gd name="connsiteX37" fmla="*/ 109084 w 201059"/>
                    <a:gd name="connsiteY37" fmla="*/ 27243 h 265909"/>
                    <a:gd name="connsiteX38" fmla="*/ 114130 w 201059"/>
                    <a:gd name="connsiteY38" fmla="*/ 21987 h 265909"/>
                    <a:gd name="connsiteX39" fmla="*/ 122408 w 201059"/>
                    <a:gd name="connsiteY39" fmla="*/ 17835 h 265909"/>
                    <a:gd name="connsiteX40" fmla="*/ 126560 w 201059"/>
                    <a:gd name="connsiteY40" fmla="*/ 26113 h 265909"/>
                    <a:gd name="connsiteX41" fmla="*/ 113683 w 201059"/>
                    <a:gd name="connsiteY41" fmla="*/ 39489 h 265909"/>
                    <a:gd name="connsiteX42" fmla="*/ 95156 w 201059"/>
                    <a:gd name="connsiteY42" fmla="*/ 37886 h 265909"/>
                    <a:gd name="connsiteX43" fmla="*/ 73108 w 201059"/>
                    <a:gd name="connsiteY43" fmla="*/ 20831 h 265909"/>
                    <a:gd name="connsiteX44" fmla="*/ 68168 w 201059"/>
                    <a:gd name="connsiteY44" fmla="*/ 15497 h 265909"/>
                    <a:gd name="connsiteX45" fmla="*/ 56053 w 201059"/>
                    <a:gd name="connsiteY45" fmla="*/ 26087 h 265909"/>
                    <a:gd name="connsiteX46" fmla="*/ 45463 w 201059"/>
                    <a:gd name="connsiteY46" fmla="*/ 38202 h 265909"/>
                    <a:gd name="connsiteX47" fmla="*/ 50797 w 201059"/>
                    <a:gd name="connsiteY47" fmla="*/ 43142 h 265909"/>
                    <a:gd name="connsiteX48" fmla="*/ 67852 w 201059"/>
                    <a:gd name="connsiteY48" fmla="*/ 65190 h 265909"/>
                    <a:gd name="connsiteX49" fmla="*/ 69455 w 201059"/>
                    <a:gd name="connsiteY49" fmla="*/ 83717 h 265909"/>
                    <a:gd name="connsiteX50" fmla="*/ 56079 w 201059"/>
                    <a:gd name="connsiteY50" fmla="*/ 96594 h 265909"/>
                    <a:gd name="connsiteX51" fmla="*/ 21417 w 201059"/>
                    <a:gd name="connsiteY51" fmla="*/ 102165 h 265909"/>
                    <a:gd name="connsiteX52" fmla="*/ 14164 w 201059"/>
                    <a:gd name="connsiteY52" fmla="*/ 101876 h 265909"/>
                    <a:gd name="connsiteX53" fmla="*/ 13087 w 201059"/>
                    <a:gd name="connsiteY53" fmla="*/ 117932 h 265909"/>
                    <a:gd name="connsiteX54" fmla="*/ 13402 w 201059"/>
                    <a:gd name="connsiteY54" fmla="*/ 126631 h 265909"/>
                    <a:gd name="connsiteX55" fmla="*/ 21417 w 201059"/>
                    <a:gd name="connsiteY55" fmla="*/ 126289 h 265909"/>
                    <a:gd name="connsiteX56" fmla="*/ 64121 w 201059"/>
                    <a:gd name="connsiteY56" fmla="*/ 134908 h 265909"/>
                    <a:gd name="connsiteX57" fmla="*/ 75526 w 201059"/>
                    <a:gd name="connsiteY57" fmla="*/ 161844 h 265909"/>
                    <a:gd name="connsiteX58" fmla="*/ 50824 w 201059"/>
                    <a:gd name="connsiteY58" fmla="*/ 199712 h 265909"/>
                    <a:gd name="connsiteX59" fmla="*/ 45489 w 201059"/>
                    <a:gd name="connsiteY59" fmla="*/ 204653 h 265909"/>
                    <a:gd name="connsiteX60" fmla="*/ 56079 w 201059"/>
                    <a:gd name="connsiteY60" fmla="*/ 216768 h 265909"/>
                    <a:gd name="connsiteX61" fmla="*/ 62439 w 201059"/>
                    <a:gd name="connsiteY61" fmla="*/ 222680 h 265909"/>
                    <a:gd name="connsiteX62" fmla="*/ 67852 w 201059"/>
                    <a:gd name="connsiteY62" fmla="*/ 216768 h 265909"/>
                    <a:gd name="connsiteX63" fmla="*/ 98310 w 201059"/>
                    <a:gd name="connsiteY63" fmla="*/ 195192 h 265909"/>
                    <a:gd name="connsiteX64" fmla="*/ 116810 w 201059"/>
                    <a:gd name="connsiteY64" fmla="*/ 195061 h 265909"/>
                    <a:gd name="connsiteX65" fmla="*/ 128583 w 201059"/>
                    <a:gd name="connsiteY65" fmla="*/ 209173 h 265909"/>
                    <a:gd name="connsiteX66" fmla="*/ 132157 w 201059"/>
                    <a:gd name="connsiteY66" fmla="*/ 237002 h 265909"/>
                    <a:gd name="connsiteX67" fmla="*/ 131159 w 201059"/>
                    <a:gd name="connsiteY67" fmla="*/ 251640 h 265909"/>
                    <a:gd name="connsiteX68" fmla="*/ 164691 w 201059"/>
                    <a:gd name="connsiteY68" fmla="*/ 251640 h 265909"/>
                    <a:gd name="connsiteX69" fmla="*/ 163692 w 201059"/>
                    <a:gd name="connsiteY69" fmla="*/ 237002 h 265909"/>
                    <a:gd name="connsiteX70" fmla="*/ 166767 w 201059"/>
                    <a:gd name="connsiteY70" fmla="*/ 211065 h 265909"/>
                    <a:gd name="connsiteX71" fmla="*/ 178750 w 201059"/>
                    <a:gd name="connsiteY71" fmla="*/ 196585 h 265909"/>
                    <a:gd name="connsiteX72" fmla="*/ 197539 w 201059"/>
                    <a:gd name="connsiteY72" fmla="*/ 197058 h 265909"/>
                    <a:gd name="connsiteX73" fmla="*/ 200325 w 201059"/>
                    <a:gd name="connsiteY73" fmla="*/ 205888 h 265909"/>
                    <a:gd name="connsiteX74" fmla="*/ 191495 w 201059"/>
                    <a:gd name="connsiteY74" fmla="*/ 208674 h 265909"/>
                    <a:gd name="connsiteX75" fmla="*/ 184190 w 201059"/>
                    <a:gd name="connsiteY75" fmla="*/ 208490 h 265909"/>
                    <a:gd name="connsiteX76" fmla="*/ 179512 w 201059"/>
                    <a:gd name="connsiteY76" fmla="*/ 214140 h 265909"/>
                    <a:gd name="connsiteX77" fmla="*/ 176805 w 201059"/>
                    <a:gd name="connsiteY77" fmla="*/ 237029 h 265909"/>
                    <a:gd name="connsiteX78" fmla="*/ 178671 w 201059"/>
                    <a:gd name="connsiteY78" fmla="*/ 255871 h 265909"/>
                    <a:gd name="connsiteX79" fmla="*/ 177646 w 201059"/>
                    <a:gd name="connsiteY79" fmla="*/ 260837 h 265909"/>
                    <a:gd name="connsiteX80" fmla="*/ 173363 w 201059"/>
                    <a:gd name="connsiteY80" fmla="*/ 263570 h 265909"/>
                    <a:gd name="connsiteX81" fmla="*/ 147951 w 201059"/>
                    <a:gd name="connsiteY81" fmla="*/ 265909 h 26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201059" h="265909">
                      <a:moveTo>
                        <a:pt x="147951" y="265909"/>
                      </a:moveTo>
                      <a:cubicBezTo>
                        <a:pt x="139883" y="265909"/>
                        <a:pt x="131553" y="265147"/>
                        <a:pt x="122539" y="263570"/>
                      </a:cubicBezTo>
                      <a:cubicBezTo>
                        <a:pt x="120805" y="263281"/>
                        <a:pt x="119254" y="262283"/>
                        <a:pt x="118256" y="260837"/>
                      </a:cubicBezTo>
                      <a:cubicBezTo>
                        <a:pt x="117257" y="259392"/>
                        <a:pt x="116889" y="257605"/>
                        <a:pt x="117231" y="255871"/>
                      </a:cubicBezTo>
                      <a:cubicBezTo>
                        <a:pt x="118466" y="249564"/>
                        <a:pt x="119097" y="243231"/>
                        <a:pt x="119097" y="237029"/>
                      </a:cubicBezTo>
                      <a:cubicBezTo>
                        <a:pt x="119097" y="228751"/>
                        <a:pt x="118045" y="220499"/>
                        <a:pt x="115943" y="212510"/>
                      </a:cubicBezTo>
                      <a:cubicBezTo>
                        <a:pt x="115286" y="210014"/>
                        <a:pt x="113657" y="208043"/>
                        <a:pt x="111318" y="206965"/>
                      </a:cubicBezTo>
                      <a:cubicBezTo>
                        <a:pt x="109005" y="205888"/>
                        <a:pt x="106325" y="205914"/>
                        <a:pt x="103986" y="207018"/>
                      </a:cubicBezTo>
                      <a:cubicBezTo>
                        <a:pt x="94026" y="211775"/>
                        <a:pt x="85013" y="218187"/>
                        <a:pt x="77129" y="226044"/>
                      </a:cubicBezTo>
                      <a:cubicBezTo>
                        <a:pt x="74370" y="228803"/>
                        <a:pt x="71637" y="231957"/>
                        <a:pt x="68588" y="235977"/>
                      </a:cubicBezTo>
                      <a:cubicBezTo>
                        <a:pt x="67511" y="237370"/>
                        <a:pt x="65934" y="238290"/>
                        <a:pt x="64173" y="238500"/>
                      </a:cubicBezTo>
                      <a:cubicBezTo>
                        <a:pt x="62413" y="238684"/>
                        <a:pt x="60652" y="238211"/>
                        <a:pt x="59285" y="237108"/>
                      </a:cubicBezTo>
                      <a:cubicBezTo>
                        <a:pt x="54581" y="233350"/>
                        <a:pt x="50508" y="229723"/>
                        <a:pt x="46803" y="226044"/>
                      </a:cubicBezTo>
                      <a:cubicBezTo>
                        <a:pt x="41442" y="220683"/>
                        <a:pt x="36318" y="214586"/>
                        <a:pt x="31167" y="207360"/>
                      </a:cubicBezTo>
                      <a:cubicBezTo>
                        <a:pt x="29117" y="204522"/>
                        <a:pt x="29695" y="200553"/>
                        <a:pt x="32455" y="198399"/>
                      </a:cubicBezTo>
                      <a:cubicBezTo>
                        <a:pt x="36081" y="195587"/>
                        <a:pt x="38972" y="193064"/>
                        <a:pt x="41547" y="190489"/>
                      </a:cubicBezTo>
                      <a:cubicBezTo>
                        <a:pt x="51086" y="180949"/>
                        <a:pt x="58418" y="169728"/>
                        <a:pt x="63306" y="157114"/>
                      </a:cubicBezTo>
                      <a:cubicBezTo>
                        <a:pt x="64830" y="153225"/>
                        <a:pt x="62859" y="148600"/>
                        <a:pt x="59023" y="146997"/>
                      </a:cubicBezTo>
                      <a:cubicBezTo>
                        <a:pt x="47066" y="141951"/>
                        <a:pt x="34399" y="139402"/>
                        <a:pt x="21417" y="139402"/>
                      </a:cubicBezTo>
                      <a:cubicBezTo>
                        <a:pt x="17476" y="139402"/>
                        <a:pt x="13323" y="139717"/>
                        <a:pt x="8357" y="140374"/>
                      </a:cubicBezTo>
                      <a:cubicBezTo>
                        <a:pt x="6622" y="140611"/>
                        <a:pt x="4835" y="140138"/>
                        <a:pt x="3469" y="139060"/>
                      </a:cubicBezTo>
                      <a:cubicBezTo>
                        <a:pt x="2076" y="137983"/>
                        <a:pt x="1183" y="136380"/>
                        <a:pt x="999" y="134619"/>
                      </a:cubicBezTo>
                      <a:cubicBezTo>
                        <a:pt x="315" y="128654"/>
                        <a:pt x="0" y="123188"/>
                        <a:pt x="0" y="117958"/>
                      </a:cubicBezTo>
                      <a:cubicBezTo>
                        <a:pt x="0" y="110364"/>
                        <a:pt x="710" y="102428"/>
                        <a:pt x="2155" y="93703"/>
                      </a:cubicBezTo>
                      <a:cubicBezTo>
                        <a:pt x="2733" y="90234"/>
                        <a:pt x="5886" y="87869"/>
                        <a:pt x="9408" y="88289"/>
                      </a:cubicBezTo>
                      <a:cubicBezTo>
                        <a:pt x="13928" y="88841"/>
                        <a:pt x="17765" y="89104"/>
                        <a:pt x="21417" y="89104"/>
                      </a:cubicBezTo>
                      <a:cubicBezTo>
                        <a:pt x="31824" y="89104"/>
                        <a:pt x="42099" y="87448"/>
                        <a:pt x="51954" y="84190"/>
                      </a:cubicBezTo>
                      <a:cubicBezTo>
                        <a:pt x="54398" y="83375"/>
                        <a:pt x="56290" y="81536"/>
                        <a:pt x="57209" y="79144"/>
                      </a:cubicBezTo>
                      <a:cubicBezTo>
                        <a:pt x="58103" y="76727"/>
                        <a:pt x="57893" y="74072"/>
                        <a:pt x="56579" y="71865"/>
                      </a:cubicBezTo>
                      <a:cubicBezTo>
                        <a:pt x="52427" y="64796"/>
                        <a:pt x="47355" y="58252"/>
                        <a:pt x="41547" y="52419"/>
                      </a:cubicBezTo>
                      <a:cubicBezTo>
                        <a:pt x="38972" y="49843"/>
                        <a:pt x="36107" y="47347"/>
                        <a:pt x="32455" y="44509"/>
                      </a:cubicBezTo>
                      <a:cubicBezTo>
                        <a:pt x="29695" y="42354"/>
                        <a:pt x="29117" y="38386"/>
                        <a:pt x="31167" y="35547"/>
                      </a:cubicBezTo>
                      <a:cubicBezTo>
                        <a:pt x="36318" y="28347"/>
                        <a:pt x="41442" y="22224"/>
                        <a:pt x="46803" y="16863"/>
                      </a:cubicBezTo>
                      <a:cubicBezTo>
                        <a:pt x="52164" y="11502"/>
                        <a:pt x="58261" y="6378"/>
                        <a:pt x="65487" y="1227"/>
                      </a:cubicBezTo>
                      <a:cubicBezTo>
                        <a:pt x="68325" y="-823"/>
                        <a:pt x="72294" y="-245"/>
                        <a:pt x="74448" y="2515"/>
                      </a:cubicBezTo>
                      <a:cubicBezTo>
                        <a:pt x="77260" y="6141"/>
                        <a:pt x="79783" y="9006"/>
                        <a:pt x="82358" y="11581"/>
                      </a:cubicBezTo>
                      <a:cubicBezTo>
                        <a:pt x="88166" y="17389"/>
                        <a:pt x="94710" y="22460"/>
                        <a:pt x="101805" y="26613"/>
                      </a:cubicBezTo>
                      <a:cubicBezTo>
                        <a:pt x="104039" y="27927"/>
                        <a:pt x="106693" y="28137"/>
                        <a:pt x="109084" y="27243"/>
                      </a:cubicBezTo>
                      <a:cubicBezTo>
                        <a:pt x="111476" y="26350"/>
                        <a:pt x="113341" y="24431"/>
                        <a:pt x="114130" y="21987"/>
                      </a:cubicBezTo>
                      <a:cubicBezTo>
                        <a:pt x="115260" y="18545"/>
                        <a:pt x="118939" y="16679"/>
                        <a:pt x="122408" y="17835"/>
                      </a:cubicBezTo>
                      <a:cubicBezTo>
                        <a:pt x="125850" y="18965"/>
                        <a:pt x="127690" y="22671"/>
                        <a:pt x="126560" y="26113"/>
                      </a:cubicBezTo>
                      <a:cubicBezTo>
                        <a:pt x="124510" y="32315"/>
                        <a:pt x="119806" y="37203"/>
                        <a:pt x="113683" y="39489"/>
                      </a:cubicBezTo>
                      <a:cubicBezTo>
                        <a:pt x="107560" y="41776"/>
                        <a:pt x="100806" y="41224"/>
                        <a:pt x="95156" y="37886"/>
                      </a:cubicBezTo>
                      <a:cubicBezTo>
                        <a:pt x="87115" y="33156"/>
                        <a:pt x="79704" y="27427"/>
                        <a:pt x="73108" y="20831"/>
                      </a:cubicBezTo>
                      <a:cubicBezTo>
                        <a:pt x="71453" y="19176"/>
                        <a:pt x="69823" y="17415"/>
                        <a:pt x="68168" y="15497"/>
                      </a:cubicBezTo>
                      <a:cubicBezTo>
                        <a:pt x="63648" y="18992"/>
                        <a:pt x="59653" y="22487"/>
                        <a:pt x="56053" y="26087"/>
                      </a:cubicBezTo>
                      <a:cubicBezTo>
                        <a:pt x="52453" y="29687"/>
                        <a:pt x="48958" y="33682"/>
                        <a:pt x="45463" y="38202"/>
                      </a:cubicBezTo>
                      <a:cubicBezTo>
                        <a:pt x="47381" y="39857"/>
                        <a:pt x="49142" y="41486"/>
                        <a:pt x="50797" y="43142"/>
                      </a:cubicBezTo>
                      <a:cubicBezTo>
                        <a:pt x="57393" y="49738"/>
                        <a:pt x="63148" y="57175"/>
                        <a:pt x="67852" y="65190"/>
                      </a:cubicBezTo>
                      <a:cubicBezTo>
                        <a:pt x="71164" y="70840"/>
                        <a:pt x="71742" y="77594"/>
                        <a:pt x="69455" y="83717"/>
                      </a:cubicBezTo>
                      <a:cubicBezTo>
                        <a:pt x="67143" y="89840"/>
                        <a:pt x="62281" y="94544"/>
                        <a:pt x="56079" y="96594"/>
                      </a:cubicBezTo>
                      <a:cubicBezTo>
                        <a:pt x="44911" y="100299"/>
                        <a:pt x="33243" y="102165"/>
                        <a:pt x="21417" y="102165"/>
                      </a:cubicBezTo>
                      <a:cubicBezTo>
                        <a:pt x="19105" y="102165"/>
                        <a:pt x="16713" y="102060"/>
                        <a:pt x="14164" y="101876"/>
                      </a:cubicBezTo>
                      <a:cubicBezTo>
                        <a:pt x="13429" y="107552"/>
                        <a:pt x="13087" y="112860"/>
                        <a:pt x="13087" y="117932"/>
                      </a:cubicBezTo>
                      <a:cubicBezTo>
                        <a:pt x="13087" y="120718"/>
                        <a:pt x="13192" y="123608"/>
                        <a:pt x="13402" y="126631"/>
                      </a:cubicBezTo>
                      <a:cubicBezTo>
                        <a:pt x="16214" y="126394"/>
                        <a:pt x="18842" y="126289"/>
                        <a:pt x="21417" y="126289"/>
                      </a:cubicBezTo>
                      <a:cubicBezTo>
                        <a:pt x="36160" y="126289"/>
                        <a:pt x="50535" y="129180"/>
                        <a:pt x="64121" y="134908"/>
                      </a:cubicBezTo>
                      <a:cubicBezTo>
                        <a:pt x="74475" y="139271"/>
                        <a:pt x="79599" y="151359"/>
                        <a:pt x="75526" y="161844"/>
                      </a:cubicBezTo>
                      <a:cubicBezTo>
                        <a:pt x="69955" y="176140"/>
                        <a:pt x="61651" y="188885"/>
                        <a:pt x="50824" y="199712"/>
                      </a:cubicBezTo>
                      <a:cubicBezTo>
                        <a:pt x="49168" y="201368"/>
                        <a:pt x="47434" y="202997"/>
                        <a:pt x="45489" y="204653"/>
                      </a:cubicBezTo>
                      <a:cubicBezTo>
                        <a:pt x="48984" y="209173"/>
                        <a:pt x="52479" y="213167"/>
                        <a:pt x="56079" y="216768"/>
                      </a:cubicBezTo>
                      <a:cubicBezTo>
                        <a:pt x="58050" y="218738"/>
                        <a:pt x="60153" y="220709"/>
                        <a:pt x="62439" y="222680"/>
                      </a:cubicBezTo>
                      <a:cubicBezTo>
                        <a:pt x="64278" y="220525"/>
                        <a:pt x="66039" y="218581"/>
                        <a:pt x="67852" y="216768"/>
                      </a:cubicBezTo>
                      <a:cubicBezTo>
                        <a:pt x="76761" y="207859"/>
                        <a:pt x="87010" y="200580"/>
                        <a:pt x="98310" y="195192"/>
                      </a:cubicBezTo>
                      <a:cubicBezTo>
                        <a:pt x="104196" y="192381"/>
                        <a:pt x="110924" y="192328"/>
                        <a:pt x="116810" y="195061"/>
                      </a:cubicBezTo>
                      <a:cubicBezTo>
                        <a:pt x="122670" y="197768"/>
                        <a:pt x="126954" y="202919"/>
                        <a:pt x="128583" y="209173"/>
                      </a:cubicBezTo>
                      <a:cubicBezTo>
                        <a:pt x="130948" y="218239"/>
                        <a:pt x="132157" y="227595"/>
                        <a:pt x="132157" y="237002"/>
                      </a:cubicBezTo>
                      <a:cubicBezTo>
                        <a:pt x="132157" y="241838"/>
                        <a:pt x="131816" y="246726"/>
                        <a:pt x="131159" y="251640"/>
                      </a:cubicBezTo>
                      <a:cubicBezTo>
                        <a:pt x="142853" y="253190"/>
                        <a:pt x="152996" y="253190"/>
                        <a:pt x="164691" y="251640"/>
                      </a:cubicBezTo>
                      <a:cubicBezTo>
                        <a:pt x="164034" y="246752"/>
                        <a:pt x="163692" y="241838"/>
                        <a:pt x="163692" y="237002"/>
                      </a:cubicBezTo>
                      <a:cubicBezTo>
                        <a:pt x="163692" y="228251"/>
                        <a:pt x="164717" y="219527"/>
                        <a:pt x="166767" y="211065"/>
                      </a:cubicBezTo>
                      <a:cubicBezTo>
                        <a:pt x="168317" y="204627"/>
                        <a:pt x="172679" y="199345"/>
                        <a:pt x="178750" y="196585"/>
                      </a:cubicBezTo>
                      <a:cubicBezTo>
                        <a:pt x="184820" y="193826"/>
                        <a:pt x="191653" y="194010"/>
                        <a:pt x="197539" y="197058"/>
                      </a:cubicBezTo>
                      <a:cubicBezTo>
                        <a:pt x="200745" y="198740"/>
                        <a:pt x="201980" y="202682"/>
                        <a:pt x="200325" y="205888"/>
                      </a:cubicBezTo>
                      <a:cubicBezTo>
                        <a:pt x="198669" y="209094"/>
                        <a:pt x="194701" y="210355"/>
                        <a:pt x="191495" y="208674"/>
                      </a:cubicBezTo>
                      <a:cubicBezTo>
                        <a:pt x="189235" y="207491"/>
                        <a:pt x="186555" y="207412"/>
                        <a:pt x="184190" y="208490"/>
                      </a:cubicBezTo>
                      <a:cubicBezTo>
                        <a:pt x="181825" y="209567"/>
                        <a:pt x="180116" y="211617"/>
                        <a:pt x="179512" y="214140"/>
                      </a:cubicBezTo>
                      <a:cubicBezTo>
                        <a:pt x="177725" y="221603"/>
                        <a:pt x="176805" y="229303"/>
                        <a:pt x="176805" y="237029"/>
                      </a:cubicBezTo>
                      <a:cubicBezTo>
                        <a:pt x="176805" y="243231"/>
                        <a:pt x="177436" y="249564"/>
                        <a:pt x="178671" y="255871"/>
                      </a:cubicBezTo>
                      <a:cubicBezTo>
                        <a:pt x="179013" y="257605"/>
                        <a:pt x="178645" y="259392"/>
                        <a:pt x="177646" y="260837"/>
                      </a:cubicBezTo>
                      <a:cubicBezTo>
                        <a:pt x="176648" y="262283"/>
                        <a:pt x="175097" y="263281"/>
                        <a:pt x="173363" y="263570"/>
                      </a:cubicBezTo>
                      <a:cubicBezTo>
                        <a:pt x="164349" y="265147"/>
                        <a:pt x="156045" y="265909"/>
                        <a:pt x="147951" y="265909"/>
                      </a:cubicBezTo>
                      <a:close/>
                    </a:path>
                  </a:pathLst>
                </a:custGeom>
                <a:grpFill/>
                <a:ln w="262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nvGrpSpPr>
              <p:cNvPr id="34" name="Grafik 16">
                <a:extLst>
                  <a:ext uri="{FF2B5EF4-FFF2-40B4-BE49-F238E27FC236}">
                    <a16:creationId xmlns:a16="http://schemas.microsoft.com/office/drawing/2014/main" id="{FAA94EEB-1D92-BD35-1F70-559C31C715E3}"/>
                  </a:ext>
                </a:extLst>
              </p:cNvPr>
              <p:cNvGrpSpPr/>
              <p:nvPr/>
            </p:nvGrpSpPr>
            <p:grpSpPr>
              <a:xfrm>
                <a:off x="8195358" y="4002611"/>
                <a:ext cx="297232" cy="297297"/>
                <a:chOff x="6229620" y="1657412"/>
                <a:chExt cx="295849" cy="295914"/>
              </a:xfrm>
              <a:grpFill/>
            </p:grpSpPr>
            <p:sp>
              <p:nvSpPr>
                <p:cNvPr id="35" name="Freihandform: Form 823">
                  <a:extLst>
                    <a:ext uri="{FF2B5EF4-FFF2-40B4-BE49-F238E27FC236}">
                      <a16:creationId xmlns:a16="http://schemas.microsoft.com/office/drawing/2014/main" id="{4D34C435-FB4C-AB0B-2AA6-3A3B3F8DEB79}"/>
                    </a:ext>
                  </a:extLst>
                </p:cNvPr>
                <p:cNvSpPr/>
                <p:nvPr/>
              </p:nvSpPr>
              <p:spPr>
                <a:xfrm>
                  <a:off x="6331714" y="1759545"/>
                  <a:ext cx="91661" cy="91661"/>
                </a:xfrm>
                <a:custGeom>
                  <a:avLst/>
                  <a:gdLst>
                    <a:gd name="connsiteX0" fmla="*/ 45831 w 91661"/>
                    <a:gd name="connsiteY0" fmla="*/ 91661 h 91661"/>
                    <a:gd name="connsiteX1" fmla="*/ 0 w 91661"/>
                    <a:gd name="connsiteY1" fmla="*/ 45831 h 91661"/>
                    <a:gd name="connsiteX2" fmla="*/ 45831 w 91661"/>
                    <a:gd name="connsiteY2" fmla="*/ 0 h 91661"/>
                    <a:gd name="connsiteX3" fmla="*/ 91661 w 91661"/>
                    <a:gd name="connsiteY3" fmla="*/ 45831 h 91661"/>
                    <a:gd name="connsiteX4" fmla="*/ 45831 w 91661"/>
                    <a:gd name="connsiteY4" fmla="*/ 91661 h 91661"/>
                    <a:gd name="connsiteX5" fmla="*/ 45831 w 91661"/>
                    <a:gd name="connsiteY5" fmla="*/ 13113 h 91661"/>
                    <a:gd name="connsiteX6" fmla="*/ 13113 w 91661"/>
                    <a:gd name="connsiteY6" fmla="*/ 45831 h 91661"/>
                    <a:gd name="connsiteX7" fmla="*/ 45831 w 91661"/>
                    <a:gd name="connsiteY7" fmla="*/ 78548 h 91661"/>
                    <a:gd name="connsiteX8" fmla="*/ 78574 w 91661"/>
                    <a:gd name="connsiteY8" fmla="*/ 45831 h 91661"/>
                    <a:gd name="connsiteX9" fmla="*/ 45831 w 91661"/>
                    <a:gd name="connsiteY9" fmla="*/ 13113 h 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661" h="91661">
                      <a:moveTo>
                        <a:pt x="45831" y="91661"/>
                      </a:moveTo>
                      <a:cubicBezTo>
                        <a:pt x="20576" y="91661"/>
                        <a:pt x="0" y="71111"/>
                        <a:pt x="0" y="45831"/>
                      </a:cubicBezTo>
                      <a:cubicBezTo>
                        <a:pt x="0" y="20576"/>
                        <a:pt x="20550" y="0"/>
                        <a:pt x="45831" y="0"/>
                      </a:cubicBezTo>
                      <a:cubicBezTo>
                        <a:pt x="71111" y="0"/>
                        <a:pt x="91661" y="20550"/>
                        <a:pt x="91661" y="45831"/>
                      </a:cubicBezTo>
                      <a:cubicBezTo>
                        <a:pt x="91635" y="71111"/>
                        <a:pt x="71085" y="91661"/>
                        <a:pt x="45831" y="91661"/>
                      </a:cubicBezTo>
                      <a:close/>
                      <a:moveTo>
                        <a:pt x="45831" y="13113"/>
                      </a:moveTo>
                      <a:cubicBezTo>
                        <a:pt x="27777" y="13113"/>
                        <a:pt x="13113" y="27803"/>
                        <a:pt x="13113" y="45831"/>
                      </a:cubicBezTo>
                      <a:cubicBezTo>
                        <a:pt x="13113" y="63858"/>
                        <a:pt x="27803" y="78548"/>
                        <a:pt x="45831" y="78548"/>
                      </a:cubicBezTo>
                      <a:cubicBezTo>
                        <a:pt x="63884" y="78548"/>
                        <a:pt x="78574" y="63858"/>
                        <a:pt x="78574" y="45831"/>
                      </a:cubicBezTo>
                      <a:cubicBezTo>
                        <a:pt x="78574" y="27803"/>
                        <a:pt x="63884" y="13113"/>
                        <a:pt x="45831" y="13113"/>
                      </a:cubicBezTo>
                      <a:close/>
                    </a:path>
                  </a:pathLst>
                </a:custGeom>
                <a:grpFill/>
                <a:ln w="262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36" name="Freihandform: Form 824">
                  <a:extLst>
                    <a:ext uri="{FF2B5EF4-FFF2-40B4-BE49-F238E27FC236}">
                      <a16:creationId xmlns:a16="http://schemas.microsoft.com/office/drawing/2014/main" id="{A512D836-9690-15BB-6835-B7C6DD0D9657}"/>
                    </a:ext>
                  </a:extLst>
                </p:cNvPr>
                <p:cNvSpPr/>
                <p:nvPr/>
              </p:nvSpPr>
              <p:spPr>
                <a:xfrm>
                  <a:off x="6229620" y="1657412"/>
                  <a:ext cx="295849" cy="295914"/>
                </a:xfrm>
                <a:custGeom>
                  <a:avLst/>
                  <a:gdLst>
                    <a:gd name="connsiteX0" fmla="*/ 147925 w 295849"/>
                    <a:gd name="connsiteY0" fmla="*/ 295915 h 295914"/>
                    <a:gd name="connsiteX1" fmla="*/ 122513 w 295849"/>
                    <a:gd name="connsiteY1" fmla="*/ 293576 h 295914"/>
                    <a:gd name="connsiteX2" fmla="*/ 118229 w 295849"/>
                    <a:gd name="connsiteY2" fmla="*/ 290843 h 295914"/>
                    <a:gd name="connsiteX3" fmla="*/ 117204 w 295849"/>
                    <a:gd name="connsiteY3" fmla="*/ 285876 h 295914"/>
                    <a:gd name="connsiteX4" fmla="*/ 119070 w 295849"/>
                    <a:gd name="connsiteY4" fmla="*/ 267034 h 295914"/>
                    <a:gd name="connsiteX5" fmla="*/ 115917 w 295849"/>
                    <a:gd name="connsiteY5" fmla="*/ 242516 h 295914"/>
                    <a:gd name="connsiteX6" fmla="*/ 111292 w 295849"/>
                    <a:gd name="connsiteY6" fmla="*/ 236971 h 295914"/>
                    <a:gd name="connsiteX7" fmla="*/ 103960 w 295849"/>
                    <a:gd name="connsiteY7" fmla="*/ 237024 h 295914"/>
                    <a:gd name="connsiteX8" fmla="*/ 77103 w 295849"/>
                    <a:gd name="connsiteY8" fmla="*/ 256050 h 295914"/>
                    <a:gd name="connsiteX9" fmla="*/ 68562 w 295849"/>
                    <a:gd name="connsiteY9" fmla="*/ 265983 h 295914"/>
                    <a:gd name="connsiteX10" fmla="*/ 64173 w 295849"/>
                    <a:gd name="connsiteY10" fmla="*/ 268506 h 295914"/>
                    <a:gd name="connsiteX11" fmla="*/ 59285 w 295849"/>
                    <a:gd name="connsiteY11" fmla="*/ 267113 h 295914"/>
                    <a:gd name="connsiteX12" fmla="*/ 46803 w 295849"/>
                    <a:gd name="connsiteY12" fmla="*/ 256050 h 295914"/>
                    <a:gd name="connsiteX13" fmla="*/ 31167 w 295849"/>
                    <a:gd name="connsiteY13" fmla="*/ 237365 h 295914"/>
                    <a:gd name="connsiteX14" fmla="*/ 32455 w 295849"/>
                    <a:gd name="connsiteY14" fmla="*/ 228404 h 295914"/>
                    <a:gd name="connsiteX15" fmla="*/ 41521 w 295849"/>
                    <a:gd name="connsiteY15" fmla="*/ 220494 h 295914"/>
                    <a:gd name="connsiteX16" fmla="*/ 63280 w 295849"/>
                    <a:gd name="connsiteY16" fmla="*/ 187120 h 295914"/>
                    <a:gd name="connsiteX17" fmla="*/ 59023 w 295849"/>
                    <a:gd name="connsiteY17" fmla="*/ 177002 h 295914"/>
                    <a:gd name="connsiteX18" fmla="*/ 21417 w 295849"/>
                    <a:gd name="connsiteY18" fmla="*/ 169408 h 295914"/>
                    <a:gd name="connsiteX19" fmla="*/ 8357 w 295849"/>
                    <a:gd name="connsiteY19" fmla="*/ 170380 h 295914"/>
                    <a:gd name="connsiteX20" fmla="*/ 3469 w 295849"/>
                    <a:gd name="connsiteY20" fmla="*/ 169040 h 295914"/>
                    <a:gd name="connsiteX21" fmla="*/ 999 w 295849"/>
                    <a:gd name="connsiteY21" fmla="*/ 164599 h 295914"/>
                    <a:gd name="connsiteX22" fmla="*/ 0 w 295849"/>
                    <a:gd name="connsiteY22" fmla="*/ 147938 h 295914"/>
                    <a:gd name="connsiteX23" fmla="*/ 2155 w 295849"/>
                    <a:gd name="connsiteY23" fmla="*/ 123682 h 295914"/>
                    <a:gd name="connsiteX24" fmla="*/ 9408 w 295849"/>
                    <a:gd name="connsiteY24" fmla="*/ 118269 h 295914"/>
                    <a:gd name="connsiteX25" fmla="*/ 21417 w 295849"/>
                    <a:gd name="connsiteY25" fmla="*/ 119083 h 295914"/>
                    <a:gd name="connsiteX26" fmla="*/ 51954 w 295849"/>
                    <a:gd name="connsiteY26" fmla="*/ 114169 h 295914"/>
                    <a:gd name="connsiteX27" fmla="*/ 57209 w 295849"/>
                    <a:gd name="connsiteY27" fmla="*/ 109124 h 295914"/>
                    <a:gd name="connsiteX28" fmla="*/ 56579 w 295849"/>
                    <a:gd name="connsiteY28" fmla="*/ 101818 h 295914"/>
                    <a:gd name="connsiteX29" fmla="*/ 41547 w 295849"/>
                    <a:gd name="connsiteY29" fmla="*/ 82398 h 295914"/>
                    <a:gd name="connsiteX30" fmla="*/ 32455 w 295849"/>
                    <a:gd name="connsiteY30" fmla="*/ 74462 h 295914"/>
                    <a:gd name="connsiteX31" fmla="*/ 31167 w 295849"/>
                    <a:gd name="connsiteY31" fmla="*/ 65500 h 295914"/>
                    <a:gd name="connsiteX32" fmla="*/ 46803 w 295849"/>
                    <a:gd name="connsiteY32" fmla="*/ 46816 h 295914"/>
                    <a:gd name="connsiteX33" fmla="*/ 65487 w 295849"/>
                    <a:gd name="connsiteY33" fmla="*/ 31180 h 295914"/>
                    <a:gd name="connsiteX34" fmla="*/ 74449 w 295849"/>
                    <a:gd name="connsiteY34" fmla="*/ 32468 h 295914"/>
                    <a:gd name="connsiteX35" fmla="*/ 82358 w 295849"/>
                    <a:gd name="connsiteY35" fmla="*/ 41560 h 295914"/>
                    <a:gd name="connsiteX36" fmla="*/ 101779 w 295849"/>
                    <a:gd name="connsiteY36" fmla="*/ 56592 h 295914"/>
                    <a:gd name="connsiteX37" fmla="*/ 109084 w 295849"/>
                    <a:gd name="connsiteY37" fmla="*/ 57223 h 295914"/>
                    <a:gd name="connsiteX38" fmla="*/ 114130 w 295849"/>
                    <a:gd name="connsiteY38" fmla="*/ 51967 h 295914"/>
                    <a:gd name="connsiteX39" fmla="*/ 119044 w 295849"/>
                    <a:gd name="connsiteY39" fmla="*/ 21431 h 295914"/>
                    <a:gd name="connsiteX40" fmla="*/ 118229 w 295849"/>
                    <a:gd name="connsiteY40" fmla="*/ 9421 h 295914"/>
                    <a:gd name="connsiteX41" fmla="*/ 123643 w 295849"/>
                    <a:gd name="connsiteY41" fmla="*/ 2168 h 295914"/>
                    <a:gd name="connsiteX42" fmla="*/ 172180 w 295849"/>
                    <a:gd name="connsiteY42" fmla="*/ 2168 h 295914"/>
                    <a:gd name="connsiteX43" fmla="*/ 177594 w 295849"/>
                    <a:gd name="connsiteY43" fmla="*/ 9421 h 295914"/>
                    <a:gd name="connsiteX44" fmla="*/ 176779 w 295849"/>
                    <a:gd name="connsiteY44" fmla="*/ 21431 h 295914"/>
                    <a:gd name="connsiteX45" fmla="*/ 182876 w 295849"/>
                    <a:gd name="connsiteY45" fmla="*/ 55409 h 295914"/>
                    <a:gd name="connsiteX46" fmla="*/ 187632 w 295849"/>
                    <a:gd name="connsiteY46" fmla="*/ 60271 h 295914"/>
                    <a:gd name="connsiteX47" fmla="*/ 194701 w 295849"/>
                    <a:gd name="connsiteY47" fmla="*/ 59982 h 295914"/>
                    <a:gd name="connsiteX48" fmla="*/ 220428 w 295849"/>
                    <a:gd name="connsiteY48" fmla="*/ 41560 h 295914"/>
                    <a:gd name="connsiteX49" fmla="*/ 228338 w 295849"/>
                    <a:gd name="connsiteY49" fmla="*/ 32468 h 295914"/>
                    <a:gd name="connsiteX50" fmla="*/ 237300 w 295849"/>
                    <a:gd name="connsiteY50" fmla="*/ 31180 h 295914"/>
                    <a:gd name="connsiteX51" fmla="*/ 255984 w 295849"/>
                    <a:gd name="connsiteY51" fmla="*/ 46816 h 295914"/>
                    <a:gd name="connsiteX52" fmla="*/ 267047 w 295849"/>
                    <a:gd name="connsiteY52" fmla="*/ 59299 h 295914"/>
                    <a:gd name="connsiteX53" fmla="*/ 268440 w 295849"/>
                    <a:gd name="connsiteY53" fmla="*/ 64187 h 295914"/>
                    <a:gd name="connsiteX54" fmla="*/ 265917 w 295849"/>
                    <a:gd name="connsiteY54" fmla="*/ 68601 h 295914"/>
                    <a:gd name="connsiteX55" fmla="*/ 255984 w 295849"/>
                    <a:gd name="connsiteY55" fmla="*/ 77142 h 295914"/>
                    <a:gd name="connsiteX56" fmla="*/ 238035 w 295849"/>
                    <a:gd name="connsiteY56" fmla="*/ 101949 h 295914"/>
                    <a:gd name="connsiteX57" fmla="*/ 237746 w 295849"/>
                    <a:gd name="connsiteY57" fmla="*/ 108992 h 295914"/>
                    <a:gd name="connsiteX58" fmla="*/ 242950 w 295849"/>
                    <a:gd name="connsiteY58" fmla="*/ 113880 h 295914"/>
                    <a:gd name="connsiteX59" fmla="*/ 274406 w 295849"/>
                    <a:gd name="connsiteY59" fmla="*/ 119110 h 295914"/>
                    <a:gd name="connsiteX60" fmla="*/ 286441 w 295849"/>
                    <a:gd name="connsiteY60" fmla="*/ 118295 h 295914"/>
                    <a:gd name="connsiteX61" fmla="*/ 293694 w 295849"/>
                    <a:gd name="connsiteY61" fmla="*/ 123735 h 295914"/>
                    <a:gd name="connsiteX62" fmla="*/ 295849 w 295849"/>
                    <a:gd name="connsiteY62" fmla="*/ 147990 h 295914"/>
                    <a:gd name="connsiteX63" fmla="*/ 294851 w 295849"/>
                    <a:gd name="connsiteY63" fmla="*/ 164651 h 295914"/>
                    <a:gd name="connsiteX64" fmla="*/ 292380 w 295849"/>
                    <a:gd name="connsiteY64" fmla="*/ 169066 h 295914"/>
                    <a:gd name="connsiteX65" fmla="*/ 287492 w 295849"/>
                    <a:gd name="connsiteY65" fmla="*/ 170406 h 295914"/>
                    <a:gd name="connsiteX66" fmla="*/ 274432 w 295849"/>
                    <a:gd name="connsiteY66" fmla="*/ 169434 h 295914"/>
                    <a:gd name="connsiteX67" fmla="*/ 240979 w 295849"/>
                    <a:gd name="connsiteY67" fmla="*/ 175320 h 295914"/>
                    <a:gd name="connsiteX68" fmla="*/ 235933 w 295849"/>
                    <a:gd name="connsiteY68" fmla="*/ 180103 h 295914"/>
                    <a:gd name="connsiteX69" fmla="*/ 235933 w 295849"/>
                    <a:gd name="connsiteY69" fmla="*/ 186174 h 295914"/>
                    <a:gd name="connsiteX70" fmla="*/ 255984 w 295849"/>
                    <a:gd name="connsiteY70" fmla="*/ 215265 h 295914"/>
                    <a:gd name="connsiteX71" fmla="*/ 270621 w 295849"/>
                    <a:gd name="connsiteY71" fmla="*/ 227274 h 295914"/>
                    <a:gd name="connsiteX72" fmla="*/ 273407 w 295849"/>
                    <a:gd name="connsiteY72" fmla="*/ 231505 h 295914"/>
                    <a:gd name="connsiteX73" fmla="*/ 272329 w 295849"/>
                    <a:gd name="connsiteY73" fmla="*/ 236472 h 295914"/>
                    <a:gd name="connsiteX74" fmla="*/ 256010 w 295849"/>
                    <a:gd name="connsiteY74" fmla="*/ 256102 h 295914"/>
                    <a:gd name="connsiteX75" fmla="*/ 236380 w 295849"/>
                    <a:gd name="connsiteY75" fmla="*/ 272421 h 295914"/>
                    <a:gd name="connsiteX76" fmla="*/ 231413 w 295849"/>
                    <a:gd name="connsiteY76" fmla="*/ 273499 h 295914"/>
                    <a:gd name="connsiteX77" fmla="*/ 227182 w 295849"/>
                    <a:gd name="connsiteY77" fmla="*/ 270713 h 295914"/>
                    <a:gd name="connsiteX78" fmla="*/ 215173 w 295849"/>
                    <a:gd name="connsiteY78" fmla="*/ 256076 h 295914"/>
                    <a:gd name="connsiteX79" fmla="*/ 191495 w 295849"/>
                    <a:gd name="connsiteY79" fmla="*/ 238705 h 295914"/>
                    <a:gd name="connsiteX80" fmla="*/ 184190 w 295849"/>
                    <a:gd name="connsiteY80" fmla="*/ 238522 h 295914"/>
                    <a:gd name="connsiteX81" fmla="*/ 179512 w 295849"/>
                    <a:gd name="connsiteY81" fmla="*/ 244172 h 295914"/>
                    <a:gd name="connsiteX82" fmla="*/ 176805 w 295849"/>
                    <a:gd name="connsiteY82" fmla="*/ 267061 h 295914"/>
                    <a:gd name="connsiteX83" fmla="*/ 178671 w 295849"/>
                    <a:gd name="connsiteY83" fmla="*/ 285903 h 295914"/>
                    <a:gd name="connsiteX84" fmla="*/ 177646 w 295849"/>
                    <a:gd name="connsiteY84" fmla="*/ 290869 h 295914"/>
                    <a:gd name="connsiteX85" fmla="*/ 173363 w 295849"/>
                    <a:gd name="connsiteY85" fmla="*/ 293602 h 295914"/>
                    <a:gd name="connsiteX86" fmla="*/ 147925 w 295849"/>
                    <a:gd name="connsiteY86" fmla="*/ 295915 h 295914"/>
                    <a:gd name="connsiteX87" fmla="*/ 131159 w 295849"/>
                    <a:gd name="connsiteY87" fmla="*/ 281672 h 295914"/>
                    <a:gd name="connsiteX88" fmla="*/ 164691 w 295849"/>
                    <a:gd name="connsiteY88" fmla="*/ 281672 h 295914"/>
                    <a:gd name="connsiteX89" fmla="*/ 163692 w 295849"/>
                    <a:gd name="connsiteY89" fmla="*/ 267034 h 295914"/>
                    <a:gd name="connsiteX90" fmla="*/ 166767 w 295849"/>
                    <a:gd name="connsiteY90" fmla="*/ 241097 h 295914"/>
                    <a:gd name="connsiteX91" fmla="*/ 178750 w 295849"/>
                    <a:gd name="connsiteY91" fmla="*/ 226617 h 295914"/>
                    <a:gd name="connsiteX92" fmla="*/ 197539 w 295849"/>
                    <a:gd name="connsiteY92" fmla="*/ 227090 h 295914"/>
                    <a:gd name="connsiteX93" fmla="*/ 224423 w 295849"/>
                    <a:gd name="connsiteY93" fmla="*/ 246826 h 295914"/>
                    <a:gd name="connsiteX94" fmla="*/ 234067 w 295849"/>
                    <a:gd name="connsiteY94" fmla="*/ 257863 h 295914"/>
                    <a:gd name="connsiteX95" fmla="*/ 246734 w 295849"/>
                    <a:gd name="connsiteY95" fmla="*/ 246826 h 295914"/>
                    <a:gd name="connsiteX96" fmla="*/ 257771 w 295849"/>
                    <a:gd name="connsiteY96" fmla="*/ 234159 h 295914"/>
                    <a:gd name="connsiteX97" fmla="*/ 246734 w 295849"/>
                    <a:gd name="connsiteY97" fmla="*/ 224515 h 295914"/>
                    <a:gd name="connsiteX98" fmla="*/ 223976 w 295849"/>
                    <a:gd name="connsiteY98" fmla="*/ 191535 h 295914"/>
                    <a:gd name="connsiteX99" fmla="*/ 223871 w 295849"/>
                    <a:gd name="connsiteY99" fmla="*/ 175005 h 295914"/>
                    <a:gd name="connsiteX100" fmla="*/ 236485 w 295849"/>
                    <a:gd name="connsiteY100" fmla="*/ 163022 h 295914"/>
                    <a:gd name="connsiteX101" fmla="*/ 274406 w 295849"/>
                    <a:gd name="connsiteY101" fmla="*/ 156347 h 295914"/>
                    <a:gd name="connsiteX102" fmla="*/ 282421 w 295849"/>
                    <a:gd name="connsiteY102" fmla="*/ 156689 h 295914"/>
                    <a:gd name="connsiteX103" fmla="*/ 282736 w 295849"/>
                    <a:gd name="connsiteY103" fmla="*/ 147990 h 295914"/>
                    <a:gd name="connsiteX104" fmla="*/ 281658 w 295849"/>
                    <a:gd name="connsiteY104" fmla="*/ 131934 h 295914"/>
                    <a:gd name="connsiteX105" fmla="*/ 274406 w 295849"/>
                    <a:gd name="connsiteY105" fmla="*/ 132223 h 295914"/>
                    <a:gd name="connsiteX106" fmla="*/ 238692 w 295849"/>
                    <a:gd name="connsiteY106" fmla="*/ 126284 h 295914"/>
                    <a:gd name="connsiteX107" fmla="*/ 225605 w 295849"/>
                    <a:gd name="connsiteY107" fmla="*/ 113959 h 295914"/>
                    <a:gd name="connsiteX108" fmla="*/ 226341 w 295849"/>
                    <a:gd name="connsiteY108" fmla="*/ 96089 h 295914"/>
                    <a:gd name="connsiteX109" fmla="*/ 246707 w 295849"/>
                    <a:gd name="connsiteY109" fmla="*/ 67944 h 295914"/>
                    <a:gd name="connsiteX110" fmla="*/ 252620 w 295849"/>
                    <a:gd name="connsiteY110" fmla="*/ 62531 h 295914"/>
                    <a:gd name="connsiteX111" fmla="*/ 246707 w 295849"/>
                    <a:gd name="connsiteY111" fmla="*/ 56171 h 295914"/>
                    <a:gd name="connsiteX112" fmla="*/ 234593 w 295849"/>
                    <a:gd name="connsiteY112" fmla="*/ 45581 h 295914"/>
                    <a:gd name="connsiteX113" fmla="*/ 229652 w 295849"/>
                    <a:gd name="connsiteY113" fmla="*/ 50916 h 295914"/>
                    <a:gd name="connsiteX114" fmla="*/ 200430 w 295849"/>
                    <a:gd name="connsiteY114" fmla="*/ 71834 h 295914"/>
                    <a:gd name="connsiteX115" fmla="*/ 182744 w 295849"/>
                    <a:gd name="connsiteY115" fmla="*/ 72543 h 295914"/>
                    <a:gd name="connsiteX116" fmla="*/ 170551 w 295849"/>
                    <a:gd name="connsiteY116" fmla="*/ 60087 h 295914"/>
                    <a:gd name="connsiteX117" fmla="*/ 163613 w 295849"/>
                    <a:gd name="connsiteY117" fmla="*/ 21536 h 295914"/>
                    <a:gd name="connsiteX118" fmla="*/ 163902 w 295849"/>
                    <a:gd name="connsiteY118" fmla="*/ 14283 h 295914"/>
                    <a:gd name="connsiteX119" fmla="*/ 131789 w 295849"/>
                    <a:gd name="connsiteY119" fmla="*/ 14283 h 295914"/>
                    <a:gd name="connsiteX120" fmla="*/ 132078 w 295849"/>
                    <a:gd name="connsiteY120" fmla="*/ 21536 h 295914"/>
                    <a:gd name="connsiteX121" fmla="*/ 126507 w 295849"/>
                    <a:gd name="connsiteY121" fmla="*/ 56198 h 295914"/>
                    <a:gd name="connsiteX122" fmla="*/ 113657 w 295849"/>
                    <a:gd name="connsiteY122" fmla="*/ 69574 h 295914"/>
                    <a:gd name="connsiteX123" fmla="*/ 95130 w 295849"/>
                    <a:gd name="connsiteY123" fmla="*/ 67997 h 295914"/>
                    <a:gd name="connsiteX124" fmla="*/ 73082 w 295849"/>
                    <a:gd name="connsiteY124" fmla="*/ 50942 h 295914"/>
                    <a:gd name="connsiteX125" fmla="*/ 68141 w 295849"/>
                    <a:gd name="connsiteY125" fmla="*/ 45607 h 295914"/>
                    <a:gd name="connsiteX126" fmla="*/ 56027 w 295849"/>
                    <a:gd name="connsiteY126" fmla="*/ 56198 h 295914"/>
                    <a:gd name="connsiteX127" fmla="*/ 45436 w 295849"/>
                    <a:gd name="connsiteY127" fmla="*/ 68312 h 295914"/>
                    <a:gd name="connsiteX128" fmla="*/ 50771 w 295849"/>
                    <a:gd name="connsiteY128" fmla="*/ 73253 h 295914"/>
                    <a:gd name="connsiteX129" fmla="*/ 67826 w 295849"/>
                    <a:gd name="connsiteY129" fmla="*/ 95301 h 295914"/>
                    <a:gd name="connsiteX130" fmla="*/ 69403 w 295849"/>
                    <a:gd name="connsiteY130" fmla="*/ 113828 h 295914"/>
                    <a:gd name="connsiteX131" fmla="*/ 56027 w 295849"/>
                    <a:gd name="connsiteY131" fmla="*/ 126678 h 295914"/>
                    <a:gd name="connsiteX132" fmla="*/ 21365 w 295849"/>
                    <a:gd name="connsiteY132" fmla="*/ 132249 h 295914"/>
                    <a:gd name="connsiteX133" fmla="*/ 14112 w 295849"/>
                    <a:gd name="connsiteY133" fmla="*/ 131960 h 295914"/>
                    <a:gd name="connsiteX134" fmla="*/ 13034 w 295849"/>
                    <a:gd name="connsiteY134" fmla="*/ 148017 h 295914"/>
                    <a:gd name="connsiteX135" fmla="*/ 13350 w 295849"/>
                    <a:gd name="connsiteY135" fmla="*/ 156715 h 295914"/>
                    <a:gd name="connsiteX136" fmla="*/ 21365 w 295849"/>
                    <a:gd name="connsiteY136" fmla="*/ 156373 h 295914"/>
                    <a:gd name="connsiteX137" fmla="*/ 64068 w 295849"/>
                    <a:gd name="connsiteY137" fmla="*/ 164993 h 295914"/>
                    <a:gd name="connsiteX138" fmla="*/ 75447 w 295849"/>
                    <a:gd name="connsiteY138" fmla="*/ 191929 h 295914"/>
                    <a:gd name="connsiteX139" fmla="*/ 50745 w 295849"/>
                    <a:gd name="connsiteY139" fmla="*/ 229797 h 295914"/>
                    <a:gd name="connsiteX140" fmla="*/ 45410 w 295849"/>
                    <a:gd name="connsiteY140" fmla="*/ 234737 h 295914"/>
                    <a:gd name="connsiteX141" fmla="*/ 56001 w 295849"/>
                    <a:gd name="connsiteY141" fmla="*/ 246852 h 295914"/>
                    <a:gd name="connsiteX142" fmla="*/ 62360 w 295849"/>
                    <a:gd name="connsiteY142" fmla="*/ 252765 h 295914"/>
                    <a:gd name="connsiteX143" fmla="*/ 67800 w 295849"/>
                    <a:gd name="connsiteY143" fmla="*/ 246852 h 295914"/>
                    <a:gd name="connsiteX144" fmla="*/ 98257 w 295849"/>
                    <a:gd name="connsiteY144" fmla="*/ 225277 h 295914"/>
                    <a:gd name="connsiteX145" fmla="*/ 116758 w 295849"/>
                    <a:gd name="connsiteY145" fmla="*/ 225145 h 295914"/>
                    <a:gd name="connsiteX146" fmla="*/ 128557 w 295849"/>
                    <a:gd name="connsiteY146" fmla="*/ 239257 h 295914"/>
                    <a:gd name="connsiteX147" fmla="*/ 132131 w 295849"/>
                    <a:gd name="connsiteY147" fmla="*/ 267087 h 295914"/>
                    <a:gd name="connsiteX148" fmla="*/ 131159 w 295849"/>
                    <a:gd name="connsiteY148" fmla="*/ 281672 h 29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295849" h="295914">
                      <a:moveTo>
                        <a:pt x="147925" y="295915"/>
                      </a:moveTo>
                      <a:cubicBezTo>
                        <a:pt x="139857" y="295915"/>
                        <a:pt x="131553" y="295153"/>
                        <a:pt x="122513" y="293576"/>
                      </a:cubicBezTo>
                      <a:cubicBezTo>
                        <a:pt x="120778" y="293287"/>
                        <a:pt x="119228" y="292288"/>
                        <a:pt x="118229" y="290843"/>
                      </a:cubicBezTo>
                      <a:cubicBezTo>
                        <a:pt x="117231" y="289398"/>
                        <a:pt x="116863" y="287611"/>
                        <a:pt x="117204" y="285876"/>
                      </a:cubicBezTo>
                      <a:cubicBezTo>
                        <a:pt x="118440" y="279569"/>
                        <a:pt x="119070" y="273236"/>
                        <a:pt x="119070" y="267034"/>
                      </a:cubicBezTo>
                      <a:cubicBezTo>
                        <a:pt x="119070" y="258756"/>
                        <a:pt x="118019" y="250505"/>
                        <a:pt x="115917" y="242516"/>
                      </a:cubicBezTo>
                      <a:cubicBezTo>
                        <a:pt x="115260" y="240019"/>
                        <a:pt x="113631" y="238049"/>
                        <a:pt x="111292" y="236971"/>
                      </a:cubicBezTo>
                      <a:cubicBezTo>
                        <a:pt x="108979" y="235894"/>
                        <a:pt x="106299" y="235920"/>
                        <a:pt x="103960" y="237024"/>
                      </a:cubicBezTo>
                      <a:cubicBezTo>
                        <a:pt x="94000" y="241780"/>
                        <a:pt x="84986" y="248192"/>
                        <a:pt x="77103" y="256050"/>
                      </a:cubicBezTo>
                      <a:cubicBezTo>
                        <a:pt x="74343" y="258809"/>
                        <a:pt x="71610" y="261962"/>
                        <a:pt x="68562" y="265983"/>
                      </a:cubicBezTo>
                      <a:cubicBezTo>
                        <a:pt x="67484" y="267376"/>
                        <a:pt x="65908" y="268296"/>
                        <a:pt x="64173" y="268506"/>
                      </a:cubicBezTo>
                      <a:cubicBezTo>
                        <a:pt x="62413" y="268716"/>
                        <a:pt x="60652" y="268217"/>
                        <a:pt x="59285" y="267113"/>
                      </a:cubicBezTo>
                      <a:cubicBezTo>
                        <a:pt x="54608" y="263381"/>
                        <a:pt x="50508" y="259755"/>
                        <a:pt x="46803" y="256050"/>
                      </a:cubicBezTo>
                      <a:cubicBezTo>
                        <a:pt x="41442" y="250689"/>
                        <a:pt x="36318" y="244592"/>
                        <a:pt x="31167" y="237365"/>
                      </a:cubicBezTo>
                      <a:cubicBezTo>
                        <a:pt x="29117" y="234501"/>
                        <a:pt x="29695" y="230559"/>
                        <a:pt x="32455" y="228404"/>
                      </a:cubicBezTo>
                      <a:cubicBezTo>
                        <a:pt x="36081" y="225566"/>
                        <a:pt x="38972" y="223069"/>
                        <a:pt x="41521" y="220494"/>
                      </a:cubicBezTo>
                      <a:cubicBezTo>
                        <a:pt x="51060" y="210955"/>
                        <a:pt x="58392" y="199707"/>
                        <a:pt x="63280" y="187120"/>
                      </a:cubicBezTo>
                      <a:cubicBezTo>
                        <a:pt x="64804" y="183230"/>
                        <a:pt x="62833" y="178605"/>
                        <a:pt x="59023" y="177002"/>
                      </a:cubicBezTo>
                      <a:cubicBezTo>
                        <a:pt x="47066" y="171957"/>
                        <a:pt x="34399" y="169408"/>
                        <a:pt x="21417" y="169408"/>
                      </a:cubicBezTo>
                      <a:cubicBezTo>
                        <a:pt x="17502" y="169408"/>
                        <a:pt x="13350" y="169723"/>
                        <a:pt x="8357" y="170380"/>
                      </a:cubicBezTo>
                      <a:cubicBezTo>
                        <a:pt x="6596" y="170617"/>
                        <a:pt x="4835" y="170144"/>
                        <a:pt x="3469" y="169040"/>
                      </a:cubicBezTo>
                      <a:cubicBezTo>
                        <a:pt x="2076" y="167962"/>
                        <a:pt x="1183" y="166359"/>
                        <a:pt x="999" y="164599"/>
                      </a:cubicBezTo>
                      <a:cubicBezTo>
                        <a:pt x="342" y="158607"/>
                        <a:pt x="0" y="153167"/>
                        <a:pt x="0" y="147938"/>
                      </a:cubicBezTo>
                      <a:cubicBezTo>
                        <a:pt x="0" y="140369"/>
                        <a:pt x="710" y="132407"/>
                        <a:pt x="2155" y="123682"/>
                      </a:cubicBezTo>
                      <a:cubicBezTo>
                        <a:pt x="2733" y="120213"/>
                        <a:pt x="5913" y="117875"/>
                        <a:pt x="9408" y="118269"/>
                      </a:cubicBezTo>
                      <a:cubicBezTo>
                        <a:pt x="13954" y="118821"/>
                        <a:pt x="17765" y="119083"/>
                        <a:pt x="21417" y="119083"/>
                      </a:cubicBezTo>
                      <a:cubicBezTo>
                        <a:pt x="31824" y="119083"/>
                        <a:pt x="42099" y="117428"/>
                        <a:pt x="51954" y="114169"/>
                      </a:cubicBezTo>
                      <a:cubicBezTo>
                        <a:pt x="54398" y="113355"/>
                        <a:pt x="56290" y="111515"/>
                        <a:pt x="57209" y="109124"/>
                      </a:cubicBezTo>
                      <a:cubicBezTo>
                        <a:pt x="58129" y="106706"/>
                        <a:pt x="57893" y="104052"/>
                        <a:pt x="56579" y="101818"/>
                      </a:cubicBezTo>
                      <a:cubicBezTo>
                        <a:pt x="52427" y="94749"/>
                        <a:pt x="47355" y="88206"/>
                        <a:pt x="41547" y="82398"/>
                      </a:cubicBezTo>
                      <a:cubicBezTo>
                        <a:pt x="38972" y="79823"/>
                        <a:pt x="36081" y="77300"/>
                        <a:pt x="32455" y="74462"/>
                      </a:cubicBezTo>
                      <a:cubicBezTo>
                        <a:pt x="29695" y="72307"/>
                        <a:pt x="29117" y="68339"/>
                        <a:pt x="31167" y="65500"/>
                      </a:cubicBezTo>
                      <a:cubicBezTo>
                        <a:pt x="36344" y="58300"/>
                        <a:pt x="41442" y="52177"/>
                        <a:pt x="46803" y="46816"/>
                      </a:cubicBezTo>
                      <a:cubicBezTo>
                        <a:pt x="52164" y="41455"/>
                        <a:pt x="58261" y="36357"/>
                        <a:pt x="65487" y="31180"/>
                      </a:cubicBezTo>
                      <a:cubicBezTo>
                        <a:pt x="68325" y="29130"/>
                        <a:pt x="72294" y="29708"/>
                        <a:pt x="74449" y="32468"/>
                      </a:cubicBezTo>
                      <a:cubicBezTo>
                        <a:pt x="77260" y="36068"/>
                        <a:pt x="79783" y="38959"/>
                        <a:pt x="82358" y="41560"/>
                      </a:cubicBezTo>
                      <a:cubicBezTo>
                        <a:pt x="88166" y="47368"/>
                        <a:pt x="94710" y="52440"/>
                        <a:pt x="101779" y="56592"/>
                      </a:cubicBezTo>
                      <a:cubicBezTo>
                        <a:pt x="104012" y="57906"/>
                        <a:pt x="106667" y="58142"/>
                        <a:pt x="109084" y="57223"/>
                      </a:cubicBezTo>
                      <a:cubicBezTo>
                        <a:pt x="111476" y="56329"/>
                        <a:pt x="113315" y="54411"/>
                        <a:pt x="114130" y="51967"/>
                      </a:cubicBezTo>
                      <a:cubicBezTo>
                        <a:pt x="117388" y="42112"/>
                        <a:pt x="119044" y="31837"/>
                        <a:pt x="119044" y="21431"/>
                      </a:cubicBezTo>
                      <a:cubicBezTo>
                        <a:pt x="119044" y="17778"/>
                        <a:pt x="118781" y="13967"/>
                        <a:pt x="118229" y="9421"/>
                      </a:cubicBezTo>
                      <a:cubicBezTo>
                        <a:pt x="117809" y="5926"/>
                        <a:pt x="120200" y="2746"/>
                        <a:pt x="123643" y="2168"/>
                      </a:cubicBezTo>
                      <a:cubicBezTo>
                        <a:pt x="141145" y="-723"/>
                        <a:pt x="154678" y="-723"/>
                        <a:pt x="172180" y="2168"/>
                      </a:cubicBezTo>
                      <a:cubicBezTo>
                        <a:pt x="175649" y="2746"/>
                        <a:pt x="178040" y="5952"/>
                        <a:pt x="177594" y="9421"/>
                      </a:cubicBezTo>
                      <a:cubicBezTo>
                        <a:pt x="177042" y="13967"/>
                        <a:pt x="176779" y="17778"/>
                        <a:pt x="176779" y="21431"/>
                      </a:cubicBezTo>
                      <a:cubicBezTo>
                        <a:pt x="176779" y="33098"/>
                        <a:pt x="178829" y="44556"/>
                        <a:pt x="182876" y="55409"/>
                      </a:cubicBezTo>
                      <a:cubicBezTo>
                        <a:pt x="183717" y="57669"/>
                        <a:pt x="185399" y="59404"/>
                        <a:pt x="187632" y="60271"/>
                      </a:cubicBezTo>
                      <a:cubicBezTo>
                        <a:pt x="189945" y="61191"/>
                        <a:pt x="192441" y="61086"/>
                        <a:pt x="194701" y="59982"/>
                      </a:cubicBezTo>
                      <a:cubicBezTo>
                        <a:pt x="204241" y="55278"/>
                        <a:pt x="212913" y="49076"/>
                        <a:pt x="220428" y="41560"/>
                      </a:cubicBezTo>
                      <a:cubicBezTo>
                        <a:pt x="223004" y="38985"/>
                        <a:pt x="225527" y="36094"/>
                        <a:pt x="228338" y="32468"/>
                      </a:cubicBezTo>
                      <a:cubicBezTo>
                        <a:pt x="230493" y="29708"/>
                        <a:pt x="234461" y="29130"/>
                        <a:pt x="237300" y="31180"/>
                      </a:cubicBezTo>
                      <a:cubicBezTo>
                        <a:pt x="244526" y="36357"/>
                        <a:pt x="250623" y="41481"/>
                        <a:pt x="255984" y="46816"/>
                      </a:cubicBezTo>
                      <a:cubicBezTo>
                        <a:pt x="259689" y="50521"/>
                        <a:pt x="263316" y="54595"/>
                        <a:pt x="267047" y="59299"/>
                      </a:cubicBezTo>
                      <a:cubicBezTo>
                        <a:pt x="268151" y="60665"/>
                        <a:pt x="268650" y="62426"/>
                        <a:pt x="268440" y="64187"/>
                      </a:cubicBezTo>
                      <a:cubicBezTo>
                        <a:pt x="268230" y="65947"/>
                        <a:pt x="267310" y="67524"/>
                        <a:pt x="265917" y="68601"/>
                      </a:cubicBezTo>
                      <a:cubicBezTo>
                        <a:pt x="261897" y="71676"/>
                        <a:pt x="258743" y="74383"/>
                        <a:pt x="255984" y="77142"/>
                      </a:cubicBezTo>
                      <a:cubicBezTo>
                        <a:pt x="248705" y="84421"/>
                        <a:pt x="242660" y="92752"/>
                        <a:pt x="238035" y="101949"/>
                      </a:cubicBezTo>
                      <a:cubicBezTo>
                        <a:pt x="236905" y="104183"/>
                        <a:pt x="236800" y="106680"/>
                        <a:pt x="237746" y="108992"/>
                      </a:cubicBezTo>
                      <a:cubicBezTo>
                        <a:pt x="238692" y="111331"/>
                        <a:pt x="240532" y="113065"/>
                        <a:pt x="242950" y="113880"/>
                      </a:cubicBezTo>
                      <a:cubicBezTo>
                        <a:pt x="253067" y="117349"/>
                        <a:pt x="263657" y="119110"/>
                        <a:pt x="274406" y="119110"/>
                      </a:cubicBezTo>
                      <a:cubicBezTo>
                        <a:pt x="278058" y="119110"/>
                        <a:pt x="281869" y="118847"/>
                        <a:pt x="286441" y="118295"/>
                      </a:cubicBezTo>
                      <a:cubicBezTo>
                        <a:pt x="289936" y="117848"/>
                        <a:pt x="293116" y="120266"/>
                        <a:pt x="293694" y="123735"/>
                      </a:cubicBezTo>
                      <a:cubicBezTo>
                        <a:pt x="295140" y="132486"/>
                        <a:pt x="295849" y="140422"/>
                        <a:pt x="295849" y="147990"/>
                      </a:cubicBezTo>
                      <a:cubicBezTo>
                        <a:pt x="295849" y="153246"/>
                        <a:pt x="295534" y="158686"/>
                        <a:pt x="294851" y="164651"/>
                      </a:cubicBezTo>
                      <a:cubicBezTo>
                        <a:pt x="294667" y="166412"/>
                        <a:pt x="293773" y="167989"/>
                        <a:pt x="292380" y="169066"/>
                      </a:cubicBezTo>
                      <a:cubicBezTo>
                        <a:pt x="290988" y="170144"/>
                        <a:pt x="289227" y="170643"/>
                        <a:pt x="287492" y="170406"/>
                      </a:cubicBezTo>
                      <a:cubicBezTo>
                        <a:pt x="282499" y="169749"/>
                        <a:pt x="278347" y="169434"/>
                        <a:pt x="274432" y="169434"/>
                      </a:cubicBezTo>
                      <a:cubicBezTo>
                        <a:pt x="262948" y="169434"/>
                        <a:pt x="251700" y="171405"/>
                        <a:pt x="240979" y="175320"/>
                      </a:cubicBezTo>
                      <a:cubicBezTo>
                        <a:pt x="238719" y="176161"/>
                        <a:pt x="236879" y="177896"/>
                        <a:pt x="235933" y="180103"/>
                      </a:cubicBezTo>
                      <a:cubicBezTo>
                        <a:pt x="235092" y="182127"/>
                        <a:pt x="235092" y="184282"/>
                        <a:pt x="235933" y="186174"/>
                      </a:cubicBezTo>
                      <a:cubicBezTo>
                        <a:pt x="240795" y="197027"/>
                        <a:pt x="247522" y="206803"/>
                        <a:pt x="255984" y="215265"/>
                      </a:cubicBezTo>
                      <a:cubicBezTo>
                        <a:pt x="260373" y="219653"/>
                        <a:pt x="265287" y="223700"/>
                        <a:pt x="270621" y="227274"/>
                      </a:cubicBezTo>
                      <a:cubicBezTo>
                        <a:pt x="272093" y="228246"/>
                        <a:pt x="273092" y="229797"/>
                        <a:pt x="273407" y="231505"/>
                      </a:cubicBezTo>
                      <a:cubicBezTo>
                        <a:pt x="273722" y="233239"/>
                        <a:pt x="273328" y="235026"/>
                        <a:pt x="272329" y="236472"/>
                      </a:cubicBezTo>
                      <a:cubicBezTo>
                        <a:pt x="267047" y="243961"/>
                        <a:pt x="261713" y="250373"/>
                        <a:pt x="256010" y="256102"/>
                      </a:cubicBezTo>
                      <a:cubicBezTo>
                        <a:pt x="250281" y="261831"/>
                        <a:pt x="243869" y="267166"/>
                        <a:pt x="236380" y="272421"/>
                      </a:cubicBezTo>
                      <a:cubicBezTo>
                        <a:pt x="234934" y="273420"/>
                        <a:pt x="233147" y="273814"/>
                        <a:pt x="231413" y="273499"/>
                      </a:cubicBezTo>
                      <a:cubicBezTo>
                        <a:pt x="229679" y="273184"/>
                        <a:pt x="228154" y="272185"/>
                        <a:pt x="227182" y="270713"/>
                      </a:cubicBezTo>
                      <a:cubicBezTo>
                        <a:pt x="223608" y="265405"/>
                        <a:pt x="219561" y="260465"/>
                        <a:pt x="215173" y="256076"/>
                      </a:cubicBezTo>
                      <a:cubicBezTo>
                        <a:pt x="208209" y="249112"/>
                        <a:pt x="200246" y="243252"/>
                        <a:pt x="191495" y="238705"/>
                      </a:cubicBezTo>
                      <a:cubicBezTo>
                        <a:pt x="189235" y="237523"/>
                        <a:pt x="186555" y="237444"/>
                        <a:pt x="184190" y="238522"/>
                      </a:cubicBezTo>
                      <a:cubicBezTo>
                        <a:pt x="181825" y="239599"/>
                        <a:pt x="180116" y="241649"/>
                        <a:pt x="179512" y="244172"/>
                      </a:cubicBezTo>
                      <a:cubicBezTo>
                        <a:pt x="177725" y="251635"/>
                        <a:pt x="176805" y="259335"/>
                        <a:pt x="176805" y="267061"/>
                      </a:cubicBezTo>
                      <a:cubicBezTo>
                        <a:pt x="176805" y="273262"/>
                        <a:pt x="177436" y="279596"/>
                        <a:pt x="178671" y="285903"/>
                      </a:cubicBezTo>
                      <a:cubicBezTo>
                        <a:pt x="179013" y="287637"/>
                        <a:pt x="178645" y="289424"/>
                        <a:pt x="177646" y="290869"/>
                      </a:cubicBezTo>
                      <a:cubicBezTo>
                        <a:pt x="176648" y="292315"/>
                        <a:pt x="175097" y="293313"/>
                        <a:pt x="173363" y="293602"/>
                      </a:cubicBezTo>
                      <a:cubicBezTo>
                        <a:pt x="164296" y="295153"/>
                        <a:pt x="155992" y="295915"/>
                        <a:pt x="147925" y="295915"/>
                      </a:cubicBezTo>
                      <a:close/>
                      <a:moveTo>
                        <a:pt x="131159" y="281672"/>
                      </a:moveTo>
                      <a:cubicBezTo>
                        <a:pt x="142879" y="283222"/>
                        <a:pt x="152996" y="283222"/>
                        <a:pt x="164691" y="281672"/>
                      </a:cubicBezTo>
                      <a:cubicBezTo>
                        <a:pt x="164034" y="276784"/>
                        <a:pt x="163692" y="271870"/>
                        <a:pt x="163692" y="267034"/>
                      </a:cubicBezTo>
                      <a:cubicBezTo>
                        <a:pt x="163692" y="258283"/>
                        <a:pt x="164717" y="249559"/>
                        <a:pt x="166767" y="241097"/>
                      </a:cubicBezTo>
                      <a:cubicBezTo>
                        <a:pt x="168317" y="234659"/>
                        <a:pt x="172679" y="229376"/>
                        <a:pt x="178750" y="226617"/>
                      </a:cubicBezTo>
                      <a:cubicBezTo>
                        <a:pt x="184820" y="223858"/>
                        <a:pt x="191679" y="224042"/>
                        <a:pt x="197539" y="227090"/>
                      </a:cubicBezTo>
                      <a:cubicBezTo>
                        <a:pt x="207473" y="232267"/>
                        <a:pt x="216513" y="238916"/>
                        <a:pt x="224423" y="246826"/>
                      </a:cubicBezTo>
                      <a:cubicBezTo>
                        <a:pt x="227839" y="250242"/>
                        <a:pt x="231071" y="253947"/>
                        <a:pt x="234067" y="257863"/>
                      </a:cubicBezTo>
                      <a:cubicBezTo>
                        <a:pt x="238745" y="254289"/>
                        <a:pt x="242923" y="250636"/>
                        <a:pt x="246734" y="246826"/>
                      </a:cubicBezTo>
                      <a:cubicBezTo>
                        <a:pt x="250544" y="243015"/>
                        <a:pt x="254197" y="238837"/>
                        <a:pt x="257771" y="234159"/>
                      </a:cubicBezTo>
                      <a:cubicBezTo>
                        <a:pt x="253855" y="231163"/>
                        <a:pt x="250150" y="227931"/>
                        <a:pt x="246734" y="224515"/>
                      </a:cubicBezTo>
                      <a:cubicBezTo>
                        <a:pt x="237142" y="214923"/>
                        <a:pt x="229495" y="203833"/>
                        <a:pt x="223976" y="191535"/>
                      </a:cubicBezTo>
                      <a:cubicBezTo>
                        <a:pt x="221611" y="186279"/>
                        <a:pt x="221585" y="180392"/>
                        <a:pt x="223871" y="175005"/>
                      </a:cubicBezTo>
                      <a:cubicBezTo>
                        <a:pt x="226210" y="169460"/>
                        <a:pt x="230809" y="165098"/>
                        <a:pt x="236485" y="163022"/>
                      </a:cubicBezTo>
                      <a:cubicBezTo>
                        <a:pt x="248626" y="158581"/>
                        <a:pt x="261397" y="156347"/>
                        <a:pt x="274406" y="156347"/>
                      </a:cubicBezTo>
                      <a:cubicBezTo>
                        <a:pt x="276981" y="156347"/>
                        <a:pt x="279609" y="156452"/>
                        <a:pt x="282421" y="156689"/>
                      </a:cubicBezTo>
                      <a:cubicBezTo>
                        <a:pt x="282631" y="153693"/>
                        <a:pt x="282736" y="150802"/>
                        <a:pt x="282736" y="147990"/>
                      </a:cubicBezTo>
                      <a:cubicBezTo>
                        <a:pt x="282736" y="142918"/>
                        <a:pt x="282368" y="137610"/>
                        <a:pt x="281658" y="131934"/>
                      </a:cubicBezTo>
                      <a:cubicBezTo>
                        <a:pt x="279136" y="132118"/>
                        <a:pt x="276744" y="132223"/>
                        <a:pt x="274406" y="132223"/>
                      </a:cubicBezTo>
                      <a:cubicBezTo>
                        <a:pt x="262212" y="132223"/>
                        <a:pt x="250203" y="130226"/>
                        <a:pt x="238692" y="126284"/>
                      </a:cubicBezTo>
                      <a:cubicBezTo>
                        <a:pt x="232753" y="124260"/>
                        <a:pt x="227970" y="119740"/>
                        <a:pt x="225605" y="113959"/>
                      </a:cubicBezTo>
                      <a:cubicBezTo>
                        <a:pt x="223240" y="108178"/>
                        <a:pt x="223529" y="101660"/>
                        <a:pt x="226341" y="96089"/>
                      </a:cubicBezTo>
                      <a:cubicBezTo>
                        <a:pt x="231597" y="85656"/>
                        <a:pt x="238456" y="76196"/>
                        <a:pt x="246707" y="67944"/>
                      </a:cubicBezTo>
                      <a:cubicBezTo>
                        <a:pt x="248521" y="66131"/>
                        <a:pt x="250465" y="64344"/>
                        <a:pt x="252620" y="62531"/>
                      </a:cubicBezTo>
                      <a:cubicBezTo>
                        <a:pt x="250649" y="60245"/>
                        <a:pt x="248678" y="58142"/>
                        <a:pt x="246707" y="56171"/>
                      </a:cubicBezTo>
                      <a:cubicBezTo>
                        <a:pt x="243134" y="52571"/>
                        <a:pt x="239113" y="49102"/>
                        <a:pt x="234593" y="45581"/>
                      </a:cubicBezTo>
                      <a:cubicBezTo>
                        <a:pt x="232937" y="47499"/>
                        <a:pt x="231308" y="49260"/>
                        <a:pt x="229652" y="50916"/>
                      </a:cubicBezTo>
                      <a:cubicBezTo>
                        <a:pt x="221085" y="59483"/>
                        <a:pt x="211257" y="66499"/>
                        <a:pt x="200430" y="71834"/>
                      </a:cubicBezTo>
                      <a:cubicBezTo>
                        <a:pt x="194912" y="74540"/>
                        <a:pt x="188447" y="74830"/>
                        <a:pt x="182744" y="72543"/>
                      </a:cubicBezTo>
                      <a:cubicBezTo>
                        <a:pt x="177121" y="70310"/>
                        <a:pt x="172679" y="65763"/>
                        <a:pt x="170551" y="60087"/>
                      </a:cubicBezTo>
                      <a:cubicBezTo>
                        <a:pt x="165952" y="47762"/>
                        <a:pt x="163613" y="34780"/>
                        <a:pt x="163613" y="21536"/>
                      </a:cubicBezTo>
                      <a:cubicBezTo>
                        <a:pt x="163613" y="19197"/>
                        <a:pt x="163692" y="16805"/>
                        <a:pt x="163902" y="14283"/>
                      </a:cubicBezTo>
                      <a:cubicBezTo>
                        <a:pt x="152550" y="12837"/>
                        <a:pt x="143142" y="12837"/>
                        <a:pt x="131789" y="14283"/>
                      </a:cubicBezTo>
                      <a:cubicBezTo>
                        <a:pt x="131973" y="16805"/>
                        <a:pt x="132078" y="19197"/>
                        <a:pt x="132078" y="21536"/>
                      </a:cubicBezTo>
                      <a:cubicBezTo>
                        <a:pt x="132078" y="33361"/>
                        <a:pt x="130213" y="45003"/>
                        <a:pt x="126507" y="56198"/>
                      </a:cubicBezTo>
                      <a:cubicBezTo>
                        <a:pt x="124457" y="62400"/>
                        <a:pt x="119780" y="67287"/>
                        <a:pt x="113657" y="69574"/>
                      </a:cubicBezTo>
                      <a:cubicBezTo>
                        <a:pt x="107507" y="71886"/>
                        <a:pt x="100754" y="71308"/>
                        <a:pt x="95130" y="67997"/>
                      </a:cubicBezTo>
                      <a:cubicBezTo>
                        <a:pt x="87089" y="63267"/>
                        <a:pt x="79678" y="57538"/>
                        <a:pt x="73082" y="50942"/>
                      </a:cubicBezTo>
                      <a:cubicBezTo>
                        <a:pt x="71426" y="49286"/>
                        <a:pt x="69797" y="47526"/>
                        <a:pt x="68141" y="45607"/>
                      </a:cubicBezTo>
                      <a:cubicBezTo>
                        <a:pt x="63622" y="49102"/>
                        <a:pt x="59601" y="52597"/>
                        <a:pt x="56027" y="56198"/>
                      </a:cubicBezTo>
                      <a:cubicBezTo>
                        <a:pt x="52427" y="59798"/>
                        <a:pt x="48932" y="63792"/>
                        <a:pt x="45436" y="68312"/>
                      </a:cubicBezTo>
                      <a:cubicBezTo>
                        <a:pt x="47355" y="69968"/>
                        <a:pt x="49115" y="71597"/>
                        <a:pt x="50771" y="73253"/>
                      </a:cubicBezTo>
                      <a:cubicBezTo>
                        <a:pt x="57367" y="79849"/>
                        <a:pt x="63122" y="87259"/>
                        <a:pt x="67826" y="95301"/>
                      </a:cubicBezTo>
                      <a:cubicBezTo>
                        <a:pt x="71137" y="100951"/>
                        <a:pt x="71715" y="107705"/>
                        <a:pt x="69403" y="113828"/>
                      </a:cubicBezTo>
                      <a:cubicBezTo>
                        <a:pt x="67090" y="119951"/>
                        <a:pt x="62229" y="124628"/>
                        <a:pt x="56027" y="126678"/>
                      </a:cubicBezTo>
                      <a:cubicBezTo>
                        <a:pt x="44858" y="130383"/>
                        <a:pt x="33190" y="132249"/>
                        <a:pt x="21365" y="132249"/>
                      </a:cubicBezTo>
                      <a:cubicBezTo>
                        <a:pt x="19026" y="132249"/>
                        <a:pt x="16635" y="132170"/>
                        <a:pt x="14112" y="131960"/>
                      </a:cubicBezTo>
                      <a:cubicBezTo>
                        <a:pt x="13376" y="137636"/>
                        <a:pt x="13034" y="142945"/>
                        <a:pt x="13034" y="148017"/>
                      </a:cubicBezTo>
                      <a:cubicBezTo>
                        <a:pt x="13034" y="150802"/>
                        <a:pt x="13140" y="153693"/>
                        <a:pt x="13350" y="156715"/>
                      </a:cubicBezTo>
                      <a:cubicBezTo>
                        <a:pt x="16162" y="156478"/>
                        <a:pt x="18789" y="156373"/>
                        <a:pt x="21365" y="156373"/>
                      </a:cubicBezTo>
                      <a:cubicBezTo>
                        <a:pt x="36107" y="156373"/>
                        <a:pt x="50482" y="159264"/>
                        <a:pt x="64068" y="164993"/>
                      </a:cubicBezTo>
                      <a:cubicBezTo>
                        <a:pt x="74422" y="169355"/>
                        <a:pt x="79547" y="181443"/>
                        <a:pt x="75447" y="191929"/>
                      </a:cubicBezTo>
                      <a:cubicBezTo>
                        <a:pt x="69876" y="206225"/>
                        <a:pt x="61572" y="218970"/>
                        <a:pt x="50745" y="229797"/>
                      </a:cubicBezTo>
                      <a:cubicBezTo>
                        <a:pt x="49089" y="231452"/>
                        <a:pt x="47355" y="233082"/>
                        <a:pt x="45410" y="234737"/>
                      </a:cubicBezTo>
                      <a:cubicBezTo>
                        <a:pt x="48905" y="239257"/>
                        <a:pt x="52400" y="243252"/>
                        <a:pt x="56001" y="246852"/>
                      </a:cubicBezTo>
                      <a:cubicBezTo>
                        <a:pt x="57972" y="248823"/>
                        <a:pt x="60074" y="250794"/>
                        <a:pt x="62360" y="252765"/>
                      </a:cubicBezTo>
                      <a:cubicBezTo>
                        <a:pt x="64200" y="250610"/>
                        <a:pt x="65960" y="248665"/>
                        <a:pt x="67800" y="246852"/>
                      </a:cubicBezTo>
                      <a:cubicBezTo>
                        <a:pt x="76708" y="237943"/>
                        <a:pt x="86957" y="230664"/>
                        <a:pt x="98257" y="225277"/>
                      </a:cubicBezTo>
                      <a:cubicBezTo>
                        <a:pt x="104117" y="222465"/>
                        <a:pt x="110871" y="222412"/>
                        <a:pt x="116758" y="225145"/>
                      </a:cubicBezTo>
                      <a:cubicBezTo>
                        <a:pt x="122618" y="227852"/>
                        <a:pt x="126901" y="233003"/>
                        <a:pt x="128557" y="239257"/>
                      </a:cubicBezTo>
                      <a:cubicBezTo>
                        <a:pt x="130922" y="248324"/>
                        <a:pt x="132131" y="257705"/>
                        <a:pt x="132131" y="267087"/>
                      </a:cubicBezTo>
                      <a:cubicBezTo>
                        <a:pt x="132131" y="271870"/>
                        <a:pt x="131816" y="276784"/>
                        <a:pt x="131159" y="281672"/>
                      </a:cubicBezTo>
                      <a:close/>
                    </a:path>
                  </a:pathLst>
                </a:custGeom>
                <a:grpFill/>
                <a:ln w="262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grpSp>
        <p:grpSp>
          <p:nvGrpSpPr>
            <p:cNvPr id="103" name="Gruppieren 428">
              <a:extLst>
                <a:ext uri="{FF2B5EF4-FFF2-40B4-BE49-F238E27FC236}">
                  <a16:creationId xmlns:a16="http://schemas.microsoft.com/office/drawing/2014/main" id="{340E0798-77CF-7E7F-E1FA-6355BF4EE0BE}"/>
                </a:ext>
              </a:extLst>
            </p:cNvPr>
            <p:cNvGrpSpPr>
              <a:grpSpLocks noChangeAspect="1"/>
            </p:cNvGrpSpPr>
            <p:nvPr/>
          </p:nvGrpSpPr>
          <p:grpSpPr>
            <a:xfrm>
              <a:off x="1927412" y="5073564"/>
              <a:ext cx="560127" cy="432000"/>
              <a:chOff x="2133819" y="3434161"/>
              <a:chExt cx="486788" cy="376223"/>
            </a:xfrm>
            <a:solidFill>
              <a:srgbClr val="14649F"/>
            </a:solidFill>
          </p:grpSpPr>
          <p:grpSp>
            <p:nvGrpSpPr>
              <p:cNvPr id="104" name="Gruppieren 427">
                <a:extLst>
                  <a:ext uri="{FF2B5EF4-FFF2-40B4-BE49-F238E27FC236}">
                    <a16:creationId xmlns:a16="http://schemas.microsoft.com/office/drawing/2014/main" id="{3F7F43C4-9AE2-909F-013D-4D7619B7D4F8}"/>
                  </a:ext>
                </a:extLst>
              </p:cNvPr>
              <p:cNvGrpSpPr/>
              <p:nvPr/>
            </p:nvGrpSpPr>
            <p:grpSpPr>
              <a:xfrm>
                <a:off x="2373509" y="3763523"/>
                <a:ext cx="247098" cy="46861"/>
                <a:chOff x="2373509" y="3763523"/>
                <a:chExt cx="247098" cy="46861"/>
              </a:xfrm>
              <a:grpFill/>
            </p:grpSpPr>
            <p:sp>
              <p:nvSpPr>
                <p:cNvPr id="114" name="Freihandform: Form 248">
                  <a:extLst>
                    <a:ext uri="{FF2B5EF4-FFF2-40B4-BE49-F238E27FC236}">
                      <a16:creationId xmlns:a16="http://schemas.microsoft.com/office/drawing/2014/main" id="{FE6A9149-4E7B-2BBE-B35B-CF97AA51231F}"/>
                    </a:ext>
                  </a:extLst>
                </p:cNvPr>
                <p:cNvSpPr/>
                <p:nvPr/>
              </p:nvSpPr>
              <p:spPr>
                <a:xfrm>
                  <a:off x="2390775" y="3763523"/>
                  <a:ext cx="212566" cy="46860"/>
                </a:xfrm>
                <a:custGeom>
                  <a:avLst/>
                  <a:gdLst>
                    <a:gd name="connsiteX0" fmla="*/ 212567 w 212566"/>
                    <a:gd name="connsiteY0" fmla="*/ 46861 h 46860"/>
                    <a:gd name="connsiteX1" fmla="*/ 0 w 212566"/>
                    <a:gd name="connsiteY1" fmla="*/ 46861 h 46860"/>
                    <a:gd name="connsiteX2" fmla="*/ 0 w 212566"/>
                    <a:gd name="connsiteY2" fmla="*/ 0 h 46860"/>
                    <a:gd name="connsiteX3" fmla="*/ 212567 w 212566"/>
                    <a:gd name="connsiteY3" fmla="*/ 0 h 46860"/>
                    <a:gd name="connsiteX4" fmla="*/ 212567 w 212566"/>
                    <a:gd name="connsiteY4" fmla="*/ 46861 h 46860"/>
                    <a:gd name="connsiteX5" fmla="*/ 12341 w 212566"/>
                    <a:gd name="connsiteY5" fmla="*/ 34531 h 46860"/>
                    <a:gd name="connsiteX6" fmla="*/ 200238 w 212566"/>
                    <a:gd name="connsiteY6" fmla="*/ 34531 h 46860"/>
                    <a:gd name="connsiteX7" fmla="*/ 200238 w 212566"/>
                    <a:gd name="connsiteY7" fmla="*/ 12341 h 46860"/>
                    <a:gd name="connsiteX8" fmla="*/ 12341 w 212566"/>
                    <a:gd name="connsiteY8" fmla="*/ 12341 h 46860"/>
                    <a:gd name="connsiteX9" fmla="*/ 12341 w 212566"/>
                    <a:gd name="connsiteY9" fmla="*/ 34531 h 4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566" h="46860">
                      <a:moveTo>
                        <a:pt x="212567" y="46861"/>
                      </a:moveTo>
                      <a:lnTo>
                        <a:pt x="0" y="46861"/>
                      </a:lnTo>
                      <a:lnTo>
                        <a:pt x="0" y="0"/>
                      </a:lnTo>
                      <a:lnTo>
                        <a:pt x="212567" y="0"/>
                      </a:lnTo>
                      <a:lnTo>
                        <a:pt x="212567" y="46861"/>
                      </a:lnTo>
                      <a:close/>
                      <a:moveTo>
                        <a:pt x="12341" y="34531"/>
                      </a:moveTo>
                      <a:lnTo>
                        <a:pt x="200238" y="34531"/>
                      </a:lnTo>
                      <a:lnTo>
                        <a:pt x="200238" y="12341"/>
                      </a:lnTo>
                      <a:lnTo>
                        <a:pt x="12341" y="12341"/>
                      </a:lnTo>
                      <a:lnTo>
                        <a:pt x="12341" y="34531"/>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sp>
              <p:nvSpPr>
                <p:cNvPr id="115" name="Freihandform: Form 249">
                  <a:extLst>
                    <a:ext uri="{FF2B5EF4-FFF2-40B4-BE49-F238E27FC236}">
                      <a16:creationId xmlns:a16="http://schemas.microsoft.com/office/drawing/2014/main" id="{0768F47C-5410-9FB7-6116-12BB049F7D67}"/>
                    </a:ext>
                  </a:extLst>
                </p:cNvPr>
                <p:cNvSpPr/>
                <p:nvPr/>
              </p:nvSpPr>
              <p:spPr>
                <a:xfrm>
                  <a:off x="2373509" y="3798055"/>
                  <a:ext cx="247098" cy="12329"/>
                </a:xfrm>
                <a:custGeom>
                  <a:avLst/>
                  <a:gdLst>
                    <a:gd name="connsiteX0" fmla="*/ 0 w 247098"/>
                    <a:gd name="connsiteY0" fmla="*/ 0 h 12329"/>
                    <a:gd name="connsiteX1" fmla="*/ 247098 w 247098"/>
                    <a:gd name="connsiteY1" fmla="*/ 0 h 12329"/>
                    <a:gd name="connsiteX2" fmla="*/ 247098 w 247098"/>
                    <a:gd name="connsiteY2" fmla="*/ 12329 h 12329"/>
                    <a:gd name="connsiteX3" fmla="*/ 0 w 247098"/>
                    <a:gd name="connsiteY3" fmla="*/ 12329 h 12329"/>
                  </a:gdLst>
                  <a:ahLst/>
                  <a:cxnLst>
                    <a:cxn ang="0">
                      <a:pos x="connsiteX0" y="connsiteY0"/>
                    </a:cxn>
                    <a:cxn ang="0">
                      <a:pos x="connsiteX1" y="connsiteY1"/>
                    </a:cxn>
                    <a:cxn ang="0">
                      <a:pos x="connsiteX2" y="connsiteY2"/>
                    </a:cxn>
                    <a:cxn ang="0">
                      <a:pos x="connsiteX3" y="connsiteY3"/>
                    </a:cxn>
                  </a:cxnLst>
                  <a:rect l="l" t="t" r="r" b="b"/>
                  <a:pathLst>
                    <a:path w="247098" h="12329">
                      <a:moveTo>
                        <a:pt x="0" y="0"/>
                      </a:moveTo>
                      <a:lnTo>
                        <a:pt x="247098" y="0"/>
                      </a:lnTo>
                      <a:lnTo>
                        <a:pt x="247098" y="12329"/>
                      </a:lnTo>
                      <a:lnTo>
                        <a:pt x="0" y="12329"/>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grpSp>
          <p:grpSp>
            <p:nvGrpSpPr>
              <p:cNvPr id="105" name="Grafik 11">
                <a:extLst>
                  <a:ext uri="{FF2B5EF4-FFF2-40B4-BE49-F238E27FC236}">
                    <a16:creationId xmlns:a16="http://schemas.microsoft.com/office/drawing/2014/main" id="{984FFA8D-0663-07C2-075C-B89A4F1ADEA1}"/>
                  </a:ext>
                </a:extLst>
              </p:cNvPr>
              <p:cNvGrpSpPr/>
              <p:nvPr/>
            </p:nvGrpSpPr>
            <p:grpSpPr>
              <a:xfrm>
                <a:off x="2133819" y="3434161"/>
                <a:ext cx="438823" cy="330786"/>
                <a:chOff x="2133819" y="3434161"/>
                <a:chExt cx="438823" cy="330786"/>
              </a:xfrm>
              <a:grpFill/>
            </p:grpSpPr>
            <p:grpSp>
              <p:nvGrpSpPr>
                <p:cNvPr id="106" name="Grafik 11">
                  <a:extLst>
                    <a:ext uri="{FF2B5EF4-FFF2-40B4-BE49-F238E27FC236}">
                      <a16:creationId xmlns:a16="http://schemas.microsoft.com/office/drawing/2014/main" id="{DFC41CF7-642D-5702-E506-1A2E6F54A448}"/>
                    </a:ext>
                  </a:extLst>
                </p:cNvPr>
                <p:cNvGrpSpPr/>
                <p:nvPr/>
              </p:nvGrpSpPr>
              <p:grpSpPr>
                <a:xfrm>
                  <a:off x="2133819" y="3434161"/>
                  <a:ext cx="438823" cy="330786"/>
                  <a:chOff x="2133819" y="3434161"/>
                  <a:chExt cx="438823" cy="330786"/>
                </a:xfrm>
                <a:grpFill/>
              </p:grpSpPr>
              <p:sp>
                <p:nvSpPr>
                  <p:cNvPr id="108" name="Freihandform: Form 252">
                    <a:extLst>
                      <a:ext uri="{FF2B5EF4-FFF2-40B4-BE49-F238E27FC236}">
                        <a16:creationId xmlns:a16="http://schemas.microsoft.com/office/drawing/2014/main" id="{1E230E1D-CE81-DADD-55E6-E02E1E42DB10}"/>
                      </a:ext>
                    </a:extLst>
                  </p:cNvPr>
                  <p:cNvSpPr/>
                  <p:nvPr/>
                </p:nvSpPr>
                <p:spPr>
                  <a:xfrm>
                    <a:off x="2358258" y="3471701"/>
                    <a:ext cx="183893" cy="196038"/>
                  </a:xfrm>
                  <a:custGeom>
                    <a:avLst/>
                    <a:gdLst>
                      <a:gd name="connsiteX0" fmla="*/ 77831 w 183893"/>
                      <a:gd name="connsiteY0" fmla="*/ 196038 h 196038"/>
                      <a:gd name="connsiteX1" fmla="*/ 0 w 183893"/>
                      <a:gd name="connsiteY1" fmla="*/ 61240 h 196038"/>
                      <a:gd name="connsiteX2" fmla="*/ 106075 w 183893"/>
                      <a:gd name="connsiteY2" fmla="*/ 0 h 196038"/>
                      <a:gd name="connsiteX3" fmla="*/ 183893 w 183893"/>
                      <a:gd name="connsiteY3" fmla="*/ 134798 h 196038"/>
                      <a:gd name="connsiteX4" fmla="*/ 77831 w 183893"/>
                      <a:gd name="connsiteY4" fmla="*/ 196038 h 196038"/>
                      <a:gd name="connsiteX5" fmla="*/ 16848 w 183893"/>
                      <a:gd name="connsiteY5" fmla="*/ 65747 h 196038"/>
                      <a:gd name="connsiteX6" fmla="*/ 82337 w 183893"/>
                      <a:gd name="connsiteY6" fmla="*/ 179202 h 196038"/>
                      <a:gd name="connsiteX7" fmla="*/ 167057 w 183893"/>
                      <a:gd name="connsiteY7" fmla="*/ 130303 h 196038"/>
                      <a:gd name="connsiteX8" fmla="*/ 101568 w 183893"/>
                      <a:gd name="connsiteY8" fmla="*/ 16848 h 196038"/>
                      <a:gd name="connsiteX9" fmla="*/ 16848 w 183893"/>
                      <a:gd name="connsiteY9" fmla="*/ 65747 h 19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893" h="196038">
                        <a:moveTo>
                          <a:pt x="77831" y="196038"/>
                        </a:moveTo>
                        <a:lnTo>
                          <a:pt x="0" y="61240"/>
                        </a:lnTo>
                        <a:lnTo>
                          <a:pt x="106075" y="0"/>
                        </a:lnTo>
                        <a:lnTo>
                          <a:pt x="183893" y="134798"/>
                        </a:lnTo>
                        <a:lnTo>
                          <a:pt x="77831" y="196038"/>
                        </a:lnTo>
                        <a:close/>
                        <a:moveTo>
                          <a:pt x="16848" y="65747"/>
                        </a:moveTo>
                        <a:lnTo>
                          <a:pt x="82337" y="179202"/>
                        </a:lnTo>
                        <a:lnTo>
                          <a:pt x="167057" y="130303"/>
                        </a:lnTo>
                        <a:lnTo>
                          <a:pt x="101568" y="16848"/>
                        </a:lnTo>
                        <a:lnTo>
                          <a:pt x="16848" y="65747"/>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sp>
                <p:nvSpPr>
                  <p:cNvPr id="109" name="Freihandform: Form 253">
                    <a:extLst>
                      <a:ext uri="{FF2B5EF4-FFF2-40B4-BE49-F238E27FC236}">
                        <a16:creationId xmlns:a16="http://schemas.microsoft.com/office/drawing/2014/main" id="{A03FE717-5AC8-A871-834F-5E833A0AA31F}"/>
                      </a:ext>
                    </a:extLst>
                  </p:cNvPr>
                  <p:cNvSpPr/>
                  <p:nvPr/>
                </p:nvSpPr>
                <p:spPr>
                  <a:xfrm>
                    <a:off x="2327754" y="3434161"/>
                    <a:ext cx="155968" cy="117089"/>
                  </a:xfrm>
                  <a:custGeom>
                    <a:avLst/>
                    <a:gdLst>
                      <a:gd name="connsiteX0" fmla="*/ 23430 w 155968"/>
                      <a:gd name="connsiteY0" fmla="*/ 117090 h 117089"/>
                      <a:gd name="connsiteX1" fmla="*/ 0 w 155968"/>
                      <a:gd name="connsiteY1" fmla="*/ 76517 h 117089"/>
                      <a:gd name="connsiteX2" fmla="*/ 132538 w 155968"/>
                      <a:gd name="connsiteY2" fmla="*/ 0 h 117089"/>
                      <a:gd name="connsiteX3" fmla="*/ 155968 w 155968"/>
                      <a:gd name="connsiteY3" fmla="*/ 40573 h 117089"/>
                      <a:gd name="connsiteX4" fmla="*/ 23430 w 155968"/>
                      <a:gd name="connsiteY4" fmla="*/ 117090 h 117089"/>
                      <a:gd name="connsiteX5" fmla="*/ 16848 w 155968"/>
                      <a:gd name="connsiteY5" fmla="*/ 81023 h 117089"/>
                      <a:gd name="connsiteX6" fmla="*/ 27949 w 155968"/>
                      <a:gd name="connsiteY6" fmla="*/ 100254 h 117089"/>
                      <a:gd name="connsiteX7" fmla="*/ 139133 w 155968"/>
                      <a:gd name="connsiteY7" fmla="*/ 36066 h 117089"/>
                      <a:gd name="connsiteX8" fmla="*/ 128031 w 155968"/>
                      <a:gd name="connsiteY8" fmla="*/ 16836 h 117089"/>
                      <a:gd name="connsiteX9" fmla="*/ 16848 w 155968"/>
                      <a:gd name="connsiteY9" fmla="*/ 81023 h 11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968" h="117089">
                        <a:moveTo>
                          <a:pt x="23430" y="117090"/>
                        </a:moveTo>
                        <a:lnTo>
                          <a:pt x="0" y="76517"/>
                        </a:lnTo>
                        <a:lnTo>
                          <a:pt x="132538" y="0"/>
                        </a:lnTo>
                        <a:lnTo>
                          <a:pt x="155968" y="40573"/>
                        </a:lnTo>
                        <a:lnTo>
                          <a:pt x="23430" y="117090"/>
                        </a:lnTo>
                        <a:close/>
                        <a:moveTo>
                          <a:pt x="16848" y="81023"/>
                        </a:moveTo>
                        <a:lnTo>
                          <a:pt x="27949" y="100254"/>
                        </a:lnTo>
                        <a:lnTo>
                          <a:pt x="139133" y="36066"/>
                        </a:lnTo>
                        <a:lnTo>
                          <a:pt x="128031" y="16836"/>
                        </a:lnTo>
                        <a:lnTo>
                          <a:pt x="16848" y="81023"/>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sp>
                <p:nvSpPr>
                  <p:cNvPr id="110" name="Freihandform: Form 254">
                    <a:extLst>
                      <a:ext uri="{FF2B5EF4-FFF2-40B4-BE49-F238E27FC236}">
                        <a16:creationId xmlns:a16="http://schemas.microsoft.com/office/drawing/2014/main" id="{0DBB384D-E1EE-3BDA-0F39-5744CFE4CEDD}"/>
                      </a:ext>
                    </a:extLst>
                  </p:cNvPr>
                  <p:cNvSpPr/>
                  <p:nvPr/>
                </p:nvSpPr>
                <p:spPr>
                  <a:xfrm>
                    <a:off x="2416686" y="3588189"/>
                    <a:ext cx="155956" cy="117089"/>
                  </a:xfrm>
                  <a:custGeom>
                    <a:avLst/>
                    <a:gdLst>
                      <a:gd name="connsiteX0" fmla="*/ 23430 w 155956"/>
                      <a:gd name="connsiteY0" fmla="*/ 117090 h 117089"/>
                      <a:gd name="connsiteX1" fmla="*/ 0 w 155956"/>
                      <a:gd name="connsiteY1" fmla="*/ 76517 h 117089"/>
                      <a:gd name="connsiteX2" fmla="*/ 132526 w 155956"/>
                      <a:gd name="connsiteY2" fmla="*/ 0 h 117089"/>
                      <a:gd name="connsiteX3" fmla="*/ 155956 w 155956"/>
                      <a:gd name="connsiteY3" fmla="*/ 40573 h 117089"/>
                      <a:gd name="connsiteX4" fmla="*/ 23430 w 155956"/>
                      <a:gd name="connsiteY4" fmla="*/ 117090 h 117089"/>
                      <a:gd name="connsiteX5" fmla="*/ 16836 w 155956"/>
                      <a:gd name="connsiteY5" fmla="*/ 81023 h 117089"/>
                      <a:gd name="connsiteX6" fmla="*/ 27937 w 155956"/>
                      <a:gd name="connsiteY6" fmla="*/ 100254 h 117089"/>
                      <a:gd name="connsiteX7" fmla="*/ 139120 w 155956"/>
                      <a:gd name="connsiteY7" fmla="*/ 36066 h 117089"/>
                      <a:gd name="connsiteX8" fmla="*/ 128019 w 155956"/>
                      <a:gd name="connsiteY8" fmla="*/ 16836 h 117089"/>
                      <a:gd name="connsiteX9" fmla="*/ 16836 w 155956"/>
                      <a:gd name="connsiteY9" fmla="*/ 81023 h 11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956" h="117089">
                        <a:moveTo>
                          <a:pt x="23430" y="117090"/>
                        </a:moveTo>
                        <a:lnTo>
                          <a:pt x="0" y="76517"/>
                        </a:lnTo>
                        <a:lnTo>
                          <a:pt x="132526" y="0"/>
                        </a:lnTo>
                        <a:lnTo>
                          <a:pt x="155956" y="40573"/>
                        </a:lnTo>
                        <a:lnTo>
                          <a:pt x="23430" y="117090"/>
                        </a:lnTo>
                        <a:close/>
                        <a:moveTo>
                          <a:pt x="16836" y="81023"/>
                        </a:moveTo>
                        <a:lnTo>
                          <a:pt x="27937" y="100254"/>
                        </a:lnTo>
                        <a:lnTo>
                          <a:pt x="139120" y="36066"/>
                        </a:lnTo>
                        <a:lnTo>
                          <a:pt x="128019" y="16836"/>
                        </a:lnTo>
                        <a:lnTo>
                          <a:pt x="16836" y="81023"/>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sp>
                <p:nvSpPr>
                  <p:cNvPr id="111" name="Freihandform: Form 255">
                    <a:extLst>
                      <a:ext uri="{FF2B5EF4-FFF2-40B4-BE49-F238E27FC236}">
                        <a16:creationId xmlns:a16="http://schemas.microsoft.com/office/drawing/2014/main" id="{E25E13C2-56C1-81B4-1FFE-76B856AF22A6}"/>
                      </a:ext>
                    </a:extLst>
                  </p:cNvPr>
                  <p:cNvSpPr/>
                  <p:nvPr/>
                </p:nvSpPr>
                <p:spPr>
                  <a:xfrm>
                    <a:off x="2346506" y="3570371"/>
                    <a:ext cx="75092" cy="75104"/>
                  </a:xfrm>
                  <a:custGeom>
                    <a:avLst/>
                    <a:gdLst>
                      <a:gd name="connsiteX0" fmla="*/ 27483 w 75092"/>
                      <a:gd name="connsiteY0" fmla="*/ 75105 h 75104"/>
                      <a:gd name="connsiteX1" fmla="*/ 0 w 75092"/>
                      <a:gd name="connsiteY1" fmla="*/ 27483 h 75104"/>
                      <a:gd name="connsiteX2" fmla="*/ 47610 w 75092"/>
                      <a:gd name="connsiteY2" fmla="*/ 0 h 75104"/>
                      <a:gd name="connsiteX3" fmla="*/ 75092 w 75092"/>
                      <a:gd name="connsiteY3" fmla="*/ 47597 h 75104"/>
                      <a:gd name="connsiteX4" fmla="*/ 27483 w 75092"/>
                      <a:gd name="connsiteY4" fmla="*/ 75105 h 75104"/>
                      <a:gd name="connsiteX5" fmla="*/ 16848 w 75092"/>
                      <a:gd name="connsiteY5" fmla="*/ 31989 h 75104"/>
                      <a:gd name="connsiteX6" fmla="*/ 32002 w 75092"/>
                      <a:gd name="connsiteY6" fmla="*/ 58244 h 75104"/>
                      <a:gd name="connsiteX7" fmla="*/ 58244 w 75092"/>
                      <a:gd name="connsiteY7" fmla="*/ 43091 h 75104"/>
                      <a:gd name="connsiteX8" fmla="*/ 43091 w 75092"/>
                      <a:gd name="connsiteY8" fmla="*/ 16836 h 75104"/>
                      <a:gd name="connsiteX9" fmla="*/ 16848 w 75092"/>
                      <a:gd name="connsiteY9" fmla="*/ 31989 h 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92" h="75104">
                        <a:moveTo>
                          <a:pt x="27483" y="75105"/>
                        </a:moveTo>
                        <a:lnTo>
                          <a:pt x="0" y="27483"/>
                        </a:lnTo>
                        <a:lnTo>
                          <a:pt x="47610" y="0"/>
                        </a:lnTo>
                        <a:lnTo>
                          <a:pt x="75092" y="47597"/>
                        </a:lnTo>
                        <a:lnTo>
                          <a:pt x="27483" y="75105"/>
                        </a:lnTo>
                        <a:close/>
                        <a:moveTo>
                          <a:pt x="16848" y="31989"/>
                        </a:moveTo>
                        <a:lnTo>
                          <a:pt x="32002" y="58244"/>
                        </a:lnTo>
                        <a:lnTo>
                          <a:pt x="58244" y="43091"/>
                        </a:lnTo>
                        <a:lnTo>
                          <a:pt x="43091" y="16836"/>
                        </a:lnTo>
                        <a:lnTo>
                          <a:pt x="16848" y="31989"/>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sp>
                <p:nvSpPr>
                  <p:cNvPr id="112" name="Freihandform: Form 256">
                    <a:extLst>
                      <a:ext uri="{FF2B5EF4-FFF2-40B4-BE49-F238E27FC236}">
                        <a16:creationId xmlns:a16="http://schemas.microsoft.com/office/drawing/2014/main" id="{FA5E1546-1887-6855-D9C5-1A625E6A2F8D}"/>
                      </a:ext>
                    </a:extLst>
                  </p:cNvPr>
                  <p:cNvSpPr/>
                  <p:nvPr/>
                </p:nvSpPr>
                <p:spPr>
                  <a:xfrm>
                    <a:off x="2133819" y="3607776"/>
                    <a:ext cx="222989" cy="157171"/>
                  </a:xfrm>
                  <a:custGeom>
                    <a:avLst/>
                    <a:gdLst>
                      <a:gd name="connsiteX0" fmla="*/ 27529 w 222989"/>
                      <a:gd name="connsiteY0" fmla="*/ 157172 h 157171"/>
                      <a:gd name="connsiteX1" fmla="*/ 21954 w 222989"/>
                      <a:gd name="connsiteY1" fmla="*/ 156435 h 157171"/>
                      <a:gd name="connsiteX2" fmla="*/ 8962 w 222989"/>
                      <a:gd name="connsiteY2" fmla="*/ 146464 h 157171"/>
                      <a:gd name="connsiteX3" fmla="*/ 2871 w 222989"/>
                      <a:gd name="connsiteY3" fmla="*/ 135915 h 157171"/>
                      <a:gd name="connsiteX4" fmla="*/ 734 w 222989"/>
                      <a:gd name="connsiteY4" fmla="*/ 119681 h 157171"/>
                      <a:gd name="connsiteX5" fmla="*/ 10705 w 222989"/>
                      <a:gd name="connsiteY5" fmla="*/ 106701 h 157171"/>
                      <a:gd name="connsiteX6" fmla="*/ 195507 w 222989"/>
                      <a:gd name="connsiteY6" fmla="*/ 0 h 157171"/>
                      <a:gd name="connsiteX7" fmla="*/ 222990 w 222989"/>
                      <a:gd name="connsiteY7" fmla="*/ 47597 h 157171"/>
                      <a:gd name="connsiteX8" fmla="*/ 38188 w 222989"/>
                      <a:gd name="connsiteY8" fmla="*/ 154298 h 157171"/>
                      <a:gd name="connsiteX9" fmla="*/ 27529 w 222989"/>
                      <a:gd name="connsiteY9" fmla="*/ 157172 h 157171"/>
                      <a:gd name="connsiteX10" fmla="*/ 190988 w 222989"/>
                      <a:gd name="connsiteY10" fmla="*/ 16836 h 157171"/>
                      <a:gd name="connsiteX11" fmla="*/ 16870 w 222989"/>
                      <a:gd name="connsiteY11" fmla="*/ 117372 h 157171"/>
                      <a:gd name="connsiteX12" fmla="*/ 12646 w 222989"/>
                      <a:gd name="connsiteY12" fmla="*/ 122874 h 157171"/>
                      <a:gd name="connsiteX13" fmla="*/ 13554 w 222989"/>
                      <a:gd name="connsiteY13" fmla="*/ 129750 h 157171"/>
                      <a:gd name="connsiteX14" fmla="*/ 19645 w 222989"/>
                      <a:gd name="connsiteY14" fmla="*/ 140299 h 157171"/>
                      <a:gd name="connsiteX15" fmla="*/ 25147 w 222989"/>
                      <a:gd name="connsiteY15" fmla="*/ 144523 h 157171"/>
                      <a:gd name="connsiteX16" fmla="*/ 32023 w 222989"/>
                      <a:gd name="connsiteY16" fmla="*/ 143615 h 157171"/>
                      <a:gd name="connsiteX17" fmla="*/ 206142 w 222989"/>
                      <a:gd name="connsiteY17" fmla="*/ 43078 h 157171"/>
                      <a:gd name="connsiteX18" fmla="*/ 190988 w 222989"/>
                      <a:gd name="connsiteY18" fmla="*/ 16836 h 15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2989" h="157171">
                        <a:moveTo>
                          <a:pt x="27529" y="157172"/>
                        </a:moveTo>
                        <a:cubicBezTo>
                          <a:pt x="25663" y="157172"/>
                          <a:pt x="23796" y="156926"/>
                          <a:pt x="21954" y="156435"/>
                        </a:cubicBezTo>
                        <a:cubicBezTo>
                          <a:pt x="16428" y="154949"/>
                          <a:pt x="11823" y="151412"/>
                          <a:pt x="8962" y="146464"/>
                        </a:cubicBezTo>
                        <a:lnTo>
                          <a:pt x="2871" y="135915"/>
                        </a:lnTo>
                        <a:cubicBezTo>
                          <a:pt x="22" y="130978"/>
                          <a:pt x="-740" y="125207"/>
                          <a:pt x="734" y="119681"/>
                        </a:cubicBezTo>
                        <a:cubicBezTo>
                          <a:pt x="2220" y="114167"/>
                          <a:pt x="5757" y="109550"/>
                          <a:pt x="10705" y="106701"/>
                        </a:cubicBezTo>
                        <a:lnTo>
                          <a:pt x="195507" y="0"/>
                        </a:lnTo>
                        <a:lnTo>
                          <a:pt x="222990" y="47597"/>
                        </a:lnTo>
                        <a:lnTo>
                          <a:pt x="38188" y="154298"/>
                        </a:lnTo>
                        <a:cubicBezTo>
                          <a:pt x="34897" y="156202"/>
                          <a:pt x="31225" y="157172"/>
                          <a:pt x="27529" y="157172"/>
                        </a:cubicBezTo>
                        <a:close/>
                        <a:moveTo>
                          <a:pt x="190988" y="16836"/>
                        </a:moveTo>
                        <a:lnTo>
                          <a:pt x="16870" y="117372"/>
                        </a:lnTo>
                        <a:cubicBezTo>
                          <a:pt x="14770" y="118588"/>
                          <a:pt x="13272" y="120540"/>
                          <a:pt x="12646" y="122874"/>
                        </a:cubicBezTo>
                        <a:cubicBezTo>
                          <a:pt x="12019" y="125219"/>
                          <a:pt x="12339" y="127651"/>
                          <a:pt x="13554" y="129750"/>
                        </a:cubicBezTo>
                        <a:lnTo>
                          <a:pt x="19645" y="140299"/>
                        </a:lnTo>
                        <a:cubicBezTo>
                          <a:pt x="20861" y="142399"/>
                          <a:pt x="22801" y="143897"/>
                          <a:pt x="25147" y="144523"/>
                        </a:cubicBezTo>
                        <a:cubicBezTo>
                          <a:pt x="27505" y="145162"/>
                          <a:pt x="29936" y="144806"/>
                          <a:pt x="32023" y="143615"/>
                        </a:cubicBezTo>
                        <a:lnTo>
                          <a:pt x="206142" y="43078"/>
                        </a:lnTo>
                        <a:lnTo>
                          <a:pt x="190988" y="16836"/>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sp>
                <p:nvSpPr>
                  <p:cNvPr id="113" name="Freihandform: Form 257">
                    <a:extLst>
                      <a:ext uri="{FF2B5EF4-FFF2-40B4-BE49-F238E27FC236}">
                        <a16:creationId xmlns:a16="http://schemas.microsoft.com/office/drawing/2014/main" id="{D29989A1-7E20-A532-7ABC-3F96C0FBF9B4}"/>
                      </a:ext>
                    </a:extLst>
                  </p:cNvPr>
                  <p:cNvSpPr/>
                  <p:nvPr/>
                </p:nvSpPr>
                <p:spPr>
                  <a:xfrm rot="-1801281">
                    <a:off x="2335464" y="3620400"/>
                    <a:ext cx="32159" cy="12328"/>
                  </a:xfrm>
                  <a:custGeom>
                    <a:avLst/>
                    <a:gdLst>
                      <a:gd name="connsiteX0" fmla="*/ 0 w 32159"/>
                      <a:gd name="connsiteY0" fmla="*/ 0 h 12328"/>
                      <a:gd name="connsiteX1" fmla="*/ 32160 w 32159"/>
                      <a:gd name="connsiteY1" fmla="*/ 0 h 12328"/>
                      <a:gd name="connsiteX2" fmla="*/ 32160 w 32159"/>
                      <a:gd name="connsiteY2" fmla="*/ 12329 h 12328"/>
                      <a:gd name="connsiteX3" fmla="*/ 0 w 32159"/>
                      <a:gd name="connsiteY3" fmla="*/ 12329 h 12328"/>
                    </a:gdLst>
                    <a:ahLst/>
                    <a:cxnLst>
                      <a:cxn ang="0">
                        <a:pos x="connsiteX0" y="connsiteY0"/>
                      </a:cxn>
                      <a:cxn ang="0">
                        <a:pos x="connsiteX1" y="connsiteY1"/>
                      </a:cxn>
                      <a:cxn ang="0">
                        <a:pos x="connsiteX2" y="connsiteY2"/>
                      </a:cxn>
                      <a:cxn ang="0">
                        <a:pos x="connsiteX3" y="connsiteY3"/>
                      </a:cxn>
                    </a:cxnLst>
                    <a:rect l="l" t="t" r="r" b="b"/>
                    <a:pathLst>
                      <a:path w="32159" h="12328">
                        <a:moveTo>
                          <a:pt x="0" y="0"/>
                        </a:moveTo>
                        <a:lnTo>
                          <a:pt x="32160" y="0"/>
                        </a:lnTo>
                        <a:lnTo>
                          <a:pt x="32160" y="12329"/>
                        </a:lnTo>
                        <a:lnTo>
                          <a:pt x="0" y="12329"/>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grpSp>
            <p:sp>
              <p:nvSpPr>
                <p:cNvPr id="107" name="Freihandform: Form 258">
                  <a:extLst>
                    <a:ext uri="{FF2B5EF4-FFF2-40B4-BE49-F238E27FC236}">
                      <a16:creationId xmlns:a16="http://schemas.microsoft.com/office/drawing/2014/main" id="{4A51F828-0419-20E0-B197-DD2C58428B14}"/>
                    </a:ext>
                  </a:extLst>
                </p:cNvPr>
                <p:cNvSpPr/>
                <p:nvPr/>
              </p:nvSpPr>
              <p:spPr>
                <a:xfrm rot="-1800044">
                  <a:off x="2168804" y="3707171"/>
                  <a:ext cx="12328" cy="42635"/>
                </a:xfrm>
                <a:custGeom>
                  <a:avLst/>
                  <a:gdLst>
                    <a:gd name="connsiteX0" fmla="*/ 0 w 12328"/>
                    <a:gd name="connsiteY0" fmla="*/ 0 h 42635"/>
                    <a:gd name="connsiteX1" fmla="*/ 12329 w 12328"/>
                    <a:gd name="connsiteY1" fmla="*/ 0 h 42635"/>
                    <a:gd name="connsiteX2" fmla="*/ 12329 w 12328"/>
                    <a:gd name="connsiteY2" fmla="*/ 42635 h 42635"/>
                    <a:gd name="connsiteX3" fmla="*/ 0 w 12328"/>
                    <a:gd name="connsiteY3" fmla="*/ 42635 h 42635"/>
                  </a:gdLst>
                  <a:ahLst/>
                  <a:cxnLst>
                    <a:cxn ang="0">
                      <a:pos x="connsiteX0" y="connsiteY0"/>
                    </a:cxn>
                    <a:cxn ang="0">
                      <a:pos x="connsiteX1" y="connsiteY1"/>
                    </a:cxn>
                    <a:cxn ang="0">
                      <a:pos x="connsiteX2" y="connsiteY2"/>
                    </a:cxn>
                    <a:cxn ang="0">
                      <a:pos x="connsiteX3" y="connsiteY3"/>
                    </a:cxn>
                  </a:cxnLst>
                  <a:rect l="l" t="t" r="r" b="b"/>
                  <a:pathLst>
                    <a:path w="12328" h="42635">
                      <a:moveTo>
                        <a:pt x="0" y="0"/>
                      </a:moveTo>
                      <a:lnTo>
                        <a:pt x="12329" y="0"/>
                      </a:lnTo>
                      <a:lnTo>
                        <a:pt x="12329" y="42635"/>
                      </a:lnTo>
                      <a:lnTo>
                        <a:pt x="0" y="42635"/>
                      </a:lnTo>
                      <a:close/>
                    </a:path>
                  </a:pathLst>
                </a:custGeom>
                <a:grpFill/>
                <a:ln w="1228" cap="flat">
                  <a:noFill/>
                  <a:prstDash val="solid"/>
                  <a:miter/>
                </a:ln>
              </p:spPr>
              <p:txBody>
                <a:bodyPr rtlCol="0" anchor="ctr"/>
                <a:lstStyle/>
                <a:p>
                  <a:endParaRPr lang="en-GB" dirty="0">
                    <a:latin typeface="Trebuchet MS" panose="020B0603020202020204" pitchFamily="34" charset="0"/>
                  </a:endParaRPr>
                </a:p>
              </p:txBody>
            </p:sp>
          </p:grpSp>
        </p:grpSp>
        <p:grpSp>
          <p:nvGrpSpPr>
            <p:cNvPr id="11" name="Gruppieren 637">
              <a:extLst>
                <a:ext uri="{FF2B5EF4-FFF2-40B4-BE49-F238E27FC236}">
                  <a16:creationId xmlns:a16="http://schemas.microsoft.com/office/drawing/2014/main" id="{C267D8FD-CDB7-7430-4AB5-4BA82126ADF5}"/>
                </a:ext>
              </a:extLst>
            </p:cNvPr>
            <p:cNvGrpSpPr>
              <a:grpSpLocks noChangeAspect="1"/>
            </p:cNvGrpSpPr>
            <p:nvPr/>
          </p:nvGrpSpPr>
          <p:grpSpPr>
            <a:xfrm>
              <a:off x="1974685" y="4334921"/>
              <a:ext cx="508237" cy="508237"/>
              <a:chOff x="8017134" y="3725530"/>
              <a:chExt cx="336657" cy="336657"/>
            </a:xfrm>
            <a:solidFill>
              <a:srgbClr val="0F5E99"/>
            </a:solidFill>
          </p:grpSpPr>
          <p:sp>
            <p:nvSpPr>
              <p:cNvPr id="12" name="Freihandform: Form 638">
                <a:extLst>
                  <a:ext uri="{FF2B5EF4-FFF2-40B4-BE49-F238E27FC236}">
                    <a16:creationId xmlns:a16="http://schemas.microsoft.com/office/drawing/2014/main" id="{12F8E830-5BF6-C511-CDAC-F1A6678F1BB1}"/>
                  </a:ext>
                </a:extLst>
              </p:cNvPr>
              <p:cNvSpPr/>
              <p:nvPr/>
            </p:nvSpPr>
            <p:spPr>
              <a:xfrm>
                <a:off x="8101806" y="3793787"/>
                <a:ext cx="167312" cy="200144"/>
              </a:xfrm>
              <a:custGeom>
                <a:avLst/>
                <a:gdLst>
                  <a:gd name="connsiteX0" fmla="*/ 160278 w 167312"/>
                  <a:gd name="connsiteY0" fmla="*/ 0 h 200144"/>
                  <a:gd name="connsiteX1" fmla="*/ 118297 w 167312"/>
                  <a:gd name="connsiteY1" fmla="*/ 0 h 200144"/>
                  <a:gd name="connsiteX2" fmla="*/ 111261 w 167312"/>
                  <a:gd name="connsiteY2" fmla="*/ 7035 h 200144"/>
                  <a:gd name="connsiteX3" fmla="*/ 111261 w 167312"/>
                  <a:gd name="connsiteY3" fmla="*/ 71791 h 200144"/>
                  <a:gd name="connsiteX4" fmla="*/ 56035 w 167312"/>
                  <a:gd name="connsiteY4" fmla="*/ 71791 h 200144"/>
                  <a:gd name="connsiteX5" fmla="*/ 56035 w 167312"/>
                  <a:gd name="connsiteY5" fmla="*/ 7035 h 200144"/>
                  <a:gd name="connsiteX6" fmla="*/ 49000 w 167312"/>
                  <a:gd name="connsiteY6" fmla="*/ 0 h 200144"/>
                  <a:gd name="connsiteX7" fmla="*/ 7035 w 167312"/>
                  <a:gd name="connsiteY7" fmla="*/ 0 h 200144"/>
                  <a:gd name="connsiteX8" fmla="*/ 0 w 167312"/>
                  <a:gd name="connsiteY8" fmla="*/ 7035 h 200144"/>
                  <a:gd name="connsiteX9" fmla="*/ 0 w 167312"/>
                  <a:gd name="connsiteY9" fmla="*/ 193109 h 200144"/>
                  <a:gd name="connsiteX10" fmla="*/ 7035 w 167312"/>
                  <a:gd name="connsiteY10" fmla="*/ 200145 h 200144"/>
                  <a:gd name="connsiteX11" fmla="*/ 49000 w 167312"/>
                  <a:gd name="connsiteY11" fmla="*/ 200145 h 200144"/>
                  <a:gd name="connsiteX12" fmla="*/ 56035 w 167312"/>
                  <a:gd name="connsiteY12" fmla="*/ 193109 h 200144"/>
                  <a:gd name="connsiteX13" fmla="*/ 56035 w 167312"/>
                  <a:gd name="connsiteY13" fmla="*/ 122574 h 200144"/>
                  <a:gd name="connsiteX14" fmla="*/ 111261 w 167312"/>
                  <a:gd name="connsiteY14" fmla="*/ 122574 h 200144"/>
                  <a:gd name="connsiteX15" fmla="*/ 111261 w 167312"/>
                  <a:gd name="connsiteY15" fmla="*/ 193109 h 200144"/>
                  <a:gd name="connsiteX16" fmla="*/ 118297 w 167312"/>
                  <a:gd name="connsiteY16" fmla="*/ 200145 h 200144"/>
                  <a:gd name="connsiteX17" fmla="*/ 160278 w 167312"/>
                  <a:gd name="connsiteY17" fmla="*/ 200145 h 200144"/>
                  <a:gd name="connsiteX18" fmla="*/ 167313 w 167312"/>
                  <a:gd name="connsiteY18" fmla="*/ 193109 h 200144"/>
                  <a:gd name="connsiteX19" fmla="*/ 167313 w 167312"/>
                  <a:gd name="connsiteY19" fmla="*/ 7035 h 200144"/>
                  <a:gd name="connsiteX20" fmla="*/ 160278 w 167312"/>
                  <a:gd name="connsiteY20" fmla="*/ 0 h 200144"/>
                  <a:gd name="connsiteX21" fmla="*/ 153242 w 167312"/>
                  <a:gd name="connsiteY21" fmla="*/ 186074 h 200144"/>
                  <a:gd name="connsiteX22" fmla="*/ 125349 w 167312"/>
                  <a:gd name="connsiteY22" fmla="*/ 186074 h 200144"/>
                  <a:gd name="connsiteX23" fmla="*/ 125349 w 167312"/>
                  <a:gd name="connsiteY23" fmla="*/ 115539 h 200144"/>
                  <a:gd name="connsiteX24" fmla="*/ 118313 w 167312"/>
                  <a:gd name="connsiteY24" fmla="*/ 108503 h 200144"/>
                  <a:gd name="connsiteX25" fmla="*/ 49016 w 167312"/>
                  <a:gd name="connsiteY25" fmla="*/ 108503 h 200144"/>
                  <a:gd name="connsiteX26" fmla="*/ 41981 w 167312"/>
                  <a:gd name="connsiteY26" fmla="*/ 115539 h 200144"/>
                  <a:gd name="connsiteX27" fmla="*/ 41981 w 167312"/>
                  <a:gd name="connsiteY27" fmla="*/ 186074 h 200144"/>
                  <a:gd name="connsiteX28" fmla="*/ 14087 w 167312"/>
                  <a:gd name="connsiteY28" fmla="*/ 186074 h 200144"/>
                  <a:gd name="connsiteX29" fmla="*/ 14087 w 167312"/>
                  <a:gd name="connsiteY29" fmla="*/ 14071 h 200144"/>
                  <a:gd name="connsiteX30" fmla="*/ 41981 w 167312"/>
                  <a:gd name="connsiteY30" fmla="*/ 14071 h 200144"/>
                  <a:gd name="connsiteX31" fmla="*/ 41981 w 167312"/>
                  <a:gd name="connsiteY31" fmla="*/ 78826 h 200144"/>
                  <a:gd name="connsiteX32" fmla="*/ 49016 w 167312"/>
                  <a:gd name="connsiteY32" fmla="*/ 85861 h 200144"/>
                  <a:gd name="connsiteX33" fmla="*/ 118313 w 167312"/>
                  <a:gd name="connsiteY33" fmla="*/ 85861 h 200144"/>
                  <a:gd name="connsiteX34" fmla="*/ 125349 w 167312"/>
                  <a:gd name="connsiteY34" fmla="*/ 78826 h 200144"/>
                  <a:gd name="connsiteX35" fmla="*/ 125349 w 167312"/>
                  <a:gd name="connsiteY35" fmla="*/ 14071 h 200144"/>
                  <a:gd name="connsiteX36" fmla="*/ 153242 w 167312"/>
                  <a:gd name="connsiteY36" fmla="*/ 14071 h 200144"/>
                  <a:gd name="connsiteX37" fmla="*/ 153242 w 167312"/>
                  <a:gd name="connsiteY37" fmla="*/ 186074 h 200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7312" h="200144">
                    <a:moveTo>
                      <a:pt x="160278" y="0"/>
                    </a:moveTo>
                    <a:lnTo>
                      <a:pt x="118297" y="0"/>
                    </a:lnTo>
                    <a:cubicBezTo>
                      <a:pt x="114399" y="0"/>
                      <a:pt x="111261" y="3154"/>
                      <a:pt x="111261" y="7035"/>
                    </a:cubicBezTo>
                    <a:lnTo>
                      <a:pt x="111261" y="71791"/>
                    </a:lnTo>
                    <a:lnTo>
                      <a:pt x="56035" y="71791"/>
                    </a:lnTo>
                    <a:lnTo>
                      <a:pt x="56035" y="7035"/>
                    </a:lnTo>
                    <a:cubicBezTo>
                      <a:pt x="56035" y="3138"/>
                      <a:pt x="52881" y="0"/>
                      <a:pt x="49000" y="0"/>
                    </a:cubicBezTo>
                    <a:lnTo>
                      <a:pt x="7035" y="0"/>
                    </a:lnTo>
                    <a:cubicBezTo>
                      <a:pt x="3138" y="0"/>
                      <a:pt x="0" y="3154"/>
                      <a:pt x="0" y="7035"/>
                    </a:cubicBezTo>
                    <a:lnTo>
                      <a:pt x="0" y="193109"/>
                    </a:lnTo>
                    <a:cubicBezTo>
                      <a:pt x="0" y="197007"/>
                      <a:pt x="3154" y="200145"/>
                      <a:pt x="7035" y="200145"/>
                    </a:cubicBezTo>
                    <a:lnTo>
                      <a:pt x="49000" y="200145"/>
                    </a:lnTo>
                    <a:cubicBezTo>
                      <a:pt x="52897" y="200145"/>
                      <a:pt x="56035" y="196991"/>
                      <a:pt x="56035" y="193109"/>
                    </a:cubicBezTo>
                    <a:lnTo>
                      <a:pt x="56035" y="122574"/>
                    </a:lnTo>
                    <a:lnTo>
                      <a:pt x="111261" y="122574"/>
                    </a:lnTo>
                    <a:lnTo>
                      <a:pt x="111261" y="193109"/>
                    </a:lnTo>
                    <a:cubicBezTo>
                      <a:pt x="111261" y="197007"/>
                      <a:pt x="114416" y="200145"/>
                      <a:pt x="118297" y="200145"/>
                    </a:cubicBezTo>
                    <a:lnTo>
                      <a:pt x="160278" y="200145"/>
                    </a:lnTo>
                    <a:cubicBezTo>
                      <a:pt x="164175" y="200145"/>
                      <a:pt x="167313" y="196991"/>
                      <a:pt x="167313" y="193109"/>
                    </a:cubicBezTo>
                    <a:lnTo>
                      <a:pt x="167313" y="7035"/>
                    </a:lnTo>
                    <a:cubicBezTo>
                      <a:pt x="167313" y="3154"/>
                      <a:pt x="164175" y="0"/>
                      <a:pt x="160278" y="0"/>
                    </a:cubicBezTo>
                    <a:close/>
                    <a:moveTo>
                      <a:pt x="153242" y="186074"/>
                    </a:moveTo>
                    <a:lnTo>
                      <a:pt x="125349" y="186074"/>
                    </a:lnTo>
                    <a:lnTo>
                      <a:pt x="125349" y="115539"/>
                    </a:lnTo>
                    <a:cubicBezTo>
                      <a:pt x="125349" y="111641"/>
                      <a:pt x="122194" y="108503"/>
                      <a:pt x="118313" y="108503"/>
                    </a:cubicBezTo>
                    <a:lnTo>
                      <a:pt x="49016" y="108503"/>
                    </a:lnTo>
                    <a:cubicBezTo>
                      <a:pt x="45119" y="108503"/>
                      <a:pt x="41981" y="111658"/>
                      <a:pt x="41981" y="115539"/>
                    </a:cubicBezTo>
                    <a:lnTo>
                      <a:pt x="41981" y="186074"/>
                    </a:lnTo>
                    <a:lnTo>
                      <a:pt x="14087" y="186074"/>
                    </a:lnTo>
                    <a:lnTo>
                      <a:pt x="14087" y="14071"/>
                    </a:lnTo>
                    <a:lnTo>
                      <a:pt x="41981" y="14071"/>
                    </a:lnTo>
                    <a:lnTo>
                      <a:pt x="41981" y="78826"/>
                    </a:lnTo>
                    <a:cubicBezTo>
                      <a:pt x="41981" y="82723"/>
                      <a:pt x="45135" y="85861"/>
                      <a:pt x="49016" y="85861"/>
                    </a:cubicBezTo>
                    <a:lnTo>
                      <a:pt x="118313" y="85861"/>
                    </a:lnTo>
                    <a:cubicBezTo>
                      <a:pt x="122211" y="85861"/>
                      <a:pt x="125349" y="82707"/>
                      <a:pt x="125349" y="78826"/>
                    </a:cubicBezTo>
                    <a:lnTo>
                      <a:pt x="125349" y="14071"/>
                    </a:lnTo>
                    <a:lnTo>
                      <a:pt x="153242" y="14071"/>
                    </a:lnTo>
                    <a:lnTo>
                      <a:pt x="153242" y="186074"/>
                    </a:lnTo>
                    <a:close/>
                  </a:path>
                </a:pathLst>
              </a:custGeom>
              <a:grpFill/>
              <a:ln w="1650" cap="flat">
                <a:noFill/>
                <a:prstDash val="solid"/>
                <a:miter/>
              </a:ln>
            </p:spPr>
            <p:txBody>
              <a:bodyPr rtlCol="0" anchor="ctr"/>
              <a:lstStyle/>
              <a:p>
                <a:endParaRPr lang="en-GB" dirty="0">
                  <a:latin typeface="Trebuchet MS" panose="020B0603020202020204" pitchFamily="34" charset="0"/>
                </a:endParaRPr>
              </a:p>
            </p:txBody>
          </p:sp>
          <p:sp>
            <p:nvSpPr>
              <p:cNvPr id="14" name="Freihandform: Form 639">
                <a:extLst>
                  <a:ext uri="{FF2B5EF4-FFF2-40B4-BE49-F238E27FC236}">
                    <a16:creationId xmlns:a16="http://schemas.microsoft.com/office/drawing/2014/main" id="{B46DC6BF-A2EB-FB60-830C-5E798ED7E399}"/>
                  </a:ext>
                </a:extLst>
              </p:cNvPr>
              <p:cNvSpPr/>
              <p:nvPr/>
            </p:nvSpPr>
            <p:spPr>
              <a:xfrm>
                <a:off x="8017134" y="3725530"/>
                <a:ext cx="336657" cy="336657"/>
              </a:xfrm>
              <a:custGeom>
                <a:avLst/>
                <a:gdLst>
                  <a:gd name="connsiteX0" fmla="*/ 168337 w 336657"/>
                  <a:gd name="connsiteY0" fmla="*/ 0 h 336657"/>
                  <a:gd name="connsiteX1" fmla="*/ 0 w 336657"/>
                  <a:gd name="connsiteY1" fmla="*/ 168337 h 336657"/>
                  <a:gd name="connsiteX2" fmla="*/ 168337 w 336657"/>
                  <a:gd name="connsiteY2" fmla="*/ 336658 h 336657"/>
                  <a:gd name="connsiteX3" fmla="*/ 336658 w 336657"/>
                  <a:gd name="connsiteY3" fmla="*/ 168337 h 336657"/>
                  <a:gd name="connsiteX4" fmla="*/ 168337 w 336657"/>
                  <a:gd name="connsiteY4" fmla="*/ 0 h 336657"/>
                  <a:gd name="connsiteX5" fmla="*/ 168337 w 336657"/>
                  <a:gd name="connsiteY5" fmla="*/ 322587 h 336657"/>
                  <a:gd name="connsiteX6" fmla="*/ 14071 w 336657"/>
                  <a:gd name="connsiteY6" fmla="*/ 168337 h 336657"/>
                  <a:gd name="connsiteX7" fmla="*/ 168337 w 336657"/>
                  <a:gd name="connsiteY7" fmla="*/ 14071 h 336657"/>
                  <a:gd name="connsiteX8" fmla="*/ 322587 w 336657"/>
                  <a:gd name="connsiteY8" fmla="*/ 168321 h 336657"/>
                  <a:gd name="connsiteX9" fmla="*/ 168337 w 336657"/>
                  <a:gd name="connsiteY9" fmla="*/ 322587 h 33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6657" h="336657">
                    <a:moveTo>
                      <a:pt x="168337" y="0"/>
                    </a:moveTo>
                    <a:cubicBezTo>
                      <a:pt x="75523" y="0"/>
                      <a:pt x="0" y="75523"/>
                      <a:pt x="0" y="168337"/>
                    </a:cubicBezTo>
                    <a:cubicBezTo>
                      <a:pt x="0" y="261151"/>
                      <a:pt x="75523" y="336658"/>
                      <a:pt x="168337" y="336658"/>
                    </a:cubicBezTo>
                    <a:cubicBezTo>
                      <a:pt x="261151" y="336658"/>
                      <a:pt x="336658" y="261151"/>
                      <a:pt x="336658" y="168337"/>
                    </a:cubicBezTo>
                    <a:cubicBezTo>
                      <a:pt x="336658" y="75523"/>
                      <a:pt x="261151" y="0"/>
                      <a:pt x="168337" y="0"/>
                    </a:cubicBezTo>
                    <a:close/>
                    <a:moveTo>
                      <a:pt x="168337" y="322587"/>
                    </a:moveTo>
                    <a:cubicBezTo>
                      <a:pt x="83269" y="322587"/>
                      <a:pt x="14071" y="253389"/>
                      <a:pt x="14071" y="168337"/>
                    </a:cubicBezTo>
                    <a:cubicBezTo>
                      <a:pt x="14071" y="83269"/>
                      <a:pt x="83269" y="14071"/>
                      <a:pt x="168337" y="14071"/>
                    </a:cubicBezTo>
                    <a:cubicBezTo>
                      <a:pt x="253389" y="14071"/>
                      <a:pt x="322587" y="83269"/>
                      <a:pt x="322587" y="168321"/>
                    </a:cubicBezTo>
                    <a:cubicBezTo>
                      <a:pt x="322587" y="253389"/>
                      <a:pt x="253389" y="322587"/>
                      <a:pt x="168337" y="322587"/>
                    </a:cubicBezTo>
                    <a:close/>
                  </a:path>
                </a:pathLst>
              </a:custGeom>
              <a:grpFill/>
              <a:ln w="1650" cap="flat">
                <a:noFill/>
                <a:prstDash val="solid"/>
                <a:miter/>
              </a:ln>
            </p:spPr>
            <p:txBody>
              <a:bodyPr rtlCol="0" anchor="ctr"/>
              <a:lstStyle/>
              <a:p>
                <a:endParaRPr lang="en-GB" dirty="0">
                  <a:latin typeface="Trebuchet MS" panose="020B0603020202020204" pitchFamily="34" charset="0"/>
                </a:endParaRPr>
              </a:p>
            </p:txBody>
          </p:sp>
        </p:grpSp>
        <p:grpSp>
          <p:nvGrpSpPr>
            <p:cNvPr id="41" name="Group 40">
              <a:extLst>
                <a:ext uri="{FF2B5EF4-FFF2-40B4-BE49-F238E27FC236}">
                  <a16:creationId xmlns:a16="http://schemas.microsoft.com/office/drawing/2014/main" id="{C6793F5C-B019-823F-1667-AA1E0E729151}"/>
                </a:ext>
              </a:extLst>
            </p:cNvPr>
            <p:cNvGrpSpPr/>
            <p:nvPr/>
          </p:nvGrpSpPr>
          <p:grpSpPr>
            <a:xfrm>
              <a:off x="2010516" y="3646881"/>
              <a:ext cx="450618" cy="450588"/>
              <a:chOff x="2659609" y="3197068"/>
              <a:chExt cx="450618" cy="450588"/>
            </a:xfrm>
            <a:solidFill>
              <a:srgbClr val="0F5E99"/>
            </a:solidFill>
          </p:grpSpPr>
          <p:grpSp>
            <p:nvGrpSpPr>
              <p:cNvPr id="42" name="Group 41">
                <a:extLst>
                  <a:ext uri="{FF2B5EF4-FFF2-40B4-BE49-F238E27FC236}">
                    <a16:creationId xmlns:a16="http://schemas.microsoft.com/office/drawing/2014/main" id="{446D69E6-8D10-D924-0B36-5BCACFCA9339}"/>
                  </a:ext>
                </a:extLst>
              </p:cNvPr>
              <p:cNvGrpSpPr/>
              <p:nvPr/>
            </p:nvGrpSpPr>
            <p:grpSpPr>
              <a:xfrm>
                <a:off x="2659609" y="3197068"/>
                <a:ext cx="450618" cy="450588"/>
                <a:chOff x="568742" y="1593174"/>
                <a:chExt cx="450618" cy="450588"/>
              </a:xfrm>
              <a:grpFill/>
            </p:grpSpPr>
            <p:sp>
              <p:nvSpPr>
                <p:cNvPr id="47" name="Freeform: Shape 46">
                  <a:extLst>
                    <a:ext uri="{FF2B5EF4-FFF2-40B4-BE49-F238E27FC236}">
                      <a16:creationId xmlns:a16="http://schemas.microsoft.com/office/drawing/2014/main" id="{C37F724D-6797-2583-D95E-40EB7A8591FC}"/>
                    </a:ext>
                  </a:extLst>
                </p:cNvPr>
                <p:cNvSpPr/>
                <p:nvPr/>
              </p:nvSpPr>
              <p:spPr>
                <a:xfrm>
                  <a:off x="657671" y="1681823"/>
                  <a:ext cx="272766" cy="272766"/>
                </a:xfrm>
                <a:custGeom>
                  <a:avLst/>
                  <a:gdLst>
                    <a:gd name="connsiteX0" fmla="*/ 212717 w 425434"/>
                    <a:gd name="connsiteY0" fmla="*/ 425434 h 425434"/>
                    <a:gd name="connsiteX1" fmla="*/ 0 w 425434"/>
                    <a:gd name="connsiteY1" fmla="*/ 212717 h 425434"/>
                    <a:gd name="connsiteX2" fmla="*/ 212717 w 425434"/>
                    <a:gd name="connsiteY2" fmla="*/ 0 h 425434"/>
                    <a:gd name="connsiteX3" fmla="*/ 425434 w 425434"/>
                    <a:gd name="connsiteY3" fmla="*/ 212717 h 425434"/>
                    <a:gd name="connsiteX4" fmla="*/ 212717 w 425434"/>
                    <a:gd name="connsiteY4" fmla="*/ 425434 h 425434"/>
                    <a:gd name="connsiteX5" fmla="*/ 212717 w 425434"/>
                    <a:gd name="connsiteY5" fmla="*/ 21272 h 425434"/>
                    <a:gd name="connsiteX6" fmla="*/ 21272 w 425434"/>
                    <a:gd name="connsiteY6" fmla="*/ 212717 h 425434"/>
                    <a:gd name="connsiteX7" fmla="*/ 212717 w 425434"/>
                    <a:gd name="connsiteY7" fmla="*/ 404163 h 425434"/>
                    <a:gd name="connsiteX8" fmla="*/ 404163 w 425434"/>
                    <a:gd name="connsiteY8" fmla="*/ 212717 h 425434"/>
                    <a:gd name="connsiteX9" fmla="*/ 212717 w 425434"/>
                    <a:gd name="connsiteY9" fmla="*/ 21272 h 42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434" h="425434">
                      <a:moveTo>
                        <a:pt x="212717" y="425434"/>
                      </a:moveTo>
                      <a:cubicBezTo>
                        <a:pt x="95425" y="425434"/>
                        <a:pt x="0" y="330009"/>
                        <a:pt x="0" y="212717"/>
                      </a:cubicBezTo>
                      <a:cubicBezTo>
                        <a:pt x="0" y="95425"/>
                        <a:pt x="95425" y="0"/>
                        <a:pt x="212717" y="0"/>
                      </a:cubicBezTo>
                      <a:cubicBezTo>
                        <a:pt x="330009" y="0"/>
                        <a:pt x="425434" y="95425"/>
                        <a:pt x="425434" y="212717"/>
                      </a:cubicBezTo>
                      <a:cubicBezTo>
                        <a:pt x="425434" y="330009"/>
                        <a:pt x="330009" y="425434"/>
                        <a:pt x="212717" y="425434"/>
                      </a:cubicBezTo>
                      <a:close/>
                      <a:moveTo>
                        <a:pt x="212717" y="21272"/>
                      </a:moveTo>
                      <a:cubicBezTo>
                        <a:pt x="107156" y="21272"/>
                        <a:pt x="21272" y="107156"/>
                        <a:pt x="21272" y="212717"/>
                      </a:cubicBezTo>
                      <a:cubicBezTo>
                        <a:pt x="21272" y="318278"/>
                        <a:pt x="107156" y="404163"/>
                        <a:pt x="212717" y="404163"/>
                      </a:cubicBezTo>
                      <a:cubicBezTo>
                        <a:pt x="318278" y="404163"/>
                        <a:pt x="404163" y="318278"/>
                        <a:pt x="404163" y="212717"/>
                      </a:cubicBezTo>
                      <a:cubicBezTo>
                        <a:pt x="404163" y="107156"/>
                        <a:pt x="318278" y="21272"/>
                        <a:pt x="212717" y="2127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nvGrpSpPr>
                <p:cNvPr id="48" name="Graphic 818">
                  <a:extLst>
                    <a:ext uri="{FF2B5EF4-FFF2-40B4-BE49-F238E27FC236}">
                      <a16:creationId xmlns:a16="http://schemas.microsoft.com/office/drawing/2014/main" id="{BC55BACF-BB74-0D4A-AB0D-B2698F9311FF}"/>
                    </a:ext>
                  </a:extLst>
                </p:cNvPr>
                <p:cNvGrpSpPr/>
                <p:nvPr/>
              </p:nvGrpSpPr>
              <p:grpSpPr>
                <a:xfrm>
                  <a:off x="568742" y="1782139"/>
                  <a:ext cx="102280" cy="71567"/>
                  <a:chOff x="2160446" y="323053"/>
                  <a:chExt cx="159527" cy="111623"/>
                </a:xfrm>
                <a:grpFill/>
              </p:grpSpPr>
              <p:sp>
                <p:nvSpPr>
                  <p:cNvPr id="101" name="Freeform: Shape 100">
                    <a:extLst>
                      <a:ext uri="{FF2B5EF4-FFF2-40B4-BE49-F238E27FC236}">
                        <a16:creationId xmlns:a16="http://schemas.microsoft.com/office/drawing/2014/main" id="{804964F3-6E9F-F72D-9D65-B82AAF1AA7A4}"/>
                      </a:ext>
                    </a:extLst>
                  </p:cNvPr>
                  <p:cNvSpPr/>
                  <p:nvPr/>
                </p:nvSpPr>
                <p:spPr>
                  <a:xfrm>
                    <a:off x="2160446" y="323053"/>
                    <a:ext cx="95722" cy="111623"/>
                  </a:xfrm>
                  <a:custGeom>
                    <a:avLst/>
                    <a:gdLst>
                      <a:gd name="connsiteX0" fmla="*/ 40097 w 95722"/>
                      <a:gd name="connsiteY0" fmla="*/ 111623 h 111623"/>
                      <a:gd name="connsiteX1" fmla="*/ 0 w 95722"/>
                      <a:gd name="connsiteY1" fmla="*/ 56008 h 111623"/>
                      <a:gd name="connsiteX2" fmla="*/ 38555 w 95722"/>
                      <a:gd name="connsiteY2" fmla="*/ 0 h 111623"/>
                      <a:gd name="connsiteX3" fmla="*/ 95723 w 95722"/>
                      <a:gd name="connsiteY3" fmla="*/ 56008 h 111623"/>
                      <a:gd name="connsiteX4" fmla="*/ 40097 w 95722"/>
                      <a:gd name="connsiteY4" fmla="*/ 111623 h 111623"/>
                      <a:gd name="connsiteX5" fmla="*/ 38544 w 95722"/>
                      <a:gd name="connsiteY5" fmla="*/ 21272 h 111623"/>
                      <a:gd name="connsiteX6" fmla="*/ 21261 w 95722"/>
                      <a:gd name="connsiteY6" fmla="*/ 56008 h 111623"/>
                      <a:gd name="connsiteX7" fmla="*/ 40087 w 95722"/>
                      <a:gd name="connsiteY7" fmla="*/ 90352 h 111623"/>
                      <a:gd name="connsiteX8" fmla="*/ 74440 w 95722"/>
                      <a:gd name="connsiteY8" fmla="*/ 56008 h 111623"/>
                      <a:gd name="connsiteX9" fmla="*/ 38544 w 95722"/>
                      <a:gd name="connsiteY9" fmla="*/ 21272 h 11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722" h="111623">
                        <a:moveTo>
                          <a:pt x="40097" y="111623"/>
                        </a:moveTo>
                        <a:cubicBezTo>
                          <a:pt x="12401" y="111623"/>
                          <a:pt x="0" y="83694"/>
                          <a:pt x="0" y="56008"/>
                        </a:cubicBezTo>
                        <a:cubicBezTo>
                          <a:pt x="0" y="21984"/>
                          <a:pt x="15135" y="0"/>
                          <a:pt x="38555" y="0"/>
                        </a:cubicBezTo>
                        <a:cubicBezTo>
                          <a:pt x="65804" y="0"/>
                          <a:pt x="95723" y="29312"/>
                          <a:pt x="95723" y="56008"/>
                        </a:cubicBezTo>
                        <a:cubicBezTo>
                          <a:pt x="95712" y="83034"/>
                          <a:pt x="67123" y="111623"/>
                          <a:pt x="40097" y="111623"/>
                        </a:cubicBezTo>
                        <a:close/>
                        <a:moveTo>
                          <a:pt x="38544" y="21272"/>
                        </a:moveTo>
                        <a:cubicBezTo>
                          <a:pt x="21740" y="21272"/>
                          <a:pt x="21261" y="52445"/>
                          <a:pt x="21261" y="56008"/>
                        </a:cubicBezTo>
                        <a:cubicBezTo>
                          <a:pt x="21261" y="67889"/>
                          <a:pt x="25196" y="90352"/>
                          <a:pt x="40087" y="90352"/>
                        </a:cubicBezTo>
                        <a:cubicBezTo>
                          <a:pt x="55498" y="90352"/>
                          <a:pt x="74440" y="71420"/>
                          <a:pt x="74440" y="56008"/>
                        </a:cubicBezTo>
                        <a:cubicBezTo>
                          <a:pt x="74440" y="39906"/>
                          <a:pt x="52722" y="21272"/>
                          <a:pt x="38544" y="2127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102" name="Freeform: Shape 101">
                    <a:extLst>
                      <a:ext uri="{FF2B5EF4-FFF2-40B4-BE49-F238E27FC236}">
                        <a16:creationId xmlns:a16="http://schemas.microsoft.com/office/drawing/2014/main" id="{75AF018D-1611-CCE1-D693-42473DF8542A}"/>
                      </a:ext>
                    </a:extLst>
                  </p:cNvPr>
                  <p:cNvSpPr/>
                  <p:nvPr/>
                </p:nvSpPr>
                <p:spPr>
                  <a:xfrm>
                    <a:off x="2234887" y="368447"/>
                    <a:ext cx="85086" cy="21271"/>
                  </a:xfrm>
                  <a:custGeom>
                    <a:avLst/>
                    <a:gdLst>
                      <a:gd name="connsiteX0" fmla="*/ 74451 w 85086"/>
                      <a:gd name="connsiteY0" fmla="*/ 21272 h 21271"/>
                      <a:gd name="connsiteX1" fmla="*/ 10636 w 85086"/>
                      <a:gd name="connsiteY1" fmla="*/ 21272 h 21271"/>
                      <a:gd name="connsiteX2" fmla="*/ 0 w 85086"/>
                      <a:gd name="connsiteY2" fmla="*/ 10636 h 21271"/>
                      <a:gd name="connsiteX3" fmla="*/ 10636 w 85086"/>
                      <a:gd name="connsiteY3" fmla="*/ 0 h 21271"/>
                      <a:gd name="connsiteX4" fmla="*/ 74451 w 85086"/>
                      <a:gd name="connsiteY4" fmla="*/ 0 h 21271"/>
                      <a:gd name="connsiteX5" fmla="*/ 85087 w 85086"/>
                      <a:gd name="connsiteY5" fmla="*/ 10636 h 21271"/>
                      <a:gd name="connsiteX6" fmla="*/ 74451 w 85086"/>
                      <a:gd name="connsiteY6" fmla="*/ 21272 h 2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86" h="21271">
                        <a:moveTo>
                          <a:pt x="74451" y="21272"/>
                        </a:moveTo>
                        <a:lnTo>
                          <a:pt x="10636" y="21272"/>
                        </a:lnTo>
                        <a:cubicBezTo>
                          <a:pt x="4765" y="21272"/>
                          <a:pt x="0" y="16507"/>
                          <a:pt x="0" y="10636"/>
                        </a:cubicBezTo>
                        <a:cubicBezTo>
                          <a:pt x="0" y="4765"/>
                          <a:pt x="4765" y="0"/>
                          <a:pt x="10636" y="0"/>
                        </a:cubicBezTo>
                        <a:lnTo>
                          <a:pt x="74451" y="0"/>
                        </a:lnTo>
                        <a:cubicBezTo>
                          <a:pt x="80322" y="0"/>
                          <a:pt x="85087" y="4765"/>
                          <a:pt x="85087" y="10636"/>
                        </a:cubicBezTo>
                        <a:cubicBezTo>
                          <a:pt x="85087" y="16517"/>
                          <a:pt x="80333" y="21272"/>
                          <a:pt x="74451" y="2127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nvGrpSpPr>
                <p:cNvPr id="49" name="Graphic 818">
                  <a:extLst>
                    <a:ext uri="{FF2B5EF4-FFF2-40B4-BE49-F238E27FC236}">
                      <a16:creationId xmlns:a16="http://schemas.microsoft.com/office/drawing/2014/main" id="{B9DD4394-F3AE-848B-F0C2-2EAAE36C4A50}"/>
                    </a:ext>
                  </a:extLst>
                </p:cNvPr>
                <p:cNvGrpSpPr/>
                <p:nvPr/>
              </p:nvGrpSpPr>
              <p:grpSpPr>
                <a:xfrm>
                  <a:off x="917086" y="1782010"/>
                  <a:ext cx="102274" cy="71573"/>
                  <a:chOff x="2703758" y="322851"/>
                  <a:chExt cx="159517" cy="111633"/>
                </a:xfrm>
                <a:grpFill/>
              </p:grpSpPr>
              <p:sp>
                <p:nvSpPr>
                  <p:cNvPr id="99" name="Freeform: Shape 98">
                    <a:extLst>
                      <a:ext uri="{FF2B5EF4-FFF2-40B4-BE49-F238E27FC236}">
                        <a16:creationId xmlns:a16="http://schemas.microsoft.com/office/drawing/2014/main" id="{0BF0AFEE-3523-1DB8-40D3-CE987B1A1B5B}"/>
                      </a:ext>
                    </a:extLst>
                  </p:cNvPr>
                  <p:cNvSpPr/>
                  <p:nvPr/>
                </p:nvSpPr>
                <p:spPr>
                  <a:xfrm>
                    <a:off x="2767572" y="322851"/>
                    <a:ext cx="95702" cy="111633"/>
                  </a:xfrm>
                  <a:custGeom>
                    <a:avLst/>
                    <a:gdLst>
                      <a:gd name="connsiteX0" fmla="*/ 55690 w 95702"/>
                      <a:gd name="connsiteY0" fmla="*/ 111634 h 111633"/>
                      <a:gd name="connsiteX1" fmla="*/ 18145 w 95702"/>
                      <a:gd name="connsiteY1" fmla="*/ 94468 h 111633"/>
                      <a:gd name="connsiteX2" fmla="*/ 0 w 95702"/>
                      <a:gd name="connsiteY2" fmla="*/ 56285 h 111633"/>
                      <a:gd name="connsiteX3" fmla="*/ 18677 w 95702"/>
                      <a:gd name="connsiteY3" fmla="*/ 17602 h 111633"/>
                      <a:gd name="connsiteX4" fmla="*/ 56892 w 95702"/>
                      <a:gd name="connsiteY4" fmla="*/ 0 h 111633"/>
                      <a:gd name="connsiteX5" fmla="*/ 56945 w 95702"/>
                      <a:gd name="connsiteY5" fmla="*/ 10636 h 111633"/>
                      <a:gd name="connsiteX6" fmla="*/ 56892 w 95702"/>
                      <a:gd name="connsiteY6" fmla="*/ 0 h 111633"/>
                      <a:gd name="connsiteX7" fmla="*/ 57072 w 95702"/>
                      <a:gd name="connsiteY7" fmla="*/ 0 h 111633"/>
                      <a:gd name="connsiteX8" fmla="*/ 88118 w 95702"/>
                      <a:gd name="connsiteY8" fmla="*/ 20134 h 111633"/>
                      <a:gd name="connsiteX9" fmla="*/ 95702 w 95702"/>
                      <a:gd name="connsiteY9" fmla="*/ 55817 h 111633"/>
                      <a:gd name="connsiteX10" fmla="*/ 55860 w 95702"/>
                      <a:gd name="connsiteY10" fmla="*/ 111634 h 111633"/>
                      <a:gd name="connsiteX11" fmla="*/ 55690 w 95702"/>
                      <a:gd name="connsiteY11" fmla="*/ 111634 h 111633"/>
                      <a:gd name="connsiteX12" fmla="*/ 57094 w 95702"/>
                      <a:gd name="connsiteY12" fmla="*/ 21282 h 111633"/>
                      <a:gd name="connsiteX13" fmla="*/ 56998 w 95702"/>
                      <a:gd name="connsiteY13" fmla="*/ 21282 h 111633"/>
                      <a:gd name="connsiteX14" fmla="*/ 33397 w 95702"/>
                      <a:gd name="connsiteY14" fmla="*/ 32961 h 111633"/>
                      <a:gd name="connsiteX15" fmla="*/ 21262 w 95702"/>
                      <a:gd name="connsiteY15" fmla="*/ 56189 h 111633"/>
                      <a:gd name="connsiteX16" fmla="*/ 32972 w 95702"/>
                      <a:gd name="connsiteY16" fmla="*/ 79227 h 111633"/>
                      <a:gd name="connsiteX17" fmla="*/ 55775 w 95702"/>
                      <a:gd name="connsiteY17" fmla="*/ 90373 h 111633"/>
                      <a:gd name="connsiteX18" fmla="*/ 74441 w 95702"/>
                      <a:gd name="connsiteY18" fmla="*/ 55934 h 111633"/>
                      <a:gd name="connsiteX19" fmla="*/ 69240 w 95702"/>
                      <a:gd name="connsiteY19" fmla="*/ 29929 h 111633"/>
                      <a:gd name="connsiteX20" fmla="*/ 57094 w 95702"/>
                      <a:gd name="connsiteY20" fmla="*/ 21282 h 11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702" h="111633">
                        <a:moveTo>
                          <a:pt x="55690" y="111634"/>
                        </a:moveTo>
                        <a:cubicBezTo>
                          <a:pt x="43044" y="111634"/>
                          <a:pt x="29366" y="105391"/>
                          <a:pt x="18145" y="94468"/>
                        </a:cubicBezTo>
                        <a:cubicBezTo>
                          <a:pt x="6680" y="83311"/>
                          <a:pt x="64" y="69399"/>
                          <a:pt x="0" y="56285"/>
                        </a:cubicBezTo>
                        <a:cubicBezTo>
                          <a:pt x="-63" y="43160"/>
                          <a:pt x="6744" y="29057"/>
                          <a:pt x="18677" y="17602"/>
                        </a:cubicBezTo>
                        <a:cubicBezTo>
                          <a:pt x="30100" y="6647"/>
                          <a:pt x="44384" y="64"/>
                          <a:pt x="56892" y="0"/>
                        </a:cubicBezTo>
                        <a:lnTo>
                          <a:pt x="56945" y="10636"/>
                        </a:lnTo>
                        <a:lnTo>
                          <a:pt x="56892" y="0"/>
                        </a:lnTo>
                        <a:cubicBezTo>
                          <a:pt x="56945" y="0"/>
                          <a:pt x="57009" y="0"/>
                          <a:pt x="57072" y="0"/>
                        </a:cubicBezTo>
                        <a:cubicBezTo>
                          <a:pt x="70367" y="0"/>
                          <a:pt x="81397" y="7137"/>
                          <a:pt x="88118" y="20134"/>
                        </a:cubicBezTo>
                        <a:cubicBezTo>
                          <a:pt x="94309" y="32088"/>
                          <a:pt x="95659" y="46138"/>
                          <a:pt x="95702" y="55817"/>
                        </a:cubicBezTo>
                        <a:cubicBezTo>
                          <a:pt x="95829" y="83502"/>
                          <a:pt x="83566" y="111496"/>
                          <a:pt x="55860" y="111634"/>
                        </a:cubicBezTo>
                        <a:cubicBezTo>
                          <a:pt x="55817" y="111634"/>
                          <a:pt x="55754" y="111634"/>
                          <a:pt x="55690" y="111634"/>
                        </a:cubicBezTo>
                        <a:close/>
                        <a:moveTo>
                          <a:pt x="57094" y="21282"/>
                        </a:moveTo>
                        <a:cubicBezTo>
                          <a:pt x="57062" y="21282"/>
                          <a:pt x="57030" y="21282"/>
                          <a:pt x="56998" y="21282"/>
                        </a:cubicBezTo>
                        <a:cubicBezTo>
                          <a:pt x="49915" y="21314"/>
                          <a:pt x="40874" y="25792"/>
                          <a:pt x="33397" y="32961"/>
                        </a:cubicBezTo>
                        <a:cubicBezTo>
                          <a:pt x="25760" y="40278"/>
                          <a:pt x="21230" y="48967"/>
                          <a:pt x="21262" y="56189"/>
                        </a:cubicBezTo>
                        <a:cubicBezTo>
                          <a:pt x="21293" y="63517"/>
                          <a:pt x="25675" y="72143"/>
                          <a:pt x="32972" y="79227"/>
                        </a:cubicBezTo>
                        <a:cubicBezTo>
                          <a:pt x="40066" y="86129"/>
                          <a:pt x="48638" y="90181"/>
                          <a:pt x="55775" y="90373"/>
                        </a:cubicBezTo>
                        <a:cubicBezTo>
                          <a:pt x="70676" y="90298"/>
                          <a:pt x="74505" y="67814"/>
                          <a:pt x="74441" y="55934"/>
                        </a:cubicBezTo>
                        <a:cubicBezTo>
                          <a:pt x="74398" y="45543"/>
                          <a:pt x="72548" y="36311"/>
                          <a:pt x="69240" y="29929"/>
                        </a:cubicBezTo>
                        <a:cubicBezTo>
                          <a:pt x="65294" y="22303"/>
                          <a:pt x="60678" y="21282"/>
                          <a:pt x="57094" y="2128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100" name="Freeform: Shape 99">
                    <a:extLst>
                      <a:ext uri="{FF2B5EF4-FFF2-40B4-BE49-F238E27FC236}">
                        <a16:creationId xmlns:a16="http://schemas.microsoft.com/office/drawing/2014/main" id="{EEC36AC9-71EC-9DCE-D8FE-8CE777BCA3AB}"/>
                      </a:ext>
                    </a:extLst>
                  </p:cNvPr>
                  <p:cNvSpPr/>
                  <p:nvPr/>
                </p:nvSpPr>
                <p:spPr>
                  <a:xfrm>
                    <a:off x="2703758" y="368479"/>
                    <a:ext cx="85086" cy="21580"/>
                  </a:xfrm>
                  <a:custGeom>
                    <a:avLst/>
                    <a:gdLst>
                      <a:gd name="connsiteX0" fmla="*/ 10636 w 85086"/>
                      <a:gd name="connsiteY0" fmla="*/ 21580 h 21580"/>
                      <a:gd name="connsiteX1" fmla="*/ 0 w 85086"/>
                      <a:gd name="connsiteY1" fmla="*/ 10997 h 21580"/>
                      <a:gd name="connsiteX2" fmla="*/ 10583 w 85086"/>
                      <a:gd name="connsiteY2" fmla="*/ 308 h 21580"/>
                      <a:gd name="connsiteX3" fmla="*/ 74398 w 85086"/>
                      <a:gd name="connsiteY3" fmla="*/ 0 h 21580"/>
                      <a:gd name="connsiteX4" fmla="*/ 74451 w 85086"/>
                      <a:gd name="connsiteY4" fmla="*/ 0 h 21580"/>
                      <a:gd name="connsiteX5" fmla="*/ 85087 w 85086"/>
                      <a:gd name="connsiteY5" fmla="*/ 10583 h 21580"/>
                      <a:gd name="connsiteX6" fmla="*/ 74504 w 85086"/>
                      <a:gd name="connsiteY6" fmla="*/ 21272 h 21580"/>
                      <a:gd name="connsiteX7" fmla="*/ 10689 w 85086"/>
                      <a:gd name="connsiteY7" fmla="*/ 21580 h 21580"/>
                      <a:gd name="connsiteX8" fmla="*/ 10636 w 85086"/>
                      <a:gd name="connsiteY8" fmla="*/ 21580 h 21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086" h="21580">
                        <a:moveTo>
                          <a:pt x="10636" y="21580"/>
                        </a:moveTo>
                        <a:cubicBezTo>
                          <a:pt x="4786" y="21580"/>
                          <a:pt x="21" y="16858"/>
                          <a:pt x="0" y="10997"/>
                        </a:cubicBezTo>
                        <a:cubicBezTo>
                          <a:pt x="-21" y="5126"/>
                          <a:pt x="4712" y="340"/>
                          <a:pt x="10583" y="308"/>
                        </a:cubicBezTo>
                        <a:lnTo>
                          <a:pt x="74398" y="0"/>
                        </a:lnTo>
                        <a:cubicBezTo>
                          <a:pt x="74408" y="0"/>
                          <a:pt x="74430" y="0"/>
                          <a:pt x="74451" y="0"/>
                        </a:cubicBezTo>
                        <a:cubicBezTo>
                          <a:pt x="80301" y="0"/>
                          <a:pt x="85066" y="4722"/>
                          <a:pt x="85087" y="10583"/>
                        </a:cubicBezTo>
                        <a:cubicBezTo>
                          <a:pt x="85108" y="16454"/>
                          <a:pt x="80375" y="21240"/>
                          <a:pt x="74504" y="21272"/>
                        </a:cubicBezTo>
                        <a:lnTo>
                          <a:pt x="10689" y="21580"/>
                        </a:lnTo>
                        <a:cubicBezTo>
                          <a:pt x="10668" y="21580"/>
                          <a:pt x="10647" y="21580"/>
                          <a:pt x="10636" y="21580"/>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nvGrpSpPr>
                <p:cNvPr id="50" name="Graphic 818">
                  <a:extLst>
                    <a:ext uri="{FF2B5EF4-FFF2-40B4-BE49-F238E27FC236}">
                      <a16:creationId xmlns:a16="http://schemas.microsoft.com/office/drawing/2014/main" id="{CB6DF0F1-55FB-1B70-48ED-9D59E1C2787F}"/>
                    </a:ext>
                  </a:extLst>
                </p:cNvPr>
                <p:cNvGrpSpPr/>
                <p:nvPr/>
              </p:nvGrpSpPr>
              <p:grpSpPr>
                <a:xfrm>
                  <a:off x="620603" y="1593174"/>
                  <a:ext cx="347135" cy="140352"/>
                  <a:chOff x="2241333" y="28323"/>
                  <a:chExt cx="541427" cy="218907"/>
                </a:xfrm>
                <a:grpFill/>
              </p:grpSpPr>
              <p:grpSp>
                <p:nvGrpSpPr>
                  <p:cNvPr id="89" name="Graphic 818">
                    <a:extLst>
                      <a:ext uri="{FF2B5EF4-FFF2-40B4-BE49-F238E27FC236}">
                        <a16:creationId xmlns:a16="http://schemas.microsoft.com/office/drawing/2014/main" id="{FF576EF2-88FE-B1C9-CD8B-74177A006948}"/>
                      </a:ext>
                    </a:extLst>
                  </p:cNvPr>
                  <p:cNvGrpSpPr/>
                  <p:nvPr/>
                </p:nvGrpSpPr>
                <p:grpSpPr>
                  <a:xfrm>
                    <a:off x="2456272" y="28323"/>
                    <a:ext cx="111623" cy="159537"/>
                    <a:chOff x="2456272" y="28323"/>
                    <a:chExt cx="111623" cy="159537"/>
                  </a:xfrm>
                  <a:grpFill/>
                </p:grpSpPr>
                <p:sp>
                  <p:nvSpPr>
                    <p:cNvPr id="97" name="Freeform: Shape 96">
                      <a:extLst>
                        <a:ext uri="{FF2B5EF4-FFF2-40B4-BE49-F238E27FC236}">
                          <a16:creationId xmlns:a16="http://schemas.microsoft.com/office/drawing/2014/main" id="{57E779C6-4C3B-ADAD-FAE1-3A8E7DB3D01D}"/>
                        </a:ext>
                      </a:extLst>
                    </p:cNvPr>
                    <p:cNvSpPr/>
                    <p:nvPr/>
                  </p:nvSpPr>
                  <p:spPr>
                    <a:xfrm>
                      <a:off x="2456272" y="28323"/>
                      <a:ext cx="111623" cy="95722"/>
                    </a:xfrm>
                    <a:custGeom>
                      <a:avLst/>
                      <a:gdLst>
                        <a:gd name="connsiteX0" fmla="*/ 55615 w 111623"/>
                        <a:gd name="connsiteY0" fmla="*/ 95723 h 95722"/>
                        <a:gd name="connsiteX1" fmla="*/ 0 w 111623"/>
                        <a:gd name="connsiteY1" fmla="*/ 40108 h 95722"/>
                        <a:gd name="connsiteX2" fmla="*/ 55615 w 111623"/>
                        <a:gd name="connsiteY2" fmla="*/ 0 h 95722"/>
                        <a:gd name="connsiteX3" fmla="*/ 111623 w 111623"/>
                        <a:gd name="connsiteY3" fmla="*/ 38555 h 95722"/>
                        <a:gd name="connsiteX4" fmla="*/ 55615 w 111623"/>
                        <a:gd name="connsiteY4" fmla="*/ 95723 h 95722"/>
                        <a:gd name="connsiteX5" fmla="*/ 55615 w 111623"/>
                        <a:gd name="connsiteY5" fmla="*/ 21272 h 95722"/>
                        <a:gd name="connsiteX6" fmla="*/ 21272 w 111623"/>
                        <a:gd name="connsiteY6" fmla="*/ 40108 h 95722"/>
                        <a:gd name="connsiteX7" fmla="*/ 55615 w 111623"/>
                        <a:gd name="connsiteY7" fmla="*/ 74451 h 95722"/>
                        <a:gd name="connsiteX8" fmla="*/ 90352 w 111623"/>
                        <a:gd name="connsiteY8" fmla="*/ 38555 h 95722"/>
                        <a:gd name="connsiteX9" fmla="*/ 55615 w 111623"/>
                        <a:gd name="connsiteY9" fmla="*/ 21272 h 9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3" h="95722">
                          <a:moveTo>
                            <a:pt x="55615" y="95723"/>
                          </a:moveTo>
                          <a:cubicBezTo>
                            <a:pt x="28589" y="95723"/>
                            <a:pt x="0" y="67134"/>
                            <a:pt x="0" y="40108"/>
                          </a:cubicBezTo>
                          <a:cubicBezTo>
                            <a:pt x="0" y="12401"/>
                            <a:pt x="27930" y="0"/>
                            <a:pt x="55615" y="0"/>
                          </a:cubicBezTo>
                          <a:cubicBezTo>
                            <a:pt x="89639" y="0"/>
                            <a:pt x="111623" y="15135"/>
                            <a:pt x="111623" y="38555"/>
                          </a:cubicBezTo>
                          <a:cubicBezTo>
                            <a:pt x="111623" y="65804"/>
                            <a:pt x="82311" y="95723"/>
                            <a:pt x="55615" y="95723"/>
                          </a:cubicBezTo>
                          <a:close/>
                          <a:moveTo>
                            <a:pt x="55615" y="21272"/>
                          </a:moveTo>
                          <a:cubicBezTo>
                            <a:pt x="43735" y="21272"/>
                            <a:pt x="21272" y="25207"/>
                            <a:pt x="21272" y="40108"/>
                          </a:cubicBezTo>
                          <a:cubicBezTo>
                            <a:pt x="21272" y="55519"/>
                            <a:pt x="40204" y="74451"/>
                            <a:pt x="55615" y="74451"/>
                          </a:cubicBezTo>
                          <a:cubicBezTo>
                            <a:pt x="72047" y="74451"/>
                            <a:pt x="90352" y="53052"/>
                            <a:pt x="90352" y="38555"/>
                          </a:cubicBezTo>
                          <a:cubicBezTo>
                            <a:pt x="90352" y="21761"/>
                            <a:pt x="59178" y="21272"/>
                            <a:pt x="55615" y="2127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98" name="Freeform: Shape 97">
                      <a:extLst>
                        <a:ext uri="{FF2B5EF4-FFF2-40B4-BE49-F238E27FC236}">
                          <a16:creationId xmlns:a16="http://schemas.microsoft.com/office/drawing/2014/main" id="{7FABB7DC-0D90-1677-94C5-CF5DC5BE2E61}"/>
                        </a:ext>
                      </a:extLst>
                    </p:cNvPr>
                    <p:cNvSpPr/>
                    <p:nvPr/>
                  </p:nvSpPr>
                  <p:spPr>
                    <a:xfrm>
                      <a:off x="2501230" y="102774"/>
                      <a:ext cx="21271" cy="85086"/>
                    </a:xfrm>
                    <a:custGeom>
                      <a:avLst/>
                      <a:gdLst>
                        <a:gd name="connsiteX0" fmla="*/ 10636 w 21271"/>
                        <a:gd name="connsiteY0" fmla="*/ 85087 h 85086"/>
                        <a:gd name="connsiteX1" fmla="*/ 0 w 21271"/>
                        <a:gd name="connsiteY1" fmla="*/ 74451 h 85086"/>
                        <a:gd name="connsiteX2" fmla="*/ 0 w 21271"/>
                        <a:gd name="connsiteY2" fmla="*/ 10636 h 85086"/>
                        <a:gd name="connsiteX3" fmla="*/ 10636 w 21271"/>
                        <a:gd name="connsiteY3" fmla="*/ 0 h 85086"/>
                        <a:gd name="connsiteX4" fmla="*/ 21272 w 21271"/>
                        <a:gd name="connsiteY4" fmla="*/ 10636 h 85086"/>
                        <a:gd name="connsiteX5" fmla="*/ 21272 w 21271"/>
                        <a:gd name="connsiteY5" fmla="*/ 74451 h 85086"/>
                        <a:gd name="connsiteX6" fmla="*/ 10636 w 21271"/>
                        <a:gd name="connsiteY6" fmla="*/ 85087 h 8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1" h="85086">
                          <a:moveTo>
                            <a:pt x="10636" y="85087"/>
                          </a:moveTo>
                          <a:cubicBezTo>
                            <a:pt x="4765" y="85087"/>
                            <a:pt x="0" y="80322"/>
                            <a:pt x="0" y="74451"/>
                          </a:cubicBezTo>
                          <a:lnTo>
                            <a:pt x="0" y="10636"/>
                          </a:lnTo>
                          <a:cubicBezTo>
                            <a:pt x="0" y="4765"/>
                            <a:pt x="4765" y="0"/>
                            <a:pt x="10636" y="0"/>
                          </a:cubicBezTo>
                          <a:cubicBezTo>
                            <a:pt x="16507" y="0"/>
                            <a:pt x="21272" y="4765"/>
                            <a:pt x="21272" y="10636"/>
                          </a:cubicBezTo>
                          <a:lnTo>
                            <a:pt x="21272" y="74451"/>
                          </a:lnTo>
                          <a:cubicBezTo>
                            <a:pt x="21272" y="80333"/>
                            <a:pt x="16507" y="85087"/>
                            <a:pt x="10636" y="85087"/>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nvGrpSpPr>
                  <p:cNvPr id="90" name="Graphic 818">
                    <a:extLst>
                      <a:ext uri="{FF2B5EF4-FFF2-40B4-BE49-F238E27FC236}">
                        <a16:creationId xmlns:a16="http://schemas.microsoft.com/office/drawing/2014/main" id="{D1FA8DBF-B02B-3DD3-35A9-1FAADD714423}"/>
                      </a:ext>
                    </a:extLst>
                  </p:cNvPr>
                  <p:cNvGrpSpPr/>
                  <p:nvPr/>
                </p:nvGrpSpPr>
                <p:grpSpPr>
                  <a:xfrm>
                    <a:off x="2644737" y="110202"/>
                    <a:ext cx="138023" cy="137028"/>
                    <a:chOff x="2644737" y="110202"/>
                    <a:chExt cx="138023" cy="137028"/>
                  </a:xfrm>
                  <a:grpFill/>
                </p:grpSpPr>
                <p:sp>
                  <p:nvSpPr>
                    <p:cNvPr id="95" name="Freeform: Shape 94">
                      <a:extLst>
                        <a:ext uri="{FF2B5EF4-FFF2-40B4-BE49-F238E27FC236}">
                          <a16:creationId xmlns:a16="http://schemas.microsoft.com/office/drawing/2014/main" id="{24CA156D-0C9D-CEAB-9162-D673EB6FA842}"/>
                        </a:ext>
                      </a:extLst>
                    </p:cNvPr>
                    <p:cNvSpPr/>
                    <p:nvPr/>
                  </p:nvSpPr>
                  <p:spPr>
                    <a:xfrm>
                      <a:off x="2678660" y="110202"/>
                      <a:ext cx="104100" cy="102780"/>
                    </a:xfrm>
                    <a:custGeom>
                      <a:avLst/>
                      <a:gdLst>
                        <a:gd name="connsiteX0" fmla="*/ 53060 w 104100"/>
                        <a:gd name="connsiteY0" fmla="*/ 102781 h 102780"/>
                        <a:gd name="connsiteX1" fmla="*/ 14335 w 104100"/>
                        <a:gd name="connsiteY1" fmla="*/ 88816 h 102780"/>
                        <a:gd name="connsiteX2" fmla="*/ 14335 w 104100"/>
                        <a:gd name="connsiteY2" fmla="*/ 10164 h 102780"/>
                        <a:gd name="connsiteX3" fmla="*/ 50698 w 104100"/>
                        <a:gd name="connsiteY3" fmla="*/ 1676 h 102780"/>
                        <a:gd name="connsiteX4" fmla="*/ 82021 w 104100"/>
                        <a:gd name="connsiteY4" fmla="*/ 21129 h 102780"/>
                        <a:gd name="connsiteX5" fmla="*/ 94359 w 104100"/>
                        <a:gd name="connsiteY5" fmla="*/ 87986 h 102780"/>
                        <a:gd name="connsiteX6" fmla="*/ 94359 w 104100"/>
                        <a:gd name="connsiteY6" fmla="*/ 87986 h 102780"/>
                        <a:gd name="connsiteX7" fmla="*/ 54953 w 104100"/>
                        <a:gd name="connsiteY7" fmla="*/ 102760 h 102780"/>
                        <a:gd name="connsiteX8" fmla="*/ 53060 w 104100"/>
                        <a:gd name="connsiteY8" fmla="*/ 102781 h 102780"/>
                        <a:gd name="connsiteX9" fmla="*/ 38935 w 104100"/>
                        <a:gd name="connsiteY9" fmla="*/ 21246 h 102780"/>
                        <a:gd name="connsiteX10" fmla="*/ 29384 w 104100"/>
                        <a:gd name="connsiteY10" fmla="*/ 25203 h 102780"/>
                        <a:gd name="connsiteX11" fmla="*/ 29384 w 104100"/>
                        <a:gd name="connsiteY11" fmla="*/ 73777 h 102780"/>
                        <a:gd name="connsiteX12" fmla="*/ 54432 w 104100"/>
                        <a:gd name="connsiteY12" fmla="*/ 81499 h 102780"/>
                        <a:gd name="connsiteX13" fmla="*/ 79330 w 104100"/>
                        <a:gd name="connsiteY13" fmla="*/ 72958 h 102780"/>
                        <a:gd name="connsiteX14" fmla="*/ 79330 w 104100"/>
                        <a:gd name="connsiteY14" fmla="*/ 72958 h 102780"/>
                        <a:gd name="connsiteX15" fmla="*/ 66993 w 104100"/>
                        <a:gd name="connsiteY15" fmla="*/ 36179 h 102780"/>
                        <a:gd name="connsiteX16" fmla="*/ 44987 w 104100"/>
                        <a:gd name="connsiteY16" fmla="*/ 22172 h 102780"/>
                        <a:gd name="connsiteX17" fmla="*/ 38935 w 104100"/>
                        <a:gd name="connsiteY17" fmla="*/ 21246 h 10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100" h="102780">
                          <a:moveTo>
                            <a:pt x="53060" y="102781"/>
                          </a:moveTo>
                          <a:cubicBezTo>
                            <a:pt x="37297" y="102781"/>
                            <a:pt x="23269" y="97740"/>
                            <a:pt x="14335" y="88816"/>
                          </a:cubicBezTo>
                          <a:cubicBezTo>
                            <a:pt x="-4778" y="69703"/>
                            <a:pt x="-4778" y="29266"/>
                            <a:pt x="14335" y="10164"/>
                          </a:cubicBezTo>
                          <a:cubicBezTo>
                            <a:pt x="23715" y="772"/>
                            <a:pt x="36617" y="-2248"/>
                            <a:pt x="50698" y="1676"/>
                          </a:cubicBezTo>
                          <a:cubicBezTo>
                            <a:pt x="61324" y="4644"/>
                            <a:pt x="72438" y="11547"/>
                            <a:pt x="82021" y="21129"/>
                          </a:cubicBezTo>
                          <a:cubicBezTo>
                            <a:pt x="106079" y="45188"/>
                            <a:pt x="110919" y="71426"/>
                            <a:pt x="94359" y="87986"/>
                          </a:cubicBezTo>
                          <a:lnTo>
                            <a:pt x="94359" y="87986"/>
                          </a:lnTo>
                          <a:cubicBezTo>
                            <a:pt x="85520" y="96836"/>
                            <a:pt x="70790" y="102356"/>
                            <a:pt x="54953" y="102760"/>
                          </a:cubicBezTo>
                          <a:cubicBezTo>
                            <a:pt x="54325" y="102770"/>
                            <a:pt x="53687" y="102781"/>
                            <a:pt x="53060" y="102781"/>
                          </a:cubicBezTo>
                          <a:close/>
                          <a:moveTo>
                            <a:pt x="38935" y="21246"/>
                          </a:moveTo>
                          <a:cubicBezTo>
                            <a:pt x="34043" y="21246"/>
                            <a:pt x="31214" y="23363"/>
                            <a:pt x="29384" y="25203"/>
                          </a:cubicBezTo>
                          <a:cubicBezTo>
                            <a:pt x="18493" y="36094"/>
                            <a:pt x="18493" y="62875"/>
                            <a:pt x="29384" y="73777"/>
                          </a:cubicBezTo>
                          <a:cubicBezTo>
                            <a:pt x="34489" y="78882"/>
                            <a:pt x="43849" y="81935"/>
                            <a:pt x="54432" y="81499"/>
                          </a:cubicBezTo>
                          <a:cubicBezTo>
                            <a:pt x="64791" y="81233"/>
                            <a:pt x="74331" y="77957"/>
                            <a:pt x="79330" y="72958"/>
                          </a:cubicBezTo>
                          <a:lnTo>
                            <a:pt x="79330" y="72958"/>
                          </a:lnTo>
                          <a:cubicBezTo>
                            <a:pt x="91210" y="61078"/>
                            <a:pt x="69503" y="38689"/>
                            <a:pt x="66993" y="36179"/>
                          </a:cubicBezTo>
                          <a:cubicBezTo>
                            <a:pt x="60058" y="29245"/>
                            <a:pt x="52039" y="24139"/>
                            <a:pt x="44987" y="22172"/>
                          </a:cubicBezTo>
                          <a:cubicBezTo>
                            <a:pt x="42668" y="21512"/>
                            <a:pt x="40669" y="21246"/>
                            <a:pt x="38935" y="21246"/>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96" name="Freeform: Shape 95">
                      <a:extLst>
                        <a:ext uri="{FF2B5EF4-FFF2-40B4-BE49-F238E27FC236}">
                          <a16:creationId xmlns:a16="http://schemas.microsoft.com/office/drawing/2014/main" id="{0E5AEC4B-15A0-5E87-16FC-37EE28FBC37C}"/>
                        </a:ext>
                      </a:extLst>
                    </p:cNvPr>
                    <p:cNvSpPr/>
                    <p:nvPr/>
                  </p:nvSpPr>
                  <p:spPr>
                    <a:xfrm>
                      <a:off x="2644737" y="180828"/>
                      <a:ext cx="66404" cy="66402"/>
                    </a:xfrm>
                    <a:custGeom>
                      <a:avLst/>
                      <a:gdLst>
                        <a:gd name="connsiteX0" fmla="*/ 10639 w 66404"/>
                        <a:gd name="connsiteY0" fmla="*/ 66402 h 66402"/>
                        <a:gd name="connsiteX1" fmla="*/ 3119 w 66404"/>
                        <a:gd name="connsiteY1" fmla="*/ 63286 h 66402"/>
                        <a:gd name="connsiteX2" fmla="*/ 3119 w 66404"/>
                        <a:gd name="connsiteY2" fmla="*/ 48247 h 66402"/>
                        <a:gd name="connsiteX3" fmla="*/ 48247 w 66404"/>
                        <a:gd name="connsiteY3" fmla="*/ 3119 h 66402"/>
                        <a:gd name="connsiteX4" fmla="*/ 63286 w 66404"/>
                        <a:gd name="connsiteY4" fmla="*/ 3119 h 66402"/>
                        <a:gd name="connsiteX5" fmla="*/ 63286 w 66404"/>
                        <a:gd name="connsiteY5" fmla="*/ 18158 h 66402"/>
                        <a:gd name="connsiteX6" fmla="*/ 18158 w 66404"/>
                        <a:gd name="connsiteY6" fmla="*/ 63286 h 66402"/>
                        <a:gd name="connsiteX7" fmla="*/ 10639 w 66404"/>
                        <a:gd name="connsiteY7" fmla="*/ 66402 h 6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4" h="66402">
                          <a:moveTo>
                            <a:pt x="10639" y="66402"/>
                          </a:moveTo>
                          <a:cubicBezTo>
                            <a:pt x="7916" y="66402"/>
                            <a:pt x="5193" y="65360"/>
                            <a:pt x="3119" y="63286"/>
                          </a:cubicBezTo>
                          <a:cubicBezTo>
                            <a:pt x="-1040" y="59127"/>
                            <a:pt x="-1040" y="52406"/>
                            <a:pt x="3119" y="48247"/>
                          </a:cubicBezTo>
                          <a:lnTo>
                            <a:pt x="48247" y="3119"/>
                          </a:lnTo>
                          <a:cubicBezTo>
                            <a:pt x="52406" y="-1040"/>
                            <a:pt x="59127" y="-1040"/>
                            <a:pt x="63286" y="3119"/>
                          </a:cubicBezTo>
                          <a:cubicBezTo>
                            <a:pt x="67445" y="7278"/>
                            <a:pt x="67445" y="13999"/>
                            <a:pt x="63286" y="18158"/>
                          </a:cubicBezTo>
                          <a:lnTo>
                            <a:pt x="18158" y="63286"/>
                          </a:lnTo>
                          <a:cubicBezTo>
                            <a:pt x="16084" y="65360"/>
                            <a:pt x="13361" y="66402"/>
                            <a:pt x="10639" y="6640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nvGrpSpPr>
                  <p:cNvPr id="91" name="Graphic 818">
                    <a:extLst>
                      <a:ext uri="{FF2B5EF4-FFF2-40B4-BE49-F238E27FC236}">
                        <a16:creationId xmlns:a16="http://schemas.microsoft.com/office/drawing/2014/main" id="{F2E5F6CD-2093-18DE-D995-9EB0FDDE28B9}"/>
                      </a:ext>
                    </a:extLst>
                  </p:cNvPr>
                  <p:cNvGrpSpPr/>
                  <p:nvPr/>
                </p:nvGrpSpPr>
                <p:grpSpPr>
                  <a:xfrm>
                    <a:off x="2241333" y="109701"/>
                    <a:ext cx="138023" cy="137050"/>
                    <a:chOff x="2241333" y="109701"/>
                    <a:chExt cx="138023" cy="137050"/>
                  </a:xfrm>
                  <a:grpFill/>
                </p:grpSpPr>
                <p:sp>
                  <p:nvSpPr>
                    <p:cNvPr id="93" name="Freeform: Shape 92">
                      <a:extLst>
                        <a:ext uri="{FF2B5EF4-FFF2-40B4-BE49-F238E27FC236}">
                          <a16:creationId xmlns:a16="http://schemas.microsoft.com/office/drawing/2014/main" id="{2169D4E3-DFBF-EDFF-3274-905E73D1E73A}"/>
                        </a:ext>
                      </a:extLst>
                    </p:cNvPr>
                    <p:cNvSpPr/>
                    <p:nvPr/>
                  </p:nvSpPr>
                  <p:spPr>
                    <a:xfrm>
                      <a:off x="2241333" y="109701"/>
                      <a:ext cx="104127" cy="102728"/>
                    </a:xfrm>
                    <a:custGeom>
                      <a:avLst/>
                      <a:gdLst>
                        <a:gd name="connsiteX0" fmla="*/ 50647 w 104127"/>
                        <a:gd name="connsiteY0" fmla="*/ 102729 h 102728"/>
                        <a:gd name="connsiteX1" fmla="*/ 9742 w 104127"/>
                        <a:gd name="connsiteY1" fmla="*/ 88009 h 102728"/>
                        <a:gd name="connsiteX2" fmla="*/ 9742 w 104127"/>
                        <a:gd name="connsiteY2" fmla="*/ 88009 h 102728"/>
                        <a:gd name="connsiteX3" fmla="*/ 22079 w 104127"/>
                        <a:gd name="connsiteY3" fmla="*/ 21141 h 102728"/>
                        <a:gd name="connsiteX4" fmla="*/ 53402 w 104127"/>
                        <a:gd name="connsiteY4" fmla="*/ 1688 h 102728"/>
                        <a:gd name="connsiteX5" fmla="*/ 89766 w 104127"/>
                        <a:gd name="connsiteY5" fmla="*/ 10165 h 102728"/>
                        <a:gd name="connsiteX6" fmla="*/ 104124 w 104127"/>
                        <a:gd name="connsiteY6" fmla="*/ 49049 h 102728"/>
                        <a:gd name="connsiteX7" fmla="*/ 89766 w 104127"/>
                        <a:gd name="connsiteY7" fmla="*/ 88817 h 102728"/>
                        <a:gd name="connsiteX8" fmla="*/ 50647 w 104127"/>
                        <a:gd name="connsiteY8" fmla="*/ 102729 h 102728"/>
                        <a:gd name="connsiteX9" fmla="*/ 24781 w 104127"/>
                        <a:gd name="connsiteY9" fmla="*/ 72969 h 102728"/>
                        <a:gd name="connsiteX10" fmla="*/ 74727 w 104127"/>
                        <a:gd name="connsiteY10" fmla="*/ 73788 h 102728"/>
                        <a:gd name="connsiteX11" fmla="*/ 82852 w 104127"/>
                        <a:gd name="connsiteY11" fmla="*/ 49262 h 102728"/>
                        <a:gd name="connsiteX12" fmla="*/ 74727 w 104127"/>
                        <a:gd name="connsiteY12" fmla="*/ 25214 h 102728"/>
                        <a:gd name="connsiteX13" fmla="*/ 37118 w 104127"/>
                        <a:gd name="connsiteY13" fmla="*/ 36180 h 102728"/>
                        <a:gd name="connsiteX14" fmla="*/ 24781 w 104127"/>
                        <a:gd name="connsiteY14" fmla="*/ 72969 h 102728"/>
                        <a:gd name="connsiteX15" fmla="*/ 24781 w 104127"/>
                        <a:gd name="connsiteY15" fmla="*/ 72969 h 10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127" h="102728">
                          <a:moveTo>
                            <a:pt x="50647" y="102729"/>
                          </a:moveTo>
                          <a:cubicBezTo>
                            <a:pt x="35161" y="102729"/>
                            <a:pt x="19537" y="97804"/>
                            <a:pt x="9742" y="88009"/>
                          </a:cubicBezTo>
                          <a:lnTo>
                            <a:pt x="9742" y="88009"/>
                          </a:lnTo>
                          <a:cubicBezTo>
                            <a:pt x="-6819" y="71438"/>
                            <a:pt x="-1979" y="45199"/>
                            <a:pt x="22079" y="21141"/>
                          </a:cubicBezTo>
                          <a:cubicBezTo>
                            <a:pt x="31651" y="11569"/>
                            <a:pt x="42776" y="4655"/>
                            <a:pt x="53402" y="1688"/>
                          </a:cubicBezTo>
                          <a:cubicBezTo>
                            <a:pt x="67473" y="-2258"/>
                            <a:pt x="80374" y="773"/>
                            <a:pt x="89766" y="10165"/>
                          </a:cubicBezTo>
                          <a:cubicBezTo>
                            <a:pt x="98742" y="19141"/>
                            <a:pt x="103975" y="33319"/>
                            <a:pt x="104124" y="49049"/>
                          </a:cubicBezTo>
                          <a:cubicBezTo>
                            <a:pt x="104273" y="65046"/>
                            <a:pt x="99040" y="79542"/>
                            <a:pt x="89766" y="88817"/>
                          </a:cubicBezTo>
                          <a:cubicBezTo>
                            <a:pt x="80481" y="98113"/>
                            <a:pt x="65633" y="102729"/>
                            <a:pt x="50647" y="102729"/>
                          </a:cubicBezTo>
                          <a:close/>
                          <a:moveTo>
                            <a:pt x="24781" y="72969"/>
                          </a:moveTo>
                          <a:cubicBezTo>
                            <a:pt x="34810" y="82988"/>
                            <a:pt x="63346" y="85190"/>
                            <a:pt x="74727" y="73788"/>
                          </a:cubicBezTo>
                          <a:cubicBezTo>
                            <a:pt x="79906" y="68598"/>
                            <a:pt x="82948" y="59430"/>
                            <a:pt x="82852" y="49262"/>
                          </a:cubicBezTo>
                          <a:cubicBezTo>
                            <a:pt x="82767" y="39349"/>
                            <a:pt x="79651" y="30139"/>
                            <a:pt x="74727" y="25214"/>
                          </a:cubicBezTo>
                          <a:cubicBezTo>
                            <a:pt x="64186" y="14674"/>
                            <a:pt x="45521" y="27778"/>
                            <a:pt x="37118" y="36180"/>
                          </a:cubicBezTo>
                          <a:cubicBezTo>
                            <a:pt x="34608" y="38701"/>
                            <a:pt x="12900" y="61089"/>
                            <a:pt x="24781" y="72969"/>
                          </a:cubicBezTo>
                          <a:lnTo>
                            <a:pt x="24781" y="72969"/>
                          </a:ln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94" name="Freeform: Shape 93">
                      <a:extLst>
                        <a:ext uri="{FF2B5EF4-FFF2-40B4-BE49-F238E27FC236}">
                          <a16:creationId xmlns:a16="http://schemas.microsoft.com/office/drawing/2014/main" id="{6924154F-F24B-0A9E-C4A5-6B5D01AF0914}"/>
                        </a:ext>
                      </a:extLst>
                    </p:cNvPr>
                    <p:cNvSpPr/>
                    <p:nvPr/>
                  </p:nvSpPr>
                  <p:spPr>
                    <a:xfrm>
                      <a:off x="2312951" y="180349"/>
                      <a:ext cx="66404" cy="66402"/>
                    </a:xfrm>
                    <a:custGeom>
                      <a:avLst/>
                      <a:gdLst>
                        <a:gd name="connsiteX0" fmla="*/ 55766 w 66404"/>
                        <a:gd name="connsiteY0" fmla="*/ 66402 h 66402"/>
                        <a:gd name="connsiteX1" fmla="*/ 48247 w 66404"/>
                        <a:gd name="connsiteY1" fmla="*/ 63286 h 66402"/>
                        <a:gd name="connsiteX2" fmla="*/ 3119 w 66404"/>
                        <a:gd name="connsiteY2" fmla="*/ 18158 h 66402"/>
                        <a:gd name="connsiteX3" fmla="*/ 3119 w 66404"/>
                        <a:gd name="connsiteY3" fmla="*/ 3119 h 66402"/>
                        <a:gd name="connsiteX4" fmla="*/ 18158 w 66404"/>
                        <a:gd name="connsiteY4" fmla="*/ 3119 h 66402"/>
                        <a:gd name="connsiteX5" fmla="*/ 63286 w 66404"/>
                        <a:gd name="connsiteY5" fmla="*/ 48247 h 66402"/>
                        <a:gd name="connsiteX6" fmla="*/ 63286 w 66404"/>
                        <a:gd name="connsiteY6" fmla="*/ 63286 h 66402"/>
                        <a:gd name="connsiteX7" fmla="*/ 55766 w 66404"/>
                        <a:gd name="connsiteY7" fmla="*/ 66402 h 6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4" h="66402">
                          <a:moveTo>
                            <a:pt x="55766" y="66402"/>
                          </a:moveTo>
                          <a:cubicBezTo>
                            <a:pt x="53044" y="66402"/>
                            <a:pt x="50321" y="65360"/>
                            <a:pt x="48247" y="63286"/>
                          </a:cubicBezTo>
                          <a:lnTo>
                            <a:pt x="3119" y="18158"/>
                          </a:lnTo>
                          <a:cubicBezTo>
                            <a:pt x="-1040" y="13999"/>
                            <a:pt x="-1040" y="7278"/>
                            <a:pt x="3119" y="3119"/>
                          </a:cubicBezTo>
                          <a:cubicBezTo>
                            <a:pt x="7278" y="-1040"/>
                            <a:pt x="13999" y="-1040"/>
                            <a:pt x="18158" y="3119"/>
                          </a:cubicBezTo>
                          <a:lnTo>
                            <a:pt x="63286" y="48247"/>
                          </a:lnTo>
                          <a:cubicBezTo>
                            <a:pt x="67445" y="52406"/>
                            <a:pt x="67445" y="59127"/>
                            <a:pt x="63286" y="63286"/>
                          </a:cubicBezTo>
                          <a:cubicBezTo>
                            <a:pt x="61212" y="65360"/>
                            <a:pt x="58489" y="66402"/>
                            <a:pt x="55766" y="6640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grpSp>
              <p:nvGrpSpPr>
                <p:cNvPr id="51" name="Graphic 818">
                  <a:extLst>
                    <a:ext uri="{FF2B5EF4-FFF2-40B4-BE49-F238E27FC236}">
                      <a16:creationId xmlns:a16="http://schemas.microsoft.com/office/drawing/2014/main" id="{47D80439-32DC-1A73-2EA5-9AAE5B8CB88B}"/>
                    </a:ext>
                  </a:extLst>
                </p:cNvPr>
                <p:cNvGrpSpPr/>
                <p:nvPr/>
              </p:nvGrpSpPr>
              <p:grpSpPr>
                <a:xfrm>
                  <a:off x="620603" y="1903409"/>
                  <a:ext cx="347141" cy="140353"/>
                  <a:chOff x="2241333" y="512198"/>
                  <a:chExt cx="541437" cy="218909"/>
                </a:xfrm>
                <a:grpFill/>
              </p:grpSpPr>
              <p:grpSp>
                <p:nvGrpSpPr>
                  <p:cNvPr id="60" name="Graphic 818">
                    <a:extLst>
                      <a:ext uri="{FF2B5EF4-FFF2-40B4-BE49-F238E27FC236}">
                        <a16:creationId xmlns:a16="http://schemas.microsoft.com/office/drawing/2014/main" id="{754B1BB3-355D-1B11-8274-B55260796A49}"/>
                      </a:ext>
                    </a:extLst>
                  </p:cNvPr>
                  <p:cNvGrpSpPr/>
                  <p:nvPr/>
                </p:nvGrpSpPr>
                <p:grpSpPr>
                  <a:xfrm>
                    <a:off x="2456272" y="571570"/>
                    <a:ext cx="111623" cy="159537"/>
                    <a:chOff x="2456272" y="571570"/>
                    <a:chExt cx="111623" cy="159537"/>
                  </a:xfrm>
                  <a:grpFill/>
                </p:grpSpPr>
                <p:sp>
                  <p:nvSpPr>
                    <p:cNvPr id="67" name="Freeform: Shape 66">
                      <a:extLst>
                        <a:ext uri="{FF2B5EF4-FFF2-40B4-BE49-F238E27FC236}">
                          <a16:creationId xmlns:a16="http://schemas.microsoft.com/office/drawing/2014/main" id="{9ADA16D7-92BA-1AF2-FDB3-F6A95BD30843}"/>
                        </a:ext>
                      </a:extLst>
                    </p:cNvPr>
                    <p:cNvSpPr/>
                    <p:nvPr/>
                  </p:nvSpPr>
                  <p:spPr>
                    <a:xfrm>
                      <a:off x="2456272" y="635386"/>
                      <a:ext cx="111623" cy="95722"/>
                    </a:xfrm>
                    <a:custGeom>
                      <a:avLst/>
                      <a:gdLst>
                        <a:gd name="connsiteX0" fmla="*/ 55615 w 111623"/>
                        <a:gd name="connsiteY0" fmla="*/ 95723 h 95722"/>
                        <a:gd name="connsiteX1" fmla="*/ 0 w 111623"/>
                        <a:gd name="connsiteY1" fmla="*/ 55615 h 95722"/>
                        <a:gd name="connsiteX2" fmla="*/ 55615 w 111623"/>
                        <a:gd name="connsiteY2" fmla="*/ 0 h 95722"/>
                        <a:gd name="connsiteX3" fmla="*/ 111623 w 111623"/>
                        <a:gd name="connsiteY3" fmla="*/ 57168 h 95722"/>
                        <a:gd name="connsiteX4" fmla="*/ 55615 w 111623"/>
                        <a:gd name="connsiteY4" fmla="*/ 95723 h 95722"/>
                        <a:gd name="connsiteX5" fmla="*/ 55615 w 111623"/>
                        <a:gd name="connsiteY5" fmla="*/ 21272 h 95722"/>
                        <a:gd name="connsiteX6" fmla="*/ 21272 w 111623"/>
                        <a:gd name="connsiteY6" fmla="*/ 55615 h 95722"/>
                        <a:gd name="connsiteX7" fmla="*/ 55615 w 111623"/>
                        <a:gd name="connsiteY7" fmla="*/ 74451 h 95722"/>
                        <a:gd name="connsiteX8" fmla="*/ 90352 w 111623"/>
                        <a:gd name="connsiteY8" fmla="*/ 57168 h 95722"/>
                        <a:gd name="connsiteX9" fmla="*/ 55615 w 111623"/>
                        <a:gd name="connsiteY9" fmla="*/ 21272 h 9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3" h="95722">
                          <a:moveTo>
                            <a:pt x="55615" y="95723"/>
                          </a:moveTo>
                          <a:cubicBezTo>
                            <a:pt x="27930" y="95723"/>
                            <a:pt x="0" y="83321"/>
                            <a:pt x="0" y="55615"/>
                          </a:cubicBezTo>
                          <a:cubicBezTo>
                            <a:pt x="0" y="28589"/>
                            <a:pt x="28589" y="0"/>
                            <a:pt x="55615" y="0"/>
                          </a:cubicBezTo>
                          <a:cubicBezTo>
                            <a:pt x="82311" y="0"/>
                            <a:pt x="111623" y="29919"/>
                            <a:pt x="111623" y="57168"/>
                          </a:cubicBezTo>
                          <a:cubicBezTo>
                            <a:pt x="111623" y="80588"/>
                            <a:pt x="89639" y="95723"/>
                            <a:pt x="55615" y="95723"/>
                          </a:cubicBezTo>
                          <a:close/>
                          <a:moveTo>
                            <a:pt x="55615" y="21272"/>
                          </a:moveTo>
                          <a:cubicBezTo>
                            <a:pt x="40204" y="21272"/>
                            <a:pt x="21272" y="40204"/>
                            <a:pt x="21272" y="55615"/>
                          </a:cubicBezTo>
                          <a:cubicBezTo>
                            <a:pt x="21272" y="70516"/>
                            <a:pt x="43735" y="74451"/>
                            <a:pt x="55615" y="74451"/>
                          </a:cubicBezTo>
                          <a:cubicBezTo>
                            <a:pt x="59167" y="74451"/>
                            <a:pt x="90352" y="73972"/>
                            <a:pt x="90352" y="57168"/>
                          </a:cubicBezTo>
                          <a:cubicBezTo>
                            <a:pt x="90352" y="42660"/>
                            <a:pt x="72058" y="21272"/>
                            <a:pt x="55615" y="2127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69" name="Freeform: Shape 68">
                      <a:extLst>
                        <a:ext uri="{FF2B5EF4-FFF2-40B4-BE49-F238E27FC236}">
                          <a16:creationId xmlns:a16="http://schemas.microsoft.com/office/drawing/2014/main" id="{6A871541-B967-5C36-BC21-01ADD4C01938}"/>
                        </a:ext>
                      </a:extLst>
                    </p:cNvPr>
                    <p:cNvSpPr/>
                    <p:nvPr/>
                  </p:nvSpPr>
                  <p:spPr>
                    <a:xfrm>
                      <a:off x="2501230" y="571570"/>
                      <a:ext cx="21271" cy="85086"/>
                    </a:xfrm>
                    <a:custGeom>
                      <a:avLst/>
                      <a:gdLst>
                        <a:gd name="connsiteX0" fmla="*/ 10636 w 21271"/>
                        <a:gd name="connsiteY0" fmla="*/ 85087 h 85086"/>
                        <a:gd name="connsiteX1" fmla="*/ 0 w 21271"/>
                        <a:gd name="connsiteY1" fmla="*/ 74451 h 85086"/>
                        <a:gd name="connsiteX2" fmla="*/ 0 w 21271"/>
                        <a:gd name="connsiteY2" fmla="*/ 10636 h 85086"/>
                        <a:gd name="connsiteX3" fmla="*/ 10636 w 21271"/>
                        <a:gd name="connsiteY3" fmla="*/ 0 h 85086"/>
                        <a:gd name="connsiteX4" fmla="*/ 21272 w 21271"/>
                        <a:gd name="connsiteY4" fmla="*/ 10636 h 85086"/>
                        <a:gd name="connsiteX5" fmla="*/ 21272 w 21271"/>
                        <a:gd name="connsiteY5" fmla="*/ 74451 h 85086"/>
                        <a:gd name="connsiteX6" fmla="*/ 10636 w 21271"/>
                        <a:gd name="connsiteY6" fmla="*/ 85087 h 8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1" h="85086">
                          <a:moveTo>
                            <a:pt x="10636" y="85087"/>
                          </a:moveTo>
                          <a:cubicBezTo>
                            <a:pt x="4765" y="85087"/>
                            <a:pt x="0" y="80322"/>
                            <a:pt x="0" y="74451"/>
                          </a:cubicBezTo>
                          <a:lnTo>
                            <a:pt x="0" y="10636"/>
                          </a:lnTo>
                          <a:cubicBezTo>
                            <a:pt x="0" y="4765"/>
                            <a:pt x="4765" y="0"/>
                            <a:pt x="10636" y="0"/>
                          </a:cubicBezTo>
                          <a:cubicBezTo>
                            <a:pt x="16507" y="0"/>
                            <a:pt x="21272" y="4765"/>
                            <a:pt x="21272" y="10636"/>
                          </a:cubicBezTo>
                          <a:lnTo>
                            <a:pt x="21272" y="74451"/>
                          </a:lnTo>
                          <a:cubicBezTo>
                            <a:pt x="21272" y="80322"/>
                            <a:pt x="16507" y="85087"/>
                            <a:pt x="10636" y="85087"/>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nvGrpSpPr>
                  <p:cNvPr id="61" name="Graphic 818">
                    <a:extLst>
                      <a:ext uri="{FF2B5EF4-FFF2-40B4-BE49-F238E27FC236}">
                        <a16:creationId xmlns:a16="http://schemas.microsoft.com/office/drawing/2014/main" id="{6EC5708B-40C5-E691-B9CF-40745D7644C2}"/>
                      </a:ext>
                    </a:extLst>
                  </p:cNvPr>
                  <p:cNvGrpSpPr/>
                  <p:nvPr/>
                </p:nvGrpSpPr>
                <p:grpSpPr>
                  <a:xfrm>
                    <a:off x="2644737" y="512198"/>
                    <a:ext cx="138033" cy="137035"/>
                    <a:chOff x="2644737" y="512198"/>
                    <a:chExt cx="138033" cy="137035"/>
                  </a:xfrm>
                  <a:grpFill/>
                </p:grpSpPr>
                <p:sp>
                  <p:nvSpPr>
                    <p:cNvPr id="65" name="Freeform: Shape 64">
                      <a:extLst>
                        <a:ext uri="{FF2B5EF4-FFF2-40B4-BE49-F238E27FC236}">
                          <a16:creationId xmlns:a16="http://schemas.microsoft.com/office/drawing/2014/main" id="{33158A14-FDE0-BF34-5178-2025FFB6794C}"/>
                        </a:ext>
                      </a:extLst>
                    </p:cNvPr>
                    <p:cNvSpPr/>
                    <p:nvPr/>
                  </p:nvSpPr>
                  <p:spPr>
                    <a:xfrm>
                      <a:off x="2678670" y="546513"/>
                      <a:ext cx="104100" cy="102720"/>
                    </a:xfrm>
                    <a:custGeom>
                      <a:avLst/>
                      <a:gdLst>
                        <a:gd name="connsiteX0" fmla="*/ 38967 w 104100"/>
                        <a:gd name="connsiteY0" fmla="*/ 102721 h 102720"/>
                        <a:gd name="connsiteX1" fmla="*/ 14335 w 104100"/>
                        <a:gd name="connsiteY1" fmla="*/ 92553 h 102720"/>
                        <a:gd name="connsiteX2" fmla="*/ 14335 w 104100"/>
                        <a:gd name="connsiteY2" fmla="*/ 13901 h 102720"/>
                        <a:gd name="connsiteX3" fmla="*/ 94359 w 104100"/>
                        <a:gd name="connsiteY3" fmla="*/ 14720 h 102720"/>
                        <a:gd name="connsiteX4" fmla="*/ 94359 w 104100"/>
                        <a:gd name="connsiteY4" fmla="*/ 14720 h 102720"/>
                        <a:gd name="connsiteX5" fmla="*/ 82021 w 104100"/>
                        <a:gd name="connsiteY5" fmla="*/ 81587 h 102720"/>
                        <a:gd name="connsiteX6" fmla="*/ 50698 w 104100"/>
                        <a:gd name="connsiteY6" fmla="*/ 101040 h 102720"/>
                        <a:gd name="connsiteX7" fmla="*/ 38967 w 104100"/>
                        <a:gd name="connsiteY7" fmla="*/ 102721 h 102720"/>
                        <a:gd name="connsiteX8" fmla="*/ 52804 w 104100"/>
                        <a:gd name="connsiteY8" fmla="*/ 21293 h 102720"/>
                        <a:gd name="connsiteX9" fmla="*/ 29363 w 104100"/>
                        <a:gd name="connsiteY9" fmla="*/ 28951 h 102720"/>
                        <a:gd name="connsiteX10" fmla="*/ 29363 w 104100"/>
                        <a:gd name="connsiteY10" fmla="*/ 77525 h 102720"/>
                        <a:gd name="connsiteX11" fmla="*/ 66971 w 104100"/>
                        <a:gd name="connsiteY11" fmla="*/ 66559 h 102720"/>
                        <a:gd name="connsiteX12" fmla="*/ 79309 w 104100"/>
                        <a:gd name="connsiteY12" fmla="*/ 29780 h 102720"/>
                        <a:gd name="connsiteX13" fmla="*/ 52804 w 104100"/>
                        <a:gd name="connsiteY13" fmla="*/ 21293 h 10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100" h="102720">
                          <a:moveTo>
                            <a:pt x="38967" y="102721"/>
                          </a:moveTo>
                          <a:cubicBezTo>
                            <a:pt x="29544" y="102721"/>
                            <a:pt x="21035" y="99264"/>
                            <a:pt x="14335" y="92553"/>
                          </a:cubicBezTo>
                          <a:cubicBezTo>
                            <a:pt x="-4778" y="73440"/>
                            <a:pt x="-4778" y="33014"/>
                            <a:pt x="14335" y="13901"/>
                          </a:cubicBezTo>
                          <a:cubicBezTo>
                            <a:pt x="33202" y="-4978"/>
                            <a:pt x="75097" y="-4552"/>
                            <a:pt x="94359" y="14720"/>
                          </a:cubicBezTo>
                          <a:lnTo>
                            <a:pt x="94359" y="14720"/>
                          </a:lnTo>
                          <a:cubicBezTo>
                            <a:pt x="110919" y="31291"/>
                            <a:pt x="106079" y="57529"/>
                            <a:pt x="82021" y="81587"/>
                          </a:cubicBezTo>
                          <a:cubicBezTo>
                            <a:pt x="72449" y="91160"/>
                            <a:pt x="61324" y="98073"/>
                            <a:pt x="50698" y="101040"/>
                          </a:cubicBezTo>
                          <a:cubicBezTo>
                            <a:pt x="46667" y="102168"/>
                            <a:pt x="42743" y="102721"/>
                            <a:pt x="38967" y="102721"/>
                          </a:cubicBezTo>
                          <a:close/>
                          <a:moveTo>
                            <a:pt x="52804" y="21293"/>
                          </a:moveTo>
                          <a:cubicBezTo>
                            <a:pt x="43679" y="21293"/>
                            <a:pt x="34660" y="23654"/>
                            <a:pt x="29363" y="28951"/>
                          </a:cubicBezTo>
                          <a:cubicBezTo>
                            <a:pt x="18472" y="39842"/>
                            <a:pt x="18472" y="66623"/>
                            <a:pt x="29363" y="77525"/>
                          </a:cubicBezTo>
                          <a:cubicBezTo>
                            <a:pt x="39903" y="88075"/>
                            <a:pt x="58569" y="74961"/>
                            <a:pt x="66971" y="66559"/>
                          </a:cubicBezTo>
                          <a:cubicBezTo>
                            <a:pt x="69481" y="64049"/>
                            <a:pt x="91189" y="41660"/>
                            <a:pt x="79309" y="29780"/>
                          </a:cubicBezTo>
                          <a:cubicBezTo>
                            <a:pt x="73959" y="24409"/>
                            <a:pt x="63302" y="21293"/>
                            <a:pt x="52804" y="21293"/>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66" name="Freeform: Shape 65">
                      <a:extLst>
                        <a:ext uri="{FF2B5EF4-FFF2-40B4-BE49-F238E27FC236}">
                          <a16:creationId xmlns:a16="http://schemas.microsoft.com/office/drawing/2014/main" id="{83925BCB-4D3B-487B-BF7A-2C57164D2D60}"/>
                        </a:ext>
                      </a:extLst>
                    </p:cNvPr>
                    <p:cNvSpPr/>
                    <p:nvPr/>
                  </p:nvSpPr>
                  <p:spPr>
                    <a:xfrm>
                      <a:off x="2644737" y="512198"/>
                      <a:ext cx="66404" cy="66402"/>
                    </a:xfrm>
                    <a:custGeom>
                      <a:avLst/>
                      <a:gdLst>
                        <a:gd name="connsiteX0" fmla="*/ 55766 w 66404"/>
                        <a:gd name="connsiteY0" fmla="*/ 66402 h 66402"/>
                        <a:gd name="connsiteX1" fmla="*/ 48247 w 66404"/>
                        <a:gd name="connsiteY1" fmla="*/ 63286 h 66402"/>
                        <a:gd name="connsiteX2" fmla="*/ 3119 w 66404"/>
                        <a:gd name="connsiteY2" fmla="*/ 18158 h 66402"/>
                        <a:gd name="connsiteX3" fmla="*/ 3119 w 66404"/>
                        <a:gd name="connsiteY3" fmla="*/ 3119 h 66402"/>
                        <a:gd name="connsiteX4" fmla="*/ 18158 w 66404"/>
                        <a:gd name="connsiteY4" fmla="*/ 3119 h 66402"/>
                        <a:gd name="connsiteX5" fmla="*/ 63286 w 66404"/>
                        <a:gd name="connsiteY5" fmla="*/ 48247 h 66402"/>
                        <a:gd name="connsiteX6" fmla="*/ 63286 w 66404"/>
                        <a:gd name="connsiteY6" fmla="*/ 63286 h 66402"/>
                        <a:gd name="connsiteX7" fmla="*/ 55766 w 66404"/>
                        <a:gd name="connsiteY7" fmla="*/ 66402 h 6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4" h="66402">
                          <a:moveTo>
                            <a:pt x="55766" y="66402"/>
                          </a:moveTo>
                          <a:cubicBezTo>
                            <a:pt x="53044" y="66402"/>
                            <a:pt x="50321" y="65360"/>
                            <a:pt x="48247" y="63286"/>
                          </a:cubicBezTo>
                          <a:lnTo>
                            <a:pt x="3119" y="18158"/>
                          </a:lnTo>
                          <a:cubicBezTo>
                            <a:pt x="-1040" y="13999"/>
                            <a:pt x="-1040" y="7278"/>
                            <a:pt x="3119" y="3119"/>
                          </a:cubicBezTo>
                          <a:cubicBezTo>
                            <a:pt x="7278" y="-1040"/>
                            <a:pt x="13999" y="-1040"/>
                            <a:pt x="18158" y="3119"/>
                          </a:cubicBezTo>
                          <a:lnTo>
                            <a:pt x="63286" y="48247"/>
                          </a:lnTo>
                          <a:cubicBezTo>
                            <a:pt x="67445" y="52405"/>
                            <a:pt x="67445" y="59127"/>
                            <a:pt x="63286" y="63286"/>
                          </a:cubicBezTo>
                          <a:cubicBezTo>
                            <a:pt x="61201" y="65360"/>
                            <a:pt x="58489" y="66402"/>
                            <a:pt x="55766" y="6640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nvGrpSpPr>
                  <p:cNvPr id="62" name="Graphic 818">
                    <a:extLst>
                      <a:ext uri="{FF2B5EF4-FFF2-40B4-BE49-F238E27FC236}">
                        <a16:creationId xmlns:a16="http://schemas.microsoft.com/office/drawing/2014/main" id="{07B538E2-3CEC-A453-7FAE-A11462ECEADB}"/>
                      </a:ext>
                    </a:extLst>
                  </p:cNvPr>
                  <p:cNvGrpSpPr/>
                  <p:nvPr/>
                </p:nvGrpSpPr>
                <p:grpSpPr>
                  <a:xfrm>
                    <a:off x="2241333" y="512666"/>
                    <a:ext cx="138033" cy="137045"/>
                    <a:chOff x="2241333" y="512666"/>
                    <a:chExt cx="138033" cy="137045"/>
                  </a:xfrm>
                  <a:grpFill/>
                </p:grpSpPr>
                <p:sp>
                  <p:nvSpPr>
                    <p:cNvPr id="63" name="Freeform: Shape 62">
                      <a:extLst>
                        <a:ext uri="{FF2B5EF4-FFF2-40B4-BE49-F238E27FC236}">
                          <a16:creationId xmlns:a16="http://schemas.microsoft.com/office/drawing/2014/main" id="{5868FDEA-FF59-3BA0-05E5-D1E4268B1E5C}"/>
                        </a:ext>
                      </a:extLst>
                    </p:cNvPr>
                    <p:cNvSpPr/>
                    <p:nvPr/>
                  </p:nvSpPr>
                  <p:spPr>
                    <a:xfrm>
                      <a:off x="2241333" y="546995"/>
                      <a:ext cx="104100" cy="102716"/>
                    </a:xfrm>
                    <a:custGeom>
                      <a:avLst/>
                      <a:gdLst>
                        <a:gd name="connsiteX0" fmla="*/ 65133 w 104100"/>
                        <a:gd name="connsiteY0" fmla="*/ 102717 h 102716"/>
                        <a:gd name="connsiteX1" fmla="*/ 53402 w 104100"/>
                        <a:gd name="connsiteY1" fmla="*/ 101037 h 102716"/>
                        <a:gd name="connsiteX2" fmla="*/ 22079 w 104100"/>
                        <a:gd name="connsiteY2" fmla="*/ 81584 h 102716"/>
                        <a:gd name="connsiteX3" fmla="*/ 9742 w 104100"/>
                        <a:gd name="connsiteY3" fmla="*/ 14716 h 102716"/>
                        <a:gd name="connsiteX4" fmla="*/ 9742 w 104100"/>
                        <a:gd name="connsiteY4" fmla="*/ 14716 h 102716"/>
                        <a:gd name="connsiteX5" fmla="*/ 89766 w 104100"/>
                        <a:gd name="connsiteY5" fmla="*/ 13897 h 102716"/>
                        <a:gd name="connsiteX6" fmla="*/ 89766 w 104100"/>
                        <a:gd name="connsiteY6" fmla="*/ 92549 h 102716"/>
                        <a:gd name="connsiteX7" fmla="*/ 65133 w 104100"/>
                        <a:gd name="connsiteY7" fmla="*/ 102717 h 102716"/>
                        <a:gd name="connsiteX8" fmla="*/ 24781 w 104100"/>
                        <a:gd name="connsiteY8" fmla="*/ 29766 h 102716"/>
                        <a:gd name="connsiteX9" fmla="*/ 37118 w 104100"/>
                        <a:gd name="connsiteY9" fmla="*/ 66555 h 102716"/>
                        <a:gd name="connsiteX10" fmla="*/ 74727 w 104100"/>
                        <a:gd name="connsiteY10" fmla="*/ 77521 h 102716"/>
                        <a:gd name="connsiteX11" fmla="*/ 74727 w 104100"/>
                        <a:gd name="connsiteY11" fmla="*/ 28947 h 102716"/>
                        <a:gd name="connsiteX12" fmla="*/ 24781 w 104100"/>
                        <a:gd name="connsiteY12" fmla="*/ 29766 h 102716"/>
                        <a:gd name="connsiteX13" fmla="*/ 24781 w 104100"/>
                        <a:gd name="connsiteY13" fmla="*/ 29766 h 102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100" h="102716">
                          <a:moveTo>
                            <a:pt x="65133" y="102717"/>
                          </a:moveTo>
                          <a:cubicBezTo>
                            <a:pt x="61357" y="102717"/>
                            <a:pt x="57422" y="102164"/>
                            <a:pt x="53402" y="101037"/>
                          </a:cubicBezTo>
                          <a:cubicBezTo>
                            <a:pt x="42776" y="98069"/>
                            <a:pt x="31662" y="91166"/>
                            <a:pt x="22079" y="81584"/>
                          </a:cubicBezTo>
                          <a:cubicBezTo>
                            <a:pt x="-1979" y="57525"/>
                            <a:pt x="-6819" y="31276"/>
                            <a:pt x="9742" y="14716"/>
                          </a:cubicBezTo>
                          <a:lnTo>
                            <a:pt x="9742" y="14716"/>
                          </a:lnTo>
                          <a:cubicBezTo>
                            <a:pt x="29024" y="-4546"/>
                            <a:pt x="70898" y="-4982"/>
                            <a:pt x="89766" y="13897"/>
                          </a:cubicBezTo>
                          <a:cubicBezTo>
                            <a:pt x="108878" y="33010"/>
                            <a:pt x="108878" y="73437"/>
                            <a:pt x="89766" y="92549"/>
                          </a:cubicBezTo>
                          <a:cubicBezTo>
                            <a:pt x="83054" y="99260"/>
                            <a:pt x="74556" y="102717"/>
                            <a:pt x="65133" y="102717"/>
                          </a:cubicBezTo>
                          <a:close/>
                          <a:moveTo>
                            <a:pt x="24781" y="29766"/>
                          </a:moveTo>
                          <a:cubicBezTo>
                            <a:pt x="12911" y="41646"/>
                            <a:pt x="34608" y="64034"/>
                            <a:pt x="37118" y="66555"/>
                          </a:cubicBezTo>
                          <a:cubicBezTo>
                            <a:pt x="45521" y="74957"/>
                            <a:pt x="64176" y="88061"/>
                            <a:pt x="74727" y="77521"/>
                          </a:cubicBezTo>
                          <a:cubicBezTo>
                            <a:pt x="85618" y="66630"/>
                            <a:pt x="85618" y="39848"/>
                            <a:pt x="74727" y="28947"/>
                          </a:cubicBezTo>
                          <a:cubicBezTo>
                            <a:pt x="63346" y="17566"/>
                            <a:pt x="34810" y="19747"/>
                            <a:pt x="24781" y="29766"/>
                          </a:cubicBezTo>
                          <a:lnTo>
                            <a:pt x="24781" y="29766"/>
                          </a:ln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64" name="Freeform: Shape 63">
                      <a:extLst>
                        <a:ext uri="{FF2B5EF4-FFF2-40B4-BE49-F238E27FC236}">
                          <a16:creationId xmlns:a16="http://schemas.microsoft.com/office/drawing/2014/main" id="{B18E902A-C9AA-3009-0F8F-F4F3318ED17E}"/>
                        </a:ext>
                      </a:extLst>
                    </p:cNvPr>
                    <p:cNvSpPr/>
                    <p:nvPr/>
                  </p:nvSpPr>
                  <p:spPr>
                    <a:xfrm>
                      <a:off x="2312962" y="512666"/>
                      <a:ext cx="66404" cy="66402"/>
                    </a:xfrm>
                    <a:custGeom>
                      <a:avLst/>
                      <a:gdLst>
                        <a:gd name="connsiteX0" fmla="*/ 10639 w 66404"/>
                        <a:gd name="connsiteY0" fmla="*/ 66402 h 66402"/>
                        <a:gd name="connsiteX1" fmla="*/ 3119 w 66404"/>
                        <a:gd name="connsiteY1" fmla="*/ 63286 h 66402"/>
                        <a:gd name="connsiteX2" fmla="*/ 3119 w 66404"/>
                        <a:gd name="connsiteY2" fmla="*/ 48247 h 66402"/>
                        <a:gd name="connsiteX3" fmla="*/ 48247 w 66404"/>
                        <a:gd name="connsiteY3" fmla="*/ 3119 h 66402"/>
                        <a:gd name="connsiteX4" fmla="*/ 63286 w 66404"/>
                        <a:gd name="connsiteY4" fmla="*/ 3119 h 66402"/>
                        <a:gd name="connsiteX5" fmla="*/ 63286 w 66404"/>
                        <a:gd name="connsiteY5" fmla="*/ 18158 h 66402"/>
                        <a:gd name="connsiteX6" fmla="*/ 18158 w 66404"/>
                        <a:gd name="connsiteY6" fmla="*/ 63286 h 66402"/>
                        <a:gd name="connsiteX7" fmla="*/ 10639 w 66404"/>
                        <a:gd name="connsiteY7" fmla="*/ 66402 h 6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4" h="66402">
                          <a:moveTo>
                            <a:pt x="10639" y="66402"/>
                          </a:moveTo>
                          <a:cubicBezTo>
                            <a:pt x="7916" y="66402"/>
                            <a:pt x="5193" y="65360"/>
                            <a:pt x="3119" y="63286"/>
                          </a:cubicBezTo>
                          <a:cubicBezTo>
                            <a:pt x="-1040" y="59127"/>
                            <a:pt x="-1040" y="52405"/>
                            <a:pt x="3119" y="48247"/>
                          </a:cubicBezTo>
                          <a:lnTo>
                            <a:pt x="48247" y="3119"/>
                          </a:lnTo>
                          <a:cubicBezTo>
                            <a:pt x="52406" y="-1040"/>
                            <a:pt x="59127" y="-1040"/>
                            <a:pt x="63286" y="3119"/>
                          </a:cubicBezTo>
                          <a:cubicBezTo>
                            <a:pt x="67445" y="7278"/>
                            <a:pt x="67445" y="13999"/>
                            <a:pt x="63286" y="18158"/>
                          </a:cubicBezTo>
                          <a:lnTo>
                            <a:pt x="18158" y="63286"/>
                          </a:lnTo>
                          <a:cubicBezTo>
                            <a:pt x="16073" y="65371"/>
                            <a:pt x="13361" y="66402"/>
                            <a:pt x="10639" y="6640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sp>
              <p:nvSpPr>
                <p:cNvPr id="52" name="Freeform: Shape 51">
                  <a:extLst>
                    <a:ext uri="{FF2B5EF4-FFF2-40B4-BE49-F238E27FC236}">
                      <a16:creationId xmlns:a16="http://schemas.microsoft.com/office/drawing/2014/main" id="{5A5F083B-1E49-B0F8-0C18-EE2D6A99F479}"/>
                    </a:ext>
                  </a:extLst>
                </p:cNvPr>
                <p:cNvSpPr/>
                <p:nvPr/>
              </p:nvSpPr>
              <p:spPr>
                <a:xfrm>
                  <a:off x="841315" y="1930035"/>
                  <a:ext cx="23967" cy="36140"/>
                </a:xfrm>
                <a:custGeom>
                  <a:avLst/>
                  <a:gdLst>
                    <a:gd name="connsiteX0" fmla="*/ 26753 w 37382"/>
                    <a:gd name="connsiteY0" fmla="*/ 56368 h 56367"/>
                    <a:gd name="connsiteX1" fmla="*/ 17085 w 37382"/>
                    <a:gd name="connsiteY1" fmla="*/ 50167 h 56367"/>
                    <a:gd name="connsiteX2" fmla="*/ 972 w 37382"/>
                    <a:gd name="connsiteY2" fmla="*/ 15080 h 56367"/>
                    <a:gd name="connsiteX3" fmla="*/ 6194 w 37382"/>
                    <a:gd name="connsiteY3" fmla="*/ 976 h 56367"/>
                    <a:gd name="connsiteX4" fmla="*/ 20297 w 37382"/>
                    <a:gd name="connsiteY4" fmla="*/ 6199 h 56367"/>
                    <a:gd name="connsiteX5" fmla="*/ 36410 w 37382"/>
                    <a:gd name="connsiteY5" fmla="*/ 41286 h 56367"/>
                    <a:gd name="connsiteX6" fmla="*/ 31188 w 37382"/>
                    <a:gd name="connsiteY6" fmla="*/ 55389 h 56367"/>
                    <a:gd name="connsiteX7" fmla="*/ 26753 w 37382"/>
                    <a:gd name="connsiteY7" fmla="*/ 56368 h 56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82" h="56367">
                      <a:moveTo>
                        <a:pt x="26753" y="56368"/>
                      </a:moveTo>
                      <a:cubicBezTo>
                        <a:pt x="22733" y="56368"/>
                        <a:pt x="18872" y="54071"/>
                        <a:pt x="17085" y="50167"/>
                      </a:cubicBezTo>
                      <a:lnTo>
                        <a:pt x="972" y="15080"/>
                      </a:lnTo>
                      <a:cubicBezTo>
                        <a:pt x="-1474" y="9740"/>
                        <a:pt x="855" y="3423"/>
                        <a:pt x="6194" y="976"/>
                      </a:cubicBezTo>
                      <a:cubicBezTo>
                        <a:pt x="11512" y="-1480"/>
                        <a:pt x="17840" y="859"/>
                        <a:pt x="20297" y="6199"/>
                      </a:cubicBezTo>
                      <a:lnTo>
                        <a:pt x="36410" y="41286"/>
                      </a:lnTo>
                      <a:cubicBezTo>
                        <a:pt x="38857" y="46626"/>
                        <a:pt x="36527" y="52943"/>
                        <a:pt x="31188" y="55389"/>
                      </a:cubicBezTo>
                      <a:cubicBezTo>
                        <a:pt x="29752" y="56060"/>
                        <a:pt x="28242" y="56368"/>
                        <a:pt x="26753" y="56368"/>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53" name="Freeform: Shape 52">
                  <a:extLst>
                    <a:ext uri="{FF2B5EF4-FFF2-40B4-BE49-F238E27FC236}">
                      <a16:creationId xmlns:a16="http://schemas.microsoft.com/office/drawing/2014/main" id="{117D67D0-B85F-AF9C-DFA5-C3F35D50D259}"/>
                    </a:ext>
                  </a:extLst>
                </p:cNvPr>
                <p:cNvSpPr/>
                <p:nvPr/>
              </p:nvSpPr>
              <p:spPr>
                <a:xfrm>
                  <a:off x="722069" y="1670382"/>
                  <a:ext cx="24158" cy="36549"/>
                </a:xfrm>
                <a:custGeom>
                  <a:avLst/>
                  <a:gdLst>
                    <a:gd name="connsiteX0" fmla="*/ 27051 w 37680"/>
                    <a:gd name="connsiteY0" fmla="*/ 57006 h 57006"/>
                    <a:gd name="connsiteX1" fmla="*/ 17383 w 37680"/>
                    <a:gd name="connsiteY1" fmla="*/ 50805 h 57006"/>
                    <a:gd name="connsiteX2" fmla="*/ 972 w 37680"/>
                    <a:gd name="connsiteY2" fmla="*/ 15080 h 57006"/>
                    <a:gd name="connsiteX3" fmla="*/ 6194 w 37680"/>
                    <a:gd name="connsiteY3" fmla="*/ 976 h 57006"/>
                    <a:gd name="connsiteX4" fmla="*/ 20297 w 37680"/>
                    <a:gd name="connsiteY4" fmla="*/ 6199 h 57006"/>
                    <a:gd name="connsiteX5" fmla="*/ 36708 w 37680"/>
                    <a:gd name="connsiteY5" fmla="*/ 41924 h 57006"/>
                    <a:gd name="connsiteX6" fmla="*/ 31486 w 37680"/>
                    <a:gd name="connsiteY6" fmla="*/ 56028 h 57006"/>
                    <a:gd name="connsiteX7" fmla="*/ 27051 w 37680"/>
                    <a:gd name="connsiteY7" fmla="*/ 57006 h 57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80" h="57006">
                      <a:moveTo>
                        <a:pt x="27051" y="57006"/>
                      </a:moveTo>
                      <a:cubicBezTo>
                        <a:pt x="23031" y="57006"/>
                        <a:pt x="19170" y="54709"/>
                        <a:pt x="17383" y="50805"/>
                      </a:cubicBezTo>
                      <a:lnTo>
                        <a:pt x="972" y="15080"/>
                      </a:lnTo>
                      <a:cubicBezTo>
                        <a:pt x="-1474" y="9740"/>
                        <a:pt x="855" y="3423"/>
                        <a:pt x="6194" y="976"/>
                      </a:cubicBezTo>
                      <a:cubicBezTo>
                        <a:pt x="11512" y="-1480"/>
                        <a:pt x="17840" y="859"/>
                        <a:pt x="20297" y="6199"/>
                      </a:cubicBezTo>
                      <a:lnTo>
                        <a:pt x="36708" y="41924"/>
                      </a:lnTo>
                      <a:cubicBezTo>
                        <a:pt x="39155" y="47264"/>
                        <a:pt x="36825" y="53581"/>
                        <a:pt x="31486" y="56028"/>
                      </a:cubicBezTo>
                      <a:cubicBezTo>
                        <a:pt x="30040" y="56698"/>
                        <a:pt x="28529" y="57006"/>
                        <a:pt x="27051" y="57006"/>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54" name="Freeform: Shape 53">
                  <a:extLst>
                    <a:ext uri="{FF2B5EF4-FFF2-40B4-BE49-F238E27FC236}">
                      <a16:creationId xmlns:a16="http://schemas.microsoft.com/office/drawing/2014/main" id="{61CB9883-FA08-BC25-B403-3DEE2382F9A2}"/>
                    </a:ext>
                  </a:extLst>
                </p:cNvPr>
                <p:cNvSpPr/>
                <p:nvPr/>
              </p:nvSpPr>
              <p:spPr>
                <a:xfrm>
                  <a:off x="906862" y="1865921"/>
                  <a:ext cx="35435" cy="23572"/>
                </a:xfrm>
                <a:custGeom>
                  <a:avLst/>
                  <a:gdLst>
                    <a:gd name="connsiteX0" fmla="*/ 44620 w 55268"/>
                    <a:gd name="connsiteY0" fmla="*/ 36766 h 36765"/>
                    <a:gd name="connsiteX1" fmla="*/ 40216 w 55268"/>
                    <a:gd name="connsiteY1" fmla="*/ 35809 h 36765"/>
                    <a:gd name="connsiteX2" fmla="*/ 6235 w 55268"/>
                    <a:gd name="connsiteY2" fmla="*/ 20323 h 36765"/>
                    <a:gd name="connsiteX3" fmla="*/ 959 w 55268"/>
                    <a:gd name="connsiteY3" fmla="*/ 6230 h 36765"/>
                    <a:gd name="connsiteX4" fmla="*/ 15052 w 55268"/>
                    <a:gd name="connsiteY4" fmla="*/ 955 h 36765"/>
                    <a:gd name="connsiteX5" fmla="*/ 49034 w 55268"/>
                    <a:gd name="connsiteY5" fmla="*/ 16441 h 36765"/>
                    <a:gd name="connsiteX6" fmla="*/ 54309 w 55268"/>
                    <a:gd name="connsiteY6" fmla="*/ 30533 h 36765"/>
                    <a:gd name="connsiteX7" fmla="*/ 44620 w 55268"/>
                    <a:gd name="connsiteY7" fmla="*/ 36766 h 3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68" h="36765">
                      <a:moveTo>
                        <a:pt x="44620" y="36766"/>
                      </a:moveTo>
                      <a:cubicBezTo>
                        <a:pt x="43141" y="36766"/>
                        <a:pt x="41642" y="36457"/>
                        <a:pt x="40216" y="35809"/>
                      </a:cubicBezTo>
                      <a:lnTo>
                        <a:pt x="6235" y="20323"/>
                      </a:lnTo>
                      <a:cubicBezTo>
                        <a:pt x="885" y="17887"/>
                        <a:pt x="-1476" y="11580"/>
                        <a:pt x="959" y="6230"/>
                      </a:cubicBezTo>
                      <a:cubicBezTo>
                        <a:pt x="3395" y="880"/>
                        <a:pt x="9723" y="-1470"/>
                        <a:pt x="15052" y="955"/>
                      </a:cubicBezTo>
                      <a:lnTo>
                        <a:pt x="49034" y="16441"/>
                      </a:lnTo>
                      <a:cubicBezTo>
                        <a:pt x="54383" y="18876"/>
                        <a:pt x="56745" y="25183"/>
                        <a:pt x="54309" y="30533"/>
                      </a:cubicBezTo>
                      <a:cubicBezTo>
                        <a:pt x="52511" y="34447"/>
                        <a:pt x="48651" y="36766"/>
                        <a:pt x="44620" y="36766"/>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55" name="Freeform: Shape 54">
                  <a:extLst>
                    <a:ext uri="{FF2B5EF4-FFF2-40B4-BE49-F238E27FC236}">
                      <a16:creationId xmlns:a16="http://schemas.microsoft.com/office/drawing/2014/main" id="{6FC98C65-8BBD-59B1-D870-6F642979D3B0}"/>
                    </a:ext>
                  </a:extLst>
                </p:cNvPr>
                <p:cNvSpPr/>
                <p:nvPr/>
              </p:nvSpPr>
              <p:spPr>
                <a:xfrm>
                  <a:off x="646125" y="1747062"/>
                  <a:ext cx="36056" cy="23860"/>
                </a:xfrm>
                <a:custGeom>
                  <a:avLst/>
                  <a:gdLst>
                    <a:gd name="connsiteX0" fmla="*/ 45588 w 56236"/>
                    <a:gd name="connsiteY0" fmla="*/ 37215 h 37215"/>
                    <a:gd name="connsiteX1" fmla="*/ 41184 w 56236"/>
                    <a:gd name="connsiteY1" fmla="*/ 36258 h 37215"/>
                    <a:gd name="connsiteX2" fmla="*/ 6235 w 56236"/>
                    <a:gd name="connsiteY2" fmla="*/ 20326 h 37215"/>
                    <a:gd name="connsiteX3" fmla="*/ 959 w 56236"/>
                    <a:gd name="connsiteY3" fmla="*/ 6233 h 37215"/>
                    <a:gd name="connsiteX4" fmla="*/ 15052 w 56236"/>
                    <a:gd name="connsiteY4" fmla="*/ 958 h 37215"/>
                    <a:gd name="connsiteX5" fmla="*/ 50001 w 56236"/>
                    <a:gd name="connsiteY5" fmla="*/ 16890 h 37215"/>
                    <a:gd name="connsiteX6" fmla="*/ 55277 w 56236"/>
                    <a:gd name="connsiteY6" fmla="*/ 30983 h 37215"/>
                    <a:gd name="connsiteX7" fmla="*/ 45588 w 56236"/>
                    <a:gd name="connsiteY7" fmla="*/ 37215 h 3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36" h="37215">
                      <a:moveTo>
                        <a:pt x="45588" y="37215"/>
                      </a:moveTo>
                      <a:cubicBezTo>
                        <a:pt x="44109" y="37215"/>
                        <a:pt x="42609" y="36907"/>
                        <a:pt x="41184" y="36258"/>
                      </a:cubicBezTo>
                      <a:lnTo>
                        <a:pt x="6235" y="20326"/>
                      </a:lnTo>
                      <a:cubicBezTo>
                        <a:pt x="885" y="17890"/>
                        <a:pt x="-1476" y="11583"/>
                        <a:pt x="959" y="6233"/>
                      </a:cubicBezTo>
                      <a:cubicBezTo>
                        <a:pt x="3395" y="894"/>
                        <a:pt x="9713" y="-1478"/>
                        <a:pt x="15052" y="958"/>
                      </a:cubicBezTo>
                      <a:lnTo>
                        <a:pt x="50001" y="16890"/>
                      </a:lnTo>
                      <a:cubicBezTo>
                        <a:pt x="55351" y="19326"/>
                        <a:pt x="57712" y="25633"/>
                        <a:pt x="55277" y="30983"/>
                      </a:cubicBezTo>
                      <a:cubicBezTo>
                        <a:pt x="53479" y="34907"/>
                        <a:pt x="49619" y="37215"/>
                        <a:pt x="45588" y="37215"/>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56" name="Freeform: Shape 55">
                  <a:extLst>
                    <a:ext uri="{FF2B5EF4-FFF2-40B4-BE49-F238E27FC236}">
                      <a16:creationId xmlns:a16="http://schemas.microsoft.com/office/drawing/2014/main" id="{5FBB11B4-3D63-ED9A-EE8B-41873E8730A2}"/>
                    </a:ext>
                  </a:extLst>
                </p:cNvPr>
                <p:cNvSpPr/>
                <p:nvPr/>
              </p:nvSpPr>
              <p:spPr>
                <a:xfrm>
                  <a:off x="905600" y="1748472"/>
                  <a:ext cx="36896" cy="23971"/>
                </a:xfrm>
                <a:custGeom>
                  <a:avLst/>
                  <a:gdLst>
                    <a:gd name="connsiteX0" fmla="*/ 10650 w 57546"/>
                    <a:gd name="connsiteY0" fmla="*/ 37388 h 37388"/>
                    <a:gd name="connsiteX1" fmla="*/ 918 w 57546"/>
                    <a:gd name="connsiteY1" fmla="*/ 31060 h 37388"/>
                    <a:gd name="connsiteX2" fmla="*/ 6321 w 57546"/>
                    <a:gd name="connsiteY2" fmla="*/ 17021 h 37388"/>
                    <a:gd name="connsiteX3" fmla="*/ 42589 w 57546"/>
                    <a:gd name="connsiteY3" fmla="*/ 918 h 37388"/>
                    <a:gd name="connsiteX4" fmla="*/ 56628 w 57546"/>
                    <a:gd name="connsiteY4" fmla="*/ 6321 h 37388"/>
                    <a:gd name="connsiteX5" fmla="*/ 51226 w 57546"/>
                    <a:gd name="connsiteY5" fmla="*/ 20360 h 37388"/>
                    <a:gd name="connsiteX6" fmla="*/ 14957 w 57546"/>
                    <a:gd name="connsiteY6" fmla="*/ 36463 h 37388"/>
                    <a:gd name="connsiteX7" fmla="*/ 10650 w 57546"/>
                    <a:gd name="connsiteY7" fmla="*/ 37388 h 3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46" h="37388">
                      <a:moveTo>
                        <a:pt x="10650" y="37388"/>
                      </a:moveTo>
                      <a:cubicBezTo>
                        <a:pt x="6576" y="37388"/>
                        <a:pt x="2683" y="35027"/>
                        <a:pt x="918" y="31060"/>
                      </a:cubicBezTo>
                      <a:cubicBezTo>
                        <a:pt x="-1465" y="25689"/>
                        <a:pt x="950" y="19403"/>
                        <a:pt x="6321" y="17021"/>
                      </a:cubicBezTo>
                      <a:lnTo>
                        <a:pt x="42589" y="918"/>
                      </a:lnTo>
                      <a:cubicBezTo>
                        <a:pt x="47950" y="-1465"/>
                        <a:pt x="54235" y="950"/>
                        <a:pt x="56628" y="6321"/>
                      </a:cubicBezTo>
                      <a:cubicBezTo>
                        <a:pt x="59011" y="11692"/>
                        <a:pt x="56597" y="17978"/>
                        <a:pt x="51226" y="20360"/>
                      </a:cubicBezTo>
                      <a:lnTo>
                        <a:pt x="14957" y="36463"/>
                      </a:lnTo>
                      <a:cubicBezTo>
                        <a:pt x="13564" y="37090"/>
                        <a:pt x="12096" y="37388"/>
                        <a:pt x="10650" y="37388"/>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57" name="Freeform: Shape 56">
                  <a:extLst>
                    <a:ext uri="{FF2B5EF4-FFF2-40B4-BE49-F238E27FC236}">
                      <a16:creationId xmlns:a16="http://schemas.microsoft.com/office/drawing/2014/main" id="{ED4B00A9-8A2E-9A76-1592-5AD2A322703A}"/>
                    </a:ext>
                  </a:extLst>
                </p:cNvPr>
                <p:cNvSpPr/>
                <p:nvPr/>
              </p:nvSpPr>
              <p:spPr>
                <a:xfrm>
                  <a:off x="645074" y="1864705"/>
                  <a:ext cx="35593" cy="23397"/>
                </a:xfrm>
                <a:custGeom>
                  <a:avLst/>
                  <a:gdLst>
                    <a:gd name="connsiteX0" fmla="*/ 10650 w 55514"/>
                    <a:gd name="connsiteY0" fmla="*/ 36493 h 36493"/>
                    <a:gd name="connsiteX1" fmla="*/ 918 w 55514"/>
                    <a:gd name="connsiteY1" fmla="*/ 30165 h 36493"/>
                    <a:gd name="connsiteX2" fmla="*/ 6321 w 55514"/>
                    <a:gd name="connsiteY2" fmla="*/ 16126 h 36493"/>
                    <a:gd name="connsiteX3" fmla="*/ 40558 w 55514"/>
                    <a:gd name="connsiteY3" fmla="*/ 927 h 36493"/>
                    <a:gd name="connsiteX4" fmla="*/ 54597 w 55514"/>
                    <a:gd name="connsiteY4" fmla="*/ 6330 h 36493"/>
                    <a:gd name="connsiteX5" fmla="*/ 49194 w 55514"/>
                    <a:gd name="connsiteY5" fmla="*/ 20369 h 36493"/>
                    <a:gd name="connsiteX6" fmla="*/ 14957 w 55514"/>
                    <a:gd name="connsiteY6" fmla="*/ 35568 h 36493"/>
                    <a:gd name="connsiteX7" fmla="*/ 10650 w 55514"/>
                    <a:gd name="connsiteY7" fmla="*/ 36493 h 3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14" h="36493">
                      <a:moveTo>
                        <a:pt x="10650" y="36493"/>
                      </a:moveTo>
                      <a:cubicBezTo>
                        <a:pt x="6576" y="36493"/>
                        <a:pt x="2683" y="34132"/>
                        <a:pt x="918" y="30165"/>
                      </a:cubicBezTo>
                      <a:cubicBezTo>
                        <a:pt x="-1465" y="24794"/>
                        <a:pt x="950" y="18508"/>
                        <a:pt x="6321" y="16126"/>
                      </a:cubicBezTo>
                      <a:lnTo>
                        <a:pt x="40558" y="927"/>
                      </a:lnTo>
                      <a:cubicBezTo>
                        <a:pt x="45918" y="-1477"/>
                        <a:pt x="52204" y="959"/>
                        <a:pt x="54597" y="6330"/>
                      </a:cubicBezTo>
                      <a:cubicBezTo>
                        <a:pt x="56979" y="11701"/>
                        <a:pt x="54565" y="17987"/>
                        <a:pt x="49194" y="20369"/>
                      </a:cubicBezTo>
                      <a:lnTo>
                        <a:pt x="14957" y="35568"/>
                      </a:lnTo>
                      <a:cubicBezTo>
                        <a:pt x="13564" y="36195"/>
                        <a:pt x="12096" y="36493"/>
                        <a:pt x="10650" y="36493"/>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58" name="Freeform: Shape 57">
                  <a:extLst>
                    <a:ext uri="{FF2B5EF4-FFF2-40B4-BE49-F238E27FC236}">
                      <a16:creationId xmlns:a16="http://schemas.microsoft.com/office/drawing/2014/main" id="{6CE14EDD-2C44-7B33-CBEE-0FE0317E78B2}"/>
                    </a:ext>
                  </a:extLst>
                </p:cNvPr>
                <p:cNvSpPr/>
                <p:nvPr/>
              </p:nvSpPr>
              <p:spPr>
                <a:xfrm>
                  <a:off x="722255" y="1930993"/>
                  <a:ext cx="23540" cy="35236"/>
                </a:xfrm>
                <a:custGeom>
                  <a:avLst/>
                  <a:gdLst>
                    <a:gd name="connsiteX0" fmla="*/ 10636 w 36715"/>
                    <a:gd name="connsiteY0" fmla="*/ 54957 h 54957"/>
                    <a:gd name="connsiteX1" fmla="*/ 6211 w 36715"/>
                    <a:gd name="connsiteY1" fmla="*/ 53989 h 54957"/>
                    <a:gd name="connsiteX2" fmla="*/ 968 w 36715"/>
                    <a:gd name="connsiteY2" fmla="*/ 39886 h 54957"/>
                    <a:gd name="connsiteX3" fmla="*/ 16401 w 36715"/>
                    <a:gd name="connsiteY3" fmla="*/ 6213 h 54957"/>
                    <a:gd name="connsiteX4" fmla="*/ 30504 w 36715"/>
                    <a:gd name="connsiteY4" fmla="*/ 970 h 54957"/>
                    <a:gd name="connsiteX5" fmla="*/ 35747 w 36715"/>
                    <a:gd name="connsiteY5" fmla="*/ 15073 h 54957"/>
                    <a:gd name="connsiteX6" fmla="*/ 20315 w 36715"/>
                    <a:gd name="connsiteY6" fmla="*/ 48746 h 54957"/>
                    <a:gd name="connsiteX7" fmla="*/ 10636 w 36715"/>
                    <a:gd name="connsiteY7" fmla="*/ 54957 h 5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15" h="54957">
                      <a:moveTo>
                        <a:pt x="10636" y="54957"/>
                      </a:moveTo>
                      <a:cubicBezTo>
                        <a:pt x="9147" y="54957"/>
                        <a:pt x="7647" y="54649"/>
                        <a:pt x="6211" y="53989"/>
                      </a:cubicBezTo>
                      <a:cubicBezTo>
                        <a:pt x="872" y="51543"/>
                        <a:pt x="-1478" y="45225"/>
                        <a:pt x="968" y="39886"/>
                      </a:cubicBezTo>
                      <a:lnTo>
                        <a:pt x="16401" y="6213"/>
                      </a:lnTo>
                      <a:cubicBezTo>
                        <a:pt x="18847" y="863"/>
                        <a:pt x="25175" y="-1477"/>
                        <a:pt x="30504" y="970"/>
                      </a:cubicBezTo>
                      <a:cubicBezTo>
                        <a:pt x="35843" y="3416"/>
                        <a:pt x="38194" y="9734"/>
                        <a:pt x="35747" y="15073"/>
                      </a:cubicBezTo>
                      <a:lnTo>
                        <a:pt x="20315" y="48746"/>
                      </a:lnTo>
                      <a:cubicBezTo>
                        <a:pt x="18517" y="52660"/>
                        <a:pt x="14667" y="54957"/>
                        <a:pt x="10636" y="54957"/>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59" name="Freeform: Shape 58">
                  <a:extLst>
                    <a:ext uri="{FF2B5EF4-FFF2-40B4-BE49-F238E27FC236}">
                      <a16:creationId xmlns:a16="http://schemas.microsoft.com/office/drawing/2014/main" id="{C5586A7C-7326-BBC8-1DEF-A003ABD40C6A}"/>
                    </a:ext>
                  </a:extLst>
                </p:cNvPr>
                <p:cNvSpPr/>
                <p:nvPr/>
              </p:nvSpPr>
              <p:spPr>
                <a:xfrm>
                  <a:off x="841358" y="1670320"/>
                  <a:ext cx="23887" cy="36004"/>
                </a:xfrm>
                <a:custGeom>
                  <a:avLst/>
                  <a:gdLst>
                    <a:gd name="connsiteX0" fmla="*/ 10636 w 37257"/>
                    <a:gd name="connsiteY0" fmla="*/ 56156 h 56156"/>
                    <a:gd name="connsiteX1" fmla="*/ 6211 w 37257"/>
                    <a:gd name="connsiteY1" fmla="*/ 55188 h 56156"/>
                    <a:gd name="connsiteX2" fmla="*/ 968 w 37257"/>
                    <a:gd name="connsiteY2" fmla="*/ 41085 h 56156"/>
                    <a:gd name="connsiteX3" fmla="*/ 16943 w 37257"/>
                    <a:gd name="connsiteY3" fmla="*/ 6221 h 56156"/>
                    <a:gd name="connsiteX4" fmla="*/ 31046 w 37257"/>
                    <a:gd name="connsiteY4" fmla="*/ 977 h 56156"/>
                    <a:gd name="connsiteX5" fmla="*/ 36290 w 37257"/>
                    <a:gd name="connsiteY5" fmla="*/ 15080 h 56156"/>
                    <a:gd name="connsiteX6" fmla="*/ 20315 w 37257"/>
                    <a:gd name="connsiteY6" fmla="*/ 49945 h 56156"/>
                    <a:gd name="connsiteX7" fmla="*/ 10636 w 37257"/>
                    <a:gd name="connsiteY7" fmla="*/ 56156 h 5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57" h="56156">
                      <a:moveTo>
                        <a:pt x="10636" y="56156"/>
                      </a:moveTo>
                      <a:cubicBezTo>
                        <a:pt x="9147" y="56156"/>
                        <a:pt x="7647" y="55848"/>
                        <a:pt x="6211" y="55188"/>
                      </a:cubicBezTo>
                      <a:cubicBezTo>
                        <a:pt x="872" y="52742"/>
                        <a:pt x="-1478" y="46424"/>
                        <a:pt x="968" y="41085"/>
                      </a:cubicBezTo>
                      <a:lnTo>
                        <a:pt x="16943" y="6221"/>
                      </a:lnTo>
                      <a:cubicBezTo>
                        <a:pt x="19389" y="881"/>
                        <a:pt x="25707" y="-1490"/>
                        <a:pt x="31046" y="977"/>
                      </a:cubicBezTo>
                      <a:cubicBezTo>
                        <a:pt x="36385" y="3423"/>
                        <a:pt x="38736" y="9741"/>
                        <a:pt x="36290" y="15080"/>
                      </a:cubicBezTo>
                      <a:lnTo>
                        <a:pt x="20315" y="49945"/>
                      </a:lnTo>
                      <a:cubicBezTo>
                        <a:pt x="18528" y="53848"/>
                        <a:pt x="14667" y="56156"/>
                        <a:pt x="10636" y="56156"/>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nvGrpSpPr>
              <p:cNvPr id="43" name="Group 42">
                <a:extLst>
                  <a:ext uri="{FF2B5EF4-FFF2-40B4-BE49-F238E27FC236}">
                    <a16:creationId xmlns:a16="http://schemas.microsoft.com/office/drawing/2014/main" id="{3D39D8F1-3DF3-78A9-BFE8-2C3DC80907F0}"/>
                  </a:ext>
                </a:extLst>
              </p:cNvPr>
              <p:cNvGrpSpPr/>
              <p:nvPr/>
            </p:nvGrpSpPr>
            <p:grpSpPr>
              <a:xfrm>
                <a:off x="2812895" y="3334297"/>
                <a:ext cx="158540" cy="158128"/>
                <a:chOff x="722028" y="1730403"/>
                <a:chExt cx="158540" cy="158128"/>
              </a:xfrm>
              <a:grpFill/>
            </p:grpSpPr>
            <p:sp>
              <p:nvSpPr>
                <p:cNvPr id="44" name="Freeform: Shape 43">
                  <a:extLst>
                    <a:ext uri="{FF2B5EF4-FFF2-40B4-BE49-F238E27FC236}">
                      <a16:creationId xmlns:a16="http://schemas.microsoft.com/office/drawing/2014/main" id="{7828882A-6870-A821-8370-6658857A8984}"/>
                    </a:ext>
                  </a:extLst>
                </p:cNvPr>
                <p:cNvSpPr/>
                <p:nvPr/>
              </p:nvSpPr>
              <p:spPr>
                <a:xfrm>
                  <a:off x="722028" y="1839953"/>
                  <a:ext cx="48583" cy="48578"/>
                </a:xfrm>
                <a:custGeom>
                  <a:avLst/>
                  <a:gdLst>
                    <a:gd name="connsiteX0" fmla="*/ 37941 w 75775"/>
                    <a:gd name="connsiteY0" fmla="*/ 75768 h 75768"/>
                    <a:gd name="connsiteX1" fmla="*/ 3109 w 75775"/>
                    <a:gd name="connsiteY1" fmla="*/ 52923 h 75768"/>
                    <a:gd name="connsiteX2" fmla="*/ 22849 w 75775"/>
                    <a:gd name="connsiteY2" fmla="*/ 3104 h 75768"/>
                    <a:gd name="connsiteX3" fmla="*/ 72667 w 75775"/>
                    <a:gd name="connsiteY3" fmla="*/ 22844 h 75768"/>
                    <a:gd name="connsiteX4" fmla="*/ 72667 w 75775"/>
                    <a:gd name="connsiteY4" fmla="*/ 22844 h 75768"/>
                    <a:gd name="connsiteX5" fmla="*/ 52927 w 75775"/>
                    <a:gd name="connsiteY5" fmla="*/ 72663 h 75768"/>
                    <a:gd name="connsiteX6" fmla="*/ 37941 w 75775"/>
                    <a:gd name="connsiteY6" fmla="*/ 75768 h 75768"/>
                    <a:gd name="connsiteX7" fmla="*/ 37856 w 75775"/>
                    <a:gd name="connsiteY7" fmla="*/ 21260 h 75768"/>
                    <a:gd name="connsiteX8" fmla="*/ 31283 w 75775"/>
                    <a:gd name="connsiteY8" fmla="*/ 22621 h 75768"/>
                    <a:gd name="connsiteX9" fmla="*/ 22636 w 75775"/>
                    <a:gd name="connsiteY9" fmla="*/ 44478 h 75768"/>
                    <a:gd name="connsiteX10" fmla="*/ 44493 w 75775"/>
                    <a:gd name="connsiteY10" fmla="*/ 53125 h 75768"/>
                    <a:gd name="connsiteX11" fmla="*/ 53140 w 75775"/>
                    <a:gd name="connsiteY11" fmla="*/ 31279 h 75768"/>
                    <a:gd name="connsiteX12" fmla="*/ 53140 w 75775"/>
                    <a:gd name="connsiteY12" fmla="*/ 31279 h 75768"/>
                    <a:gd name="connsiteX13" fmla="*/ 37856 w 75775"/>
                    <a:gd name="connsiteY13" fmla="*/ 21260 h 7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775" h="75768">
                      <a:moveTo>
                        <a:pt x="37941" y="75768"/>
                      </a:moveTo>
                      <a:cubicBezTo>
                        <a:pt x="23274" y="75768"/>
                        <a:pt x="9288" y="67206"/>
                        <a:pt x="3109" y="52923"/>
                      </a:cubicBezTo>
                      <a:cubicBezTo>
                        <a:pt x="-5177" y="33735"/>
                        <a:pt x="3672" y="11389"/>
                        <a:pt x="22849" y="3104"/>
                      </a:cubicBezTo>
                      <a:cubicBezTo>
                        <a:pt x="42036" y="-5171"/>
                        <a:pt x="64382" y="3668"/>
                        <a:pt x="72667" y="22844"/>
                      </a:cubicBezTo>
                      <a:cubicBezTo>
                        <a:pt x="72667" y="22844"/>
                        <a:pt x="72667" y="22844"/>
                        <a:pt x="72667" y="22844"/>
                      </a:cubicBezTo>
                      <a:cubicBezTo>
                        <a:pt x="80952" y="42021"/>
                        <a:pt x="72103" y="64367"/>
                        <a:pt x="52927" y="72663"/>
                      </a:cubicBezTo>
                      <a:cubicBezTo>
                        <a:pt x="48045" y="74769"/>
                        <a:pt x="42951" y="75768"/>
                        <a:pt x="37941" y="75768"/>
                      </a:cubicBezTo>
                      <a:close/>
                      <a:moveTo>
                        <a:pt x="37856" y="21260"/>
                      </a:moveTo>
                      <a:cubicBezTo>
                        <a:pt x="35654" y="21260"/>
                        <a:pt x="33421" y="21696"/>
                        <a:pt x="31283" y="22621"/>
                      </a:cubicBezTo>
                      <a:cubicBezTo>
                        <a:pt x="22870" y="26258"/>
                        <a:pt x="18999" y="36054"/>
                        <a:pt x="22636" y="44478"/>
                      </a:cubicBezTo>
                      <a:cubicBezTo>
                        <a:pt x="26274" y="52880"/>
                        <a:pt x="36059" y="56751"/>
                        <a:pt x="44493" y="53125"/>
                      </a:cubicBezTo>
                      <a:cubicBezTo>
                        <a:pt x="52895" y="49487"/>
                        <a:pt x="56777" y="39691"/>
                        <a:pt x="53140" y="31279"/>
                      </a:cubicBezTo>
                      <a:lnTo>
                        <a:pt x="53140" y="31279"/>
                      </a:lnTo>
                      <a:cubicBezTo>
                        <a:pt x="50428" y="25014"/>
                        <a:pt x="44291" y="21260"/>
                        <a:pt x="37856" y="21260"/>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45" name="Freeform: Shape 44">
                  <a:extLst>
                    <a:ext uri="{FF2B5EF4-FFF2-40B4-BE49-F238E27FC236}">
                      <a16:creationId xmlns:a16="http://schemas.microsoft.com/office/drawing/2014/main" id="{6B44B689-0492-6808-D63B-885AFECFD5C1}"/>
                    </a:ext>
                  </a:extLst>
                </p:cNvPr>
                <p:cNvSpPr/>
                <p:nvPr/>
              </p:nvSpPr>
              <p:spPr>
                <a:xfrm>
                  <a:off x="743756" y="1730403"/>
                  <a:ext cx="48593" cy="48593"/>
                </a:xfrm>
                <a:custGeom>
                  <a:avLst/>
                  <a:gdLst>
                    <a:gd name="connsiteX0" fmla="*/ 37896 w 75791"/>
                    <a:gd name="connsiteY0" fmla="*/ 75791 h 75791"/>
                    <a:gd name="connsiteX1" fmla="*/ 0 w 75791"/>
                    <a:gd name="connsiteY1" fmla="*/ 37896 h 75791"/>
                    <a:gd name="connsiteX2" fmla="*/ 37896 w 75791"/>
                    <a:gd name="connsiteY2" fmla="*/ 0 h 75791"/>
                    <a:gd name="connsiteX3" fmla="*/ 75791 w 75791"/>
                    <a:gd name="connsiteY3" fmla="*/ 37896 h 75791"/>
                    <a:gd name="connsiteX4" fmla="*/ 37896 w 75791"/>
                    <a:gd name="connsiteY4" fmla="*/ 75791 h 75791"/>
                    <a:gd name="connsiteX5" fmla="*/ 37896 w 75791"/>
                    <a:gd name="connsiteY5" fmla="*/ 21282 h 75791"/>
                    <a:gd name="connsiteX6" fmla="*/ 21272 w 75791"/>
                    <a:gd name="connsiteY6" fmla="*/ 37906 h 75791"/>
                    <a:gd name="connsiteX7" fmla="*/ 37896 w 75791"/>
                    <a:gd name="connsiteY7" fmla="*/ 54530 h 75791"/>
                    <a:gd name="connsiteX8" fmla="*/ 54519 w 75791"/>
                    <a:gd name="connsiteY8" fmla="*/ 37906 h 75791"/>
                    <a:gd name="connsiteX9" fmla="*/ 37896 w 75791"/>
                    <a:gd name="connsiteY9" fmla="*/ 21282 h 7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91" h="75791">
                      <a:moveTo>
                        <a:pt x="37896" y="75791"/>
                      </a:moveTo>
                      <a:cubicBezTo>
                        <a:pt x="17007" y="75791"/>
                        <a:pt x="0" y="58795"/>
                        <a:pt x="0" y="37896"/>
                      </a:cubicBezTo>
                      <a:cubicBezTo>
                        <a:pt x="0" y="17007"/>
                        <a:pt x="16996" y="0"/>
                        <a:pt x="37896" y="0"/>
                      </a:cubicBezTo>
                      <a:cubicBezTo>
                        <a:pt x="58784" y="0"/>
                        <a:pt x="75791" y="16996"/>
                        <a:pt x="75791" y="37896"/>
                      </a:cubicBezTo>
                      <a:cubicBezTo>
                        <a:pt x="75791" y="58795"/>
                        <a:pt x="58795" y="75791"/>
                        <a:pt x="37896" y="75791"/>
                      </a:cubicBezTo>
                      <a:close/>
                      <a:moveTo>
                        <a:pt x="37896" y="21282"/>
                      </a:moveTo>
                      <a:cubicBezTo>
                        <a:pt x="28738" y="21282"/>
                        <a:pt x="21272" y="28738"/>
                        <a:pt x="21272" y="37906"/>
                      </a:cubicBezTo>
                      <a:cubicBezTo>
                        <a:pt x="21272" y="47064"/>
                        <a:pt x="28727" y="54530"/>
                        <a:pt x="37896" y="54530"/>
                      </a:cubicBezTo>
                      <a:cubicBezTo>
                        <a:pt x="47064" y="54530"/>
                        <a:pt x="54519" y="47074"/>
                        <a:pt x="54519" y="37906"/>
                      </a:cubicBezTo>
                      <a:cubicBezTo>
                        <a:pt x="54519" y="28749"/>
                        <a:pt x="47064" y="21282"/>
                        <a:pt x="37896" y="2128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sp>
              <p:nvSpPr>
                <p:cNvPr id="46" name="Freeform: Shape 45">
                  <a:extLst>
                    <a:ext uri="{FF2B5EF4-FFF2-40B4-BE49-F238E27FC236}">
                      <a16:creationId xmlns:a16="http://schemas.microsoft.com/office/drawing/2014/main" id="{3CA8833F-3AC8-B677-C5A8-D63EEDDCC0C1}"/>
                    </a:ext>
                  </a:extLst>
                </p:cNvPr>
                <p:cNvSpPr/>
                <p:nvPr/>
              </p:nvSpPr>
              <p:spPr>
                <a:xfrm>
                  <a:off x="823431" y="1819883"/>
                  <a:ext cx="57137" cy="57137"/>
                </a:xfrm>
                <a:custGeom>
                  <a:avLst/>
                  <a:gdLst>
                    <a:gd name="connsiteX0" fmla="*/ 44564 w 89117"/>
                    <a:gd name="connsiteY0" fmla="*/ 89118 h 89117"/>
                    <a:gd name="connsiteX1" fmla="*/ 0 w 89117"/>
                    <a:gd name="connsiteY1" fmla="*/ 44564 h 89117"/>
                    <a:gd name="connsiteX2" fmla="*/ 44564 w 89117"/>
                    <a:gd name="connsiteY2" fmla="*/ 0 h 89117"/>
                    <a:gd name="connsiteX3" fmla="*/ 89118 w 89117"/>
                    <a:gd name="connsiteY3" fmla="*/ 44564 h 89117"/>
                    <a:gd name="connsiteX4" fmla="*/ 44564 w 89117"/>
                    <a:gd name="connsiteY4" fmla="*/ 89118 h 89117"/>
                    <a:gd name="connsiteX5" fmla="*/ 44564 w 89117"/>
                    <a:gd name="connsiteY5" fmla="*/ 21272 h 89117"/>
                    <a:gd name="connsiteX6" fmla="*/ 21272 w 89117"/>
                    <a:gd name="connsiteY6" fmla="*/ 44564 h 89117"/>
                    <a:gd name="connsiteX7" fmla="*/ 44564 w 89117"/>
                    <a:gd name="connsiteY7" fmla="*/ 67846 h 89117"/>
                    <a:gd name="connsiteX8" fmla="*/ 67846 w 89117"/>
                    <a:gd name="connsiteY8" fmla="*/ 44564 h 89117"/>
                    <a:gd name="connsiteX9" fmla="*/ 44564 w 89117"/>
                    <a:gd name="connsiteY9" fmla="*/ 21272 h 8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117" h="89117">
                      <a:moveTo>
                        <a:pt x="44564" y="89118"/>
                      </a:moveTo>
                      <a:cubicBezTo>
                        <a:pt x="19985" y="89118"/>
                        <a:pt x="0" y="69133"/>
                        <a:pt x="0" y="44564"/>
                      </a:cubicBezTo>
                      <a:cubicBezTo>
                        <a:pt x="0" y="19985"/>
                        <a:pt x="19985" y="0"/>
                        <a:pt x="44564" y="0"/>
                      </a:cubicBezTo>
                      <a:cubicBezTo>
                        <a:pt x="69133" y="0"/>
                        <a:pt x="89118" y="19985"/>
                        <a:pt x="89118" y="44564"/>
                      </a:cubicBezTo>
                      <a:cubicBezTo>
                        <a:pt x="89118" y="69133"/>
                        <a:pt x="69133" y="89118"/>
                        <a:pt x="44564" y="89118"/>
                      </a:cubicBezTo>
                      <a:close/>
                      <a:moveTo>
                        <a:pt x="44564" y="21272"/>
                      </a:moveTo>
                      <a:cubicBezTo>
                        <a:pt x="31716" y="21272"/>
                        <a:pt x="21272" y="31716"/>
                        <a:pt x="21272" y="44564"/>
                      </a:cubicBezTo>
                      <a:cubicBezTo>
                        <a:pt x="21272" y="57402"/>
                        <a:pt x="31716" y="67846"/>
                        <a:pt x="44564" y="67846"/>
                      </a:cubicBezTo>
                      <a:cubicBezTo>
                        <a:pt x="57402" y="67846"/>
                        <a:pt x="67846" y="57402"/>
                        <a:pt x="67846" y="44564"/>
                      </a:cubicBezTo>
                      <a:cubicBezTo>
                        <a:pt x="67846" y="31727"/>
                        <a:pt x="57402" y="21272"/>
                        <a:pt x="44564" y="21272"/>
                      </a:cubicBezTo>
                      <a:close/>
                    </a:path>
                  </a:pathLst>
                </a:custGeom>
                <a:grpFill/>
                <a:ln w="1063" cap="flat">
                  <a:noFill/>
                  <a:prstDash val="solid"/>
                  <a:miter/>
                </a:ln>
              </p:spPr>
              <p:txBody>
                <a:bodyPr rtlCol="0" anchor="ctr"/>
                <a:lstStyle/>
                <a:p>
                  <a:endParaRPr lang="en-GB" dirty="0">
                    <a:latin typeface="Trebuchet MS" panose="020B0603020202020204" pitchFamily="34" charset="0"/>
                  </a:endParaRPr>
                </a:p>
              </p:txBody>
            </p:sp>
          </p:grpSp>
        </p:grpSp>
      </p:grpSp>
      <p:sp>
        <p:nvSpPr>
          <p:cNvPr id="70" name="TextBox 69">
            <a:extLst>
              <a:ext uri="{FF2B5EF4-FFF2-40B4-BE49-F238E27FC236}">
                <a16:creationId xmlns:a16="http://schemas.microsoft.com/office/drawing/2014/main" id="{7A072EB8-8E08-4CF3-38E6-230D64058434}"/>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17</a:t>
            </a:r>
          </a:p>
        </p:txBody>
      </p:sp>
    </p:spTree>
    <p:extLst>
      <p:ext uri="{BB962C8B-B14F-4D97-AF65-F5344CB8AC3E}">
        <p14:creationId xmlns:p14="http://schemas.microsoft.com/office/powerpoint/2010/main" val="36658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6" grpId="0"/>
      <p:bldP spid="1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A1B9885-E7C4-827D-FDE7-A024E0A4CCCF}"/>
              </a:ext>
            </a:extLst>
          </p:cNvPr>
          <p:cNvGrpSpPr/>
          <p:nvPr/>
        </p:nvGrpSpPr>
        <p:grpSpPr>
          <a:xfrm>
            <a:off x="1860297" y="1463290"/>
            <a:ext cx="4152568" cy="3039567"/>
            <a:chOff x="1860297" y="1463290"/>
            <a:chExt cx="4152568" cy="3039567"/>
          </a:xfrm>
        </p:grpSpPr>
        <p:sp>
          <p:nvSpPr>
            <p:cNvPr id="4" name="Oval 3">
              <a:extLst>
                <a:ext uri="{FF2B5EF4-FFF2-40B4-BE49-F238E27FC236}">
                  <a16:creationId xmlns:a16="http://schemas.microsoft.com/office/drawing/2014/main" id="{64AE39E7-9C1D-1F86-F5DD-8D08E79D8E81}"/>
                </a:ext>
              </a:extLst>
            </p:cNvPr>
            <p:cNvSpPr/>
            <p:nvPr/>
          </p:nvSpPr>
          <p:spPr bwMode="auto">
            <a:xfrm>
              <a:off x="2884714" y="1463290"/>
              <a:ext cx="2880000" cy="2880000"/>
            </a:xfrm>
            <a:prstGeom prst="ellipse">
              <a:avLst/>
            </a:prstGeom>
            <a:noFill/>
            <a:ln w="19050" cap="flat" cmpd="sng" algn="ctr">
              <a:solidFill>
                <a:srgbClr val="5AAFE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2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0" name="TextBox 19">
              <a:extLst>
                <a:ext uri="{FF2B5EF4-FFF2-40B4-BE49-F238E27FC236}">
                  <a16:creationId xmlns:a16="http://schemas.microsoft.com/office/drawing/2014/main" id="{80FE7400-D159-4FE3-7EFB-9B82E2B46F21}"/>
                </a:ext>
              </a:extLst>
            </p:cNvPr>
            <p:cNvSpPr txBox="1"/>
            <p:nvPr/>
          </p:nvSpPr>
          <p:spPr>
            <a:xfrm>
              <a:off x="1968549" y="1771428"/>
              <a:ext cx="1391277"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Adherence to APS</a:t>
              </a:r>
            </a:p>
          </p:txBody>
        </p:sp>
        <p:sp>
          <p:nvSpPr>
            <p:cNvPr id="21" name="TextBox 20">
              <a:extLst>
                <a:ext uri="{FF2B5EF4-FFF2-40B4-BE49-F238E27FC236}">
                  <a16:creationId xmlns:a16="http://schemas.microsoft.com/office/drawing/2014/main" id="{BF6DFB86-C380-C1B3-9A97-8295B681924A}"/>
                </a:ext>
              </a:extLst>
            </p:cNvPr>
            <p:cNvSpPr txBox="1"/>
            <p:nvPr/>
          </p:nvSpPr>
          <p:spPr>
            <a:xfrm>
              <a:off x="1860297" y="2812757"/>
              <a:ext cx="1672348"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Future Opportunities</a:t>
              </a:r>
            </a:p>
          </p:txBody>
        </p:sp>
        <p:sp>
          <p:nvSpPr>
            <p:cNvPr id="24" name="TextBox 23">
              <a:extLst>
                <a:ext uri="{FF2B5EF4-FFF2-40B4-BE49-F238E27FC236}">
                  <a16:creationId xmlns:a16="http://schemas.microsoft.com/office/drawing/2014/main" id="{5EA038C5-448C-11B6-5DC9-EB367E266D74}"/>
                </a:ext>
              </a:extLst>
            </p:cNvPr>
            <p:cNvSpPr txBox="1"/>
            <p:nvPr/>
          </p:nvSpPr>
          <p:spPr>
            <a:xfrm>
              <a:off x="2517732" y="3855871"/>
              <a:ext cx="1565510"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Reinforced Credibility</a:t>
              </a:r>
            </a:p>
          </p:txBody>
        </p:sp>
        <p:sp>
          <p:nvSpPr>
            <p:cNvPr id="27" name="TextBox 26">
              <a:extLst>
                <a:ext uri="{FF2B5EF4-FFF2-40B4-BE49-F238E27FC236}">
                  <a16:creationId xmlns:a16="http://schemas.microsoft.com/office/drawing/2014/main" id="{9B8A3B2B-362C-C329-3F7A-96916C514A6D}"/>
                </a:ext>
              </a:extLst>
            </p:cNvPr>
            <p:cNvSpPr txBox="1"/>
            <p:nvPr/>
          </p:nvSpPr>
          <p:spPr>
            <a:xfrm>
              <a:off x="3507864" y="2622934"/>
              <a:ext cx="167649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XYZ Consultants</a:t>
              </a:r>
            </a:p>
          </p:txBody>
        </p:sp>
        <p:sp>
          <p:nvSpPr>
            <p:cNvPr id="2" name="TextBox 1">
              <a:extLst>
                <a:ext uri="{FF2B5EF4-FFF2-40B4-BE49-F238E27FC236}">
                  <a16:creationId xmlns:a16="http://schemas.microsoft.com/office/drawing/2014/main" id="{B467EE05-866B-2BD6-BC33-ECDBB044E0F7}"/>
                </a:ext>
              </a:extLst>
            </p:cNvPr>
            <p:cNvSpPr txBox="1"/>
            <p:nvPr/>
          </p:nvSpPr>
          <p:spPr>
            <a:xfrm>
              <a:off x="4741291" y="1773239"/>
              <a:ext cx="1271574" cy="646986"/>
            </a:xfrm>
            <a:prstGeom prst="roundRect">
              <a:avLst/>
            </a:prstGeom>
            <a:ln w="3175">
              <a:solidFill>
                <a:srgbClr val="5AAFE8"/>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Based in PCS</a:t>
              </a:r>
            </a:p>
          </p:txBody>
        </p:sp>
      </p:grpSp>
      <p:grpSp>
        <p:nvGrpSpPr>
          <p:cNvPr id="19" name="Group 18">
            <a:extLst>
              <a:ext uri="{FF2B5EF4-FFF2-40B4-BE49-F238E27FC236}">
                <a16:creationId xmlns:a16="http://schemas.microsoft.com/office/drawing/2014/main" id="{ED15F709-5C0C-A308-85DC-25CC69FFE35E}"/>
              </a:ext>
            </a:extLst>
          </p:cNvPr>
          <p:cNvGrpSpPr/>
          <p:nvPr/>
        </p:nvGrpSpPr>
        <p:grpSpPr>
          <a:xfrm>
            <a:off x="8056338" y="1368733"/>
            <a:ext cx="4054746" cy="3129258"/>
            <a:chOff x="8056338" y="1368733"/>
            <a:chExt cx="4054746" cy="3129258"/>
          </a:xfrm>
        </p:grpSpPr>
        <p:sp>
          <p:nvSpPr>
            <p:cNvPr id="3" name="Oval 2">
              <a:extLst>
                <a:ext uri="{FF2B5EF4-FFF2-40B4-BE49-F238E27FC236}">
                  <a16:creationId xmlns:a16="http://schemas.microsoft.com/office/drawing/2014/main" id="{3400B183-C72D-6B20-ACD2-C84DA4D2E47F}"/>
                </a:ext>
              </a:extLst>
            </p:cNvPr>
            <p:cNvSpPr/>
            <p:nvPr/>
          </p:nvSpPr>
          <p:spPr bwMode="auto">
            <a:xfrm>
              <a:off x="8056338" y="1368733"/>
              <a:ext cx="2880000" cy="2880000"/>
            </a:xfrm>
            <a:prstGeom prst="ellipse">
              <a:avLst/>
            </a:prstGeom>
            <a:noFill/>
            <a:ln w="19050" cap="flat" cmpd="sng" algn="ctr">
              <a:solidFill>
                <a:srgbClr val="227CB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2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22" name="TextBox 21">
              <a:extLst>
                <a:ext uri="{FF2B5EF4-FFF2-40B4-BE49-F238E27FC236}">
                  <a16:creationId xmlns:a16="http://schemas.microsoft.com/office/drawing/2014/main" id="{9E68FB7B-1A3E-6122-A81D-DEA37BF624FA}"/>
                </a:ext>
              </a:extLst>
            </p:cNvPr>
            <p:cNvSpPr txBox="1"/>
            <p:nvPr/>
          </p:nvSpPr>
          <p:spPr>
            <a:xfrm>
              <a:off x="9166190" y="3851005"/>
              <a:ext cx="1535376" cy="646986"/>
            </a:xfrm>
            <a:prstGeom prst="roundRect">
              <a:avLst/>
            </a:prstGeom>
            <a:ln w="3175">
              <a:solidFill>
                <a:srgbClr val="227CB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Growth Opportunities</a:t>
              </a:r>
            </a:p>
          </p:txBody>
        </p:sp>
        <p:sp>
          <p:nvSpPr>
            <p:cNvPr id="23" name="TextBox 22">
              <a:extLst>
                <a:ext uri="{FF2B5EF4-FFF2-40B4-BE49-F238E27FC236}">
                  <a16:creationId xmlns:a16="http://schemas.microsoft.com/office/drawing/2014/main" id="{39F06BCA-D61F-ABBC-9B2C-E5363D4310C4}"/>
                </a:ext>
              </a:extLst>
            </p:cNvPr>
            <p:cNvSpPr txBox="1"/>
            <p:nvPr/>
          </p:nvSpPr>
          <p:spPr>
            <a:xfrm>
              <a:off x="10206177" y="2812757"/>
              <a:ext cx="1904907" cy="919401"/>
            </a:xfrm>
            <a:prstGeom prst="roundRect">
              <a:avLst/>
            </a:prstGeom>
            <a:ln w="3175">
              <a:solidFill>
                <a:srgbClr val="227CB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Preservation of Financial Integrity</a:t>
              </a:r>
            </a:p>
          </p:txBody>
        </p:sp>
        <p:sp>
          <p:nvSpPr>
            <p:cNvPr id="25" name="TextBox 24">
              <a:extLst>
                <a:ext uri="{FF2B5EF4-FFF2-40B4-BE49-F238E27FC236}">
                  <a16:creationId xmlns:a16="http://schemas.microsoft.com/office/drawing/2014/main" id="{DAF2B648-212D-AE2D-D61B-0C95EFC8FACD}"/>
                </a:ext>
              </a:extLst>
            </p:cNvPr>
            <p:cNvSpPr txBox="1"/>
            <p:nvPr/>
          </p:nvSpPr>
          <p:spPr>
            <a:xfrm>
              <a:off x="10279299" y="1771428"/>
              <a:ext cx="1595250" cy="646986"/>
            </a:xfrm>
            <a:prstGeom prst="roundRect">
              <a:avLst/>
            </a:prstGeom>
            <a:ln w="3175">
              <a:solidFill>
                <a:srgbClr val="227CB0"/>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Operational Improvements</a:t>
              </a:r>
            </a:p>
          </p:txBody>
        </p:sp>
        <p:sp>
          <p:nvSpPr>
            <p:cNvPr id="35" name="TextBox 34">
              <a:extLst>
                <a:ext uri="{FF2B5EF4-FFF2-40B4-BE49-F238E27FC236}">
                  <a16:creationId xmlns:a16="http://schemas.microsoft.com/office/drawing/2014/main" id="{CB3FB69A-8211-6FDF-3483-38CE0FDC3099}"/>
                </a:ext>
              </a:extLst>
            </p:cNvPr>
            <p:cNvSpPr txBox="1"/>
            <p:nvPr/>
          </p:nvSpPr>
          <p:spPr>
            <a:xfrm>
              <a:off x="8658302" y="2480128"/>
              <a:ext cx="167649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Insurance Company</a:t>
              </a:r>
            </a:p>
          </p:txBody>
        </p:sp>
      </p:grpSp>
      <p:pic>
        <p:nvPicPr>
          <p:cNvPr id="7" name="Picture 6">
            <a:extLst>
              <a:ext uri="{FF2B5EF4-FFF2-40B4-BE49-F238E27FC236}">
                <a16:creationId xmlns:a16="http://schemas.microsoft.com/office/drawing/2014/main" id="{B3F36EB4-4892-94B6-ACF1-5D4E36A464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9" name="Footer Placeholder 4">
            <a:extLst>
              <a:ext uri="{FF2B5EF4-FFF2-40B4-BE49-F238E27FC236}">
                <a16:creationId xmlns:a16="http://schemas.microsoft.com/office/drawing/2014/main" id="{6ADA4C35-A1E7-4271-3CEF-C1E476CB9BA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10" name="Rectangle 2">
            <a:extLst>
              <a:ext uri="{FF2B5EF4-FFF2-40B4-BE49-F238E27FC236}">
                <a16:creationId xmlns:a16="http://schemas.microsoft.com/office/drawing/2014/main" id="{A6A24D01-9452-478E-FC11-3DB308EFA1A1}"/>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Implications</a:t>
            </a:r>
          </a:p>
        </p:txBody>
      </p:sp>
      <p:sp>
        <p:nvSpPr>
          <p:cNvPr id="11" name="Rectangle 3">
            <a:extLst>
              <a:ext uri="{FF2B5EF4-FFF2-40B4-BE49-F238E27FC236}">
                <a16:creationId xmlns:a16="http://schemas.microsoft.com/office/drawing/2014/main" id="{77410923-5D0C-D922-D5CE-B055FEED29BB}"/>
              </a:ext>
            </a:extLst>
          </p:cNvPr>
          <p:cNvSpPr txBox="1">
            <a:spLocks noChangeArrowheads="1"/>
          </p:cNvSpPr>
          <p:nvPr/>
        </p:nvSpPr>
        <p:spPr>
          <a:xfrm>
            <a:off x="1828800" y="1428310"/>
            <a:ext cx="99060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IN" sz="105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grpSp>
        <p:nvGrpSpPr>
          <p:cNvPr id="6" name="Group 5">
            <a:extLst>
              <a:ext uri="{FF2B5EF4-FFF2-40B4-BE49-F238E27FC236}">
                <a16:creationId xmlns:a16="http://schemas.microsoft.com/office/drawing/2014/main" id="{31BFAD16-A655-C005-8985-FFDFC580F8F9}"/>
              </a:ext>
            </a:extLst>
          </p:cNvPr>
          <p:cNvGrpSpPr/>
          <p:nvPr/>
        </p:nvGrpSpPr>
        <p:grpSpPr>
          <a:xfrm>
            <a:off x="4548434" y="2622934"/>
            <a:ext cx="4451683" cy="3203820"/>
            <a:chOff x="4548434" y="2622934"/>
            <a:chExt cx="4451683" cy="3203820"/>
          </a:xfrm>
        </p:grpSpPr>
        <p:grpSp>
          <p:nvGrpSpPr>
            <p:cNvPr id="12" name="Group 11">
              <a:extLst>
                <a:ext uri="{FF2B5EF4-FFF2-40B4-BE49-F238E27FC236}">
                  <a16:creationId xmlns:a16="http://schemas.microsoft.com/office/drawing/2014/main" id="{A326929E-2DB0-FB61-7F36-1C3DD593FCCC}"/>
                </a:ext>
              </a:extLst>
            </p:cNvPr>
            <p:cNvGrpSpPr/>
            <p:nvPr/>
          </p:nvGrpSpPr>
          <p:grpSpPr>
            <a:xfrm>
              <a:off x="4548434" y="2622934"/>
              <a:ext cx="4451683" cy="3203820"/>
              <a:chOff x="1489549" y="1428310"/>
              <a:chExt cx="4451683" cy="3203820"/>
            </a:xfrm>
          </p:grpSpPr>
          <p:sp>
            <p:nvSpPr>
              <p:cNvPr id="13" name="Oval 12">
                <a:extLst>
                  <a:ext uri="{FF2B5EF4-FFF2-40B4-BE49-F238E27FC236}">
                    <a16:creationId xmlns:a16="http://schemas.microsoft.com/office/drawing/2014/main" id="{3ACCA9EB-472D-77A1-2E4C-8B891F38026E}"/>
                  </a:ext>
                </a:extLst>
              </p:cNvPr>
              <p:cNvSpPr/>
              <p:nvPr/>
            </p:nvSpPr>
            <p:spPr bwMode="auto">
              <a:xfrm>
                <a:off x="2471057" y="1428310"/>
                <a:ext cx="2880000" cy="2880000"/>
              </a:xfrm>
              <a:prstGeom prst="ellipse">
                <a:avLst/>
              </a:prstGeom>
              <a:noFill/>
              <a:ln w="19050" cap="flat" cmpd="sng" algn="ctr">
                <a:solidFill>
                  <a:srgbClr val="0F5E9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14" name="TextBox 13">
                <a:extLst>
                  <a:ext uri="{FF2B5EF4-FFF2-40B4-BE49-F238E27FC236}">
                    <a16:creationId xmlns:a16="http://schemas.microsoft.com/office/drawing/2014/main" id="{F93FF28A-5C31-AE46-F3E8-AED2FB2E50B7}"/>
                  </a:ext>
                </a:extLst>
              </p:cNvPr>
              <p:cNvSpPr txBox="1"/>
              <p:nvPr/>
            </p:nvSpPr>
            <p:spPr>
              <a:xfrm>
                <a:off x="4552749" y="3255851"/>
                <a:ext cx="1388483"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Trust in Due Diligence</a:t>
                </a:r>
              </a:p>
            </p:txBody>
          </p:sp>
          <p:sp>
            <p:nvSpPr>
              <p:cNvPr id="15" name="TextBox 14">
                <a:extLst>
                  <a:ext uri="{FF2B5EF4-FFF2-40B4-BE49-F238E27FC236}">
                    <a16:creationId xmlns:a16="http://schemas.microsoft.com/office/drawing/2014/main" id="{CE02989C-1121-54F5-625F-1F33290B9240}"/>
                  </a:ext>
                </a:extLst>
              </p:cNvPr>
              <p:cNvSpPr txBox="1"/>
              <p:nvPr/>
            </p:nvSpPr>
            <p:spPr>
              <a:xfrm>
                <a:off x="4414158" y="1953545"/>
                <a:ext cx="1314077"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Positive Partnership</a:t>
                </a:r>
              </a:p>
            </p:txBody>
          </p:sp>
          <p:sp>
            <p:nvSpPr>
              <p:cNvPr id="16" name="TextBox 15">
                <a:extLst>
                  <a:ext uri="{FF2B5EF4-FFF2-40B4-BE49-F238E27FC236}">
                    <a16:creationId xmlns:a16="http://schemas.microsoft.com/office/drawing/2014/main" id="{4A32B5CE-C011-769F-3A63-24C85913D682}"/>
                  </a:ext>
                </a:extLst>
              </p:cNvPr>
              <p:cNvSpPr txBox="1"/>
              <p:nvPr/>
            </p:nvSpPr>
            <p:spPr>
              <a:xfrm>
                <a:off x="1489549" y="3246877"/>
                <a:ext cx="1732049"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Cost-Effective Acquisition</a:t>
                </a:r>
              </a:p>
            </p:txBody>
          </p:sp>
          <p:sp>
            <p:nvSpPr>
              <p:cNvPr id="17" name="TextBox 16">
                <a:extLst>
                  <a:ext uri="{FF2B5EF4-FFF2-40B4-BE49-F238E27FC236}">
                    <a16:creationId xmlns:a16="http://schemas.microsoft.com/office/drawing/2014/main" id="{79E5A1AE-0310-BB1E-896F-6DF8233FA390}"/>
                  </a:ext>
                </a:extLst>
              </p:cNvPr>
              <p:cNvSpPr txBox="1"/>
              <p:nvPr/>
            </p:nvSpPr>
            <p:spPr>
              <a:xfrm>
                <a:off x="3116399" y="3985144"/>
                <a:ext cx="1314077"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Sustainable Valuation</a:t>
                </a:r>
              </a:p>
            </p:txBody>
          </p:sp>
          <p:sp>
            <p:nvSpPr>
              <p:cNvPr id="18" name="TextBox 17">
                <a:extLst>
                  <a:ext uri="{FF2B5EF4-FFF2-40B4-BE49-F238E27FC236}">
                    <a16:creationId xmlns:a16="http://schemas.microsoft.com/office/drawing/2014/main" id="{D0C4417E-FA8B-B0A8-EFA0-ED168EA2D569}"/>
                  </a:ext>
                </a:extLst>
              </p:cNvPr>
              <p:cNvSpPr txBox="1"/>
              <p:nvPr/>
            </p:nvSpPr>
            <p:spPr>
              <a:xfrm>
                <a:off x="2001070" y="1953545"/>
                <a:ext cx="1367334" cy="646986"/>
              </a:xfrm>
              <a:prstGeom prst="roundRect">
                <a:avLst/>
              </a:prstGeom>
              <a:ln w="3175">
                <a:solidFill>
                  <a:srgbClr val="0F5E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Transparent Relationship</a:t>
                </a:r>
              </a:p>
            </p:txBody>
          </p:sp>
        </p:grpSp>
        <p:sp>
          <p:nvSpPr>
            <p:cNvPr id="32" name="TextBox 31">
              <a:extLst>
                <a:ext uri="{FF2B5EF4-FFF2-40B4-BE49-F238E27FC236}">
                  <a16:creationId xmlns:a16="http://schemas.microsoft.com/office/drawing/2014/main" id="{A029A3B3-A982-0BE4-8D16-CF42ACE87D9A}"/>
                </a:ext>
              </a:extLst>
            </p:cNvPr>
            <p:cNvSpPr txBox="1"/>
            <p:nvPr/>
          </p:nvSpPr>
          <p:spPr>
            <a:xfrm>
              <a:off x="5930787" y="3820555"/>
              <a:ext cx="2062592"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Venture Capital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Firm</a:t>
              </a:r>
            </a:p>
          </p:txBody>
        </p:sp>
      </p:grpSp>
      <p:sp>
        <p:nvSpPr>
          <p:cNvPr id="28" name="TextBox 27">
            <a:extLst>
              <a:ext uri="{FF2B5EF4-FFF2-40B4-BE49-F238E27FC236}">
                <a16:creationId xmlns:a16="http://schemas.microsoft.com/office/drawing/2014/main" id="{4DB108CD-56F4-C4B6-56AB-54D1F651B2FD}"/>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18</a:t>
            </a:r>
          </a:p>
        </p:txBody>
      </p:sp>
    </p:spTree>
    <p:extLst>
      <p:ext uri="{BB962C8B-B14F-4D97-AF65-F5344CB8AC3E}">
        <p14:creationId xmlns:p14="http://schemas.microsoft.com/office/powerpoint/2010/main" val="37195399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Considerations and Implications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
        <p:nvSpPr>
          <p:cNvPr id="8" name="Rectangle 3">
            <a:extLst>
              <a:ext uri="{FF2B5EF4-FFF2-40B4-BE49-F238E27FC236}">
                <a16:creationId xmlns:a16="http://schemas.microsoft.com/office/drawing/2014/main" id="{D1553ADF-B343-877D-56D5-5798DF053527}"/>
              </a:ext>
            </a:extLst>
          </p:cNvPr>
          <p:cNvSpPr txBox="1">
            <a:spLocks noChangeArrowheads="1"/>
          </p:cNvSpPr>
          <p:nvPr/>
        </p:nvSpPr>
        <p:spPr>
          <a:xfrm>
            <a:off x="1828800" y="1428310"/>
            <a:ext cx="99060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IN" sz="105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
        <p:nvSpPr>
          <p:cNvPr id="4" name="Rectangle 1">
            <a:extLst>
              <a:ext uri="{FF2B5EF4-FFF2-40B4-BE49-F238E27FC236}">
                <a16:creationId xmlns:a16="http://schemas.microsoft.com/office/drawing/2014/main" id="{F1E791A3-2BB5-086D-7416-D0AC18934F2B}"/>
              </a:ext>
            </a:extLst>
          </p:cNvPr>
          <p:cNvSpPr/>
          <p:nvPr/>
        </p:nvSpPr>
        <p:spPr>
          <a:xfrm>
            <a:off x="1723772" y="1326375"/>
            <a:ext cx="10468227" cy="378147"/>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Trebuchet MS" panose="020B0603020202020204" pitchFamily="34" charset="0"/>
                <a:ea typeface="Arial Unicode MS"/>
                <a:cs typeface="Arial"/>
              </a:rPr>
              <a:t>Adherence to APS and Based in PCS</a:t>
            </a:r>
          </a:p>
        </p:txBody>
      </p:sp>
      <p:sp>
        <p:nvSpPr>
          <p:cNvPr id="9" name="TextBox 8">
            <a:extLst>
              <a:ext uri="{FF2B5EF4-FFF2-40B4-BE49-F238E27FC236}">
                <a16:creationId xmlns:a16="http://schemas.microsoft.com/office/drawing/2014/main" id="{BCA32040-5561-7EA7-F84E-B7855C7A7530}"/>
              </a:ext>
            </a:extLst>
          </p:cNvPr>
          <p:cNvSpPr txBox="1"/>
          <p:nvPr/>
        </p:nvSpPr>
        <p:spPr>
          <a:xfrm>
            <a:off x="6957885" y="2241683"/>
            <a:ext cx="4715436"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rPr>
              <a:t>2.2 Duty to Actuarial Profession and Client: </a:t>
            </a:r>
            <a:endParaRPr kumimoji="0" lang="en-IN" sz="1600" b="0" i="1" u="none" strike="noStrike" kern="1200" cap="none" spc="0" normalizeH="0" baseline="0" noProof="0" dirty="0">
              <a:ln>
                <a:noFill/>
              </a:ln>
              <a:solidFill>
                <a:srgbClr val="000000"/>
              </a:solidFill>
              <a:effectLst/>
              <a:uLnTx/>
              <a:uFillTx/>
              <a:latin typeface="Trebuchet MS" panose="020B0603020202020204" pitchFamily="34" charset="0"/>
            </a:endParaRPr>
          </a:p>
          <a:p>
            <a:pPr marL="288000" marR="0" lvl="0" indent="-285750" algn="l" defTabSz="914400" rtl="0" eaLnBrk="1" fontAlgn="auto" latinLnBrk="0" hangingPunct="1">
              <a:lnSpc>
                <a:spcPct val="100000"/>
              </a:lnSpc>
              <a:spcBef>
                <a:spcPts val="0"/>
              </a:spcBef>
              <a:spcAft>
                <a:spcPts val="0"/>
              </a:spcAft>
              <a:buClrTx/>
              <a:buSzTx/>
              <a:buFontTx/>
              <a:buChar char="-"/>
              <a:tabLst/>
              <a:defRPr/>
            </a:pPr>
            <a:r>
              <a:rPr lang="en-IN" sz="1400" i="1" dirty="0">
                <a:solidFill>
                  <a:srgbClr val="000000"/>
                </a:solidFill>
                <a:latin typeface="Trebuchet MS" panose="020B0603020202020204" pitchFamily="34" charset="0"/>
              </a:rPr>
              <a:t>Must always act honestly and with Integrity</a:t>
            </a:r>
          </a:p>
          <a:p>
            <a:pPr marR="0" lvl="0" algn="l" defTabSz="914400" rtl="0" eaLnBrk="1" fontAlgn="auto" latinLnBrk="0" hangingPunct="1">
              <a:lnSpc>
                <a:spcPct val="100000"/>
              </a:lnSpc>
              <a:spcBef>
                <a:spcPts val="0"/>
              </a:spcBef>
              <a:spcAft>
                <a:spcPts val="0"/>
              </a:spcAft>
              <a:buClrTx/>
              <a:buSzTx/>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IN" sz="1600" dirty="0">
                <a:solidFill>
                  <a:srgbClr val="000000"/>
                </a:solidFill>
                <a:latin typeface="Trebuchet MS" panose="020B0603020202020204" pitchFamily="34" charset="0"/>
              </a:rPr>
              <a:t>3.1 Confidentiality:</a:t>
            </a:r>
          </a:p>
          <a:p>
            <a:pPr marL="285750" marR="0" lvl="0" indent="-285750" algn="l" defTabSz="914400" eaLnBrk="1" fontAlgn="auto" latinLnBrk="0" hangingPunct="1">
              <a:lnSpc>
                <a:spcPct val="100000"/>
              </a:lnSpc>
              <a:spcBef>
                <a:spcPts val="0"/>
              </a:spcBef>
              <a:spcAft>
                <a:spcPts val="0"/>
              </a:spcAft>
              <a:buClrTx/>
              <a:buSzTx/>
              <a:buFontTx/>
              <a:buChar char="-"/>
              <a:tabLst/>
              <a:defRPr/>
            </a:pPr>
            <a:r>
              <a:rPr lang="en-IN" sz="1400" i="1" dirty="0">
                <a:solidFill>
                  <a:srgbClr val="000000"/>
                </a:solidFill>
                <a:latin typeface="Trebuchet MS" panose="020B0603020202020204" pitchFamily="34" charset="0"/>
              </a:rPr>
              <a:t>Information shared is governed by confidentiality</a:t>
            </a: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R="0" lvl="0" algn="l" defTabSz="914400" eaLnBrk="1" fontAlgn="auto" latinLnBrk="0" hangingPunct="1">
              <a:lnSpc>
                <a:spcPct val="100000"/>
              </a:lnSpc>
              <a:spcBef>
                <a:spcPts val="0"/>
              </a:spcBef>
              <a:spcAft>
                <a:spcPts val="0"/>
              </a:spcAft>
              <a:buClrTx/>
              <a:buSzTx/>
              <a:tabLst/>
              <a:defRPr/>
            </a:pPr>
            <a:r>
              <a:rPr lang="en-IN" sz="1600" dirty="0">
                <a:solidFill>
                  <a:srgbClr val="000000"/>
                </a:solidFill>
                <a:latin typeface="Trebuchet MS" panose="020B0603020202020204" pitchFamily="34" charset="0"/>
              </a:rPr>
              <a:t>4.1 Advice:</a:t>
            </a:r>
          </a:p>
          <a:p>
            <a:pPr marL="285750" marR="0" lvl="0" indent="-285750" algn="l" defTabSz="914400" eaLnBrk="1" fontAlgn="auto" latinLnBrk="0" hangingPunct="1">
              <a:lnSpc>
                <a:spcPct val="100000"/>
              </a:lnSpc>
              <a:spcBef>
                <a:spcPts val="0"/>
              </a:spcBef>
              <a:spcAft>
                <a:spcPts val="0"/>
              </a:spcAft>
              <a:buClrTx/>
              <a:buSzTx/>
              <a:buFontTx/>
              <a:buChar char="-"/>
              <a:tabLst/>
              <a:defRPr/>
            </a:pPr>
            <a:r>
              <a:rPr lang="en-IN" sz="1400" i="1" dirty="0">
                <a:solidFill>
                  <a:srgbClr val="000000"/>
                </a:solidFill>
                <a:latin typeface="Trebuchet MS" panose="020B0603020202020204" pitchFamily="34" charset="0"/>
              </a:rPr>
              <a:t>Use best Judgement in formulating advice</a:t>
            </a: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R="0" lvl="0" algn="l" defTabSz="914400" eaLnBrk="1" fontAlgn="auto" latinLnBrk="0" hangingPunct="1">
              <a:lnSpc>
                <a:spcPct val="100000"/>
              </a:lnSpc>
              <a:spcBef>
                <a:spcPts val="0"/>
              </a:spcBef>
              <a:spcAft>
                <a:spcPts val="0"/>
              </a:spcAft>
              <a:buClrTx/>
              <a:buSzTx/>
              <a:tabLst/>
              <a:defRPr/>
            </a:pPr>
            <a:r>
              <a:rPr lang="en-IN" sz="1600" dirty="0">
                <a:solidFill>
                  <a:srgbClr val="000000"/>
                </a:solidFill>
                <a:latin typeface="Trebuchet MS" panose="020B0603020202020204" pitchFamily="34" charset="0"/>
              </a:rPr>
              <a:t>6.1 Impartiality:</a:t>
            </a:r>
          </a:p>
          <a:p>
            <a:pPr marL="285750" marR="0" lvl="0" indent="-285750" algn="l" defTabSz="914400" eaLnBrk="1" fontAlgn="auto" latinLnBrk="0" hangingPunct="1">
              <a:lnSpc>
                <a:spcPct val="100000"/>
              </a:lnSpc>
              <a:spcBef>
                <a:spcPts val="0"/>
              </a:spcBef>
              <a:spcAft>
                <a:spcPts val="0"/>
              </a:spcAft>
              <a:buClrTx/>
              <a:buSzTx/>
              <a:buFontTx/>
              <a:buChar char="-"/>
              <a:tabLst/>
              <a:defRPr/>
            </a:pPr>
            <a:r>
              <a:rPr lang="en-IN" sz="1400" i="1" dirty="0">
                <a:solidFill>
                  <a:srgbClr val="000000"/>
                </a:solidFill>
                <a:latin typeface="Trebuchet MS" panose="020B0603020202020204" pitchFamily="34" charset="0"/>
              </a:rPr>
              <a:t>Ensure judgement is not compromised or influenced</a:t>
            </a: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p:txBody>
      </p:sp>
      <p:sp>
        <p:nvSpPr>
          <p:cNvPr id="7" name="TextBox 6">
            <a:extLst>
              <a:ext uri="{FF2B5EF4-FFF2-40B4-BE49-F238E27FC236}">
                <a16:creationId xmlns:a16="http://schemas.microsoft.com/office/drawing/2014/main" id="{B6B9FB2F-98B7-92A0-0291-DA849BDCB0C7}"/>
              </a:ext>
            </a:extLst>
          </p:cNvPr>
          <p:cNvSpPr txBox="1"/>
          <p:nvPr/>
        </p:nvSpPr>
        <p:spPr>
          <a:xfrm>
            <a:off x="1891553" y="1840314"/>
            <a:ext cx="271630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APS 34</a:t>
            </a:r>
          </a:p>
        </p:txBody>
      </p:sp>
      <p:sp>
        <p:nvSpPr>
          <p:cNvPr id="10" name="TextBox 9">
            <a:extLst>
              <a:ext uri="{FF2B5EF4-FFF2-40B4-BE49-F238E27FC236}">
                <a16:creationId xmlns:a16="http://schemas.microsoft.com/office/drawing/2014/main" id="{0335EDD4-FC51-F4F6-30FE-088408A3AA67}"/>
              </a:ext>
            </a:extLst>
          </p:cNvPr>
          <p:cNvSpPr txBox="1"/>
          <p:nvPr/>
        </p:nvSpPr>
        <p:spPr>
          <a:xfrm>
            <a:off x="6900583" y="1840314"/>
            <a:ext cx="271630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PCS</a:t>
            </a:r>
          </a:p>
        </p:txBody>
      </p:sp>
      <p:cxnSp>
        <p:nvCxnSpPr>
          <p:cNvPr id="11" name="Straight Connector 10">
            <a:extLst>
              <a:ext uri="{FF2B5EF4-FFF2-40B4-BE49-F238E27FC236}">
                <a16:creationId xmlns:a16="http://schemas.microsoft.com/office/drawing/2014/main" id="{C44C6BC3-EF8D-318B-32F1-D1ACE6D068F2}"/>
              </a:ext>
            </a:extLst>
          </p:cNvPr>
          <p:cNvCxnSpPr>
            <a:cxnSpLocks/>
          </p:cNvCxnSpPr>
          <p:nvPr/>
        </p:nvCxnSpPr>
        <p:spPr bwMode="auto">
          <a:xfrm>
            <a:off x="6781800" y="1806457"/>
            <a:ext cx="0" cy="38706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TextBox 11">
            <a:extLst>
              <a:ext uri="{FF2B5EF4-FFF2-40B4-BE49-F238E27FC236}">
                <a16:creationId xmlns:a16="http://schemas.microsoft.com/office/drawing/2014/main" id="{34996302-A007-A871-4682-5D956E919C93}"/>
              </a:ext>
            </a:extLst>
          </p:cNvPr>
          <p:cNvSpPr txBox="1"/>
          <p:nvPr/>
        </p:nvSpPr>
        <p:spPr>
          <a:xfrm>
            <a:off x="1947582" y="2241683"/>
            <a:ext cx="4715436" cy="36009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Trebuchet MS" panose="020B0603020202020204" pitchFamily="34" charset="0"/>
              </a:rPr>
              <a:t>2.1.2(b) Acceptance of Assignment: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IN" sz="1400" i="1" dirty="0">
                <a:solidFill>
                  <a:srgbClr val="000000"/>
                </a:solidFill>
                <a:latin typeface="Trebuchet MS" panose="020B0603020202020204" pitchFamily="34" charset="0"/>
              </a:rPr>
              <a:t>Shall be satisfied that the assignment can be performed upholding all professional standards</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kumimoji="0" lang="en-IN" sz="1400" b="0" i="0" u="none" strike="noStrike" kern="1200" cap="none" spc="0" normalizeH="0" baseline="0" noProof="0" dirty="0">
              <a:ln>
                <a:noFill/>
              </a:ln>
              <a:solidFill>
                <a:srgbClr val="000000"/>
              </a:solidFill>
              <a:effectLst/>
              <a:uLnTx/>
              <a:uFillTx/>
              <a:latin typeface="Trebuchet MS" panose="020B0603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IN" sz="1600" dirty="0">
                <a:solidFill>
                  <a:srgbClr val="000000"/>
                </a:solidFill>
                <a:latin typeface="Trebuchet MS" panose="020B0603020202020204" pitchFamily="34" charset="0"/>
              </a:rPr>
              <a:t>2.2 Knowledge of Relevant Circumstances:</a:t>
            </a:r>
          </a:p>
          <a:p>
            <a:pPr marL="285750" marR="0" lvl="0" indent="-285750" algn="l" defTabSz="914400" eaLnBrk="1" fontAlgn="auto" latinLnBrk="0" hangingPunct="1">
              <a:lnSpc>
                <a:spcPct val="100000"/>
              </a:lnSpc>
              <a:spcBef>
                <a:spcPts val="0"/>
              </a:spcBef>
              <a:spcAft>
                <a:spcPts val="0"/>
              </a:spcAft>
              <a:buClrTx/>
              <a:buSzTx/>
              <a:buFontTx/>
              <a:buChar char="-"/>
              <a:tabLst/>
              <a:defRPr/>
            </a:pPr>
            <a:r>
              <a:rPr lang="en-IN" sz="1400" i="1" dirty="0">
                <a:solidFill>
                  <a:srgbClr val="000000"/>
                </a:solidFill>
                <a:latin typeface="Trebuchet MS" panose="020B0603020202020204" pitchFamily="34" charset="0"/>
              </a:rPr>
              <a:t>Data, historical trends, business, operations, laws</a:t>
            </a: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R="0" lvl="0" algn="l" defTabSz="914400" eaLnBrk="1" fontAlgn="auto" latinLnBrk="0" hangingPunct="1">
              <a:lnSpc>
                <a:spcPct val="100000"/>
              </a:lnSpc>
              <a:spcBef>
                <a:spcPts val="0"/>
              </a:spcBef>
              <a:spcAft>
                <a:spcPts val="0"/>
              </a:spcAft>
              <a:buClrTx/>
              <a:buSzTx/>
              <a:tabLst/>
              <a:defRPr/>
            </a:pPr>
            <a:r>
              <a:rPr lang="en-IN" sz="1600" dirty="0">
                <a:solidFill>
                  <a:srgbClr val="000000"/>
                </a:solidFill>
                <a:latin typeface="Trebuchet MS" panose="020B0603020202020204" pitchFamily="34" charset="0"/>
              </a:rPr>
              <a:t>2.6 Assumptions and Methodology:</a:t>
            </a:r>
          </a:p>
          <a:p>
            <a:pPr marL="285750" marR="0" lvl="0" indent="-285750" algn="l" defTabSz="914400" eaLnBrk="1" fontAlgn="auto" latinLnBrk="0" hangingPunct="1">
              <a:lnSpc>
                <a:spcPct val="100000"/>
              </a:lnSpc>
              <a:spcBef>
                <a:spcPts val="0"/>
              </a:spcBef>
              <a:spcAft>
                <a:spcPts val="0"/>
              </a:spcAft>
              <a:buClrTx/>
              <a:buSzTx/>
              <a:buFontTx/>
              <a:buChar char="-"/>
              <a:tabLst/>
              <a:defRPr/>
            </a:pPr>
            <a:r>
              <a:rPr lang="en-IN" sz="1400" i="1" dirty="0">
                <a:solidFill>
                  <a:srgbClr val="000000"/>
                </a:solidFill>
                <a:latin typeface="Trebuchet MS" panose="020B0603020202020204" pitchFamily="34" charset="0"/>
              </a:rPr>
              <a:t>Actuary retains responsibility of any assumptions or methodology</a:t>
            </a: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a:p>
            <a:pPr marL="285750" marR="0" lvl="0" indent="-285750" algn="l" defTabSz="914400" eaLnBrk="1" fontAlgn="auto" latinLnBrk="0" hangingPunct="1">
              <a:lnSpc>
                <a:spcPct val="100000"/>
              </a:lnSpc>
              <a:spcBef>
                <a:spcPts val="0"/>
              </a:spcBef>
              <a:spcAft>
                <a:spcPts val="0"/>
              </a:spcAft>
              <a:buClrTx/>
              <a:buSzTx/>
              <a:buFontTx/>
              <a:buChar char="-"/>
              <a:tabLst/>
              <a:defRPr/>
            </a:pPr>
            <a:endParaRPr lang="en-IN" sz="1400" i="1" dirty="0">
              <a:solidFill>
                <a:srgbClr val="000000"/>
              </a:solidFill>
              <a:latin typeface="Trebuchet MS" panose="020B0603020202020204" pitchFamily="34" charset="0"/>
            </a:endParaRPr>
          </a:p>
        </p:txBody>
      </p:sp>
      <p:sp>
        <p:nvSpPr>
          <p:cNvPr id="13" name="TextBox 12">
            <a:extLst>
              <a:ext uri="{FF2B5EF4-FFF2-40B4-BE49-F238E27FC236}">
                <a16:creationId xmlns:a16="http://schemas.microsoft.com/office/drawing/2014/main" id="{0639A54F-D0E4-8E1F-0FDD-FCB3C70EEA88}"/>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19</a:t>
            </a:r>
          </a:p>
        </p:txBody>
      </p:sp>
    </p:spTree>
    <p:extLst>
      <p:ext uri="{BB962C8B-B14F-4D97-AF65-F5344CB8AC3E}">
        <p14:creationId xmlns:p14="http://schemas.microsoft.com/office/powerpoint/2010/main" val="142941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7" grpId="0"/>
      <p:bldP spid="10"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kern="0" dirty="0">
                <a:solidFill>
                  <a:schemeClr val="tx1"/>
                </a:solidFill>
                <a:latin typeface="Trebuchet MS" panose="020B0603020202020204" pitchFamily="34" charset="0"/>
              </a:rPr>
              <a:t>Agenda</a:t>
            </a:r>
          </a:p>
        </p:txBody>
      </p:sp>
      <p:sp>
        <p:nvSpPr>
          <p:cNvPr id="4" name="Rectangle 3"/>
          <p:cNvSpPr txBox="1">
            <a:spLocks noChangeArrowheads="1"/>
          </p:cNvSpPr>
          <p:nvPr/>
        </p:nvSpPr>
        <p:spPr>
          <a:xfrm>
            <a:off x="1828800" y="1428310"/>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50000"/>
              </a:lnSpc>
            </a:pPr>
            <a:r>
              <a:rPr lang="en-US" altLang="en-US" sz="2400" kern="0" dirty="0">
                <a:latin typeface="Trebuchet MS" panose="020B0603020202020204" pitchFamily="34" charset="0"/>
              </a:rPr>
              <a:t>Case Study Synopsis</a:t>
            </a:r>
          </a:p>
          <a:p>
            <a:pPr>
              <a:lnSpc>
                <a:spcPct val="150000"/>
              </a:lnSpc>
            </a:pPr>
            <a:r>
              <a:rPr lang="en-US" altLang="en-US" sz="2400" kern="0" dirty="0">
                <a:latin typeface="Trebuchet MS" panose="020B0603020202020204" pitchFamily="34" charset="0"/>
              </a:rPr>
              <a:t>Key Aspects</a:t>
            </a:r>
          </a:p>
          <a:p>
            <a:pPr>
              <a:lnSpc>
                <a:spcPct val="150000"/>
              </a:lnSpc>
            </a:pPr>
            <a:r>
              <a:rPr lang="en-US" altLang="en-US" sz="2400" kern="0" dirty="0">
                <a:latin typeface="Trebuchet MS" panose="020B0603020202020204" pitchFamily="34" charset="0"/>
              </a:rPr>
              <a:t>Professional Conduct Standards</a:t>
            </a:r>
          </a:p>
          <a:p>
            <a:pPr>
              <a:lnSpc>
                <a:spcPct val="150000"/>
              </a:lnSpc>
            </a:pPr>
            <a:r>
              <a:rPr lang="en-US" altLang="en-US" sz="2400" kern="0" dirty="0">
                <a:latin typeface="Trebuchet MS" panose="020B0603020202020204" pitchFamily="34" charset="0"/>
              </a:rPr>
              <a:t>Impact on Key Stakeholders</a:t>
            </a:r>
          </a:p>
          <a:p>
            <a:pPr>
              <a:lnSpc>
                <a:spcPct val="150000"/>
              </a:lnSpc>
            </a:pPr>
            <a:r>
              <a:rPr lang="en-US" altLang="en-US" sz="2400" kern="0" dirty="0">
                <a:latin typeface="Trebuchet MS" panose="020B0603020202020204" pitchFamily="34" charset="0"/>
              </a:rPr>
              <a:t>Actuarial Due Diligence Process</a:t>
            </a:r>
          </a:p>
          <a:p>
            <a:pPr>
              <a:lnSpc>
                <a:spcPct val="150000"/>
              </a:lnSpc>
            </a:pPr>
            <a:r>
              <a:rPr lang="en-US" altLang="en-US" sz="2400" kern="0" dirty="0">
                <a:latin typeface="Trebuchet MS" panose="020B0603020202020204" pitchFamily="34" charset="0"/>
              </a:rPr>
              <a:t>Considerations and Implications</a:t>
            </a:r>
          </a:p>
          <a:p>
            <a:pPr>
              <a:lnSpc>
                <a:spcPct val="150000"/>
              </a:lnSpc>
            </a:pPr>
            <a:r>
              <a:rPr lang="en-US" altLang="en-US" sz="2400" kern="0" dirty="0">
                <a:latin typeface="Trebuchet MS" panose="020B0603020202020204" pitchFamily="34" charset="0"/>
              </a:rPr>
              <a:t>Communication and Conclusion</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Trebuchet MS" panose="020B0603020202020204" pitchFamily="34" charset="0"/>
              </a:rPr>
              <a:t>www.actuariesindia.org</a:t>
            </a:r>
          </a:p>
        </p:txBody>
      </p:sp>
      <p:sp>
        <p:nvSpPr>
          <p:cNvPr id="6" name="TextBox 5">
            <a:extLst>
              <a:ext uri="{FF2B5EF4-FFF2-40B4-BE49-F238E27FC236}">
                <a16:creationId xmlns:a16="http://schemas.microsoft.com/office/drawing/2014/main" id="{D00C2720-120C-CBE3-BEE0-95EA3FE78028}"/>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2</a:t>
            </a:r>
          </a:p>
        </p:txBody>
      </p:sp>
    </p:spTree>
    <p:extLst>
      <p:ext uri="{BB962C8B-B14F-4D97-AF65-F5344CB8AC3E}">
        <p14:creationId xmlns:p14="http://schemas.microsoft.com/office/powerpoint/2010/main" val="1600939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F36EB4-4892-94B6-ACF1-5D4E36A464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9" name="Footer Placeholder 4">
            <a:extLst>
              <a:ext uri="{FF2B5EF4-FFF2-40B4-BE49-F238E27FC236}">
                <a16:creationId xmlns:a16="http://schemas.microsoft.com/office/drawing/2014/main" id="{6ADA4C35-A1E7-4271-3CEF-C1E476CB9BA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10" name="Rectangle 2">
            <a:extLst>
              <a:ext uri="{FF2B5EF4-FFF2-40B4-BE49-F238E27FC236}">
                <a16:creationId xmlns:a16="http://schemas.microsoft.com/office/drawing/2014/main" id="{A6A24D01-9452-478E-FC11-3DB308EFA1A1}"/>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Communication &amp; Conclusion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sp>
        <p:nvSpPr>
          <p:cNvPr id="28" name="Rectangle 2">
            <a:extLst>
              <a:ext uri="{FF2B5EF4-FFF2-40B4-BE49-F238E27FC236}">
                <a16:creationId xmlns:a16="http://schemas.microsoft.com/office/drawing/2014/main" id="{F01B4B53-D9A4-4CB6-A998-B11E22DEEA48}"/>
              </a:ext>
            </a:extLst>
          </p:cNvPr>
          <p:cNvSpPr txBox="1">
            <a:spLocks noChangeArrowheads="1"/>
          </p:cNvSpPr>
          <p:nvPr/>
        </p:nvSpPr>
        <p:spPr>
          <a:xfrm>
            <a:off x="1752600" y="3037681"/>
            <a:ext cx="37865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0" cap="none" spc="0" normalizeH="0" baseline="0" noProof="0" dirty="0">
                <a:ln>
                  <a:noFill/>
                </a:ln>
                <a:solidFill>
                  <a:srgbClr val="14649F"/>
                </a:solidFill>
                <a:effectLst/>
                <a:uLnTx/>
                <a:uFillTx/>
                <a:latin typeface="Trebuchet MS" panose="020B0603020202020204" pitchFamily="34" charset="0"/>
                <a:ea typeface="+mj-ea"/>
                <a:cs typeface="+mj-cs"/>
              </a:rPr>
              <a:t>Key Points to Consider</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000" b="1" i="1" u="none" strike="noStrike" kern="0" cap="none" spc="0" normalizeH="0" baseline="0" noProof="0" dirty="0">
              <a:ln>
                <a:noFill/>
              </a:ln>
              <a:solidFill>
                <a:srgbClr val="14649F"/>
              </a:solidFill>
              <a:effectLst/>
              <a:uLnTx/>
              <a:uFillTx/>
              <a:latin typeface="Trebuchet MS" panose="020B0603020202020204" pitchFamily="34" charset="0"/>
              <a:ea typeface="+mj-ea"/>
              <a:cs typeface="+mj-cs"/>
            </a:endParaRPr>
          </a:p>
        </p:txBody>
      </p:sp>
      <p:sp>
        <p:nvSpPr>
          <p:cNvPr id="19" name="TextBox 18">
            <a:extLst>
              <a:ext uri="{FF2B5EF4-FFF2-40B4-BE49-F238E27FC236}">
                <a16:creationId xmlns:a16="http://schemas.microsoft.com/office/drawing/2014/main" id="{481C6F10-229D-DBE6-EB7D-7992624AC7B6}"/>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20</a:t>
            </a:r>
          </a:p>
        </p:txBody>
      </p:sp>
      <p:grpSp>
        <p:nvGrpSpPr>
          <p:cNvPr id="29" name="Group 28">
            <a:extLst>
              <a:ext uri="{FF2B5EF4-FFF2-40B4-BE49-F238E27FC236}">
                <a16:creationId xmlns:a16="http://schemas.microsoft.com/office/drawing/2014/main" id="{0E470D82-87EB-23D9-3486-416E17BAB940}"/>
              </a:ext>
            </a:extLst>
          </p:cNvPr>
          <p:cNvGrpSpPr/>
          <p:nvPr/>
        </p:nvGrpSpPr>
        <p:grpSpPr>
          <a:xfrm>
            <a:off x="2751100" y="1104900"/>
            <a:ext cx="7996835" cy="6156095"/>
            <a:chOff x="2751100" y="1104900"/>
            <a:chExt cx="7996835" cy="6156095"/>
          </a:xfrm>
        </p:grpSpPr>
        <p:grpSp>
          <p:nvGrpSpPr>
            <p:cNvPr id="2" name="Group 1">
              <a:extLst>
                <a:ext uri="{FF2B5EF4-FFF2-40B4-BE49-F238E27FC236}">
                  <a16:creationId xmlns:a16="http://schemas.microsoft.com/office/drawing/2014/main" id="{D6F44919-1DD4-4949-9205-AEC42CEDD423}"/>
                </a:ext>
              </a:extLst>
            </p:cNvPr>
            <p:cNvGrpSpPr/>
            <p:nvPr/>
          </p:nvGrpSpPr>
          <p:grpSpPr>
            <a:xfrm>
              <a:off x="2751100" y="1104900"/>
              <a:ext cx="7996835" cy="6156095"/>
              <a:chOff x="2751100" y="1104900"/>
              <a:chExt cx="7996835" cy="6156095"/>
            </a:xfrm>
          </p:grpSpPr>
          <p:sp>
            <p:nvSpPr>
              <p:cNvPr id="3" name="Freeform: Shape 2">
                <a:extLst>
                  <a:ext uri="{FF2B5EF4-FFF2-40B4-BE49-F238E27FC236}">
                    <a16:creationId xmlns:a16="http://schemas.microsoft.com/office/drawing/2014/main" id="{4AFB274D-7D11-4EA5-8615-CEC527EF9C0A}"/>
                  </a:ext>
                </a:extLst>
              </p:cNvPr>
              <p:cNvSpPr/>
              <p:nvPr/>
            </p:nvSpPr>
            <p:spPr>
              <a:xfrm>
                <a:off x="7046610" y="1106098"/>
                <a:ext cx="1600155" cy="1839259"/>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227CB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2697" tIns="339958" rIns="302697" bIns="33995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sp>
            <p:nvSpPr>
              <p:cNvPr id="4" name="Rectangle 3">
                <a:extLst>
                  <a:ext uri="{FF2B5EF4-FFF2-40B4-BE49-F238E27FC236}">
                    <a16:creationId xmlns:a16="http://schemas.microsoft.com/office/drawing/2014/main" id="{ECC7810C-1E6A-40D2-A976-69608DAAD251}"/>
                  </a:ext>
                </a:extLst>
              </p:cNvPr>
              <p:cNvSpPr/>
              <p:nvPr/>
            </p:nvSpPr>
            <p:spPr>
              <a:xfrm>
                <a:off x="8695322" y="1473950"/>
                <a:ext cx="2052613" cy="110355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IN" dirty="0">
                  <a:latin typeface="Trebuchet MS" panose="020B0603020202020204" pitchFamily="34" charset="0"/>
                </a:endParaRPr>
              </a:p>
            </p:txBody>
          </p:sp>
          <p:sp>
            <p:nvSpPr>
              <p:cNvPr id="5" name="Freeform: Shape 4">
                <a:extLst>
                  <a:ext uri="{FF2B5EF4-FFF2-40B4-BE49-F238E27FC236}">
                    <a16:creationId xmlns:a16="http://schemas.microsoft.com/office/drawing/2014/main" id="{9637A0E1-168E-4835-AD9D-5E77DB524A94}"/>
                  </a:ext>
                </a:extLst>
              </p:cNvPr>
              <p:cNvSpPr/>
              <p:nvPr/>
            </p:nvSpPr>
            <p:spPr>
              <a:xfrm>
                <a:off x="5318442" y="1106098"/>
                <a:ext cx="1600155" cy="1839259"/>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227CB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9357" tIns="286618" rIns="249357" bIns="28661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sp>
            <p:nvSpPr>
              <p:cNvPr id="6" name="Freeform: Shape 5">
                <a:extLst>
                  <a:ext uri="{FF2B5EF4-FFF2-40B4-BE49-F238E27FC236}">
                    <a16:creationId xmlns:a16="http://schemas.microsoft.com/office/drawing/2014/main" id="{26BB56AA-9B0B-4555-B7DD-D4C133332E4C}"/>
                  </a:ext>
                </a:extLst>
              </p:cNvPr>
              <p:cNvSpPr/>
              <p:nvPr/>
            </p:nvSpPr>
            <p:spPr>
              <a:xfrm>
                <a:off x="6179216" y="2667261"/>
                <a:ext cx="1600155" cy="1839259"/>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5AAFE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2697" tIns="339958" rIns="302697" bIns="33995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sp>
            <p:nvSpPr>
              <p:cNvPr id="8" name="Rectangle 7">
                <a:extLst>
                  <a:ext uri="{FF2B5EF4-FFF2-40B4-BE49-F238E27FC236}">
                    <a16:creationId xmlns:a16="http://schemas.microsoft.com/office/drawing/2014/main" id="{DEB3EAF4-D2E2-4581-8258-66FAB2290556}"/>
                  </a:ext>
                </a:extLst>
              </p:cNvPr>
              <p:cNvSpPr/>
              <p:nvPr/>
            </p:nvSpPr>
            <p:spPr>
              <a:xfrm>
                <a:off x="2751100" y="3021771"/>
                <a:ext cx="1986400" cy="110355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IN" dirty="0">
                  <a:latin typeface="Trebuchet MS" panose="020B0603020202020204" pitchFamily="34" charset="0"/>
                </a:endParaRPr>
              </a:p>
            </p:txBody>
          </p:sp>
          <p:sp>
            <p:nvSpPr>
              <p:cNvPr id="11" name="Freeform: Shape 10">
                <a:extLst>
                  <a:ext uri="{FF2B5EF4-FFF2-40B4-BE49-F238E27FC236}">
                    <a16:creationId xmlns:a16="http://schemas.microsoft.com/office/drawing/2014/main" id="{75DBBECC-F17F-4C8C-9807-38B1EE34326D}"/>
                  </a:ext>
                </a:extLst>
              </p:cNvPr>
              <p:cNvSpPr/>
              <p:nvPr/>
            </p:nvSpPr>
            <p:spPr>
              <a:xfrm>
                <a:off x="7907384" y="2667261"/>
                <a:ext cx="1600155" cy="1839259"/>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227CB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9357" tIns="286618" rIns="249357" bIns="28661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sp>
            <p:nvSpPr>
              <p:cNvPr id="12" name="Freeform: Shape 11">
                <a:extLst>
                  <a:ext uri="{FF2B5EF4-FFF2-40B4-BE49-F238E27FC236}">
                    <a16:creationId xmlns:a16="http://schemas.microsoft.com/office/drawing/2014/main" id="{49A6F535-7071-4283-84D6-527384E5BD1E}"/>
                  </a:ext>
                </a:extLst>
              </p:cNvPr>
              <p:cNvSpPr/>
              <p:nvPr/>
            </p:nvSpPr>
            <p:spPr>
              <a:xfrm>
                <a:off x="8723062" y="1104900"/>
                <a:ext cx="1600156" cy="1839259"/>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5AAFE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2697" tIns="339958" rIns="302698" bIns="33995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sp>
            <p:nvSpPr>
              <p:cNvPr id="13" name="Rectangle 12">
                <a:extLst>
                  <a:ext uri="{FF2B5EF4-FFF2-40B4-BE49-F238E27FC236}">
                    <a16:creationId xmlns:a16="http://schemas.microsoft.com/office/drawing/2014/main" id="{D81B8424-A51D-4C42-A13E-FF3C5DE13972}"/>
                  </a:ext>
                </a:extLst>
              </p:cNvPr>
              <p:cNvSpPr/>
              <p:nvPr/>
            </p:nvSpPr>
            <p:spPr>
              <a:xfrm>
                <a:off x="8695322" y="4596276"/>
                <a:ext cx="2052613" cy="110355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IN" dirty="0">
                  <a:latin typeface="Trebuchet MS" panose="020B0603020202020204" pitchFamily="34" charset="0"/>
                </a:endParaRPr>
              </a:p>
            </p:txBody>
          </p:sp>
          <p:sp>
            <p:nvSpPr>
              <p:cNvPr id="14" name="Freeform: Shape 13">
                <a:extLst>
                  <a:ext uri="{FF2B5EF4-FFF2-40B4-BE49-F238E27FC236}">
                    <a16:creationId xmlns:a16="http://schemas.microsoft.com/office/drawing/2014/main" id="{7B1E0AC8-16D5-4BCF-AEE4-4AF96821F366}"/>
                  </a:ext>
                </a:extLst>
              </p:cNvPr>
              <p:cNvSpPr/>
              <p:nvPr/>
            </p:nvSpPr>
            <p:spPr>
              <a:xfrm>
                <a:off x="5318442" y="4228423"/>
                <a:ext cx="1600155" cy="1839260"/>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227CB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9357" tIns="286619" rIns="249357" bIns="28661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sp>
            <p:nvSpPr>
              <p:cNvPr id="15" name="Freeform: Shape 14">
                <a:extLst>
                  <a:ext uri="{FF2B5EF4-FFF2-40B4-BE49-F238E27FC236}">
                    <a16:creationId xmlns:a16="http://schemas.microsoft.com/office/drawing/2014/main" id="{A1660BFF-5F55-4F9E-B48B-0641861ED931}"/>
                  </a:ext>
                </a:extLst>
              </p:cNvPr>
              <p:cNvSpPr/>
              <p:nvPr/>
            </p:nvSpPr>
            <p:spPr>
              <a:xfrm>
                <a:off x="6998815" y="4200045"/>
                <a:ext cx="1600155" cy="1839259"/>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5AAFE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2697" tIns="339958" rIns="302697" bIns="33995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sp>
            <p:nvSpPr>
              <p:cNvPr id="16" name="Rectangle 15">
                <a:extLst>
                  <a:ext uri="{FF2B5EF4-FFF2-40B4-BE49-F238E27FC236}">
                    <a16:creationId xmlns:a16="http://schemas.microsoft.com/office/drawing/2014/main" id="{9D928935-18EA-43F2-A92A-D859ABD554D0}"/>
                  </a:ext>
                </a:extLst>
              </p:cNvPr>
              <p:cNvSpPr/>
              <p:nvPr/>
            </p:nvSpPr>
            <p:spPr>
              <a:xfrm>
                <a:off x="4126602" y="6157440"/>
                <a:ext cx="1986400" cy="110355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IN" dirty="0">
                  <a:latin typeface="Trebuchet MS" panose="020B0603020202020204" pitchFamily="34" charset="0"/>
                </a:endParaRPr>
              </a:p>
            </p:txBody>
          </p:sp>
          <p:sp>
            <p:nvSpPr>
              <p:cNvPr id="17" name="Freeform: Shape 16">
                <a:extLst>
                  <a:ext uri="{FF2B5EF4-FFF2-40B4-BE49-F238E27FC236}">
                    <a16:creationId xmlns:a16="http://schemas.microsoft.com/office/drawing/2014/main" id="{E91AC01D-3C13-4C93-9061-39B3BBF2CB75}"/>
                  </a:ext>
                </a:extLst>
              </p:cNvPr>
              <p:cNvSpPr/>
              <p:nvPr/>
            </p:nvSpPr>
            <p:spPr>
              <a:xfrm>
                <a:off x="8726984" y="4175215"/>
                <a:ext cx="1600155" cy="1839259"/>
              </a:xfrm>
              <a:custGeom>
                <a:avLst/>
                <a:gdLst>
                  <a:gd name="connsiteX0" fmla="*/ 0 w 1839259"/>
                  <a:gd name="connsiteY0" fmla="*/ 800078 h 1600155"/>
                  <a:gd name="connsiteX1" fmla="*/ 400039 w 1839259"/>
                  <a:gd name="connsiteY1" fmla="*/ 0 h 1600155"/>
                  <a:gd name="connsiteX2" fmla="*/ 1439220 w 1839259"/>
                  <a:gd name="connsiteY2" fmla="*/ 0 h 1600155"/>
                  <a:gd name="connsiteX3" fmla="*/ 1839259 w 1839259"/>
                  <a:gd name="connsiteY3" fmla="*/ 800078 h 1600155"/>
                  <a:gd name="connsiteX4" fmla="*/ 1439220 w 1839259"/>
                  <a:gd name="connsiteY4" fmla="*/ 1600155 h 1600155"/>
                  <a:gd name="connsiteX5" fmla="*/ 400039 w 1839259"/>
                  <a:gd name="connsiteY5" fmla="*/ 1600155 h 1600155"/>
                  <a:gd name="connsiteX6" fmla="*/ 0 w 1839259"/>
                  <a:gd name="connsiteY6" fmla="*/ 800078 h 160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259" h="1600155">
                    <a:moveTo>
                      <a:pt x="919629" y="0"/>
                    </a:moveTo>
                    <a:lnTo>
                      <a:pt x="1839259" y="348034"/>
                    </a:lnTo>
                    <a:lnTo>
                      <a:pt x="1839259" y="1252121"/>
                    </a:lnTo>
                    <a:lnTo>
                      <a:pt x="919629" y="1600155"/>
                    </a:lnTo>
                    <a:lnTo>
                      <a:pt x="0" y="1252121"/>
                    </a:lnTo>
                    <a:lnTo>
                      <a:pt x="0" y="348034"/>
                    </a:lnTo>
                    <a:lnTo>
                      <a:pt x="919629" y="0"/>
                    </a:lnTo>
                    <a:close/>
                  </a:path>
                </a:pathLst>
              </a:custGeom>
              <a:solidFill>
                <a:srgbClr val="5AAFE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9357" tIns="286618" rIns="249357" bIns="286618" numCol="1" spcCol="1270" anchor="ctr" anchorCtr="0">
                <a:noAutofit/>
              </a:bodyPr>
              <a:lstStyle/>
              <a:p>
                <a:pPr marL="0" lvl="0" indent="0" algn="ctr" defTabSz="622300">
                  <a:lnSpc>
                    <a:spcPct val="90000"/>
                  </a:lnSpc>
                  <a:spcBef>
                    <a:spcPct val="0"/>
                  </a:spcBef>
                  <a:spcAft>
                    <a:spcPct val="35000"/>
                  </a:spcAft>
                  <a:buNone/>
                </a:pPr>
                <a:endParaRPr lang="en-IN" sz="1400" b="0" kern="1200" dirty="0">
                  <a:latin typeface="Trebuchet MS" panose="020B0603020202020204" pitchFamily="34" charset="0"/>
                </a:endParaRPr>
              </a:p>
            </p:txBody>
          </p:sp>
        </p:grpSp>
        <p:sp>
          <p:nvSpPr>
            <p:cNvPr id="20" name="TextBox 19">
              <a:extLst>
                <a:ext uri="{FF2B5EF4-FFF2-40B4-BE49-F238E27FC236}">
                  <a16:creationId xmlns:a16="http://schemas.microsoft.com/office/drawing/2014/main" id="{BC6CB434-A768-5813-792A-69E9FD31661D}"/>
                </a:ext>
              </a:extLst>
            </p:cNvPr>
            <p:cNvSpPr txBox="1"/>
            <p:nvPr/>
          </p:nvSpPr>
          <p:spPr>
            <a:xfrm>
              <a:off x="6992975" y="4925567"/>
              <a:ext cx="1600155" cy="338554"/>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Professionalism</a:t>
              </a:r>
            </a:p>
          </p:txBody>
        </p:sp>
        <p:sp>
          <p:nvSpPr>
            <p:cNvPr id="21" name="TextBox 20">
              <a:extLst>
                <a:ext uri="{FF2B5EF4-FFF2-40B4-BE49-F238E27FC236}">
                  <a16:creationId xmlns:a16="http://schemas.microsoft.com/office/drawing/2014/main" id="{6E6C3E3A-AE51-2CC4-7350-A93BA3930608}"/>
                </a:ext>
              </a:extLst>
            </p:cNvPr>
            <p:cNvSpPr txBox="1"/>
            <p:nvPr/>
          </p:nvSpPr>
          <p:spPr>
            <a:xfrm>
              <a:off x="5373299" y="4925567"/>
              <a:ext cx="1600155" cy="338554"/>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Form</a:t>
              </a:r>
            </a:p>
          </p:txBody>
        </p:sp>
        <p:sp>
          <p:nvSpPr>
            <p:cNvPr id="22" name="TextBox 21">
              <a:extLst>
                <a:ext uri="{FF2B5EF4-FFF2-40B4-BE49-F238E27FC236}">
                  <a16:creationId xmlns:a16="http://schemas.microsoft.com/office/drawing/2014/main" id="{47C294E7-60F1-137F-5C35-3211BA33F405}"/>
                </a:ext>
              </a:extLst>
            </p:cNvPr>
            <p:cNvSpPr txBox="1"/>
            <p:nvPr/>
          </p:nvSpPr>
          <p:spPr>
            <a:xfrm>
              <a:off x="8813427" y="4925567"/>
              <a:ext cx="1600155" cy="338554"/>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Key Message</a:t>
              </a:r>
            </a:p>
          </p:txBody>
        </p:sp>
        <p:sp>
          <p:nvSpPr>
            <p:cNvPr id="23" name="TextBox 22">
              <a:extLst>
                <a:ext uri="{FF2B5EF4-FFF2-40B4-BE49-F238E27FC236}">
                  <a16:creationId xmlns:a16="http://schemas.microsoft.com/office/drawing/2014/main" id="{89859914-CDDF-F1C7-AF1E-11A0C2CA6420}"/>
                </a:ext>
              </a:extLst>
            </p:cNvPr>
            <p:cNvSpPr txBox="1"/>
            <p:nvPr/>
          </p:nvSpPr>
          <p:spPr>
            <a:xfrm>
              <a:off x="6163615" y="3291892"/>
              <a:ext cx="1600155" cy="584775"/>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Honesty and Integrity</a:t>
              </a:r>
            </a:p>
          </p:txBody>
        </p:sp>
        <p:sp>
          <p:nvSpPr>
            <p:cNvPr id="24" name="TextBox 23">
              <a:extLst>
                <a:ext uri="{FF2B5EF4-FFF2-40B4-BE49-F238E27FC236}">
                  <a16:creationId xmlns:a16="http://schemas.microsoft.com/office/drawing/2014/main" id="{751E51E9-AB0A-ABE5-B97F-8D0850895A8E}"/>
                </a:ext>
              </a:extLst>
            </p:cNvPr>
            <p:cNvSpPr txBox="1"/>
            <p:nvPr/>
          </p:nvSpPr>
          <p:spPr>
            <a:xfrm>
              <a:off x="7907384" y="3318611"/>
              <a:ext cx="1600155" cy="584775"/>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Confidentiality and Ethics</a:t>
              </a:r>
            </a:p>
          </p:txBody>
        </p:sp>
        <p:sp>
          <p:nvSpPr>
            <p:cNvPr id="25" name="TextBox 24">
              <a:extLst>
                <a:ext uri="{FF2B5EF4-FFF2-40B4-BE49-F238E27FC236}">
                  <a16:creationId xmlns:a16="http://schemas.microsoft.com/office/drawing/2014/main" id="{AC1764FD-F080-5DCB-0DF7-240A8B865407}"/>
                </a:ext>
              </a:extLst>
            </p:cNvPr>
            <p:cNvSpPr txBox="1"/>
            <p:nvPr/>
          </p:nvSpPr>
          <p:spPr>
            <a:xfrm>
              <a:off x="5332078" y="1855252"/>
              <a:ext cx="1600155" cy="338554"/>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Transparency</a:t>
              </a:r>
            </a:p>
          </p:txBody>
        </p:sp>
        <p:sp>
          <p:nvSpPr>
            <p:cNvPr id="26" name="TextBox 25">
              <a:extLst>
                <a:ext uri="{FF2B5EF4-FFF2-40B4-BE49-F238E27FC236}">
                  <a16:creationId xmlns:a16="http://schemas.microsoft.com/office/drawing/2014/main" id="{B8F5EFCE-50BB-817D-C0E1-E8CFE9941D92}"/>
                </a:ext>
              </a:extLst>
            </p:cNvPr>
            <p:cNvSpPr txBox="1"/>
            <p:nvPr/>
          </p:nvSpPr>
          <p:spPr>
            <a:xfrm>
              <a:off x="7046610" y="1729425"/>
              <a:ext cx="1600155" cy="584775"/>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Audience Awareness</a:t>
              </a:r>
            </a:p>
          </p:txBody>
        </p:sp>
        <p:sp>
          <p:nvSpPr>
            <p:cNvPr id="27" name="TextBox 26">
              <a:extLst>
                <a:ext uri="{FF2B5EF4-FFF2-40B4-BE49-F238E27FC236}">
                  <a16:creationId xmlns:a16="http://schemas.microsoft.com/office/drawing/2014/main" id="{F1A35B81-03E3-CDB5-BE72-E82C4384DB6C}"/>
                </a:ext>
              </a:extLst>
            </p:cNvPr>
            <p:cNvSpPr txBox="1"/>
            <p:nvPr/>
          </p:nvSpPr>
          <p:spPr>
            <a:xfrm>
              <a:off x="8736698" y="1732141"/>
              <a:ext cx="1600155" cy="584775"/>
            </a:xfrm>
            <a:prstGeom prst="rect">
              <a:avLst/>
            </a:prstGeom>
            <a:noFill/>
          </p:spPr>
          <p:txBody>
            <a:bodyPr wrap="square" rtlCol="0">
              <a:spAutoFit/>
            </a:bodyPr>
            <a:lstStyle/>
            <a:p>
              <a:pPr algn="ctr"/>
              <a:r>
                <a:rPr lang="en-IN" sz="1600" dirty="0">
                  <a:solidFill>
                    <a:schemeClr val="bg1"/>
                  </a:solidFill>
                  <a:latin typeface="Trebuchet MS" panose="020B0603020202020204" pitchFamily="34" charset="0"/>
                </a:rPr>
                <a:t>Actionable Advice</a:t>
              </a:r>
            </a:p>
          </p:txBody>
        </p:sp>
      </p:grpSp>
    </p:spTree>
    <p:extLst>
      <p:ext uri="{BB962C8B-B14F-4D97-AF65-F5344CB8AC3E}">
        <p14:creationId xmlns:p14="http://schemas.microsoft.com/office/powerpoint/2010/main" val="838804613"/>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F36EB4-4892-94B6-ACF1-5D4E36A464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9" name="Footer Placeholder 4">
            <a:extLst>
              <a:ext uri="{FF2B5EF4-FFF2-40B4-BE49-F238E27FC236}">
                <a16:creationId xmlns:a16="http://schemas.microsoft.com/office/drawing/2014/main" id="{6ADA4C35-A1E7-4271-3CEF-C1E476CB9BA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10" name="Rectangle 2">
            <a:extLst>
              <a:ext uri="{FF2B5EF4-FFF2-40B4-BE49-F238E27FC236}">
                <a16:creationId xmlns:a16="http://schemas.microsoft.com/office/drawing/2014/main" id="{A6A24D01-9452-478E-FC11-3DB308EFA1A1}"/>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defRPr/>
            </a:pPr>
            <a:r>
              <a:rPr lang="en-US" altLang="en-US" sz="3200" kern="0" dirty="0">
                <a:solidFill>
                  <a:srgbClr val="000000"/>
                </a:solidFill>
                <a:latin typeface="Trebuchet MS" panose="020B0603020202020204" pitchFamily="34" charset="0"/>
              </a:rPr>
              <a:t>Communication &amp; Conclusion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grpSp>
        <p:nvGrpSpPr>
          <p:cNvPr id="11" name="Group 10">
            <a:extLst>
              <a:ext uri="{FF2B5EF4-FFF2-40B4-BE49-F238E27FC236}">
                <a16:creationId xmlns:a16="http://schemas.microsoft.com/office/drawing/2014/main" id="{9AFE38A1-85D3-7937-B970-A4447CA5780A}"/>
              </a:ext>
            </a:extLst>
          </p:cNvPr>
          <p:cNvGrpSpPr/>
          <p:nvPr/>
        </p:nvGrpSpPr>
        <p:grpSpPr>
          <a:xfrm>
            <a:off x="2198914" y="1332054"/>
            <a:ext cx="8773883" cy="2011472"/>
            <a:chOff x="2198914" y="1332054"/>
            <a:chExt cx="8773883" cy="2011472"/>
          </a:xfrm>
        </p:grpSpPr>
        <p:grpSp>
          <p:nvGrpSpPr>
            <p:cNvPr id="4" name="Group 3">
              <a:extLst>
                <a:ext uri="{FF2B5EF4-FFF2-40B4-BE49-F238E27FC236}">
                  <a16:creationId xmlns:a16="http://schemas.microsoft.com/office/drawing/2014/main" id="{8156961C-9C0C-4663-81C8-E8D7066A9F1A}"/>
                </a:ext>
              </a:extLst>
            </p:cNvPr>
            <p:cNvGrpSpPr/>
            <p:nvPr/>
          </p:nvGrpSpPr>
          <p:grpSpPr>
            <a:xfrm>
              <a:off x="2198914" y="1332054"/>
              <a:ext cx="8773883" cy="1977203"/>
              <a:chOff x="2667000" y="1981200"/>
              <a:chExt cx="3429000" cy="3415343"/>
            </a:xfrm>
          </p:grpSpPr>
          <p:sp>
            <p:nvSpPr>
              <p:cNvPr id="2" name="Rectangle 1">
                <a:extLst>
                  <a:ext uri="{FF2B5EF4-FFF2-40B4-BE49-F238E27FC236}">
                    <a16:creationId xmlns:a16="http://schemas.microsoft.com/office/drawing/2014/main" id="{C66BAAAF-1973-47F2-81A3-B5E291341EE4}"/>
                  </a:ext>
                </a:extLst>
              </p:cNvPr>
              <p:cNvSpPr/>
              <p:nvPr/>
            </p:nvSpPr>
            <p:spPr bwMode="auto">
              <a:xfrm>
                <a:off x="2667000" y="1981200"/>
                <a:ext cx="3429000" cy="582387"/>
              </a:xfrm>
              <a:prstGeom prst="rect">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GB" sz="2000" dirty="0">
                    <a:solidFill>
                      <a:schemeClr val="bg1"/>
                    </a:solidFill>
                    <a:latin typeface="Trebuchet MS" panose="020B0603020202020204" pitchFamily="34" charset="0"/>
                  </a:rPr>
                  <a:t>APS 34 3.1: General principles</a:t>
                </a:r>
                <a:endParaRPr lang="en-US" sz="2000" dirty="0">
                  <a:solidFill>
                    <a:schemeClr val="bg1"/>
                  </a:solidFill>
                  <a:latin typeface="Trebuchet MS" panose="020B0603020202020204" pitchFamily="34" charset="0"/>
                </a:endParaRPr>
              </a:p>
            </p:txBody>
          </p:sp>
          <p:sp>
            <p:nvSpPr>
              <p:cNvPr id="8" name="Rectangle 7">
                <a:extLst>
                  <a:ext uri="{FF2B5EF4-FFF2-40B4-BE49-F238E27FC236}">
                    <a16:creationId xmlns:a16="http://schemas.microsoft.com/office/drawing/2014/main" id="{5F6FC9AB-2AEB-4904-8F37-26D5C319733C}"/>
                  </a:ext>
                </a:extLst>
              </p:cNvPr>
              <p:cNvSpPr/>
              <p:nvPr/>
            </p:nvSpPr>
            <p:spPr bwMode="auto">
              <a:xfrm>
                <a:off x="3461800" y="2803742"/>
                <a:ext cx="2634199" cy="468084"/>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1600" dirty="0">
                    <a:latin typeface="Trebuchet MS" panose="020B0603020202020204" pitchFamily="34" charset="0"/>
                  </a:rPr>
                  <a:t>    Form and content</a:t>
                </a:r>
              </a:p>
            </p:txBody>
          </p:sp>
          <p:sp>
            <p:nvSpPr>
              <p:cNvPr id="3" name="Arrow: Chevron 2">
                <a:extLst>
                  <a:ext uri="{FF2B5EF4-FFF2-40B4-BE49-F238E27FC236}">
                    <a16:creationId xmlns:a16="http://schemas.microsoft.com/office/drawing/2014/main" id="{F353CEEF-6699-4172-8F35-2DCFC9236C55}"/>
                  </a:ext>
                </a:extLst>
              </p:cNvPr>
              <p:cNvSpPr/>
              <p:nvPr/>
            </p:nvSpPr>
            <p:spPr bwMode="auto">
              <a:xfrm>
                <a:off x="2819954" y="2763119"/>
                <a:ext cx="750561" cy="582383"/>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3.1.1</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sp>
            <p:nvSpPr>
              <p:cNvPr id="12" name="Rectangle 11">
                <a:extLst>
                  <a:ext uri="{FF2B5EF4-FFF2-40B4-BE49-F238E27FC236}">
                    <a16:creationId xmlns:a16="http://schemas.microsoft.com/office/drawing/2014/main" id="{B937C9DF-02E3-44D0-AD74-B13849B835D2}"/>
                  </a:ext>
                </a:extLst>
              </p:cNvPr>
              <p:cNvSpPr/>
              <p:nvPr/>
            </p:nvSpPr>
            <p:spPr bwMode="auto">
              <a:xfrm>
                <a:off x="3461800" y="4220217"/>
                <a:ext cx="2634200" cy="468085"/>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kumimoji="0" lang="en-GB" sz="1600" b="0" i="0" u="none" strike="noStrike" cap="none" normalizeH="0" baseline="0" dirty="0">
                    <a:ln>
                      <a:noFill/>
                    </a:ln>
                    <a:solidFill>
                      <a:schemeClr val="tx1"/>
                    </a:solidFill>
                    <a:effectLst/>
                    <a:latin typeface="Trebuchet MS" panose="020B0603020202020204" pitchFamily="34" charset="0"/>
                  </a:rPr>
                  <a:t>    </a:t>
                </a:r>
                <a:r>
                  <a:rPr lang="en-IN" sz="1600" dirty="0">
                    <a:latin typeface="Trebuchet MS" panose="020B0603020202020204" pitchFamily="34" charset="0"/>
                  </a:rPr>
                  <a:t>Timing of Communication</a:t>
                </a:r>
              </a:p>
            </p:txBody>
          </p:sp>
          <p:sp>
            <p:nvSpPr>
              <p:cNvPr id="15" name="Rectangle 14">
                <a:extLst>
                  <a:ext uri="{FF2B5EF4-FFF2-40B4-BE49-F238E27FC236}">
                    <a16:creationId xmlns:a16="http://schemas.microsoft.com/office/drawing/2014/main" id="{766C3B38-BE0C-46B9-A8B9-83E103BDDE5E}"/>
                  </a:ext>
                </a:extLst>
              </p:cNvPr>
              <p:cNvSpPr/>
              <p:nvPr/>
            </p:nvSpPr>
            <p:spPr bwMode="auto">
              <a:xfrm>
                <a:off x="3461800" y="3511979"/>
                <a:ext cx="2634200" cy="468085"/>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1600" dirty="0">
                    <a:latin typeface="Trebuchet MS" panose="020B0603020202020204" pitchFamily="34" charset="0"/>
                  </a:rPr>
                  <a:t>    Clarity</a:t>
                </a:r>
              </a:p>
            </p:txBody>
          </p:sp>
          <p:sp>
            <p:nvSpPr>
              <p:cNvPr id="19" name="Rectangle 18">
                <a:extLst>
                  <a:ext uri="{FF2B5EF4-FFF2-40B4-BE49-F238E27FC236}">
                    <a16:creationId xmlns:a16="http://schemas.microsoft.com/office/drawing/2014/main" id="{9AE2DDE4-F0D9-494D-BA48-3461989AC3A9}"/>
                  </a:ext>
                </a:extLst>
              </p:cNvPr>
              <p:cNvSpPr/>
              <p:nvPr/>
            </p:nvSpPr>
            <p:spPr bwMode="auto">
              <a:xfrm>
                <a:off x="3461800" y="4928458"/>
                <a:ext cx="2634200" cy="468085"/>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kumimoji="0" lang="en-GB" sz="1600" b="0" i="0" u="none" strike="noStrike" cap="none" normalizeH="0" baseline="0" dirty="0">
                    <a:ln>
                      <a:noFill/>
                    </a:ln>
                    <a:solidFill>
                      <a:schemeClr val="tx1"/>
                    </a:solidFill>
                    <a:effectLst/>
                    <a:latin typeface="Trebuchet MS" panose="020B0603020202020204" pitchFamily="34" charset="0"/>
                  </a:rPr>
                  <a:t>    </a:t>
                </a:r>
                <a:r>
                  <a:rPr lang="en-IN" sz="1600" dirty="0">
                    <a:latin typeface="Trebuchet MS" panose="020B0603020202020204" pitchFamily="34" charset="0"/>
                  </a:rPr>
                  <a:t>Identification of Actuary</a:t>
                </a:r>
              </a:p>
            </p:txBody>
          </p:sp>
        </p:grpSp>
        <p:sp>
          <p:nvSpPr>
            <p:cNvPr id="108" name="Arrow: Chevron 107">
              <a:extLst>
                <a:ext uri="{FF2B5EF4-FFF2-40B4-BE49-F238E27FC236}">
                  <a16:creationId xmlns:a16="http://schemas.microsoft.com/office/drawing/2014/main" id="{477FA565-4617-426F-B889-0D6447AD948A}"/>
                </a:ext>
              </a:extLst>
            </p:cNvPr>
            <p:cNvSpPr/>
            <p:nvPr/>
          </p:nvSpPr>
          <p:spPr bwMode="auto">
            <a:xfrm>
              <a:off x="2579397" y="2200879"/>
              <a:ext cx="1920481" cy="337153"/>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3.1.2</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sp>
          <p:nvSpPr>
            <p:cNvPr id="109" name="Arrow: Chevron 108">
              <a:extLst>
                <a:ext uri="{FF2B5EF4-FFF2-40B4-BE49-F238E27FC236}">
                  <a16:creationId xmlns:a16="http://schemas.microsoft.com/office/drawing/2014/main" id="{C316469B-EB62-462B-A947-EB8F079259EC}"/>
                </a:ext>
              </a:extLst>
            </p:cNvPr>
            <p:cNvSpPr/>
            <p:nvPr/>
          </p:nvSpPr>
          <p:spPr bwMode="auto">
            <a:xfrm>
              <a:off x="2579397" y="2603626"/>
              <a:ext cx="1920481" cy="337153"/>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3.1.3</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sp>
          <p:nvSpPr>
            <p:cNvPr id="110" name="Arrow: Chevron 109">
              <a:extLst>
                <a:ext uri="{FF2B5EF4-FFF2-40B4-BE49-F238E27FC236}">
                  <a16:creationId xmlns:a16="http://schemas.microsoft.com/office/drawing/2014/main" id="{279555B4-5FDC-4E52-8493-4D9D7DEF2C96}"/>
                </a:ext>
              </a:extLst>
            </p:cNvPr>
            <p:cNvSpPr/>
            <p:nvPr/>
          </p:nvSpPr>
          <p:spPr bwMode="auto">
            <a:xfrm>
              <a:off x="2590283" y="3006373"/>
              <a:ext cx="1920481" cy="337153"/>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3.1.4</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grpSp>
      <p:grpSp>
        <p:nvGrpSpPr>
          <p:cNvPr id="6" name="Group 5">
            <a:extLst>
              <a:ext uri="{FF2B5EF4-FFF2-40B4-BE49-F238E27FC236}">
                <a16:creationId xmlns:a16="http://schemas.microsoft.com/office/drawing/2014/main" id="{717A2FD2-7199-8E4F-8665-2FB55B4F533D}"/>
              </a:ext>
            </a:extLst>
          </p:cNvPr>
          <p:cNvGrpSpPr/>
          <p:nvPr/>
        </p:nvGrpSpPr>
        <p:grpSpPr>
          <a:xfrm>
            <a:off x="2198914" y="3568918"/>
            <a:ext cx="8773886" cy="2405441"/>
            <a:chOff x="2198914" y="3568918"/>
            <a:chExt cx="8773886" cy="2405441"/>
          </a:xfrm>
        </p:grpSpPr>
        <p:grpSp>
          <p:nvGrpSpPr>
            <p:cNvPr id="5" name="Group 4">
              <a:extLst>
                <a:ext uri="{FF2B5EF4-FFF2-40B4-BE49-F238E27FC236}">
                  <a16:creationId xmlns:a16="http://schemas.microsoft.com/office/drawing/2014/main" id="{A2FFACC5-6A05-E2A6-644B-E0CE86CD3F89}"/>
                </a:ext>
              </a:extLst>
            </p:cNvPr>
            <p:cNvGrpSpPr/>
            <p:nvPr/>
          </p:nvGrpSpPr>
          <p:grpSpPr>
            <a:xfrm>
              <a:off x="2198914" y="3568918"/>
              <a:ext cx="8773886" cy="2405441"/>
              <a:chOff x="2198914" y="3568918"/>
              <a:chExt cx="8773886" cy="2405441"/>
            </a:xfrm>
          </p:grpSpPr>
          <p:grpSp>
            <p:nvGrpSpPr>
              <p:cNvPr id="121" name="Group 120">
                <a:extLst>
                  <a:ext uri="{FF2B5EF4-FFF2-40B4-BE49-F238E27FC236}">
                    <a16:creationId xmlns:a16="http://schemas.microsoft.com/office/drawing/2014/main" id="{8B6CAEDE-D4FD-413C-AC22-86186D67B427}"/>
                  </a:ext>
                </a:extLst>
              </p:cNvPr>
              <p:cNvGrpSpPr/>
              <p:nvPr/>
            </p:nvGrpSpPr>
            <p:grpSpPr>
              <a:xfrm>
                <a:off x="2198914" y="3568918"/>
                <a:ext cx="8773886" cy="1977203"/>
                <a:chOff x="2667000" y="1981200"/>
                <a:chExt cx="3429000" cy="3415343"/>
              </a:xfrm>
            </p:grpSpPr>
            <p:sp>
              <p:nvSpPr>
                <p:cNvPr id="125" name="Rectangle 124">
                  <a:extLst>
                    <a:ext uri="{FF2B5EF4-FFF2-40B4-BE49-F238E27FC236}">
                      <a16:creationId xmlns:a16="http://schemas.microsoft.com/office/drawing/2014/main" id="{EEBAE767-4B05-42AF-B135-6BC4A13E151A}"/>
                    </a:ext>
                  </a:extLst>
                </p:cNvPr>
                <p:cNvSpPr/>
                <p:nvPr/>
              </p:nvSpPr>
              <p:spPr bwMode="auto">
                <a:xfrm>
                  <a:off x="3461800" y="4220217"/>
                  <a:ext cx="2634200" cy="468085"/>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kumimoji="0" lang="en-GB" sz="1600" b="0" i="0" u="none" strike="noStrike" cap="none" normalizeH="0" baseline="0" dirty="0">
                      <a:ln>
                        <a:noFill/>
                      </a:ln>
                      <a:solidFill>
                        <a:schemeClr val="tx1"/>
                      </a:solidFill>
                      <a:effectLst/>
                      <a:latin typeface="Trebuchet MS" panose="020B0603020202020204" pitchFamily="34" charset="0"/>
                    </a:rPr>
                    <a:t>    </a:t>
                  </a:r>
                  <a:r>
                    <a:rPr lang="en-IN" sz="1600" dirty="0">
                      <a:latin typeface="Trebuchet MS" panose="020B0603020202020204" pitchFamily="34" charset="0"/>
                    </a:rPr>
                    <a:t>Authorship</a:t>
                  </a:r>
                </a:p>
              </p:txBody>
            </p:sp>
            <p:sp>
              <p:nvSpPr>
                <p:cNvPr id="126" name="Rectangle 125">
                  <a:extLst>
                    <a:ext uri="{FF2B5EF4-FFF2-40B4-BE49-F238E27FC236}">
                      <a16:creationId xmlns:a16="http://schemas.microsoft.com/office/drawing/2014/main" id="{1AB0C96A-EF9E-451F-99FE-1119AFB0462C}"/>
                    </a:ext>
                  </a:extLst>
                </p:cNvPr>
                <p:cNvSpPr/>
                <p:nvPr/>
              </p:nvSpPr>
              <p:spPr bwMode="auto">
                <a:xfrm>
                  <a:off x="3461800" y="3511979"/>
                  <a:ext cx="2634200" cy="468085"/>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1600" dirty="0">
                      <a:latin typeface="Trebuchet MS" panose="020B0603020202020204" pitchFamily="34" charset="0"/>
                    </a:rPr>
                    <a:t>    Disclosures</a:t>
                  </a:r>
                </a:p>
              </p:txBody>
            </p:sp>
            <p:sp>
              <p:nvSpPr>
                <p:cNvPr id="127" name="Rectangle 126">
                  <a:extLst>
                    <a:ext uri="{FF2B5EF4-FFF2-40B4-BE49-F238E27FC236}">
                      <a16:creationId xmlns:a16="http://schemas.microsoft.com/office/drawing/2014/main" id="{4491D832-4123-4196-9666-227B1D595E23}"/>
                    </a:ext>
                  </a:extLst>
                </p:cNvPr>
                <p:cNvSpPr/>
                <p:nvPr/>
              </p:nvSpPr>
              <p:spPr bwMode="auto">
                <a:xfrm>
                  <a:off x="3461800" y="4928458"/>
                  <a:ext cx="2634200" cy="468085"/>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kumimoji="0" lang="en-GB" sz="1600" b="0" i="0" u="none" strike="noStrike" cap="none" normalizeH="0" baseline="0" dirty="0">
                      <a:ln>
                        <a:noFill/>
                      </a:ln>
                      <a:solidFill>
                        <a:schemeClr val="tx1"/>
                      </a:solidFill>
                      <a:effectLst/>
                      <a:latin typeface="Trebuchet MS" panose="020B0603020202020204" pitchFamily="34" charset="0"/>
                    </a:rPr>
                    <a:t>    </a:t>
                  </a:r>
                  <a:r>
                    <a:rPr lang="en-IN" sz="1600" dirty="0">
                      <a:latin typeface="Trebuchet MS" panose="020B0603020202020204" pitchFamily="34" charset="0"/>
                    </a:rPr>
                    <a:t>Form</a:t>
                  </a:r>
                </a:p>
              </p:txBody>
            </p:sp>
            <p:sp>
              <p:nvSpPr>
                <p:cNvPr id="122" name="Rectangle 121">
                  <a:extLst>
                    <a:ext uri="{FF2B5EF4-FFF2-40B4-BE49-F238E27FC236}">
                      <a16:creationId xmlns:a16="http://schemas.microsoft.com/office/drawing/2014/main" id="{19C7B2A4-59A6-4D64-853C-4AAD0A8AED19}"/>
                    </a:ext>
                  </a:extLst>
                </p:cNvPr>
                <p:cNvSpPr/>
                <p:nvPr/>
              </p:nvSpPr>
              <p:spPr bwMode="auto">
                <a:xfrm>
                  <a:off x="2667000" y="1981200"/>
                  <a:ext cx="3429000" cy="582387"/>
                </a:xfrm>
                <a:prstGeom prst="rect">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GB" sz="2000" dirty="0">
                      <a:solidFill>
                        <a:schemeClr val="bg1"/>
                      </a:solidFill>
                      <a:latin typeface="Trebuchet MS" panose="020B0603020202020204" pitchFamily="34" charset="0"/>
                    </a:rPr>
                    <a:t>APS 34 3.2: Report including relevant disclosures</a:t>
                  </a:r>
                  <a:endParaRPr lang="en-US" sz="2000" dirty="0">
                    <a:solidFill>
                      <a:schemeClr val="bg1"/>
                    </a:solidFill>
                    <a:latin typeface="Trebuchet MS" panose="020B0603020202020204" pitchFamily="34" charset="0"/>
                  </a:endParaRPr>
                </a:p>
              </p:txBody>
            </p:sp>
            <p:sp>
              <p:nvSpPr>
                <p:cNvPr id="123" name="Rectangle 122">
                  <a:extLst>
                    <a:ext uri="{FF2B5EF4-FFF2-40B4-BE49-F238E27FC236}">
                      <a16:creationId xmlns:a16="http://schemas.microsoft.com/office/drawing/2014/main" id="{027F15CF-8511-4D16-8494-8A71C3D13126}"/>
                    </a:ext>
                  </a:extLst>
                </p:cNvPr>
                <p:cNvSpPr/>
                <p:nvPr/>
              </p:nvSpPr>
              <p:spPr bwMode="auto">
                <a:xfrm>
                  <a:off x="3461800" y="2803742"/>
                  <a:ext cx="2634199" cy="468084"/>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1600" dirty="0">
                      <a:latin typeface="Trebuchet MS" panose="020B0603020202020204" pitchFamily="34" charset="0"/>
                    </a:rPr>
                    <a:t>    Content</a:t>
                  </a:r>
                </a:p>
              </p:txBody>
            </p:sp>
            <p:sp>
              <p:nvSpPr>
                <p:cNvPr id="124" name="Arrow: Chevron 123">
                  <a:extLst>
                    <a:ext uri="{FF2B5EF4-FFF2-40B4-BE49-F238E27FC236}">
                      <a16:creationId xmlns:a16="http://schemas.microsoft.com/office/drawing/2014/main" id="{380F9160-D6D0-4059-892D-026268D74635}"/>
                    </a:ext>
                  </a:extLst>
                </p:cNvPr>
                <p:cNvSpPr/>
                <p:nvPr/>
              </p:nvSpPr>
              <p:spPr bwMode="auto">
                <a:xfrm>
                  <a:off x="2828462" y="2725829"/>
                  <a:ext cx="746307" cy="586617"/>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3.2.1</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grpSp>
          <p:sp>
            <p:nvSpPr>
              <p:cNvPr id="139" name="Rectangle 138">
                <a:extLst>
                  <a:ext uri="{FF2B5EF4-FFF2-40B4-BE49-F238E27FC236}">
                    <a16:creationId xmlns:a16="http://schemas.microsoft.com/office/drawing/2014/main" id="{C8086AF3-0FC6-4083-A6F5-90A8E68ADAD7}"/>
                  </a:ext>
                </a:extLst>
              </p:cNvPr>
              <p:cNvSpPr/>
              <p:nvPr/>
            </p:nvSpPr>
            <p:spPr bwMode="auto">
              <a:xfrm>
                <a:off x="4232592" y="5680336"/>
                <a:ext cx="6740207" cy="270983"/>
              </a:xfrm>
              <a:prstGeom prst="rect">
                <a:avLst/>
              </a:prstGeom>
              <a:solidFill>
                <a:srgbClr val="D8E3FA"/>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kumimoji="0" lang="en-GB" sz="1600" b="0" i="0" u="none" strike="noStrike" cap="none" normalizeH="0" baseline="0" dirty="0">
                    <a:ln>
                      <a:noFill/>
                    </a:ln>
                    <a:solidFill>
                      <a:schemeClr val="tx1"/>
                    </a:solidFill>
                    <a:effectLst/>
                    <a:latin typeface="Trebuchet MS" panose="020B0603020202020204" pitchFamily="34" charset="0"/>
                  </a:rPr>
                  <a:t>    </a:t>
                </a:r>
                <a:r>
                  <a:rPr lang="en-IN" sz="1600" dirty="0">
                    <a:latin typeface="Trebuchet MS" panose="020B0603020202020204" pitchFamily="34" charset="0"/>
                  </a:rPr>
                  <a:t>Constraints</a:t>
                </a:r>
              </a:p>
            </p:txBody>
          </p:sp>
          <p:sp>
            <p:nvSpPr>
              <p:cNvPr id="140" name="Arrow: Chevron 139">
                <a:extLst>
                  <a:ext uri="{FF2B5EF4-FFF2-40B4-BE49-F238E27FC236}">
                    <a16:creationId xmlns:a16="http://schemas.microsoft.com/office/drawing/2014/main" id="{632F9904-C698-484B-BC92-9F2C00EAA893}"/>
                  </a:ext>
                </a:extLst>
              </p:cNvPr>
              <p:cNvSpPr/>
              <p:nvPr/>
            </p:nvSpPr>
            <p:spPr bwMode="auto">
              <a:xfrm>
                <a:off x="2601168" y="5637205"/>
                <a:ext cx="1920482" cy="337154"/>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3.2.5</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grpSp>
        <p:sp>
          <p:nvSpPr>
            <p:cNvPr id="128" name="Arrow: Chevron 127">
              <a:extLst>
                <a:ext uri="{FF2B5EF4-FFF2-40B4-BE49-F238E27FC236}">
                  <a16:creationId xmlns:a16="http://schemas.microsoft.com/office/drawing/2014/main" id="{B5FC2A35-D521-4AE4-BC9E-D6EF99B5EEC7}"/>
                </a:ext>
              </a:extLst>
            </p:cNvPr>
            <p:cNvSpPr/>
            <p:nvPr/>
          </p:nvSpPr>
          <p:spPr bwMode="auto">
            <a:xfrm>
              <a:off x="2590282" y="4428964"/>
              <a:ext cx="1920482" cy="337154"/>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3.2.2</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sp>
          <p:nvSpPr>
            <p:cNvPr id="129" name="Arrow: Chevron 128">
              <a:extLst>
                <a:ext uri="{FF2B5EF4-FFF2-40B4-BE49-F238E27FC236}">
                  <a16:creationId xmlns:a16="http://schemas.microsoft.com/office/drawing/2014/main" id="{15E6929E-CA81-4E29-AD4B-0057C96510C1}"/>
                </a:ext>
              </a:extLst>
            </p:cNvPr>
            <p:cNvSpPr/>
            <p:nvPr/>
          </p:nvSpPr>
          <p:spPr bwMode="auto">
            <a:xfrm>
              <a:off x="2590282" y="4831711"/>
              <a:ext cx="1920482" cy="337154"/>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3.2.3</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sp>
          <p:nvSpPr>
            <p:cNvPr id="130" name="Arrow: Chevron 129">
              <a:extLst>
                <a:ext uri="{FF2B5EF4-FFF2-40B4-BE49-F238E27FC236}">
                  <a16:creationId xmlns:a16="http://schemas.microsoft.com/office/drawing/2014/main" id="{71802C78-F38F-4F5B-88C3-E513299CD217}"/>
                </a:ext>
              </a:extLst>
            </p:cNvPr>
            <p:cNvSpPr/>
            <p:nvPr/>
          </p:nvSpPr>
          <p:spPr bwMode="auto">
            <a:xfrm>
              <a:off x="2601168" y="5239273"/>
              <a:ext cx="1920482" cy="337154"/>
            </a:xfrm>
            <a:prstGeom prst="chevron">
              <a:avLst/>
            </a:prstGeom>
            <a:solidFill>
              <a:srgbClr val="0F5E9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solidFill>
                    <a:schemeClr val="bg1"/>
                  </a:solidFill>
                  <a:effectLst/>
                  <a:latin typeface="Trebuchet MS" panose="020B0603020202020204" pitchFamily="34" charset="0"/>
                </a:rPr>
                <a:t>3.2.4</a:t>
              </a:r>
              <a:endParaRPr kumimoji="0" lang="en-IN" sz="1600" b="0" i="0" u="none" strike="noStrike" cap="none" normalizeH="0" baseline="0" dirty="0">
                <a:ln>
                  <a:noFill/>
                </a:ln>
                <a:solidFill>
                  <a:schemeClr val="bg1"/>
                </a:solidFill>
                <a:effectLst/>
                <a:latin typeface="Trebuchet MS" panose="020B0603020202020204" pitchFamily="34" charset="0"/>
              </a:endParaRPr>
            </a:p>
          </p:txBody>
        </p:sp>
      </p:grpSp>
      <p:sp>
        <p:nvSpPr>
          <p:cNvPr id="14" name="TextBox 13">
            <a:extLst>
              <a:ext uri="{FF2B5EF4-FFF2-40B4-BE49-F238E27FC236}">
                <a16:creationId xmlns:a16="http://schemas.microsoft.com/office/drawing/2014/main" id="{DC388C4D-A326-F740-E036-355D96307E98}"/>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21</a:t>
            </a:r>
          </a:p>
        </p:txBody>
      </p:sp>
    </p:spTree>
    <p:extLst>
      <p:ext uri="{BB962C8B-B14F-4D97-AF65-F5344CB8AC3E}">
        <p14:creationId xmlns:p14="http://schemas.microsoft.com/office/powerpoint/2010/main" val="16260119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F36EB4-4892-94B6-ACF1-5D4E36A464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9" name="Footer Placeholder 4">
            <a:extLst>
              <a:ext uri="{FF2B5EF4-FFF2-40B4-BE49-F238E27FC236}">
                <a16:creationId xmlns:a16="http://schemas.microsoft.com/office/drawing/2014/main" id="{6ADA4C35-A1E7-4271-3CEF-C1E476CB9BA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10" name="Rectangle 2">
            <a:extLst>
              <a:ext uri="{FF2B5EF4-FFF2-40B4-BE49-F238E27FC236}">
                <a16:creationId xmlns:a16="http://schemas.microsoft.com/office/drawing/2014/main" id="{A6A24D01-9452-478E-FC11-3DB308EFA1A1}"/>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defRPr/>
            </a:pPr>
            <a:r>
              <a:rPr lang="en-US" altLang="en-US" sz="3200" kern="0" dirty="0">
                <a:solidFill>
                  <a:srgbClr val="000000"/>
                </a:solidFill>
                <a:latin typeface="Trebuchet MS" panose="020B0603020202020204" pitchFamily="34" charset="0"/>
              </a:rPr>
              <a:t>Communication &amp; Conclusion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graphicFrame>
        <p:nvGraphicFramePr>
          <p:cNvPr id="16" name="Diagram 15">
            <a:extLst>
              <a:ext uri="{FF2B5EF4-FFF2-40B4-BE49-F238E27FC236}">
                <a16:creationId xmlns:a16="http://schemas.microsoft.com/office/drawing/2014/main" id="{35295D9C-9722-4862-B978-B3673991BCAD}"/>
              </a:ext>
            </a:extLst>
          </p:cNvPr>
          <p:cNvGraphicFramePr/>
          <p:nvPr>
            <p:extLst>
              <p:ext uri="{D42A27DB-BD31-4B8C-83A1-F6EECF244321}">
                <p14:modId xmlns:p14="http://schemas.microsoft.com/office/powerpoint/2010/main" val="2282383915"/>
              </p:ext>
            </p:extLst>
          </p:nvPr>
        </p:nvGraphicFramePr>
        <p:xfrm>
          <a:off x="2473778" y="1335740"/>
          <a:ext cx="8597634" cy="438374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TextBox 2">
            <a:extLst>
              <a:ext uri="{FF2B5EF4-FFF2-40B4-BE49-F238E27FC236}">
                <a16:creationId xmlns:a16="http://schemas.microsoft.com/office/drawing/2014/main" id="{DCD0CAFE-275D-2F92-9FEE-462F5E3D9E49}"/>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22</a:t>
            </a:r>
          </a:p>
        </p:txBody>
      </p:sp>
    </p:spTree>
    <p:extLst>
      <p:ext uri="{BB962C8B-B14F-4D97-AF65-F5344CB8AC3E}">
        <p14:creationId xmlns:p14="http://schemas.microsoft.com/office/powerpoint/2010/main" val="1996517397"/>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F36EB4-4892-94B6-ACF1-5D4E36A464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9" name="Footer Placeholder 4">
            <a:extLst>
              <a:ext uri="{FF2B5EF4-FFF2-40B4-BE49-F238E27FC236}">
                <a16:creationId xmlns:a16="http://schemas.microsoft.com/office/drawing/2014/main" id="{6ADA4C35-A1E7-4271-3CEF-C1E476CB9BA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10" name="Rectangle 2">
            <a:extLst>
              <a:ext uri="{FF2B5EF4-FFF2-40B4-BE49-F238E27FC236}">
                <a16:creationId xmlns:a16="http://schemas.microsoft.com/office/drawing/2014/main" id="{A6A24D01-9452-478E-FC11-3DB308EFA1A1}"/>
              </a:ext>
            </a:extLst>
          </p:cNvPr>
          <p:cNvSpPr txBox="1">
            <a:spLocks noChangeArrowheads="1"/>
          </p:cNvSpPr>
          <p:nvPr/>
        </p:nvSpPr>
        <p:spPr>
          <a:xfrm>
            <a:off x="1752600" y="463109"/>
            <a:ext cx="92202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lvl="0" algn="l">
              <a:defRPr/>
            </a:pPr>
            <a:r>
              <a:rPr lang="en-US" altLang="en-US" sz="3200" kern="0" dirty="0">
                <a:solidFill>
                  <a:srgbClr val="000000"/>
                </a:solidFill>
                <a:latin typeface="Trebuchet MS" panose="020B0603020202020204" pitchFamily="34" charset="0"/>
              </a:rPr>
              <a:t>Communication &amp; Conclusion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200" b="0" i="1" u="none" strike="noStrike" kern="0" cap="none" spc="0" normalizeH="0" baseline="0" noProof="0" dirty="0">
              <a:ln>
                <a:noFill/>
              </a:ln>
              <a:solidFill>
                <a:srgbClr val="000000"/>
              </a:solidFill>
              <a:effectLst/>
              <a:uLnTx/>
              <a:uFillTx/>
              <a:latin typeface="Trebuchet MS" panose="020B0603020202020204" pitchFamily="34" charset="0"/>
              <a:ea typeface="+mj-ea"/>
              <a:cs typeface="+mj-cs"/>
            </a:endParaRPr>
          </a:p>
        </p:txBody>
      </p:sp>
      <p:grpSp>
        <p:nvGrpSpPr>
          <p:cNvPr id="23" name="Group 22">
            <a:extLst>
              <a:ext uri="{FF2B5EF4-FFF2-40B4-BE49-F238E27FC236}">
                <a16:creationId xmlns:a16="http://schemas.microsoft.com/office/drawing/2014/main" id="{F89C7B98-BABC-65B2-2392-D578E5756673}"/>
              </a:ext>
            </a:extLst>
          </p:cNvPr>
          <p:cNvGrpSpPr/>
          <p:nvPr/>
        </p:nvGrpSpPr>
        <p:grpSpPr>
          <a:xfrm>
            <a:off x="1818039" y="4281854"/>
            <a:ext cx="10198201" cy="2168249"/>
            <a:chOff x="1818039" y="4207242"/>
            <a:chExt cx="10198201" cy="2168249"/>
          </a:xfrm>
        </p:grpSpPr>
        <p:graphicFrame>
          <p:nvGraphicFramePr>
            <p:cNvPr id="11" name="Diagram 10">
              <a:extLst>
                <a:ext uri="{FF2B5EF4-FFF2-40B4-BE49-F238E27FC236}">
                  <a16:creationId xmlns:a16="http://schemas.microsoft.com/office/drawing/2014/main" id="{864718FF-B349-4FCF-8636-15A2360F13F6}"/>
                </a:ext>
              </a:extLst>
            </p:cNvPr>
            <p:cNvGraphicFramePr/>
            <p:nvPr>
              <p:extLst>
                <p:ext uri="{D42A27DB-BD31-4B8C-83A1-F6EECF244321}">
                  <p14:modId xmlns:p14="http://schemas.microsoft.com/office/powerpoint/2010/main" val="3893371712"/>
                </p:ext>
              </p:extLst>
            </p:nvPr>
          </p:nvGraphicFramePr>
          <p:xfrm>
            <a:off x="1818039" y="4427048"/>
            <a:ext cx="9499499" cy="194844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6" name="Arrow: Curved Left 15">
              <a:extLst>
                <a:ext uri="{FF2B5EF4-FFF2-40B4-BE49-F238E27FC236}">
                  <a16:creationId xmlns:a16="http://schemas.microsoft.com/office/drawing/2014/main" id="{D35181AF-5A25-4D24-BFC2-AA41BD267764}"/>
                </a:ext>
              </a:extLst>
            </p:cNvPr>
            <p:cNvSpPr/>
            <p:nvPr/>
          </p:nvSpPr>
          <p:spPr bwMode="auto">
            <a:xfrm>
              <a:off x="11317538" y="4207242"/>
              <a:ext cx="698702" cy="1375874"/>
            </a:xfrm>
            <a:prstGeom prst="curvedLeftArrow">
              <a:avLst/>
            </a:prstGeom>
            <a:solidFill>
              <a:srgbClr val="14649F"/>
            </a:solidFill>
            <a:ln w="9525" cap="flat" cmpd="sng" algn="ctr">
              <a:solidFill>
                <a:srgbClr val="14649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N" sz="2400" b="0" i="0" u="none" strike="noStrike" cap="none" normalizeH="0" baseline="0" dirty="0">
                <a:ln>
                  <a:noFill/>
                </a:ln>
                <a:solidFill>
                  <a:schemeClr val="tx1"/>
                </a:solidFill>
                <a:effectLst/>
                <a:latin typeface="Trebuchet MS" panose="020B0603020202020204" pitchFamily="34" charset="0"/>
              </a:endParaRPr>
            </a:p>
          </p:txBody>
        </p:sp>
      </p:grpSp>
      <p:grpSp>
        <p:nvGrpSpPr>
          <p:cNvPr id="22" name="Group 21">
            <a:extLst>
              <a:ext uri="{FF2B5EF4-FFF2-40B4-BE49-F238E27FC236}">
                <a16:creationId xmlns:a16="http://schemas.microsoft.com/office/drawing/2014/main" id="{04BCAFA8-FA61-E762-B3CD-AA5FFBD19453}"/>
              </a:ext>
            </a:extLst>
          </p:cNvPr>
          <p:cNvGrpSpPr/>
          <p:nvPr/>
        </p:nvGrpSpPr>
        <p:grpSpPr>
          <a:xfrm>
            <a:off x="1818039" y="1171092"/>
            <a:ext cx="9473338" cy="3462454"/>
            <a:chOff x="1818039" y="1171092"/>
            <a:chExt cx="9473338" cy="3353129"/>
          </a:xfrm>
        </p:grpSpPr>
        <p:grpSp>
          <p:nvGrpSpPr>
            <p:cNvPr id="21" name="Group 20">
              <a:extLst>
                <a:ext uri="{FF2B5EF4-FFF2-40B4-BE49-F238E27FC236}">
                  <a16:creationId xmlns:a16="http://schemas.microsoft.com/office/drawing/2014/main" id="{57036942-419E-A5F8-374F-E3227CC3C825}"/>
                </a:ext>
              </a:extLst>
            </p:cNvPr>
            <p:cNvGrpSpPr/>
            <p:nvPr/>
          </p:nvGrpSpPr>
          <p:grpSpPr>
            <a:xfrm>
              <a:off x="1818039" y="1171092"/>
              <a:ext cx="9473338" cy="3353129"/>
              <a:chOff x="1818039" y="1556457"/>
              <a:chExt cx="9473338" cy="3353129"/>
            </a:xfrm>
          </p:grpSpPr>
          <p:grpSp>
            <p:nvGrpSpPr>
              <p:cNvPr id="2" name="Group 1">
                <a:extLst>
                  <a:ext uri="{FF2B5EF4-FFF2-40B4-BE49-F238E27FC236}">
                    <a16:creationId xmlns:a16="http://schemas.microsoft.com/office/drawing/2014/main" id="{ADEF2775-F2F9-258C-D94B-E635D3DC6542}"/>
                  </a:ext>
                </a:extLst>
              </p:cNvPr>
              <p:cNvGrpSpPr/>
              <p:nvPr/>
            </p:nvGrpSpPr>
            <p:grpSpPr>
              <a:xfrm>
                <a:off x="1818039" y="1556457"/>
                <a:ext cx="8943745" cy="2786943"/>
                <a:chOff x="1818039" y="1556457"/>
                <a:chExt cx="8943745" cy="2786943"/>
              </a:xfrm>
            </p:grpSpPr>
            <p:sp>
              <p:nvSpPr>
                <p:cNvPr id="4" name="Freeform: Shape 3">
                  <a:extLst>
                    <a:ext uri="{FF2B5EF4-FFF2-40B4-BE49-F238E27FC236}">
                      <a16:creationId xmlns:a16="http://schemas.microsoft.com/office/drawing/2014/main" id="{AC99E4F0-F4AE-1D75-C462-FC6A03E18B33}"/>
                    </a:ext>
                  </a:extLst>
                </p:cNvPr>
                <p:cNvSpPr/>
                <p:nvPr/>
              </p:nvSpPr>
              <p:spPr>
                <a:xfrm>
                  <a:off x="1818039" y="1556457"/>
                  <a:ext cx="6886684" cy="501649"/>
                </a:xfrm>
                <a:custGeom>
                  <a:avLst/>
                  <a:gdLst>
                    <a:gd name="connsiteX0" fmla="*/ 0 w 6886684"/>
                    <a:gd name="connsiteY0" fmla="*/ 50165 h 501649"/>
                    <a:gd name="connsiteX1" fmla="*/ 50165 w 6886684"/>
                    <a:gd name="connsiteY1" fmla="*/ 0 h 501649"/>
                    <a:gd name="connsiteX2" fmla="*/ 6836519 w 6886684"/>
                    <a:gd name="connsiteY2" fmla="*/ 0 h 501649"/>
                    <a:gd name="connsiteX3" fmla="*/ 6886684 w 6886684"/>
                    <a:gd name="connsiteY3" fmla="*/ 50165 h 501649"/>
                    <a:gd name="connsiteX4" fmla="*/ 6886684 w 6886684"/>
                    <a:gd name="connsiteY4" fmla="*/ 451484 h 501649"/>
                    <a:gd name="connsiteX5" fmla="*/ 6836519 w 6886684"/>
                    <a:gd name="connsiteY5" fmla="*/ 501649 h 501649"/>
                    <a:gd name="connsiteX6" fmla="*/ 50165 w 6886684"/>
                    <a:gd name="connsiteY6" fmla="*/ 501649 h 501649"/>
                    <a:gd name="connsiteX7" fmla="*/ 0 w 6886684"/>
                    <a:gd name="connsiteY7" fmla="*/ 451484 h 501649"/>
                    <a:gd name="connsiteX8" fmla="*/ 0 w 6886684"/>
                    <a:gd name="connsiteY8" fmla="*/ 50165 h 50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6684" h="501649">
                      <a:moveTo>
                        <a:pt x="0" y="50165"/>
                      </a:moveTo>
                      <a:cubicBezTo>
                        <a:pt x="0" y="22460"/>
                        <a:pt x="22460" y="0"/>
                        <a:pt x="50165" y="0"/>
                      </a:cubicBezTo>
                      <a:lnTo>
                        <a:pt x="6836519" y="0"/>
                      </a:lnTo>
                      <a:cubicBezTo>
                        <a:pt x="6864224" y="0"/>
                        <a:pt x="6886684" y="22460"/>
                        <a:pt x="6886684" y="50165"/>
                      </a:cubicBezTo>
                      <a:lnTo>
                        <a:pt x="6886684" y="451484"/>
                      </a:lnTo>
                      <a:cubicBezTo>
                        <a:pt x="6886684" y="479189"/>
                        <a:pt x="6864224" y="501649"/>
                        <a:pt x="6836519" y="501649"/>
                      </a:cubicBezTo>
                      <a:lnTo>
                        <a:pt x="50165" y="501649"/>
                      </a:lnTo>
                      <a:cubicBezTo>
                        <a:pt x="22460" y="501649"/>
                        <a:pt x="0" y="479189"/>
                        <a:pt x="0" y="451484"/>
                      </a:cubicBezTo>
                      <a:lnTo>
                        <a:pt x="0" y="50165"/>
                      </a:lnTo>
                      <a:close/>
                    </a:path>
                  </a:pathLst>
                </a:custGeom>
                <a:solidFill>
                  <a:srgbClr val="0F5E99"/>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75653" tIns="75653" rIns="646280" bIns="75653" numCol="1" spcCol="1270" anchor="ctr" anchorCtr="0">
                  <a:noAutofit/>
                </a:bodyPr>
                <a:lstStyle/>
                <a:p>
                  <a:pPr marL="0" lvl="0" indent="0" algn="l" defTabSz="711200">
                    <a:lnSpc>
                      <a:spcPct val="90000"/>
                    </a:lnSpc>
                    <a:spcBef>
                      <a:spcPct val="0"/>
                    </a:spcBef>
                    <a:spcAft>
                      <a:spcPct val="35000"/>
                    </a:spcAft>
                    <a:buNone/>
                  </a:pPr>
                  <a:r>
                    <a:rPr lang="en-GB" sz="1600" kern="1200" dirty="0">
                      <a:latin typeface="Trebuchet MS" panose="020B0603020202020204" pitchFamily="34" charset="0"/>
                    </a:rPr>
                    <a:t>Senior actuary to stand by his/her findings unless evidences suggest otherwise.</a:t>
                  </a:r>
                  <a:endParaRPr lang="en-IN" sz="1600" kern="1200" dirty="0">
                    <a:latin typeface="Trebuchet MS" panose="020B0603020202020204" pitchFamily="34" charset="0"/>
                  </a:endParaRPr>
                </a:p>
              </p:txBody>
            </p:sp>
            <p:sp>
              <p:nvSpPr>
                <p:cNvPr id="5" name="Freeform: Shape 4">
                  <a:extLst>
                    <a:ext uri="{FF2B5EF4-FFF2-40B4-BE49-F238E27FC236}">
                      <a16:creationId xmlns:a16="http://schemas.microsoft.com/office/drawing/2014/main" id="{E6209847-C0CE-B928-95DF-3279ECD9129A}"/>
                    </a:ext>
                  </a:extLst>
                </p:cNvPr>
                <p:cNvSpPr/>
                <p:nvPr/>
              </p:nvSpPr>
              <p:spPr>
                <a:xfrm>
                  <a:off x="2332304" y="2127780"/>
                  <a:ext cx="6886684" cy="501649"/>
                </a:xfrm>
                <a:custGeom>
                  <a:avLst/>
                  <a:gdLst>
                    <a:gd name="connsiteX0" fmla="*/ 0 w 6886684"/>
                    <a:gd name="connsiteY0" fmla="*/ 50165 h 501649"/>
                    <a:gd name="connsiteX1" fmla="*/ 50165 w 6886684"/>
                    <a:gd name="connsiteY1" fmla="*/ 0 h 501649"/>
                    <a:gd name="connsiteX2" fmla="*/ 6836519 w 6886684"/>
                    <a:gd name="connsiteY2" fmla="*/ 0 h 501649"/>
                    <a:gd name="connsiteX3" fmla="*/ 6886684 w 6886684"/>
                    <a:gd name="connsiteY3" fmla="*/ 50165 h 501649"/>
                    <a:gd name="connsiteX4" fmla="*/ 6886684 w 6886684"/>
                    <a:gd name="connsiteY4" fmla="*/ 451484 h 501649"/>
                    <a:gd name="connsiteX5" fmla="*/ 6836519 w 6886684"/>
                    <a:gd name="connsiteY5" fmla="*/ 501649 h 501649"/>
                    <a:gd name="connsiteX6" fmla="*/ 50165 w 6886684"/>
                    <a:gd name="connsiteY6" fmla="*/ 501649 h 501649"/>
                    <a:gd name="connsiteX7" fmla="*/ 0 w 6886684"/>
                    <a:gd name="connsiteY7" fmla="*/ 451484 h 501649"/>
                    <a:gd name="connsiteX8" fmla="*/ 0 w 6886684"/>
                    <a:gd name="connsiteY8" fmla="*/ 50165 h 50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6684" h="501649">
                      <a:moveTo>
                        <a:pt x="0" y="50165"/>
                      </a:moveTo>
                      <a:cubicBezTo>
                        <a:pt x="0" y="22460"/>
                        <a:pt x="22460" y="0"/>
                        <a:pt x="50165" y="0"/>
                      </a:cubicBezTo>
                      <a:lnTo>
                        <a:pt x="6836519" y="0"/>
                      </a:lnTo>
                      <a:cubicBezTo>
                        <a:pt x="6864224" y="0"/>
                        <a:pt x="6886684" y="22460"/>
                        <a:pt x="6886684" y="50165"/>
                      </a:cubicBezTo>
                      <a:lnTo>
                        <a:pt x="6886684" y="451484"/>
                      </a:lnTo>
                      <a:cubicBezTo>
                        <a:pt x="6886684" y="479189"/>
                        <a:pt x="6864224" y="501649"/>
                        <a:pt x="6836519" y="501649"/>
                      </a:cubicBezTo>
                      <a:lnTo>
                        <a:pt x="50165" y="501649"/>
                      </a:lnTo>
                      <a:cubicBezTo>
                        <a:pt x="22460" y="501649"/>
                        <a:pt x="0" y="479189"/>
                        <a:pt x="0" y="451484"/>
                      </a:cubicBezTo>
                      <a:lnTo>
                        <a:pt x="0" y="50165"/>
                      </a:lnTo>
                      <a:close/>
                    </a:path>
                  </a:pathLst>
                </a:custGeom>
                <a:solidFill>
                  <a:srgbClr val="176CA5"/>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75653" tIns="75653" rIns="915991" bIns="75653" numCol="1" spcCol="1270" anchor="ctr" anchorCtr="0">
                  <a:noAutofit/>
                </a:bodyPr>
                <a:lstStyle/>
                <a:p>
                  <a:pPr marL="0" lvl="0" indent="0" algn="l" defTabSz="711200">
                    <a:lnSpc>
                      <a:spcPct val="90000"/>
                    </a:lnSpc>
                    <a:spcBef>
                      <a:spcPct val="0"/>
                    </a:spcBef>
                    <a:spcAft>
                      <a:spcPct val="35000"/>
                    </a:spcAft>
                    <a:buNone/>
                  </a:pPr>
                  <a:r>
                    <a:rPr lang="en-GB" sz="1600" kern="1200" dirty="0">
                      <a:latin typeface="Trebuchet MS" panose="020B0603020202020204" pitchFamily="34" charset="0"/>
                    </a:rPr>
                    <a:t>Discuss conclusion with Head Actuary.</a:t>
                  </a:r>
                  <a:endParaRPr lang="en-IN" sz="1600" kern="1200" dirty="0">
                    <a:latin typeface="Trebuchet MS" panose="020B0603020202020204" pitchFamily="34" charset="0"/>
                  </a:endParaRPr>
                </a:p>
              </p:txBody>
            </p:sp>
            <p:sp>
              <p:nvSpPr>
                <p:cNvPr id="6" name="Freeform: Shape 5">
                  <a:extLst>
                    <a:ext uri="{FF2B5EF4-FFF2-40B4-BE49-F238E27FC236}">
                      <a16:creationId xmlns:a16="http://schemas.microsoft.com/office/drawing/2014/main" id="{9C0FF9D0-968C-3ED2-5125-905853B70654}"/>
                    </a:ext>
                  </a:extLst>
                </p:cNvPr>
                <p:cNvSpPr/>
                <p:nvPr/>
              </p:nvSpPr>
              <p:spPr>
                <a:xfrm>
                  <a:off x="2846569" y="2699104"/>
                  <a:ext cx="6886684" cy="501649"/>
                </a:xfrm>
                <a:custGeom>
                  <a:avLst/>
                  <a:gdLst>
                    <a:gd name="connsiteX0" fmla="*/ 0 w 6886684"/>
                    <a:gd name="connsiteY0" fmla="*/ 50165 h 501649"/>
                    <a:gd name="connsiteX1" fmla="*/ 50165 w 6886684"/>
                    <a:gd name="connsiteY1" fmla="*/ 0 h 501649"/>
                    <a:gd name="connsiteX2" fmla="*/ 6836519 w 6886684"/>
                    <a:gd name="connsiteY2" fmla="*/ 0 h 501649"/>
                    <a:gd name="connsiteX3" fmla="*/ 6886684 w 6886684"/>
                    <a:gd name="connsiteY3" fmla="*/ 50165 h 501649"/>
                    <a:gd name="connsiteX4" fmla="*/ 6886684 w 6886684"/>
                    <a:gd name="connsiteY4" fmla="*/ 451484 h 501649"/>
                    <a:gd name="connsiteX5" fmla="*/ 6836519 w 6886684"/>
                    <a:gd name="connsiteY5" fmla="*/ 501649 h 501649"/>
                    <a:gd name="connsiteX6" fmla="*/ 50165 w 6886684"/>
                    <a:gd name="connsiteY6" fmla="*/ 501649 h 501649"/>
                    <a:gd name="connsiteX7" fmla="*/ 0 w 6886684"/>
                    <a:gd name="connsiteY7" fmla="*/ 451484 h 501649"/>
                    <a:gd name="connsiteX8" fmla="*/ 0 w 6886684"/>
                    <a:gd name="connsiteY8" fmla="*/ 50165 h 50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6684" h="501649">
                      <a:moveTo>
                        <a:pt x="0" y="50165"/>
                      </a:moveTo>
                      <a:cubicBezTo>
                        <a:pt x="0" y="22460"/>
                        <a:pt x="22460" y="0"/>
                        <a:pt x="50165" y="0"/>
                      </a:cubicBezTo>
                      <a:lnTo>
                        <a:pt x="6836519" y="0"/>
                      </a:lnTo>
                      <a:cubicBezTo>
                        <a:pt x="6864224" y="0"/>
                        <a:pt x="6886684" y="22460"/>
                        <a:pt x="6886684" y="50165"/>
                      </a:cubicBezTo>
                      <a:lnTo>
                        <a:pt x="6886684" y="451484"/>
                      </a:lnTo>
                      <a:cubicBezTo>
                        <a:pt x="6886684" y="479189"/>
                        <a:pt x="6864224" y="501649"/>
                        <a:pt x="6836519" y="501649"/>
                      </a:cubicBezTo>
                      <a:lnTo>
                        <a:pt x="50165" y="501649"/>
                      </a:lnTo>
                      <a:cubicBezTo>
                        <a:pt x="22460" y="501649"/>
                        <a:pt x="0" y="479189"/>
                        <a:pt x="0" y="451484"/>
                      </a:cubicBezTo>
                      <a:lnTo>
                        <a:pt x="0" y="50165"/>
                      </a:lnTo>
                      <a:close/>
                    </a:path>
                  </a:pathLst>
                </a:custGeom>
                <a:solidFill>
                  <a:srgbClr val="227CB0"/>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75653" tIns="75653" rIns="915991" bIns="75653" numCol="1" spcCol="1270" anchor="ctr" anchorCtr="0">
                  <a:noAutofit/>
                </a:bodyPr>
                <a:lstStyle/>
                <a:p>
                  <a:pPr marL="0" lvl="0" indent="0" algn="l" defTabSz="711200">
                    <a:lnSpc>
                      <a:spcPct val="90000"/>
                    </a:lnSpc>
                    <a:spcBef>
                      <a:spcPct val="0"/>
                    </a:spcBef>
                    <a:spcAft>
                      <a:spcPct val="35000"/>
                    </a:spcAft>
                    <a:buNone/>
                  </a:pPr>
                  <a:r>
                    <a:rPr lang="en-GB" sz="1600" kern="1200" dirty="0">
                      <a:latin typeface="Trebuchet MS" panose="020B0603020202020204" pitchFamily="34" charset="0"/>
                    </a:rPr>
                    <a:t>Seek advice from Actuary who has relevant experience.</a:t>
                  </a:r>
                  <a:endParaRPr lang="en-IN" sz="1600" kern="1200" dirty="0">
                    <a:latin typeface="Trebuchet MS" panose="020B0603020202020204" pitchFamily="34" charset="0"/>
                  </a:endParaRPr>
                </a:p>
              </p:txBody>
            </p:sp>
            <p:sp>
              <p:nvSpPr>
                <p:cNvPr id="8" name="Freeform: Shape 7">
                  <a:extLst>
                    <a:ext uri="{FF2B5EF4-FFF2-40B4-BE49-F238E27FC236}">
                      <a16:creationId xmlns:a16="http://schemas.microsoft.com/office/drawing/2014/main" id="{3E0B5D64-D8F5-D9C3-951A-F35AF25F59E8}"/>
                    </a:ext>
                  </a:extLst>
                </p:cNvPr>
                <p:cNvSpPr/>
                <p:nvPr/>
              </p:nvSpPr>
              <p:spPr>
                <a:xfrm>
                  <a:off x="3360835" y="3270427"/>
                  <a:ext cx="6886684" cy="501649"/>
                </a:xfrm>
                <a:custGeom>
                  <a:avLst/>
                  <a:gdLst>
                    <a:gd name="connsiteX0" fmla="*/ 0 w 6886684"/>
                    <a:gd name="connsiteY0" fmla="*/ 50165 h 501649"/>
                    <a:gd name="connsiteX1" fmla="*/ 50165 w 6886684"/>
                    <a:gd name="connsiteY1" fmla="*/ 0 h 501649"/>
                    <a:gd name="connsiteX2" fmla="*/ 6836519 w 6886684"/>
                    <a:gd name="connsiteY2" fmla="*/ 0 h 501649"/>
                    <a:gd name="connsiteX3" fmla="*/ 6886684 w 6886684"/>
                    <a:gd name="connsiteY3" fmla="*/ 50165 h 501649"/>
                    <a:gd name="connsiteX4" fmla="*/ 6886684 w 6886684"/>
                    <a:gd name="connsiteY4" fmla="*/ 451484 h 501649"/>
                    <a:gd name="connsiteX5" fmla="*/ 6836519 w 6886684"/>
                    <a:gd name="connsiteY5" fmla="*/ 501649 h 501649"/>
                    <a:gd name="connsiteX6" fmla="*/ 50165 w 6886684"/>
                    <a:gd name="connsiteY6" fmla="*/ 501649 h 501649"/>
                    <a:gd name="connsiteX7" fmla="*/ 0 w 6886684"/>
                    <a:gd name="connsiteY7" fmla="*/ 451484 h 501649"/>
                    <a:gd name="connsiteX8" fmla="*/ 0 w 6886684"/>
                    <a:gd name="connsiteY8" fmla="*/ 50165 h 50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6684" h="501649">
                      <a:moveTo>
                        <a:pt x="0" y="50165"/>
                      </a:moveTo>
                      <a:cubicBezTo>
                        <a:pt x="0" y="22460"/>
                        <a:pt x="22460" y="0"/>
                        <a:pt x="50165" y="0"/>
                      </a:cubicBezTo>
                      <a:lnTo>
                        <a:pt x="6836519" y="0"/>
                      </a:lnTo>
                      <a:cubicBezTo>
                        <a:pt x="6864224" y="0"/>
                        <a:pt x="6886684" y="22460"/>
                        <a:pt x="6886684" y="50165"/>
                      </a:cubicBezTo>
                      <a:lnTo>
                        <a:pt x="6886684" y="451484"/>
                      </a:lnTo>
                      <a:cubicBezTo>
                        <a:pt x="6886684" y="479189"/>
                        <a:pt x="6864224" y="501649"/>
                        <a:pt x="6836519" y="501649"/>
                      </a:cubicBezTo>
                      <a:lnTo>
                        <a:pt x="50165" y="501649"/>
                      </a:lnTo>
                      <a:cubicBezTo>
                        <a:pt x="22460" y="501649"/>
                        <a:pt x="0" y="479189"/>
                        <a:pt x="0" y="451484"/>
                      </a:cubicBezTo>
                      <a:lnTo>
                        <a:pt x="0" y="50165"/>
                      </a:lnTo>
                      <a:close/>
                    </a:path>
                  </a:pathLst>
                </a:custGeom>
                <a:solidFill>
                  <a:srgbClr val="5AAFE8"/>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75653" tIns="75653" rIns="915991" bIns="75653" numCol="1" spcCol="1270" anchor="ctr" anchorCtr="0">
                  <a:noAutofit/>
                </a:bodyPr>
                <a:lstStyle/>
                <a:p>
                  <a:pPr marL="0" lvl="0" indent="0" algn="l" defTabSz="711200">
                    <a:lnSpc>
                      <a:spcPct val="90000"/>
                    </a:lnSpc>
                    <a:spcBef>
                      <a:spcPct val="0"/>
                    </a:spcBef>
                    <a:spcAft>
                      <a:spcPct val="35000"/>
                    </a:spcAft>
                    <a:buNone/>
                  </a:pPr>
                  <a:r>
                    <a:rPr lang="en-GB" sz="1600" kern="1200" dirty="0">
                      <a:latin typeface="Trebuchet MS" panose="020B0603020202020204" pitchFamily="34" charset="0"/>
                    </a:rPr>
                    <a:t>Seek guidance from professional institute.</a:t>
                  </a:r>
                  <a:endParaRPr lang="en-IN" sz="1600" kern="1200" dirty="0">
                    <a:latin typeface="Trebuchet MS" panose="020B0603020202020204" pitchFamily="34" charset="0"/>
                  </a:endParaRPr>
                </a:p>
              </p:txBody>
            </p:sp>
            <p:sp>
              <p:nvSpPr>
                <p:cNvPr id="12" name="Freeform: Shape 11">
                  <a:extLst>
                    <a:ext uri="{FF2B5EF4-FFF2-40B4-BE49-F238E27FC236}">
                      <a16:creationId xmlns:a16="http://schemas.microsoft.com/office/drawing/2014/main" id="{9BD15C24-308C-1F97-95F2-908534667240}"/>
                    </a:ext>
                  </a:extLst>
                </p:cNvPr>
                <p:cNvSpPr/>
                <p:nvPr/>
              </p:nvSpPr>
              <p:spPr>
                <a:xfrm>
                  <a:off x="3875100" y="3841751"/>
                  <a:ext cx="6886684" cy="501649"/>
                </a:xfrm>
                <a:custGeom>
                  <a:avLst/>
                  <a:gdLst>
                    <a:gd name="connsiteX0" fmla="*/ 0 w 6886684"/>
                    <a:gd name="connsiteY0" fmla="*/ 50165 h 501649"/>
                    <a:gd name="connsiteX1" fmla="*/ 50165 w 6886684"/>
                    <a:gd name="connsiteY1" fmla="*/ 0 h 501649"/>
                    <a:gd name="connsiteX2" fmla="*/ 6836519 w 6886684"/>
                    <a:gd name="connsiteY2" fmla="*/ 0 h 501649"/>
                    <a:gd name="connsiteX3" fmla="*/ 6886684 w 6886684"/>
                    <a:gd name="connsiteY3" fmla="*/ 50165 h 501649"/>
                    <a:gd name="connsiteX4" fmla="*/ 6886684 w 6886684"/>
                    <a:gd name="connsiteY4" fmla="*/ 451484 h 501649"/>
                    <a:gd name="connsiteX5" fmla="*/ 6836519 w 6886684"/>
                    <a:gd name="connsiteY5" fmla="*/ 501649 h 501649"/>
                    <a:gd name="connsiteX6" fmla="*/ 50165 w 6886684"/>
                    <a:gd name="connsiteY6" fmla="*/ 501649 h 501649"/>
                    <a:gd name="connsiteX7" fmla="*/ 0 w 6886684"/>
                    <a:gd name="connsiteY7" fmla="*/ 451484 h 501649"/>
                    <a:gd name="connsiteX8" fmla="*/ 0 w 6886684"/>
                    <a:gd name="connsiteY8" fmla="*/ 50165 h 50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6684" h="501649">
                      <a:moveTo>
                        <a:pt x="0" y="50165"/>
                      </a:moveTo>
                      <a:cubicBezTo>
                        <a:pt x="0" y="22460"/>
                        <a:pt x="22460" y="0"/>
                        <a:pt x="50165" y="0"/>
                      </a:cubicBezTo>
                      <a:lnTo>
                        <a:pt x="6836519" y="0"/>
                      </a:lnTo>
                      <a:cubicBezTo>
                        <a:pt x="6864224" y="0"/>
                        <a:pt x="6886684" y="22460"/>
                        <a:pt x="6886684" y="50165"/>
                      </a:cubicBezTo>
                      <a:lnTo>
                        <a:pt x="6886684" y="451484"/>
                      </a:lnTo>
                      <a:cubicBezTo>
                        <a:pt x="6886684" y="479189"/>
                        <a:pt x="6864224" y="501649"/>
                        <a:pt x="6836519" y="501649"/>
                      </a:cubicBezTo>
                      <a:lnTo>
                        <a:pt x="50165" y="501649"/>
                      </a:lnTo>
                      <a:cubicBezTo>
                        <a:pt x="22460" y="501649"/>
                        <a:pt x="0" y="479189"/>
                        <a:pt x="0" y="451484"/>
                      </a:cubicBezTo>
                      <a:lnTo>
                        <a:pt x="0" y="50165"/>
                      </a:lnTo>
                      <a:close/>
                    </a:path>
                  </a:pathLst>
                </a:custGeom>
                <a:solidFill>
                  <a:srgbClr val="D8E3FA"/>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75653" tIns="75653" rIns="915991" bIns="75653"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0F5E99"/>
                      </a:solidFill>
                      <a:latin typeface="Trebuchet MS" panose="020B0603020202020204" pitchFamily="34" charset="0"/>
                    </a:rPr>
                    <a:t>Re-initiate discussion with VC Firm to understand their view.</a:t>
                  </a:r>
                  <a:endParaRPr lang="en-IN" sz="1600" kern="1200" dirty="0">
                    <a:solidFill>
                      <a:srgbClr val="0F5E99"/>
                    </a:solidFill>
                    <a:latin typeface="Trebuchet MS" panose="020B0603020202020204" pitchFamily="34" charset="0"/>
                  </a:endParaRPr>
                </a:p>
              </p:txBody>
            </p:sp>
            <p:sp>
              <p:nvSpPr>
                <p:cNvPr id="13" name="Freeform: Shape 12">
                  <a:extLst>
                    <a:ext uri="{FF2B5EF4-FFF2-40B4-BE49-F238E27FC236}">
                      <a16:creationId xmlns:a16="http://schemas.microsoft.com/office/drawing/2014/main" id="{98AE8AFE-E9BD-F021-68D7-709EA36A95EF}"/>
                    </a:ext>
                  </a:extLst>
                </p:cNvPr>
                <p:cNvSpPr/>
                <p:nvPr/>
              </p:nvSpPr>
              <p:spPr>
                <a:xfrm>
                  <a:off x="8378650" y="1922940"/>
                  <a:ext cx="326072" cy="326072"/>
                </a:xfrm>
                <a:custGeom>
                  <a:avLst/>
                  <a:gdLst>
                    <a:gd name="connsiteX0" fmla="*/ 0 w 326072"/>
                    <a:gd name="connsiteY0" fmla="*/ 179340 h 326072"/>
                    <a:gd name="connsiteX1" fmla="*/ 73366 w 326072"/>
                    <a:gd name="connsiteY1" fmla="*/ 179340 h 326072"/>
                    <a:gd name="connsiteX2" fmla="*/ 73366 w 326072"/>
                    <a:gd name="connsiteY2" fmla="*/ 0 h 326072"/>
                    <a:gd name="connsiteX3" fmla="*/ 252706 w 326072"/>
                    <a:gd name="connsiteY3" fmla="*/ 0 h 326072"/>
                    <a:gd name="connsiteX4" fmla="*/ 252706 w 326072"/>
                    <a:gd name="connsiteY4" fmla="*/ 179340 h 326072"/>
                    <a:gd name="connsiteX5" fmla="*/ 326072 w 326072"/>
                    <a:gd name="connsiteY5" fmla="*/ 179340 h 326072"/>
                    <a:gd name="connsiteX6" fmla="*/ 163036 w 326072"/>
                    <a:gd name="connsiteY6" fmla="*/ 326072 h 326072"/>
                    <a:gd name="connsiteX7" fmla="*/ 0 w 326072"/>
                    <a:gd name="connsiteY7" fmla="*/ 179340 h 32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072" h="326072">
                      <a:moveTo>
                        <a:pt x="0" y="179340"/>
                      </a:moveTo>
                      <a:lnTo>
                        <a:pt x="73366" y="179340"/>
                      </a:lnTo>
                      <a:lnTo>
                        <a:pt x="73366" y="0"/>
                      </a:lnTo>
                      <a:lnTo>
                        <a:pt x="252706" y="0"/>
                      </a:lnTo>
                      <a:lnTo>
                        <a:pt x="252706" y="179340"/>
                      </a:lnTo>
                      <a:lnTo>
                        <a:pt x="326072" y="179340"/>
                      </a:lnTo>
                      <a:lnTo>
                        <a:pt x="163036" y="326072"/>
                      </a:lnTo>
                      <a:lnTo>
                        <a:pt x="0" y="17934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3686" tIns="20320" rIns="93686" bIns="101023" numCol="1" spcCol="1270" anchor="ctr" anchorCtr="0">
                  <a:noAutofit/>
                </a:bodyPr>
                <a:lstStyle/>
                <a:p>
                  <a:pPr marL="0" lvl="0" indent="0" algn="ctr" defTabSz="711200">
                    <a:lnSpc>
                      <a:spcPct val="90000"/>
                    </a:lnSpc>
                    <a:spcBef>
                      <a:spcPct val="0"/>
                    </a:spcBef>
                    <a:spcAft>
                      <a:spcPct val="35000"/>
                    </a:spcAft>
                    <a:buNone/>
                  </a:pPr>
                  <a:endParaRPr lang="en-IN" sz="1600" kern="1200" dirty="0">
                    <a:solidFill>
                      <a:schemeClr val="tx1"/>
                    </a:solidFill>
                    <a:latin typeface="Trebuchet MS" panose="020B0603020202020204" pitchFamily="34" charset="0"/>
                  </a:endParaRPr>
                </a:p>
              </p:txBody>
            </p:sp>
            <p:sp>
              <p:nvSpPr>
                <p:cNvPr id="14" name="Freeform: Shape 13">
                  <a:extLst>
                    <a:ext uri="{FF2B5EF4-FFF2-40B4-BE49-F238E27FC236}">
                      <a16:creationId xmlns:a16="http://schemas.microsoft.com/office/drawing/2014/main" id="{F7C3A455-7331-4F53-4944-7A873D20F431}"/>
                    </a:ext>
                  </a:extLst>
                </p:cNvPr>
                <p:cNvSpPr/>
                <p:nvPr/>
              </p:nvSpPr>
              <p:spPr>
                <a:xfrm>
                  <a:off x="8892916" y="2494263"/>
                  <a:ext cx="326072" cy="326072"/>
                </a:xfrm>
                <a:custGeom>
                  <a:avLst/>
                  <a:gdLst>
                    <a:gd name="connsiteX0" fmla="*/ 0 w 326072"/>
                    <a:gd name="connsiteY0" fmla="*/ 179340 h 326072"/>
                    <a:gd name="connsiteX1" fmla="*/ 73366 w 326072"/>
                    <a:gd name="connsiteY1" fmla="*/ 179340 h 326072"/>
                    <a:gd name="connsiteX2" fmla="*/ 73366 w 326072"/>
                    <a:gd name="connsiteY2" fmla="*/ 0 h 326072"/>
                    <a:gd name="connsiteX3" fmla="*/ 252706 w 326072"/>
                    <a:gd name="connsiteY3" fmla="*/ 0 h 326072"/>
                    <a:gd name="connsiteX4" fmla="*/ 252706 w 326072"/>
                    <a:gd name="connsiteY4" fmla="*/ 179340 h 326072"/>
                    <a:gd name="connsiteX5" fmla="*/ 326072 w 326072"/>
                    <a:gd name="connsiteY5" fmla="*/ 179340 h 326072"/>
                    <a:gd name="connsiteX6" fmla="*/ 163036 w 326072"/>
                    <a:gd name="connsiteY6" fmla="*/ 326072 h 326072"/>
                    <a:gd name="connsiteX7" fmla="*/ 0 w 326072"/>
                    <a:gd name="connsiteY7" fmla="*/ 179340 h 32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072" h="326072">
                      <a:moveTo>
                        <a:pt x="0" y="179340"/>
                      </a:moveTo>
                      <a:lnTo>
                        <a:pt x="73366" y="179340"/>
                      </a:lnTo>
                      <a:lnTo>
                        <a:pt x="73366" y="0"/>
                      </a:lnTo>
                      <a:lnTo>
                        <a:pt x="252706" y="0"/>
                      </a:lnTo>
                      <a:lnTo>
                        <a:pt x="252706" y="179340"/>
                      </a:lnTo>
                      <a:lnTo>
                        <a:pt x="326072" y="179340"/>
                      </a:lnTo>
                      <a:lnTo>
                        <a:pt x="163036" y="326072"/>
                      </a:lnTo>
                      <a:lnTo>
                        <a:pt x="0" y="17934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3686" tIns="20320" rIns="93686" bIns="101023" numCol="1" spcCol="1270" anchor="ctr" anchorCtr="0">
                  <a:noAutofit/>
                </a:bodyPr>
                <a:lstStyle/>
                <a:p>
                  <a:pPr marL="0" lvl="0" indent="0" algn="ctr" defTabSz="711200">
                    <a:lnSpc>
                      <a:spcPct val="90000"/>
                    </a:lnSpc>
                    <a:spcBef>
                      <a:spcPct val="0"/>
                    </a:spcBef>
                    <a:spcAft>
                      <a:spcPct val="35000"/>
                    </a:spcAft>
                    <a:buNone/>
                  </a:pPr>
                  <a:endParaRPr lang="en-IN" sz="1600" kern="1200" dirty="0">
                    <a:solidFill>
                      <a:schemeClr val="tx1"/>
                    </a:solidFill>
                    <a:latin typeface="Trebuchet MS" panose="020B0603020202020204" pitchFamily="34" charset="0"/>
                  </a:endParaRPr>
                </a:p>
              </p:txBody>
            </p:sp>
            <p:sp>
              <p:nvSpPr>
                <p:cNvPr id="15" name="Freeform: Shape 14">
                  <a:extLst>
                    <a:ext uri="{FF2B5EF4-FFF2-40B4-BE49-F238E27FC236}">
                      <a16:creationId xmlns:a16="http://schemas.microsoft.com/office/drawing/2014/main" id="{642A17B5-AE12-69A3-3811-4663DA9EAB7F}"/>
                    </a:ext>
                  </a:extLst>
                </p:cNvPr>
                <p:cNvSpPr/>
                <p:nvPr/>
              </p:nvSpPr>
              <p:spPr>
                <a:xfrm>
                  <a:off x="9407181" y="3057226"/>
                  <a:ext cx="326072" cy="326072"/>
                </a:xfrm>
                <a:custGeom>
                  <a:avLst/>
                  <a:gdLst>
                    <a:gd name="connsiteX0" fmla="*/ 0 w 326072"/>
                    <a:gd name="connsiteY0" fmla="*/ 179340 h 326072"/>
                    <a:gd name="connsiteX1" fmla="*/ 73366 w 326072"/>
                    <a:gd name="connsiteY1" fmla="*/ 179340 h 326072"/>
                    <a:gd name="connsiteX2" fmla="*/ 73366 w 326072"/>
                    <a:gd name="connsiteY2" fmla="*/ 0 h 326072"/>
                    <a:gd name="connsiteX3" fmla="*/ 252706 w 326072"/>
                    <a:gd name="connsiteY3" fmla="*/ 0 h 326072"/>
                    <a:gd name="connsiteX4" fmla="*/ 252706 w 326072"/>
                    <a:gd name="connsiteY4" fmla="*/ 179340 h 326072"/>
                    <a:gd name="connsiteX5" fmla="*/ 326072 w 326072"/>
                    <a:gd name="connsiteY5" fmla="*/ 179340 h 326072"/>
                    <a:gd name="connsiteX6" fmla="*/ 163036 w 326072"/>
                    <a:gd name="connsiteY6" fmla="*/ 326072 h 326072"/>
                    <a:gd name="connsiteX7" fmla="*/ 0 w 326072"/>
                    <a:gd name="connsiteY7" fmla="*/ 179340 h 32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072" h="326072">
                      <a:moveTo>
                        <a:pt x="0" y="179340"/>
                      </a:moveTo>
                      <a:lnTo>
                        <a:pt x="73366" y="179340"/>
                      </a:lnTo>
                      <a:lnTo>
                        <a:pt x="73366" y="0"/>
                      </a:lnTo>
                      <a:lnTo>
                        <a:pt x="252706" y="0"/>
                      </a:lnTo>
                      <a:lnTo>
                        <a:pt x="252706" y="179340"/>
                      </a:lnTo>
                      <a:lnTo>
                        <a:pt x="326072" y="179340"/>
                      </a:lnTo>
                      <a:lnTo>
                        <a:pt x="163036" y="326072"/>
                      </a:lnTo>
                      <a:lnTo>
                        <a:pt x="0" y="17934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3686" tIns="20320" rIns="93686" bIns="101023" numCol="1" spcCol="1270" anchor="ctr" anchorCtr="0">
                  <a:noAutofit/>
                </a:bodyPr>
                <a:lstStyle/>
                <a:p>
                  <a:pPr marL="0" lvl="0" indent="0" algn="ctr" defTabSz="711200">
                    <a:lnSpc>
                      <a:spcPct val="90000"/>
                    </a:lnSpc>
                    <a:spcBef>
                      <a:spcPct val="0"/>
                    </a:spcBef>
                    <a:spcAft>
                      <a:spcPct val="35000"/>
                    </a:spcAft>
                    <a:buNone/>
                  </a:pPr>
                  <a:endParaRPr lang="en-IN" sz="1600" kern="1200" dirty="0">
                    <a:solidFill>
                      <a:schemeClr val="tx1"/>
                    </a:solidFill>
                    <a:latin typeface="Trebuchet MS" panose="020B0603020202020204" pitchFamily="34" charset="0"/>
                  </a:endParaRPr>
                </a:p>
              </p:txBody>
            </p:sp>
            <p:sp>
              <p:nvSpPr>
                <p:cNvPr id="17" name="Freeform: Shape 16">
                  <a:extLst>
                    <a:ext uri="{FF2B5EF4-FFF2-40B4-BE49-F238E27FC236}">
                      <a16:creationId xmlns:a16="http://schemas.microsoft.com/office/drawing/2014/main" id="{BB360F8D-D1F7-CB89-335E-490A06812C50}"/>
                    </a:ext>
                  </a:extLst>
                </p:cNvPr>
                <p:cNvSpPr/>
                <p:nvPr/>
              </p:nvSpPr>
              <p:spPr>
                <a:xfrm>
                  <a:off x="9921447" y="3634123"/>
                  <a:ext cx="326072" cy="326072"/>
                </a:xfrm>
                <a:custGeom>
                  <a:avLst/>
                  <a:gdLst>
                    <a:gd name="connsiteX0" fmla="*/ 0 w 326072"/>
                    <a:gd name="connsiteY0" fmla="*/ 179340 h 326072"/>
                    <a:gd name="connsiteX1" fmla="*/ 73366 w 326072"/>
                    <a:gd name="connsiteY1" fmla="*/ 179340 h 326072"/>
                    <a:gd name="connsiteX2" fmla="*/ 73366 w 326072"/>
                    <a:gd name="connsiteY2" fmla="*/ 0 h 326072"/>
                    <a:gd name="connsiteX3" fmla="*/ 252706 w 326072"/>
                    <a:gd name="connsiteY3" fmla="*/ 0 h 326072"/>
                    <a:gd name="connsiteX4" fmla="*/ 252706 w 326072"/>
                    <a:gd name="connsiteY4" fmla="*/ 179340 h 326072"/>
                    <a:gd name="connsiteX5" fmla="*/ 326072 w 326072"/>
                    <a:gd name="connsiteY5" fmla="*/ 179340 h 326072"/>
                    <a:gd name="connsiteX6" fmla="*/ 163036 w 326072"/>
                    <a:gd name="connsiteY6" fmla="*/ 326072 h 326072"/>
                    <a:gd name="connsiteX7" fmla="*/ 0 w 326072"/>
                    <a:gd name="connsiteY7" fmla="*/ 179340 h 32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072" h="326072">
                      <a:moveTo>
                        <a:pt x="0" y="179340"/>
                      </a:moveTo>
                      <a:lnTo>
                        <a:pt x="73366" y="179340"/>
                      </a:lnTo>
                      <a:lnTo>
                        <a:pt x="73366" y="0"/>
                      </a:lnTo>
                      <a:lnTo>
                        <a:pt x="252706" y="0"/>
                      </a:lnTo>
                      <a:lnTo>
                        <a:pt x="252706" y="179340"/>
                      </a:lnTo>
                      <a:lnTo>
                        <a:pt x="326072" y="179340"/>
                      </a:lnTo>
                      <a:lnTo>
                        <a:pt x="163036" y="326072"/>
                      </a:lnTo>
                      <a:lnTo>
                        <a:pt x="0" y="17934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3686" tIns="20320" rIns="93686" bIns="101023" numCol="1" spcCol="1270" anchor="ctr" anchorCtr="0">
                  <a:noAutofit/>
                </a:bodyPr>
                <a:lstStyle/>
                <a:p>
                  <a:pPr marL="0" lvl="0" indent="0" algn="ctr" defTabSz="711200">
                    <a:lnSpc>
                      <a:spcPct val="90000"/>
                    </a:lnSpc>
                    <a:spcBef>
                      <a:spcPct val="0"/>
                    </a:spcBef>
                    <a:spcAft>
                      <a:spcPct val="35000"/>
                    </a:spcAft>
                    <a:buNone/>
                  </a:pPr>
                  <a:endParaRPr lang="en-IN" sz="1600" kern="1200" dirty="0">
                    <a:solidFill>
                      <a:schemeClr val="tx1"/>
                    </a:solidFill>
                    <a:latin typeface="Trebuchet MS" panose="020B0603020202020204" pitchFamily="34" charset="0"/>
                  </a:endParaRPr>
                </a:p>
              </p:txBody>
            </p:sp>
          </p:grpSp>
          <p:sp>
            <p:nvSpPr>
              <p:cNvPr id="18" name="Freeform: Shape 17">
                <a:extLst>
                  <a:ext uri="{FF2B5EF4-FFF2-40B4-BE49-F238E27FC236}">
                    <a16:creationId xmlns:a16="http://schemas.microsoft.com/office/drawing/2014/main" id="{B6DF8B38-0D86-6EA7-50E8-0DDABF021D2D}"/>
                  </a:ext>
                </a:extLst>
              </p:cNvPr>
              <p:cNvSpPr/>
              <p:nvPr/>
            </p:nvSpPr>
            <p:spPr>
              <a:xfrm>
                <a:off x="4404693" y="4407937"/>
                <a:ext cx="6886684" cy="501649"/>
              </a:xfrm>
              <a:custGeom>
                <a:avLst/>
                <a:gdLst>
                  <a:gd name="connsiteX0" fmla="*/ 0 w 6886684"/>
                  <a:gd name="connsiteY0" fmla="*/ 50165 h 501649"/>
                  <a:gd name="connsiteX1" fmla="*/ 50165 w 6886684"/>
                  <a:gd name="connsiteY1" fmla="*/ 0 h 501649"/>
                  <a:gd name="connsiteX2" fmla="*/ 6836519 w 6886684"/>
                  <a:gd name="connsiteY2" fmla="*/ 0 h 501649"/>
                  <a:gd name="connsiteX3" fmla="*/ 6886684 w 6886684"/>
                  <a:gd name="connsiteY3" fmla="*/ 50165 h 501649"/>
                  <a:gd name="connsiteX4" fmla="*/ 6886684 w 6886684"/>
                  <a:gd name="connsiteY4" fmla="*/ 451484 h 501649"/>
                  <a:gd name="connsiteX5" fmla="*/ 6836519 w 6886684"/>
                  <a:gd name="connsiteY5" fmla="*/ 501649 h 501649"/>
                  <a:gd name="connsiteX6" fmla="*/ 50165 w 6886684"/>
                  <a:gd name="connsiteY6" fmla="*/ 501649 h 501649"/>
                  <a:gd name="connsiteX7" fmla="*/ 0 w 6886684"/>
                  <a:gd name="connsiteY7" fmla="*/ 451484 h 501649"/>
                  <a:gd name="connsiteX8" fmla="*/ 0 w 6886684"/>
                  <a:gd name="connsiteY8" fmla="*/ 50165 h 50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6684" h="501649">
                    <a:moveTo>
                      <a:pt x="0" y="50165"/>
                    </a:moveTo>
                    <a:cubicBezTo>
                      <a:pt x="0" y="22460"/>
                      <a:pt x="22460" y="0"/>
                      <a:pt x="50165" y="0"/>
                    </a:cubicBezTo>
                    <a:lnTo>
                      <a:pt x="6836519" y="0"/>
                    </a:lnTo>
                    <a:cubicBezTo>
                      <a:pt x="6864224" y="0"/>
                      <a:pt x="6886684" y="22460"/>
                      <a:pt x="6886684" y="50165"/>
                    </a:cubicBezTo>
                    <a:lnTo>
                      <a:pt x="6886684" y="451484"/>
                    </a:lnTo>
                    <a:cubicBezTo>
                      <a:pt x="6886684" y="479189"/>
                      <a:pt x="6864224" y="501649"/>
                      <a:pt x="6836519" y="501649"/>
                    </a:cubicBezTo>
                    <a:lnTo>
                      <a:pt x="50165" y="501649"/>
                    </a:lnTo>
                    <a:cubicBezTo>
                      <a:pt x="22460" y="501649"/>
                      <a:pt x="0" y="479189"/>
                      <a:pt x="0" y="451484"/>
                    </a:cubicBezTo>
                    <a:lnTo>
                      <a:pt x="0" y="50165"/>
                    </a:lnTo>
                    <a:close/>
                  </a:path>
                </a:pathLst>
              </a:custGeom>
              <a:solidFill>
                <a:srgbClr val="969696"/>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75653" tIns="75653" rIns="915991" bIns="75653" numCol="1" spcCol="1270" anchor="ctr" anchorCtr="0">
                <a:noAutofit/>
              </a:bodyPr>
              <a:lstStyle/>
              <a:p>
                <a:pPr defTabSz="711200">
                  <a:lnSpc>
                    <a:spcPct val="90000"/>
                  </a:lnSpc>
                  <a:spcBef>
                    <a:spcPct val="0"/>
                  </a:spcBef>
                  <a:spcAft>
                    <a:spcPct val="35000"/>
                  </a:spcAft>
                </a:pPr>
                <a:r>
                  <a:rPr lang="en-IN" sz="1600" dirty="0">
                    <a:latin typeface="Trebuchet MS" panose="020B0603020202020204" pitchFamily="34" charset="0"/>
                  </a:rPr>
                  <a:t>Propose alternative solutions to meet client’s requirements on following aspects</a:t>
                </a:r>
                <a:r>
                  <a:rPr lang="en-US" sz="1600" kern="1200" dirty="0">
                    <a:solidFill>
                      <a:schemeClr val="bg1"/>
                    </a:solidFill>
                    <a:latin typeface="Trebuchet MS" panose="020B0603020202020204" pitchFamily="34" charset="0"/>
                  </a:rPr>
                  <a:t> </a:t>
                </a:r>
                <a:endParaRPr lang="en-IN" sz="1600" kern="1200" dirty="0">
                  <a:solidFill>
                    <a:schemeClr val="bg1"/>
                  </a:solidFill>
                  <a:latin typeface="Trebuchet MS" panose="020B0603020202020204" pitchFamily="34" charset="0"/>
                </a:endParaRPr>
              </a:p>
            </p:txBody>
          </p:sp>
        </p:grpSp>
        <p:sp>
          <p:nvSpPr>
            <p:cNvPr id="20" name="Freeform: Shape 19">
              <a:extLst>
                <a:ext uri="{FF2B5EF4-FFF2-40B4-BE49-F238E27FC236}">
                  <a16:creationId xmlns:a16="http://schemas.microsoft.com/office/drawing/2014/main" id="{96712096-38C4-6483-5588-5A0F6423C95C}"/>
                </a:ext>
              </a:extLst>
            </p:cNvPr>
            <p:cNvSpPr/>
            <p:nvPr/>
          </p:nvSpPr>
          <p:spPr>
            <a:xfrm>
              <a:off x="10435712" y="3931589"/>
              <a:ext cx="326072" cy="326072"/>
            </a:xfrm>
            <a:custGeom>
              <a:avLst/>
              <a:gdLst>
                <a:gd name="connsiteX0" fmla="*/ 0 w 326072"/>
                <a:gd name="connsiteY0" fmla="*/ 179340 h 326072"/>
                <a:gd name="connsiteX1" fmla="*/ 73366 w 326072"/>
                <a:gd name="connsiteY1" fmla="*/ 179340 h 326072"/>
                <a:gd name="connsiteX2" fmla="*/ 73366 w 326072"/>
                <a:gd name="connsiteY2" fmla="*/ 0 h 326072"/>
                <a:gd name="connsiteX3" fmla="*/ 252706 w 326072"/>
                <a:gd name="connsiteY3" fmla="*/ 0 h 326072"/>
                <a:gd name="connsiteX4" fmla="*/ 252706 w 326072"/>
                <a:gd name="connsiteY4" fmla="*/ 179340 h 326072"/>
                <a:gd name="connsiteX5" fmla="*/ 326072 w 326072"/>
                <a:gd name="connsiteY5" fmla="*/ 179340 h 326072"/>
                <a:gd name="connsiteX6" fmla="*/ 163036 w 326072"/>
                <a:gd name="connsiteY6" fmla="*/ 326072 h 326072"/>
                <a:gd name="connsiteX7" fmla="*/ 0 w 326072"/>
                <a:gd name="connsiteY7" fmla="*/ 179340 h 326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072" h="326072">
                  <a:moveTo>
                    <a:pt x="0" y="179340"/>
                  </a:moveTo>
                  <a:lnTo>
                    <a:pt x="73366" y="179340"/>
                  </a:lnTo>
                  <a:lnTo>
                    <a:pt x="73366" y="0"/>
                  </a:lnTo>
                  <a:lnTo>
                    <a:pt x="252706" y="0"/>
                  </a:lnTo>
                  <a:lnTo>
                    <a:pt x="252706" y="179340"/>
                  </a:lnTo>
                  <a:lnTo>
                    <a:pt x="326072" y="179340"/>
                  </a:lnTo>
                  <a:lnTo>
                    <a:pt x="163036" y="326072"/>
                  </a:lnTo>
                  <a:lnTo>
                    <a:pt x="0" y="17934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3686" tIns="20320" rIns="93686" bIns="101023" numCol="1" spcCol="1270" anchor="ctr" anchorCtr="0">
              <a:noAutofit/>
            </a:bodyPr>
            <a:lstStyle/>
            <a:p>
              <a:pPr marL="0" lvl="0" indent="0" algn="ctr" defTabSz="711200">
                <a:lnSpc>
                  <a:spcPct val="90000"/>
                </a:lnSpc>
                <a:spcBef>
                  <a:spcPct val="0"/>
                </a:spcBef>
                <a:spcAft>
                  <a:spcPct val="35000"/>
                </a:spcAft>
                <a:buNone/>
              </a:pPr>
              <a:endParaRPr lang="en-IN" sz="1600" kern="1200" dirty="0">
                <a:solidFill>
                  <a:schemeClr val="tx1"/>
                </a:solidFill>
                <a:latin typeface="Trebuchet MS" panose="020B0603020202020204" pitchFamily="34" charset="0"/>
              </a:endParaRPr>
            </a:p>
          </p:txBody>
        </p:sp>
      </p:grpSp>
      <p:sp>
        <p:nvSpPr>
          <p:cNvPr id="19" name="TextBox 18">
            <a:extLst>
              <a:ext uri="{FF2B5EF4-FFF2-40B4-BE49-F238E27FC236}">
                <a16:creationId xmlns:a16="http://schemas.microsoft.com/office/drawing/2014/main" id="{A393B01B-B4BA-66AD-57E7-361CE67D1F64}"/>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23</a:t>
            </a:r>
          </a:p>
        </p:txBody>
      </p:sp>
    </p:spTree>
    <p:extLst>
      <p:ext uri="{BB962C8B-B14F-4D97-AF65-F5344CB8AC3E}">
        <p14:creationId xmlns:p14="http://schemas.microsoft.com/office/powerpoint/2010/main" val="38127577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3604146" y="2791672"/>
            <a:ext cx="6938348"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600" kern="0" dirty="0">
                <a:solidFill>
                  <a:schemeClr val="tx1"/>
                </a:solidFill>
                <a:latin typeface="Trebuchet MS" panose="020B0603020202020204" pitchFamily="34" charset="0"/>
              </a:rPr>
              <a:t>Thank you for your attention!</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Trebuchet MS" panose="020B0603020202020204" pitchFamily="34" charset="0"/>
              </a:rPr>
              <a:t>www.actuariesindia.org</a:t>
            </a:r>
          </a:p>
        </p:txBody>
      </p:sp>
      <p:sp>
        <p:nvSpPr>
          <p:cNvPr id="6" name="TextBox 5">
            <a:extLst>
              <a:ext uri="{FF2B5EF4-FFF2-40B4-BE49-F238E27FC236}">
                <a16:creationId xmlns:a16="http://schemas.microsoft.com/office/drawing/2014/main" id="{21796678-65B9-BEDE-F83E-1328EBC08BCF}"/>
              </a:ext>
            </a:extLst>
          </p:cNvPr>
          <p:cNvSpPr txBox="1"/>
          <p:nvPr/>
        </p:nvSpPr>
        <p:spPr>
          <a:xfrm>
            <a:off x="11701849" y="6147833"/>
            <a:ext cx="490151" cy="369332"/>
          </a:xfrm>
          <a:prstGeom prst="rect">
            <a:avLst/>
          </a:prstGeom>
          <a:noFill/>
        </p:spPr>
        <p:txBody>
          <a:bodyPr wrap="square" rtlCol="0">
            <a:spAutoFit/>
          </a:bodyPr>
          <a:lstStyle/>
          <a:p>
            <a:r>
              <a:rPr lang="en-IN" dirty="0">
                <a:latin typeface="Trebuchet MS" panose="020B0603020202020204" pitchFamily="34" charset="0"/>
              </a:rPr>
              <a:t>24</a:t>
            </a:r>
          </a:p>
        </p:txBody>
      </p:sp>
    </p:spTree>
    <p:extLst>
      <p:ext uri="{BB962C8B-B14F-4D97-AF65-F5344CB8AC3E}">
        <p14:creationId xmlns:p14="http://schemas.microsoft.com/office/powerpoint/2010/main" val="790091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Trebuchet MS" panose="020B0603020202020204" pitchFamily="34" charset="0"/>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kern="0" dirty="0">
                <a:solidFill>
                  <a:schemeClr val="tx1"/>
                </a:solidFill>
                <a:latin typeface="Trebuchet MS" panose="020B0603020202020204" pitchFamily="34" charset="0"/>
              </a:rPr>
              <a:t>Case Study Synopsis</a:t>
            </a:r>
          </a:p>
        </p:txBody>
      </p:sp>
      <p:graphicFrame>
        <p:nvGraphicFramePr>
          <p:cNvPr id="3" name="Diagram 2"/>
          <p:cNvGraphicFramePr/>
          <p:nvPr>
            <p:extLst>
              <p:ext uri="{D42A27DB-BD31-4B8C-83A1-F6EECF244321}">
                <p14:modId xmlns:p14="http://schemas.microsoft.com/office/powerpoint/2010/main" val="4097613726"/>
              </p:ext>
            </p:extLst>
          </p:nvPr>
        </p:nvGraphicFramePr>
        <p:xfrm>
          <a:off x="1828800" y="1245747"/>
          <a:ext cx="9144000" cy="4876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a:extLst>
              <a:ext uri="{FF2B5EF4-FFF2-40B4-BE49-F238E27FC236}">
                <a16:creationId xmlns:a16="http://schemas.microsoft.com/office/drawing/2014/main" id="{B6D291BD-B715-BDE3-B7F9-96F3807000E0}"/>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3</a:t>
            </a:r>
          </a:p>
        </p:txBody>
      </p:sp>
    </p:spTree>
    <p:extLst>
      <p:ext uri="{BB962C8B-B14F-4D97-AF65-F5344CB8AC3E}">
        <p14:creationId xmlns:p14="http://schemas.microsoft.com/office/powerpoint/2010/main" val="1100483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Trebuchet MS" panose="020B0603020202020204" pitchFamily="34" charset="0"/>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8"/>
            <a:ext cx="9220200" cy="832291"/>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kern="0" dirty="0">
                <a:solidFill>
                  <a:schemeClr val="tx1"/>
                </a:solidFill>
                <a:latin typeface="Trebuchet MS" panose="020B0603020202020204" pitchFamily="34" charset="0"/>
              </a:rPr>
              <a:t>Key Aspects</a:t>
            </a:r>
            <a:endParaRPr lang="en-US" altLang="en-US" sz="3200" strike="sngStrike" kern="0" dirty="0">
              <a:solidFill>
                <a:schemeClr val="tx1"/>
              </a:solidFill>
              <a:latin typeface="Trebuchet MS" panose="020B0603020202020204" pitchFamily="34" charset="0"/>
            </a:endParaRPr>
          </a:p>
        </p:txBody>
      </p:sp>
      <p:graphicFrame>
        <p:nvGraphicFramePr>
          <p:cNvPr id="3" name="Diagram 2"/>
          <p:cNvGraphicFramePr/>
          <p:nvPr>
            <p:extLst>
              <p:ext uri="{D42A27DB-BD31-4B8C-83A1-F6EECF244321}">
                <p14:modId xmlns:p14="http://schemas.microsoft.com/office/powerpoint/2010/main" val="2623757828"/>
              </p:ext>
            </p:extLst>
          </p:nvPr>
        </p:nvGraphicFramePr>
        <p:xfrm>
          <a:off x="1905000" y="1245747"/>
          <a:ext cx="8534400" cy="488996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a:extLst>
              <a:ext uri="{FF2B5EF4-FFF2-40B4-BE49-F238E27FC236}">
                <a16:creationId xmlns:a16="http://schemas.microsoft.com/office/drawing/2014/main" id="{50440A95-6492-1F3B-24BC-D5A4B0277B6C}"/>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4</a:t>
            </a:r>
          </a:p>
        </p:txBody>
      </p:sp>
    </p:spTree>
    <p:extLst>
      <p:ext uri="{BB962C8B-B14F-4D97-AF65-F5344CB8AC3E}">
        <p14:creationId xmlns:p14="http://schemas.microsoft.com/office/powerpoint/2010/main" val="823475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63"/>
        <p:cNvGrpSpPr/>
        <p:nvPr/>
      </p:nvGrpSpPr>
      <p:grpSpPr>
        <a:xfrm>
          <a:off x="0" y="0"/>
          <a:ext cx="0" cy="0"/>
          <a:chOff x="0" y="0"/>
          <a:chExt cx="0" cy="0"/>
        </a:xfrm>
      </p:grpSpPr>
      <p:pic>
        <p:nvPicPr>
          <p:cNvPr id="1064" name="Google Shape;1064;p2"/>
          <p:cNvPicPr preferRelativeResize="0"/>
          <p:nvPr/>
        </p:nvPicPr>
        <p:blipFill rotWithShape="1">
          <a:blip r:embed="rId4">
            <a:alphaModFix/>
          </a:blip>
          <a:srcRect/>
          <a:stretch/>
        </p:blipFill>
        <p:spPr>
          <a:xfrm>
            <a:off x="10972800" y="152400"/>
            <a:ext cx="1085347" cy="1093347"/>
          </a:xfrm>
          <a:prstGeom prst="rect">
            <a:avLst/>
          </a:prstGeom>
          <a:blipFill rotWithShape="1">
            <a:blip r:embed="rId5">
              <a:alphaModFix/>
            </a:blip>
            <a:stretch>
              <a:fillRect/>
            </a:stretch>
          </a:blipFill>
          <a:ln>
            <a:noFill/>
          </a:ln>
        </p:spPr>
      </p:pic>
      <p:sp>
        <p:nvSpPr>
          <p:cNvPr id="1065" name="Google Shape;1065;p2"/>
          <p:cNvSpPr txBox="1"/>
          <p:nvPr/>
        </p:nvSpPr>
        <p:spPr>
          <a:xfrm>
            <a:off x="8267700" y="6500837"/>
            <a:ext cx="2895600" cy="365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chemeClr val="dk1"/>
                </a:solidFill>
                <a:latin typeface="Trebuchet MS" panose="020B0603020202020204" pitchFamily="34" charset="0"/>
                <a:ea typeface="Times New Roman"/>
                <a:cs typeface="Times New Roman"/>
                <a:sym typeface="Times New Roman"/>
              </a:rPr>
              <a:t>www.actuariesindia.org</a:t>
            </a:r>
            <a:endParaRPr dirty="0">
              <a:latin typeface="Trebuchet MS" panose="020B0603020202020204" pitchFamily="34" charset="0"/>
            </a:endParaRPr>
          </a:p>
        </p:txBody>
      </p:sp>
      <p:sp>
        <p:nvSpPr>
          <p:cNvPr id="25" name="Google Shape;1040;p1"/>
          <p:cNvSpPr txBox="1"/>
          <p:nvPr/>
        </p:nvSpPr>
        <p:spPr>
          <a:xfrm>
            <a:off x="2419350" y="463047"/>
            <a:ext cx="9220200" cy="7827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stStyle>
          <a:p>
            <a:pPr marL="0" marR="0" lvl="0" indent="0" algn="l" rtl="0">
              <a:spcBef>
                <a:spcPts val="0"/>
              </a:spcBef>
              <a:spcAft>
                <a:spcPts val="0"/>
              </a:spcAft>
              <a:buNone/>
            </a:pPr>
            <a:r>
              <a:rPr lang="en-US" sz="3200" b="0" i="0" u="none" strike="noStrike" cap="none" dirty="0">
                <a:solidFill>
                  <a:schemeClr val="dk1"/>
                </a:solidFill>
                <a:latin typeface="Trebuchet MS" panose="020B0603020202020204" pitchFamily="34" charset="0"/>
                <a:sym typeface="Arial"/>
              </a:rPr>
              <a:t>Professional Conduct Standards</a:t>
            </a:r>
            <a:endParaRPr sz="3200" b="0" i="0" u="none" strike="noStrike" cap="none" dirty="0">
              <a:solidFill>
                <a:schemeClr val="dk1"/>
              </a:solidFill>
              <a:latin typeface="Trebuchet MS" panose="020B0603020202020204" pitchFamily="34" charset="0"/>
              <a:sym typeface="Arial"/>
            </a:endParaRPr>
          </a:p>
        </p:txBody>
      </p:sp>
      <p:graphicFrame>
        <p:nvGraphicFramePr>
          <p:cNvPr id="27" name="Content Placeholder 8"/>
          <p:cNvGraphicFramePr>
            <a:graphicFrameLocks/>
          </p:cNvGraphicFramePr>
          <p:nvPr>
            <p:extLst>
              <p:ext uri="{D42A27DB-BD31-4B8C-83A1-F6EECF244321}">
                <p14:modId xmlns:p14="http://schemas.microsoft.com/office/powerpoint/2010/main" val="3407604222"/>
              </p:ext>
            </p:extLst>
          </p:nvPr>
        </p:nvGraphicFramePr>
        <p:xfrm>
          <a:off x="1943099" y="1398416"/>
          <a:ext cx="9153525" cy="502143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 name="TextBox 1">
            <a:extLst>
              <a:ext uri="{FF2B5EF4-FFF2-40B4-BE49-F238E27FC236}">
                <a16:creationId xmlns:a16="http://schemas.microsoft.com/office/drawing/2014/main" id="{3F7D0966-4A01-14B8-6942-3BF62E2EF64B}"/>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Trebuchet MS" panose="020B0603020202020204" pitchFamily="34" charset="0"/>
              </a:rPr>
              <a:t>www.actuariesindia.org</a:t>
            </a:r>
          </a:p>
        </p:txBody>
      </p:sp>
      <p:sp>
        <p:nvSpPr>
          <p:cNvPr id="7" name="Google Shape;1092;p3"/>
          <p:cNvSpPr txBox="1">
            <a:spLocks/>
          </p:cNvSpPr>
          <p:nvPr/>
        </p:nvSpPr>
        <p:spPr>
          <a:xfrm>
            <a:off x="1694947" y="648859"/>
            <a:ext cx="10363200" cy="1143000"/>
          </a:xfrm>
          <a:prstGeom prst="rect">
            <a:avLst/>
          </a:prstGeom>
          <a:noFill/>
          <a:ln>
            <a:noFill/>
          </a:ln>
        </p:spPr>
        <p:txBody>
          <a:bodyPr spcFirstLastPara="1" wrap="square" lIns="91425" tIns="45700" rIns="91425" bIns="45700" anchor="ctr" anchorCtr="0">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85725" algn="just">
              <a:spcBef>
                <a:spcPts val="0"/>
              </a:spcBef>
              <a:spcAft>
                <a:spcPts val="0"/>
              </a:spcAft>
            </a:pPr>
            <a:r>
              <a:rPr lang="en-US" sz="2800" kern="1200" dirty="0">
                <a:solidFill>
                  <a:srgbClr val="002060"/>
                </a:solidFill>
                <a:latin typeface="Trebuchet MS" panose="020B0603020202020204" pitchFamily="34" charset="0"/>
                <a:ea typeface="Arial"/>
                <a:cs typeface="Arial"/>
                <a:sym typeface="Arial"/>
              </a:rPr>
              <a:t>PCS5</a:t>
            </a:r>
            <a:r>
              <a:rPr lang="en-US" sz="2800" dirty="0">
                <a:solidFill>
                  <a:srgbClr val="002060"/>
                </a:solidFill>
                <a:latin typeface="Trebuchet MS" panose="020B0603020202020204" pitchFamily="34" charset="0"/>
                <a:ea typeface="Arial"/>
                <a:cs typeface="Arial"/>
                <a:sym typeface="Arial"/>
              </a:rPr>
              <a:t>:</a:t>
            </a:r>
            <a:r>
              <a:rPr lang="en-US" sz="2800" kern="1200" dirty="0">
                <a:solidFill>
                  <a:srgbClr val="002060"/>
                </a:solidFill>
                <a:latin typeface="Trebuchet MS" panose="020B0603020202020204" pitchFamily="34" charset="0"/>
                <a:ea typeface="Arial"/>
                <a:cs typeface="Arial"/>
                <a:sym typeface="Arial"/>
              </a:rPr>
              <a:t> Compliance with Standards </a:t>
            </a:r>
          </a:p>
        </p:txBody>
      </p:sp>
      <p:graphicFrame>
        <p:nvGraphicFramePr>
          <p:cNvPr id="3" name="Diagram 2"/>
          <p:cNvGraphicFramePr/>
          <p:nvPr>
            <p:extLst>
              <p:ext uri="{D42A27DB-BD31-4B8C-83A1-F6EECF244321}">
                <p14:modId xmlns:p14="http://schemas.microsoft.com/office/powerpoint/2010/main" val="2214658669"/>
              </p:ext>
            </p:extLst>
          </p:nvPr>
        </p:nvGraphicFramePr>
        <p:xfrm>
          <a:off x="1819275" y="1406549"/>
          <a:ext cx="9544050" cy="481012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a:extLst>
              <a:ext uri="{FF2B5EF4-FFF2-40B4-BE49-F238E27FC236}">
                <a16:creationId xmlns:a16="http://schemas.microsoft.com/office/drawing/2014/main" id="{90679BA9-9642-AA99-3C27-0CA91E2B4F9E}"/>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6</a:t>
            </a:r>
          </a:p>
        </p:txBody>
      </p:sp>
    </p:spTree>
    <p:extLst>
      <p:ext uri="{BB962C8B-B14F-4D97-AF65-F5344CB8AC3E}">
        <p14:creationId xmlns:p14="http://schemas.microsoft.com/office/powerpoint/2010/main" val="3798026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Trebuchet MS" panose="020B0603020202020204" pitchFamily="34" charset="0"/>
              </a:rPr>
              <a:t>www.actuariesindia.org</a:t>
            </a:r>
          </a:p>
        </p:txBody>
      </p:sp>
      <p:sp>
        <p:nvSpPr>
          <p:cNvPr id="7" name="Google Shape;1100;p4"/>
          <p:cNvSpPr txBox="1">
            <a:spLocks/>
          </p:cNvSpPr>
          <p:nvPr/>
        </p:nvSpPr>
        <p:spPr>
          <a:xfrm>
            <a:off x="1828800" y="512140"/>
            <a:ext cx="10363200" cy="1143000"/>
          </a:xfrm>
          <a:prstGeom prst="rect">
            <a:avLst/>
          </a:prstGeom>
          <a:noFill/>
          <a:ln>
            <a:noFill/>
          </a:ln>
        </p:spPr>
        <p:txBody>
          <a:bodyPr spcFirstLastPara="1" wrap="square" lIns="91425" tIns="45700" rIns="91425" bIns="45700" anchor="ctr" anchorCtr="0">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just">
              <a:spcBef>
                <a:spcPts val="0"/>
              </a:spcBef>
              <a:spcAft>
                <a:spcPts val="0"/>
              </a:spcAft>
            </a:pPr>
            <a:r>
              <a:rPr lang="en-US" sz="2800" dirty="0">
                <a:solidFill>
                  <a:srgbClr val="002060"/>
                </a:solidFill>
                <a:latin typeface="Trebuchet MS" panose="020B0603020202020204" pitchFamily="34" charset="0"/>
                <a:ea typeface="Arial"/>
                <a:cs typeface="Arial"/>
              </a:rPr>
              <a:t>PCS6: Impartiality</a:t>
            </a:r>
          </a:p>
        </p:txBody>
      </p:sp>
      <p:graphicFrame>
        <p:nvGraphicFramePr>
          <p:cNvPr id="3" name="Diagram 2"/>
          <p:cNvGraphicFramePr/>
          <p:nvPr>
            <p:extLst>
              <p:ext uri="{D42A27DB-BD31-4B8C-83A1-F6EECF244321}">
                <p14:modId xmlns:p14="http://schemas.microsoft.com/office/powerpoint/2010/main" val="895001854"/>
              </p:ext>
            </p:extLst>
          </p:nvPr>
        </p:nvGraphicFramePr>
        <p:xfrm>
          <a:off x="1428750" y="1083640"/>
          <a:ext cx="9334500" cy="541665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a:extLst>
              <a:ext uri="{FF2B5EF4-FFF2-40B4-BE49-F238E27FC236}">
                <a16:creationId xmlns:a16="http://schemas.microsoft.com/office/drawing/2014/main" id="{2A9B7C9F-63B7-8C79-7F21-980D4329999C}"/>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7</a:t>
            </a:r>
          </a:p>
        </p:txBody>
      </p:sp>
    </p:spTree>
    <p:extLst>
      <p:ext uri="{BB962C8B-B14F-4D97-AF65-F5344CB8AC3E}">
        <p14:creationId xmlns:p14="http://schemas.microsoft.com/office/powerpoint/2010/main" val="2123388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9144000" cy="52749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Impact on Key Stakeholders</a:t>
            </a:r>
          </a:p>
        </p:txBody>
      </p:sp>
      <p:graphicFrame>
        <p:nvGraphicFramePr>
          <p:cNvPr id="7" name="Diagram 6">
            <a:extLst>
              <a:ext uri="{FF2B5EF4-FFF2-40B4-BE49-F238E27FC236}">
                <a16:creationId xmlns:a16="http://schemas.microsoft.com/office/drawing/2014/main" id="{F8A91A52-FBA1-16A1-8092-C3F905584445}"/>
              </a:ext>
            </a:extLst>
          </p:cNvPr>
          <p:cNvGraphicFramePr/>
          <p:nvPr>
            <p:extLst>
              <p:ext uri="{D42A27DB-BD31-4B8C-83A1-F6EECF244321}">
                <p14:modId xmlns:p14="http://schemas.microsoft.com/office/powerpoint/2010/main" val="251427026"/>
              </p:ext>
            </p:extLst>
          </p:nvPr>
        </p:nvGraphicFramePr>
        <p:xfrm>
          <a:off x="1752600" y="1245747"/>
          <a:ext cx="10439400" cy="525509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TextBox 2">
            <a:extLst>
              <a:ext uri="{FF2B5EF4-FFF2-40B4-BE49-F238E27FC236}">
                <a16:creationId xmlns:a16="http://schemas.microsoft.com/office/drawing/2014/main" id="{411EC8E4-3CB4-AE31-C920-B9D451C5CA8E}"/>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8</a:t>
            </a:r>
          </a:p>
        </p:txBody>
      </p:sp>
    </p:spTree>
    <p:extLst>
      <p:ext uri="{BB962C8B-B14F-4D97-AF65-F5344CB8AC3E}">
        <p14:creationId xmlns:p14="http://schemas.microsoft.com/office/powerpoint/2010/main" val="1969791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rPr>
              <a:t>www.actuariesindia.org</a:t>
            </a:r>
          </a:p>
        </p:txBody>
      </p:sp>
      <p:sp>
        <p:nvSpPr>
          <p:cNvPr id="6" name="Rectangle 2">
            <a:extLst>
              <a:ext uri="{FF2B5EF4-FFF2-40B4-BE49-F238E27FC236}">
                <a16:creationId xmlns:a16="http://schemas.microsoft.com/office/drawing/2014/main" id="{AAFBD5C5-A92B-4D04-8379-BE5F4DF4BCE7}"/>
              </a:ext>
            </a:extLst>
          </p:cNvPr>
          <p:cNvSpPr txBox="1">
            <a:spLocks noChangeArrowheads="1"/>
          </p:cNvSpPr>
          <p:nvPr/>
        </p:nvSpPr>
        <p:spPr>
          <a:xfrm>
            <a:off x="1752600" y="463109"/>
            <a:ext cx="9144000" cy="52749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Actuarial Due Diligence Process</a:t>
            </a:r>
          </a:p>
        </p:txBody>
      </p:sp>
      <p:grpSp>
        <p:nvGrpSpPr>
          <p:cNvPr id="3" name="Group 2">
            <a:extLst>
              <a:ext uri="{FF2B5EF4-FFF2-40B4-BE49-F238E27FC236}">
                <a16:creationId xmlns:a16="http://schemas.microsoft.com/office/drawing/2014/main" id="{6088F54A-9090-04B6-63B6-18FE3AA9F915}"/>
              </a:ext>
            </a:extLst>
          </p:cNvPr>
          <p:cNvGrpSpPr/>
          <p:nvPr/>
        </p:nvGrpSpPr>
        <p:grpSpPr>
          <a:xfrm>
            <a:off x="1752600" y="1245747"/>
            <a:ext cx="10305547" cy="5149144"/>
            <a:chOff x="1600200" y="1245747"/>
            <a:chExt cx="10210800" cy="4545454"/>
          </a:xfrm>
        </p:grpSpPr>
        <p:graphicFrame>
          <p:nvGraphicFramePr>
            <p:cNvPr id="8" name="Diagram 7">
              <a:extLst>
                <a:ext uri="{FF2B5EF4-FFF2-40B4-BE49-F238E27FC236}">
                  <a16:creationId xmlns:a16="http://schemas.microsoft.com/office/drawing/2014/main" id="{AF23E141-7678-5549-2828-D59300BE4F4D}"/>
                </a:ext>
              </a:extLst>
            </p:cNvPr>
            <p:cNvGraphicFramePr/>
            <p:nvPr>
              <p:extLst>
                <p:ext uri="{D42A27DB-BD31-4B8C-83A1-F6EECF244321}">
                  <p14:modId xmlns:p14="http://schemas.microsoft.com/office/powerpoint/2010/main" val="617865832"/>
                </p:ext>
              </p:extLst>
            </p:nvPr>
          </p:nvGraphicFramePr>
          <p:xfrm>
            <a:off x="1600200" y="1245747"/>
            <a:ext cx="10210800" cy="45454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 name="TextBox 11">
              <a:extLst>
                <a:ext uri="{FF2B5EF4-FFF2-40B4-BE49-F238E27FC236}">
                  <a16:creationId xmlns:a16="http://schemas.microsoft.com/office/drawing/2014/main" id="{C980D67F-2807-17C3-2626-A91122F8C66A}"/>
                </a:ext>
              </a:extLst>
            </p:cNvPr>
            <p:cNvSpPr txBox="1"/>
            <p:nvPr/>
          </p:nvSpPr>
          <p:spPr>
            <a:xfrm>
              <a:off x="6019800" y="3352800"/>
              <a:ext cx="1600200" cy="570555"/>
            </a:xfrm>
            <a:prstGeom prst="rect">
              <a:avLst/>
            </a:prstGeom>
            <a:solidFill>
              <a:schemeClr val="bg1">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Trebuchet MS" panose="020B0603020202020204" pitchFamily="34" charset="0"/>
                </a:rPr>
                <a:t>Due Diligence</a:t>
              </a:r>
            </a:p>
          </p:txBody>
        </p:sp>
      </p:grpSp>
      <p:sp>
        <p:nvSpPr>
          <p:cNvPr id="4" name="TextBox 3">
            <a:extLst>
              <a:ext uri="{FF2B5EF4-FFF2-40B4-BE49-F238E27FC236}">
                <a16:creationId xmlns:a16="http://schemas.microsoft.com/office/drawing/2014/main" id="{F1A9BB4D-121B-7FDC-32D1-8B8D2F05F38B}"/>
              </a:ext>
            </a:extLst>
          </p:cNvPr>
          <p:cNvSpPr txBox="1"/>
          <p:nvPr/>
        </p:nvSpPr>
        <p:spPr>
          <a:xfrm>
            <a:off x="11786298" y="6147833"/>
            <a:ext cx="271849" cy="369332"/>
          </a:xfrm>
          <a:prstGeom prst="rect">
            <a:avLst/>
          </a:prstGeom>
          <a:noFill/>
        </p:spPr>
        <p:txBody>
          <a:bodyPr wrap="square" rtlCol="0">
            <a:spAutoFit/>
          </a:bodyPr>
          <a:lstStyle/>
          <a:p>
            <a:r>
              <a:rPr lang="en-IN" dirty="0">
                <a:latin typeface="Trebuchet MS" panose="020B0603020202020204" pitchFamily="34" charset="0"/>
              </a:rPr>
              <a:t>9</a:t>
            </a:r>
          </a:p>
        </p:txBody>
      </p:sp>
    </p:spTree>
    <p:extLst>
      <p:ext uri="{BB962C8B-B14F-4D97-AF65-F5344CB8AC3E}">
        <p14:creationId xmlns:p14="http://schemas.microsoft.com/office/powerpoint/2010/main" val="867966736"/>
      </p:ext>
    </p:extLst>
  </p:cSld>
  <p:clrMapOvr>
    <a:masterClrMapping/>
  </p:clrMapOvr>
</p:sld>
</file>

<file path=ppt/theme/theme1.xml><?xml version="1.0" encoding="utf-8"?>
<a:theme xmlns:a="http://schemas.openxmlformats.org/drawingml/2006/main" name="LifeConvBirm0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7" ma:contentTypeDescription="Create a new document." ma:contentTypeScope="" ma:versionID="eabd2f7a000823dd6d283e94be747a35">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715fc5da451e388b10589bd6a8a0a276"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F75FD94-FC30-4D1F-8E91-2FEA2AFA92F1}"/>
</file>

<file path=customXml/itemProps2.xml><?xml version="1.0" encoding="utf-8"?>
<ds:datastoreItem xmlns:ds="http://schemas.openxmlformats.org/officeDocument/2006/customXml" ds:itemID="{5DBBCE82-7544-491C-AF28-7E2B9C14DB72}"/>
</file>

<file path=customXml/itemProps3.xml><?xml version="1.0" encoding="utf-8"?>
<ds:datastoreItem xmlns:ds="http://schemas.openxmlformats.org/officeDocument/2006/customXml" ds:itemID="{59264861-CA7C-49A2-8399-DE85DE350AC2}"/>
</file>

<file path=docMetadata/LabelInfo.xml><?xml version="1.0" encoding="utf-8"?>
<clbl:labelList xmlns:clbl="http://schemas.microsoft.com/office/2020/mipLabelMetadata">
  <clbl:label id="{e3608b1d-a8c6-4d15-8d70-1c8023f30311}" enabled="1" method="Privileged" siteId="{53b7cac7-14be-46d4-be43-f2ad9244d901}" contentBits="0" removed="0"/>
</clbl:labelList>
</file>

<file path=docProps/app.xml><?xml version="1.0" encoding="utf-8"?>
<Properties xmlns="http://schemas.openxmlformats.org/officeDocument/2006/extended-properties" xmlns:vt="http://schemas.openxmlformats.org/officeDocument/2006/docPropsVTypes">
  <TotalTime>0</TotalTime>
  <Words>4239</Words>
  <Application>Microsoft Macintosh PowerPoint</Application>
  <PresentationFormat>Widescreen</PresentationFormat>
  <Paragraphs>531</Paragraphs>
  <Slides>24</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Bahamas</vt:lpstr>
      <vt:lpstr>Calibri</vt:lpstr>
      <vt:lpstr>Garamond</vt:lpstr>
      <vt:lpstr>Trebuchet MS</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Mukesh Kewalramani</dc:creator>
  <cp:lastModifiedBy>Sunit Kolabkar</cp:lastModifiedBy>
  <cp:revision>70</cp:revision>
  <dcterms:modified xsi:type="dcterms:W3CDTF">2024-12-14T11:44:13Z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5d0447-72b7-4595-8ee5-b32b4892557e_Enabled">
    <vt:lpwstr>true</vt:lpwstr>
  </property>
  <property fmtid="{D5CDD505-2E9C-101B-9397-08002B2CF9AE}" pid="3" name="MSIP_Label_f45d0447-72b7-4595-8ee5-b32b4892557e_SetDate">
    <vt:lpwstr>2024-12-12T04:02:25Z</vt:lpwstr>
  </property>
  <property fmtid="{D5CDD505-2E9C-101B-9397-08002B2CF9AE}" pid="4" name="MSIP_Label_f45d0447-72b7-4595-8ee5-b32b4892557e_Method">
    <vt:lpwstr>Privileged</vt:lpwstr>
  </property>
  <property fmtid="{D5CDD505-2E9C-101B-9397-08002B2CF9AE}" pid="5" name="MSIP_Label_f45d0447-72b7-4595-8ee5-b32b4892557e_Name">
    <vt:lpwstr>f45d0447-72b7-4595-8ee5-b32b4892557e</vt:lpwstr>
  </property>
  <property fmtid="{D5CDD505-2E9C-101B-9397-08002B2CF9AE}" pid="6" name="MSIP_Label_f45d0447-72b7-4595-8ee5-b32b4892557e_SiteId">
    <vt:lpwstr>582259a1-dcaa-4cca-b1cf-e60d3f045ecd</vt:lpwstr>
  </property>
  <property fmtid="{D5CDD505-2E9C-101B-9397-08002B2CF9AE}" pid="7" name="MSIP_Label_f45d0447-72b7-4595-8ee5-b32b4892557e_ActionId">
    <vt:lpwstr>ccdec8c8-79eb-4561-adfa-ba59360c58be</vt:lpwstr>
  </property>
  <property fmtid="{D5CDD505-2E9C-101B-9397-08002B2CF9AE}" pid="8" name="MSIP_Label_f45d0447-72b7-4595-8ee5-b32b4892557e_ContentBits">
    <vt:lpwstr>0</vt:lpwstr>
  </property>
  <property fmtid="{D5CDD505-2E9C-101B-9397-08002B2CF9AE}" pid="9" name="ContentTypeId">
    <vt:lpwstr>0x01010021AEE6B715A08048ADEE35852ECB6708</vt:lpwstr>
  </property>
</Properties>
</file>