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20"/>
  </p:notesMasterIdLst>
  <p:handoutMasterIdLst>
    <p:handoutMasterId r:id="rId21"/>
  </p:handoutMasterIdLst>
  <p:sldIdLst>
    <p:sldId id="261" r:id="rId5"/>
    <p:sldId id="265" r:id="rId6"/>
    <p:sldId id="275" r:id="rId7"/>
    <p:sldId id="283" r:id="rId8"/>
    <p:sldId id="284" r:id="rId9"/>
    <p:sldId id="285" r:id="rId10"/>
    <p:sldId id="287" r:id="rId11"/>
    <p:sldId id="282" r:id="rId12"/>
    <p:sldId id="289" r:id="rId13"/>
    <p:sldId id="290" r:id="rId14"/>
    <p:sldId id="291" r:id="rId15"/>
    <p:sldId id="292" r:id="rId16"/>
    <p:sldId id="294" r:id="rId17"/>
    <p:sldId id="288" r:id="rId18"/>
    <p:sldId id="276"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454FEEA-62E6-431F-A03F-A766B1A30A06}" v="91" dt="2024-11-07T08:14:22.83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59" d="100"/>
          <a:sy n="59" d="100"/>
        </p:scale>
        <p:origin x="940" y="40"/>
      </p:cViewPr>
      <p:guideLst>
        <p:guide orient="horz" pos="2160"/>
        <p:guide pos="384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aresh Shetty - Assistant Manager" userId="bdce7d46-cb34-4dc2-b54a-604e6e5a550a" providerId="ADAL" clId="{DF709120-35CD-46CF-A054-9AE36A532902}"/>
    <pc:docChg chg="delSld modSld">
      <pc:chgData name="Paresh Shetty - Assistant Manager" userId="bdce7d46-cb34-4dc2-b54a-604e6e5a550a" providerId="ADAL" clId="{DF709120-35CD-46CF-A054-9AE36A532902}" dt="2024-11-08T05:45:17.577" v="3" actId="47"/>
      <pc:docMkLst>
        <pc:docMk/>
      </pc:docMkLst>
      <pc:sldChg chg="del">
        <pc:chgData name="Paresh Shetty - Assistant Manager" userId="bdce7d46-cb34-4dc2-b54a-604e6e5a550a" providerId="ADAL" clId="{DF709120-35CD-46CF-A054-9AE36A532902}" dt="2024-11-08T05:45:14.460" v="2" actId="47"/>
        <pc:sldMkLst>
          <pc:docMk/>
          <pc:sldMk cId="1542389696" sldId="277"/>
        </pc:sldMkLst>
      </pc:sldChg>
      <pc:sldChg chg="del">
        <pc:chgData name="Paresh Shetty - Assistant Manager" userId="bdce7d46-cb34-4dc2-b54a-604e6e5a550a" providerId="ADAL" clId="{DF709120-35CD-46CF-A054-9AE36A532902}" dt="2024-11-08T05:45:17.577" v="3" actId="47"/>
        <pc:sldMkLst>
          <pc:docMk/>
          <pc:sldMk cId="1795388834" sldId="278"/>
        </pc:sldMkLst>
      </pc:sldChg>
      <pc:sldChg chg="modSp mod">
        <pc:chgData name="Paresh Shetty - Assistant Manager" userId="bdce7d46-cb34-4dc2-b54a-604e6e5a550a" providerId="ADAL" clId="{DF709120-35CD-46CF-A054-9AE36A532902}" dt="2024-11-08T05:44:52.481" v="1" actId="1036"/>
        <pc:sldMkLst>
          <pc:docMk/>
          <pc:sldMk cId="3503716708" sldId="294"/>
        </pc:sldMkLst>
        <pc:picChg chg="mod">
          <ac:chgData name="Paresh Shetty - Assistant Manager" userId="bdce7d46-cb34-4dc2-b54a-604e6e5a550a" providerId="ADAL" clId="{DF709120-35CD-46CF-A054-9AE36A532902}" dt="2024-11-08T05:44:52.481" v="1" actId="1036"/>
          <ac:picMkLst>
            <pc:docMk/>
            <pc:sldMk cId="3503716708" sldId="294"/>
            <ac:picMk id="5" creationId="{4A313F76-F737-758D-4FA0-81EF76A2737F}"/>
          </ac:picMkLst>
        </pc:picChg>
      </pc:sldChg>
    </pc:docChg>
  </pc:docChgLst>
  <pc:docChgLst>
    <pc:chgData name="Abhishek Mathur" userId="52038931e0f37c75" providerId="LiveId" clId="{1454FEEA-62E6-431F-A03F-A766B1A30A06}"/>
    <pc:docChg chg="undo redo custSel addSld delSld modSld sldOrd">
      <pc:chgData name="Abhishek Mathur" userId="52038931e0f37c75" providerId="LiveId" clId="{1454FEEA-62E6-431F-A03F-A766B1A30A06}" dt="2024-11-07T08:14:58.970" v="1902" actId="1076"/>
      <pc:docMkLst>
        <pc:docMk/>
      </pc:docMkLst>
      <pc:sldChg chg="modSp mod">
        <pc:chgData name="Abhishek Mathur" userId="52038931e0f37c75" providerId="LiveId" clId="{1454FEEA-62E6-431F-A03F-A766B1A30A06}" dt="2024-11-06T05:20:41.182" v="157" actId="1076"/>
        <pc:sldMkLst>
          <pc:docMk/>
          <pc:sldMk cId="2430438564" sldId="261"/>
        </pc:sldMkLst>
        <pc:spChg chg="mod">
          <ac:chgData name="Abhishek Mathur" userId="52038931e0f37c75" providerId="LiveId" clId="{1454FEEA-62E6-431F-A03F-A766B1A30A06}" dt="2024-11-06T05:20:29.518" v="156" actId="14100"/>
          <ac:spMkLst>
            <pc:docMk/>
            <pc:sldMk cId="2430438564" sldId="261"/>
            <ac:spMk id="5" creationId="{00000000-0000-0000-0000-000000000000}"/>
          </ac:spMkLst>
        </pc:spChg>
        <pc:spChg chg="mod">
          <ac:chgData name="Abhishek Mathur" userId="52038931e0f37c75" providerId="LiveId" clId="{1454FEEA-62E6-431F-A03F-A766B1A30A06}" dt="2024-11-06T05:20:41.182" v="157" actId="1076"/>
          <ac:spMkLst>
            <pc:docMk/>
            <pc:sldMk cId="2430438564" sldId="261"/>
            <ac:spMk id="9" creationId="{1B4377B0-FBA7-C11B-690A-5A8D95B64344}"/>
          </ac:spMkLst>
        </pc:spChg>
      </pc:sldChg>
      <pc:sldChg chg="del">
        <pc:chgData name="Abhishek Mathur" userId="52038931e0f37c75" providerId="LiveId" clId="{1454FEEA-62E6-431F-A03F-A766B1A30A06}" dt="2024-11-06T13:37:57.472" v="340" actId="47"/>
        <pc:sldMkLst>
          <pc:docMk/>
          <pc:sldMk cId="3405211093" sldId="263"/>
        </pc:sldMkLst>
      </pc:sldChg>
      <pc:sldChg chg="del">
        <pc:chgData name="Abhishek Mathur" userId="52038931e0f37c75" providerId="LiveId" clId="{1454FEEA-62E6-431F-A03F-A766B1A30A06}" dt="2024-11-06T13:37:57.472" v="340" actId="47"/>
        <pc:sldMkLst>
          <pc:docMk/>
          <pc:sldMk cId="2192497792" sldId="264"/>
        </pc:sldMkLst>
      </pc:sldChg>
      <pc:sldChg chg="addSp modSp mod ord">
        <pc:chgData name="Abhishek Mathur" userId="52038931e0f37c75" providerId="LiveId" clId="{1454FEEA-62E6-431F-A03F-A766B1A30A06}" dt="2024-11-07T07:59:01.935" v="1670"/>
        <pc:sldMkLst>
          <pc:docMk/>
          <pc:sldMk cId="3288387561" sldId="265"/>
        </pc:sldMkLst>
        <pc:spChg chg="add">
          <ac:chgData name="Abhishek Mathur" userId="52038931e0f37c75" providerId="LiveId" clId="{1454FEEA-62E6-431F-A03F-A766B1A30A06}" dt="2024-11-06T13:32:25.796" v="241"/>
          <ac:spMkLst>
            <pc:docMk/>
            <pc:sldMk cId="3288387561" sldId="265"/>
            <ac:spMk id="4" creationId="{EA772E5F-2936-30C3-9F88-827D96452C6E}"/>
          </ac:spMkLst>
        </pc:spChg>
        <pc:spChg chg="add mod">
          <ac:chgData name="Abhishek Mathur" userId="52038931e0f37c75" providerId="LiveId" clId="{1454FEEA-62E6-431F-A03F-A766B1A30A06}" dt="2024-11-06T13:32:37.624" v="248" actId="1076"/>
          <ac:spMkLst>
            <pc:docMk/>
            <pc:sldMk cId="3288387561" sldId="265"/>
            <ac:spMk id="6" creationId="{BAD8536B-01E7-F164-AD54-BBA55622D548}"/>
          </ac:spMkLst>
        </pc:spChg>
        <pc:spChg chg="mod">
          <ac:chgData name="Abhishek Mathur" userId="52038931e0f37c75" providerId="LiveId" clId="{1454FEEA-62E6-431F-A03F-A766B1A30A06}" dt="2024-11-07T07:59:01.935" v="1670"/>
          <ac:spMkLst>
            <pc:docMk/>
            <pc:sldMk cId="3288387561" sldId="265"/>
            <ac:spMk id="9" creationId="{EFD78835-B6B5-3745-D1D2-EE723E4E29DA}"/>
          </ac:spMkLst>
        </pc:spChg>
      </pc:sldChg>
      <pc:sldChg chg="del">
        <pc:chgData name="Abhishek Mathur" userId="52038931e0f37c75" providerId="LiveId" clId="{1454FEEA-62E6-431F-A03F-A766B1A30A06}" dt="2024-11-06T13:37:57.472" v="340" actId="47"/>
        <pc:sldMkLst>
          <pc:docMk/>
          <pc:sldMk cId="3118854172" sldId="266"/>
        </pc:sldMkLst>
      </pc:sldChg>
      <pc:sldChg chg="del">
        <pc:chgData name="Abhishek Mathur" userId="52038931e0f37c75" providerId="LiveId" clId="{1454FEEA-62E6-431F-A03F-A766B1A30A06}" dt="2024-11-06T13:37:57.472" v="340" actId="47"/>
        <pc:sldMkLst>
          <pc:docMk/>
          <pc:sldMk cId="1383119279" sldId="267"/>
        </pc:sldMkLst>
      </pc:sldChg>
      <pc:sldChg chg="del">
        <pc:chgData name="Abhishek Mathur" userId="52038931e0f37c75" providerId="LiveId" clId="{1454FEEA-62E6-431F-A03F-A766B1A30A06}" dt="2024-11-06T13:37:57.472" v="340" actId="47"/>
        <pc:sldMkLst>
          <pc:docMk/>
          <pc:sldMk cId="998128153" sldId="268"/>
        </pc:sldMkLst>
      </pc:sldChg>
      <pc:sldChg chg="del">
        <pc:chgData name="Abhishek Mathur" userId="52038931e0f37c75" providerId="LiveId" clId="{1454FEEA-62E6-431F-A03F-A766B1A30A06}" dt="2024-11-06T13:37:57.472" v="340" actId="47"/>
        <pc:sldMkLst>
          <pc:docMk/>
          <pc:sldMk cId="3656466714" sldId="269"/>
        </pc:sldMkLst>
      </pc:sldChg>
      <pc:sldChg chg="del">
        <pc:chgData name="Abhishek Mathur" userId="52038931e0f37c75" providerId="LiveId" clId="{1454FEEA-62E6-431F-A03F-A766B1A30A06}" dt="2024-11-06T13:37:57.472" v="340" actId="47"/>
        <pc:sldMkLst>
          <pc:docMk/>
          <pc:sldMk cId="742702708" sldId="270"/>
        </pc:sldMkLst>
      </pc:sldChg>
      <pc:sldChg chg="del">
        <pc:chgData name="Abhishek Mathur" userId="52038931e0f37c75" providerId="LiveId" clId="{1454FEEA-62E6-431F-A03F-A766B1A30A06}" dt="2024-11-06T13:37:57.472" v="340" actId="47"/>
        <pc:sldMkLst>
          <pc:docMk/>
          <pc:sldMk cId="1209149801" sldId="271"/>
        </pc:sldMkLst>
      </pc:sldChg>
      <pc:sldChg chg="del">
        <pc:chgData name="Abhishek Mathur" userId="52038931e0f37c75" providerId="LiveId" clId="{1454FEEA-62E6-431F-A03F-A766B1A30A06}" dt="2024-11-06T13:37:57.472" v="340" actId="47"/>
        <pc:sldMkLst>
          <pc:docMk/>
          <pc:sldMk cId="887182529" sldId="272"/>
        </pc:sldMkLst>
      </pc:sldChg>
      <pc:sldChg chg="del">
        <pc:chgData name="Abhishek Mathur" userId="52038931e0f37c75" providerId="LiveId" clId="{1454FEEA-62E6-431F-A03F-A766B1A30A06}" dt="2024-11-06T13:37:57.472" v="340" actId="47"/>
        <pc:sldMkLst>
          <pc:docMk/>
          <pc:sldMk cId="798392738" sldId="273"/>
        </pc:sldMkLst>
      </pc:sldChg>
      <pc:sldChg chg="del">
        <pc:chgData name="Abhishek Mathur" userId="52038931e0f37c75" providerId="LiveId" clId="{1454FEEA-62E6-431F-A03F-A766B1A30A06}" dt="2024-11-06T13:37:57.472" v="340" actId="47"/>
        <pc:sldMkLst>
          <pc:docMk/>
          <pc:sldMk cId="1225944228" sldId="274"/>
        </pc:sldMkLst>
      </pc:sldChg>
      <pc:sldChg chg="addSp delSp modSp mod modNotesTx">
        <pc:chgData name="Abhishek Mathur" userId="52038931e0f37c75" providerId="LiveId" clId="{1454FEEA-62E6-431F-A03F-A766B1A30A06}" dt="2024-11-07T07:59:01.935" v="1670"/>
        <pc:sldMkLst>
          <pc:docMk/>
          <pc:sldMk cId="84224271" sldId="275"/>
        </pc:sldMkLst>
        <pc:spChg chg="mod">
          <ac:chgData name="Abhishek Mathur" userId="52038931e0f37c75" providerId="LiveId" clId="{1454FEEA-62E6-431F-A03F-A766B1A30A06}" dt="2024-11-06T13:37:15.017" v="329" actId="20577"/>
          <ac:spMkLst>
            <pc:docMk/>
            <pc:sldMk cId="84224271" sldId="275"/>
            <ac:spMk id="4" creationId="{B322A152-9340-1028-12B3-17552F18D948}"/>
          </ac:spMkLst>
        </pc:spChg>
        <pc:spChg chg="del">
          <ac:chgData name="Abhishek Mathur" userId="52038931e0f37c75" providerId="LiveId" clId="{1454FEEA-62E6-431F-A03F-A766B1A30A06}" dt="2024-11-06T13:37:22.969" v="332" actId="478"/>
          <ac:spMkLst>
            <pc:docMk/>
            <pc:sldMk cId="84224271" sldId="275"/>
            <ac:spMk id="5" creationId="{00000000-0000-0000-0000-000000000000}"/>
          </ac:spMkLst>
        </pc:spChg>
        <pc:spChg chg="del">
          <ac:chgData name="Abhishek Mathur" userId="52038931e0f37c75" providerId="LiveId" clId="{1454FEEA-62E6-431F-A03F-A766B1A30A06}" dt="2024-11-06T13:37:18.501" v="330" actId="478"/>
          <ac:spMkLst>
            <pc:docMk/>
            <pc:sldMk cId="84224271" sldId="275"/>
            <ac:spMk id="7" creationId="{16570EEF-99D5-EBE7-0E31-F280C85521B5}"/>
          </ac:spMkLst>
        </pc:spChg>
        <pc:spChg chg="del">
          <ac:chgData name="Abhishek Mathur" userId="52038931e0f37c75" providerId="LiveId" clId="{1454FEEA-62E6-431F-A03F-A766B1A30A06}" dt="2024-11-06T13:37:21.609" v="331" actId="478"/>
          <ac:spMkLst>
            <pc:docMk/>
            <pc:sldMk cId="84224271" sldId="275"/>
            <ac:spMk id="8" creationId="{462758ED-E2DA-AC2C-1E02-50AD1EF9F749}"/>
          </ac:spMkLst>
        </pc:spChg>
        <pc:spChg chg="mod">
          <ac:chgData name="Abhishek Mathur" userId="52038931e0f37c75" providerId="LiveId" clId="{1454FEEA-62E6-431F-A03F-A766B1A30A06}" dt="2024-11-07T07:59:01.935" v="1670"/>
          <ac:spMkLst>
            <pc:docMk/>
            <pc:sldMk cId="84224271" sldId="275"/>
            <ac:spMk id="11" creationId="{F9198A72-4DF2-ED53-F115-1BDB23D12738}"/>
          </ac:spMkLst>
        </pc:spChg>
        <pc:spChg chg="mod">
          <ac:chgData name="Abhishek Mathur" userId="52038931e0f37c75" providerId="LiveId" clId="{1454FEEA-62E6-431F-A03F-A766B1A30A06}" dt="2024-11-07T07:31:51.374" v="1544" actId="404"/>
          <ac:spMkLst>
            <pc:docMk/>
            <pc:sldMk cId="84224271" sldId="275"/>
            <ac:spMk id="12" creationId="{C0A3873E-004A-1F9D-37E8-4DE3917D928E}"/>
          </ac:spMkLst>
        </pc:spChg>
        <pc:spChg chg="mod">
          <ac:chgData name="Abhishek Mathur" userId="52038931e0f37c75" providerId="LiveId" clId="{1454FEEA-62E6-431F-A03F-A766B1A30A06}" dt="2024-11-07T07:32:04.087" v="1547" actId="5793"/>
          <ac:spMkLst>
            <pc:docMk/>
            <pc:sldMk cId="84224271" sldId="275"/>
            <ac:spMk id="13" creationId="{EB10F0A7-4603-C32B-B4CD-ED2844310192}"/>
          </ac:spMkLst>
        </pc:spChg>
        <pc:spChg chg="mod">
          <ac:chgData name="Abhishek Mathur" userId="52038931e0f37c75" providerId="LiveId" clId="{1454FEEA-62E6-431F-A03F-A766B1A30A06}" dt="2024-11-07T07:32:47.599" v="1549" actId="5793"/>
          <ac:spMkLst>
            <pc:docMk/>
            <pc:sldMk cId="84224271" sldId="275"/>
            <ac:spMk id="14" creationId="{DBCF0AC9-4A1E-9E94-2C9C-05748AA693C9}"/>
          </ac:spMkLst>
        </pc:spChg>
        <pc:spChg chg="mod">
          <ac:chgData name="Abhishek Mathur" userId="52038931e0f37c75" providerId="LiveId" clId="{1454FEEA-62E6-431F-A03F-A766B1A30A06}" dt="2024-11-07T07:59:01.935" v="1670"/>
          <ac:spMkLst>
            <pc:docMk/>
            <pc:sldMk cId="84224271" sldId="275"/>
            <ac:spMk id="15" creationId="{062567E7-C82E-025F-93B3-C47DD52B20E6}"/>
          </ac:spMkLst>
        </pc:spChg>
        <pc:spChg chg="add mod">
          <ac:chgData name="Abhishek Mathur" userId="52038931e0f37c75" providerId="LiveId" clId="{1454FEEA-62E6-431F-A03F-A766B1A30A06}" dt="2024-11-06T13:40:41.155" v="435"/>
          <ac:spMkLst>
            <pc:docMk/>
            <pc:sldMk cId="84224271" sldId="275"/>
            <ac:spMk id="16" creationId="{32190418-BD6C-CEEE-3988-8E23090FA610}"/>
          </ac:spMkLst>
        </pc:spChg>
        <pc:spChg chg="add mod">
          <ac:chgData name="Abhishek Mathur" userId="52038931e0f37c75" providerId="LiveId" clId="{1454FEEA-62E6-431F-A03F-A766B1A30A06}" dt="2024-11-07T07:59:01.935" v="1670"/>
          <ac:spMkLst>
            <pc:docMk/>
            <pc:sldMk cId="84224271" sldId="275"/>
            <ac:spMk id="18" creationId="{4D3B2A83-4658-3658-6670-D29B8AB4FDA8}"/>
          </ac:spMkLst>
        </pc:spChg>
        <pc:spChg chg="add mod">
          <ac:chgData name="Abhishek Mathur" userId="52038931e0f37c75" providerId="LiveId" clId="{1454FEEA-62E6-431F-A03F-A766B1A30A06}" dt="2024-11-07T07:07:55.479" v="1480" actId="1076"/>
          <ac:spMkLst>
            <pc:docMk/>
            <pc:sldMk cId="84224271" sldId="275"/>
            <ac:spMk id="19" creationId="{026BFFB9-AC3C-0BDC-32D8-5B35D0A3B2F7}"/>
          </ac:spMkLst>
        </pc:spChg>
        <pc:spChg chg="add del mod">
          <ac:chgData name="Abhishek Mathur" userId="52038931e0f37c75" providerId="LiveId" clId="{1454FEEA-62E6-431F-A03F-A766B1A30A06}" dt="2024-11-06T15:00:45.727" v="740"/>
          <ac:spMkLst>
            <pc:docMk/>
            <pc:sldMk cId="84224271" sldId="275"/>
            <ac:spMk id="20" creationId="{3B119D32-034E-F98C-C17C-999D6E0C9510}"/>
          </ac:spMkLst>
        </pc:spChg>
        <pc:spChg chg="add mod">
          <ac:chgData name="Abhishek Mathur" userId="52038931e0f37c75" providerId="LiveId" clId="{1454FEEA-62E6-431F-A03F-A766B1A30A06}" dt="2024-11-07T07:34:53.056" v="1567" actId="1076"/>
          <ac:spMkLst>
            <pc:docMk/>
            <pc:sldMk cId="84224271" sldId="275"/>
            <ac:spMk id="22" creationId="{152BC5EB-C424-34A3-3421-354F5A0D5D86}"/>
          </ac:spMkLst>
        </pc:spChg>
        <pc:picChg chg="del">
          <ac:chgData name="Abhishek Mathur" userId="52038931e0f37c75" providerId="LiveId" clId="{1454FEEA-62E6-431F-A03F-A766B1A30A06}" dt="2024-11-06T13:37:07.988" v="328" actId="478"/>
          <ac:picMkLst>
            <pc:docMk/>
            <pc:sldMk cId="84224271" sldId="275"/>
            <ac:picMk id="6" creationId="{C201B351-0432-B8A5-7C3C-56527E0951E4}"/>
          </ac:picMkLst>
        </pc:picChg>
      </pc:sldChg>
      <pc:sldChg chg="addSp delSp modSp mod ord">
        <pc:chgData name="Abhishek Mathur" userId="52038931e0f37c75" providerId="LiveId" clId="{1454FEEA-62E6-431F-A03F-A766B1A30A06}" dt="2024-11-07T08:14:58.970" v="1902" actId="1076"/>
        <pc:sldMkLst>
          <pc:docMk/>
          <pc:sldMk cId="1220563129" sldId="276"/>
        </pc:sldMkLst>
        <pc:spChg chg="mod">
          <ac:chgData name="Abhishek Mathur" userId="52038931e0f37c75" providerId="LiveId" clId="{1454FEEA-62E6-431F-A03F-A766B1A30A06}" dt="2024-11-07T08:14:58.970" v="1902" actId="1076"/>
          <ac:spMkLst>
            <pc:docMk/>
            <pc:sldMk cId="1220563129" sldId="276"/>
            <ac:spMk id="3" creationId="{DD389229-06FC-C573-A2E7-606F927FE18C}"/>
          </ac:spMkLst>
        </pc:spChg>
        <pc:spChg chg="del mod">
          <ac:chgData name="Abhishek Mathur" userId="52038931e0f37c75" providerId="LiveId" clId="{1454FEEA-62E6-431F-A03F-A766B1A30A06}" dt="2024-11-07T08:10:28.657" v="1815" actId="478"/>
          <ac:spMkLst>
            <pc:docMk/>
            <pc:sldMk cId="1220563129" sldId="276"/>
            <ac:spMk id="9" creationId="{9AB7A722-0806-BCEF-6138-1B0098D0A790}"/>
          </ac:spMkLst>
        </pc:spChg>
        <pc:spChg chg="del mod">
          <ac:chgData name="Abhishek Mathur" userId="52038931e0f37c75" providerId="LiveId" clId="{1454FEEA-62E6-431F-A03F-A766B1A30A06}" dt="2024-11-07T08:10:28.657" v="1815" actId="478"/>
          <ac:spMkLst>
            <pc:docMk/>
            <pc:sldMk cId="1220563129" sldId="276"/>
            <ac:spMk id="10" creationId="{F97A4A4C-BB60-B96A-8AAC-30A93AE7826F}"/>
          </ac:spMkLst>
        </pc:spChg>
        <pc:spChg chg="del mod">
          <ac:chgData name="Abhishek Mathur" userId="52038931e0f37c75" providerId="LiveId" clId="{1454FEEA-62E6-431F-A03F-A766B1A30A06}" dt="2024-11-07T08:10:28.657" v="1815" actId="478"/>
          <ac:spMkLst>
            <pc:docMk/>
            <pc:sldMk cId="1220563129" sldId="276"/>
            <ac:spMk id="11" creationId="{A34F9B80-2D1C-0640-DF52-E077460D83FD}"/>
          </ac:spMkLst>
        </pc:spChg>
        <pc:spChg chg="del mod">
          <ac:chgData name="Abhishek Mathur" userId="52038931e0f37c75" providerId="LiveId" clId="{1454FEEA-62E6-431F-A03F-A766B1A30A06}" dt="2024-11-07T08:10:28.657" v="1815" actId="478"/>
          <ac:spMkLst>
            <pc:docMk/>
            <pc:sldMk cId="1220563129" sldId="276"/>
            <ac:spMk id="12" creationId="{B669D838-6A95-8B64-C1C1-2AE825F631D6}"/>
          </ac:spMkLst>
        </pc:spChg>
        <pc:spChg chg="del mod">
          <ac:chgData name="Abhishek Mathur" userId="52038931e0f37c75" providerId="LiveId" clId="{1454FEEA-62E6-431F-A03F-A766B1A30A06}" dt="2024-11-07T08:10:28.657" v="1815" actId="478"/>
          <ac:spMkLst>
            <pc:docMk/>
            <pc:sldMk cId="1220563129" sldId="276"/>
            <ac:spMk id="13" creationId="{606277B8-860C-4E8D-B4AC-75A57ADEE06A}"/>
          </ac:spMkLst>
        </pc:spChg>
        <pc:spChg chg="add mod">
          <ac:chgData name="Abhishek Mathur" userId="52038931e0f37c75" providerId="LiveId" clId="{1454FEEA-62E6-431F-A03F-A766B1A30A06}" dt="2024-11-07T08:14:46.700" v="1900" actId="1076"/>
          <ac:spMkLst>
            <pc:docMk/>
            <pc:sldMk cId="1220563129" sldId="276"/>
            <ac:spMk id="14" creationId="{FC119138-5703-D1CA-7121-EB381FC6EFDD}"/>
          </ac:spMkLst>
        </pc:spChg>
        <pc:spChg chg="add mod">
          <ac:chgData name="Abhishek Mathur" userId="52038931e0f37c75" providerId="LiveId" clId="{1454FEEA-62E6-431F-A03F-A766B1A30A06}" dt="2024-11-07T08:14:28.087" v="1896" actId="20577"/>
          <ac:spMkLst>
            <pc:docMk/>
            <pc:sldMk cId="1220563129" sldId="276"/>
            <ac:spMk id="15" creationId="{13AE2FD6-865E-3DA7-CB45-90DC184299D2}"/>
          </ac:spMkLst>
        </pc:spChg>
        <pc:picChg chg="add mod">
          <ac:chgData name="Abhishek Mathur" userId="52038931e0f37c75" providerId="LiveId" clId="{1454FEEA-62E6-431F-A03F-A766B1A30A06}" dt="2024-11-07T08:14:50.463" v="1901" actId="14100"/>
          <ac:picMkLst>
            <pc:docMk/>
            <pc:sldMk cId="1220563129" sldId="276"/>
            <ac:picMk id="6" creationId="{DEE154FA-DBE9-F648-8A33-D6F440512963}"/>
          </ac:picMkLst>
        </pc:picChg>
      </pc:sldChg>
      <pc:sldChg chg="addSp modSp new mod ord">
        <pc:chgData name="Abhishek Mathur" userId="52038931e0f37c75" providerId="LiveId" clId="{1454FEEA-62E6-431F-A03F-A766B1A30A06}" dt="2024-11-06T13:38:11.712" v="342"/>
        <pc:sldMkLst>
          <pc:docMk/>
          <pc:sldMk cId="1542389696" sldId="277"/>
        </pc:sldMkLst>
        <pc:spChg chg="add mod">
          <ac:chgData name="Abhishek Mathur" userId="52038931e0f37c75" providerId="LiveId" clId="{1454FEEA-62E6-431F-A03F-A766B1A30A06}" dt="2024-11-06T05:19:36.506" v="145" actId="14100"/>
          <ac:spMkLst>
            <pc:docMk/>
            <pc:sldMk cId="1542389696" sldId="277"/>
            <ac:spMk id="3" creationId="{453E24BF-CB3A-5B1F-B1BC-ED6BCD035548}"/>
          </ac:spMkLst>
        </pc:spChg>
      </pc:sldChg>
      <pc:sldChg chg="addSp modSp new mod ord">
        <pc:chgData name="Abhishek Mathur" userId="52038931e0f37c75" providerId="LiveId" clId="{1454FEEA-62E6-431F-A03F-A766B1A30A06}" dt="2024-11-06T13:38:15.244" v="344"/>
        <pc:sldMkLst>
          <pc:docMk/>
          <pc:sldMk cId="1795388834" sldId="278"/>
        </pc:sldMkLst>
        <pc:spChg chg="add mod">
          <ac:chgData name="Abhishek Mathur" userId="52038931e0f37c75" providerId="LiveId" clId="{1454FEEA-62E6-431F-A03F-A766B1A30A06}" dt="2024-11-06T13:03:22.578" v="160" actId="1076"/>
          <ac:spMkLst>
            <pc:docMk/>
            <pc:sldMk cId="1795388834" sldId="278"/>
            <ac:spMk id="3" creationId="{B2D03FBC-8D56-D0F5-5465-B02A37F7B50E}"/>
          </ac:spMkLst>
        </pc:spChg>
      </pc:sldChg>
      <pc:sldChg chg="add del setBg">
        <pc:chgData name="Abhishek Mathur" userId="52038931e0f37c75" providerId="LiveId" clId="{1454FEEA-62E6-431F-A03F-A766B1A30A06}" dt="2024-11-06T13:41:28.090" v="441"/>
        <pc:sldMkLst>
          <pc:docMk/>
          <pc:sldMk cId="1770818280" sldId="279"/>
        </pc:sldMkLst>
      </pc:sldChg>
      <pc:sldChg chg="add del">
        <pc:chgData name="Abhishek Mathur" userId="52038931e0f37c75" providerId="LiveId" clId="{1454FEEA-62E6-431F-A03F-A766B1A30A06}" dt="2024-11-06T13:53:01.588" v="521" actId="47"/>
        <pc:sldMkLst>
          <pc:docMk/>
          <pc:sldMk cId="2548550530" sldId="279"/>
        </pc:sldMkLst>
      </pc:sldChg>
      <pc:sldChg chg="add del setBg">
        <pc:chgData name="Abhishek Mathur" userId="52038931e0f37c75" providerId="LiveId" clId="{1454FEEA-62E6-431F-A03F-A766B1A30A06}" dt="2024-11-06T13:40:51.780" v="436" actId="47"/>
        <pc:sldMkLst>
          <pc:docMk/>
          <pc:sldMk cId="2934764344" sldId="279"/>
        </pc:sldMkLst>
      </pc:sldChg>
      <pc:sldChg chg="new del">
        <pc:chgData name="Abhishek Mathur" userId="52038931e0f37c75" providerId="LiveId" clId="{1454FEEA-62E6-431F-A03F-A766B1A30A06}" dt="2024-11-06T13:37:02.845" v="327" actId="47"/>
        <pc:sldMkLst>
          <pc:docMk/>
          <pc:sldMk cId="3343937609" sldId="279"/>
        </pc:sldMkLst>
      </pc:sldChg>
      <pc:sldChg chg="add del">
        <pc:chgData name="Abhishek Mathur" userId="52038931e0f37c75" providerId="LiveId" clId="{1454FEEA-62E6-431F-A03F-A766B1A30A06}" dt="2024-11-06T13:53:03.198" v="522" actId="47"/>
        <pc:sldMkLst>
          <pc:docMk/>
          <pc:sldMk cId="2186534224" sldId="280"/>
        </pc:sldMkLst>
      </pc:sldChg>
      <pc:sldChg chg="new del ord">
        <pc:chgData name="Abhishek Mathur" userId="52038931e0f37c75" providerId="LiveId" clId="{1454FEEA-62E6-431F-A03F-A766B1A30A06}" dt="2024-11-07T08:10:21.297" v="1814" actId="47"/>
        <pc:sldMkLst>
          <pc:docMk/>
          <pc:sldMk cId="2420297005" sldId="281"/>
        </pc:sldMkLst>
      </pc:sldChg>
      <pc:sldChg chg="add del setBg">
        <pc:chgData name="Abhishek Mathur" userId="52038931e0f37c75" providerId="LiveId" clId="{1454FEEA-62E6-431F-A03F-A766B1A30A06}" dt="2024-11-06T13:53:11.965" v="524"/>
        <pc:sldMkLst>
          <pc:docMk/>
          <pc:sldMk cId="534804162" sldId="282"/>
        </pc:sldMkLst>
      </pc:sldChg>
      <pc:sldChg chg="addSp delSp modSp add mod ord">
        <pc:chgData name="Abhishek Mathur" userId="52038931e0f37c75" providerId="LiveId" clId="{1454FEEA-62E6-431F-A03F-A766B1A30A06}" dt="2024-11-07T07:59:01.935" v="1670"/>
        <pc:sldMkLst>
          <pc:docMk/>
          <pc:sldMk cId="1993774188" sldId="282"/>
        </pc:sldMkLst>
        <pc:spChg chg="add mod">
          <ac:chgData name="Abhishek Mathur" userId="52038931e0f37c75" providerId="LiveId" clId="{1454FEEA-62E6-431F-A03F-A766B1A30A06}" dt="2024-11-06T15:35:48.091" v="821" actId="14100"/>
          <ac:spMkLst>
            <pc:docMk/>
            <pc:sldMk cId="1993774188" sldId="282"/>
            <ac:spMk id="6" creationId="{CD6C02E4-4061-93EF-5C90-7937F60B8B31}"/>
          </ac:spMkLst>
        </pc:spChg>
        <pc:spChg chg="add mod">
          <ac:chgData name="Abhishek Mathur" userId="52038931e0f37c75" providerId="LiveId" clId="{1454FEEA-62E6-431F-A03F-A766B1A30A06}" dt="2024-11-06T15:40:17.542" v="826" actId="1076"/>
          <ac:spMkLst>
            <pc:docMk/>
            <pc:sldMk cId="1993774188" sldId="282"/>
            <ac:spMk id="7" creationId="{74CF8B90-95B7-A838-0336-12AB9172D441}"/>
          </ac:spMkLst>
        </pc:spChg>
        <pc:spChg chg="add">
          <ac:chgData name="Abhishek Mathur" userId="52038931e0f37c75" providerId="LiveId" clId="{1454FEEA-62E6-431F-A03F-A766B1A30A06}" dt="2024-11-06T15:40:05.774" v="822"/>
          <ac:spMkLst>
            <pc:docMk/>
            <pc:sldMk cId="1993774188" sldId="282"/>
            <ac:spMk id="8" creationId="{0646BCF1-A530-0EB4-DFAA-32BD93E515CC}"/>
          </ac:spMkLst>
        </pc:spChg>
        <pc:spChg chg="del mod">
          <ac:chgData name="Abhishek Mathur" userId="52038931e0f37c75" providerId="LiveId" clId="{1454FEEA-62E6-431F-A03F-A766B1A30A06}" dt="2024-11-07T07:40:13.105" v="1590" actId="478"/>
          <ac:spMkLst>
            <pc:docMk/>
            <pc:sldMk cId="1993774188" sldId="282"/>
            <ac:spMk id="11" creationId="{4D5F5918-3355-F256-3B8F-ECE267C694B3}"/>
          </ac:spMkLst>
        </pc:spChg>
        <pc:spChg chg="del mod">
          <ac:chgData name="Abhishek Mathur" userId="52038931e0f37c75" providerId="LiveId" clId="{1454FEEA-62E6-431F-A03F-A766B1A30A06}" dt="2024-11-07T07:39:57.514" v="1588" actId="478"/>
          <ac:spMkLst>
            <pc:docMk/>
            <pc:sldMk cId="1993774188" sldId="282"/>
            <ac:spMk id="12" creationId="{18E3CBF8-8D29-F028-31AB-F6E24678FE28}"/>
          </ac:spMkLst>
        </pc:spChg>
        <pc:spChg chg="del">
          <ac:chgData name="Abhishek Mathur" userId="52038931e0f37c75" providerId="LiveId" clId="{1454FEEA-62E6-431F-A03F-A766B1A30A06}" dt="2024-11-07T07:40:24.042" v="1593" actId="478"/>
          <ac:spMkLst>
            <pc:docMk/>
            <pc:sldMk cId="1993774188" sldId="282"/>
            <ac:spMk id="13" creationId="{AFC7A295-87C0-8C57-5843-D416D529BAA9}"/>
          </ac:spMkLst>
        </pc:spChg>
        <pc:spChg chg="del">
          <ac:chgData name="Abhishek Mathur" userId="52038931e0f37c75" providerId="LiveId" clId="{1454FEEA-62E6-431F-A03F-A766B1A30A06}" dt="2024-11-07T07:41:00.769" v="1602" actId="478"/>
          <ac:spMkLst>
            <pc:docMk/>
            <pc:sldMk cId="1993774188" sldId="282"/>
            <ac:spMk id="14" creationId="{64C656BE-6945-DE41-A27D-1FF0DDD18E03}"/>
          </ac:spMkLst>
        </pc:spChg>
        <pc:spChg chg="del">
          <ac:chgData name="Abhishek Mathur" userId="52038931e0f37c75" providerId="LiveId" clId="{1454FEEA-62E6-431F-A03F-A766B1A30A06}" dt="2024-11-07T07:41:01.297" v="1603" actId="478"/>
          <ac:spMkLst>
            <pc:docMk/>
            <pc:sldMk cId="1993774188" sldId="282"/>
            <ac:spMk id="15" creationId="{824C8165-85B5-29F8-7C11-2AC7E34CBB83}"/>
          </ac:spMkLst>
        </pc:spChg>
        <pc:spChg chg="add">
          <ac:chgData name="Abhishek Mathur" userId="52038931e0f37c75" providerId="LiveId" clId="{1454FEEA-62E6-431F-A03F-A766B1A30A06}" dt="2024-11-06T15:40:05.774" v="822"/>
          <ac:spMkLst>
            <pc:docMk/>
            <pc:sldMk cId="1993774188" sldId="282"/>
            <ac:spMk id="17" creationId="{7CCDEA88-5367-F181-D333-92EF1EE7A3AE}"/>
          </ac:spMkLst>
        </pc:spChg>
        <pc:spChg chg="mod">
          <ac:chgData name="Abhishek Mathur" userId="52038931e0f37c75" providerId="LiveId" clId="{1454FEEA-62E6-431F-A03F-A766B1A30A06}" dt="2024-11-07T07:43:47.655" v="1621" actId="108"/>
          <ac:spMkLst>
            <pc:docMk/>
            <pc:sldMk cId="1993774188" sldId="282"/>
            <ac:spMk id="18" creationId="{2037FEF8-0AAE-5DCB-354D-602CB72B25FC}"/>
          </ac:spMkLst>
        </pc:spChg>
        <pc:spChg chg="add">
          <ac:chgData name="Abhishek Mathur" userId="52038931e0f37c75" providerId="LiveId" clId="{1454FEEA-62E6-431F-A03F-A766B1A30A06}" dt="2024-11-06T15:40:05.774" v="822"/>
          <ac:spMkLst>
            <pc:docMk/>
            <pc:sldMk cId="1993774188" sldId="282"/>
            <ac:spMk id="19" creationId="{6B2A165E-6D6C-C3F8-F93D-F270D12A4AFC}"/>
          </ac:spMkLst>
        </pc:spChg>
        <pc:spChg chg="add">
          <ac:chgData name="Abhishek Mathur" userId="52038931e0f37c75" providerId="LiveId" clId="{1454FEEA-62E6-431F-A03F-A766B1A30A06}" dt="2024-11-06T15:40:05.774" v="822"/>
          <ac:spMkLst>
            <pc:docMk/>
            <pc:sldMk cId="1993774188" sldId="282"/>
            <ac:spMk id="20" creationId="{B12952EC-DE39-FDB9-7156-BB9D5EEFBD74}"/>
          </ac:spMkLst>
        </pc:spChg>
        <pc:spChg chg="add del mod">
          <ac:chgData name="Abhishek Mathur" userId="52038931e0f37c75" providerId="LiveId" clId="{1454FEEA-62E6-431F-A03F-A766B1A30A06}" dt="2024-11-06T16:18:44.615" v="914" actId="14100"/>
          <ac:spMkLst>
            <pc:docMk/>
            <pc:sldMk cId="1993774188" sldId="282"/>
            <ac:spMk id="21" creationId="{86F2C8FE-F573-9EB9-B1D2-85C5C227B637}"/>
          </ac:spMkLst>
        </pc:spChg>
        <pc:spChg chg="add">
          <ac:chgData name="Abhishek Mathur" userId="52038931e0f37c75" providerId="LiveId" clId="{1454FEEA-62E6-431F-A03F-A766B1A30A06}" dt="2024-11-06T15:40:26.406" v="828"/>
          <ac:spMkLst>
            <pc:docMk/>
            <pc:sldMk cId="1993774188" sldId="282"/>
            <ac:spMk id="22" creationId="{CCD06BA7-D66E-F3A8-589F-D48EC11A6093}"/>
          </ac:spMkLst>
        </pc:spChg>
        <pc:spChg chg="add">
          <ac:chgData name="Abhishek Mathur" userId="52038931e0f37c75" providerId="LiveId" clId="{1454FEEA-62E6-431F-A03F-A766B1A30A06}" dt="2024-11-06T15:40:26.406" v="828"/>
          <ac:spMkLst>
            <pc:docMk/>
            <pc:sldMk cId="1993774188" sldId="282"/>
            <ac:spMk id="23" creationId="{C7B71CC5-61F3-67DF-B3A6-78D19EFA96E0}"/>
          </ac:spMkLst>
        </pc:spChg>
        <pc:spChg chg="add">
          <ac:chgData name="Abhishek Mathur" userId="52038931e0f37c75" providerId="LiveId" clId="{1454FEEA-62E6-431F-A03F-A766B1A30A06}" dt="2024-11-06T15:40:26.406" v="828"/>
          <ac:spMkLst>
            <pc:docMk/>
            <pc:sldMk cId="1993774188" sldId="282"/>
            <ac:spMk id="24" creationId="{5B8AC410-F1F1-E3FA-5AC0-FB9868A53318}"/>
          </ac:spMkLst>
        </pc:spChg>
        <pc:spChg chg="add">
          <ac:chgData name="Abhishek Mathur" userId="52038931e0f37c75" providerId="LiveId" clId="{1454FEEA-62E6-431F-A03F-A766B1A30A06}" dt="2024-11-06T15:40:26.406" v="828"/>
          <ac:spMkLst>
            <pc:docMk/>
            <pc:sldMk cId="1993774188" sldId="282"/>
            <ac:spMk id="25" creationId="{7425B379-1842-C488-DE44-F987BF64018E}"/>
          </ac:spMkLst>
        </pc:spChg>
        <pc:spChg chg="add">
          <ac:chgData name="Abhishek Mathur" userId="52038931e0f37c75" providerId="LiveId" clId="{1454FEEA-62E6-431F-A03F-A766B1A30A06}" dt="2024-11-06T15:40:26.406" v="828"/>
          <ac:spMkLst>
            <pc:docMk/>
            <pc:sldMk cId="1993774188" sldId="282"/>
            <ac:spMk id="26" creationId="{40CBE7D8-3672-4163-9B5A-FBDA75CCD49E}"/>
          </ac:spMkLst>
        </pc:spChg>
        <pc:spChg chg="add mod">
          <ac:chgData name="Abhishek Mathur" userId="52038931e0f37c75" providerId="LiveId" clId="{1454FEEA-62E6-431F-A03F-A766B1A30A06}" dt="2024-11-06T15:41:41.131" v="845" actId="1076"/>
          <ac:spMkLst>
            <pc:docMk/>
            <pc:sldMk cId="1993774188" sldId="282"/>
            <ac:spMk id="27" creationId="{0C86C29E-E4D9-9B26-EA71-7C924AF52723}"/>
          </ac:spMkLst>
        </pc:spChg>
        <pc:spChg chg="add mod">
          <ac:chgData name="Abhishek Mathur" userId="52038931e0f37c75" providerId="LiveId" clId="{1454FEEA-62E6-431F-A03F-A766B1A30A06}" dt="2024-11-06T15:41:41.131" v="845" actId="1076"/>
          <ac:spMkLst>
            <pc:docMk/>
            <pc:sldMk cId="1993774188" sldId="282"/>
            <ac:spMk id="28" creationId="{89E7369C-CC9B-B968-39DD-64ED2EC850EA}"/>
          </ac:spMkLst>
        </pc:spChg>
        <pc:spChg chg="add mod">
          <ac:chgData name="Abhishek Mathur" userId="52038931e0f37c75" providerId="LiveId" clId="{1454FEEA-62E6-431F-A03F-A766B1A30A06}" dt="2024-11-06T15:41:41.131" v="845" actId="1076"/>
          <ac:spMkLst>
            <pc:docMk/>
            <pc:sldMk cId="1993774188" sldId="282"/>
            <ac:spMk id="29" creationId="{9755FAF0-0D9A-CFA5-24CB-BFCEEBBED1B5}"/>
          </ac:spMkLst>
        </pc:spChg>
        <pc:spChg chg="add mod">
          <ac:chgData name="Abhishek Mathur" userId="52038931e0f37c75" providerId="LiveId" clId="{1454FEEA-62E6-431F-A03F-A766B1A30A06}" dt="2024-11-06T15:41:41.131" v="845" actId="1076"/>
          <ac:spMkLst>
            <pc:docMk/>
            <pc:sldMk cId="1993774188" sldId="282"/>
            <ac:spMk id="30" creationId="{D80226F8-8C54-0D76-4E53-36DAF04E831E}"/>
          </ac:spMkLst>
        </pc:spChg>
        <pc:spChg chg="add mod">
          <ac:chgData name="Abhishek Mathur" userId="52038931e0f37c75" providerId="LiveId" clId="{1454FEEA-62E6-431F-A03F-A766B1A30A06}" dt="2024-11-06T15:41:41.131" v="845" actId="1076"/>
          <ac:spMkLst>
            <pc:docMk/>
            <pc:sldMk cId="1993774188" sldId="282"/>
            <ac:spMk id="31" creationId="{6A201461-471D-C7C4-6993-F277C528E9A8}"/>
          </ac:spMkLst>
        </pc:spChg>
        <pc:spChg chg="add mod">
          <ac:chgData name="Abhishek Mathur" userId="52038931e0f37c75" providerId="LiveId" clId="{1454FEEA-62E6-431F-A03F-A766B1A30A06}" dt="2024-11-06T16:19:25.676" v="921" actId="1076"/>
          <ac:spMkLst>
            <pc:docMk/>
            <pc:sldMk cId="1993774188" sldId="282"/>
            <ac:spMk id="32" creationId="{3F70AE76-D187-5A02-DCC6-5B43D4E86CAD}"/>
          </ac:spMkLst>
        </pc:spChg>
        <pc:spChg chg="add">
          <ac:chgData name="Abhishek Mathur" userId="52038931e0f37c75" providerId="LiveId" clId="{1454FEEA-62E6-431F-A03F-A766B1A30A06}" dt="2024-11-06T16:18:04.101" v="897"/>
          <ac:spMkLst>
            <pc:docMk/>
            <pc:sldMk cId="1993774188" sldId="282"/>
            <ac:spMk id="33" creationId="{8960CBCA-DE3F-79AE-195C-3824E611F975}"/>
          </ac:spMkLst>
        </pc:spChg>
        <pc:spChg chg="add">
          <ac:chgData name="Abhishek Mathur" userId="52038931e0f37c75" providerId="LiveId" clId="{1454FEEA-62E6-431F-A03F-A766B1A30A06}" dt="2024-11-06T16:18:09.644" v="901"/>
          <ac:spMkLst>
            <pc:docMk/>
            <pc:sldMk cId="1993774188" sldId="282"/>
            <ac:spMk id="34" creationId="{B1D62CA7-B84A-A88A-F42A-E5AB8FE3E5F0}"/>
          </ac:spMkLst>
        </pc:spChg>
        <pc:spChg chg="add del mod">
          <ac:chgData name="Abhishek Mathur" userId="52038931e0f37c75" providerId="LiveId" clId="{1454FEEA-62E6-431F-A03F-A766B1A30A06}" dt="2024-11-06T16:18:38.485" v="913"/>
          <ac:spMkLst>
            <pc:docMk/>
            <pc:sldMk cId="1993774188" sldId="282"/>
            <ac:spMk id="35" creationId="{846BE3CB-8FB3-A104-9A4D-83471913907B}"/>
          </ac:spMkLst>
        </pc:spChg>
        <pc:spChg chg="add mod">
          <ac:chgData name="Abhishek Mathur" userId="52038931e0f37c75" providerId="LiveId" clId="{1454FEEA-62E6-431F-A03F-A766B1A30A06}" dt="2024-11-07T07:59:01.935" v="1670"/>
          <ac:spMkLst>
            <pc:docMk/>
            <pc:sldMk cId="1993774188" sldId="282"/>
            <ac:spMk id="36" creationId="{70045549-57F5-8F3C-254B-5C36944C3FEF}"/>
          </ac:spMkLst>
        </pc:spChg>
        <pc:spChg chg="add mod">
          <ac:chgData name="Abhishek Mathur" userId="52038931e0f37c75" providerId="LiveId" clId="{1454FEEA-62E6-431F-A03F-A766B1A30A06}" dt="2024-11-07T07:40:20.901" v="1592" actId="1076"/>
          <ac:spMkLst>
            <pc:docMk/>
            <pc:sldMk cId="1993774188" sldId="282"/>
            <ac:spMk id="37" creationId="{8A372CB7-B8D5-F4BF-C1B2-10FE66B25776}"/>
          </ac:spMkLst>
        </pc:spChg>
        <pc:spChg chg="add mod">
          <ac:chgData name="Abhishek Mathur" userId="52038931e0f37c75" providerId="LiveId" clId="{1454FEEA-62E6-431F-A03F-A766B1A30A06}" dt="2024-11-07T07:40:57.079" v="1601" actId="108"/>
          <ac:spMkLst>
            <pc:docMk/>
            <pc:sldMk cId="1993774188" sldId="282"/>
            <ac:spMk id="38" creationId="{2DEC2442-216F-5A29-8EDA-A28D31A07686}"/>
          </ac:spMkLst>
        </pc:spChg>
        <pc:spChg chg="add mod">
          <ac:chgData name="Abhishek Mathur" userId="52038931e0f37c75" providerId="LiveId" clId="{1454FEEA-62E6-431F-A03F-A766B1A30A06}" dt="2024-11-07T07:41:13.206" v="1604"/>
          <ac:spMkLst>
            <pc:docMk/>
            <pc:sldMk cId="1993774188" sldId="282"/>
            <ac:spMk id="39" creationId="{B6C7A7AC-AB2A-A8DF-F6F7-63E8DA1837A5}"/>
          </ac:spMkLst>
        </pc:spChg>
        <pc:spChg chg="add mod">
          <ac:chgData name="Abhishek Mathur" userId="52038931e0f37c75" providerId="LiveId" clId="{1454FEEA-62E6-431F-A03F-A766B1A30A06}" dt="2024-11-07T07:59:01.935" v="1670"/>
          <ac:spMkLst>
            <pc:docMk/>
            <pc:sldMk cId="1993774188" sldId="282"/>
            <ac:spMk id="40" creationId="{AE17A134-FCBD-CD91-D8FC-9F8355CD0376}"/>
          </ac:spMkLst>
        </pc:spChg>
      </pc:sldChg>
      <pc:sldChg chg="addSp delSp modSp add mod">
        <pc:chgData name="Abhishek Mathur" userId="52038931e0f37c75" providerId="LiveId" clId="{1454FEEA-62E6-431F-A03F-A766B1A30A06}" dt="2024-11-07T07:59:01.935" v="1670"/>
        <pc:sldMkLst>
          <pc:docMk/>
          <pc:sldMk cId="2497986720" sldId="283"/>
        </pc:sldMkLst>
        <pc:spChg chg="add mod">
          <ac:chgData name="Abhishek Mathur" userId="52038931e0f37c75" providerId="LiveId" clId="{1454FEEA-62E6-431F-A03F-A766B1A30A06}" dt="2024-11-06T13:54:37.493" v="540"/>
          <ac:spMkLst>
            <pc:docMk/>
            <pc:sldMk cId="2497986720" sldId="283"/>
            <ac:spMk id="6" creationId="{EB8E687E-66B4-CF50-5DD4-687DCDE7CC0E}"/>
          </ac:spMkLst>
        </pc:spChg>
        <pc:spChg chg="add del mod">
          <ac:chgData name="Abhishek Mathur" userId="52038931e0f37c75" providerId="LiveId" clId="{1454FEEA-62E6-431F-A03F-A766B1A30A06}" dt="2024-11-06T13:54:33.711" v="536" actId="478"/>
          <ac:spMkLst>
            <pc:docMk/>
            <pc:sldMk cId="2497986720" sldId="283"/>
            <ac:spMk id="8" creationId="{11063ABB-B416-DBA7-1F04-DAABA3917F4A}"/>
          </ac:spMkLst>
        </pc:spChg>
        <pc:spChg chg="mod">
          <ac:chgData name="Abhishek Mathur" userId="52038931e0f37c75" providerId="LiveId" clId="{1454FEEA-62E6-431F-A03F-A766B1A30A06}" dt="2024-11-07T07:34:30.072" v="1562" actId="14100"/>
          <ac:spMkLst>
            <pc:docMk/>
            <pc:sldMk cId="2497986720" sldId="283"/>
            <ac:spMk id="11" creationId="{FD45AEAE-7D6F-EF28-E22B-11B41AFE5C80}"/>
          </ac:spMkLst>
        </pc:spChg>
        <pc:spChg chg="mod">
          <ac:chgData name="Abhishek Mathur" userId="52038931e0f37c75" providerId="LiveId" clId="{1454FEEA-62E6-431F-A03F-A766B1A30A06}" dt="2024-11-07T07:59:01.935" v="1670"/>
          <ac:spMkLst>
            <pc:docMk/>
            <pc:sldMk cId="2497986720" sldId="283"/>
            <ac:spMk id="12" creationId="{54B084E9-275F-2B3C-9FDF-3984DFD57F84}"/>
          </ac:spMkLst>
        </pc:spChg>
        <pc:spChg chg="del">
          <ac:chgData name="Abhishek Mathur" userId="52038931e0f37c75" providerId="LiveId" clId="{1454FEEA-62E6-431F-A03F-A766B1A30A06}" dt="2024-11-07T07:34:58.637" v="1568" actId="478"/>
          <ac:spMkLst>
            <pc:docMk/>
            <pc:sldMk cId="2497986720" sldId="283"/>
            <ac:spMk id="13" creationId="{1280DB38-8B31-B271-FF7B-2C5D9B4975BC}"/>
          </ac:spMkLst>
        </pc:spChg>
        <pc:spChg chg="del">
          <ac:chgData name="Abhishek Mathur" userId="52038931e0f37c75" providerId="LiveId" clId="{1454FEEA-62E6-431F-A03F-A766B1A30A06}" dt="2024-11-07T07:34:59.189" v="1569" actId="478"/>
          <ac:spMkLst>
            <pc:docMk/>
            <pc:sldMk cId="2497986720" sldId="283"/>
            <ac:spMk id="14" creationId="{E7873975-028E-B724-3407-A53AECC91913}"/>
          </ac:spMkLst>
        </pc:spChg>
        <pc:spChg chg="del">
          <ac:chgData name="Abhishek Mathur" userId="52038931e0f37c75" providerId="LiveId" clId="{1454FEEA-62E6-431F-A03F-A766B1A30A06}" dt="2024-11-07T07:34:59.597" v="1570" actId="478"/>
          <ac:spMkLst>
            <pc:docMk/>
            <pc:sldMk cId="2497986720" sldId="283"/>
            <ac:spMk id="15" creationId="{BA8F37CD-1E18-7DB6-612C-EC84993A7F9A}"/>
          </ac:spMkLst>
        </pc:spChg>
        <pc:spChg chg="add mod">
          <ac:chgData name="Abhishek Mathur" userId="52038931e0f37c75" providerId="LiveId" clId="{1454FEEA-62E6-431F-A03F-A766B1A30A06}" dt="2024-11-07T07:35:00.899" v="1571"/>
          <ac:spMkLst>
            <pc:docMk/>
            <pc:sldMk cId="2497986720" sldId="283"/>
            <ac:spMk id="17" creationId="{F859E1C3-C63F-0BAF-7A30-AE80803E2A1A}"/>
          </ac:spMkLst>
        </pc:spChg>
        <pc:spChg chg="mod">
          <ac:chgData name="Abhishek Mathur" userId="52038931e0f37c75" providerId="LiveId" clId="{1454FEEA-62E6-431F-A03F-A766B1A30A06}" dt="2024-11-07T07:36:25.386" v="1579" actId="108"/>
          <ac:spMkLst>
            <pc:docMk/>
            <pc:sldMk cId="2497986720" sldId="283"/>
            <ac:spMk id="18" creationId="{795D738D-9E17-1348-E793-48FD1AE35709}"/>
          </ac:spMkLst>
        </pc:spChg>
        <pc:spChg chg="add mod">
          <ac:chgData name="Abhishek Mathur" userId="52038931e0f37c75" providerId="LiveId" clId="{1454FEEA-62E6-431F-A03F-A766B1A30A06}" dt="2024-11-07T07:35:00.899" v="1571"/>
          <ac:spMkLst>
            <pc:docMk/>
            <pc:sldMk cId="2497986720" sldId="283"/>
            <ac:spMk id="19" creationId="{B823D1ED-6088-C2E8-8CBF-13B1A5AFD1A2}"/>
          </ac:spMkLst>
        </pc:spChg>
        <pc:spChg chg="add mod">
          <ac:chgData name="Abhishek Mathur" userId="52038931e0f37c75" providerId="LiveId" clId="{1454FEEA-62E6-431F-A03F-A766B1A30A06}" dt="2024-11-07T07:59:01.935" v="1670"/>
          <ac:spMkLst>
            <pc:docMk/>
            <pc:sldMk cId="2497986720" sldId="283"/>
            <ac:spMk id="20" creationId="{9DC9F4A6-EBE0-63CF-5584-F9D65384F259}"/>
          </ac:spMkLst>
        </pc:spChg>
      </pc:sldChg>
      <pc:sldChg chg="addSp delSp modSp add mod">
        <pc:chgData name="Abhishek Mathur" userId="52038931e0f37c75" providerId="LiveId" clId="{1454FEEA-62E6-431F-A03F-A766B1A30A06}" dt="2024-11-07T07:59:01.935" v="1670"/>
        <pc:sldMkLst>
          <pc:docMk/>
          <pc:sldMk cId="3163639606" sldId="284"/>
        </pc:sldMkLst>
        <pc:spChg chg="add mod">
          <ac:chgData name="Abhishek Mathur" userId="52038931e0f37c75" providerId="LiveId" clId="{1454FEEA-62E6-431F-A03F-A766B1A30A06}" dt="2024-11-07T07:35:15.809" v="1573"/>
          <ac:spMkLst>
            <pc:docMk/>
            <pc:sldMk cId="3163639606" sldId="284"/>
            <ac:spMk id="5" creationId="{3A9BF69F-BE0E-BC30-DBB8-F7BBFB03D24F}"/>
          </ac:spMkLst>
        </pc:spChg>
        <pc:spChg chg="mod">
          <ac:chgData name="Abhishek Mathur" userId="52038931e0f37c75" providerId="LiveId" clId="{1454FEEA-62E6-431F-A03F-A766B1A30A06}" dt="2024-11-06T14:00:05.453" v="573" actId="403"/>
          <ac:spMkLst>
            <pc:docMk/>
            <pc:sldMk cId="3163639606" sldId="284"/>
            <ac:spMk id="6" creationId="{851406BF-DD58-92AA-1195-4F437DD595F3}"/>
          </ac:spMkLst>
        </pc:spChg>
        <pc:spChg chg="add mod">
          <ac:chgData name="Abhishek Mathur" userId="52038931e0f37c75" providerId="LiveId" clId="{1454FEEA-62E6-431F-A03F-A766B1A30A06}" dt="2024-11-07T07:59:01.935" v="1670"/>
          <ac:spMkLst>
            <pc:docMk/>
            <pc:sldMk cId="3163639606" sldId="284"/>
            <ac:spMk id="7" creationId="{941DCA16-FF12-A921-3621-5247DEE15E44}"/>
          </ac:spMkLst>
        </pc:spChg>
        <pc:spChg chg="add mod">
          <ac:chgData name="Abhishek Mathur" userId="52038931e0f37c75" providerId="LiveId" clId="{1454FEEA-62E6-431F-A03F-A766B1A30A06}" dt="2024-11-07T07:35:15.809" v="1573"/>
          <ac:spMkLst>
            <pc:docMk/>
            <pc:sldMk cId="3163639606" sldId="284"/>
            <ac:spMk id="8" creationId="{74C47179-7608-9714-E76A-D4CD184125B7}"/>
          </ac:spMkLst>
        </pc:spChg>
        <pc:spChg chg="del">
          <ac:chgData name="Abhishek Mathur" userId="52038931e0f37c75" providerId="LiveId" clId="{1454FEEA-62E6-431F-A03F-A766B1A30A06}" dt="2024-11-07T07:35:09.445" v="1572" actId="478"/>
          <ac:spMkLst>
            <pc:docMk/>
            <pc:sldMk cId="3163639606" sldId="284"/>
            <ac:spMk id="11" creationId="{037EBA98-1C4E-81EF-F611-44E024872B5F}"/>
          </ac:spMkLst>
        </pc:spChg>
        <pc:spChg chg="del">
          <ac:chgData name="Abhishek Mathur" userId="52038931e0f37c75" providerId="LiveId" clId="{1454FEEA-62E6-431F-A03F-A766B1A30A06}" dt="2024-11-07T07:35:09.445" v="1572" actId="478"/>
          <ac:spMkLst>
            <pc:docMk/>
            <pc:sldMk cId="3163639606" sldId="284"/>
            <ac:spMk id="12" creationId="{ED785DF3-ADCE-D050-01CC-34844CAC6037}"/>
          </ac:spMkLst>
        </pc:spChg>
        <pc:spChg chg="del">
          <ac:chgData name="Abhishek Mathur" userId="52038931e0f37c75" providerId="LiveId" clId="{1454FEEA-62E6-431F-A03F-A766B1A30A06}" dt="2024-11-07T07:35:09.445" v="1572" actId="478"/>
          <ac:spMkLst>
            <pc:docMk/>
            <pc:sldMk cId="3163639606" sldId="284"/>
            <ac:spMk id="13" creationId="{325CF936-8FEA-E9DE-8F77-A20A2D7CA204}"/>
          </ac:spMkLst>
        </pc:spChg>
        <pc:spChg chg="del">
          <ac:chgData name="Abhishek Mathur" userId="52038931e0f37c75" providerId="LiveId" clId="{1454FEEA-62E6-431F-A03F-A766B1A30A06}" dt="2024-11-07T07:35:09.445" v="1572" actId="478"/>
          <ac:spMkLst>
            <pc:docMk/>
            <pc:sldMk cId="3163639606" sldId="284"/>
            <ac:spMk id="14" creationId="{4618DF12-32E0-D75B-F411-817F9CAEC552}"/>
          </ac:spMkLst>
        </pc:spChg>
        <pc:spChg chg="del">
          <ac:chgData name="Abhishek Mathur" userId="52038931e0f37c75" providerId="LiveId" clId="{1454FEEA-62E6-431F-A03F-A766B1A30A06}" dt="2024-11-07T07:35:09.445" v="1572" actId="478"/>
          <ac:spMkLst>
            <pc:docMk/>
            <pc:sldMk cId="3163639606" sldId="284"/>
            <ac:spMk id="15" creationId="{873E6A4F-4567-8307-FF95-0E8C5C19832E}"/>
          </ac:spMkLst>
        </pc:spChg>
        <pc:spChg chg="add mod">
          <ac:chgData name="Abhishek Mathur" userId="52038931e0f37c75" providerId="LiveId" clId="{1454FEEA-62E6-431F-A03F-A766B1A30A06}" dt="2024-11-07T07:35:15.809" v="1573"/>
          <ac:spMkLst>
            <pc:docMk/>
            <pc:sldMk cId="3163639606" sldId="284"/>
            <ac:spMk id="17" creationId="{FC39D186-E9A7-5899-391F-E09A1B00CF69}"/>
          </ac:spMkLst>
        </pc:spChg>
        <pc:spChg chg="del">
          <ac:chgData name="Abhishek Mathur" userId="52038931e0f37c75" providerId="LiveId" clId="{1454FEEA-62E6-431F-A03F-A766B1A30A06}" dt="2024-11-07T07:36:34.020" v="1580" actId="478"/>
          <ac:spMkLst>
            <pc:docMk/>
            <pc:sldMk cId="3163639606" sldId="284"/>
            <ac:spMk id="18" creationId="{66D8D2D1-7D66-E2F4-7F40-F5F9E558A278}"/>
          </ac:spMkLst>
        </pc:spChg>
        <pc:spChg chg="add mod">
          <ac:chgData name="Abhishek Mathur" userId="52038931e0f37c75" providerId="LiveId" clId="{1454FEEA-62E6-431F-A03F-A766B1A30A06}" dt="2024-11-07T07:59:01.935" v="1670"/>
          <ac:spMkLst>
            <pc:docMk/>
            <pc:sldMk cId="3163639606" sldId="284"/>
            <ac:spMk id="19" creationId="{BFB7BFCA-DDFF-950F-2677-76A596FDAE4E}"/>
          </ac:spMkLst>
        </pc:spChg>
        <pc:spChg chg="add mod">
          <ac:chgData name="Abhishek Mathur" userId="52038931e0f37c75" providerId="LiveId" clId="{1454FEEA-62E6-431F-A03F-A766B1A30A06}" dt="2024-11-07T07:36:34.801" v="1581"/>
          <ac:spMkLst>
            <pc:docMk/>
            <pc:sldMk cId="3163639606" sldId="284"/>
            <ac:spMk id="20" creationId="{D395F8E4-B7B3-8347-1B5F-E00CC1A1B92A}"/>
          </ac:spMkLst>
        </pc:spChg>
      </pc:sldChg>
      <pc:sldChg chg="addSp delSp modSp add mod">
        <pc:chgData name="Abhishek Mathur" userId="52038931e0f37c75" providerId="LiveId" clId="{1454FEEA-62E6-431F-A03F-A766B1A30A06}" dt="2024-11-07T07:59:01.935" v="1670"/>
        <pc:sldMkLst>
          <pc:docMk/>
          <pc:sldMk cId="4093090571" sldId="285"/>
        </pc:sldMkLst>
        <pc:spChg chg="add mod">
          <ac:chgData name="Abhishek Mathur" userId="52038931e0f37c75" providerId="LiveId" clId="{1454FEEA-62E6-431F-A03F-A766B1A30A06}" dt="2024-11-07T07:35:26.410" v="1575"/>
          <ac:spMkLst>
            <pc:docMk/>
            <pc:sldMk cId="4093090571" sldId="285"/>
            <ac:spMk id="5" creationId="{D8BABBBE-35CE-9D78-CDD9-D5D4C1CC7EE4}"/>
          </ac:spMkLst>
        </pc:spChg>
        <pc:spChg chg="mod">
          <ac:chgData name="Abhishek Mathur" userId="52038931e0f37c75" providerId="LiveId" clId="{1454FEEA-62E6-431F-A03F-A766B1A30A06}" dt="2024-11-06T14:00:14.152" v="575" actId="403"/>
          <ac:spMkLst>
            <pc:docMk/>
            <pc:sldMk cId="4093090571" sldId="285"/>
            <ac:spMk id="6" creationId="{EF27B529-5D30-BC75-09F4-3D497A30D367}"/>
          </ac:spMkLst>
        </pc:spChg>
        <pc:spChg chg="add mod">
          <ac:chgData name="Abhishek Mathur" userId="52038931e0f37c75" providerId="LiveId" clId="{1454FEEA-62E6-431F-A03F-A766B1A30A06}" dt="2024-11-07T07:59:01.935" v="1670"/>
          <ac:spMkLst>
            <pc:docMk/>
            <pc:sldMk cId="4093090571" sldId="285"/>
            <ac:spMk id="7" creationId="{1DD1590B-01AC-D1FF-6014-6F551682242A}"/>
          </ac:spMkLst>
        </pc:spChg>
        <pc:spChg chg="add mod">
          <ac:chgData name="Abhishek Mathur" userId="52038931e0f37c75" providerId="LiveId" clId="{1454FEEA-62E6-431F-A03F-A766B1A30A06}" dt="2024-11-07T07:35:26.410" v="1575"/>
          <ac:spMkLst>
            <pc:docMk/>
            <pc:sldMk cId="4093090571" sldId="285"/>
            <ac:spMk id="8" creationId="{FFCEF3B1-285A-E677-39BE-6DDB8F10F79B}"/>
          </ac:spMkLst>
        </pc:spChg>
        <pc:spChg chg="del">
          <ac:chgData name="Abhishek Mathur" userId="52038931e0f37c75" providerId="LiveId" clId="{1454FEEA-62E6-431F-A03F-A766B1A30A06}" dt="2024-11-07T07:35:25.717" v="1574" actId="478"/>
          <ac:spMkLst>
            <pc:docMk/>
            <pc:sldMk cId="4093090571" sldId="285"/>
            <ac:spMk id="11" creationId="{C54A6397-03E3-32A0-AF32-F8910E567991}"/>
          </ac:spMkLst>
        </pc:spChg>
        <pc:spChg chg="del">
          <ac:chgData name="Abhishek Mathur" userId="52038931e0f37c75" providerId="LiveId" clId="{1454FEEA-62E6-431F-A03F-A766B1A30A06}" dt="2024-11-07T07:35:25.717" v="1574" actId="478"/>
          <ac:spMkLst>
            <pc:docMk/>
            <pc:sldMk cId="4093090571" sldId="285"/>
            <ac:spMk id="12" creationId="{375C87B5-F115-2986-C488-ED6CEEB046ED}"/>
          </ac:spMkLst>
        </pc:spChg>
        <pc:spChg chg="del">
          <ac:chgData name="Abhishek Mathur" userId="52038931e0f37c75" providerId="LiveId" clId="{1454FEEA-62E6-431F-A03F-A766B1A30A06}" dt="2024-11-07T07:35:25.717" v="1574" actId="478"/>
          <ac:spMkLst>
            <pc:docMk/>
            <pc:sldMk cId="4093090571" sldId="285"/>
            <ac:spMk id="13" creationId="{F1A98AAD-3EE5-2176-5154-80CF63BDF4A5}"/>
          </ac:spMkLst>
        </pc:spChg>
        <pc:spChg chg="del">
          <ac:chgData name="Abhishek Mathur" userId="52038931e0f37c75" providerId="LiveId" clId="{1454FEEA-62E6-431F-A03F-A766B1A30A06}" dt="2024-11-07T07:35:25.717" v="1574" actId="478"/>
          <ac:spMkLst>
            <pc:docMk/>
            <pc:sldMk cId="4093090571" sldId="285"/>
            <ac:spMk id="14" creationId="{898D4E61-C5F1-3CE9-256B-8B9857B9CD66}"/>
          </ac:spMkLst>
        </pc:spChg>
        <pc:spChg chg="del">
          <ac:chgData name="Abhishek Mathur" userId="52038931e0f37c75" providerId="LiveId" clId="{1454FEEA-62E6-431F-A03F-A766B1A30A06}" dt="2024-11-07T07:35:25.717" v="1574" actId="478"/>
          <ac:spMkLst>
            <pc:docMk/>
            <pc:sldMk cId="4093090571" sldId="285"/>
            <ac:spMk id="15" creationId="{ED66A52E-B257-11F3-EAC5-6B1B10A8DDA7}"/>
          </ac:spMkLst>
        </pc:spChg>
        <pc:spChg chg="add mod">
          <ac:chgData name="Abhishek Mathur" userId="52038931e0f37c75" providerId="LiveId" clId="{1454FEEA-62E6-431F-A03F-A766B1A30A06}" dt="2024-11-07T07:35:26.410" v="1575"/>
          <ac:spMkLst>
            <pc:docMk/>
            <pc:sldMk cId="4093090571" sldId="285"/>
            <ac:spMk id="17" creationId="{4F75937D-C31A-FBE9-1B52-31E0EA15CA59}"/>
          </ac:spMkLst>
        </pc:spChg>
        <pc:spChg chg="del">
          <ac:chgData name="Abhishek Mathur" userId="52038931e0f37c75" providerId="LiveId" clId="{1454FEEA-62E6-431F-A03F-A766B1A30A06}" dt="2024-11-07T07:36:38.684" v="1582" actId="478"/>
          <ac:spMkLst>
            <pc:docMk/>
            <pc:sldMk cId="4093090571" sldId="285"/>
            <ac:spMk id="18" creationId="{535A3A16-0A62-C9CC-087B-54ECE3D95E08}"/>
          </ac:spMkLst>
        </pc:spChg>
        <pc:spChg chg="add mod">
          <ac:chgData name="Abhishek Mathur" userId="52038931e0f37c75" providerId="LiveId" clId="{1454FEEA-62E6-431F-A03F-A766B1A30A06}" dt="2024-11-07T07:59:01.935" v="1670"/>
          <ac:spMkLst>
            <pc:docMk/>
            <pc:sldMk cId="4093090571" sldId="285"/>
            <ac:spMk id="19" creationId="{230BB5C2-383F-4CE5-24B5-349A91CAA853}"/>
          </ac:spMkLst>
        </pc:spChg>
        <pc:spChg chg="add mod">
          <ac:chgData name="Abhishek Mathur" userId="52038931e0f37c75" providerId="LiveId" clId="{1454FEEA-62E6-431F-A03F-A766B1A30A06}" dt="2024-11-07T07:36:39.152" v="1583"/>
          <ac:spMkLst>
            <pc:docMk/>
            <pc:sldMk cId="4093090571" sldId="285"/>
            <ac:spMk id="20" creationId="{48A79266-FEF9-6422-7785-8FE3D2497081}"/>
          </ac:spMkLst>
        </pc:spChg>
      </pc:sldChg>
      <pc:sldChg chg="add del ord setBg">
        <pc:chgData name="Abhishek Mathur" userId="52038931e0f37c75" providerId="LiveId" clId="{1454FEEA-62E6-431F-A03F-A766B1A30A06}" dt="2024-11-06T18:26:36.676" v="974" actId="47"/>
        <pc:sldMkLst>
          <pc:docMk/>
          <pc:sldMk cId="636451314" sldId="286"/>
        </pc:sldMkLst>
      </pc:sldChg>
      <pc:sldChg chg="addSp delSp modSp add mod ord modAnim">
        <pc:chgData name="Abhishek Mathur" userId="52038931e0f37c75" providerId="LiveId" clId="{1454FEEA-62E6-431F-A03F-A766B1A30A06}" dt="2024-11-07T07:59:01.935" v="1670"/>
        <pc:sldMkLst>
          <pc:docMk/>
          <pc:sldMk cId="3953666249" sldId="287"/>
        </pc:sldMkLst>
        <pc:spChg chg="add mod">
          <ac:chgData name="Abhishek Mathur" userId="52038931e0f37c75" providerId="LiveId" clId="{1454FEEA-62E6-431F-A03F-A766B1A30A06}" dt="2024-11-06T14:56:16.921" v="709" actId="1076"/>
          <ac:spMkLst>
            <pc:docMk/>
            <pc:sldMk cId="3953666249" sldId="287"/>
            <ac:spMk id="5" creationId="{F1AB379D-7FD4-A4F6-8911-53EBC5B512C1}"/>
          </ac:spMkLst>
        </pc:spChg>
        <pc:spChg chg="add mod">
          <ac:chgData name="Abhishek Mathur" userId="52038931e0f37c75" providerId="LiveId" clId="{1454FEEA-62E6-431F-A03F-A766B1A30A06}" dt="2024-11-07T07:45:56.309" v="1627" actId="20577"/>
          <ac:spMkLst>
            <pc:docMk/>
            <pc:sldMk cId="3953666249" sldId="287"/>
            <ac:spMk id="7" creationId="{0C3A25AD-F33B-604E-BA1D-4A89704F9AB2}"/>
          </ac:spMkLst>
        </pc:spChg>
        <pc:spChg chg="add mod">
          <ac:chgData name="Abhishek Mathur" userId="52038931e0f37c75" providerId="LiveId" clId="{1454FEEA-62E6-431F-A03F-A766B1A30A06}" dt="2024-11-07T07:36:54.448" v="1587"/>
          <ac:spMkLst>
            <pc:docMk/>
            <pc:sldMk cId="3953666249" sldId="287"/>
            <ac:spMk id="8" creationId="{1BE03085-369B-7F8E-A713-89705000DD37}"/>
          </ac:spMkLst>
        </pc:spChg>
        <pc:spChg chg="del">
          <ac:chgData name="Abhishek Mathur" userId="52038931e0f37c75" providerId="LiveId" clId="{1454FEEA-62E6-431F-A03F-A766B1A30A06}" dt="2024-11-07T07:36:53.740" v="1586" actId="478"/>
          <ac:spMkLst>
            <pc:docMk/>
            <pc:sldMk cId="3953666249" sldId="287"/>
            <ac:spMk id="11" creationId="{9AF2F00F-F62B-C52A-B620-A910BA1CC632}"/>
          </ac:spMkLst>
        </pc:spChg>
        <pc:spChg chg="del">
          <ac:chgData name="Abhishek Mathur" userId="52038931e0f37c75" providerId="LiveId" clId="{1454FEEA-62E6-431F-A03F-A766B1A30A06}" dt="2024-11-07T07:36:53.740" v="1586" actId="478"/>
          <ac:spMkLst>
            <pc:docMk/>
            <pc:sldMk cId="3953666249" sldId="287"/>
            <ac:spMk id="12" creationId="{AB5B4B5E-71BA-5E5C-3CD6-773C91A2E04B}"/>
          </ac:spMkLst>
        </pc:spChg>
        <pc:spChg chg="del">
          <ac:chgData name="Abhishek Mathur" userId="52038931e0f37c75" providerId="LiveId" clId="{1454FEEA-62E6-431F-A03F-A766B1A30A06}" dt="2024-11-07T07:36:53.740" v="1586" actId="478"/>
          <ac:spMkLst>
            <pc:docMk/>
            <pc:sldMk cId="3953666249" sldId="287"/>
            <ac:spMk id="13" creationId="{36054A98-0D6D-4B0F-358B-1B1F06AEA2AD}"/>
          </ac:spMkLst>
        </pc:spChg>
        <pc:spChg chg="del">
          <ac:chgData name="Abhishek Mathur" userId="52038931e0f37c75" providerId="LiveId" clId="{1454FEEA-62E6-431F-A03F-A766B1A30A06}" dt="2024-11-07T07:36:53.740" v="1586" actId="478"/>
          <ac:spMkLst>
            <pc:docMk/>
            <pc:sldMk cId="3953666249" sldId="287"/>
            <ac:spMk id="14" creationId="{C8DB17AF-9345-1EB3-B082-84FF41915AA4}"/>
          </ac:spMkLst>
        </pc:spChg>
        <pc:spChg chg="del">
          <ac:chgData name="Abhishek Mathur" userId="52038931e0f37c75" providerId="LiveId" clId="{1454FEEA-62E6-431F-A03F-A766B1A30A06}" dt="2024-11-07T07:36:53.740" v="1586" actId="478"/>
          <ac:spMkLst>
            <pc:docMk/>
            <pc:sldMk cId="3953666249" sldId="287"/>
            <ac:spMk id="15" creationId="{3AFAE6D5-6153-6FAD-73BC-0F8C6DABC322}"/>
          </ac:spMkLst>
        </pc:spChg>
        <pc:spChg chg="add mod">
          <ac:chgData name="Abhishek Mathur" userId="52038931e0f37c75" providerId="LiveId" clId="{1454FEEA-62E6-431F-A03F-A766B1A30A06}" dt="2024-11-07T07:59:01.935" v="1670"/>
          <ac:spMkLst>
            <pc:docMk/>
            <pc:sldMk cId="3953666249" sldId="287"/>
            <ac:spMk id="17" creationId="{3E6ABE5E-EA48-EE2E-715B-E8180BCCAE76}"/>
          </ac:spMkLst>
        </pc:spChg>
        <pc:spChg chg="del">
          <ac:chgData name="Abhishek Mathur" userId="52038931e0f37c75" providerId="LiveId" clId="{1454FEEA-62E6-431F-A03F-A766B1A30A06}" dt="2024-11-07T07:36:44.907" v="1584" actId="478"/>
          <ac:spMkLst>
            <pc:docMk/>
            <pc:sldMk cId="3953666249" sldId="287"/>
            <ac:spMk id="18" creationId="{ED3A4952-F418-47C9-3D08-1E50C0528CE1}"/>
          </ac:spMkLst>
        </pc:spChg>
        <pc:spChg chg="add mod">
          <ac:chgData name="Abhishek Mathur" userId="52038931e0f37c75" providerId="LiveId" clId="{1454FEEA-62E6-431F-A03F-A766B1A30A06}" dt="2024-11-07T07:36:54.448" v="1587"/>
          <ac:spMkLst>
            <pc:docMk/>
            <pc:sldMk cId="3953666249" sldId="287"/>
            <ac:spMk id="19" creationId="{C44557F3-8393-EDE9-C176-1752109950EC}"/>
          </ac:spMkLst>
        </pc:spChg>
        <pc:spChg chg="add mod">
          <ac:chgData name="Abhishek Mathur" userId="52038931e0f37c75" providerId="LiveId" clId="{1454FEEA-62E6-431F-A03F-A766B1A30A06}" dt="2024-11-07T07:36:54.448" v="1587"/>
          <ac:spMkLst>
            <pc:docMk/>
            <pc:sldMk cId="3953666249" sldId="287"/>
            <ac:spMk id="20" creationId="{6CD0604D-0168-967B-3681-C882BBF67313}"/>
          </ac:spMkLst>
        </pc:spChg>
        <pc:spChg chg="add mod">
          <ac:chgData name="Abhishek Mathur" userId="52038931e0f37c75" providerId="LiveId" clId="{1454FEEA-62E6-431F-A03F-A766B1A30A06}" dt="2024-11-07T07:59:01.935" v="1670"/>
          <ac:spMkLst>
            <pc:docMk/>
            <pc:sldMk cId="3953666249" sldId="287"/>
            <ac:spMk id="21" creationId="{EBF2C47E-AC85-AD09-B69E-28EF44A5A07C}"/>
          </ac:spMkLst>
        </pc:spChg>
        <pc:picChg chg="add mod">
          <ac:chgData name="Abhishek Mathur" userId="52038931e0f37c75" providerId="LiveId" clId="{1454FEEA-62E6-431F-A03F-A766B1A30A06}" dt="2024-11-06T15:06:51.137" v="783" actId="1076"/>
          <ac:picMkLst>
            <pc:docMk/>
            <pc:sldMk cId="3953666249" sldId="287"/>
            <ac:picMk id="6" creationId="{0FD13E61-334F-A1EC-5828-03AED11FC018}"/>
          </ac:picMkLst>
        </pc:picChg>
      </pc:sldChg>
      <pc:sldChg chg="addSp delSp modSp add del mod ord">
        <pc:chgData name="Abhishek Mathur" userId="52038931e0f37c75" providerId="LiveId" clId="{1454FEEA-62E6-431F-A03F-A766B1A30A06}" dt="2024-11-07T08:10:06.210" v="1813" actId="5793"/>
        <pc:sldMkLst>
          <pc:docMk/>
          <pc:sldMk cId="2931010322" sldId="288"/>
        </pc:sldMkLst>
        <pc:spChg chg="add mod">
          <ac:chgData name="Abhishek Mathur" userId="52038931e0f37c75" providerId="LiveId" clId="{1454FEEA-62E6-431F-A03F-A766B1A30A06}" dt="2024-11-07T07:59:01.935" v="1670"/>
          <ac:spMkLst>
            <pc:docMk/>
            <pc:sldMk cId="2931010322" sldId="288"/>
            <ac:spMk id="5" creationId="{0DBB7A5D-08A8-D8B1-B864-2F0A73A236A7}"/>
          </ac:spMkLst>
        </pc:spChg>
        <pc:spChg chg="add mod">
          <ac:chgData name="Abhishek Mathur" userId="52038931e0f37c75" providerId="LiveId" clId="{1454FEEA-62E6-431F-A03F-A766B1A30A06}" dt="2024-11-07T07:56:39.493" v="1663"/>
          <ac:spMkLst>
            <pc:docMk/>
            <pc:sldMk cId="2931010322" sldId="288"/>
            <ac:spMk id="6" creationId="{EF6063FE-450F-6E66-FC86-916131191E28}"/>
          </ac:spMkLst>
        </pc:spChg>
        <pc:spChg chg="add mod">
          <ac:chgData name="Abhishek Mathur" userId="52038931e0f37c75" providerId="LiveId" clId="{1454FEEA-62E6-431F-A03F-A766B1A30A06}" dt="2024-11-07T07:56:39.493" v="1663"/>
          <ac:spMkLst>
            <pc:docMk/>
            <pc:sldMk cId="2931010322" sldId="288"/>
            <ac:spMk id="7" creationId="{2436EE20-D976-6A48-B893-EBDDA1BB7FC7}"/>
          </ac:spMkLst>
        </pc:spChg>
        <pc:spChg chg="add mod">
          <ac:chgData name="Abhishek Mathur" userId="52038931e0f37c75" providerId="LiveId" clId="{1454FEEA-62E6-431F-A03F-A766B1A30A06}" dt="2024-11-07T07:57:00.598" v="1666"/>
          <ac:spMkLst>
            <pc:docMk/>
            <pc:sldMk cId="2931010322" sldId="288"/>
            <ac:spMk id="8" creationId="{B5AC44B9-8807-2329-F6DF-451D63D4F9D5}"/>
          </ac:spMkLst>
        </pc:spChg>
        <pc:spChg chg="del">
          <ac:chgData name="Abhishek Mathur" userId="52038931e0f37c75" providerId="LiveId" clId="{1454FEEA-62E6-431F-A03F-A766B1A30A06}" dt="2024-11-07T07:56:30.680" v="1662" actId="478"/>
          <ac:spMkLst>
            <pc:docMk/>
            <pc:sldMk cId="2931010322" sldId="288"/>
            <ac:spMk id="11" creationId="{DB2D985E-126D-1771-89F9-74E8A3A296FF}"/>
          </ac:spMkLst>
        </pc:spChg>
        <pc:spChg chg="del">
          <ac:chgData name="Abhishek Mathur" userId="52038931e0f37c75" providerId="LiveId" clId="{1454FEEA-62E6-431F-A03F-A766B1A30A06}" dt="2024-11-07T07:56:30.680" v="1662" actId="478"/>
          <ac:spMkLst>
            <pc:docMk/>
            <pc:sldMk cId="2931010322" sldId="288"/>
            <ac:spMk id="12" creationId="{178EC0E2-D91F-216F-CEBD-8BF2E582B75C}"/>
          </ac:spMkLst>
        </pc:spChg>
        <pc:spChg chg="del">
          <ac:chgData name="Abhishek Mathur" userId="52038931e0f37c75" providerId="LiveId" clId="{1454FEEA-62E6-431F-A03F-A766B1A30A06}" dt="2024-11-07T07:56:30.680" v="1662" actId="478"/>
          <ac:spMkLst>
            <pc:docMk/>
            <pc:sldMk cId="2931010322" sldId="288"/>
            <ac:spMk id="13" creationId="{3BE1334B-0D40-A3B6-0F8B-F671BCA1FB58}"/>
          </ac:spMkLst>
        </pc:spChg>
        <pc:spChg chg="del">
          <ac:chgData name="Abhishek Mathur" userId="52038931e0f37c75" providerId="LiveId" clId="{1454FEEA-62E6-431F-A03F-A766B1A30A06}" dt="2024-11-07T07:56:30.680" v="1662" actId="478"/>
          <ac:spMkLst>
            <pc:docMk/>
            <pc:sldMk cId="2931010322" sldId="288"/>
            <ac:spMk id="14" creationId="{BC37BD42-AB32-9632-3690-B4A92F1A8E5F}"/>
          </ac:spMkLst>
        </pc:spChg>
        <pc:spChg chg="del">
          <ac:chgData name="Abhishek Mathur" userId="52038931e0f37c75" providerId="LiveId" clId="{1454FEEA-62E6-431F-A03F-A766B1A30A06}" dt="2024-11-07T07:56:30.680" v="1662" actId="478"/>
          <ac:spMkLst>
            <pc:docMk/>
            <pc:sldMk cId="2931010322" sldId="288"/>
            <ac:spMk id="15" creationId="{54F78055-86CA-5697-5902-E8D089C65104}"/>
          </ac:spMkLst>
        </pc:spChg>
        <pc:spChg chg="add mod">
          <ac:chgData name="Abhishek Mathur" userId="52038931e0f37c75" providerId="LiveId" clId="{1454FEEA-62E6-431F-A03F-A766B1A30A06}" dt="2024-11-07T07:59:01.935" v="1670"/>
          <ac:spMkLst>
            <pc:docMk/>
            <pc:sldMk cId="2931010322" sldId="288"/>
            <ac:spMk id="17" creationId="{54472966-9B89-ABCB-2177-5DEE3F149588}"/>
          </ac:spMkLst>
        </pc:spChg>
        <pc:spChg chg="mod">
          <ac:chgData name="Abhishek Mathur" userId="52038931e0f37c75" providerId="LiveId" clId="{1454FEEA-62E6-431F-A03F-A766B1A30A06}" dt="2024-11-07T07:59:01.935" v="1670"/>
          <ac:spMkLst>
            <pc:docMk/>
            <pc:sldMk cId="2931010322" sldId="288"/>
            <ac:spMk id="18" creationId="{918E0230-B6F7-5EE0-803E-FD8B8F496E21}"/>
          </ac:spMkLst>
        </pc:spChg>
        <pc:spChg chg="add mod">
          <ac:chgData name="Abhishek Mathur" userId="52038931e0f37c75" providerId="LiveId" clId="{1454FEEA-62E6-431F-A03F-A766B1A30A06}" dt="2024-11-07T08:10:06.210" v="1813" actId="5793"/>
          <ac:spMkLst>
            <pc:docMk/>
            <pc:sldMk cId="2931010322" sldId="288"/>
            <ac:spMk id="20" creationId="{19A12DC7-C1EB-0E4B-1A64-E8E31EC8C306}"/>
          </ac:spMkLst>
        </pc:spChg>
        <pc:spChg chg="add">
          <ac:chgData name="Abhishek Mathur" userId="52038931e0f37c75" providerId="LiveId" clId="{1454FEEA-62E6-431F-A03F-A766B1A30A06}" dt="2024-11-07T08:01:37.362" v="1675"/>
          <ac:spMkLst>
            <pc:docMk/>
            <pc:sldMk cId="2931010322" sldId="288"/>
            <ac:spMk id="21" creationId="{09BC5834-5B3C-40B5-79A5-E7A953FCCEE6}"/>
          </ac:spMkLst>
        </pc:spChg>
      </pc:sldChg>
      <pc:sldChg chg="addSp delSp modSp add mod">
        <pc:chgData name="Abhishek Mathur" userId="52038931e0f37c75" providerId="LiveId" clId="{1454FEEA-62E6-431F-A03F-A766B1A30A06}" dt="2024-11-07T07:59:01.935" v="1670"/>
        <pc:sldMkLst>
          <pc:docMk/>
          <pc:sldMk cId="363205953" sldId="289"/>
        </pc:sldMkLst>
        <pc:spChg chg="del">
          <ac:chgData name="Abhishek Mathur" userId="52038931e0f37c75" providerId="LiveId" clId="{1454FEEA-62E6-431F-A03F-A766B1A30A06}" dt="2024-11-06T15:45:11.981" v="863" actId="478"/>
          <ac:spMkLst>
            <pc:docMk/>
            <pc:sldMk cId="363205953" sldId="289"/>
            <ac:spMk id="6" creationId="{A6F62570-FC8D-E5C8-42D3-BD273DA6E071}"/>
          </ac:spMkLst>
        </pc:spChg>
        <pc:spChg chg="add mod">
          <ac:chgData name="Abhishek Mathur" userId="52038931e0f37c75" providerId="LiveId" clId="{1454FEEA-62E6-431F-A03F-A766B1A30A06}" dt="2024-11-06T15:47:30.017" v="885"/>
          <ac:spMkLst>
            <pc:docMk/>
            <pc:sldMk cId="363205953" sldId="289"/>
            <ac:spMk id="7" creationId="{2DA7615A-BA73-0F62-9C61-7B85A680B8E5}"/>
          </ac:spMkLst>
        </pc:spChg>
        <pc:spChg chg="add mod">
          <ac:chgData name="Abhishek Mathur" userId="52038931e0f37c75" providerId="LiveId" clId="{1454FEEA-62E6-431F-A03F-A766B1A30A06}" dt="2024-11-07T07:59:01.935" v="1670"/>
          <ac:spMkLst>
            <pc:docMk/>
            <pc:sldMk cId="363205953" sldId="289"/>
            <ac:spMk id="8" creationId="{7E821515-DA3F-5DAF-9EB1-4B64323F5CCC}"/>
          </ac:spMkLst>
        </pc:spChg>
        <pc:spChg chg="del">
          <ac:chgData name="Abhishek Mathur" userId="52038931e0f37c75" providerId="LiveId" clId="{1454FEEA-62E6-431F-A03F-A766B1A30A06}" dt="2024-11-07T07:41:32.168" v="1605" actId="478"/>
          <ac:spMkLst>
            <pc:docMk/>
            <pc:sldMk cId="363205953" sldId="289"/>
            <ac:spMk id="11" creationId="{18A1B67F-6DB2-3C1C-89DE-B138A89E1CA7}"/>
          </ac:spMkLst>
        </pc:spChg>
        <pc:spChg chg="del">
          <ac:chgData name="Abhishek Mathur" userId="52038931e0f37c75" providerId="LiveId" clId="{1454FEEA-62E6-431F-A03F-A766B1A30A06}" dt="2024-11-07T07:41:32.168" v="1605" actId="478"/>
          <ac:spMkLst>
            <pc:docMk/>
            <pc:sldMk cId="363205953" sldId="289"/>
            <ac:spMk id="12" creationId="{706C3B20-F395-5E4B-5F7E-6FE410A682D6}"/>
          </ac:spMkLst>
        </pc:spChg>
        <pc:spChg chg="del">
          <ac:chgData name="Abhishek Mathur" userId="52038931e0f37c75" providerId="LiveId" clId="{1454FEEA-62E6-431F-A03F-A766B1A30A06}" dt="2024-11-07T07:41:32.168" v="1605" actId="478"/>
          <ac:spMkLst>
            <pc:docMk/>
            <pc:sldMk cId="363205953" sldId="289"/>
            <ac:spMk id="13" creationId="{193865C5-0BE0-2636-2970-B271AB840368}"/>
          </ac:spMkLst>
        </pc:spChg>
        <pc:spChg chg="del">
          <ac:chgData name="Abhishek Mathur" userId="52038931e0f37c75" providerId="LiveId" clId="{1454FEEA-62E6-431F-A03F-A766B1A30A06}" dt="2024-11-07T07:41:32.168" v="1605" actId="478"/>
          <ac:spMkLst>
            <pc:docMk/>
            <pc:sldMk cId="363205953" sldId="289"/>
            <ac:spMk id="14" creationId="{83818F33-9E73-FDD2-E34F-A9F3D9F01DE5}"/>
          </ac:spMkLst>
        </pc:spChg>
        <pc:spChg chg="del">
          <ac:chgData name="Abhishek Mathur" userId="52038931e0f37c75" providerId="LiveId" clId="{1454FEEA-62E6-431F-A03F-A766B1A30A06}" dt="2024-11-07T07:41:32.168" v="1605" actId="478"/>
          <ac:spMkLst>
            <pc:docMk/>
            <pc:sldMk cId="363205953" sldId="289"/>
            <ac:spMk id="15" creationId="{84CB7BBF-9445-9D92-1AE6-13F6EA72BCCB}"/>
          </ac:spMkLst>
        </pc:spChg>
        <pc:spChg chg="add mod">
          <ac:chgData name="Abhishek Mathur" userId="52038931e0f37c75" providerId="LiveId" clId="{1454FEEA-62E6-431F-A03F-A766B1A30A06}" dt="2024-11-07T07:41:38.716" v="1606"/>
          <ac:spMkLst>
            <pc:docMk/>
            <pc:sldMk cId="363205953" sldId="289"/>
            <ac:spMk id="17" creationId="{385EBBB9-18E2-5902-F898-3F2D800A8653}"/>
          </ac:spMkLst>
        </pc:spChg>
        <pc:spChg chg="mod">
          <ac:chgData name="Abhishek Mathur" userId="52038931e0f37c75" providerId="LiveId" clId="{1454FEEA-62E6-431F-A03F-A766B1A30A06}" dt="2024-11-07T07:43:40.010" v="1620" actId="1076"/>
          <ac:spMkLst>
            <pc:docMk/>
            <pc:sldMk cId="363205953" sldId="289"/>
            <ac:spMk id="18" creationId="{EFC73BB1-5A07-49CB-CF45-9BC549CB2846}"/>
          </ac:spMkLst>
        </pc:spChg>
        <pc:spChg chg="add mod">
          <ac:chgData name="Abhishek Mathur" userId="52038931e0f37c75" providerId="LiveId" clId="{1454FEEA-62E6-431F-A03F-A766B1A30A06}" dt="2024-11-07T07:41:38.716" v="1606"/>
          <ac:spMkLst>
            <pc:docMk/>
            <pc:sldMk cId="363205953" sldId="289"/>
            <ac:spMk id="19" creationId="{0602A1A9-857D-FFCE-E5EA-2CFC3CFFEB09}"/>
          </ac:spMkLst>
        </pc:spChg>
        <pc:spChg chg="add mod">
          <ac:chgData name="Abhishek Mathur" userId="52038931e0f37c75" providerId="LiveId" clId="{1454FEEA-62E6-431F-A03F-A766B1A30A06}" dt="2024-11-07T07:41:38.716" v="1606"/>
          <ac:spMkLst>
            <pc:docMk/>
            <pc:sldMk cId="363205953" sldId="289"/>
            <ac:spMk id="20" creationId="{3186403B-A357-3F70-4AEC-A8755D68F268}"/>
          </ac:spMkLst>
        </pc:spChg>
        <pc:spChg chg="del">
          <ac:chgData name="Abhishek Mathur" userId="52038931e0f37c75" providerId="LiveId" clId="{1454FEEA-62E6-431F-A03F-A766B1A30A06}" dt="2024-11-06T15:42:55.541" v="861" actId="478"/>
          <ac:spMkLst>
            <pc:docMk/>
            <pc:sldMk cId="363205953" sldId="289"/>
            <ac:spMk id="21" creationId="{2986F282-C0B1-154F-FF76-AE702AC9B5F6}"/>
          </ac:spMkLst>
        </pc:spChg>
        <pc:spChg chg="add mod">
          <ac:chgData name="Abhishek Mathur" userId="52038931e0f37c75" providerId="LiveId" clId="{1454FEEA-62E6-431F-A03F-A766B1A30A06}" dt="2024-11-07T07:59:01.935" v="1670"/>
          <ac:spMkLst>
            <pc:docMk/>
            <pc:sldMk cId="363205953" sldId="289"/>
            <ac:spMk id="22" creationId="{3FD96AE0-3980-3E49-49BB-83D02DC296B8}"/>
          </ac:spMkLst>
        </pc:spChg>
        <pc:spChg chg="del">
          <ac:chgData name="Abhishek Mathur" userId="52038931e0f37c75" providerId="LiveId" clId="{1454FEEA-62E6-431F-A03F-A766B1A30A06}" dt="2024-11-06T15:42:56.918" v="862" actId="478"/>
          <ac:spMkLst>
            <pc:docMk/>
            <pc:sldMk cId="363205953" sldId="289"/>
            <ac:spMk id="32" creationId="{83FCD459-4BCE-EAAC-8355-9BDFE748E15D}"/>
          </ac:spMkLst>
        </pc:spChg>
      </pc:sldChg>
      <pc:sldChg chg="addSp delSp modSp add mod">
        <pc:chgData name="Abhishek Mathur" userId="52038931e0f37c75" providerId="LiveId" clId="{1454FEEA-62E6-431F-A03F-A766B1A30A06}" dt="2024-11-07T07:59:01.935" v="1670"/>
        <pc:sldMkLst>
          <pc:docMk/>
          <pc:sldMk cId="1591347754" sldId="290"/>
        </pc:sldMkLst>
        <pc:spChg chg="add del mod">
          <ac:chgData name="Abhishek Mathur" userId="52038931e0f37c75" providerId="LiveId" clId="{1454FEEA-62E6-431F-A03F-A766B1A30A06}" dt="2024-11-06T15:47:18.576" v="878"/>
          <ac:spMkLst>
            <pc:docMk/>
            <pc:sldMk cId="1591347754" sldId="290"/>
            <ac:spMk id="6" creationId="{07842A2A-DB41-5268-1233-EC57976CEF39}"/>
          </ac:spMkLst>
        </pc:spChg>
        <pc:spChg chg="del">
          <ac:chgData name="Abhishek Mathur" userId="52038931e0f37c75" providerId="LiveId" clId="{1454FEEA-62E6-431F-A03F-A766B1A30A06}" dt="2024-11-06T15:45:26.916" v="868" actId="478"/>
          <ac:spMkLst>
            <pc:docMk/>
            <pc:sldMk cId="1591347754" sldId="290"/>
            <ac:spMk id="7" creationId="{3E1786EF-7413-0A72-0245-80648C655F76}"/>
          </ac:spMkLst>
        </pc:spChg>
        <pc:spChg chg="add del mod">
          <ac:chgData name="Abhishek Mathur" userId="52038931e0f37c75" providerId="LiveId" clId="{1454FEEA-62E6-431F-A03F-A766B1A30A06}" dt="2024-11-06T16:05:29.661" v="892" actId="478"/>
          <ac:spMkLst>
            <pc:docMk/>
            <pc:sldMk cId="1591347754" sldId="290"/>
            <ac:spMk id="8" creationId="{0E2E49DB-CA0E-4A3C-4292-0F2B449CBF71}"/>
          </ac:spMkLst>
        </pc:spChg>
        <pc:spChg chg="del">
          <ac:chgData name="Abhishek Mathur" userId="52038931e0f37c75" providerId="LiveId" clId="{1454FEEA-62E6-431F-A03F-A766B1A30A06}" dt="2024-11-07T07:41:53.560" v="1608" actId="478"/>
          <ac:spMkLst>
            <pc:docMk/>
            <pc:sldMk cId="1591347754" sldId="290"/>
            <ac:spMk id="11" creationId="{B5B10EC4-6199-14B5-206D-62D8D2A85DEE}"/>
          </ac:spMkLst>
        </pc:spChg>
        <pc:spChg chg="del">
          <ac:chgData name="Abhishek Mathur" userId="52038931e0f37c75" providerId="LiveId" clId="{1454FEEA-62E6-431F-A03F-A766B1A30A06}" dt="2024-11-07T07:41:53.560" v="1608" actId="478"/>
          <ac:spMkLst>
            <pc:docMk/>
            <pc:sldMk cId="1591347754" sldId="290"/>
            <ac:spMk id="12" creationId="{E87D23E3-2E4D-FAB8-AF77-BE6FC5163638}"/>
          </ac:spMkLst>
        </pc:spChg>
        <pc:spChg chg="del">
          <ac:chgData name="Abhishek Mathur" userId="52038931e0f37c75" providerId="LiveId" clId="{1454FEEA-62E6-431F-A03F-A766B1A30A06}" dt="2024-11-07T07:41:53.560" v="1608" actId="478"/>
          <ac:spMkLst>
            <pc:docMk/>
            <pc:sldMk cId="1591347754" sldId="290"/>
            <ac:spMk id="13" creationId="{AA3B5A8A-EE18-FD0A-8AE1-258AFE09DBD8}"/>
          </ac:spMkLst>
        </pc:spChg>
        <pc:spChg chg="del">
          <ac:chgData name="Abhishek Mathur" userId="52038931e0f37c75" providerId="LiveId" clId="{1454FEEA-62E6-431F-A03F-A766B1A30A06}" dt="2024-11-07T07:41:53.560" v="1608" actId="478"/>
          <ac:spMkLst>
            <pc:docMk/>
            <pc:sldMk cId="1591347754" sldId="290"/>
            <ac:spMk id="14" creationId="{01513B65-F4A8-E295-2D13-1EBCE72C020E}"/>
          </ac:spMkLst>
        </pc:spChg>
        <pc:spChg chg="del">
          <ac:chgData name="Abhishek Mathur" userId="52038931e0f37c75" providerId="LiveId" clId="{1454FEEA-62E6-431F-A03F-A766B1A30A06}" dt="2024-11-07T07:41:53.560" v="1608" actId="478"/>
          <ac:spMkLst>
            <pc:docMk/>
            <pc:sldMk cId="1591347754" sldId="290"/>
            <ac:spMk id="15" creationId="{DEE58A73-9E13-1815-EB4E-649D4FF265CB}"/>
          </ac:spMkLst>
        </pc:spChg>
        <pc:spChg chg="del">
          <ac:chgData name="Abhishek Mathur" userId="52038931e0f37c75" providerId="LiveId" clId="{1454FEEA-62E6-431F-A03F-A766B1A30A06}" dt="2024-11-07T07:46:05.038" v="1628" actId="478"/>
          <ac:spMkLst>
            <pc:docMk/>
            <pc:sldMk cId="1591347754" sldId="290"/>
            <ac:spMk id="18" creationId="{6D7F997D-9FF8-4251-A46C-CF4411BE2421}"/>
          </ac:spMkLst>
        </pc:spChg>
        <pc:spChg chg="add mod">
          <ac:chgData name="Abhishek Mathur" userId="52038931e0f37c75" providerId="LiveId" clId="{1454FEEA-62E6-431F-A03F-A766B1A30A06}" dt="2024-11-06T16:05:35.942" v="895" actId="14100"/>
          <ac:spMkLst>
            <pc:docMk/>
            <pc:sldMk cId="1591347754" sldId="290"/>
            <ac:spMk id="19" creationId="{B03D4557-38F8-C4B7-80C8-9E10C93D1595}"/>
          </ac:spMkLst>
        </pc:spChg>
        <pc:spChg chg="add mod">
          <ac:chgData name="Abhishek Mathur" userId="52038931e0f37c75" providerId="LiveId" clId="{1454FEEA-62E6-431F-A03F-A766B1A30A06}" dt="2024-11-07T07:59:01.935" v="1670"/>
          <ac:spMkLst>
            <pc:docMk/>
            <pc:sldMk cId="1591347754" sldId="290"/>
            <ac:spMk id="20" creationId="{13B33A62-8B6C-B127-A020-1DB261CD3259}"/>
          </ac:spMkLst>
        </pc:spChg>
        <pc:spChg chg="add mod">
          <ac:chgData name="Abhishek Mathur" userId="52038931e0f37c75" providerId="LiveId" clId="{1454FEEA-62E6-431F-A03F-A766B1A30A06}" dt="2024-11-07T07:41:54.197" v="1609"/>
          <ac:spMkLst>
            <pc:docMk/>
            <pc:sldMk cId="1591347754" sldId="290"/>
            <ac:spMk id="21" creationId="{4C6487D8-8965-030F-14C8-C84C2C4A0190}"/>
          </ac:spMkLst>
        </pc:spChg>
        <pc:spChg chg="add mod">
          <ac:chgData name="Abhishek Mathur" userId="52038931e0f37c75" providerId="LiveId" clId="{1454FEEA-62E6-431F-A03F-A766B1A30A06}" dt="2024-11-07T07:41:54.197" v="1609"/>
          <ac:spMkLst>
            <pc:docMk/>
            <pc:sldMk cId="1591347754" sldId="290"/>
            <ac:spMk id="22" creationId="{66032103-6E15-A50E-5BDC-8D32398711F5}"/>
          </ac:spMkLst>
        </pc:spChg>
        <pc:spChg chg="add mod">
          <ac:chgData name="Abhishek Mathur" userId="52038931e0f37c75" providerId="LiveId" clId="{1454FEEA-62E6-431F-A03F-A766B1A30A06}" dt="2024-11-07T07:41:54.197" v="1609"/>
          <ac:spMkLst>
            <pc:docMk/>
            <pc:sldMk cId="1591347754" sldId="290"/>
            <ac:spMk id="23" creationId="{2FA1FC4A-2D0F-3EF6-5637-6DAF64F1EBF4}"/>
          </ac:spMkLst>
        </pc:spChg>
        <pc:spChg chg="add mod">
          <ac:chgData name="Abhishek Mathur" userId="52038931e0f37c75" providerId="LiveId" clId="{1454FEEA-62E6-431F-A03F-A766B1A30A06}" dt="2024-11-07T07:59:01.935" v="1670"/>
          <ac:spMkLst>
            <pc:docMk/>
            <pc:sldMk cId="1591347754" sldId="290"/>
            <ac:spMk id="24" creationId="{90388BFC-35EC-1B74-EC8B-DF78240FF139}"/>
          </ac:spMkLst>
        </pc:spChg>
        <pc:spChg chg="add mod">
          <ac:chgData name="Abhishek Mathur" userId="52038931e0f37c75" providerId="LiveId" clId="{1454FEEA-62E6-431F-A03F-A766B1A30A06}" dt="2024-11-07T07:46:05.522" v="1629"/>
          <ac:spMkLst>
            <pc:docMk/>
            <pc:sldMk cId="1591347754" sldId="290"/>
            <ac:spMk id="25" creationId="{C37A8EFA-FC88-7996-68E2-A2049E261701}"/>
          </ac:spMkLst>
        </pc:spChg>
      </pc:sldChg>
      <pc:sldChg chg="addSp delSp modSp add mod modAnim">
        <pc:chgData name="Abhishek Mathur" userId="52038931e0f37c75" providerId="LiveId" clId="{1454FEEA-62E6-431F-A03F-A766B1A30A06}" dt="2024-11-07T07:59:01.935" v="1670"/>
        <pc:sldMkLst>
          <pc:docMk/>
          <pc:sldMk cId="2239369746" sldId="291"/>
        </pc:sldMkLst>
        <pc:spChg chg="add mod">
          <ac:chgData name="Abhishek Mathur" userId="52038931e0f37c75" providerId="LiveId" clId="{1454FEEA-62E6-431F-A03F-A766B1A30A06}" dt="2024-11-07T07:59:01.935" v="1670"/>
          <ac:spMkLst>
            <pc:docMk/>
            <pc:sldMk cId="2239369746" sldId="291"/>
            <ac:spMk id="6" creationId="{DAF60912-DE17-E6C7-72FE-314B30438B1D}"/>
          </ac:spMkLst>
        </pc:spChg>
        <pc:spChg chg="add mod">
          <ac:chgData name="Abhishek Mathur" userId="52038931e0f37c75" providerId="LiveId" clId="{1454FEEA-62E6-431F-A03F-A766B1A30A06}" dt="2024-11-07T07:41:58.309" v="1610"/>
          <ac:spMkLst>
            <pc:docMk/>
            <pc:sldMk cId="2239369746" sldId="291"/>
            <ac:spMk id="7" creationId="{A10A1F93-4D09-EAC7-8499-9C279D339242}"/>
          </ac:spMkLst>
        </pc:spChg>
        <pc:spChg chg="mod">
          <ac:chgData name="Abhishek Mathur" userId="52038931e0f37c75" providerId="LiveId" clId="{1454FEEA-62E6-431F-A03F-A766B1A30A06}" dt="2024-11-06T16:40:31.237" v="922" actId="1076"/>
          <ac:spMkLst>
            <pc:docMk/>
            <pc:sldMk cId="2239369746" sldId="291"/>
            <ac:spMk id="8" creationId="{3F930EDE-1ED8-EC19-B265-0D50B18D183C}"/>
          </ac:spMkLst>
        </pc:spChg>
        <pc:spChg chg="del">
          <ac:chgData name="Abhishek Mathur" userId="52038931e0f37c75" providerId="LiveId" clId="{1454FEEA-62E6-431F-A03F-A766B1A30A06}" dt="2024-11-07T07:41:45.657" v="1607" actId="478"/>
          <ac:spMkLst>
            <pc:docMk/>
            <pc:sldMk cId="2239369746" sldId="291"/>
            <ac:spMk id="11" creationId="{5DB15B96-D764-7837-7A91-5630C66940B1}"/>
          </ac:spMkLst>
        </pc:spChg>
        <pc:spChg chg="del">
          <ac:chgData name="Abhishek Mathur" userId="52038931e0f37c75" providerId="LiveId" clId="{1454FEEA-62E6-431F-A03F-A766B1A30A06}" dt="2024-11-07T07:41:45.657" v="1607" actId="478"/>
          <ac:spMkLst>
            <pc:docMk/>
            <pc:sldMk cId="2239369746" sldId="291"/>
            <ac:spMk id="12" creationId="{5EF28211-2FF4-BFAA-B732-B4BA9F26346B}"/>
          </ac:spMkLst>
        </pc:spChg>
        <pc:spChg chg="del">
          <ac:chgData name="Abhishek Mathur" userId="52038931e0f37c75" providerId="LiveId" clId="{1454FEEA-62E6-431F-A03F-A766B1A30A06}" dt="2024-11-07T07:41:45.657" v="1607" actId="478"/>
          <ac:spMkLst>
            <pc:docMk/>
            <pc:sldMk cId="2239369746" sldId="291"/>
            <ac:spMk id="13" creationId="{EB047181-4271-404E-8867-55C00B06F232}"/>
          </ac:spMkLst>
        </pc:spChg>
        <pc:spChg chg="del">
          <ac:chgData name="Abhishek Mathur" userId="52038931e0f37c75" providerId="LiveId" clId="{1454FEEA-62E6-431F-A03F-A766B1A30A06}" dt="2024-11-07T07:41:45.657" v="1607" actId="478"/>
          <ac:spMkLst>
            <pc:docMk/>
            <pc:sldMk cId="2239369746" sldId="291"/>
            <ac:spMk id="14" creationId="{CE95EAE2-BAC6-0038-C763-1D6E0CD57F04}"/>
          </ac:spMkLst>
        </pc:spChg>
        <pc:spChg chg="del">
          <ac:chgData name="Abhishek Mathur" userId="52038931e0f37c75" providerId="LiveId" clId="{1454FEEA-62E6-431F-A03F-A766B1A30A06}" dt="2024-11-07T07:41:45.657" v="1607" actId="478"/>
          <ac:spMkLst>
            <pc:docMk/>
            <pc:sldMk cId="2239369746" sldId="291"/>
            <ac:spMk id="15" creationId="{0D081EDD-E904-1A71-E8EA-4F90936E0075}"/>
          </ac:spMkLst>
        </pc:spChg>
        <pc:spChg chg="add mod">
          <ac:chgData name="Abhishek Mathur" userId="52038931e0f37c75" providerId="LiveId" clId="{1454FEEA-62E6-431F-A03F-A766B1A30A06}" dt="2024-11-07T07:41:58.309" v="1610"/>
          <ac:spMkLst>
            <pc:docMk/>
            <pc:sldMk cId="2239369746" sldId="291"/>
            <ac:spMk id="17" creationId="{829119A6-AF3B-218A-065C-F657CDA66708}"/>
          </ac:spMkLst>
        </pc:spChg>
        <pc:spChg chg="del mod">
          <ac:chgData name="Abhishek Mathur" userId="52038931e0f37c75" providerId="LiveId" clId="{1454FEEA-62E6-431F-A03F-A766B1A30A06}" dt="2024-11-07T07:46:15.004" v="1630" actId="478"/>
          <ac:spMkLst>
            <pc:docMk/>
            <pc:sldMk cId="2239369746" sldId="291"/>
            <ac:spMk id="18" creationId="{83CA0788-BF6E-0177-0048-96684A8A842A}"/>
          </ac:spMkLst>
        </pc:spChg>
        <pc:spChg chg="add mod">
          <ac:chgData name="Abhishek Mathur" userId="52038931e0f37c75" providerId="LiveId" clId="{1454FEEA-62E6-431F-A03F-A766B1A30A06}" dt="2024-11-07T07:41:58.309" v="1610"/>
          <ac:spMkLst>
            <pc:docMk/>
            <pc:sldMk cId="2239369746" sldId="291"/>
            <ac:spMk id="19" creationId="{3EE93AEA-14B9-DE50-3D07-12AA0BC8A0FF}"/>
          </ac:spMkLst>
        </pc:spChg>
        <pc:spChg chg="add mod">
          <ac:chgData name="Abhishek Mathur" userId="52038931e0f37c75" providerId="LiveId" clId="{1454FEEA-62E6-431F-A03F-A766B1A30A06}" dt="2024-11-07T07:59:01.935" v="1670"/>
          <ac:spMkLst>
            <pc:docMk/>
            <pc:sldMk cId="2239369746" sldId="291"/>
            <ac:spMk id="20" creationId="{368A012D-D1CC-A689-47B5-8AE6A4AB5B9A}"/>
          </ac:spMkLst>
        </pc:spChg>
        <pc:spChg chg="add mod">
          <ac:chgData name="Abhishek Mathur" userId="52038931e0f37c75" providerId="LiveId" clId="{1454FEEA-62E6-431F-A03F-A766B1A30A06}" dt="2024-11-07T07:46:20.445" v="1639" actId="20577"/>
          <ac:spMkLst>
            <pc:docMk/>
            <pc:sldMk cId="2239369746" sldId="291"/>
            <ac:spMk id="21" creationId="{854AA0EB-BDDC-0AF8-44F7-54CD585D92B5}"/>
          </ac:spMkLst>
        </pc:spChg>
        <pc:picChg chg="add mod">
          <ac:chgData name="Abhishek Mathur" userId="52038931e0f37c75" providerId="LiveId" clId="{1454FEEA-62E6-431F-A03F-A766B1A30A06}" dt="2024-11-06T16:40:49.278" v="924" actId="14100"/>
          <ac:picMkLst>
            <pc:docMk/>
            <pc:sldMk cId="2239369746" sldId="291"/>
            <ac:picMk id="5" creationId="{A93F5E2C-E65A-165E-0F12-A5D5BC9DA4A7}"/>
          </ac:picMkLst>
        </pc:picChg>
      </pc:sldChg>
      <pc:sldChg chg="add del setBg modNotes">
        <pc:chgData name="Abhishek Mathur" userId="52038931e0f37c75" providerId="LiveId" clId="{1454FEEA-62E6-431F-A03F-A766B1A30A06}" dt="2024-11-06T19:56:54.066" v="1009"/>
        <pc:sldMkLst>
          <pc:docMk/>
          <pc:sldMk cId="1185547523" sldId="292"/>
        </pc:sldMkLst>
      </pc:sldChg>
      <pc:sldChg chg="addSp delSp modSp add del mod ord modNotes modNotesTx">
        <pc:chgData name="Abhishek Mathur" userId="52038931e0f37c75" providerId="LiveId" clId="{1454FEEA-62E6-431F-A03F-A766B1A30A06}" dt="2024-11-07T07:59:01.935" v="1670"/>
        <pc:sldMkLst>
          <pc:docMk/>
          <pc:sldMk cId="3372380077" sldId="292"/>
        </pc:sldMkLst>
        <pc:spChg chg="add mod">
          <ac:chgData name="Abhishek Mathur" userId="52038931e0f37c75" providerId="LiveId" clId="{1454FEEA-62E6-431F-A03F-A766B1A30A06}" dt="2024-11-06T18:27:01.617" v="982" actId="1076"/>
          <ac:spMkLst>
            <pc:docMk/>
            <pc:sldMk cId="3372380077" sldId="292"/>
            <ac:spMk id="5" creationId="{F1AC3A42-3EDF-356C-FB41-BA5EA7DC76B0}"/>
          </ac:spMkLst>
        </pc:spChg>
        <pc:spChg chg="add mod">
          <ac:chgData name="Abhishek Mathur" userId="52038931e0f37c75" providerId="LiveId" clId="{1454FEEA-62E6-431F-A03F-A766B1A30A06}" dt="2024-11-06T18:27:01.617" v="982" actId="1076"/>
          <ac:spMkLst>
            <pc:docMk/>
            <pc:sldMk cId="3372380077" sldId="292"/>
            <ac:spMk id="6" creationId="{77A06FC7-1FEB-1722-1048-5C1FEF20462A}"/>
          </ac:spMkLst>
        </pc:spChg>
        <pc:spChg chg="add mod">
          <ac:chgData name="Abhishek Mathur" userId="52038931e0f37c75" providerId="LiveId" clId="{1454FEEA-62E6-431F-A03F-A766B1A30A06}" dt="2024-11-06T18:27:01.617" v="982" actId="1076"/>
          <ac:spMkLst>
            <pc:docMk/>
            <pc:sldMk cId="3372380077" sldId="292"/>
            <ac:spMk id="7" creationId="{A2D03777-9663-2244-C80C-C5FD213DD4E6}"/>
          </ac:spMkLst>
        </pc:spChg>
        <pc:spChg chg="del">
          <ac:chgData name="Abhishek Mathur" userId="52038931e0f37c75" providerId="LiveId" clId="{1454FEEA-62E6-431F-A03F-A766B1A30A06}" dt="2024-11-07T07:43:04.344" v="1613" actId="478"/>
          <ac:spMkLst>
            <pc:docMk/>
            <pc:sldMk cId="3372380077" sldId="292"/>
            <ac:spMk id="11" creationId="{402800FF-CA4F-A894-E8FD-542FBF9F7BFF}"/>
          </ac:spMkLst>
        </pc:spChg>
        <pc:spChg chg="del">
          <ac:chgData name="Abhishek Mathur" userId="52038931e0f37c75" providerId="LiveId" clId="{1454FEEA-62E6-431F-A03F-A766B1A30A06}" dt="2024-11-07T07:43:04.344" v="1613" actId="478"/>
          <ac:spMkLst>
            <pc:docMk/>
            <pc:sldMk cId="3372380077" sldId="292"/>
            <ac:spMk id="12" creationId="{768FAC00-DA36-08DC-C64F-87DE51E1A4EA}"/>
          </ac:spMkLst>
        </pc:spChg>
        <pc:spChg chg="del">
          <ac:chgData name="Abhishek Mathur" userId="52038931e0f37c75" providerId="LiveId" clId="{1454FEEA-62E6-431F-A03F-A766B1A30A06}" dt="2024-11-07T07:43:04.344" v="1613" actId="478"/>
          <ac:spMkLst>
            <pc:docMk/>
            <pc:sldMk cId="3372380077" sldId="292"/>
            <ac:spMk id="13" creationId="{CF4A432B-594E-7A29-ED20-9E8095292B01}"/>
          </ac:spMkLst>
        </pc:spChg>
        <pc:spChg chg="del">
          <ac:chgData name="Abhishek Mathur" userId="52038931e0f37c75" providerId="LiveId" clId="{1454FEEA-62E6-431F-A03F-A766B1A30A06}" dt="2024-11-07T07:43:04.344" v="1613" actId="478"/>
          <ac:spMkLst>
            <pc:docMk/>
            <pc:sldMk cId="3372380077" sldId="292"/>
            <ac:spMk id="14" creationId="{809F96B2-837A-6791-1002-0B36E9D8F6B9}"/>
          </ac:spMkLst>
        </pc:spChg>
        <pc:spChg chg="del">
          <ac:chgData name="Abhishek Mathur" userId="52038931e0f37c75" providerId="LiveId" clId="{1454FEEA-62E6-431F-A03F-A766B1A30A06}" dt="2024-11-07T07:43:04.344" v="1613" actId="478"/>
          <ac:spMkLst>
            <pc:docMk/>
            <pc:sldMk cId="3372380077" sldId="292"/>
            <ac:spMk id="15" creationId="{6B859FAB-D839-9B90-EA3F-B3690EED2F8B}"/>
          </ac:spMkLst>
        </pc:spChg>
        <pc:spChg chg="add mod">
          <ac:chgData name="Abhishek Mathur" userId="52038931e0f37c75" providerId="LiveId" clId="{1454FEEA-62E6-431F-A03F-A766B1A30A06}" dt="2024-11-06T18:27:15.027" v="985" actId="14100"/>
          <ac:spMkLst>
            <pc:docMk/>
            <pc:sldMk cId="3372380077" sldId="292"/>
            <ac:spMk id="17" creationId="{A4D15E7D-80E7-A545-DAF4-27B20EC82D09}"/>
          </ac:spMkLst>
        </pc:spChg>
        <pc:spChg chg="mod">
          <ac:chgData name="Abhishek Mathur" userId="52038931e0f37c75" providerId="LiveId" clId="{1454FEEA-62E6-431F-A03F-A766B1A30A06}" dt="2024-11-06T18:26:45" v="979" actId="5793"/>
          <ac:spMkLst>
            <pc:docMk/>
            <pc:sldMk cId="3372380077" sldId="292"/>
            <ac:spMk id="18" creationId="{497825CC-59F5-44C3-38AE-627B342528A3}"/>
          </ac:spMkLst>
        </pc:spChg>
        <pc:spChg chg="add mod">
          <ac:chgData name="Abhishek Mathur" userId="52038931e0f37c75" providerId="LiveId" clId="{1454FEEA-62E6-431F-A03F-A766B1A30A06}" dt="2024-11-06T18:27:34.047" v="989" actId="14100"/>
          <ac:spMkLst>
            <pc:docMk/>
            <pc:sldMk cId="3372380077" sldId="292"/>
            <ac:spMk id="20" creationId="{9D47C509-B0B8-ECF8-B93E-904A69E1D121}"/>
          </ac:spMkLst>
        </pc:spChg>
        <pc:spChg chg="add mod">
          <ac:chgData name="Abhishek Mathur" userId="52038931e0f37c75" providerId="LiveId" clId="{1454FEEA-62E6-431F-A03F-A766B1A30A06}" dt="2024-11-07T07:59:01.935" v="1670"/>
          <ac:spMkLst>
            <pc:docMk/>
            <pc:sldMk cId="3372380077" sldId="292"/>
            <ac:spMk id="21" creationId="{53677B7D-E76B-BA88-199B-89330D3FEAC3}"/>
          </ac:spMkLst>
        </pc:spChg>
        <pc:spChg chg="add mod">
          <ac:chgData name="Abhishek Mathur" userId="52038931e0f37c75" providerId="LiveId" clId="{1454FEEA-62E6-431F-A03F-A766B1A30A06}" dt="2024-11-07T07:54:47.638" v="1643"/>
          <ac:spMkLst>
            <pc:docMk/>
            <pc:sldMk cId="3372380077" sldId="292"/>
            <ac:spMk id="22" creationId="{A8B66955-F3F6-9A84-3F7A-60A5A98AFBE9}"/>
          </ac:spMkLst>
        </pc:spChg>
        <pc:spChg chg="add del mod">
          <ac:chgData name="Abhishek Mathur" userId="52038931e0f37c75" providerId="LiveId" clId="{1454FEEA-62E6-431F-A03F-A766B1A30A06}" dt="2024-11-07T07:55:24.280" v="1650" actId="478"/>
          <ac:spMkLst>
            <pc:docMk/>
            <pc:sldMk cId="3372380077" sldId="292"/>
            <ac:spMk id="23" creationId="{FF1A9ADE-88C4-545E-B08E-D8B035FE8A3F}"/>
          </ac:spMkLst>
        </pc:spChg>
        <pc:spChg chg="add mod">
          <ac:chgData name="Abhishek Mathur" userId="52038931e0f37c75" providerId="LiveId" clId="{1454FEEA-62E6-431F-A03F-A766B1A30A06}" dt="2024-11-07T07:56:08.093" v="1659"/>
          <ac:spMkLst>
            <pc:docMk/>
            <pc:sldMk cId="3372380077" sldId="292"/>
            <ac:spMk id="24" creationId="{ABA38F9D-934B-D808-787F-EBBDD94D28CA}"/>
          </ac:spMkLst>
        </pc:spChg>
        <pc:spChg chg="add mod">
          <ac:chgData name="Abhishek Mathur" userId="52038931e0f37c75" providerId="LiveId" clId="{1454FEEA-62E6-431F-A03F-A766B1A30A06}" dt="2024-11-07T07:55:57.950" v="1657"/>
          <ac:spMkLst>
            <pc:docMk/>
            <pc:sldMk cId="3372380077" sldId="292"/>
            <ac:spMk id="25" creationId="{2BE91861-E3D2-EA95-4BCA-0E10547EC940}"/>
          </ac:spMkLst>
        </pc:spChg>
        <pc:spChg chg="add mod">
          <ac:chgData name="Abhishek Mathur" userId="52038931e0f37c75" providerId="LiveId" clId="{1454FEEA-62E6-431F-A03F-A766B1A30A06}" dt="2024-11-07T07:59:01.935" v="1670"/>
          <ac:spMkLst>
            <pc:docMk/>
            <pc:sldMk cId="3372380077" sldId="292"/>
            <ac:spMk id="26" creationId="{38481673-2341-D4BD-9259-5E1429B3F55B}"/>
          </ac:spMkLst>
        </pc:spChg>
      </pc:sldChg>
      <pc:sldChg chg="addSp delSp modSp add del mod modNotesTx">
        <pc:chgData name="Abhishek Mathur" userId="52038931e0f37c75" providerId="LiveId" clId="{1454FEEA-62E6-431F-A03F-A766B1A30A06}" dt="2024-11-07T07:30:10.213" v="1492" actId="47"/>
        <pc:sldMkLst>
          <pc:docMk/>
          <pc:sldMk cId="927029966" sldId="293"/>
        </pc:sldMkLst>
        <pc:spChg chg="add mod">
          <ac:chgData name="Abhishek Mathur" userId="52038931e0f37c75" providerId="LiveId" clId="{1454FEEA-62E6-431F-A03F-A766B1A30A06}" dt="2024-11-06T18:29:09.959" v="1000" actId="1035"/>
          <ac:spMkLst>
            <pc:docMk/>
            <pc:sldMk cId="927029966" sldId="293"/>
            <ac:spMk id="6" creationId="{4C163F56-ABEB-E3B6-0594-37059FAB8801}"/>
          </ac:spMkLst>
        </pc:spChg>
        <pc:spChg chg="del">
          <ac:chgData name="Abhishek Mathur" userId="52038931e0f37c75" providerId="LiveId" clId="{1454FEEA-62E6-431F-A03F-A766B1A30A06}" dt="2024-11-06T18:27:40.951" v="991" actId="478"/>
          <ac:spMkLst>
            <pc:docMk/>
            <pc:sldMk cId="927029966" sldId="293"/>
            <ac:spMk id="17" creationId="{60014BF5-FDDB-A798-F548-4967013F6D53}"/>
          </ac:spMkLst>
        </pc:spChg>
        <pc:spChg chg="del">
          <ac:chgData name="Abhishek Mathur" userId="52038931e0f37c75" providerId="LiveId" clId="{1454FEEA-62E6-431F-A03F-A766B1A30A06}" dt="2024-11-06T18:27:42.431" v="992" actId="478"/>
          <ac:spMkLst>
            <pc:docMk/>
            <pc:sldMk cId="927029966" sldId="293"/>
            <ac:spMk id="20" creationId="{FC5AF935-A599-F5F1-3E12-01931C6B2A2C}"/>
          </ac:spMkLst>
        </pc:spChg>
      </pc:sldChg>
      <pc:sldChg chg="add del setBg">
        <pc:chgData name="Abhishek Mathur" userId="52038931e0f37c75" providerId="LiveId" clId="{1454FEEA-62E6-431F-A03F-A766B1A30A06}" dt="2024-11-06T19:56:54.066" v="1009"/>
        <pc:sldMkLst>
          <pc:docMk/>
          <pc:sldMk cId="2115119566" sldId="293"/>
        </pc:sldMkLst>
      </pc:sldChg>
      <pc:sldChg chg="addSp delSp modSp add del mod ord modAnim">
        <pc:chgData name="Abhishek Mathur" userId="52038931e0f37c75" providerId="LiveId" clId="{1454FEEA-62E6-431F-A03F-A766B1A30A06}" dt="2024-11-07T07:59:01.935" v="1670"/>
        <pc:sldMkLst>
          <pc:docMk/>
          <pc:sldMk cId="3503716708" sldId="294"/>
        </pc:sldMkLst>
        <pc:spChg chg="del">
          <ac:chgData name="Abhishek Mathur" userId="52038931e0f37c75" providerId="LiveId" clId="{1454FEEA-62E6-431F-A03F-A766B1A30A06}" dt="2024-11-06T18:29:20.960" v="1002" actId="478"/>
          <ac:spMkLst>
            <pc:docMk/>
            <pc:sldMk cId="3503716708" sldId="294"/>
            <ac:spMk id="6" creationId="{434E324E-E76F-C44A-701E-D6FBDFE6A111}"/>
          </ac:spMkLst>
        </pc:spChg>
        <pc:spChg chg="add mod">
          <ac:chgData name="Abhishek Mathur" userId="52038931e0f37c75" providerId="LiveId" clId="{1454FEEA-62E6-431F-A03F-A766B1A30A06}" dt="2024-11-07T07:59:01.935" v="1670"/>
          <ac:spMkLst>
            <pc:docMk/>
            <pc:sldMk cId="3503716708" sldId="294"/>
            <ac:spMk id="7" creationId="{1ED85C91-B14C-1AE6-3333-FC557D56D2C7}"/>
          </ac:spMkLst>
        </pc:spChg>
        <pc:spChg chg="add mod">
          <ac:chgData name="Abhishek Mathur" userId="52038931e0f37c75" providerId="LiveId" clId="{1454FEEA-62E6-431F-A03F-A766B1A30A06}" dt="2024-11-07T07:56:25.493" v="1661"/>
          <ac:spMkLst>
            <pc:docMk/>
            <pc:sldMk cId="3503716708" sldId="294"/>
            <ac:spMk id="8" creationId="{0DC62645-8077-E70E-2893-54F75CF860B9}"/>
          </ac:spMkLst>
        </pc:spChg>
        <pc:spChg chg="del">
          <ac:chgData name="Abhishek Mathur" userId="52038931e0f37c75" providerId="LiveId" clId="{1454FEEA-62E6-431F-A03F-A766B1A30A06}" dt="2024-11-07T07:43:21.191" v="1618" actId="478"/>
          <ac:spMkLst>
            <pc:docMk/>
            <pc:sldMk cId="3503716708" sldId="294"/>
            <ac:spMk id="11" creationId="{70A81B58-A2E4-DA7B-4EDA-0A40C375BEF7}"/>
          </ac:spMkLst>
        </pc:spChg>
        <pc:spChg chg="del">
          <ac:chgData name="Abhishek Mathur" userId="52038931e0f37c75" providerId="LiveId" clId="{1454FEEA-62E6-431F-A03F-A766B1A30A06}" dt="2024-11-07T07:43:21.191" v="1618" actId="478"/>
          <ac:spMkLst>
            <pc:docMk/>
            <pc:sldMk cId="3503716708" sldId="294"/>
            <ac:spMk id="12" creationId="{2676E18F-325B-8EED-00CF-C9D448E321A5}"/>
          </ac:spMkLst>
        </pc:spChg>
        <pc:spChg chg="del">
          <ac:chgData name="Abhishek Mathur" userId="52038931e0f37c75" providerId="LiveId" clId="{1454FEEA-62E6-431F-A03F-A766B1A30A06}" dt="2024-11-07T07:43:21.191" v="1618" actId="478"/>
          <ac:spMkLst>
            <pc:docMk/>
            <pc:sldMk cId="3503716708" sldId="294"/>
            <ac:spMk id="13" creationId="{15C9AD57-FFE4-DABA-6561-3BA6628F3C32}"/>
          </ac:spMkLst>
        </pc:spChg>
        <pc:spChg chg="del">
          <ac:chgData name="Abhishek Mathur" userId="52038931e0f37c75" providerId="LiveId" clId="{1454FEEA-62E6-431F-A03F-A766B1A30A06}" dt="2024-11-07T07:43:21.191" v="1618" actId="478"/>
          <ac:spMkLst>
            <pc:docMk/>
            <pc:sldMk cId="3503716708" sldId="294"/>
            <ac:spMk id="14" creationId="{7C64A2BA-74F3-7F3B-72DC-0F653887E165}"/>
          </ac:spMkLst>
        </pc:spChg>
        <pc:spChg chg="del">
          <ac:chgData name="Abhishek Mathur" userId="52038931e0f37c75" providerId="LiveId" clId="{1454FEEA-62E6-431F-A03F-A766B1A30A06}" dt="2024-11-07T07:43:21.191" v="1618" actId="478"/>
          <ac:spMkLst>
            <pc:docMk/>
            <pc:sldMk cId="3503716708" sldId="294"/>
            <ac:spMk id="15" creationId="{4AB83D6D-6250-B503-5BD8-119553238396}"/>
          </ac:spMkLst>
        </pc:spChg>
        <pc:spChg chg="add mod">
          <ac:chgData name="Abhishek Mathur" userId="52038931e0f37c75" providerId="LiveId" clId="{1454FEEA-62E6-431F-A03F-A766B1A30A06}" dt="2024-11-07T07:56:25.493" v="1661"/>
          <ac:spMkLst>
            <pc:docMk/>
            <pc:sldMk cId="3503716708" sldId="294"/>
            <ac:spMk id="17" creationId="{66804038-455B-6B99-E977-2B85CBEAAE29}"/>
          </ac:spMkLst>
        </pc:spChg>
        <pc:spChg chg="mod">
          <ac:chgData name="Abhishek Mathur" userId="52038931e0f37c75" providerId="LiveId" clId="{1454FEEA-62E6-431F-A03F-A766B1A30A06}" dt="2024-11-07T07:30:16.825" v="1498" actId="20577"/>
          <ac:spMkLst>
            <pc:docMk/>
            <pc:sldMk cId="3503716708" sldId="294"/>
            <ac:spMk id="18" creationId="{FB34C96B-74FA-6C05-3DC1-A9EC9503CB81}"/>
          </ac:spMkLst>
        </pc:spChg>
        <pc:spChg chg="add mod">
          <ac:chgData name="Abhishek Mathur" userId="52038931e0f37c75" providerId="LiveId" clId="{1454FEEA-62E6-431F-A03F-A766B1A30A06}" dt="2024-11-07T07:56:25.493" v="1661"/>
          <ac:spMkLst>
            <pc:docMk/>
            <pc:sldMk cId="3503716708" sldId="294"/>
            <ac:spMk id="19" creationId="{7FB45BC0-08CF-734D-F2D8-E000FE88EF00}"/>
          </ac:spMkLst>
        </pc:spChg>
        <pc:spChg chg="add mod">
          <ac:chgData name="Abhishek Mathur" userId="52038931e0f37c75" providerId="LiveId" clId="{1454FEEA-62E6-431F-A03F-A766B1A30A06}" dt="2024-11-07T07:59:01.935" v="1670"/>
          <ac:spMkLst>
            <pc:docMk/>
            <pc:sldMk cId="3503716708" sldId="294"/>
            <ac:spMk id="20" creationId="{8168645A-F77D-5F35-6058-BD8671F6CA2A}"/>
          </ac:spMkLst>
        </pc:spChg>
        <pc:picChg chg="add mod">
          <ac:chgData name="Abhishek Mathur" userId="52038931e0f37c75" providerId="LiveId" clId="{1454FEEA-62E6-431F-A03F-A766B1A30A06}" dt="2024-11-07T07:54:28.653" v="1642" actId="1076"/>
          <ac:picMkLst>
            <pc:docMk/>
            <pc:sldMk cId="3503716708" sldId="294"/>
            <ac:picMk id="5" creationId="{4A313F76-F737-758D-4FA0-81EF76A2737F}"/>
          </ac:picMkLst>
        </pc:picChg>
      </pc:sldChg>
      <pc:sldChg chg="add del setBg">
        <pc:chgData name="Abhishek Mathur" userId="52038931e0f37c75" providerId="LiveId" clId="{1454FEEA-62E6-431F-A03F-A766B1A30A06}" dt="2024-11-06T19:56:54.066" v="1009"/>
        <pc:sldMkLst>
          <pc:docMk/>
          <pc:sldMk cId="4128438774" sldId="294"/>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dirty="0"/>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7B2EFBB-0BCC-4A1D-9ED8-84B8867ABABE}" type="datetimeFigureOut">
              <a:rPr lang="en-IN" smtClean="0"/>
              <a:t>08-11-2024</a:t>
            </a:fld>
            <a:endParaRPr lang="en-IN" dirty="0"/>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r>
              <a:rPr lang="en-IN" dirty="0"/>
              <a:t>1</a:t>
            </a:r>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203F371-8F35-4F90-9E77-40C93ED6257F}" type="slidenum">
              <a:rPr lang="en-IN" smtClean="0"/>
              <a:t>‹#›</a:t>
            </a:fld>
            <a:endParaRPr lang="en-IN" dirty="0"/>
          </a:p>
        </p:txBody>
      </p:sp>
    </p:spTree>
    <p:extLst>
      <p:ext uri="{BB962C8B-B14F-4D97-AF65-F5344CB8AC3E}">
        <p14:creationId xmlns:p14="http://schemas.microsoft.com/office/powerpoint/2010/main" val="3446217814"/>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9D32B5A-112C-4AE6-875C-0ED6994DC26A}" type="datetimeFigureOut">
              <a:rPr lang="en-US" smtClean="0"/>
              <a:pPr/>
              <a:t>11/8/2024</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r>
              <a:rPr lang="en-US" dirty="0"/>
              <a:t>1</a:t>
            </a: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963E7AC-6455-4A0F-B654-220C7D7B7B8D}" type="slidenum">
              <a:rPr lang="en-US" smtClean="0"/>
              <a:pPr/>
              <a:t>‹#›</a:t>
            </a:fld>
            <a:endParaRPr lang="en-US" dirty="0"/>
          </a:p>
        </p:txBody>
      </p:sp>
    </p:spTree>
    <p:extLst>
      <p:ext uri="{BB962C8B-B14F-4D97-AF65-F5344CB8AC3E}">
        <p14:creationId xmlns:p14="http://schemas.microsoft.com/office/powerpoint/2010/main" val="1735764443"/>
      </p:ext>
    </p:extLst>
  </p:cSld>
  <p:clrMap bg1="lt1" tx1="dk1" bg2="lt2" tx2="dk2" accent1="accent1" accent2="accent2" accent3="accent3" accent4="accent4" accent5="accent5" accent6="accent6" hlink="hlink" folHlink="folHlink"/>
  <p:hf hd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6963E7AC-6455-4A0F-B654-220C7D7B7B8D}" type="slidenum">
              <a:rPr lang="en-US" smtClean="0"/>
              <a:pPr/>
              <a:t>2</a:t>
            </a:fld>
            <a:endParaRPr lang="en-US" dirty="0"/>
          </a:p>
        </p:txBody>
      </p:sp>
      <p:sp>
        <p:nvSpPr>
          <p:cNvPr id="5" name="Footer Placeholder 4"/>
          <p:cNvSpPr>
            <a:spLocks noGrp="1"/>
          </p:cNvSpPr>
          <p:nvPr>
            <p:ph type="ftr" sz="quarter" idx="11"/>
          </p:nvPr>
        </p:nvSpPr>
        <p:spPr/>
        <p:txBody>
          <a:bodyPr/>
          <a:lstStyle/>
          <a:p>
            <a:r>
              <a:rPr lang="en-US" dirty="0"/>
              <a:t>1</a:t>
            </a:r>
          </a:p>
        </p:txBody>
      </p:sp>
    </p:spTree>
    <p:extLst>
      <p:ext uri="{BB962C8B-B14F-4D97-AF65-F5344CB8AC3E}">
        <p14:creationId xmlns:p14="http://schemas.microsoft.com/office/powerpoint/2010/main" val="39673429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156071-28E0-BD2C-9108-ADE88709689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3A40EF3-064D-9F63-B723-BD3F32C23CCC}"/>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76F1BA12-5E15-31E9-3C71-BF0ADDA78836}"/>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0FA4AD1F-C2BE-D811-8AA4-2214B1FDBE51}"/>
              </a:ext>
            </a:extLst>
          </p:cNvPr>
          <p:cNvSpPr>
            <a:spLocks noGrp="1"/>
          </p:cNvSpPr>
          <p:nvPr>
            <p:ph type="sldNum" sz="quarter" idx="10"/>
          </p:nvPr>
        </p:nvSpPr>
        <p:spPr/>
        <p:txBody>
          <a:bodyPr/>
          <a:lstStyle/>
          <a:p>
            <a:fld id="{6963E7AC-6455-4A0F-B654-220C7D7B7B8D}" type="slidenum">
              <a:rPr lang="en-US" smtClean="0"/>
              <a:pPr/>
              <a:t>11</a:t>
            </a:fld>
            <a:endParaRPr lang="en-US" dirty="0"/>
          </a:p>
        </p:txBody>
      </p:sp>
      <p:sp>
        <p:nvSpPr>
          <p:cNvPr id="5" name="Footer Placeholder 4">
            <a:extLst>
              <a:ext uri="{FF2B5EF4-FFF2-40B4-BE49-F238E27FC236}">
                <a16:creationId xmlns:a16="http://schemas.microsoft.com/office/drawing/2014/main" id="{4A63A674-3A83-3986-7794-974719952998}"/>
              </a:ext>
            </a:extLst>
          </p:cNvPr>
          <p:cNvSpPr>
            <a:spLocks noGrp="1"/>
          </p:cNvSpPr>
          <p:nvPr>
            <p:ph type="ftr" sz="quarter" idx="11"/>
          </p:nvPr>
        </p:nvSpPr>
        <p:spPr/>
        <p:txBody>
          <a:bodyPr/>
          <a:lstStyle/>
          <a:p>
            <a:r>
              <a:rPr lang="en-US" dirty="0"/>
              <a:t>1</a:t>
            </a:r>
          </a:p>
        </p:txBody>
      </p:sp>
    </p:spTree>
    <p:extLst>
      <p:ext uri="{BB962C8B-B14F-4D97-AF65-F5344CB8AC3E}">
        <p14:creationId xmlns:p14="http://schemas.microsoft.com/office/powerpoint/2010/main" val="20754080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25B058-A8C6-AF98-80FE-46D2A240A2B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37F2474-C1F6-D0AF-F03D-1C11B6AE0820}"/>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12A96849-150F-435A-6D24-A2F973AFD8C4}"/>
              </a:ext>
            </a:extLst>
          </p:cNvPr>
          <p:cNvSpPr>
            <a:spLocks noGrp="1"/>
          </p:cNvSpPr>
          <p:nvPr>
            <p:ph type="body" idx="1"/>
          </p:nvPr>
        </p:nvSpPr>
        <p:spPr/>
        <p:txBody>
          <a:bodyPr>
            <a:normAutofit fontScale="25000" lnSpcReduction="20000"/>
          </a:bodyPr>
          <a:lstStyle/>
          <a:p>
            <a:r>
              <a:rPr lang="en-IN" b="1" dirty="0"/>
              <a:t>Mock Scenario: Advanced Statistical Analysis for Default Prediction at ABC Bank</a:t>
            </a:r>
          </a:p>
          <a:p>
            <a:r>
              <a:rPr lang="en-IN" b="1" dirty="0"/>
              <a:t>Background:</a:t>
            </a:r>
            <a:endParaRPr lang="en-IN" dirty="0"/>
          </a:p>
          <a:p>
            <a:r>
              <a:rPr lang="en-IN" dirty="0"/>
              <a:t>ABC Bank aims to improve its credit risk assessment model to predict loan defaults more accurately. The bank has accumulated extensive data on borrowers over the past five years, including financial metrics, demographic information, and macroeconomic indicators. The risk analytics team decides to perform a multivariate regression analysis to identify key factors influencing loan defaults and to validate the model using advanced statistical tests and plots.</a:t>
            </a:r>
          </a:p>
          <a:p>
            <a:r>
              <a:rPr lang="en-IN" b="1" dirty="0"/>
              <a:t>Objective:</a:t>
            </a:r>
            <a:endParaRPr lang="en-IN" dirty="0"/>
          </a:p>
          <a:p>
            <a:r>
              <a:rPr lang="en-IN" dirty="0"/>
              <a:t>Demonstrate how Generative AI can assist in conducting a complex statistical analysis, including:</a:t>
            </a:r>
          </a:p>
          <a:p>
            <a:pPr>
              <a:buFont typeface="Arial" panose="020B0604020202020204" pitchFamily="34" charset="0"/>
              <a:buChar char="•"/>
            </a:pPr>
            <a:r>
              <a:rPr lang="en-IN" dirty="0"/>
              <a:t>Multivariate regression analysis</a:t>
            </a:r>
          </a:p>
          <a:p>
            <a:pPr>
              <a:buFont typeface="Arial" panose="020B0604020202020204" pitchFamily="34" charset="0"/>
              <a:buChar char="•"/>
            </a:pPr>
            <a:r>
              <a:rPr lang="en-IN" dirty="0"/>
              <a:t>QQ-plots and PP-plots</a:t>
            </a:r>
          </a:p>
          <a:p>
            <a:pPr>
              <a:buFont typeface="Arial" panose="020B0604020202020204" pitchFamily="34" charset="0"/>
              <a:buChar char="•"/>
            </a:pPr>
            <a:r>
              <a:rPr lang="en-IN" dirty="0"/>
              <a:t>Box plots</a:t>
            </a:r>
          </a:p>
          <a:p>
            <a:pPr>
              <a:buFont typeface="Arial" panose="020B0604020202020204" pitchFamily="34" charset="0"/>
              <a:buChar char="•"/>
            </a:pPr>
            <a:r>
              <a:rPr lang="en-IN" dirty="0"/>
              <a:t>Jarque-Bera test</a:t>
            </a:r>
          </a:p>
          <a:p>
            <a:pPr>
              <a:buFont typeface="Arial" panose="020B0604020202020204" pitchFamily="34" charset="0"/>
              <a:buChar char="•"/>
            </a:pPr>
            <a:r>
              <a:rPr lang="en-IN" dirty="0"/>
              <a:t>P-values and t-values</a:t>
            </a:r>
          </a:p>
          <a:p>
            <a:pPr>
              <a:buFont typeface="Arial" panose="020B0604020202020204" pitchFamily="34" charset="0"/>
              <a:buChar char="•"/>
            </a:pPr>
            <a:r>
              <a:rPr lang="en-IN" dirty="0"/>
              <a:t>Chi-square test</a:t>
            </a:r>
          </a:p>
          <a:p>
            <a:pPr>
              <a:buFont typeface="Arial" panose="020B0604020202020204" pitchFamily="34" charset="0"/>
              <a:buChar char="•"/>
            </a:pPr>
            <a:r>
              <a:rPr lang="en-IN" dirty="0" err="1"/>
              <a:t>Kullback-Leibler</a:t>
            </a:r>
            <a:r>
              <a:rPr lang="en-IN" dirty="0"/>
              <a:t> divergence</a:t>
            </a:r>
          </a:p>
          <a:p>
            <a:pPr>
              <a:buFont typeface="Arial" panose="020B0604020202020204" pitchFamily="34" charset="0"/>
              <a:buChar char="•"/>
            </a:pPr>
            <a:r>
              <a:rPr lang="en-IN" dirty="0"/>
              <a:t>Lagged correlation analysis</a:t>
            </a:r>
          </a:p>
          <a:p>
            <a:r>
              <a:rPr lang="en-IN" b="1" dirty="0"/>
              <a:t>Steps in the Scenario:</a:t>
            </a:r>
            <a:endParaRPr lang="en-IN" dirty="0"/>
          </a:p>
          <a:p>
            <a:r>
              <a:rPr lang="en-IN" b="1" dirty="0"/>
              <a:t>1. Data Collection and Preparation</a:t>
            </a:r>
          </a:p>
          <a:p>
            <a:r>
              <a:rPr lang="en-IN" b="1" dirty="0"/>
              <a:t>a. Data Sources:</a:t>
            </a:r>
            <a:endParaRPr lang="en-IN" dirty="0"/>
          </a:p>
          <a:p>
            <a:pPr>
              <a:buFont typeface="Arial" panose="020B0604020202020204" pitchFamily="34" charset="0"/>
              <a:buChar char="•"/>
            </a:pPr>
            <a:r>
              <a:rPr lang="en-IN" b="1" dirty="0"/>
              <a:t>Borrower Data:</a:t>
            </a:r>
            <a:endParaRPr lang="en-IN" dirty="0"/>
          </a:p>
          <a:p>
            <a:pPr marL="742950" lvl="1" indent="-285750">
              <a:buFont typeface="Arial" panose="020B0604020202020204" pitchFamily="34" charset="0"/>
              <a:buChar char="•"/>
            </a:pPr>
            <a:r>
              <a:rPr lang="en-IN" dirty="0"/>
              <a:t>Loan performance data (defaulted or not)</a:t>
            </a:r>
          </a:p>
          <a:p>
            <a:pPr marL="742950" lvl="1" indent="-285750">
              <a:buFont typeface="Arial" panose="020B0604020202020204" pitchFamily="34" charset="0"/>
              <a:buChar char="•"/>
            </a:pPr>
            <a:r>
              <a:rPr lang="en-IN" dirty="0"/>
              <a:t>Credit scores</a:t>
            </a:r>
          </a:p>
          <a:p>
            <a:pPr marL="742950" lvl="1" indent="-285750">
              <a:buFont typeface="Arial" panose="020B0604020202020204" pitchFamily="34" charset="0"/>
              <a:buChar char="•"/>
            </a:pPr>
            <a:r>
              <a:rPr lang="en-IN" dirty="0"/>
              <a:t>Debt-to-income ratios</a:t>
            </a:r>
          </a:p>
          <a:p>
            <a:pPr marL="742950" lvl="1" indent="-285750">
              <a:buFont typeface="Arial" panose="020B0604020202020204" pitchFamily="34" charset="0"/>
              <a:buChar char="•"/>
            </a:pPr>
            <a:r>
              <a:rPr lang="en-IN" dirty="0"/>
              <a:t>Loan-to-value ratios</a:t>
            </a:r>
          </a:p>
          <a:p>
            <a:pPr marL="742950" lvl="1" indent="-285750">
              <a:buFont typeface="Arial" panose="020B0604020202020204" pitchFamily="34" charset="0"/>
              <a:buChar char="•"/>
            </a:pPr>
            <a:r>
              <a:rPr lang="en-IN" dirty="0"/>
              <a:t>Age</a:t>
            </a:r>
          </a:p>
          <a:p>
            <a:pPr marL="742950" lvl="1" indent="-285750">
              <a:buFont typeface="Arial" panose="020B0604020202020204" pitchFamily="34" charset="0"/>
              <a:buChar char="•"/>
            </a:pPr>
            <a:r>
              <a:rPr lang="en-IN" dirty="0"/>
              <a:t>Employment status</a:t>
            </a:r>
          </a:p>
          <a:p>
            <a:pPr marL="742950" lvl="1" indent="-285750">
              <a:buFont typeface="Arial" panose="020B0604020202020204" pitchFamily="34" charset="0"/>
              <a:buChar char="•"/>
            </a:pPr>
            <a:r>
              <a:rPr lang="en-IN" dirty="0"/>
              <a:t>Number of previous defaults</a:t>
            </a:r>
          </a:p>
          <a:p>
            <a:pPr marL="742950" lvl="1" indent="-285750">
              <a:buFont typeface="Arial" panose="020B0604020202020204" pitchFamily="34" charset="0"/>
              <a:buChar char="•"/>
            </a:pPr>
            <a:r>
              <a:rPr lang="en-IN" dirty="0"/>
              <a:t>Annual income</a:t>
            </a:r>
          </a:p>
          <a:p>
            <a:pPr>
              <a:buFont typeface="Arial" panose="020B0604020202020204" pitchFamily="34" charset="0"/>
              <a:buChar char="•"/>
            </a:pPr>
            <a:r>
              <a:rPr lang="en-IN" b="1" dirty="0"/>
              <a:t>Macroeconomic Indicators:</a:t>
            </a:r>
            <a:endParaRPr lang="en-IN" dirty="0"/>
          </a:p>
          <a:p>
            <a:pPr marL="742950" lvl="1" indent="-285750">
              <a:buFont typeface="Arial" panose="020B0604020202020204" pitchFamily="34" charset="0"/>
              <a:buChar char="•"/>
            </a:pPr>
            <a:r>
              <a:rPr lang="en-IN" dirty="0"/>
              <a:t>GDP growth rate</a:t>
            </a:r>
          </a:p>
          <a:p>
            <a:pPr marL="742950" lvl="1" indent="-285750">
              <a:buFont typeface="Arial" panose="020B0604020202020204" pitchFamily="34" charset="0"/>
              <a:buChar char="•"/>
            </a:pPr>
            <a:r>
              <a:rPr lang="en-IN" dirty="0"/>
              <a:t>Unemployment rate</a:t>
            </a:r>
          </a:p>
          <a:p>
            <a:pPr marL="742950" lvl="1" indent="-285750">
              <a:buFont typeface="Arial" panose="020B0604020202020204" pitchFamily="34" charset="0"/>
              <a:buChar char="•"/>
            </a:pPr>
            <a:r>
              <a:rPr lang="en-IN" dirty="0"/>
              <a:t>Inflation rate</a:t>
            </a:r>
          </a:p>
          <a:p>
            <a:r>
              <a:rPr lang="en-IN" b="1" dirty="0"/>
              <a:t>b. Data Description:</a:t>
            </a:r>
            <a:endParaRPr lang="en-IN" dirty="0"/>
          </a:p>
          <a:p>
            <a:pPr>
              <a:buFont typeface="Arial" panose="020B0604020202020204" pitchFamily="34" charset="0"/>
              <a:buChar char="•"/>
            </a:pPr>
            <a:r>
              <a:rPr lang="en-IN" b="1" dirty="0"/>
              <a:t>Sample Size:</a:t>
            </a:r>
            <a:r>
              <a:rPr lang="en-IN" dirty="0"/>
              <a:t> 1,000 borrowers</a:t>
            </a:r>
          </a:p>
          <a:p>
            <a:pPr>
              <a:buFont typeface="Arial" panose="020B0604020202020204" pitchFamily="34" charset="0"/>
              <a:buChar char="•"/>
            </a:pPr>
            <a:r>
              <a:rPr lang="en-IN" b="1" dirty="0"/>
              <a:t>Time Frame:</a:t>
            </a:r>
            <a:r>
              <a:rPr lang="en-IN" dirty="0"/>
              <a:t> Data collected monthly over the past 5 years</a:t>
            </a:r>
          </a:p>
          <a:p>
            <a:pPr>
              <a:buFont typeface="Arial" panose="020B0604020202020204" pitchFamily="34" charset="0"/>
              <a:buChar char="•"/>
            </a:pPr>
            <a:r>
              <a:rPr lang="en-IN" b="1" dirty="0"/>
              <a:t>Variables:</a:t>
            </a:r>
            <a:endParaRPr lang="en-IN" dirty="0"/>
          </a:p>
          <a:p>
            <a:pPr>
              <a:buFont typeface="Arial" panose="020B0604020202020204" pitchFamily="34" charset="0"/>
              <a:buChar char="•"/>
            </a:pPr>
            <a:r>
              <a:rPr lang="en-IN" b="1" dirty="0"/>
              <a:t>Variable NameDescription</a:t>
            </a:r>
            <a:r>
              <a:rPr lang="en-IN" dirty="0"/>
              <a:t>Default_Status1 if defaulted, 0 </a:t>
            </a:r>
            <a:r>
              <a:rPr lang="en-IN" dirty="0" err="1"/>
              <a:t>otherwiseCredit_ScoreNumerical</a:t>
            </a:r>
            <a:r>
              <a:rPr lang="en-IN" dirty="0"/>
              <a:t> value (300 - 850)</a:t>
            </a:r>
            <a:r>
              <a:rPr lang="en-IN" dirty="0" err="1"/>
              <a:t>Debt_To_Income_RatioPercentage</a:t>
            </a:r>
            <a:r>
              <a:rPr lang="en-IN" dirty="0"/>
              <a:t> (%)</a:t>
            </a:r>
            <a:r>
              <a:rPr lang="en-IN" dirty="0" err="1"/>
              <a:t>Loan_To_Value_RatioPercentage</a:t>
            </a:r>
            <a:r>
              <a:rPr lang="en-IN" dirty="0"/>
              <a:t> (%)</a:t>
            </a:r>
            <a:r>
              <a:rPr lang="en-IN" dirty="0" err="1"/>
              <a:t>AgeIn</a:t>
            </a:r>
            <a:r>
              <a:rPr lang="en-IN" dirty="0"/>
              <a:t> </a:t>
            </a:r>
            <a:r>
              <a:rPr lang="en-IN" dirty="0" err="1"/>
              <a:t>yearsEmployment_StatusCategorical</a:t>
            </a:r>
            <a:r>
              <a:rPr lang="en-IN" dirty="0"/>
              <a:t> (Employed, Self-Employed, Unemployed)</a:t>
            </a:r>
            <a:r>
              <a:rPr lang="en-IN" dirty="0" err="1"/>
              <a:t>Previous_DefaultsNumber</a:t>
            </a:r>
            <a:r>
              <a:rPr lang="en-IN" dirty="0"/>
              <a:t> of prior </a:t>
            </a:r>
            <a:r>
              <a:rPr lang="en-IN" dirty="0" err="1"/>
              <a:t>defaultsAnnual_IncomeIn</a:t>
            </a:r>
            <a:r>
              <a:rPr lang="en-IN" dirty="0"/>
              <a:t> </a:t>
            </a:r>
            <a:r>
              <a:rPr lang="en-IN" dirty="0" err="1"/>
              <a:t>USDGDP_Growth_RatePercentage</a:t>
            </a:r>
            <a:r>
              <a:rPr lang="en-IN" dirty="0"/>
              <a:t> (%)</a:t>
            </a:r>
            <a:r>
              <a:rPr lang="en-IN" dirty="0" err="1"/>
              <a:t>Unemployment_RatePercentage</a:t>
            </a:r>
            <a:r>
              <a:rPr lang="en-IN" dirty="0"/>
              <a:t> (%)</a:t>
            </a:r>
            <a:r>
              <a:rPr lang="en-IN" dirty="0" err="1"/>
              <a:t>Inflation_RatePercentage</a:t>
            </a:r>
            <a:r>
              <a:rPr lang="en-IN" dirty="0"/>
              <a:t> (%)</a:t>
            </a:r>
          </a:p>
          <a:p>
            <a:r>
              <a:rPr lang="en-IN" b="1" dirty="0"/>
              <a:t>c. Data Preprocessing:</a:t>
            </a:r>
            <a:endParaRPr lang="en-IN" dirty="0"/>
          </a:p>
          <a:p>
            <a:pPr>
              <a:buFont typeface="Arial" panose="020B0604020202020204" pitchFamily="34" charset="0"/>
              <a:buChar char="•"/>
            </a:pPr>
            <a:r>
              <a:rPr lang="en-IN" b="1" dirty="0"/>
              <a:t>Handling Missing Values:</a:t>
            </a:r>
            <a:endParaRPr lang="en-IN" dirty="0"/>
          </a:p>
          <a:p>
            <a:pPr marL="742950" lvl="1" indent="-285750">
              <a:buFont typeface="Arial" panose="020B0604020202020204" pitchFamily="34" charset="0"/>
              <a:buChar char="•"/>
            </a:pPr>
            <a:r>
              <a:rPr lang="en-IN" dirty="0"/>
              <a:t>Impute missing values using mean for numerical variables and mode for categorical variables.</a:t>
            </a:r>
          </a:p>
          <a:p>
            <a:pPr>
              <a:buFont typeface="Arial" panose="020B0604020202020204" pitchFamily="34" charset="0"/>
              <a:buChar char="•"/>
            </a:pPr>
            <a:r>
              <a:rPr lang="en-IN" b="1" dirty="0"/>
              <a:t>Encoding Categorical Variables:</a:t>
            </a:r>
            <a:endParaRPr lang="en-IN" dirty="0"/>
          </a:p>
          <a:p>
            <a:pPr marL="742950" lvl="1" indent="-285750">
              <a:buFont typeface="Arial" panose="020B0604020202020204" pitchFamily="34" charset="0"/>
              <a:buChar char="•"/>
            </a:pPr>
            <a:r>
              <a:rPr lang="en-IN" dirty="0" err="1"/>
              <a:t>Employment_Status</a:t>
            </a:r>
            <a:r>
              <a:rPr lang="en-IN" dirty="0"/>
              <a:t> is encoded using one-hot encoding.</a:t>
            </a:r>
          </a:p>
          <a:p>
            <a:pPr>
              <a:buFont typeface="Arial" panose="020B0604020202020204" pitchFamily="34" charset="0"/>
              <a:buChar char="•"/>
            </a:pPr>
            <a:r>
              <a:rPr lang="en-IN" b="1" dirty="0"/>
              <a:t>Normalization:</a:t>
            </a:r>
            <a:endParaRPr lang="en-IN" dirty="0"/>
          </a:p>
          <a:p>
            <a:pPr marL="742950" lvl="1" indent="-285750">
              <a:buFont typeface="Arial" panose="020B0604020202020204" pitchFamily="34" charset="0"/>
              <a:buChar char="•"/>
            </a:pPr>
            <a:r>
              <a:rPr lang="en-IN" dirty="0"/>
              <a:t>Scale numerical variables to a standard range if necessary.</a:t>
            </a:r>
          </a:p>
          <a:p>
            <a:pPr>
              <a:buFont typeface="Arial" panose="020B0604020202020204" pitchFamily="34" charset="0"/>
              <a:buChar char="•"/>
            </a:pPr>
            <a:r>
              <a:rPr lang="en-IN" b="1" dirty="0"/>
              <a:t>Lagged Variables:</a:t>
            </a:r>
            <a:endParaRPr lang="en-IN" dirty="0"/>
          </a:p>
          <a:p>
            <a:pPr marL="742950" lvl="1" indent="-285750">
              <a:buFont typeface="Arial" panose="020B0604020202020204" pitchFamily="34" charset="0"/>
              <a:buChar char="•"/>
            </a:pPr>
            <a:r>
              <a:rPr lang="en-IN" dirty="0"/>
              <a:t>Create lagged versions of macroeconomic indicators to assess delayed effects.</a:t>
            </a:r>
          </a:p>
          <a:p>
            <a:r>
              <a:rPr lang="en-IN" b="1" dirty="0"/>
              <a:t>2. Multivariate Regression Analysis</a:t>
            </a:r>
          </a:p>
          <a:p>
            <a:r>
              <a:rPr lang="en-IN" b="1" dirty="0"/>
              <a:t>a. Model Selection:</a:t>
            </a:r>
            <a:endParaRPr lang="en-IN" dirty="0"/>
          </a:p>
          <a:p>
            <a:pPr>
              <a:buFont typeface="Arial" panose="020B0604020202020204" pitchFamily="34" charset="0"/>
              <a:buChar char="•"/>
            </a:pPr>
            <a:r>
              <a:rPr lang="en-IN" b="1" dirty="0"/>
              <a:t>Type of Regression:</a:t>
            </a:r>
            <a:r>
              <a:rPr lang="en-IN" dirty="0"/>
              <a:t> Logistic regression (since the dependent variable, </a:t>
            </a:r>
            <a:r>
              <a:rPr lang="en-IN" dirty="0" err="1"/>
              <a:t>Default_Status</a:t>
            </a:r>
            <a:r>
              <a:rPr lang="en-IN" dirty="0"/>
              <a:t>, is binary).</a:t>
            </a:r>
          </a:p>
          <a:p>
            <a:r>
              <a:rPr lang="en-IN" b="1" dirty="0"/>
              <a:t>b. Model Specification:</a:t>
            </a:r>
            <a:endParaRPr lang="en-IN" dirty="0"/>
          </a:p>
          <a:p>
            <a:pPr>
              <a:buFont typeface="Arial" panose="020B0604020202020204" pitchFamily="34" charset="0"/>
              <a:buChar char="•"/>
            </a:pPr>
            <a:r>
              <a:rPr lang="en-IN" b="1" dirty="0"/>
              <a:t>Dependent Variable (Y):</a:t>
            </a:r>
            <a:r>
              <a:rPr lang="en-IN" dirty="0"/>
              <a:t> </a:t>
            </a:r>
            <a:r>
              <a:rPr lang="en-IN" dirty="0" err="1"/>
              <a:t>Default_Status</a:t>
            </a:r>
            <a:endParaRPr lang="en-IN" dirty="0"/>
          </a:p>
          <a:p>
            <a:pPr>
              <a:buFont typeface="Arial" panose="020B0604020202020204" pitchFamily="34" charset="0"/>
              <a:buChar char="•"/>
            </a:pPr>
            <a:r>
              <a:rPr lang="en-IN" b="1" dirty="0"/>
              <a:t>Independent Variables (X):</a:t>
            </a:r>
            <a:endParaRPr lang="en-IN" dirty="0"/>
          </a:p>
          <a:p>
            <a:pPr marL="742950" lvl="1" indent="-285750">
              <a:buFont typeface="Arial" panose="020B0604020202020204" pitchFamily="34" charset="0"/>
              <a:buChar char="•"/>
            </a:pPr>
            <a:r>
              <a:rPr lang="en-IN" dirty="0" err="1"/>
              <a:t>Credit_Score</a:t>
            </a:r>
            <a:endParaRPr lang="en-IN" dirty="0"/>
          </a:p>
          <a:p>
            <a:pPr marL="742950" lvl="1" indent="-285750">
              <a:buFont typeface="Arial" panose="020B0604020202020204" pitchFamily="34" charset="0"/>
              <a:buChar char="•"/>
            </a:pPr>
            <a:r>
              <a:rPr lang="en-IN" dirty="0" err="1"/>
              <a:t>Debt_To_Income_Ratio</a:t>
            </a:r>
            <a:endParaRPr lang="en-IN" dirty="0"/>
          </a:p>
          <a:p>
            <a:pPr marL="742950" lvl="1" indent="-285750">
              <a:buFont typeface="Arial" panose="020B0604020202020204" pitchFamily="34" charset="0"/>
              <a:buChar char="•"/>
            </a:pPr>
            <a:r>
              <a:rPr lang="en-IN" dirty="0" err="1"/>
              <a:t>Loan_To_Value_Ratio</a:t>
            </a:r>
            <a:endParaRPr lang="en-IN" dirty="0"/>
          </a:p>
          <a:p>
            <a:pPr marL="742950" lvl="1" indent="-285750">
              <a:buFont typeface="Arial" panose="020B0604020202020204" pitchFamily="34" charset="0"/>
              <a:buChar char="•"/>
            </a:pPr>
            <a:r>
              <a:rPr lang="en-IN" dirty="0"/>
              <a:t>Age</a:t>
            </a:r>
          </a:p>
          <a:p>
            <a:pPr marL="742950" lvl="1" indent="-285750">
              <a:buFont typeface="Arial" panose="020B0604020202020204" pitchFamily="34" charset="0"/>
              <a:buChar char="•"/>
            </a:pPr>
            <a:r>
              <a:rPr lang="en-IN" dirty="0" err="1"/>
              <a:t>Employment_Status_Employed</a:t>
            </a:r>
            <a:endParaRPr lang="en-IN" dirty="0"/>
          </a:p>
          <a:p>
            <a:pPr marL="742950" lvl="1" indent="-285750">
              <a:buFont typeface="Arial" panose="020B0604020202020204" pitchFamily="34" charset="0"/>
              <a:buChar char="•"/>
            </a:pPr>
            <a:r>
              <a:rPr lang="en-IN" dirty="0" err="1"/>
              <a:t>Employment_Status_Self_Employed</a:t>
            </a:r>
            <a:endParaRPr lang="en-IN" dirty="0"/>
          </a:p>
          <a:p>
            <a:pPr marL="742950" lvl="1" indent="-285750">
              <a:buFont typeface="Arial" panose="020B0604020202020204" pitchFamily="34" charset="0"/>
              <a:buChar char="•"/>
            </a:pPr>
            <a:r>
              <a:rPr lang="en-IN" dirty="0" err="1"/>
              <a:t>Previous_Defaults</a:t>
            </a:r>
            <a:endParaRPr lang="en-IN" dirty="0"/>
          </a:p>
          <a:p>
            <a:pPr marL="742950" lvl="1" indent="-285750">
              <a:buFont typeface="Arial" panose="020B0604020202020204" pitchFamily="34" charset="0"/>
              <a:buChar char="•"/>
            </a:pPr>
            <a:r>
              <a:rPr lang="en-IN" dirty="0" err="1"/>
              <a:t>Annual_Income</a:t>
            </a:r>
            <a:endParaRPr lang="en-IN" dirty="0"/>
          </a:p>
          <a:p>
            <a:pPr marL="742950" lvl="1" indent="-285750">
              <a:buFont typeface="Arial" panose="020B0604020202020204" pitchFamily="34" charset="0"/>
              <a:buChar char="•"/>
            </a:pPr>
            <a:r>
              <a:rPr lang="en-IN" dirty="0"/>
              <a:t>GDP_Growth_Rate_Lag1 (GDP growth rate lagged by one period)</a:t>
            </a:r>
          </a:p>
          <a:p>
            <a:pPr marL="742950" lvl="1" indent="-285750">
              <a:buFont typeface="Arial" panose="020B0604020202020204" pitchFamily="34" charset="0"/>
              <a:buChar char="•"/>
            </a:pPr>
            <a:r>
              <a:rPr lang="en-IN" dirty="0"/>
              <a:t>Unemployment_Rate_Lag1</a:t>
            </a:r>
          </a:p>
          <a:p>
            <a:pPr marL="742950" lvl="1" indent="-285750">
              <a:buFont typeface="Arial" panose="020B0604020202020204" pitchFamily="34" charset="0"/>
              <a:buChar char="•"/>
            </a:pPr>
            <a:r>
              <a:rPr lang="en-IN" dirty="0"/>
              <a:t>Inflation_Rate_Lag1</a:t>
            </a:r>
          </a:p>
          <a:p>
            <a:r>
              <a:rPr lang="en-IN" b="1" dirty="0"/>
              <a:t>c. Model Equation:</a:t>
            </a:r>
            <a:endParaRPr lang="en-IN" dirty="0"/>
          </a:p>
          <a:p>
            <a:r>
              <a:rPr lang="en-IN" dirty="0"/>
              <a:t>Logit(P)=</a:t>
            </a:r>
            <a:r>
              <a:rPr lang="el-GR" dirty="0"/>
              <a:t>β0+β1×</a:t>
            </a:r>
            <a:r>
              <a:rPr lang="en-IN" dirty="0" err="1"/>
              <a:t>Credit_Score</a:t>
            </a:r>
            <a:r>
              <a:rPr lang="en-IN" dirty="0"/>
              <a:t>+</a:t>
            </a:r>
            <a:r>
              <a:rPr lang="el-GR" dirty="0"/>
              <a:t>β2×</a:t>
            </a:r>
            <a:r>
              <a:rPr lang="en-IN" dirty="0" err="1"/>
              <a:t>Debt_To_Income_Ratio</a:t>
            </a:r>
            <a:r>
              <a:rPr lang="en-IN" dirty="0"/>
              <a:t>+…+</a:t>
            </a:r>
            <a:r>
              <a:rPr lang="el-GR" dirty="0"/>
              <a:t>β</a:t>
            </a:r>
            <a:r>
              <a:rPr lang="en-IN" dirty="0"/>
              <a:t>n×Inflation_Rate_Lag1\text{Logit}(P) = \beta_0 + \beta_1 \times \text{Credit\_Score} + \beta_2 \times \text{Debt\_To\_Income\_Ratio} + \</a:t>
            </a:r>
            <a:r>
              <a:rPr lang="en-IN" dirty="0" err="1"/>
              <a:t>ldots</a:t>
            </a:r>
            <a:r>
              <a:rPr lang="en-IN" dirty="0"/>
              <a:t> + \</a:t>
            </a:r>
            <a:r>
              <a:rPr lang="en-IN" dirty="0" err="1"/>
              <a:t>beta_n</a:t>
            </a:r>
            <a:r>
              <a:rPr lang="en-IN" dirty="0"/>
              <a:t> \times \text{Inflation\_Rate\_Lag1}Logit(P)=</a:t>
            </a:r>
            <a:r>
              <a:rPr lang="el-GR" dirty="0"/>
              <a:t>β0​+β1​×</a:t>
            </a:r>
            <a:r>
              <a:rPr lang="en-IN" dirty="0" err="1"/>
              <a:t>Credit_Score</a:t>
            </a:r>
            <a:r>
              <a:rPr lang="en-IN" dirty="0"/>
              <a:t>+</a:t>
            </a:r>
            <a:r>
              <a:rPr lang="el-GR" dirty="0"/>
              <a:t>β2​×</a:t>
            </a:r>
            <a:r>
              <a:rPr lang="en-IN" dirty="0" err="1"/>
              <a:t>Debt_To_Income_Ratio</a:t>
            </a:r>
            <a:r>
              <a:rPr lang="en-IN" dirty="0"/>
              <a:t>+…+</a:t>
            </a:r>
            <a:r>
              <a:rPr lang="el-GR" dirty="0"/>
              <a:t>β</a:t>
            </a:r>
            <a:r>
              <a:rPr lang="en-IN" dirty="0"/>
              <a:t>n​×Inflation_Rate_Lag1Where:</a:t>
            </a:r>
          </a:p>
          <a:p>
            <a:pPr>
              <a:buFont typeface="Arial" panose="020B0604020202020204" pitchFamily="34" charset="0"/>
              <a:buChar char="•"/>
            </a:pPr>
            <a:r>
              <a:rPr lang="en-IN" dirty="0"/>
              <a:t>Logit(P)=ln⁡(P1−P)\text{Logit}(P) = \ln\left(\</a:t>
            </a:r>
            <a:r>
              <a:rPr lang="en-IN" dirty="0" err="1"/>
              <a:t>dfrac</a:t>
            </a:r>
            <a:r>
              <a:rPr lang="en-IN" dirty="0"/>
              <a:t>{P}{1 - P}\right)Logit(P)=ln(1−PP​)</a:t>
            </a:r>
          </a:p>
          <a:p>
            <a:pPr>
              <a:buFont typeface="Arial" panose="020B0604020202020204" pitchFamily="34" charset="0"/>
              <a:buChar char="•"/>
            </a:pPr>
            <a:r>
              <a:rPr lang="en-IN" dirty="0"/>
              <a:t>PPP is the probability of default.</a:t>
            </a:r>
          </a:p>
          <a:p>
            <a:r>
              <a:rPr lang="en-IN" b="1" dirty="0"/>
              <a:t>d. Model Estimation:</a:t>
            </a:r>
            <a:endParaRPr lang="en-IN" dirty="0"/>
          </a:p>
          <a:p>
            <a:pPr>
              <a:buFont typeface="Arial" panose="020B0604020202020204" pitchFamily="34" charset="0"/>
              <a:buChar char="•"/>
            </a:pPr>
            <a:r>
              <a:rPr lang="en-IN" dirty="0"/>
              <a:t>Use maximum likelihood estimation to estimate the coefficients (</a:t>
            </a:r>
            <a:r>
              <a:rPr lang="el-GR" dirty="0"/>
              <a:t>β\</a:t>
            </a:r>
            <a:r>
              <a:rPr lang="en-IN" dirty="0"/>
              <a:t>beta</a:t>
            </a:r>
            <a:r>
              <a:rPr lang="el-GR" dirty="0"/>
              <a:t>β).</a:t>
            </a:r>
          </a:p>
          <a:p>
            <a:r>
              <a:rPr lang="el-GR" b="1" dirty="0"/>
              <a:t>3. </a:t>
            </a:r>
            <a:r>
              <a:rPr lang="en-IN" b="1" dirty="0"/>
              <a:t>Statistical Tests and Diagnostics</a:t>
            </a:r>
          </a:p>
          <a:p>
            <a:r>
              <a:rPr lang="en-IN" b="1" dirty="0"/>
              <a:t>a. QQ-Plots and PP-Plots:</a:t>
            </a:r>
            <a:endParaRPr lang="en-IN" dirty="0"/>
          </a:p>
          <a:p>
            <a:pPr>
              <a:buFont typeface="Arial" panose="020B0604020202020204" pitchFamily="34" charset="0"/>
              <a:buChar char="•"/>
            </a:pPr>
            <a:r>
              <a:rPr lang="en-IN" b="1" dirty="0"/>
              <a:t>Purpose:</a:t>
            </a:r>
            <a:r>
              <a:rPr lang="en-IN" dirty="0"/>
              <a:t> Assess whether the residuals of the model follow a normal distribution.</a:t>
            </a:r>
          </a:p>
          <a:p>
            <a:pPr>
              <a:buFont typeface="Arial" panose="020B0604020202020204" pitchFamily="34" charset="0"/>
              <a:buChar char="•"/>
            </a:pPr>
            <a:r>
              <a:rPr lang="en-IN" b="1" dirty="0"/>
              <a:t>Process:</a:t>
            </a:r>
            <a:endParaRPr lang="en-IN" dirty="0"/>
          </a:p>
          <a:p>
            <a:pPr marL="742950" lvl="1" indent="-285750">
              <a:buFont typeface="Arial" panose="020B0604020202020204" pitchFamily="34" charset="0"/>
              <a:buChar char="•"/>
            </a:pPr>
            <a:r>
              <a:rPr lang="en-IN" dirty="0"/>
              <a:t>Generate QQ-plot by plotting the quantiles of the residuals against the theoretical quantiles of a normal distribution.</a:t>
            </a:r>
          </a:p>
          <a:p>
            <a:pPr marL="742950" lvl="1" indent="-285750">
              <a:buFont typeface="Arial" panose="020B0604020202020204" pitchFamily="34" charset="0"/>
              <a:buChar char="•"/>
            </a:pPr>
            <a:r>
              <a:rPr lang="en-IN" dirty="0"/>
              <a:t>Generate PP-plot by plotting the cumulative probability of the residuals against the cumulative probability of a normal distribution.</a:t>
            </a:r>
          </a:p>
          <a:p>
            <a:pPr>
              <a:buFont typeface="Arial" panose="020B0604020202020204" pitchFamily="34" charset="0"/>
              <a:buChar char="•"/>
            </a:pPr>
            <a:r>
              <a:rPr lang="en-IN" b="1" dirty="0"/>
              <a:t>Interpretation:</a:t>
            </a:r>
            <a:endParaRPr lang="en-IN" dirty="0"/>
          </a:p>
          <a:p>
            <a:pPr marL="742950" lvl="1" indent="-285750">
              <a:buFont typeface="Arial" panose="020B0604020202020204" pitchFamily="34" charset="0"/>
              <a:buChar char="•"/>
            </a:pPr>
            <a:r>
              <a:rPr lang="en-IN" dirty="0"/>
              <a:t>If the points lie approximately along the reference line, the residuals are normally distributed.</a:t>
            </a:r>
          </a:p>
          <a:p>
            <a:r>
              <a:rPr lang="en-IN" b="1" dirty="0"/>
              <a:t>b. Box Plots:</a:t>
            </a:r>
            <a:endParaRPr lang="en-IN" dirty="0"/>
          </a:p>
          <a:p>
            <a:pPr>
              <a:buFont typeface="Arial" panose="020B0604020202020204" pitchFamily="34" charset="0"/>
              <a:buChar char="•"/>
            </a:pPr>
            <a:r>
              <a:rPr lang="en-IN" b="1" dirty="0"/>
              <a:t>Purpose:</a:t>
            </a:r>
            <a:r>
              <a:rPr lang="en-IN" dirty="0"/>
              <a:t> Visualize the distribution of key variables and identify outliers.</a:t>
            </a:r>
          </a:p>
          <a:p>
            <a:pPr>
              <a:buFont typeface="Arial" panose="020B0604020202020204" pitchFamily="34" charset="0"/>
              <a:buChar char="•"/>
            </a:pPr>
            <a:r>
              <a:rPr lang="en-IN" b="1" dirty="0"/>
              <a:t>Process:</a:t>
            </a:r>
            <a:endParaRPr lang="en-IN" dirty="0"/>
          </a:p>
          <a:p>
            <a:pPr marL="742950" lvl="1" indent="-285750">
              <a:buFont typeface="Arial" panose="020B0604020202020204" pitchFamily="34" charset="0"/>
              <a:buChar char="•"/>
            </a:pPr>
            <a:r>
              <a:rPr lang="en-IN" dirty="0"/>
              <a:t>Create box plots for variables like </a:t>
            </a:r>
            <a:r>
              <a:rPr lang="en-IN" dirty="0" err="1"/>
              <a:t>Credit_Score</a:t>
            </a:r>
            <a:r>
              <a:rPr lang="en-IN" dirty="0"/>
              <a:t>, </a:t>
            </a:r>
            <a:r>
              <a:rPr lang="en-IN" dirty="0" err="1"/>
              <a:t>Debt_To_Income_Ratio</a:t>
            </a:r>
            <a:r>
              <a:rPr lang="en-IN" dirty="0"/>
              <a:t>, etc.</a:t>
            </a:r>
          </a:p>
          <a:p>
            <a:pPr marL="742950" lvl="1" indent="-285750">
              <a:buFont typeface="Arial" panose="020B0604020202020204" pitchFamily="34" charset="0"/>
              <a:buChar char="•"/>
            </a:pPr>
            <a:r>
              <a:rPr lang="en-IN" dirty="0"/>
              <a:t>Observe the median, quartiles, and any potential outliers.</a:t>
            </a:r>
          </a:p>
          <a:p>
            <a:pPr>
              <a:buFont typeface="Arial" panose="020B0604020202020204" pitchFamily="34" charset="0"/>
              <a:buChar char="•"/>
            </a:pPr>
            <a:r>
              <a:rPr lang="en-IN" b="1" dirty="0"/>
              <a:t>Interpretation:</a:t>
            </a:r>
            <a:endParaRPr lang="en-IN" dirty="0"/>
          </a:p>
          <a:p>
            <a:pPr marL="742950" lvl="1" indent="-285750">
              <a:buFont typeface="Arial" panose="020B0604020202020204" pitchFamily="34" charset="0"/>
              <a:buChar char="•"/>
            </a:pPr>
            <a:r>
              <a:rPr lang="en-IN" dirty="0"/>
              <a:t>Detect any anomalies or skewness in the data.</a:t>
            </a:r>
          </a:p>
          <a:p>
            <a:r>
              <a:rPr lang="en-IN" b="1" dirty="0"/>
              <a:t>c. Jarque-Bera Test:</a:t>
            </a:r>
            <a:endParaRPr lang="en-IN" dirty="0"/>
          </a:p>
          <a:p>
            <a:pPr>
              <a:buFont typeface="Arial" panose="020B0604020202020204" pitchFamily="34" charset="0"/>
              <a:buChar char="•"/>
            </a:pPr>
            <a:r>
              <a:rPr lang="en-IN" b="1" dirty="0"/>
              <a:t>Purpose:</a:t>
            </a:r>
            <a:r>
              <a:rPr lang="en-IN" dirty="0"/>
              <a:t> Test whether the residuals are normally distributed.</a:t>
            </a:r>
          </a:p>
          <a:p>
            <a:pPr>
              <a:buFont typeface="Arial" panose="020B0604020202020204" pitchFamily="34" charset="0"/>
              <a:buChar char="•"/>
            </a:pPr>
            <a:r>
              <a:rPr lang="en-IN" b="1" dirty="0"/>
              <a:t>Process:</a:t>
            </a:r>
            <a:endParaRPr lang="en-IN" dirty="0"/>
          </a:p>
          <a:p>
            <a:pPr marL="742950" lvl="1" indent="-285750">
              <a:buFont typeface="Arial" panose="020B0604020202020204" pitchFamily="34" charset="0"/>
              <a:buChar char="•"/>
            </a:pPr>
            <a:r>
              <a:rPr lang="en-IN" dirty="0"/>
              <a:t>Calculate skewness and kurtosis of the residuals.</a:t>
            </a:r>
          </a:p>
          <a:p>
            <a:pPr marL="742950" lvl="1" indent="-285750">
              <a:buFont typeface="Arial" panose="020B0604020202020204" pitchFamily="34" charset="0"/>
              <a:buChar char="•"/>
            </a:pPr>
            <a:r>
              <a:rPr lang="en-IN" dirty="0"/>
              <a:t>Compute the Jarque-Bera statistic:</a:t>
            </a:r>
          </a:p>
          <a:p>
            <a:pPr marL="742950" lvl="1" indent="-285750">
              <a:buFont typeface="Arial" panose="020B0604020202020204" pitchFamily="34" charset="0"/>
              <a:buChar char="•"/>
            </a:pPr>
            <a:r>
              <a:rPr lang="en-IN" dirty="0"/>
              <a:t>JB=n6(S2+(K−3)24)JB = \</a:t>
            </a:r>
            <a:r>
              <a:rPr lang="en-IN" dirty="0" err="1"/>
              <a:t>dfrac</a:t>
            </a:r>
            <a:r>
              <a:rPr lang="en-IN" dirty="0"/>
              <a:t>{n}{6} \left( S^2 + \</a:t>
            </a:r>
            <a:r>
              <a:rPr lang="en-IN" dirty="0" err="1"/>
              <a:t>dfrac</a:t>
            </a:r>
            <a:r>
              <a:rPr lang="en-IN" dirty="0"/>
              <a:t>{(K - 3)^2}{4} \right)JB=6n​(S2+4(K−3)2​)</a:t>
            </a:r>
          </a:p>
          <a:p>
            <a:pPr marL="1143000" lvl="2" indent="-228600">
              <a:buFont typeface="Arial" panose="020B0604020202020204" pitchFamily="34" charset="0"/>
              <a:buChar char="•"/>
            </a:pPr>
            <a:r>
              <a:rPr lang="en-IN" dirty="0" err="1"/>
              <a:t>nnn</a:t>
            </a:r>
            <a:r>
              <a:rPr lang="en-IN" dirty="0"/>
              <a:t> = sample size</a:t>
            </a:r>
          </a:p>
          <a:p>
            <a:pPr marL="1143000" lvl="2" indent="-228600">
              <a:buFont typeface="Arial" panose="020B0604020202020204" pitchFamily="34" charset="0"/>
              <a:buChar char="•"/>
            </a:pPr>
            <a:r>
              <a:rPr lang="en-IN" dirty="0"/>
              <a:t>SSS = skewness</a:t>
            </a:r>
          </a:p>
          <a:p>
            <a:pPr marL="1143000" lvl="2" indent="-228600">
              <a:buFont typeface="Arial" panose="020B0604020202020204" pitchFamily="34" charset="0"/>
              <a:buChar char="•"/>
            </a:pPr>
            <a:r>
              <a:rPr lang="en-IN" dirty="0"/>
              <a:t>KKK = kurtosis</a:t>
            </a:r>
          </a:p>
          <a:p>
            <a:pPr>
              <a:buFont typeface="Arial" panose="020B0604020202020204" pitchFamily="34" charset="0"/>
              <a:buChar char="•"/>
            </a:pPr>
            <a:r>
              <a:rPr lang="en-IN" b="1" dirty="0"/>
              <a:t>Interpretation:</a:t>
            </a:r>
            <a:endParaRPr lang="en-IN" dirty="0"/>
          </a:p>
          <a:p>
            <a:pPr marL="742950" lvl="1" indent="-285750">
              <a:buFont typeface="Arial" panose="020B0604020202020204" pitchFamily="34" charset="0"/>
              <a:buChar char="•"/>
            </a:pPr>
            <a:r>
              <a:rPr lang="en-IN" dirty="0"/>
              <a:t>Null hypothesis: Residuals are normally distributed.</a:t>
            </a:r>
          </a:p>
          <a:p>
            <a:pPr marL="742950" lvl="1" indent="-285750">
              <a:buFont typeface="Arial" panose="020B0604020202020204" pitchFamily="34" charset="0"/>
              <a:buChar char="•"/>
            </a:pPr>
            <a:r>
              <a:rPr lang="en-IN" dirty="0"/>
              <a:t>If the p-value is less than 0.05, reject the null hypothesis.</a:t>
            </a:r>
          </a:p>
          <a:p>
            <a:r>
              <a:rPr lang="en-IN" b="1" dirty="0"/>
              <a:t>d. P-values and T-values:</a:t>
            </a:r>
            <a:endParaRPr lang="en-IN" dirty="0"/>
          </a:p>
          <a:p>
            <a:pPr>
              <a:buFont typeface="Arial" panose="020B0604020202020204" pitchFamily="34" charset="0"/>
              <a:buChar char="•"/>
            </a:pPr>
            <a:r>
              <a:rPr lang="en-IN" b="1" dirty="0"/>
              <a:t>Purpose:</a:t>
            </a:r>
            <a:r>
              <a:rPr lang="en-IN" dirty="0"/>
              <a:t> Assess the statistical significance of each predictor variable.</a:t>
            </a:r>
          </a:p>
          <a:p>
            <a:pPr>
              <a:buFont typeface="Arial" panose="020B0604020202020204" pitchFamily="34" charset="0"/>
              <a:buChar char="•"/>
            </a:pPr>
            <a:r>
              <a:rPr lang="en-IN" b="1" dirty="0"/>
              <a:t>Process:</a:t>
            </a:r>
            <a:endParaRPr lang="en-IN" dirty="0"/>
          </a:p>
          <a:p>
            <a:pPr marL="742950" lvl="1" indent="-285750">
              <a:buFont typeface="Arial" panose="020B0604020202020204" pitchFamily="34" charset="0"/>
              <a:buChar char="•"/>
            </a:pPr>
            <a:r>
              <a:rPr lang="en-IN" dirty="0"/>
              <a:t>For each coefficient </a:t>
            </a:r>
            <a:r>
              <a:rPr lang="el-GR" dirty="0"/>
              <a:t>β</a:t>
            </a:r>
            <a:r>
              <a:rPr lang="en-IN" dirty="0" err="1"/>
              <a:t>i</a:t>
            </a:r>
            <a:r>
              <a:rPr lang="en-IN" dirty="0"/>
              <a:t>\</a:t>
            </a:r>
            <a:r>
              <a:rPr lang="en-IN" dirty="0" err="1"/>
              <a:t>beta_i</a:t>
            </a:r>
            <a:r>
              <a:rPr lang="el-GR" dirty="0"/>
              <a:t>β</a:t>
            </a:r>
            <a:r>
              <a:rPr lang="en-IN" dirty="0" err="1"/>
              <a:t>i</a:t>
            </a:r>
            <a:r>
              <a:rPr lang="en-IN" dirty="0"/>
              <a:t>​, calculate the t-value:</a:t>
            </a:r>
          </a:p>
          <a:p>
            <a:pPr marL="742950" lvl="1" indent="-285750">
              <a:buFont typeface="Arial" panose="020B0604020202020204" pitchFamily="34" charset="0"/>
              <a:buChar char="•"/>
            </a:pPr>
            <a:r>
              <a:rPr lang="en-IN" dirty="0" err="1"/>
              <a:t>ti</a:t>
            </a:r>
            <a:r>
              <a:rPr lang="en-IN" dirty="0"/>
              <a:t>=</a:t>
            </a:r>
            <a:r>
              <a:rPr lang="el-GR" dirty="0"/>
              <a:t>β</a:t>
            </a:r>
            <a:r>
              <a:rPr lang="en-IN" dirty="0" err="1"/>
              <a:t>iSE</a:t>
            </a:r>
            <a:r>
              <a:rPr lang="en-IN" dirty="0"/>
              <a:t>(</a:t>
            </a:r>
            <a:r>
              <a:rPr lang="el-GR" dirty="0"/>
              <a:t>β</a:t>
            </a:r>
            <a:r>
              <a:rPr lang="en-IN" dirty="0" err="1"/>
              <a:t>i</a:t>
            </a:r>
            <a:r>
              <a:rPr lang="en-IN" dirty="0"/>
              <a:t>)</a:t>
            </a:r>
            <a:r>
              <a:rPr lang="en-IN" dirty="0" err="1"/>
              <a:t>t_i</a:t>
            </a:r>
            <a:r>
              <a:rPr lang="en-IN" dirty="0"/>
              <a:t> = \</a:t>
            </a:r>
            <a:r>
              <a:rPr lang="en-IN" dirty="0" err="1"/>
              <a:t>dfrac</a:t>
            </a:r>
            <a:r>
              <a:rPr lang="en-IN" dirty="0"/>
              <a:t>{\</a:t>
            </a:r>
            <a:r>
              <a:rPr lang="en-IN" dirty="0" err="1"/>
              <a:t>beta_i</a:t>
            </a:r>
            <a:r>
              <a:rPr lang="en-IN" dirty="0"/>
              <a:t>}{SE(\</a:t>
            </a:r>
            <a:r>
              <a:rPr lang="en-IN" dirty="0" err="1"/>
              <a:t>beta_i</a:t>
            </a:r>
            <a:r>
              <a:rPr lang="en-IN" dirty="0"/>
              <a:t>)}</a:t>
            </a:r>
            <a:r>
              <a:rPr lang="en-IN" dirty="0" err="1"/>
              <a:t>ti</a:t>
            </a:r>
            <a:r>
              <a:rPr lang="en-IN" dirty="0"/>
              <a:t>​=SE(</a:t>
            </a:r>
            <a:r>
              <a:rPr lang="el-GR" dirty="0"/>
              <a:t>β</a:t>
            </a:r>
            <a:r>
              <a:rPr lang="en-IN" dirty="0" err="1"/>
              <a:t>i</a:t>
            </a:r>
            <a:r>
              <a:rPr lang="en-IN" dirty="0"/>
              <a:t>​)</a:t>
            </a:r>
            <a:r>
              <a:rPr lang="el-GR" dirty="0"/>
              <a:t>β</a:t>
            </a:r>
            <a:r>
              <a:rPr lang="en-IN" dirty="0" err="1"/>
              <a:t>i</a:t>
            </a:r>
            <a:r>
              <a:rPr lang="en-IN" dirty="0"/>
              <a:t>​​</a:t>
            </a:r>
          </a:p>
          <a:p>
            <a:pPr marL="1143000" lvl="2" indent="-228600">
              <a:buFont typeface="Arial" panose="020B0604020202020204" pitchFamily="34" charset="0"/>
              <a:buChar char="•"/>
            </a:pPr>
            <a:r>
              <a:rPr lang="en-IN" dirty="0"/>
              <a:t>SE(</a:t>
            </a:r>
            <a:r>
              <a:rPr lang="el-GR" dirty="0"/>
              <a:t>β</a:t>
            </a:r>
            <a:r>
              <a:rPr lang="en-IN" dirty="0" err="1"/>
              <a:t>i</a:t>
            </a:r>
            <a:r>
              <a:rPr lang="en-IN" dirty="0"/>
              <a:t>)SE(\</a:t>
            </a:r>
            <a:r>
              <a:rPr lang="en-IN" dirty="0" err="1"/>
              <a:t>beta_i</a:t>
            </a:r>
            <a:r>
              <a:rPr lang="en-IN" dirty="0"/>
              <a:t>)SE(</a:t>
            </a:r>
            <a:r>
              <a:rPr lang="el-GR" dirty="0"/>
              <a:t>β</a:t>
            </a:r>
            <a:r>
              <a:rPr lang="en-IN" dirty="0" err="1"/>
              <a:t>i</a:t>
            </a:r>
            <a:r>
              <a:rPr lang="en-IN" dirty="0"/>
              <a:t>​) = standard error of </a:t>
            </a:r>
            <a:r>
              <a:rPr lang="el-GR" dirty="0"/>
              <a:t>β</a:t>
            </a:r>
            <a:r>
              <a:rPr lang="en-IN" dirty="0" err="1"/>
              <a:t>i</a:t>
            </a:r>
            <a:r>
              <a:rPr lang="en-IN" dirty="0"/>
              <a:t>\</a:t>
            </a:r>
            <a:r>
              <a:rPr lang="en-IN" dirty="0" err="1"/>
              <a:t>beta_i</a:t>
            </a:r>
            <a:r>
              <a:rPr lang="el-GR" dirty="0"/>
              <a:t>β</a:t>
            </a:r>
            <a:r>
              <a:rPr lang="en-IN" dirty="0" err="1"/>
              <a:t>i</a:t>
            </a:r>
            <a:r>
              <a:rPr lang="en-IN" dirty="0"/>
              <a:t>​</a:t>
            </a:r>
          </a:p>
          <a:p>
            <a:pPr marL="742950" lvl="1" indent="-285750">
              <a:buFont typeface="Arial" panose="020B0604020202020204" pitchFamily="34" charset="0"/>
              <a:buChar char="•"/>
            </a:pPr>
            <a:r>
              <a:rPr lang="en-IN" dirty="0"/>
              <a:t>Calculate the p-value associated with each t-value.</a:t>
            </a:r>
          </a:p>
          <a:p>
            <a:pPr>
              <a:buFont typeface="Arial" panose="020B0604020202020204" pitchFamily="34" charset="0"/>
              <a:buChar char="•"/>
            </a:pPr>
            <a:r>
              <a:rPr lang="en-IN" b="1" dirty="0"/>
              <a:t>Interpretation:</a:t>
            </a:r>
            <a:endParaRPr lang="en-IN" dirty="0"/>
          </a:p>
          <a:p>
            <a:pPr marL="742950" lvl="1" indent="-285750">
              <a:buFont typeface="Arial" panose="020B0604020202020204" pitchFamily="34" charset="0"/>
              <a:buChar char="•"/>
            </a:pPr>
            <a:r>
              <a:rPr lang="en-IN" dirty="0"/>
              <a:t>Variables with p-values less than 0.05 are considered statistically significant.</a:t>
            </a:r>
          </a:p>
          <a:p>
            <a:r>
              <a:rPr lang="en-IN" b="1" dirty="0"/>
              <a:t>e. Chi-Square Test:</a:t>
            </a:r>
            <a:endParaRPr lang="en-IN" dirty="0"/>
          </a:p>
          <a:p>
            <a:pPr>
              <a:buFont typeface="Arial" panose="020B0604020202020204" pitchFamily="34" charset="0"/>
              <a:buChar char="•"/>
            </a:pPr>
            <a:r>
              <a:rPr lang="en-IN" b="1" dirty="0"/>
              <a:t>Purpose:</a:t>
            </a:r>
            <a:r>
              <a:rPr lang="en-IN" dirty="0"/>
              <a:t> Evaluate the goodness-of-fit of the logistic regression model.</a:t>
            </a:r>
          </a:p>
          <a:p>
            <a:pPr>
              <a:buFont typeface="Arial" panose="020B0604020202020204" pitchFamily="34" charset="0"/>
              <a:buChar char="•"/>
            </a:pPr>
            <a:r>
              <a:rPr lang="en-IN" b="1" dirty="0"/>
              <a:t>Process:</a:t>
            </a:r>
            <a:endParaRPr lang="en-IN" dirty="0"/>
          </a:p>
          <a:p>
            <a:pPr marL="742950" lvl="1" indent="-285750">
              <a:buFont typeface="Arial" panose="020B0604020202020204" pitchFamily="34" charset="0"/>
              <a:buChar char="•"/>
            </a:pPr>
            <a:r>
              <a:rPr lang="en-IN" dirty="0"/>
              <a:t>Compute the likelihood ratio chi-square statistic comparing the fitted model to a null model.</a:t>
            </a:r>
          </a:p>
          <a:p>
            <a:pPr marL="742950" lvl="1" indent="-285750">
              <a:buFont typeface="Arial" panose="020B0604020202020204" pitchFamily="34" charset="0"/>
              <a:buChar char="•"/>
            </a:pPr>
            <a:r>
              <a:rPr lang="en-IN" dirty="0"/>
              <a:t>Degrees of freedom equal to the number of predictors.</a:t>
            </a:r>
          </a:p>
          <a:p>
            <a:pPr>
              <a:buFont typeface="Arial" panose="020B0604020202020204" pitchFamily="34" charset="0"/>
              <a:buChar char="•"/>
            </a:pPr>
            <a:r>
              <a:rPr lang="en-IN" b="1" dirty="0"/>
              <a:t>Interpretation:</a:t>
            </a:r>
            <a:endParaRPr lang="en-IN" dirty="0"/>
          </a:p>
          <a:p>
            <a:pPr marL="742950" lvl="1" indent="-285750">
              <a:buFont typeface="Arial" panose="020B0604020202020204" pitchFamily="34" charset="0"/>
              <a:buChar char="•"/>
            </a:pPr>
            <a:r>
              <a:rPr lang="en-IN" dirty="0"/>
              <a:t>Null hypothesis: Model fits the data no better than a null model.</a:t>
            </a:r>
          </a:p>
          <a:p>
            <a:pPr marL="742950" lvl="1" indent="-285750">
              <a:buFont typeface="Arial" panose="020B0604020202020204" pitchFamily="34" charset="0"/>
              <a:buChar char="•"/>
            </a:pPr>
            <a:r>
              <a:rPr lang="en-IN" dirty="0"/>
              <a:t>A significant chi-square statistic (p-value &lt; 0.05) indicates the model provides a better fit.</a:t>
            </a:r>
          </a:p>
          <a:p>
            <a:r>
              <a:rPr lang="en-IN" b="1" dirty="0"/>
              <a:t>f. </a:t>
            </a:r>
            <a:r>
              <a:rPr lang="en-IN" b="1" dirty="0" err="1"/>
              <a:t>Kullback-Leibler</a:t>
            </a:r>
            <a:r>
              <a:rPr lang="en-IN" b="1" dirty="0"/>
              <a:t> Divergence:</a:t>
            </a:r>
            <a:endParaRPr lang="en-IN" dirty="0"/>
          </a:p>
          <a:p>
            <a:pPr>
              <a:buFont typeface="Arial" panose="020B0604020202020204" pitchFamily="34" charset="0"/>
              <a:buChar char="•"/>
            </a:pPr>
            <a:r>
              <a:rPr lang="en-IN" b="1" dirty="0"/>
              <a:t>Purpose:</a:t>
            </a:r>
            <a:r>
              <a:rPr lang="en-IN" dirty="0"/>
              <a:t> Measure the difference between the predicted probability distribution and the actual distribution.</a:t>
            </a:r>
          </a:p>
          <a:p>
            <a:pPr>
              <a:buFont typeface="Arial" panose="020B0604020202020204" pitchFamily="34" charset="0"/>
              <a:buChar char="•"/>
            </a:pPr>
            <a:r>
              <a:rPr lang="en-IN" b="1" dirty="0"/>
              <a:t>Process:</a:t>
            </a:r>
            <a:endParaRPr lang="en-IN" dirty="0"/>
          </a:p>
          <a:p>
            <a:pPr marL="742950" lvl="1" indent="-285750">
              <a:buFont typeface="Arial" panose="020B0604020202020204" pitchFamily="34" charset="0"/>
              <a:buChar char="•"/>
            </a:pPr>
            <a:r>
              <a:rPr lang="en-IN" dirty="0"/>
              <a:t>Calculate KL divergence:</a:t>
            </a:r>
          </a:p>
          <a:p>
            <a:pPr marL="742950" lvl="1" indent="-285750">
              <a:buFont typeface="Arial" panose="020B0604020202020204" pitchFamily="34" charset="0"/>
              <a:buChar char="•"/>
            </a:pPr>
            <a:r>
              <a:rPr lang="en-IN" dirty="0"/>
              <a:t>DKL(P∣∣Q)=∑</a:t>
            </a:r>
            <a:r>
              <a:rPr lang="en-IN" dirty="0" err="1"/>
              <a:t>iP</a:t>
            </a:r>
            <a:r>
              <a:rPr lang="en-IN" dirty="0"/>
              <a:t>(</a:t>
            </a:r>
            <a:r>
              <a:rPr lang="en-IN" dirty="0" err="1"/>
              <a:t>i</a:t>
            </a:r>
            <a:r>
              <a:rPr lang="en-IN" dirty="0"/>
              <a:t>)ln⁡(P(</a:t>
            </a:r>
            <a:r>
              <a:rPr lang="en-IN" dirty="0" err="1"/>
              <a:t>i</a:t>
            </a:r>
            <a:r>
              <a:rPr lang="en-IN" dirty="0"/>
              <a:t>)Q(</a:t>
            </a:r>
            <a:r>
              <a:rPr lang="en-IN" dirty="0" err="1"/>
              <a:t>i</a:t>
            </a:r>
            <a:r>
              <a:rPr lang="en-IN" dirty="0"/>
              <a:t>))D_{KL}(P || Q) = \sum_{</a:t>
            </a:r>
            <a:r>
              <a:rPr lang="en-IN" dirty="0" err="1"/>
              <a:t>i</a:t>
            </a:r>
            <a:r>
              <a:rPr lang="en-IN" dirty="0"/>
              <a:t>} P(</a:t>
            </a:r>
            <a:r>
              <a:rPr lang="en-IN" dirty="0" err="1"/>
              <a:t>i</a:t>
            </a:r>
            <a:r>
              <a:rPr lang="en-IN" dirty="0"/>
              <a:t>) \ln \left( \</a:t>
            </a:r>
            <a:r>
              <a:rPr lang="en-IN" dirty="0" err="1"/>
              <a:t>dfrac</a:t>
            </a:r>
            <a:r>
              <a:rPr lang="en-IN" dirty="0"/>
              <a:t>{P(</a:t>
            </a:r>
            <a:r>
              <a:rPr lang="en-IN" dirty="0" err="1"/>
              <a:t>i</a:t>
            </a:r>
            <a:r>
              <a:rPr lang="en-IN" dirty="0"/>
              <a:t>)}{Q(</a:t>
            </a:r>
            <a:r>
              <a:rPr lang="en-IN" dirty="0" err="1"/>
              <a:t>i</a:t>
            </a:r>
            <a:r>
              <a:rPr lang="en-IN" dirty="0"/>
              <a:t>)} \right)DKL​(P∣∣Q)=</a:t>
            </a:r>
            <a:r>
              <a:rPr lang="en-IN" dirty="0" err="1"/>
              <a:t>i</a:t>
            </a:r>
            <a:r>
              <a:rPr lang="en-IN" dirty="0"/>
              <a:t>∑​P(</a:t>
            </a:r>
            <a:r>
              <a:rPr lang="en-IN" dirty="0" err="1"/>
              <a:t>i</a:t>
            </a:r>
            <a:r>
              <a:rPr lang="en-IN" dirty="0"/>
              <a:t>)ln(Q(</a:t>
            </a:r>
            <a:r>
              <a:rPr lang="en-IN" dirty="0" err="1"/>
              <a:t>i</a:t>
            </a:r>
            <a:r>
              <a:rPr lang="en-IN" dirty="0"/>
              <a:t>)P(</a:t>
            </a:r>
            <a:r>
              <a:rPr lang="en-IN" dirty="0" err="1"/>
              <a:t>i</a:t>
            </a:r>
            <a:r>
              <a:rPr lang="en-IN" dirty="0"/>
              <a:t>)​)</a:t>
            </a:r>
          </a:p>
          <a:p>
            <a:pPr marL="1143000" lvl="2" indent="-228600">
              <a:buFont typeface="Arial" panose="020B0604020202020204" pitchFamily="34" charset="0"/>
              <a:buChar char="•"/>
            </a:pPr>
            <a:r>
              <a:rPr lang="en-IN" dirty="0"/>
              <a:t>P(</a:t>
            </a:r>
            <a:r>
              <a:rPr lang="en-IN" dirty="0" err="1"/>
              <a:t>i</a:t>
            </a:r>
            <a:r>
              <a:rPr lang="en-IN" dirty="0"/>
              <a:t>)P(</a:t>
            </a:r>
            <a:r>
              <a:rPr lang="en-IN" dirty="0" err="1"/>
              <a:t>i</a:t>
            </a:r>
            <a:r>
              <a:rPr lang="en-IN" dirty="0"/>
              <a:t>)P(</a:t>
            </a:r>
            <a:r>
              <a:rPr lang="en-IN" dirty="0" err="1"/>
              <a:t>i</a:t>
            </a:r>
            <a:r>
              <a:rPr lang="en-IN" dirty="0"/>
              <a:t>) = actual probability</a:t>
            </a:r>
          </a:p>
          <a:p>
            <a:pPr marL="1143000" lvl="2" indent="-228600">
              <a:buFont typeface="Arial" panose="020B0604020202020204" pitchFamily="34" charset="0"/>
              <a:buChar char="•"/>
            </a:pPr>
            <a:r>
              <a:rPr lang="en-IN" dirty="0"/>
              <a:t>Q(</a:t>
            </a:r>
            <a:r>
              <a:rPr lang="en-IN" dirty="0" err="1"/>
              <a:t>i</a:t>
            </a:r>
            <a:r>
              <a:rPr lang="en-IN" dirty="0"/>
              <a:t>)Q(</a:t>
            </a:r>
            <a:r>
              <a:rPr lang="en-IN" dirty="0" err="1"/>
              <a:t>i</a:t>
            </a:r>
            <a:r>
              <a:rPr lang="en-IN" dirty="0"/>
              <a:t>)Q(</a:t>
            </a:r>
            <a:r>
              <a:rPr lang="en-IN" dirty="0" err="1"/>
              <a:t>i</a:t>
            </a:r>
            <a:r>
              <a:rPr lang="en-IN" dirty="0"/>
              <a:t>) = predicted probability</a:t>
            </a:r>
          </a:p>
          <a:p>
            <a:pPr>
              <a:buFont typeface="Arial" panose="020B0604020202020204" pitchFamily="34" charset="0"/>
              <a:buChar char="•"/>
            </a:pPr>
            <a:r>
              <a:rPr lang="en-IN" b="1" dirty="0"/>
              <a:t>Interpretation:</a:t>
            </a:r>
            <a:endParaRPr lang="en-IN" dirty="0"/>
          </a:p>
          <a:p>
            <a:pPr marL="742950" lvl="1" indent="-285750">
              <a:buFont typeface="Arial" panose="020B0604020202020204" pitchFamily="34" charset="0"/>
              <a:buChar char="•"/>
            </a:pPr>
            <a:r>
              <a:rPr lang="en-IN" dirty="0"/>
              <a:t>A lower value indicates that the predicted distribution is close to the actual distribution.</a:t>
            </a:r>
          </a:p>
          <a:p>
            <a:r>
              <a:rPr lang="en-IN" b="1" dirty="0"/>
              <a:t>g. Lagged Correlation Analysis:</a:t>
            </a:r>
            <a:endParaRPr lang="en-IN" dirty="0"/>
          </a:p>
          <a:p>
            <a:pPr>
              <a:buFont typeface="Arial" panose="020B0604020202020204" pitchFamily="34" charset="0"/>
              <a:buChar char="•"/>
            </a:pPr>
            <a:r>
              <a:rPr lang="en-IN" b="1" dirty="0"/>
              <a:t>Purpose:</a:t>
            </a:r>
            <a:r>
              <a:rPr lang="en-IN" dirty="0"/>
              <a:t> Examine the effect of past macroeconomic variables on current default rates.</a:t>
            </a:r>
          </a:p>
          <a:p>
            <a:pPr>
              <a:buFont typeface="Arial" panose="020B0604020202020204" pitchFamily="34" charset="0"/>
              <a:buChar char="•"/>
            </a:pPr>
            <a:r>
              <a:rPr lang="en-IN" b="1" dirty="0"/>
              <a:t>Process:</a:t>
            </a:r>
            <a:endParaRPr lang="en-IN" dirty="0"/>
          </a:p>
          <a:p>
            <a:pPr marL="742950" lvl="1" indent="-285750">
              <a:buFont typeface="Arial" panose="020B0604020202020204" pitchFamily="34" charset="0"/>
              <a:buChar char="•"/>
            </a:pPr>
            <a:r>
              <a:rPr lang="en-IN" dirty="0"/>
              <a:t>Calculate the correlation between lagged macroeconomic indicators (e.g., GDP_Growth_Rate_Lag1) and </a:t>
            </a:r>
            <a:r>
              <a:rPr lang="en-IN" dirty="0" err="1"/>
              <a:t>Default_Status</a:t>
            </a:r>
            <a:r>
              <a:rPr lang="en-IN" dirty="0"/>
              <a:t>.</a:t>
            </a:r>
          </a:p>
          <a:p>
            <a:pPr marL="742950" lvl="1" indent="-285750">
              <a:buFont typeface="Arial" panose="020B0604020202020204" pitchFamily="34" charset="0"/>
              <a:buChar char="•"/>
            </a:pPr>
            <a:r>
              <a:rPr lang="en-IN" dirty="0"/>
              <a:t>Use cross-correlation functions to assess relationships at different lags.</a:t>
            </a:r>
          </a:p>
          <a:p>
            <a:pPr>
              <a:buFont typeface="Arial" panose="020B0604020202020204" pitchFamily="34" charset="0"/>
              <a:buChar char="•"/>
            </a:pPr>
            <a:r>
              <a:rPr lang="en-IN" b="1" dirty="0"/>
              <a:t>Interpretation:</a:t>
            </a:r>
            <a:endParaRPr lang="en-IN" dirty="0"/>
          </a:p>
          <a:p>
            <a:pPr marL="742950" lvl="1" indent="-285750">
              <a:buFont typeface="Arial" panose="020B0604020202020204" pitchFamily="34" charset="0"/>
              <a:buChar char="•"/>
            </a:pPr>
            <a:r>
              <a:rPr lang="en-IN" dirty="0"/>
              <a:t>Significant lagged correlations suggest that past economic conditions influence current default rates.</a:t>
            </a:r>
          </a:p>
          <a:p>
            <a:r>
              <a:rPr lang="en-IN" b="1" dirty="0"/>
              <a:t>4. Interpretation of Results</a:t>
            </a:r>
          </a:p>
          <a:p>
            <a:r>
              <a:rPr lang="en-IN" b="1" dirty="0"/>
              <a:t>a. Significant Predictors:</a:t>
            </a:r>
            <a:endParaRPr lang="en-IN" dirty="0"/>
          </a:p>
          <a:p>
            <a:pPr>
              <a:buFont typeface="Arial" panose="020B0604020202020204" pitchFamily="34" charset="0"/>
              <a:buChar char="•"/>
            </a:pPr>
            <a:r>
              <a:rPr lang="en-IN" b="1" dirty="0" err="1"/>
              <a:t>Credit_Score</a:t>
            </a:r>
            <a:r>
              <a:rPr lang="en-IN" b="1" dirty="0"/>
              <a:t>:</a:t>
            </a:r>
            <a:r>
              <a:rPr lang="en-IN" dirty="0"/>
              <a:t> Negative coefficient, significant p-value (&lt; 0.01)</a:t>
            </a:r>
          </a:p>
          <a:p>
            <a:pPr marL="742950" lvl="1" indent="-285750">
              <a:buFont typeface="Arial" panose="020B0604020202020204" pitchFamily="34" charset="0"/>
              <a:buChar char="•"/>
            </a:pPr>
            <a:r>
              <a:rPr lang="en-IN" dirty="0"/>
              <a:t>Interpretation: Higher credit scores are associated with lower default probability.</a:t>
            </a:r>
          </a:p>
          <a:p>
            <a:pPr>
              <a:buFont typeface="Arial" panose="020B0604020202020204" pitchFamily="34" charset="0"/>
              <a:buChar char="•"/>
            </a:pPr>
            <a:r>
              <a:rPr lang="en-IN" b="1" dirty="0" err="1"/>
              <a:t>Debt_To_Income_Ratio</a:t>
            </a:r>
            <a:r>
              <a:rPr lang="en-IN" b="1" dirty="0"/>
              <a:t>:</a:t>
            </a:r>
            <a:r>
              <a:rPr lang="en-IN" dirty="0"/>
              <a:t> Positive coefficient, significant p-value (&lt; 0.05)</a:t>
            </a:r>
          </a:p>
          <a:p>
            <a:pPr marL="742950" lvl="1" indent="-285750">
              <a:buFont typeface="Arial" panose="020B0604020202020204" pitchFamily="34" charset="0"/>
              <a:buChar char="•"/>
            </a:pPr>
            <a:r>
              <a:rPr lang="en-IN" dirty="0"/>
              <a:t>Interpretation: Higher debt-to-income ratios increase default risk.</a:t>
            </a:r>
          </a:p>
          <a:p>
            <a:pPr>
              <a:buFont typeface="Arial" panose="020B0604020202020204" pitchFamily="34" charset="0"/>
              <a:buChar char="•"/>
            </a:pPr>
            <a:r>
              <a:rPr lang="en-IN" b="1" dirty="0" err="1"/>
              <a:t>Previous_Defaults</a:t>
            </a:r>
            <a:r>
              <a:rPr lang="en-IN" b="1" dirty="0"/>
              <a:t>:</a:t>
            </a:r>
            <a:r>
              <a:rPr lang="en-IN" dirty="0"/>
              <a:t> Positive coefficient, significant p-value (&lt; 0.01)</a:t>
            </a:r>
          </a:p>
          <a:p>
            <a:pPr marL="742950" lvl="1" indent="-285750">
              <a:buFont typeface="Arial" panose="020B0604020202020204" pitchFamily="34" charset="0"/>
              <a:buChar char="•"/>
            </a:pPr>
            <a:r>
              <a:rPr lang="en-IN" dirty="0"/>
              <a:t>Interpretation: Borrowers with prior defaults are more likely to default again.</a:t>
            </a:r>
          </a:p>
          <a:p>
            <a:pPr>
              <a:buFont typeface="Arial" panose="020B0604020202020204" pitchFamily="34" charset="0"/>
              <a:buChar char="•"/>
            </a:pPr>
            <a:r>
              <a:rPr lang="en-IN" b="1" dirty="0" err="1"/>
              <a:t>Employment_Status_Unemployed</a:t>
            </a:r>
            <a:r>
              <a:rPr lang="en-IN" b="1" dirty="0"/>
              <a:t>:</a:t>
            </a:r>
            <a:r>
              <a:rPr lang="en-IN" dirty="0"/>
              <a:t> Positive coefficient, significant p-value (&lt; 0.05)</a:t>
            </a:r>
          </a:p>
          <a:p>
            <a:pPr marL="742950" lvl="1" indent="-285750">
              <a:buFont typeface="Arial" panose="020B0604020202020204" pitchFamily="34" charset="0"/>
              <a:buChar char="•"/>
            </a:pPr>
            <a:r>
              <a:rPr lang="en-IN" dirty="0"/>
              <a:t>Interpretation: Unemployment increases default risk.</a:t>
            </a:r>
          </a:p>
          <a:p>
            <a:pPr>
              <a:buFont typeface="Arial" panose="020B0604020202020204" pitchFamily="34" charset="0"/>
              <a:buChar char="•"/>
            </a:pPr>
            <a:r>
              <a:rPr lang="en-IN" b="1" dirty="0"/>
              <a:t>GDP_Growth_Rate_Lag1:</a:t>
            </a:r>
            <a:r>
              <a:rPr lang="en-IN" dirty="0"/>
              <a:t> Negative coefficient, significant p-value (&lt; 0.05)</a:t>
            </a:r>
          </a:p>
          <a:p>
            <a:pPr marL="742950" lvl="1" indent="-285750">
              <a:buFont typeface="Arial" panose="020B0604020202020204" pitchFamily="34" charset="0"/>
              <a:buChar char="•"/>
            </a:pPr>
            <a:r>
              <a:rPr lang="en-IN" dirty="0"/>
              <a:t>Interpretation: Strong economic growth in the previous period reduces current default rates.</a:t>
            </a:r>
          </a:p>
          <a:p>
            <a:r>
              <a:rPr lang="en-IN" b="1" dirty="0"/>
              <a:t>b. Model Diagnostics:</a:t>
            </a:r>
            <a:endParaRPr lang="en-IN" dirty="0"/>
          </a:p>
          <a:p>
            <a:pPr>
              <a:buFont typeface="Arial" panose="020B0604020202020204" pitchFamily="34" charset="0"/>
              <a:buChar char="•"/>
            </a:pPr>
            <a:r>
              <a:rPr lang="en-IN" b="1" dirty="0"/>
              <a:t>Jarque-Bera Test:</a:t>
            </a:r>
            <a:r>
              <a:rPr lang="en-IN" dirty="0"/>
              <a:t> p-value &gt; 0.05</a:t>
            </a:r>
          </a:p>
          <a:p>
            <a:pPr marL="742950" lvl="1" indent="-285750">
              <a:buFont typeface="Arial" panose="020B0604020202020204" pitchFamily="34" charset="0"/>
              <a:buChar char="•"/>
            </a:pPr>
            <a:r>
              <a:rPr lang="en-IN" dirty="0"/>
              <a:t>Residuals are approximately normally distributed.</a:t>
            </a:r>
          </a:p>
          <a:p>
            <a:pPr>
              <a:buFont typeface="Arial" panose="020B0604020202020204" pitchFamily="34" charset="0"/>
              <a:buChar char="•"/>
            </a:pPr>
            <a:r>
              <a:rPr lang="en-IN" b="1" dirty="0"/>
              <a:t>Chi-Square Test:</a:t>
            </a:r>
            <a:r>
              <a:rPr lang="en-IN" dirty="0"/>
              <a:t> p-value &lt; 0.01</a:t>
            </a:r>
          </a:p>
          <a:p>
            <a:pPr marL="742950" lvl="1" indent="-285750">
              <a:buFont typeface="Arial" panose="020B0604020202020204" pitchFamily="34" charset="0"/>
              <a:buChar char="•"/>
            </a:pPr>
            <a:r>
              <a:rPr lang="en-IN" dirty="0"/>
              <a:t>The model significantly fits the data better than the null model.</a:t>
            </a:r>
          </a:p>
          <a:p>
            <a:pPr>
              <a:buFont typeface="Arial" panose="020B0604020202020204" pitchFamily="34" charset="0"/>
              <a:buChar char="•"/>
            </a:pPr>
            <a:r>
              <a:rPr lang="en-IN" b="1" dirty="0" err="1"/>
              <a:t>Kullback-Leibler</a:t>
            </a:r>
            <a:r>
              <a:rPr lang="en-IN" b="1" dirty="0"/>
              <a:t> Divergence:</a:t>
            </a:r>
            <a:r>
              <a:rPr lang="en-IN" dirty="0"/>
              <a:t> Low value (e.g., 0.05)</a:t>
            </a:r>
          </a:p>
          <a:p>
            <a:pPr marL="742950" lvl="1" indent="-285750">
              <a:buFont typeface="Arial" panose="020B0604020202020204" pitchFamily="34" charset="0"/>
              <a:buChar char="•"/>
            </a:pPr>
            <a:r>
              <a:rPr lang="en-IN" dirty="0"/>
              <a:t>Predicted probabilities closely match actual default rates.</a:t>
            </a:r>
          </a:p>
          <a:p>
            <a:r>
              <a:rPr lang="en-IN" b="1" dirty="0"/>
              <a:t>c. Lagged Correlation Findings:</a:t>
            </a:r>
            <a:endParaRPr lang="en-IN" dirty="0"/>
          </a:p>
          <a:p>
            <a:pPr>
              <a:buFont typeface="Arial" panose="020B0604020202020204" pitchFamily="34" charset="0"/>
              <a:buChar char="•"/>
            </a:pPr>
            <a:r>
              <a:rPr lang="en-IN" b="1" dirty="0"/>
              <a:t>Unemployment_Rate_Lag1:</a:t>
            </a:r>
            <a:r>
              <a:rPr lang="en-IN" dirty="0"/>
              <a:t> Positive correlation with </a:t>
            </a:r>
            <a:r>
              <a:rPr lang="en-IN" dirty="0" err="1"/>
              <a:t>Default_Status</a:t>
            </a:r>
            <a:endParaRPr lang="en-IN" dirty="0"/>
          </a:p>
          <a:p>
            <a:pPr marL="742950" lvl="1" indent="-285750">
              <a:buFont typeface="Arial" panose="020B0604020202020204" pitchFamily="34" charset="0"/>
              <a:buChar char="•"/>
            </a:pPr>
            <a:r>
              <a:rPr lang="en-IN" dirty="0"/>
              <a:t>Interpretation: Higher unemployment rates in the previous period lead to higher current default rates.</a:t>
            </a:r>
          </a:p>
          <a:p>
            <a:r>
              <a:rPr lang="en-IN" b="1" dirty="0"/>
              <a:t>5. Visualization and Reporting with Generative AI</a:t>
            </a:r>
          </a:p>
          <a:p>
            <a:r>
              <a:rPr lang="en-IN" b="1" dirty="0"/>
              <a:t>a. Generating Plots and Charts:</a:t>
            </a:r>
            <a:endParaRPr lang="en-IN" dirty="0"/>
          </a:p>
          <a:p>
            <a:pPr>
              <a:buFont typeface="Arial" panose="020B0604020202020204" pitchFamily="34" charset="0"/>
              <a:buChar char="•"/>
            </a:pPr>
            <a:r>
              <a:rPr lang="en-IN" b="1" dirty="0"/>
              <a:t>QQ-Plot:</a:t>
            </a:r>
            <a:endParaRPr lang="en-IN" dirty="0"/>
          </a:p>
          <a:p>
            <a:pPr marL="742950" lvl="1" indent="-285750">
              <a:buFont typeface="Arial" panose="020B0604020202020204" pitchFamily="34" charset="0"/>
              <a:buChar char="•"/>
            </a:pPr>
            <a:r>
              <a:rPr lang="en-IN" dirty="0"/>
              <a:t>AI generates a QQ-plot showing residuals aligned closely with the reference line.</a:t>
            </a:r>
          </a:p>
          <a:p>
            <a:pPr>
              <a:buFont typeface="Arial" panose="020B0604020202020204" pitchFamily="34" charset="0"/>
              <a:buChar char="•"/>
            </a:pPr>
            <a:r>
              <a:rPr lang="en-IN" b="1" dirty="0"/>
              <a:t>Box Plots:</a:t>
            </a:r>
            <a:endParaRPr lang="en-IN" dirty="0"/>
          </a:p>
          <a:p>
            <a:pPr marL="742950" lvl="1" indent="-285750">
              <a:buFont typeface="Arial" panose="020B0604020202020204" pitchFamily="34" charset="0"/>
              <a:buChar char="•"/>
            </a:pPr>
            <a:r>
              <a:rPr lang="en-IN" dirty="0"/>
              <a:t>AI creates box plots for key variables, highlighting outliers.</a:t>
            </a:r>
          </a:p>
          <a:p>
            <a:pPr>
              <a:buFont typeface="Arial" panose="020B0604020202020204" pitchFamily="34" charset="0"/>
              <a:buChar char="•"/>
            </a:pPr>
            <a:r>
              <a:rPr lang="en-IN" b="1" dirty="0"/>
              <a:t>Correlation Heatmap:</a:t>
            </a:r>
            <a:endParaRPr lang="en-IN" dirty="0"/>
          </a:p>
          <a:p>
            <a:pPr marL="742950" lvl="1" indent="-285750">
              <a:buFont typeface="Arial" panose="020B0604020202020204" pitchFamily="34" charset="0"/>
              <a:buChar char="•"/>
            </a:pPr>
            <a:r>
              <a:rPr lang="en-IN" dirty="0"/>
              <a:t>Visualizes correlations between variables, including lagged indicators.</a:t>
            </a:r>
          </a:p>
          <a:p>
            <a:r>
              <a:rPr lang="en-IN" b="1" dirty="0"/>
              <a:t>b. Automated Report Generation:</a:t>
            </a:r>
            <a:endParaRPr lang="en-IN" dirty="0"/>
          </a:p>
          <a:p>
            <a:pPr>
              <a:buFont typeface="Arial" panose="020B0604020202020204" pitchFamily="34" charset="0"/>
              <a:buChar char="•"/>
            </a:pPr>
            <a:r>
              <a:rPr lang="en-IN" b="1" dirty="0"/>
              <a:t>Executive Summary:</a:t>
            </a:r>
            <a:endParaRPr lang="en-IN" dirty="0"/>
          </a:p>
          <a:p>
            <a:pPr marL="742950" lvl="1" indent="-285750">
              <a:buFont typeface="Arial" panose="020B0604020202020204" pitchFamily="34" charset="0"/>
              <a:buChar char="•"/>
            </a:pPr>
            <a:r>
              <a:rPr lang="en-IN" dirty="0"/>
              <a:t>AI composes a summary highlighting key findings, significant predictors, and model performance metrics.</a:t>
            </a:r>
          </a:p>
          <a:p>
            <a:pPr>
              <a:buFont typeface="Arial" panose="020B0604020202020204" pitchFamily="34" charset="0"/>
              <a:buChar char="•"/>
            </a:pPr>
            <a:r>
              <a:rPr lang="en-IN" b="1" dirty="0"/>
              <a:t>Detailed Analysis:</a:t>
            </a:r>
            <a:endParaRPr lang="en-IN" dirty="0"/>
          </a:p>
          <a:p>
            <a:pPr marL="742950" lvl="1" indent="-285750">
              <a:buFont typeface="Arial" panose="020B0604020202020204" pitchFamily="34" charset="0"/>
              <a:buChar char="•"/>
            </a:pPr>
            <a:r>
              <a:rPr lang="en-IN" dirty="0"/>
              <a:t>Includes explanations of statistical tests, their results, and interpretations.</a:t>
            </a:r>
          </a:p>
          <a:p>
            <a:pPr>
              <a:buFont typeface="Arial" panose="020B0604020202020204" pitchFamily="34" charset="0"/>
              <a:buChar char="•"/>
            </a:pPr>
            <a:r>
              <a:rPr lang="en-IN" b="1" dirty="0"/>
              <a:t>Recommendations:</a:t>
            </a:r>
            <a:endParaRPr lang="en-IN" dirty="0"/>
          </a:p>
          <a:p>
            <a:pPr marL="742950" lvl="1" indent="-285750">
              <a:buFont typeface="Arial" panose="020B0604020202020204" pitchFamily="34" charset="0"/>
              <a:buChar char="•"/>
            </a:pPr>
            <a:r>
              <a:rPr lang="en-IN" dirty="0"/>
              <a:t>AI suggests actions based on findings, such as adjusting lending criteria or focusing on borrowers with specific risk profiles.</a:t>
            </a:r>
          </a:p>
          <a:p>
            <a:r>
              <a:rPr lang="en-IN" b="1" dirty="0"/>
              <a:t>c. Interactive Dashboards:</a:t>
            </a:r>
            <a:endParaRPr lang="en-IN" dirty="0"/>
          </a:p>
          <a:p>
            <a:pPr>
              <a:buFont typeface="Arial" panose="020B0604020202020204" pitchFamily="34" charset="0"/>
              <a:buChar char="•"/>
            </a:pPr>
            <a:r>
              <a:rPr lang="en-IN" b="1" dirty="0"/>
              <a:t>Dynamic Visualization:</a:t>
            </a:r>
            <a:endParaRPr lang="en-IN" dirty="0"/>
          </a:p>
          <a:p>
            <a:pPr marL="742950" lvl="1" indent="-285750">
              <a:buFont typeface="Arial" panose="020B0604020202020204" pitchFamily="34" charset="0"/>
              <a:buChar char="•"/>
            </a:pPr>
            <a:r>
              <a:rPr lang="en-IN" dirty="0"/>
              <a:t>Users can interact with plots, filter data, and see real-time updates.</a:t>
            </a:r>
          </a:p>
          <a:p>
            <a:pPr>
              <a:buFont typeface="Arial" panose="020B0604020202020204" pitchFamily="34" charset="0"/>
              <a:buChar char="•"/>
            </a:pPr>
            <a:r>
              <a:rPr lang="en-IN" b="1" dirty="0"/>
              <a:t>Scenario Analysis:</a:t>
            </a:r>
            <a:endParaRPr lang="en-IN" dirty="0"/>
          </a:p>
          <a:p>
            <a:pPr marL="742950" lvl="1" indent="-285750">
              <a:buFont typeface="Arial" panose="020B0604020202020204" pitchFamily="34" charset="0"/>
              <a:buChar char="•"/>
            </a:pPr>
            <a:r>
              <a:rPr lang="en-IN" dirty="0"/>
              <a:t>AI allows users to simulate changes in variables (e.g., increase in unemployment rate) and observe predicted impacts on default rates.</a:t>
            </a:r>
          </a:p>
          <a:p>
            <a:r>
              <a:rPr lang="en-IN" b="1" dirty="0"/>
              <a:t>6. Benefits of Using Generative AI</a:t>
            </a:r>
          </a:p>
          <a:p>
            <a:r>
              <a:rPr lang="en-IN" b="1" dirty="0"/>
              <a:t>a. Efficiency:</a:t>
            </a:r>
            <a:endParaRPr lang="en-IN" dirty="0"/>
          </a:p>
          <a:p>
            <a:pPr>
              <a:buFont typeface="Arial" panose="020B0604020202020204" pitchFamily="34" charset="0"/>
              <a:buChar char="•"/>
            </a:pPr>
            <a:r>
              <a:rPr lang="en-IN" b="1" dirty="0"/>
              <a:t>Automated Computations:</a:t>
            </a:r>
            <a:endParaRPr lang="en-IN" dirty="0"/>
          </a:p>
          <a:p>
            <a:pPr marL="742950" lvl="1" indent="-285750">
              <a:buFont typeface="Arial" panose="020B0604020202020204" pitchFamily="34" charset="0"/>
              <a:buChar char="•"/>
            </a:pPr>
            <a:r>
              <a:rPr lang="en-IN" dirty="0"/>
              <a:t>AI handles complex calculations and statistical tests quickly.</a:t>
            </a:r>
          </a:p>
          <a:p>
            <a:pPr>
              <a:buFont typeface="Arial" panose="020B0604020202020204" pitchFamily="34" charset="0"/>
              <a:buChar char="•"/>
            </a:pPr>
            <a:r>
              <a:rPr lang="en-IN" b="1" dirty="0"/>
              <a:t>Data Processing:</a:t>
            </a:r>
            <a:endParaRPr lang="en-IN" dirty="0"/>
          </a:p>
          <a:p>
            <a:pPr marL="742950" lvl="1" indent="-285750">
              <a:buFont typeface="Arial" panose="020B0604020202020204" pitchFamily="34" charset="0"/>
              <a:buChar char="•"/>
            </a:pPr>
            <a:r>
              <a:rPr lang="en-IN" dirty="0"/>
              <a:t>AI preprocesses data, handles missing values, and encodes variables efficiently.</a:t>
            </a:r>
          </a:p>
          <a:p>
            <a:r>
              <a:rPr lang="en-IN" b="1" dirty="0"/>
              <a:t>b. Accuracy:</a:t>
            </a:r>
            <a:endParaRPr lang="en-IN" dirty="0"/>
          </a:p>
          <a:p>
            <a:pPr>
              <a:buFont typeface="Arial" panose="020B0604020202020204" pitchFamily="34" charset="0"/>
              <a:buChar char="•"/>
            </a:pPr>
            <a:r>
              <a:rPr lang="en-IN" b="1" dirty="0"/>
              <a:t>Reduced Human Error:</a:t>
            </a:r>
            <a:endParaRPr lang="en-IN" dirty="0"/>
          </a:p>
          <a:p>
            <a:pPr marL="742950" lvl="1" indent="-285750">
              <a:buFont typeface="Arial" panose="020B0604020202020204" pitchFamily="34" charset="0"/>
              <a:buChar char="•"/>
            </a:pPr>
            <a:r>
              <a:rPr lang="en-IN" dirty="0"/>
              <a:t>Minimizes mistakes in calculations and data handling.</a:t>
            </a:r>
          </a:p>
          <a:p>
            <a:pPr>
              <a:buFont typeface="Arial" panose="020B0604020202020204" pitchFamily="34" charset="0"/>
              <a:buChar char="•"/>
            </a:pPr>
            <a:r>
              <a:rPr lang="en-IN" b="1" dirty="0"/>
              <a:t>Consistent Analysis:</a:t>
            </a:r>
            <a:endParaRPr lang="en-IN" dirty="0"/>
          </a:p>
          <a:p>
            <a:pPr marL="742950" lvl="1" indent="-285750">
              <a:buFont typeface="Arial" panose="020B0604020202020204" pitchFamily="34" charset="0"/>
              <a:buChar char="•"/>
            </a:pPr>
            <a:r>
              <a:rPr lang="en-IN" dirty="0"/>
              <a:t>Ensures standardized methods are applied across analyses.</a:t>
            </a:r>
          </a:p>
          <a:p>
            <a:r>
              <a:rPr lang="en-IN" b="1" dirty="0"/>
              <a:t>c. Insight Generation:</a:t>
            </a:r>
            <a:endParaRPr lang="en-IN" dirty="0"/>
          </a:p>
          <a:p>
            <a:pPr>
              <a:buFont typeface="Arial" panose="020B0604020202020204" pitchFamily="34" charset="0"/>
              <a:buChar char="•"/>
            </a:pPr>
            <a:r>
              <a:rPr lang="en-IN" b="1" dirty="0"/>
              <a:t>Natural Language Explanations:</a:t>
            </a:r>
            <a:endParaRPr lang="en-IN" dirty="0"/>
          </a:p>
          <a:p>
            <a:pPr marL="742950" lvl="1" indent="-285750">
              <a:buFont typeface="Arial" panose="020B0604020202020204" pitchFamily="34" charset="0"/>
              <a:buChar char="•"/>
            </a:pPr>
            <a:r>
              <a:rPr lang="en-IN" dirty="0"/>
              <a:t>AI provides understandable interpretations of statistical results.</a:t>
            </a:r>
          </a:p>
          <a:p>
            <a:pPr>
              <a:buFont typeface="Arial" panose="020B0604020202020204" pitchFamily="34" charset="0"/>
              <a:buChar char="•"/>
            </a:pPr>
            <a:r>
              <a:rPr lang="en-IN" b="1" dirty="0"/>
              <a:t>Highlighting Key Findings:</a:t>
            </a:r>
            <a:endParaRPr lang="en-IN" dirty="0"/>
          </a:p>
          <a:p>
            <a:pPr marL="742950" lvl="1" indent="-285750">
              <a:buFont typeface="Arial" panose="020B0604020202020204" pitchFamily="34" charset="0"/>
              <a:buChar char="•"/>
            </a:pPr>
            <a:r>
              <a:rPr lang="en-IN" dirty="0"/>
              <a:t>Identifies significant predictors and patterns that may be overlooked.</a:t>
            </a:r>
          </a:p>
          <a:p>
            <a:r>
              <a:rPr lang="en-IN" b="1" dirty="0"/>
              <a:t>d. Accessibility:</a:t>
            </a:r>
            <a:endParaRPr lang="en-IN" dirty="0"/>
          </a:p>
          <a:p>
            <a:pPr>
              <a:buFont typeface="Arial" panose="020B0604020202020204" pitchFamily="34" charset="0"/>
              <a:buChar char="•"/>
            </a:pPr>
            <a:r>
              <a:rPr lang="en-IN" b="1" dirty="0"/>
              <a:t>User-Friendly Interface:</a:t>
            </a:r>
            <a:endParaRPr lang="en-IN" dirty="0"/>
          </a:p>
          <a:p>
            <a:pPr marL="742950" lvl="1" indent="-285750">
              <a:buFont typeface="Arial" panose="020B0604020202020204" pitchFamily="34" charset="0"/>
              <a:buChar char="•"/>
            </a:pPr>
            <a:r>
              <a:rPr lang="en-IN" dirty="0"/>
              <a:t>Non-technical users can engage with complex analyses through AI-generated reports and dashboards.</a:t>
            </a:r>
          </a:p>
          <a:p>
            <a:r>
              <a:rPr lang="en-IN" b="1" dirty="0"/>
              <a:t>7. Demonstration Outline</a:t>
            </a:r>
          </a:p>
          <a:p>
            <a:r>
              <a:rPr lang="en-IN" b="1" dirty="0"/>
              <a:t>a. Introduction:</a:t>
            </a:r>
            <a:endParaRPr lang="en-IN" dirty="0"/>
          </a:p>
          <a:p>
            <a:pPr>
              <a:buFont typeface="Arial" panose="020B0604020202020204" pitchFamily="34" charset="0"/>
              <a:buChar char="•"/>
            </a:pPr>
            <a:r>
              <a:rPr lang="en-IN" dirty="0"/>
              <a:t>Present the challenge of accurately predicting loan defaults.</a:t>
            </a:r>
          </a:p>
          <a:p>
            <a:pPr>
              <a:buFont typeface="Arial" panose="020B0604020202020204" pitchFamily="34" charset="0"/>
              <a:buChar char="•"/>
            </a:pPr>
            <a:r>
              <a:rPr lang="en-IN" dirty="0"/>
              <a:t>Explain the importance of advanced statistical analysis in risk management.</a:t>
            </a:r>
          </a:p>
          <a:p>
            <a:r>
              <a:rPr lang="en-IN" b="1" dirty="0"/>
              <a:t>b. Data Overview:</a:t>
            </a:r>
            <a:endParaRPr lang="en-IN" dirty="0"/>
          </a:p>
          <a:p>
            <a:pPr>
              <a:buFont typeface="Arial" panose="020B0604020202020204" pitchFamily="34" charset="0"/>
              <a:buChar char="•"/>
            </a:pPr>
            <a:r>
              <a:rPr lang="en-IN" dirty="0"/>
              <a:t>Show the dataset and describe the variables.</a:t>
            </a:r>
          </a:p>
          <a:p>
            <a:pPr>
              <a:buFont typeface="Arial" panose="020B0604020202020204" pitchFamily="34" charset="0"/>
              <a:buChar char="•"/>
            </a:pPr>
            <a:r>
              <a:rPr lang="en-IN" dirty="0"/>
              <a:t>Discuss data preparation steps.</a:t>
            </a:r>
          </a:p>
          <a:p>
            <a:r>
              <a:rPr lang="en-IN" b="1" dirty="0"/>
              <a:t>c. Model Building:</a:t>
            </a:r>
            <a:endParaRPr lang="en-IN" dirty="0"/>
          </a:p>
          <a:p>
            <a:pPr>
              <a:buFont typeface="Arial" panose="020B0604020202020204" pitchFamily="34" charset="0"/>
              <a:buChar char="•"/>
            </a:pPr>
            <a:r>
              <a:rPr lang="en-IN" dirty="0"/>
              <a:t>Walk through the multivariate regression analysis.</a:t>
            </a:r>
          </a:p>
          <a:p>
            <a:pPr>
              <a:buFont typeface="Arial" panose="020B0604020202020204" pitchFamily="34" charset="0"/>
              <a:buChar char="•"/>
            </a:pPr>
            <a:r>
              <a:rPr lang="en-IN" dirty="0"/>
              <a:t>Explain why logistic regression is appropriate.</a:t>
            </a:r>
          </a:p>
          <a:p>
            <a:r>
              <a:rPr lang="en-IN" b="1" dirty="0"/>
              <a:t>d. Statistical Tests and Visualizations:</a:t>
            </a:r>
            <a:endParaRPr lang="en-IN" dirty="0"/>
          </a:p>
          <a:p>
            <a:pPr>
              <a:buFont typeface="Arial" panose="020B0604020202020204" pitchFamily="34" charset="0"/>
              <a:buChar char="•"/>
            </a:pPr>
            <a:r>
              <a:rPr lang="en-IN" dirty="0"/>
              <a:t>Use Generative AI to display QQ-plots, box plots, and correlation heatmaps.</a:t>
            </a:r>
          </a:p>
          <a:p>
            <a:pPr>
              <a:buFont typeface="Arial" panose="020B0604020202020204" pitchFamily="34" charset="0"/>
              <a:buChar char="•"/>
            </a:pPr>
            <a:r>
              <a:rPr lang="en-IN" dirty="0"/>
              <a:t>Interpret the Jarque-Bera test results and discuss residual normality.</a:t>
            </a:r>
          </a:p>
          <a:p>
            <a:r>
              <a:rPr lang="en-IN" b="1" dirty="0"/>
              <a:t>e. Results Interpretation:</a:t>
            </a:r>
            <a:endParaRPr lang="en-IN" dirty="0"/>
          </a:p>
          <a:p>
            <a:pPr>
              <a:buFont typeface="Arial" panose="020B0604020202020204" pitchFamily="34" charset="0"/>
              <a:buChar char="•"/>
            </a:pPr>
            <a:r>
              <a:rPr lang="en-IN" dirty="0"/>
              <a:t>Highlight significant predictors with their coefficients and p-values.</a:t>
            </a:r>
          </a:p>
          <a:p>
            <a:pPr>
              <a:buFont typeface="Arial" panose="020B0604020202020204" pitchFamily="34" charset="0"/>
              <a:buChar char="•"/>
            </a:pPr>
            <a:r>
              <a:rPr lang="en-IN" dirty="0"/>
              <a:t>Discuss the implications of lagged correlations.</a:t>
            </a:r>
          </a:p>
          <a:p>
            <a:r>
              <a:rPr lang="en-IN" b="1" dirty="0"/>
              <a:t>f. AI-Generated Report:</a:t>
            </a:r>
            <a:endParaRPr lang="en-IN" dirty="0"/>
          </a:p>
          <a:p>
            <a:pPr>
              <a:buFont typeface="Arial" panose="020B0604020202020204" pitchFamily="34" charset="0"/>
              <a:buChar char="•"/>
            </a:pPr>
            <a:r>
              <a:rPr lang="en-IN" dirty="0"/>
              <a:t>Present the executive summary and detailed analysis composed by AI.</a:t>
            </a:r>
          </a:p>
          <a:p>
            <a:pPr>
              <a:buFont typeface="Arial" panose="020B0604020202020204" pitchFamily="34" charset="0"/>
              <a:buChar char="•"/>
            </a:pPr>
            <a:r>
              <a:rPr lang="en-IN" dirty="0"/>
              <a:t>Demonstrate how AI can generate actionable insights and recommendations.</a:t>
            </a:r>
          </a:p>
          <a:p>
            <a:r>
              <a:rPr lang="en-IN" b="1" dirty="0"/>
              <a:t>g. Interactive Session:</a:t>
            </a:r>
            <a:endParaRPr lang="en-IN" dirty="0"/>
          </a:p>
          <a:p>
            <a:pPr>
              <a:buFont typeface="Arial" panose="020B0604020202020204" pitchFamily="34" charset="0"/>
              <a:buChar char="•"/>
            </a:pPr>
            <a:r>
              <a:rPr lang="en-IN" dirty="0"/>
              <a:t>Allow the audience to interact with the AI-generated dashboard.</a:t>
            </a:r>
          </a:p>
          <a:p>
            <a:pPr>
              <a:buFont typeface="Arial" panose="020B0604020202020204" pitchFamily="34" charset="0"/>
              <a:buChar char="•"/>
            </a:pPr>
            <a:r>
              <a:rPr lang="en-IN" dirty="0"/>
              <a:t>Modify variables to see how predictions change in real-time.</a:t>
            </a:r>
          </a:p>
          <a:p>
            <a:r>
              <a:rPr lang="en-IN" b="1" dirty="0"/>
              <a:t>h. Conclusion:</a:t>
            </a:r>
            <a:endParaRPr lang="en-IN" dirty="0"/>
          </a:p>
          <a:p>
            <a:pPr>
              <a:buFont typeface="Arial" panose="020B0604020202020204" pitchFamily="34" charset="0"/>
              <a:buChar char="•"/>
            </a:pPr>
            <a:r>
              <a:rPr lang="en-IN" dirty="0"/>
              <a:t>Summarize the benefits of using Generative AI for complex statistical analyses.</a:t>
            </a:r>
          </a:p>
          <a:p>
            <a:pPr>
              <a:buFont typeface="Arial" panose="020B0604020202020204" pitchFamily="34" charset="0"/>
              <a:buChar char="•"/>
            </a:pPr>
            <a:r>
              <a:rPr lang="en-IN" dirty="0"/>
              <a:t>Encourage questions and discuss potential applications in their own organizations.</a:t>
            </a:r>
          </a:p>
          <a:p>
            <a:r>
              <a:rPr lang="en-IN" b="1" dirty="0"/>
              <a:t>8. Additional Considerations</a:t>
            </a:r>
          </a:p>
          <a:p>
            <a:r>
              <a:rPr lang="en-IN" b="1" dirty="0"/>
              <a:t>a. Ethical and Compliance Aspects:</a:t>
            </a:r>
            <a:endParaRPr lang="en-IN" dirty="0"/>
          </a:p>
          <a:p>
            <a:pPr>
              <a:buFont typeface="Arial" panose="020B0604020202020204" pitchFamily="34" charset="0"/>
              <a:buChar char="•"/>
            </a:pPr>
            <a:r>
              <a:rPr lang="en-IN" b="1" dirty="0"/>
              <a:t>Data Privacy:</a:t>
            </a:r>
            <a:endParaRPr lang="en-IN" dirty="0"/>
          </a:p>
          <a:p>
            <a:pPr marL="742950" lvl="1" indent="-285750">
              <a:buFont typeface="Arial" panose="020B0604020202020204" pitchFamily="34" charset="0"/>
              <a:buChar char="•"/>
            </a:pPr>
            <a:r>
              <a:rPr lang="en-IN" dirty="0"/>
              <a:t>Ensure that all data used is anonymized and complies with privacy regulations.</a:t>
            </a:r>
          </a:p>
          <a:p>
            <a:pPr>
              <a:buFont typeface="Arial" panose="020B0604020202020204" pitchFamily="34" charset="0"/>
              <a:buChar char="•"/>
            </a:pPr>
            <a:r>
              <a:rPr lang="en-IN" b="1" dirty="0"/>
              <a:t>Model Transparency:</a:t>
            </a:r>
            <a:endParaRPr lang="en-IN" dirty="0"/>
          </a:p>
          <a:p>
            <a:pPr marL="742950" lvl="1" indent="-285750">
              <a:buFont typeface="Arial" panose="020B0604020202020204" pitchFamily="34" charset="0"/>
              <a:buChar char="•"/>
            </a:pPr>
            <a:r>
              <a:rPr lang="en-IN" dirty="0"/>
              <a:t>AI provides explanations for its analyses, aiding in compliance with regulations requiring model explainability.</a:t>
            </a:r>
          </a:p>
          <a:p>
            <a:r>
              <a:rPr lang="en-IN" b="1" dirty="0"/>
              <a:t>b. Limitations and Assumptions:</a:t>
            </a:r>
            <a:endParaRPr lang="en-IN" dirty="0"/>
          </a:p>
          <a:p>
            <a:pPr>
              <a:buFont typeface="Arial" panose="020B0604020202020204" pitchFamily="34" charset="0"/>
              <a:buChar char="•"/>
            </a:pPr>
            <a:r>
              <a:rPr lang="en-IN" b="1" dirty="0"/>
              <a:t>Model Limitations:</a:t>
            </a:r>
            <a:endParaRPr lang="en-IN" dirty="0"/>
          </a:p>
          <a:p>
            <a:pPr marL="742950" lvl="1" indent="-285750">
              <a:buFont typeface="Arial" panose="020B0604020202020204" pitchFamily="34" charset="0"/>
              <a:buChar char="•"/>
            </a:pPr>
            <a:r>
              <a:rPr lang="en-IN" dirty="0"/>
              <a:t>Discuss potential limitations of the model, such as overfitting or omitted variable bias.</a:t>
            </a:r>
          </a:p>
          <a:p>
            <a:pPr>
              <a:buFont typeface="Arial" panose="020B0604020202020204" pitchFamily="34" charset="0"/>
              <a:buChar char="•"/>
            </a:pPr>
            <a:r>
              <a:rPr lang="en-IN" b="1" dirty="0"/>
              <a:t>Statistical Assumptions:</a:t>
            </a:r>
            <a:endParaRPr lang="en-IN" dirty="0"/>
          </a:p>
          <a:p>
            <a:pPr marL="742950" lvl="1" indent="-285750">
              <a:buFont typeface="Arial" panose="020B0604020202020204" pitchFamily="34" charset="0"/>
              <a:buChar char="•"/>
            </a:pPr>
            <a:r>
              <a:rPr lang="en-IN" dirty="0"/>
              <a:t>Address assumptions made during analysis (e.g., independence of observations).</a:t>
            </a:r>
          </a:p>
          <a:p>
            <a:r>
              <a:rPr lang="en-IN" b="1" dirty="0"/>
              <a:t>9. Extension of the Scenario</a:t>
            </a:r>
          </a:p>
          <a:p>
            <a:r>
              <a:rPr lang="en-IN" b="1" dirty="0"/>
              <a:t>a. Stress Testing:</a:t>
            </a:r>
            <a:endParaRPr lang="en-IN" dirty="0"/>
          </a:p>
          <a:p>
            <a:pPr>
              <a:buFont typeface="Arial" panose="020B0604020202020204" pitchFamily="34" charset="0"/>
              <a:buChar char="•"/>
            </a:pPr>
            <a:r>
              <a:rPr lang="en-IN" dirty="0"/>
              <a:t>Use AI to simulate economic downturn scenarios and assess the impact on default rates.</a:t>
            </a:r>
          </a:p>
          <a:p>
            <a:r>
              <a:rPr lang="en-IN" b="1" dirty="0"/>
              <a:t>b. Model Comparison:</a:t>
            </a:r>
            <a:endParaRPr lang="en-IN" dirty="0"/>
          </a:p>
          <a:p>
            <a:pPr>
              <a:buFont typeface="Arial" panose="020B0604020202020204" pitchFamily="34" charset="0"/>
              <a:buChar char="•"/>
            </a:pPr>
            <a:r>
              <a:rPr lang="en-IN" dirty="0"/>
              <a:t>Compare logistic regression with other models (e.g., decision trees, random forests) using AI to evaluate performance metrics.</a:t>
            </a:r>
          </a:p>
          <a:p>
            <a:r>
              <a:rPr lang="en-IN" b="1" dirty="0"/>
              <a:t>c. Machine Learning Integration:</a:t>
            </a:r>
            <a:endParaRPr lang="en-IN" dirty="0"/>
          </a:p>
          <a:p>
            <a:pPr>
              <a:buFont typeface="Arial" panose="020B0604020202020204" pitchFamily="34" charset="0"/>
              <a:buChar char="•"/>
            </a:pPr>
            <a:r>
              <a:rPr lang="en-IN" dirty="0"/>
              <a:t>Incorporate AI-driven machine learning techniques for predictive </a:t>
            </a:r>
            <a:r>
              <a:rPr lang="en-IN" dirty="0" err="1"/>
              <a:t>modeling</a:t>
            </a:r>
            <a:r>
              <a:rPr lang="en-IN" dirty="0"/>
              <a:t> and compare results with traditional statistical methods.</a:t>
            </a:r>
          </a:p>
          <a:p>
            <a:r>
              <a:rPr lang="en-IN" b="1" dirty="0"/>
              <a:t>10. Conclusion</a:t>
            </a:r>
          </a:p>
          <a:p>
            <a:r>
              <a:rPr lang="en-IN" dirty="0"/>
              <a:t>By demonstrating this scenario, you showcase how Generative AI can:</a:t>
            </a:r>
          </a:p>
          <a:p>
            <a:pPr>
              <a:buFont typeface="Arial" panose="020B0604020202020204" pitchFamily="34" charset="0"/>
              <a:buChar char="•"/>
            </a:pPr>
            <a:r>
              <a:rPr lang="en-IN" dirty="0"/>
              <a:t>Streamline complex statistical analyses.</a:t>
            </a:r>
          </a:p>
          <a:p>
            <a:pPr>
              <a:buFont typeface="Arial" panose="020B0604020202020204" pitchFamily="34" charset="0"/>
              <a:buChar char="•"/>
            </a:pPr>
            <a:r>
              <a:rPr lang="en-IN" dirty="0"/>
              <a:t>Provide accurate and insightful interpretations.</a:t>
            </a:r>
          </a:p>
          <a:p>
            <a:pPr>
              <a:buFont typeface="Arial" panose="020B0604020202020204" pitchFamily="34" charset="0"/>
              <a:buChar char="•"/>
            </a:pPr>
            <a:r>
              <a:rPr lang="en-IN" dirty="0"/>
              <a:t>Enhance decision-making in credit risk management.</a:t>
            </a:r>
          </a:p>
          <a:p>
            <a:r>
              <a:rPr lang="en-IN" dirty="0"/>
              <a:t>This practical application highlights the immediate impact that AI tool</a:t>
            </a:r>
          </a:p>
          <a:p>
            <a:endParaRPr lang="en-IN" dirty="0"/>
          </a:p>
          <a:p>
            <a:endParaRPr lang="en-IN" dirty="0"/>
          </a:p>
        </p:txBody>
      </p:sp>
      <p:sp>
        <p:nvSpPr>
          <p:cNvPr id="4" name="Slide Number Placeholder 3">
            <a:extLst>
              <a:ext uri="{FF2B5EF4-FFF2-40B4-BE49-F238E27FC236}">
                <a16:creationId xmlns:a16="http://schemas.microsoft.com/office/drawing/2014/main" id="{EE021E96-C4DB-AE06-61D6-43FD623E58F6}"/>
              </a:ext>
            </a:extLst>
          </p:cNvPr>
          <p:cNvSpPr>
            <a:spLocks noGrp="1"/>
          </p:cNvSpPr>
          <p:nvPr>
            <p:ph type="sldNum" sz="quarter" idx="10"/>
          </p:nvPr>
        </p:nvSpPr>
        <p:spPr/>
        <p:txBody>
          <a:bodyPr/>
          <a:lstStyle/>
          <a:p>
            <a:fld id="{6963E7AC-6455-4A0F-B654-220C7D7B7B8D}" type="slidenum">
              <a:rPr lang="en-US" smtClean="0"/>
              <a:pPr/>
              <a:t>12</a:t>
            </a:fld>
            <a:endParaRPr lang="en-US" dirty="0"/>
          </a:p>
        </p:txBody>
      </p:sp>
      <p:sp>
        <p:nvSpPr>
          <p:cNvPr id="5" name="Footer Placeholder 4">
            <a:extLst>
              <a:ext uri="{FF2B5EF4-FFF2-40B4-BE49-F238E27FC236}">
                <a16:creationId xmlns:a16="http://schemas.microsoft.com/office/drawing/2014/main" id="{F7475D45-C48A-5CF0-97BB-C43E5E56CC73}"/>
              </a:ext>
            </a:extLst>
          </p:cNvPr>
          <p:cNvSpPr>
            <a:spLocks noGrp="1"/>
          </p:cNvSpPr>
          <p:nvPr>
            <p:ph type="ftr" sz="quarter" idx="11"/>
          </p:nvPr>
        </p:nvSpPr>
        <p:spPr/>
        <p:txBody>
          <a:bodyPr/>
          <a:lstStyle/>
          <a:p>
            <a:r>
              <a:rPr lang="en-US" dirty="0"/>
              <a:t>1</a:t>
            </a:r>
          </a:p>
        </p:txBody>
      </p:sp>
    </p:spTree>
    <p:extLst>
      <p:ext uri="{BB962C8B-B14F-4D97-AF65-F5344CB8AC3E}">
        <p14:creationId xmlns:p14="http://schemas.microsoft.com/office/powerpoint/2010/main" val="10971737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3418D4-B62E-14B6-C5D8-D048D26448A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DB0CF00-CBB2-6330-3DB0-13F242D27E33}"/>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8B41BB21-A9FC-E387-9DE7-0820F73A9A5C}"/>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52BAD158-2B90-244A-963F-0738B29DA90C}"/>
              </a:ext>
            </a:extLst>
          </p:cNvPr>
          <p:cNvSpPr>
            <a:spLocks noGrp="1"/>
          </p:cNvSpPr>
          <p:nvPr>
            <p:ph type="sldNum" sz="quarter" idx="10"/>
          </p:nvPr>
        </p:nvSpPr>
        <p:spPr/>
        <p:txBody>
          <a:bodyPr/>
          <a:lstStyle/>
          <a:p>
            <a:fld id="{6963E7AC-6455-4A0F-B654-220C7D7B7B8D}" type="slidenum">
              <a:rPr lang="en-US" smtClean="0"/>
              <a:pPr/>
              <a:t>13</a:t>
            </a:fld>
            <a:endParaRPr lang="en-US" dirty="0"/>
          </a:p>
        </p:txBody>
      </p:sp>
      <p:sp>
        <p:nvSpPr>
          <p:cNvPr id="5" name="Footer Placeholder 4">
            <a:extLst>
              <a:ext uri="{FF2B5EF4-FFF2-40B4-BE49-F238E27FC236}">
                <a16:creationId xmlns:a16="http://schemas.microsoft.com/office/drawing/2014/main" id="{AD443F7A-5C8C-17AC-9D02-4B6C43A637D9}"/>
              </a:ext>
            </a:extLst>
          </p:cNvPr>
          <p:cNvSpPr>
            <a:spLocks noGrp="1"/>
          </p:cNvSpPr>
          <p:nvPr>
            <p:ph type="ftr" sz="quarter" idx="11"/>
          </p:nvPr>
        </p:nvSpPr>
        <p:spPr/>
        <p:txBody>
          <a:bodyPr/>
          <a:lstStyle/>
          <a:p>
            <a:r>
              <a:rPr lang="en-US" dirty="0"/>
              <a:t>1</a:t>
            </a:r>
          </a:p>
        </p:txBody>
      </p:sp>
    </p:spTree>
    <p:extLst>
      <p:ext uri="{BB962C8B-B14F-4D97-AF65-F5344CB8AC3E}">
        <p14:creationId xmlns:p14="http://schemas.microsoft.com/office/powerpoint/2010/main" val="36746673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FB702B-8E51-BB63-40A6-EFD758D0CB1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23EC52D-A530-4CB5-BCD3-96A6BC4B50CA}"/>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DD5AFA68-F30E-3671-10C1-5ADDE16E9A48}"/>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50FBDB51-6108-26C8-23CE-4D19921EA315}"/>
              </a:ext>
            </a:extLst>
          </p:cNvPr>
          <p:cNvSpPr>
            <a:spLocks noGrp="1"/>
          </p:cNvSpPr>
          <p:nvPr>
            <p:ph type="sldNum" sz="quarter" idx="10"/>
          </p:nvPr>
        </p:nvSpPr>
        <p:spPr/>
        <p:txBody>
          <a:bodyPr/>
          <a:lstStyle/>
          <a:p>
            <a:fld id="{6963E7AC-6455-4A0F-B654-220C7D7B7B8D}" type="slidenum">
              <a:rPr lang="en-US" smtClean="0"/>
              <a:pPr/>
              <a:t>14</a:t>
            </a:fld>
            <a:endParaRPr lang="en-US" dirty="0"/>
          </a:p>
        </p:txBody>
      </p:sp>
      <p:sp>
        <p:nvSpPr>
          <p:cNvPr id="5" name="Footer Placeholder 4">
            <a:extLst>
              <a:ext uri="{FF2B5EF4-FFF2-40B4-BE49-F238E27FC236}">
                <a16:creationId xmlns:a16="http://schemas.microsoft.com/office/drawing/2014/main" id="{9BE4982A-B5A2-7910-E1D5-2506E0EF97AF}"/>
              </a:ext>
            </a:extLst>
          </p:cNvPr>
          <p:cNvSpPr>
            <a:spLocks noGrp="1"/>
          </p:cNvSpPr>
          <p:nvPr>
            <p:ph type="ftr" sz="quarter" idx="11"/>
          </p:nvPr>
        </p:nvSpPr>
        <p:spPr/>
        <p:txBody>
          <a:bodyPr/>
          <a:lstStyle/>
          <a:p>
            <a:r>
              <a:rPr lang="en-US" dirty="0"/>
              <a:t>1</a:t>
            </a:r>
          </a:p>
        </p:txBody>
      </p:sp>
    </p:spTree>
    <p:extLst>
      <p:ext uri="{BB962C8B-B14F-4D97-AF65-F5344CB8AC3E}">
        <p14:creationId xmlns:p14="http://schemas.microsoft.com/office/powerpoint/2010/main" val="37586676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6963E7AC-6455-4A0F-B654-220C7D7B7B8D}" type="slidenum">
              <a:rPr lang="en-US" smtClean="0"/>
              <a:pPr/>
              <a:t>15</a:t>
            </a:fld>
            <a:endParaRPr lang="en-US" dirty="0"/>
          </a:p>
        </p:txBody>
      </p:sp>
      <p:sp>
        <p:nvSpPr>
          <p:cNvPr id="5" name="Footer Placeholder 4"/>
          <p:cNvSpPr>
            <a:spLocks noGrp="1"/>
          </p:cNvSpPr>
          <p:nvPr>
            <p:ph type="ftr" sz="quarter" idx="11"/>
          </p:nvPr>
        </p:nvSpPr>
        <p:spPr/>
        <p:txBody>
          <a:bodyPr/>
          <a:lstStyle/>
          <a:p>
            <a:r>
              <a:rPr lang="en-US" dirty="0"/>
              <a:t>1</a:t>
            </a:r>
          </a:p>
        </p:txBody>
      </p:sp>
    </p:spTree>
    <p:extLst>
      <p:ext uri="{BB962C8B-B14F-4D97-AF65-F5344CB8AC3E}">
        <p14:creationId xmlns:p14="http://schemas.microsoft.com/office/powerpoint/2010/main" val="5486507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Generative AI refers to artificial intelligence that can create new content, such as text, images, audio, and more, based on input data.</a:t>
            </a:r>
            <a:endParaRPr lang="en-IN" dirty="0"/>
          </a:p>
          <a:p>
            <a:endParaRPr lang="en-IN" dirty="0"/>
          </a:p>
        </p:txBody>
      </p:sp>
      <p:sp>
        <p:nvSpPr>
          <p:cNvPr id="4" name="Slide Number Placeholder 3"/>
          <p:cNvSpPr>
            <a:spLocks noGrp="1"/>
          </p:cNvSpPr>
          <p:nvPr>
            <p:ph type="sldNum" sz="quarter" idx="10"/>
          </p:nvPr>
        </p:nvSpPr>
        <p:spPr/>
        <p:txBody>
          <a:bodyPr/>
          <a:lstStyle/>
          <a:p>
            <a:fld id="{6963E7AC-6455-4A0F-B654-220C7D7B7B8D}" type="slidenum">
              <a:rPr lang="en-US" smtClean="0"/>
              <a:pPr/>
              <a:t>3</a:t>
            </a:fld>
            <a:endParaRPr lang="en-US" dirty="0"/>
          </a:p>
        </p:txBody>
      </p:sp>
      <p:sp>
        <p:nvSpPr>
          <p:cNvPr id="5" name="Footer Placeholder 4"/>
          <p:cNvSpPr>
            <a:spLocks noGrp="1"/>
          </p:cNvSpPr>
          <p:nvPr>
            <p:ph type="ftr" sz="quarter" idx="11"/>
          </p:nvPr>
        </p:nvSpPr>
        <p:spPr/>
        <p:txBody>
          <a:bodyPr/>
          <a:lstStyle/>
          <a:p>
            <a:r>
              <a:rPr lang="en-US" dirty="0"/>
              <a:t>1</a:t>
            </a:r>
          </a:p>
        </p:txBody>
      </p:sp>
    </p:spTree>
    <p:extLst>
      <p:ext uri="{BB962C8B-B14F-4D97-AF65-F5344CB8AC3E}">
        <p14:creationId xmlns:p14="http://schemas.microsoft.com/office/powerpoint/2010/main" val="40553580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B9D95A-8490-C59C-D75F-E0AA4814D22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1799304-F7F4-7E1F-48E8-8665C43AB0A1}"/>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7169B2EC-5ED3-0CF5-C56C-87A5330713F2}"/>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A71B494C-487E-7EE1-E6D2-020CE1FD61E9}"/>
              </a:ext>
            </a:extLst>
          </p:cNvPr>
          <p:cNvSpPr>
            <a:spLocks noGrp="1"/>
          </p:cNvSpPr>
          <p:nvPr>
            <p:ph type="sldNum" sz="quarter" idx="10"/>
          </p:nvPr>
        </p:nvSpPr>
        <p:spPr/>
        <p:txBody>
          <a:bodyPr/>
          <a:lstStyle/>
          <a:p>
            <a:fld id="{6963E7AC-6455-4A0F-B654-220C7D7B7B8D}" type="slidenum">
              <a:rPr lang="en-US" smtClean="0"/>
              <a:pPr/>
              <a:t>4</a:t>
            </a:fld>
            <a:endParaRPr lang="en-US" dirty="0"/>
          </a:p>
        </p:txBody>
      </p:sp>
      <p:sp>
        <p:nvSpPr>
          <p:cNvPr id="5" name="Footer Placeholder 4">
            <a:extLst>
              <a:ext uri="{FF2B5EF4-FFF2-40B4-BE49-F238E27FC236}">
                <a16:creationId xmlns:a16="http://schemas.microsoft.com/office/drawing/2014/main" id="{BDC9DF37-4751-BB16-3CD7-30D0CED7A4EE}"/>
              </a:ext>
            </a:extLst>
          </p:cNvPr>
          <p:cNvSpPr>
            <a:spLocks noGrp="1"/>
          </p:cNvSpPr>
          <p:nvPr>
            <p:ph type="ftr" sz="quarter" idx="11"/>
          </p:nvPr>
        </p:nvSpPr>
        <p:spPr/>
        <p:txBody>
          <a:bodyPr/>
          <a:lstStyle/>
          <a:p>
            <a:r>
              <a:rPr lang="en-US" dirty="0"/>
              <a:t>1</a:t>
            </a:r>
          </a:p>
        </p:txBody>
      </p:sp>
    </p:spTree>
    <p:extLst>
      <p:ext uri="{BB962C8B-B14F-4D97-AF65-F5344CB8AC3E}">
        <p14:creationId xmlns:p14="http://schemas.microsoft.com/office/powerpoint/2010/main" val="31588298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2176EE-1648-A2AA-7EC2-924EC5C0C6A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E7CD3BE-59F2-0773-FF1C-86D96551F2B7}"/>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46D4F366-4C16-ACB4-1A7B-FEA069FD04F6}"/>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89980830-6709-0E07-E57D-A6853451F759}"/>
              </a:ext>
            </a:extLst>
          </p:cNvPr>
          <p:cNvSpPr>
            <a:spLocks noGrp="1"/>
          </p:cNvSpPr>
          <p:nvPr>
            <p:ph type="sldNum" sz="quarter" idx="10"/>
          </p:nvPr>
        </p:nvSpPr>
        <p:spPr/>
        <p:txBody>
          <a:bodyPr/>
          <a:lstStyle/>
          <a:p>
            <a:fld id="{6963E7AC-6455-4A0F-B654-220C7D7B7B8D}" type="slidenum">
              <a:rPr lang="en-US" smtClean="0"/>
              <a:pPr/>
              <a:t>5</a:t>
            </a:fld>
            <a:endParaRPr lang="en-US" dirty="0"/>
          </a:p>
        </p:txBody>
      </p:sp>
      <p:sp>
        <p:nvSpPr>
          <p:cNvPr id="5" name="Footer Placeholder 4">
            <a:extLst>
              <a:ext uri="{FF2B5EF4-FFF2-40B4-BE49-F238E27FC236}">
                <a16:creationId xmlns:a16="http://schemas.microsoft.com/office/drawing/2014/main" id="{3086B0E9-9A63-9300-9F9A-4580AFE3D982}"/>
              </a:ext>
            </a:extLst>
          </p:cNvPr>
          <p:cNvSpPr>
            <a:spLocks noGrp="1"/>
          </p:cNvSpPr>
          <p:nvPr>
            <p:ph type="ftr" sz="quarter" idx="11"/>
          </p:nvPr>
        </p:nvSpPr>
        <p:spPr/>
        <p:txBody>
          <a:bodyPr/>
          <a:lstStyle/>
          <a:p>
            <a:r>
              <a:rPr lang="en-US" dirty="0"/>
              <a:t>1</a:t>
            </a:r>
          </a:p>
        </p:txBody>
      </p:sp>
    </p:spTree>
    <p:extLst>
      <p:ext uri="{BB962C8B-B14F-4D97-AF65-F5344CB8AC3E}">
        <p14:creationId xmlns:p14="http://schemas.microsoft.com/office/powerpoint/2010/main" val="40362459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CD2D76-C9DA-8ABB-EB16-ACEB4B9ABA3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A36BB7F-3C9C-3F88-F9C3-E783563AB2E6}"/>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D5A693F7-D2EE-6202-D588-408F0899E1C3}"/>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5E8539CF-A477-D6FC-DDC0-AC99551E5639}"/>
              </a:ext>
            </a:extLst>
          </p:cNvPr>
          <p:cNvSpPr>
            <a:spLocks noGrp="1"/>
          </p:cNvSpPr>
          <p:nvPr>
            <p:ph type="sldNum" sz="quarter" idx="10"/>
          </p:nvPr>
        </p:nvSpPr>
        <p:spPr/>
        <p:txBody>
          <a:bodyPr/>
          <a:lstStyle/>
          <a:p>
            <a:fld id="{6963E7AC-6455-4A0F-B654-220C7D7B7B8D}" type="slidenum">
              <a:rPr lang="en-US" smtClean="0"/>
              <a:pPr/>
              <a:t>6</a:t>
            </a:fld>
            <a:endParaRPr lang="en-US" dirty="0"/>
          </a:p>
        </p:txBody>
      </p:sp>
      <p:sp>
        <p:nvSpPr>
          <p:cNvPr id="5" name="Footer Placeholder 4">
            <a:extLst>
              <a:ext uri="{FF2B5EF4-FFF2-40B4-BE49-F238E27FC236}">
                <a16:creationId xmlns:a16="http://schemas.microsoft.com/office/drawing/2014/main" id="{B97A9D73-CD43-F09C-DFFB-F72A94C32233}"/>
              </a:ext>
            </a:extLst>
          </p:cNvPr>
          <p:cNvSpPr>
            <a:spLocks noGrp="1"/>
          </p:cNvSpPr>
          <p:nvPr>
            <p:ph type="ftr" sz="quarter" idx="11"/>
          </p:nvPr>
        </p:nvSpPr>
        <p:spPr/>
        <p:txBody>
          <a:bodyPr/>
          <a:lstStyle/>
          <a:p>
            <a:r>
              <a:rPr lang="en-US" dirty="0"/>
              <a:t>1</a:t>
            </a:r>
          </a:p>
        </p:txBody>
      </p:sp>
    </p:spTree>
    <p:extLst>
      <p:ext uri="{BB962C8B-B14F-4D97-AF65-F5344CB8AC3E}">
        <p14:creationId xmlns:p14="http://schemas.microsoft.com/office/powerpoint/2010/main" val="16033593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E70F23-E193-9AC6-05D6-4006F5EF23C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1D0850F-F965-3491-A210-DFBC43EBB9DB}"/>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B959D69F-545F-5EF9-4550-A1D4271D4E98}"/>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33D2A2A8-01D3-4F6A-2BF2-A541055E43F7}"/>
              </a:ext>
            </a:extLst>
          </p:cNvPr>
          <p:cNvSpPr>
            <a:spLocks noGrp="1"/>
          </p:cNvSpPr>
          <p:nvPr>
            <p:ph type="sldNum" sz="quarter" idx="10"/>
          </p:nvPr>
        </p:nvSpPr>
        <p:spPr/>
        <p:txBody>
          <a:bodyPr/>
          <a:lstStyle/>
          <a:p>
            <a:fld id="{6963E7AC-6455-4A0F-B654-220C7D7B7B8D}" type="slidenum">
              <a:rPr lang="en-US" smtClean="0"/>
              <a:pPr/>
              <a:t>7</a:t>
            </a:fld>
            <a:endParaRPr lang="en-US" dirty="0"/>
          </a:p>
        </p:txBody>
      </p:sp>
      <p:sp>
        <p:nvSpPr>
          <p:cNvPr id="5" name="Footer Placeholder 4">
            <a:extLst>
              <a:ext uri="{FF2B5EF4-FFF2-40B4-BE49-F238E27FC236}">
                <a16:creationId xmlns:a16="http://schemas.microsoft.com/office/drawing/2014/main" id="{8B59F36F-0137-9B1E-0D50-DB2124D9162D}"/>
              </a:ext>
            </a:extLst>
          </p:cNvPr>
          <p:cNvSpPr>
            <a:spLocks noGrp="1"/>
          </p:cNvSpPr>
          <p:nvPr>
            <p:ph type="ftr" sz="quarter" idx="11"/>
          </p:nvPr>
        </p:nvSpPr>
        <p:spPr/>
        <p:txBody>
          <a:bodyPr/>
          <a:lstStyle/>
          <a:p>
            <a:r>
              <a:rPr lang="en-US" dirty="0"/>
              <a:t>1</a:t>
            </a:r>
          </a:p>
        </p:txBody>
      </p:sp>
    </p:spTree>
    <p:extLst>
      <p:ext uri="{BB962C8B-B14F-4D97-AF65-F5344CB8AC3E}">
        <p14:creationId xmlns:p14="http://schemas.microsoft.com/office/powerpoint/2010/main" val="17811346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496CC3-463E-CB87-5393-9128800C395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3710918-0725-650E-E9BA-B02B2137741F}"/>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CDE2045A-2433-36CF-1A18-468E2446DE8F}"/>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CEE6B52B-ECCD-8883-8986-8616E4127377}"/>
              </a:ext>
            </a:extLst>
          </p:cNvPr>
          <p:cNvSpPr>
            <a:spLocks noGrp="1"/>
          </p:cNvSpPr>
          <p:nvPr>
            <p:ph type="sldNum" sz="quarter" idx="10"/>
          </p:nvPr>
        </p:nvSpPr>
        <p:spPr/>
        <p:txBody>
          <a:bodyPr/>
          <a:lstStyle/>
          <a:p>
            <a:fld id="{6963E7AC-6455-4A0F-B654-220C7D7B7B8D}" type="slidenum">
              <a:rPr lang="en-US" smtClean="0"/>
              <a:pPr/>
              <a:t>8</a:t>
            </a:fld>
            <a:endParaRPr lang="en-US" dirty="0"/>
          </a:p>
        </p:txBody>
      </p:sp>
      <p:sp>
        <p:nvSpPr>
          <p:cNvPr id="5" name="Footer Placeholder 4">
            <a:extLst>
              <a:ext uri="{FF2B5EF4-FFF2-40B4-BE49-F238E27FC236}">
                <a16:creationId xmlns:a16="http://schemas.microsoft.com/office/drawing/2014/main" id="{251073E0-10EC-0ED5-D1A7-1C74B478A30B}"/>
              </a:ext>
            </a:extLst>
          </p:cNvPr>
          <p:cNvSpPr>
            <a:spLocks noGrp="1"/>
          </p:cNvSpPr>
          <p:nvPr>
            <p:ph type="ftr" sz="quarter" idx="11"/>
          </p:nvPr>
        </p:nvSpPr>
        <p:spPr/>
        <p:txBody>
          <a:bodyPr/>
          <a:lstStyle/>
          <a:p>
            <a:r>
              <a:rPr lang="en-US" dirty="0"/>
              <a:t>1</a:t>
            </a:r>
          </a:p>
        </p:txBody>
      </p:sp>
    </p:spTree>
    <p:extLst>
      <p:ext uri="{BB962C8B-B14F-4D97-AF65-F5344CB8AC3E}">
        <p14:creationId xmlns:p14="http://schemas.microsoft.com/office/powerpoint/2010/main" val="21786243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4DAE62-26A1-A18A-9484-AAB7994ABEF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4C5449F-B2E6-9B7D-CB54-78FBA80EA12D}"/>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2A40DA66-D31F-4C5C-A8F3-65C7E51553AD}"/>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BA0D364F-0B94-D681-3E2A-2F3978E50C52}"/>
              </a:ext>
            </a:extLst>
          </p:cNvPr>
          <p:cNvSpPr>
            <a:spLocks noGrp="1"/>
          </p:cNvSpPr>
          <p:nvPr>
            <p:ph type="sldNum" sz="quarter" idx="10"/>
          </p:nvPr>
        </p:nvSpPr>
        <p:spPr/>
        <p:txBody>
          <a:bodyPr/>
          <a:lstStyle/>
          <a:p>
            <a:fld id="{6963E7AC-6455-4A0F-B654-220C7D7B7B8D}" type="slidenum">
              <a:rPr lang="en-US" smtClean="0"/>
              <a:pPr/>
              <a:t>9</a:t>
            </a:fld>
            <a:endParaRPr lang="en-US" dirty="0"/>
          </a:p>
        </p:txBody>
      </p:sp>
      <p:sp>
        <p:nvSpPr>
          <p:cNvPr id="5" name="Footer Placeholder 4">
            <a:extLst>
              <a:ext uri="{FF2B5EF4-FFF2-40B4-BE49-F238E27FC236}">
                <a16:creationId xmlns:a16="http://schemas.microsoft.com/office/drawing/2014/main" id="{19E33E8F-FE62-734D-F74C-C472AAEA73A6}"/>
              </a:ext>
            </a:extLst>
          </p:cNvPr>
          <p:cNvSpPr>
            <a:spLocks noGrp="1"/>
          </p:cNvSpPr>
          <p:nvPr>
            <p:ph type="ftr" sz="quarter" idx="11"/>
          </p:nvPr>
        </p:nvSpPr>
        <p:spPr/>
        <p:txBody>
          <a:bodyPr/>
          <a:lstStyle/>
          <a:p>
            <a:r>
              <a:rPr lang="en-US" dirty="0"/>
              <a:t>1</a:t>
            </a:r>
          </a:p>
        </p:txBody>
      </p:sp>
    </p:spTree>
    <p:extLst>
      <p:ext uri="{BB962C8B-B14F-4D97-AF65-F5344CB8AC3E}">
        <p14:creationId xmlns:p14="http://schemas.microsoft.com/office/powerpoint/2010/main" val="19037023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CD0B25-2013-1006-603C-FB36816B61C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2FC9331-9F54-1487-45AB-9A53BBCC6417}"/>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B3F296AE-A9F3-EF5F-4D56-85D6C3572E09}"/>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92ED5629-B79C-D289-F6AB-007FB2CDBA72}"/>
              </a:ext>
            </a:extLst>
          </p:cNvPr>
          <p:cNvSpPr>
            <a:spLocks noGrp="1"/>
          </p:cNvSpPr>
          <p:nvPr>
            <p:ph type="sldNum" sz="quarter" idx="10"/>
          </p:nvPr>
        </p:nvSpPr>
        <p:spPr/>
        <p:txBody>
          <a:bodyPr/>
          <a:lstStyle/>
          <a:p>
            <a:fld id="{6963E7AC-6455-4A0F-B654-220C7D7B7B8D}" type="slidenum">
              <a:rPr lang="en-US" smtClean="0"/>
              <a:pPr/>
              <a:t>10</a:t>
            </a:fld>
            <a:endParaRPr lang="en-US" dirty="0"/>
          </a:p>
        </p:txBody>
      </p:sp>
      <p:sp>
        <p:nvSpPr>
          <p:cNvPr id="5" name="Footer Placeholder 4">
            <a:extLst>
              <a:ext uri="{FF2B5EF4-FFF2-40B4-BE49-F238E27FC236}">
                <a16:creationId xmlns:a16="http://schemas.microsoft.com/office/drawing/2014/main" id="{181EBFA9-3BF7-FDE2-9667-78DFC9BD04C7}"/>
              </a:ext>
            </a:extLst>
          </p:cNvPr>
          <p:cNvSpPr>
            <a:spLocks noGrp="1"/>
          </p:cNvSpPr>
          <p:nvPr>
            <p:ph type="ftr" sz="quarter" idx="11"/>
          </p:nvPr>
        </p:nvSpPr>
        <p:spPr/>
        <p:txBody>
          <a:bodyPr/>
          <a:lstStyle/>
          <a:p>
            <a:r>
              <a:rPr lang="en-US" dirty="0"/>
              <a:t>1</a:t>
            </a:r>
          </a:p>
        </p:txBody>
      </p:sp>
    </p:spTree>
    <p:extLst>
      <p:ext uri="{BB962C8B-B14F-4D97-AF65-F5344CB8AC3E}">
        <p14:creationId xmlns:p14="http://schemas.microsoft.com/office/powerpoint/2010/main" val="17025538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GB"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GB" dirty="0"/>
          </a:p>
        </p:txBody>
      </p:sp>
      <p:sp>
        <p:nvSpPr>
          <p:cNvPr id="6" name="Rectangle 6"/>
          <p:cNvSpPr>
            <a:spLocks noGrp="1" noChangeArrowheads="1"/>
          </p:cNvSpPr>
          <p:nvPr>
            <p:ph type="sldNum" sz="quarter" idx="12"/>
          </p:nvPr>
        </p:nvSpPr>
        <p:spPr>
          <a:ln/>
        </p:spPr>
        <p:txBody>
          <a:bodyPr/>
          <a:lstStyle>
            <a:lvl1pPr>
              <a:defRPr/>
            </a:lvl1pPr>
          </a:lstStyle>
          <a:p>
            <a:pPr>
              <a:defRPr/>
            </a:pPr>
            <a:fld id="{A279DE1F-5E27-4B45-9D15-005F28CE4332}" type="slidenum">
              <a:rPr lang="en-GB"/>
              <a:pPr>
                <a:defRPr/>
              </a:pPr>
              <a:t>‹#›</a:t>
            </a:fld>
            <a:endParaRPr lang="en-GB" dirty="0"/>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GB"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GB" dirty="0"/>
          </a:p>
        </p:txBody>
      </p:sp>
      <p:sp>
        <p:nvSpPr>
          <p:cNvPr id="6" name="Rectangle 6"/>
          <p:cNvSpPr>
            <a:spLocks noGrp="1" noChangeArrowheads="1"/>
          </p:cNvSpPr>
          <p:nvPr>
            <p:ph type="sldNum" sz="quarter" idx="12"/>
          </p:nvPr>
        </p:nvSpPr>
        <p:spPr>
          <a:ln/>
        </p:spPr>
        <p:txBody>
          <a:bodyPr/>
          <a:lstStyle>
            <a:lvl1pPr>
              <a:defRPr/>
            </a:lvl1pPr>
          </a:lstStyle>
          <a:p>
            <a:pPr>
              <a:defRPr/>
            </a:pPr>
            <a:fld id="{A6321966-726A-4E9E-9E02-D49DCD2200A8}" type="slidenum">
              <a:rPr lang="en-GB"/>
              <a:pPr>
                <a:defRPr/>
              </a:pPr>
              <a:t>‹#›</a:t>
            </a:fld>
            <a:endParaRPr lang="en-GB" dirty="0"/>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GB"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GB" dirty="0"/>
          </a:p>
        </p:txBody>
      </p:sp>
      <p:sp>
        <p:nvSpPr>
          <p:cNvPr id="6" name="Rectangle 6"/>
          <p:cNvSpPr>
            <a:spLocks noGrp="1" noChangeArrowheads="1"/>
          </p:cNvSpPr>
          <p:nvPr>
            <p:ph type="sldNum" sz="quarter" idx="12"/>
          </p:nvPr>
        </p:nvSpPr>
        <p:spPr>
          <a:ln/>
        </p:spPr>
        <p:txBody>
          <a:bodyPr/>
          <a:lstStyle>
            <a:lvl1pPr>
              <a:defRPr/>
            </a:lvl1pPr>
          </a:lstStyle>
          <a:p>
            <a:pPr>
              <a:defRPr/>
            </a:pPr>
            <a:fld id="{BFA6E245-2043-4183-82FC-0A7BD6A0EBFD}" type="slidenum">
              <a:rPr lang="en-GB"/>
              <a:pPr>
                <a:defRPr/>
              </a:pPr>
              <a:t>‹#›</a:t>
            </a:fld>
            <a:endParaRPr lang="en-GB" dirty="0"/>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5" name="Rectangle 4"/>
          <p:cNvSpPr>
            <a:spLocks noGrp="1" noChangeArrowheads="1"/>
          </p:cNvSpPr>
          <p:nvPr>
            <p:ph type="dt" sz="half" idx="10"/>
          </p:nvPr>
        </p:nvSpPr>
        <p:spPr>
          <a:ln/>
        </p:spPr>
        <p:txBody>
          <a:bodyPr/>
          <a:lstStyle>
            <a:lvl1pPr>
              <a:defRPr/>
            </a:lvl1pPr>
          </a:lstStyle>
          <a:p>
            <a:pPr>
              <a:defRPr/>
            </a:pPr>
            <a:endParaRPr lang="en-GB"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GB" dirty="0"/>
          </a:p>
        </p:txBody>
      </p:sp>
      <p:sp>
        <p:nvSpPr>
          <p:cNvPr id="7" name="Rectangle 6"/>
          <p:cNvSpPr>
            <a:spLocks noGrp="1" noChangeArrowheads="1"/>
          </p:cNvSpPr>
          <p:nvPr>
            <p:ph type="sldNum" sz="quarter" idx="12"/>
          </p:nvPr>
        </p:nvSpPr>
        <p:spPr>
          <a:ln/>
        </p:spPr>
        <p:txBody>
          <a:bodyPr/>
          <a:lstStyle>
            <a:lvl1pPr>
              <a:defRPr/>
            </a:lvl1pPr>
          </a:lstStyle>
          <a:p>
            <a:pPr>
              <a:defRPr/>
            </a:pPr>
            <a:fld id="{93A73AEE-D506-4373-89E6-5210E2A754A0}" type="slidenum">
              <a:rPr lang="en-GB"/>
              <a:pPr>
                <a:defRPr/>
              </a:pPr>
              <a:t>‹#›</a:t>
            </a:fld>
            <a:endParaRPr lang="en-GB" dirty="0"/>
          </a:p>
        </p:txBody>
      </p:sp>
      <p:grpSp>
        <p:nvGrpSpPr>
          <p:cNvPr id="8" name="Group 10"/>
          <p:cNvGrpSpPr/>
          <p:nvPr userDrawn="1"/>
        </p:nvGrpSpPr>
        <p:grpSpPr>
          <a:xfrm>
            <a:off x="359371" y="228600"/>
            <a:ext cx="11832629" cy="1284827"/>
            <a:chOff x="269528" y="5496973"/>
            <a:chExt cx="8874472" cy="1284827"/>
          </a:xfrm>
        </p:grpSpPr>
        <p:pic>
          <p:nvPicPr>
            <p:cNvPr id="9" name="Picture 2"/>
            <p:cNvPicPr>
              <a:picLocks noChangeAspect="1" noChangeArrowheads="1"/>
            </p:cNvPicPr>
            <p:nvPr/>
          </p:nvPicPr>
          <p:blipFill>
            <a:blip r:embed="rId2" cstate="print"/>
            <a:srcRect/>
            <a:stretch>
              <a:fillRect/>
            </a:stretch>
          </p:blipFill>
          <p:spPr bwMode="auto">
            <a:xfrm>
              <a:off x="269528" y="5496973"/>
              <a:ext cx="1483072" cy="1284827"/>
            </a:xfrm>
            <a:prstGeom prst="rect">
              <a:avLst/>
            </a:prstGeom>
            <a:noFill/>
            <a:ln w="9525">
              <a:noFill/>
              <a:miter lim="800000"/>
              <a:headEnd/>
              <a:tailEnd/>
            </a:ln>
          </p:spPr>
        </p:pic>
        <p:sp>
          <p:nvSpPr>
            <p:cNvPr id="10" name="Rectangle 5"/>
            <p:cNvSpPr>
              <a:spLocks noChangeArrowheads="1"/>
            </p:cNvSpPr>
            <p:nvPr/>
          </p:nvSpPr>
          <p:spPr bwMode="auto">
            <a:xfrm rot="10800000" flipV="1">
              <a:off x="1752600" y="5820488"/>
              <a:ext cx="7391400" cy="70788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4000" b="1" i="0" u="none" strike="noStrike" cap="none" normalizeH="0" baseline="0" dirty="0">
                  <a:ln>
                    <a:noFill/>
                  </a:ln>
                  <a:solidFill>
                    <a:srgbClr val="1F497D"/>
                  </a:solidFill>
                  <a:effectLst/>
                  <a:latin typeface="Bahamas" pitchFamily="34" charset="0"/>
                  <a:cs typeface="Times New Roman" pitchFamily="18" charset="0"/>
                </a:rPr>
                <a:t>Institute of Actuaries of India</a:t>
              </a:r>
              <a:endParaRPr kumimoji="0" lang="en-US" sz="4000" b="1" i="0" u="none" strike="noStrike" cap="none" normalizeH="0" baseline="0" dirty="0">
                <a:ln>
                  <a:noFill/>
                </a:ln>
                <a:solidFill>
                  <a:schemeClr val="tx1"/>
                </a:solidFill>
                <a:effectLst/>
                <a:latin typeface="Bahamas" pitchFamily="34" charset="0"/>
                <a:cs typeface="Times New Roman" pitchFamily="18" charset="0"/>
              </a:endParaRPr>
            </a:p>
          </p:txBody>
        </p:sp>
      </p:grpSp>
      <p:sp>
        <p:nvSpPr>
          <p:cNvPr id="11" name="Rectangle 10"/>
          <p:cNvSpPr/>
          <p:nvPr userDrawn="1"/>
        </p:nvSpPr>
        <p:spPr>
          <a:xfrm>
            <a:off x="0" y="2743201"/>
            <a:ext cx="12192000" cy="830997"/>
          </a:xfrm>
          <a:prstGeom prst="rect">
            <a:avLst/>
          </a:prstGeom>
        </p:spPr>
        <p:txBody>
          <a:bodyPr wrap="square">
            <a:spAutoFit/>
          </a:bodyPr>
          <a:lstStyle/>
          <a:p>
            <a:pPr algn="ctr">
              <a:buNone/>
            </a:pPr>
            <a:r>
              <a:rPr lang="en-US" sz="4800" b="1" dirty="0">
                <a:latin typeface="Garamond" pitchFamily="18" charset="0"/>
                <a:ea typeface="Verdana" pitchFamily="34" charset="0"/>
                <a:cs typeface="Verdana" pitchFamily="34" charset="0"/>
              </a:rPr>
              <a:t>Title</a:t>
            </a:r>
          </a:p>
        </p:txBody>
      </p:sp>
      <p:sp>
        <p:nvSpPr>
          <p:cNvPr id="12" name="Rectangle 11"/>
          <p:cNvSpPr/>
          <p:nvPr userDrawn="1"/>
        </p:nvSpPr>
        <p:spPr>
          <a:xfrm>
            <a:off x="0" y="3733800"/>
            <a:ext cx="12192000" cy="830997"/>
          </a:xfrm>
          <a:prstGeom prst="rect">
            <a:avLst/>
          </a:prstGeom>
        </p:spPr>
        <p:txBody>
          <a:bodyPr wrap="square">
            <a:spAutoFit/>
          </a:bodyPr>
          <a:lstStyle/>
          <a:p>
            <a:pPr algn="ctr">
              <a:buNone/>
            </a:pPr>
            <a:r>
              <a:rPr lang="en-US" sz="4800" b="1" dirty="0">
                <a:latin typeface="Garamond" pitchFamily="18" charset="0"/>
                <a:ea typeface="Verdana" pitchFamily="34" charset="0"/>
                <a:cs typeface="Verdana" pitchFamily="34" charset="0"/>
              </a:rPr>
              <a:t>By</a:t>
            </a:r>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Rectangle 4"/>
          <p:cNvSpPr>
            <a:spLocks noGrp="1" noChangeArrowheads="1"/>
          </p:cNvSpPr>
          <p:nvPr>
            <p:ph type="dt" sz="half" idx="10"/>
          </p:nvPr>
        </p:nvSpPr>
        <p:spPr>
          <a:ln/>
        </p:spPr>
        <p:txBody>
          <a:bodyPr/>
          <a:lstStyle>
            <a:lvl1pPr>
              <a:defRPr/>
            </a:lvl1pPr>
          </a:lstStyle>
          <a:p>
            <a:pPr>
              <a:defRPr/>
            </a:pPr>
            <a:endParaRPr lang="en-GB" dirty="0"/>
          </a:p>
        </p:txBody>
      </p:sp>
      <p:sp>
        <p:nvSpPr>
          <p:cNvPr id="4" name="Rectangle 5"/>
          <p:cNvSpPr>
            <a:spLocks noGrp="1" noChangeArrowheads="1"/>
          </p:cNvSpPr>
          <p:nvPr>
            <p:ph type="ftr" sz="quarter" idx="11"/>
          </p:nvPr>
        </p:nvSpPr>
        <p:spPr>
          <a:ln/>
        </p:spPr>
        <p:txBody>
          <a:bodyPr/>
          <a:lstStyle>
            <a:lvl1pPr>
              <a:defRPr/>
            </a:lvl1pPr>
          </a:lstStyle>
          <a:p>
            <a:pPr>
              <a:defRPr/>
            </a:pPr>
            <a:endParaRPr lang="en-GB" dirty="0"/>
          </a:p>
        </p:txBody>
      </p:sp>
      <p:sp>
        <p:nvSpPr>
          <p:cNvPr id="5" name="Rectangle 6"/>
          <p:cNvSpPr>
            <a:spLocks noGrp="1" noChangeArrowheads="1"/>
          </p:cNvSpPr>
          <p:nvPr>
            <p:ph type="sldNum" sz="quarter" idx="12"/>
          </p:nvPr>
        </p:nvSpPr>
        <p:spPr>
          <a:ln/>
        </p:spPr>
        <p:txBody>
          <a:bodyPr/>
          <a:lstStyle>
            <a:lvl1pPr>
              <a:defRPr/>
            </a:lvl1pPr>
          </a:lstStyle>
          <a:p>
            <a:pPr>
              <a:defRPr/>
            </a:pPr>
            <a:fld id="{2EF8FD5A-4369-451A-AE4B-9EB0FD82F618}" type="slidenum">
              <a:rPr lang="en-GB"/>
              <a:pPr>
                <a:defRPr/>
              </a:pPr>
              <a:t>‹#›</a:t>
            </a:fld>
            <a:endParaRPr lang="en-GB" dirty="0"/>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GB" dirty="0"/>
          </a:p>
        </p:txBody>
      </p:sp>
      <p:sp>
        <p:nvSpPr>
          <p:cNvPr id="3" name="Rectangle 5"/>
          <p:cNvSpPr>
            <a:spLocks noGrp="1" noChangeArrowheads="1"/>
          </p:cNvSpPr>
          <p:nvPr>
            <p:ph type="ftr" sz="quarter" idx="11"/>
          </p:nvPr>
        </p:nvSpPr>
        <p:spPr>
          <a:ln/>
        </p:spPr>
        <p:txBody>
          <a:bodyPr/>
          <a:lstStyle>
            <a:lvl1pPr>
              <a:defRPr/>
            </a:lvl1pPr>
          </a:lstStyle>
          <a:p>
            <a:pPr>
              <a:defRPr/>
            </a:pPr>
            <a:endParaRPr lang="en-GB" dirty="0"/>
          </a:p>
        </p:txBody>
      </p:sp>
      <p:sp>
        <p:nvSpPr>
          <p:cNvPr id="4" name="Rectangle 6"/>
          <p:cNvSpPr>
            <a:spLocks noGrp="1" noChangeArrowheads="1"/>
          </p:cNvSpPr>
          <p:nvPr>
            <p:ph type="sldNum" sz="quarter" idx="12"/>
          </p:nvPr>
        </p:nvSpPr>
        <p:spPr>
          <a:ln/>
        </p:spPr>
        <p:txBody>
          <a:bodyPr/>
          <a:lstStyle>
            <a:lvl1pPr>
              <a:defRPr/>
            </a:lvl1pPr>
          </a:lstStyle>
          <a:p>
            <a:pPr>
              <a:defRPr/>
            </a:pPr>
            <a:fld id="{D629C963-6CA3-4910-ACAB-89103C5891B0}" type="slidenum">
              <a:rPr lang="en-GB"/>
              <a:pPr>
                <a:defRPr/>
              </a:pPr>
              <a:t>‹#›</a:t>
            </a:fld>
            <a:endParaRPr lang="en-GB" dirty="0"/>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914400" y="609600"/>
            <a:ext cx="103632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endParaRPr lang="en-US"/>
          </a:p>
        </p:txBody>
      </p:sp>
      <p:sp>
        <p:nvSpPr>
          <p:cNvPr id="1027" name="Rectangle 3"/>
          <p:cNvSpPr>
            <a:spLocks noGrp="1" noChangeArrowheads="1"/>
          </p:cNvSpPr>
          <p:nvPr>
            <p:ph type="body" idx="1"/>
          </p:nvPr>
        </p:nvSpPr>
        <p:spPr bwMode="auto">
          <a:xfrm>
            <a:off x="914400" y="1981200"/>
            <a:ext cx="10363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endParaRPr lang="en-US"/>
          </a:p>
        </p:txBody>
      </p:sp>
      <p:sp>
        <p:nvSpPr>
          <p:cNvPr id="1028" name="Rectangle 4"/>
          <p:cNvSpPr>
            <a:spLocks noGrp="1" noChangeArrowheads="1"/>
          </p:cNvSpPr>
          <p:nvPr>
            <p:ph type="dt" sz="half" idx="2"/>
          </p:nvPr>
        </p:nvSpPr>
        <p:spPr bwMode="auto">
          <a:xfrm>
            <a:off x="914400" y="6248400"/>
            <a:ext cx="2540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mn-lt"/>
              </a:defRPr>
            </a:lvl1pPr>
          </a:lstStyle>
          <a:p>
            <a:pPr>
              <a:defRPr/>
            </a:pPr>
            <a:endParaRPr lang="en-GB" dirty="0"/>
          </a:p>
        </p:txBody>
      </p:sp>
      <p:sp>
        <p:nvSpPr>
          <p:cNvPr id="1029" name="Rectangle 5"/>
          <p:cNvSpPr>
            <a:spLocks noGrp="1" noChangeArrowheads="1"/>
          </p:cNvSpPr>
          <p:nvPr>
            <p:ph type="ftr" sz="quarter" idx="3"/>
          </p:nvPr>
        </p:nvSpPr>
        <p:spPr bwMode="auto">
          <a:xfrm>
            <a:off x="4165600" y="6248400"/>
            <a:ext cx="3860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mn-lt"/>
              </a:defRPr>
            </a:lvl1pPr>
          </a:lstStyle>
          <a:p>
            <a:pPr>
              <a:defRPr/>
            </a:pPr>
            <a:endParaRPr lang="en-GB" dirty="0"/>
          </a:p>
        </p:txBody>
      </p:sp>
      <p:sp>
        <p:nvSpPr>
          <p:cNvPr id="1030" name="Rectangle 6"/>
          <p:cNvSpPr>
            <a:spLocks noGrp="1" noChangeArrowheads="1"/>
          </p:cNvSpPr>
          <p:nvPr>
            <p:ph type="sldNum" sz="quarter" idx="4"/>
          </p:nvPr>
        </p:nvSpPr>
        <p:spPr bwMode="auto">
          <a:xfrm>
            <a:off x="8737600" y="6248400"/>
            <a:ext cx="2540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mn-lt"/>
              </a:defRPr>
            </a:lvl1pPr>
          </a:lstStyle>
          <a:p>
            <a:pPr>
              <a:defRPr/>
            </a:pPr>
            <a:fld id="{B118C919-524D-4AE6-802D-F6FBC61D86FD}" type="slidenum">
              <a:rPr lang="en-GB"/>
              <a:pPr>
                <a:defRPr/>
              </a:pPr>
              <a:t>‹#›</a:t>
            </a:fld>
            <a:endParaRPr lang="en-GB"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6" r:id="rId5"/>
    <p:sldLayoutId id="2147483667" r:id="rId6"/>
    <p:sldLayoutId id="2147483672" r:id="rId7"/>
  </p:sldLayoutIdLst>
  <p:transition/>
  <p:hf hd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7" Type="http://schemas.openxmlformats.org/officeDocument/2006/relationships/image" Target="../media/image8.jpeg"/><Relationship Id="rId2" Type="http://schemas.openxmlformats.org/officeDocument/2006/relationships/slideLayout" Target="../slideLayouts/slideLayout7.xml"/><Relationship Id="rId1" Type="http://schemas.openxmlformats.org/officeDocument/2006/relationships/video" Target="https://www.youtube.com/embed/8FnsPbK85Vs?feature=oembed" TargetMode="Externa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jpg"/></Relationships>
</file>

<file path=ppt/slides/_rels/slide1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7" Type="http://schemas.openxmlformats.org/officeDocument/2006/relationships/image" Target="../media/image9.jpeg"/><Relationship Id="rId2" Type="http://schemas.openxmlformats.org/officeDocument/2006/relationships/slideLayout" Target="../slideLayouts/slideLayout7.xml"/><Relationship Id="rId1" Type="http://schemas.openxmlformats.org/officeDocument/2006/relationships/video" Target="https://www.youtube.com/embed/SDbjEYusLnU?feature=oembed" TargetMode="Externa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jpg"/></Relationships>
</file>

<file path=ppt/slides/_rels/slide1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8" Type="http://schemas.openxmlformats.org/officeDocument/2006/relationships/hyperlink" Target="mailto:abhishek@getlaw.in" TargetMode="External"/><Relationship Id="rId3" Type="http://schemas.openxmlformats.org/officeDocument/2006/relationships/image" Target="../media/image4.jpg"/><Relationship Id="rId7" Type="http://schemas.openxmlformats.org/officeDocument/2006/relationships/hyperlink" Target="https://www.linkedin.com/in/amathur2k/" TargetMode="External"/><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10.jpeg"/><Relationship Id="rId5" Type="http://schemas.openxmlformats.org/officeDocument/2006/relationships/image" Target="../media/image6.png"/><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7" Type="http://schemas.openxmlformats.org/officeDocument/2006/relationships/image" Target="../media/image7.jpeg"/><Relationship Id="rId2" Type="http://schemas.openxmlformats.org/officeDocument/2006/relationships/slideLayout" Target="../slideLayouts/slideLayout7.xml"/><Relationship Id="rId1" Type="http://schemas.openxmlformats.org/officeDocument/2006/relationships/video" Target="https://www.youtube.com/embed/BXvuKCDbg64?feature=oembed" TargetMode="Externa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jpg"/></Relationships>
</file>

<file path=ppt/slides/_rels/slide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2000" r="-2000"/>
          </a:stretch>
        </a:blip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15600" y="3503068"/>
            <a:ext cx="1588491" cy="1600200"/>
          </a:xfrm>
          <a:prstGeom prst="rect">
            <a:avLst/>
          </a:prstGeom>
        </p:spPr>
      </p:pic>
      <p:sp>
        <p:nvSpPr>
          <p:cNvPr id="4" name="Rectangle 150"/>
          <p:cNvSpPr txBox="1">
            <a:spLocks noChangeArrowheads="1"/>
          </p:cNvSpPr>
          <p:nvPr/>
        </p:nvSpPr>
        <p:spPr>
          <a:xfrm>
            <a:off x="1774826" y="3503068"/>
            <a:ext cx="4392613" cy="647700"/>
          </a:xfrm>
          <a:prstGeom prst="rect">
            <a:avLst/>
          </a:prstGeom>
        </p:spPr>
        <p:txBody>
          <a:bodyPr anchor="ct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endParaRPr lang="es-ES" altLang="en-US" sz="3600" b="1" kern="0" dirty="0">
              <a:solidFill>
                <a:schemeClr val="tx1"/>
              </a:solidFill>
            </a:endParaRPr>
          </a:p>
        </p:txBody>
      </p:sp>
      <p:sp>
        <p:nvSpPr>
          <p:cNvPr id="5" name="Rectangle 168"/>
          <p:cNvSpPr>
            <a:spLocks noChangeArrowheads="1"/>
          </p:cNvSpPr>
          <p:nvPr/>
        </p:nvSpPr>
        <p:spPr bwMode="auto">
          <a:xfrm>
            <a:off x="1342232" y="4267200"/>
            <a:ext cx="5184775" cy="8142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ctr">
              <a:defRPr sz="4400">
                <a:solidFill>
                  <a:schemeClr val="tx2"/>
                </a:solidFill>
                <a:latin typeface="Arial" panose="020B0604020202020204" pitchFamily="34" charset="0"/>
                <a:cs typeface="Arial" panose="020B0604020202020204" pitchFamily="34" charset="0"/>
              </a:defRPr>
            </a:lvl1pPr>
            <a:lvl2pPr algn="ctr">
              <a:defRPr sz="4400">
                <a:solidFill>
                  <a:schemeClr val="tx2"/>
                </a:solidFill>
                <a:latin typeface="Arial" panose="020B0604020202020204" pitchFamily="34" charset="0"/>
                <a:cs typeface="Arial" panose="020B0604020202020204" pitchFamily="34" charset="0"/>
              </a:defRPr>
            </a:lvl2pPr>
            <a:lvl3pPr algn="ctr">
              <a:defRPr sz="4400">
                <a:solidFill>
                  <a:schemeClr val="tx2"/>
                </a:solidFill>
                <a:latin typeface="Arial" panose="020B0604020202020204" pitchFamily="34" charset="0"/>
                <a:cs typeface="Arial" panose="020B0604020202020204" pitchFamily="34" charset="0"/>
              </a:defRPr>
            </a:lvl3pPr>
            <a:lvl4pPr algn="ctr">
              <a:defRPr sz="4400">
                <a:solidFill>
                  <a:schemeClr val="tx2"/>
                </a:solidFill>
                <a:latin typeface="Arial" panose="020B0604020202020204" pitchFamily="34" charset="0"/>
                <a:cs typeface="Arial" panose="020B0604020202020204" pitchFamily="34" charset="0"/>
              </a:defRPr>
            </a:lvl4pPr>
            <a:lvl5pPr algn="ctr">
              <a:defRPr sz="4400">
                <a:solidFill>
                  <a:schemeClr val="tx2"/>
                </a:solidFill>
                <a:latin typeface="Arial" panose="020B0604020202020204" pitchFamily="34" charset="0"/>
                <a:cs typeface="Arial" panose="020B0604020202020204" pitchFamily="34" charset="0"/>
              </a:defRPr>
            </a:lvl5pPr>
            <a:lvl6pPr marL="457200" algn="ctr" fontAlgn="base">
              <a:spcBef>
                <a:spcPct val="0"/>
              </a:spcBef>
              <a:spcAft>
                <a:spcPct val="0"/>
              </a:spcAft>
              <a:defRPr sz="4400">
                <a:solidFill>
                  <a:schemeClr val="tx2"/>
                </a:solidFill>
                <a:latin typeface="Arial" panose="020B0604020202020204" pitchFamily="34" charset="0"/>
                <a:cs typeface="Arial" panose="020B0604020202020204" pitchFamily="34" charset="0"/>
              </a:defRPr>
            </a:lvl6pPr>
            <a:lvl7pPr marL="914400" algn="ctr" fontAlgn="base">
              <a:spcBef>
                <a:spcPct val="0"/>
              </a:spcBef>
              <a:spcAft>
                <a:spcPct val="0"/>
              </a:spcAft>
              <a:defRPr sz="4400">
                <a:solidFill>
                  <a:schemeClr val="tx2"/>
                </a:solidFill>
                <a:latin typeface="Arial" panose="020B0604020202020204" pitchFamily="34" charset="0"/>
                <a:cs typeface="Arial" panose="020B0604020202020204" pitchFamily="34" charset="0"/>
              </a:defRPr>
            </a:lvl7pPr>
            <a:lvl8pPr marL="1371600" algn="ctr" fontAlgn="base">
              <a:spcBef>
                <a:spcPct val="0"/>
              </a:spcBef>
              <a:spcAft>
                <a:spcPct val="0"/>
              </a:spcAft>
              <a:defRPr sz="4400">
                <a:solidFill>
                  <a:schemeClr val="tx2"/>
                </a:solidFill>
                <a:latin typeface="Arial" panose="020B0604020202020204" pitchFamily="34" charset="0"/>
                <a:cs typeface="Arial" panose="020B0604020202020204" pitchFamily="34" charset="0"/>
              </a:defRPr>
            </a:lvl8pPr>
            <a:lvl9pPr marL="1828800" algn="ctr" fontAlgn="base">
              <a:spcBef>
                <a:spcPct val="0"/>
              </a:spcBef>
              <a:spcAft>
                <a:spcPct val="0"/>
              </a:spcAft>
              <a:defRPr sz="4400">
                <a:solidFill>
                  <a:schemeClr val="tx2"/>
                </a:solidFill>
                <a:latin typeface="Arial" panose="020B0604020202020204" pitchFamily="34" charset="0"/>
                <a:cs typeface="Arial" panose="020B0604020202020204" pitchFamily="34" charset="0"/>
              </a:defRPr>
            </a:lvl9pPr>
          </a:lstStyle>
          <a:p>
            <a:pPr algn="l"/>
            <a:endParaRPr lang="en-US" altLang="en-US" sz="1800" b="1" dirty="0">
              <a:solidFill>
                <a:schemeClr val="tx1"/>
              </a:solidFill>
            </a:endParaRPr>
          </a:p>
          <a:p>
            <a:pPr algn="l"/>
            <a:r>
              <a:rPr lang="en-US" altLang="en-US" sz="2800" b="1" dirty="0">
                <a:solidFill>
                  <a:schemeClr val="tx1"/>
                </a:solidFill>
              </a:rPr>
              <a:t>Abhishek Mathur</a:t>
            </a:r>
            <a:br>
              <a:rPr lang="en-US" altLang="en-US" sz="1800" b="1" dirty="0">
                <a:solidFill>
                  <a:schemeClr val="tx1"/>
                </a:solidFill>
              </a:rPr>
            </a:br>
            <a:r>
              <a:rPr lang="en-US" altLang="en-US" sz="1800" b="1" dirty="0">
                <a:solidFill>
                  <a:schemeClr val="tx1"/>
                </a:solidFill>
              </a:rPr>
              <a:t>Founder &amp; CEO, GetLaw.in</a:t>
            </a:r>
            <a:endParaRPr lang="es-ES" altLang="en-US" sz="1800" b="1" dirty="0">
              <a:solidFill>
                <a:schemeClr val="tx1"/>
              </a:solidFill>
            </a:endParaRPr>
          </a:p>
        </p:txBody>
      </p:sp>
      <p:sp>
        <p:nvSpPr>
          <p:cNvPr id="9" name="TextBox 8">
            <a:extLst>
              <a:ext uri="{FF2B5EF4-FFF2-40B4-BE49-F238E27FC236}">
                <a16:creationId xmlns:a16="http://schemas.microsoft.com/office/drawing/2014/main" id="{1B4377B0-FBA7-C11B-690A-5A8D95B64344}"/>
              </a:ext>
            </a:extLst>
          </p:cNvPr>
          <p:cNvSpPr txBox="1"/>
          <p:nvPr/>
        </p:nvSpPr>
        <p:spPr>
          <a:xfrm>
            <a:off x="1300784" y="3503068"/>
            <a:ext cx="9121774" cy="1672253"/>
          </a:xfrm>
          <a:prstGeom prst="rect">
            <a:avLst/>
          </a:prstGeom>
          <a:noFill/>
        </p:spPr>
        <p:txBody>
          <a:bodyPr wrap="square">
            <a:spAutoFit/>
          </a:bodyPr>
          <a:lstStyle/>
          <a:p>
            <a:pPr marL="0" marR="0" algn="l">
              <a:spcAft>
                <a:spcPts val="800"/>
              </a:spcAft>
            </a:pPr>
            <a:r>
              <a:rPr lang="en-US" sz="2400" b="1" dirty="0">
                <a:solidFill>
                  <a:schemeClr val="accent6">
                    <a:lumMod val="50000"/>
                  </a:schemeClr>
                </a:solidFill>
                <a:latin typeface="+mj-lt"/>
                <a:cs typeface="Arial" panose="020B0604020202020204" pitchFamily="34" charset="0"/>
              </a:rPr>
              <a:t>Practical Generative AI Applications for the busy Banking &amp; Insurance Professional</a:t>
            </a:r>
          </a:p>
          <a:p>
            <a:br>
              <a:rPr lang="en-US" sz="2400" dirty="0"/>
            </a:br>
            <a:endParaRPr lang="en-US" sz="2400" dirty="0">
              <a:solidFill>
                <a:schemeClr val="accent6">
                  <a:lumMod val="50000"/>
                </a:schemeClr>
              </a:solidFill>
              <a:latin typeface="+mj-lt"/>
            </a:endParaRPr>
          </a:p>
        </p:txBody>
      </p:sp>
      <p:sp>
        <p:nvSpPr>
          <p:cNvPr id="10" name="Rectangle 150">
            <a:extLst>
              <a:ext uri="{FF2B5EF4-FFF2-40B4-BE49-F238E27FC236}">
                <a16:creationId xmlns:a16="http://schemas.microsoft.com/office/drawing/2014/main" id="{F7D4CE29-F284-B8EC-7714-EAA9E045CE36}"/>
              </a:ext>
            </a:extLst>
          </p:cNvPr>
          <p:cNvSpPr txBox="1">
            <a:spLocks noChangeArrowheads="1"/>
          </p:cNvSpPr>
          <p:nvPr/>
        </p:nvSpPr>
        <p:spPr>
          <a:xfrm>
            <a:off x="1342232" y="533400"/>
            <a:ext cx="9650413" cy="1295400"/>
          </a:xfrm>
          <a:prstGeom prst="rect">
            <a:avLst/>
          </a:prstGeom>
        </p:spPr>
        <p:txBody>
          <a:bodyPr anchor="ct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s-UY" altLang="en-US" sz="2800" b="1" kern="0" dirty="0">
                <a:solidFill>
                  <a:schemeClr val="bg1"/>
                </a:solidFill>
              </a:rPr>
              <a:t>9th Webinar on Banking, Finance and Investments </a:t>
            </a:r>
          </a:p>
          <a:p>
            <a:pPr algn="l"/>
            <a:endParaRPr lang="es-UY" altLang="en-US" sz="2400" b="1" kern="0" dirty="0">
              <a:solidFill>
                <a:schemeClr val="bg1"/>
              </a:solidFill>
            </a:endParaRPr>
          </a:p>
          <a:p>
            <a:pPr algn="l"/>
            <a:r>
              <a:rPr lang="es-UY" altLang="en-US" sz="2000" b="1" kern="0" dirty="0">
                <a:solidFill>
                  <a:schemeClr val="bg1"/>
                </a:solidFill>
              </a:rPr>
              <a:t>Date : 9th November 2024</a:t>
            </a:r>
            <a:endParaRPr lang="es-ES" altLang="en-US" sz="2000" b="1" kern="0" dirty="0">
              <a:solidFill>
                <a:schemeClr val="bg1"/>
              </a:solidFill>
            </a:endParaRPr>
          </a:p>
        </p:txBody>
      </p:sp>
    </p:spTree>
    <p:extLst>
      <p:ext uri="{BB962C8B-B14F-4D97-AF65-F5344CB8AC3E}">
        <p14:creationId xmlns:p14="http://schemas.microsoft.com/office/powerpoint/2010/main" val="24304385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a:extLst>
            <a:ext uri="{FF2B5EF4-FFF2-40B4-BE49-F238E27FC236}">
              <a16:creationId xmlns:a16="http://schemas.microsoft.com/office/drawing/2014/main" id="{722F555C-4967-347A-6AB1-E26062308B02}"/>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51B303B8-0DBA-BF95-ECE2-852D0658913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820400" y="307754"/>
            <a:ext cx="1085347" cy="1093347"/>
          </a:xfrm>
          <a:prstGeom prst="rect">
            <a:avLst/>
          </a:prstGeom>
          <a:blipFill dpi="0" rotWithShape="1">
            <a:blip r:embed="rId5"/>
            <a:srcRect/>
            <a:stretch>
              <a:fillRect/>
            </a:stretch>
          </a:blipFill>
        </p:spPr>
      </p:pic>
      <p:sp>
        <p:nvSpPr>
          <p:cNvPr id="3" name="Rectangle 2">
            <a:extLst>
              <a:ext uri="{FF2B5EF4-FFF2-40B4-BE49-F238E27FC236}">
                <a16:creationId xmlns:a16="http://schemas.microsoft.com/office/drawing/2014/main" id="{D6D8C4C6-D18E-89CC-5E77-45E8AAA8A4A0}"/>
              </a:ext>
            </a:extLst>
          </p:cNvPr>
          <p:cNvSpPr txBox="1">
            <a:spLocks noChangeArrowheads="1"/>
          </p:cNvSpPr>
          <p:nvPr/>
        </p:nvSpPr>
        <p:spPr>
          <a:xfrm>
            <a:off x="1676400" y="307754"/>
            <a:ext cx="8991600"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marL="12700" algn="l">
              <a:lnSpc>
                <a:spcPct val="100000"/>
              </a:lnSpc>
            </a:pPr>
            <a:endParaRPr lang="en-US" sz="2000" b="1" dirty="0">
              <a:solidFill>
                <a:schemeClr val="tx1"/>
              </a:solidFill>
              <a:latin typeface="Arial" panose="020B0604020202020204" pitchFamily="34" charset="0"/>
              <a:cs typeface="Arial" panose="020B0604020202020204" pitchFamily="34" charset="0"/>
            </a:endParaRPr>
          </a:p>
        </p:txBody>
      </p:sp>
      <p:sp>
        <p:nvSpPr>
          <p:cNvPr id="4" name="Rectangle 2">
            <a:extLst>
              <a:ext uri="{FF2B5EF4-FFF2-40B4-BE49-F238E27FC236}">
                <a16:creationId xmlns:a16="http://schemas.microsoft.com/office/drawing/2014/main" id="{2827F854-978D-7F18-D8B8-B4123D863628}"/>
              </a:ext>
            </a:extLst>
          </p:cNvPr>
          <p:cNvSpPr txBox="1">
            <a:spLocks noChangeArrowheads="1"/>
          </p:cNvSpPr>
          <p:nvPr/>
        </p:nvSpPr>
        <p:spPr>
          <a:xfrm>
            <a:off x="1676400" y="307754"/>
            <a:ext cx="8991600"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endParaRPr kumimoji="0" lang="en-US" sz="2600" b="1" i="0" u="none" strike="noStrike" kern="1200" cap="none" spc="0" normalizeH="0" baseline="0" noProof="0" dirty="0">
              <a:ln>
                <a:noFill/>
              </a:ln>
              <a:solidFill>
                <a:srgbClr val="003399"/>
              </a:solidFill>
              <a:effectLst/>
              <a:uLnTx/>
              <a:uFillTx/>
              <a:latin typeface="Arial" panose="020B0604020202020204" pitchFamily="34" charset="0"/>
              <a:cs typeface="Arial" panose="020B0604020202020204" pitchFamily="34" charset="0"/>
            </a:endParaRPr>
          </a:p>
        </p:txBody>
      </p:sp>
      <p:cxnSp>
        <p:nvCxnSpPr>
          <p:cNvPr id="9" name="Straight Connector 8">
            <a:extLst>
              <a:ext uri="{FF2B5EF4-FFF2-40B4-BE49-F238E27FC236}">
                <a16:creationId xmlns:a16="http://schemas.microsoft.com/office/drawing/2014/main" id="{2382D6C0-3098-5AD3-4AE8-38FBECBDFCCB}"/>
              </a:ext>
            </a:extLst>
          </p:cNvPr>
          <p:cNvCxnSpPr>
            <a:cxnSpLocks/>
          </p:cNvCxnSpPr>
          <p:nvPr/>
        </p:nvCxnSpPr>
        <p:spPr bwMode="auto">
          <a:xfrm>
            <a:off x="1785257" y="243027"/>
            <a:ext cx="8763000" cy="6626"/>
          </a:xfrm>
          <a:prstGeom prst="line">
            <a:avLst/>
          </a:prstGeom>
          <a:ln>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8F8F2D01-14C5-11EE-F10B-890C4B0B70C1}"/>
              </a:ext>
            </a:extLst>
          </p:cNvPr>
          <p:cNvCxnSpPr>
            <a:cxnSpLocks/>
          </p:cNvCxnSpPr>
          <p:nvPr/>
        </p:nvCxnSpPr>
        <p:spPr bwMode="auto">
          <a:xfrm>
            <a:off x="1785257" y="1008699"/>
            <a:ext cx="8763000" cy="6626"/>
          </a:xfrm>
          <a:prstGeom prst="line">
            <a:avLst/>
          </a:prstGeom>
          <a:ln>
            <a:headEnd type="none" w="med" len="med"/>
            <a:tailEnd type="none" w="med" len="med"/>
          </a:ln>
        </p:spPr>
        <p:style>
          <a:lnRef idx="1">
            <a:schemeClr val="dk1"/>
          </a:lnRef>
          <a:fillRef idx="0">
            <a:schemeClr val="dk1"/>
          </a:fillRef>
          <a:effectRef idx="0">
            <a:schemeClr val="dk1"/>
          </a:effectRef>
          <a:fontRef idx="minor">
            <a:schemeClr val="tx1"/>
          </a:fontRef>
        </p:style>
      </p:cxnSp>
      <p:sp>
        <p:nvSpPr>
          <p:cNvPr id="16" name="Footer Placeholder 4">
            <a:extLst>
              <a:ext uri="{FF2B5EF4-FFF2-40B4-BE49-F238E27FC236}">
                <a16:creationId xmlns:a16="http://schemas.microsoft.com/office/drawing/2014/main" id="{95204A5A-3880-EDF7-7DE9-39B695CEE393}"/>
              </a:ext>
            </a:extLst>
          </p:cNvPr>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www.actuariesindia.org</a:t>
            </a:r>
          </a:p>
        </p:txBody>
      </p:sp>
      <p:sp>
        <p:nvSpPr>
          <p:cNvPr id="19" name="TextBox 18">
            <a:extLst>
              <a:ext uri="{FF2B5EF4-FFF2-40B4-BE49-F238E27FC236}">
                <a16:creationId xmlns:a16="http://schemas.microsoft.com/office/drawing/2014/main" id="{B03D4557-38F8-C4B7-80C8-9E10C93D1595}"/>
              </a:ext>
            </a:extLst>
          </p:cNvPr>
          <p:cNvSpPr txBox="1"/>
          <p:nvPr/>
        </p:nvSpPr>
        <p:spPr>
          <a:xfrm>
            <a:off x="1796142" y="1170406"/>
            <a:ext cx="9633857" cy="6186309"/>
          </a:xfrm>
          <a:prstGeom prst="rect">
            <a:avLst/>
          </a:prstGeom>
          <a:noFill/>
        </p:spPr>
        <p:txBody>
          <a:bodyPr wrap="square">
            <a:spAutoFit/>
          </a:bodyPr>
          <a:lstStyle/>
          <a:p>
            <a:r>
              <a:rPr lang="en-US" b="1" dirty="0"/>
              <a:t>Notes for AI Processing</a:t>
            </a:r>
          </a:p>
          <a:p>
            <a:pPr>
              <a:buFont typeface="Arial" panose="020B0604020202020204" pitchFamily="34" charset="0"/>
              <a:buChar char="•"/>
            </a:pPr>
            <a:r>
              <a:rPr lang="en-US" b="1" dirty="0"/>
              <a:t>Data Extraction Points:</a:t>
            </a:r>
            <a:endParaRPr lang="en-US" dirty="0"/>
          </a:p>
          <a:p>
            <a:pPr marL="742950" lvl="1" indent="-285750">
              <a:buFont typeface="Arial" panose="020B0604020202020204" pitchFamily="34" charset="0"/>
              <a:buChar char="•"/>
            </a:pPr>
            <a:r>
              <a:rPr lang="en-US" b="1" dirty="0"/>
              <a:t>From Tax Returns:</a:t>
            </a:r>
            <a:endParaRPr lang="en-US" dirty="0"/>
          </a:p>
          <a:p>
            <a:pPr marL="1143000" lvl="2" indent="-228600">
              <a:buFont typeface="Arial" panose="020B0604020202020204" pitchFamily="34" charset="0"/>
              <a:buChar char="•"/>
            </a:pPr>
            <a:r>
              <a:rPr lang="en-US" dirty="0"/>
              <a:t>Adjusted Gross Income</a:t>
            </a:r>
          </a:p>
          <a:p>
            <a:pPr marL="1143000" lvl="2" indent="-228600">
              <a:buFont typeface="Arial" panose="020B0604020202020204" pitchFamily="34" charset="0"/>
              <a:buChar char="•"/>
            </a:pPr>
            <a:r>
              <a:rPr lang="en-US" dirty="0"/>
              <a:t>Net Profit</a:t>
            </a:r>
          </a:p>
          <a:p>
            <a:pPr marL="742950" lvl="1" indent="-285750">
              <a:buFont typeface="Arial" panose="020B0604020202020204" pitchFamily="34" charset="0"/>
              <a:buChar char="•"/>
            </a:pPr>
            <a:r>
              <a:rPr lang="en-US" b="1" dirty="0"/>
              <a:t>From Financial Statements:</a:t>
            </a:r>
            <a:endParaRPr lang="en-US" dirty="0"/>
          </a:p>
          <a:p>
            <a:pPr marL="1143000" lvl="2" indent="-228600">
              <a:buFont typeface="Arial" panose="020B0604020202020204" pitchFamily="34" charset="0"/>
              <a:buChar char="•"/>
            </a:pPr>
            <a:r>
              <a:rPr lang="en-US" dirty="0"/>
              <a:t>Current Ratio (Current Assets / Current Liabilities)</a:t>
            </a:r>
          </a:p>
          <a:p>
            <a:pPr marL="1143000" lvl="2" indent="-228600">
              <a:buFont typeface="Arial" panose="020B0604020202020204" pitchFamily="34" charset="0"/>
              <a:buChar char="•"/>
            </a:pPr>
            <a:r>
              <a:rPr lang="en-US" dirty="0"/>
              <a:t>Debt-to-Equity Ratio (Total Liabilities / Owner’s Equity)</a:t>
            </a:r>
          </a:p>
          <a:p>
            <a:pPr marL="1143000" lvl="2" indent="-228600">
              <a:buFont typeface="Arial" panose="020B0604020202020204" pitchFamily="34" charset="0"/>
              <a:buChar char="•"/>
            </a:pPr>
            <a:r>
              <a:rPr lang="en-US" dirty="0"/>
              <a:t>Net Profit Margin (Net Income / Revenue)</a:t>
            </a:r>
          </a:p>
          <a:p>
            <a:pPr marL="742950" lvl="1" indent="-285750">
              <a:buFont typeface="Arial" panose="020B0604020202020204" pitchFamily="34" charset="0"/>
              <a:buChar char="•"/>
            </a:pPr>
            <a:r>
              <a:rPr lang="en-US" b="1" dirty="0"/>
              <a:t>From Bank Statements:</a:t>
            </a:r>
            <a:endParaRPr lang="en-US" dirty="0"/>
          </a:p>
          <a:p>
            <a:pPr marL="1143000" lvl="2" indent="-228600">
              <a:buFont typeface="Arial" panose="020B0604020202020204" pitchFamily="34" charset="0"/>
              <a:buChar char="•"/>
            </a:pPr>
            <a:r>
              <a:rPr lang="en-US" dirty="0"/>
              <a:t>Average Monthly Cash Flow</a:t>
            </a:r>
          </a:p>
          <a:p>
            <a:pPr marL="1143000" lvl="2" indent="-228600">
              <a:buFont typeface="Arial" panose="020B0604020202020204" pitchFamily="34" charset="0"/>
              <a:buChar char="•"/>
            </a:pPr>
            <a:r>
              <a:rPr lang="en-US" dirty="0"/>
              <a:t>Frequency of Large Transactions</a:t>
            </a:r>
          </a:p>
          <a:p>
            <a:pPr marL="742950" lvl="1" indent="-285750">
              <a:buFont typeface="Arial" panose="020B0604020202020204" pitchFamily="34" charset="0"/>
              <a:buChar char="•"/>
            </a:pPr>
            <a:r>
              <a:rPr lang="en-US" b="1" dirty="0"/>
              <a:t>From Credit Reports:</a:t>
            </a:r>
            <a:endParaRPr lang="en-US" dirty="0"/>
          </a:p>
          <a:p>
            <a:pPr marL="1143000" lvl="2" indent="-228600">
              <a:buFont typeface="Arial" panose="020B0604020202020204" pitchFamily="34" charset="0"/>
              <a:buChar char="•"/>
            </a:pPr>
            <a:r>
              <a:rPr lang="en-US" dirty="0"/>
              <a:t>Credit Scores</a:t>
            </a:r>
          </a:p>
          <a:p>
            <a:pPr marL="1143000" lvl="2" indent="-228600">
              <a:buFont typeface="Arial" panose="020B0604020202020204" pitchFamily="34" charset="0"/>
              <a:buChar char="•"/>
            </a:pPr>
            <a:r>
              <a:rPr lang="en-US" dirty="0"/>
              <a:t>Payment Histories</a:t>
            </a:r>
          </a:p>
          <a:p>
            <a:pPr marL="1143000" lvl="2" indent="-228600">
              <a:buFont typeface="Arial" panose="020B0604020202020204" pitchFamily="34" charset="0"/>
              <a:buChar char="•"/>
            </a:pPr>
            <a:r>
              <a:rPr lang="en-US" dirty="0"/>
              <a:t>Outstanding Debts</a:t>
            </a:r>
          </a:p>
          <a:p>
            <a:pPr marL="742950" lvl="1" indent="-285750">
              <a:buFont typeface="Arial" panose="020B0604020202020204" pitchFamily="34" charset="0"/>
              <a:buChar char="•"/>
            </a:pPr>
            <a:r>
              <a:rPr lang="en-US" b="1" dirty="0"/>
              <a:t>From Collateral Documents:</a:t>
            </a:r>
            <a:endParaRPr lang="en-US" dirty="0"/>
          </a:p>
          <a:p>
            <a:pPr marL="1143000" lvl="2" indent="-228600">
              <a:buFont typeface="Arial" panose="020B0604020202020204" pitchFamily="34" charset="0"/>
              <a:buChar char="•"/>
            </a:pPr>
            <a:r>
              <a:rPr lang="en-US" dirty="0"/>
              <a:t>Loan-to-Value Ratio (Loan Amount / Collateral Value)</a:t>
            </a:r>
          </a:p>
          <a:p>
            <a:pPr>
              <a:buFont typeface="Arial" panose="020B0604020202020204" pitchFamily="34" charset="0"/>
              <a:buChar char="•"/>
            </a:pPr>
            <a:r>
              <a:rPr lang="en-US" b="1" dirty="0"/>
              <a:t>Potential Red Flags:</a:t>
            </a:r>
            <a:endParaRPr lang="en-US" dirty="0"/>
          </a:p>
          <a:p>
            <a:pPr marL="742950" lvl="1" indent="-285750">
              <a:buFont typeface="Arial" panose="020B0604020202020204" pitchFamily="34" charset="0"/>
              <a:buChar char="•"/>
            </a:pPr>
            <a:r>
              <a:rPr lang="en-US" b="1" dirty="0"/>
              <a:t>Inconsistent Income:</a:t>
            </a:r>
            <a:r>
              <a:rPr lang="en-US" dirty="0"/>
              <a:t> Verify that income reported on tax returns matches bank statements.</a:t>
            </a:r>
          </a:p>
          <a:p>
            <a:pPr marL="742950" lvl="1" indent="-285750">
              <a:buFont typeface="Arial" panose="020B0604020202020204" pitchFamily="34" charset="0"/>
              <a:buChar char="•"/>
            </a:pPr>
            <a:r>
              <a:rPr lang="en-US" b="1" dirty="0"/>
              <a:t>High Debt Levels:</a:t>
            </a:r>
            <a:r>
              <a:rPr lang="en-US" dirty="0"/>
              <a:t> Assess if debt obligations are manageable relative to income.</a:t>
            </a:r>
          </a:p>
          <a:p>
            <a:pPr marL="742950" lvl="1" indent="-285750">
              <a:buFont typeface="Arial" panose="020B0604020202020204" pitchFamily="34" charset="0"/>
              <a:buChar char="•"/>
            </a:pPr>
            <a:r>
              <a:rPr lang="en-US" b="1" dirty="0"/>
              <a:t>Aging Accounts Receivable:</a:t>
            </a:r>
            <a:r>
              <a:rPr lang="en-US" dirty="0"/>
              <a:t> Check for overdue payments from customers.</a:t>
            </a:r>
          </a:p>
        </p:txBody>
      </p:sp>
      <p:sp>
        <p:nvSpPr>
          <p:cNvPr id="20" name="Rectangle: Rounded Corners 19">
            <a:extLst>
              <a:ext uri="{FF2B5EF4-FFF2-40B4-BE49-F238E27FC236}">
                <a16:creationId xmlns:a16="http://schemas.microsoft.com/office/drawing/2014/main" id="{13B33A62-8B6C-B127-A020-1DB261CD3259}"/>
              </a:ext>
            </a:extLst>
          </p:cNvPr>
          <p:cNvSpPr/>
          <p:nvPr/>
        </p:nvSpPr>
        <p:spPr bwMode="auto">
          <a:xfrm>
            <a:off x="65314" y="995680"/>
            <a:ext cx="1600200" cy="914400"/>
          </a:xfrm>
          <a:prstGeom prst="roundRect">
            <a:avLst/>
          </a:prstGeom>
          <a:solidFill>
            <a:schemeClr val="bg1">
              <a:lumMod val="75000"/>
            </a:schemeClr>
          </a:solidFill>
          <a:ln w="9525" cap="flat" cmpd="sng" algn="ctr">
            <a:solidFill>
              <a:srgbClr val="0070C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r>
              <a:rPr lang="en-GB" sz="1200" b="1" dirty="0">
                <a:latin typeface="Arial" panose="020B0604020202020204" pitchFamily="34" charset="0"/>
                <a:cs typeface="Arial" panose="020B0604020202020204" pitchFamily="34" charset="0"/>
              </a:rPr>
              <a:t>Overview of Generative AI and tools, terminology &amp; Challenges</a:t>
            </a:r>
          </a:p>
        </p:txBody>
      </p:sp>
      <p:sp>
        <p:nvSpPr>
          <p:cNvPr id="21" name="Rectangle: Rounded Corners 20">
            <a:extLst>
              <a:ext uri="{FF2B5EF4-FFF2-40B4-BE49-F238E27FC236}">
                <a16:creationId xmlns:a16="http://schemas.microsoft.com/office/drawing/2014/main" id="{4C6487D8-8965-030F-14C8-C84C2C4A0190}"/>
              </a:ext>
            </a:extLst>
          </p:cNvPr>
          <p:cNvSpPr/>
          <p:nvPr/>
        </p:nvSpPr>
        <p:spPr bwMode="auto">
          <a:xfrm>
            <a:off x="76200" y="2034540"/>
            <a:ext cx="1600200" cy="914400"/>
          </a:xfrm>
          <a:prstGeom prst="roundRect">
            <a:avLst/>
          </a:prstGeom>
          <a:solidFill>
            <a:schemeClr val="bg1">
              <a:lumMod val="75000"/>
            </a:schemeClr>
          </a:solidFill>
          <a:ln w="9525" cap="flat" cmpd="sng" algn="ctr">
            <a:solidFill>
              <a:srgbClr val="0070C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sz="1100" b="1" dirty="0">
                <a:latin typeface="Arial" panose="020B0604020202020204" pitchFamily="34" charset="0"/>
                <a:cs typeface="Arial" panose="020B0604020202020204" pitchFamily="34" charset="0"/>
              </a:rPr>
              <a:t>Automated Interactive Dashboard Generation for XYZ Insurance</a:t>
            </a:r>
            <a:endParaRPr lang="en-GB" sz="1100" b="1" dirty="0">
              <a:latin typeface="Arial" panose="020B0604020202020204" pitchFamily="34" charset="0"/>
              <a:cs typeface="Arial" panose="020B0604020202020204" pitchFamily="34" charset="0"/>
            </a:endParaRPr>
          </a:p>
          <a:p>
            <a:endParaRPr lang="en-GB" sz="1200" b="1" dirty="0">
              <a:latin typeface="Arial" panose="020B0604020202020204" pitchFamily="34" charset="0"/>
              <a:cs typeface="Arial" panose="020B0604020202020204" pitchFamily="34" charset="0"/>
            </a:endParaRPr>
          </a:p>
        </p:txBody>
      </p:sp>
      <p:sp>
        <p:nvSpPr>
          <p:cNvPr id="22" name="Rectangle: Rounded Corners 21">
            <a:extLst>
              <a:ext uri="{FF2B5EF4-FFF2-40B4-BE49-F238E27FC236}">
                <a16:creationId xmlns:a16="http://schemas.microsoft.com/office/drawing/2014/main" id="{66032103-6E15-A50E-5BDC-8D32398711F5}"/>
              </a:ext>
            </a:extLst>
          </p:cNvPr>
          <p:cNvSpPr/>
          <p:nvPr/>
        </p:nvSpPr>
        <p:spPr bwMode="auto">
          <a:xfrm>
            <a:off x="65314" y="3045460"/>
            <a:ext cx="1600200" cy="914400"/>
          </a:xfrm>
          <a:prstGeom prst="roundRect">
            <a:avLst/>
          </a:prstGeom>
          <a:solidFill>
            <a:schemeClr val="bg1">
              <a:lumMod val="95000"/>
            </a:schemeClr>
          </a:solidFill>
          <a:ln w="9525" cap="flat" cmpd="sng" algn="ctr">
            <a:solidFill>
              <a:srgbClr val="0070C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r>
              <a:rPr lang="en-US" sz="1100" b="1" dirty="0">
                <a:latin typeface="Arial" panose="020B0604020202020204" pitchFamily="34" charset="0"/>
                <a:cs typeface="Arial" panose="020B0604020202020204" pitchFamily="34" charset="0"/>
              </a:rPr>
              <a:t>Automating Credit Risk Assessment for ABC Bank</a:t>
            </a:r>
            <a:endParaRPr lang="en-GB" sz="1100" b="1" dirty="0">
              <a:latin typeface="Arial" panose="020B0604020202020204" pitchFamily="34" charset="0"/>
              <a:cs typeface="Arial" panose="020B0604020202020204" pitchFamily="34" charset="0"/>
            </a:endParaRPr>
          </a:p>
          <a:p>
            <a:pPr eaLnBrk="0" fontAlgn="base" hangingPunct="0">
              <a:spcBef>
                <a:spcPct val="0"/>
              </a:spcBef>
              <a:spcAft>
                <a:spcPct val="0"/>
              </a:spcAft>
            </a:pPr>
            <a:endParaRPr lang="en-GB" sz="1100" b="1" dirty="0">
              <a:latin typeface="Arial" panose="020B0604020202020204" pitchFamily="34" charset="0"/>
              <a:cs typeface="Arial" panose="020B0604020202020204" pitchFamily="34" charset="0"/>
            </a:endParaRPr>
          </a:p>
        </p:txBody>
      </p:sp>
      <p:sp>
        <p:nvSpPr>
          <p:cNvPr id="23" name="Rectangle: Rounded Corners 22">
            <a:extLst>
              <a:ext uri="{FF2B5EF4-FFF2-40B4-BE49-F238E27FC236}">
                <a16:creationId xmlns:a16="http://schemas.microsoft.com/office/drawing/2014/main" id="{2FA1FC4A-2D0F-3EF6-5637-6DAF64F1EBF4}"/>
              </a:ext>
            </a:extLst>
          </p:cNvPr>
          <p:cNvSpPr/>
          <p:nvPr/>
        </p:nvSpPr>
        <p:spPr bwMode="auto">
          <a:xfrm>
            <a:off x="76200" y="4109720"/>
            <a:ext cx="1600200" cy="914400"/>
          </a:xfrm>
          <a:prstGeom prst="roundRect">
            <a:avLst/>
          </a:prstGeom>
          <a:solidFill>
            <a:schemeClr val="bg1">
              <a:lumMod val="75000"/>
            </a:schemeClr>
          </a:solidFill>
          <a:ln w="9525" cap="flat" cmpd="sng" algn="ctr">
            <a:solidFill>
              <a:srgbClr val="0070C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sz="1200" b="1" dirty="0">
                <a:latin typeface="Arial" panose="020B0604020202020204" pitchFamily="34" charset="0"/>
                <a:cs typeface="Arial" panose="020B0604020202020204" pitchFamily="34" charset="0"/>
              </a:rPr>
              <a:t>Advanced Statistical Analysis for Default Prediction </a:t>
            </a:r>
          </a:p>
        </p:txBody>
      </p:sp>
      <p:sp>
        <p:nvSpPr>
          <p:cNvPr id="24" name="Rectangle: Rounded Corners 23">
            <a:extLst>
              <a:ext uri="{FF2B5EF4-FFF2-40B4-BE49-F238E27FC236}">
                <a16:creationId xmlns:a16="http://schemas.microsoft.com/office/drawing/2014/main" id="{90388BFC-35EC-1B74-EC8B-DF78240FF139}"/>
              </a:ext>
            </a:extLst>
          </p:cNvPr>
          <p:cNvSpPr/>
          <p:nvPr/>
        </p:nvSpPr>
        <p:spPr bwMode="auto">
          <a:xfrm>
            <a:off x="76200" y="5095240"/>
            <a:ext cx="1600200" cy="914400"/>
          </a:xfrm>
          <a:prstGeom prst="roundRect">
            <a:avLst/>
          </a:prstGeom>
          <a:solidFill>
            <a:schemeClr val="bg1">
              <a:lumMod val="75000"/>
            </a:schemeClr>
          </a:solidFill>
          <a:ln w="9525" cap="flat" cmpd="sng" algn="ctr">
            <a:solidFill>
              <a:srgbClr val="0070C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GB" sz="1200" b="1" dirty="0">
                <a:latin typeface="Arial" panose="020B0604020202020204" pitchFamily="34" charset="0"/>
                <a:cs typeface="Arial" panose="020B0604020202020204" pitchFamily="34" charset="0"/>
              </a:rPr>
              <a:t>Conclusion &amp; Challenges</a:t>
            </a:r>
          </a:p>
        </p:txBody>
      </p:sp>
      <p:sp>
        <p:nvSpPr>
          <p:cNvPr id="25" name="TextBox 24">
            <a:extLst>
              <a:ext uri="{FF2B5EF4-FFF2-40B4-BE49-F238E27FC236}">
                <a16:creationId xmlns:a16="http://schemas.microsoft.com/office/drawing/2014/main" id="{C37A8EFA-FC88-7996-68E2-A2049E261701}"/>
              </a:ext>
            </a:extLst>
          </p:cNvPr>
          <p:cNvSpPr txBox="1"/>
          <p:nvPr/>
        </p:nvSpPr>
        <p:spPr>
          <a:xfrm>
            <a:off x="1797328" y="362368"/>
            <a:ext cx="8261072" cy="369332"/>
          </a:xfrm>
          <a:prstGeom prst="rect">
            <a:avLst/>
          </a:prstGeom>
          <a:noFill/>
        </p:spPr>
        <p:txBody>
          <a:bodyPr wrap="square">
            <a:spAutoFit/>
          </a:bodyPr>
          <a:lstStyle/>
          <a:p>
            <a:pPr eaLnBrk="0" fontAlgn="base" hangingPunct="0">
              <a:spcBef>
                <a:spcPct val="0"/>
              </a:spcBef>
              <a:spcAft>
                <a:spcPct val="0"/>
              </a:spcAft>
            </a:pPr>
            <a:r>
              <a:rPr lang="en-US" b="1" dirty="0">
                <a:latin typeface="Arial" panose="020B0604020202020204" pitchFamily="34" charset="0"/>
                <a:cs typeface="Arial" panose="020B0604020202020204" pitchFamily="34" charset="0"/>
              </a:rPr>
              <a:t>Automating Credit Risk Assessment for ABC Bank</a:t>
            </a:r>
            <a:endParaRPr lang="en-GB"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913477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l="-2000" r="-2000"/>
          </a:stretch>
        </a:blipFill>
        <a:effectLst/>
      </p:bgPr>
    </p:bg>
    <p:spTree>
      <p:nvGrpSpPr>
        <p:cNvPr id="1" name="">
          <a:extLst>
            <a:ext uri="{FF2B5EF4-FFF2-40B4-BE49-F238E27FC236}">
              <a16:creationId xmlns:a16="http://schemas.microsoft.com/office/drawing/2014/main" id="{4EFDCB4D-E5FE-A116-5900-25A3FD3E935F}"/>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1C899E1E-4F0B-0C24-5EAE-29C6030FED6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820400" y="307754"/>
            <a:ext cx="1085347" cy="1093347"/>
          </a:xfrm>
          <a:prstGeom prst="rect">
            <a:avLst/>
          </a:prstGeom>
          <a:blipFill dpi="0" rotWithShape="1">
            <a:blip r:embed="rId6"/>
            <a:srcRect/>
            <a:stretch>
              <a:fillRect/>
            </a:stretch>
          </a:blipFill>
        </p:spPr>
      </p:pic>
      <p:sp>
        <p:nvSpPr>
          <p:cNvPr id="3" name="Rectangle 2">
            <a:extLst>
              <a:ext uri="{FF2B5EF4-FFF2-40B4-BE49-F238E27FC236}">
                <a16:creationId xmlns:a16="http://schemas.microsoft.com/office/drawing/2014/main" id="{FAA2F5B1-878F-365D-F63C-136497C0EA6A}"/>
              </a:ext>
            </a:extLst>
          </p:cNvPr>
          <p:cNvSpPr txBox="1">
            <a:spLocks noChangeArrowheads="1"/>
          </p:cNvSpPr>
          <p:nvPr/>
        </p:nvSpPr>
        <p:spPr>
          <a:xfrm>
            <a:off x="1676400" y="307754"/>
            <a:ext cx="8991600"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marL="12700" algn="l">
              <a:lnSpc>
                <a:spcPct val="100000"/>
              </a:lnSpc>
            </a:pPr>
            <a:endParaRPr lang="en-US" sz="2000" b="1" dirty="0">
              <a:solidFill>
                <a:schemeClr val="tx1"/>
              </a:solidFill>
              <a:latin typeface="Arial" panose="020B0604020202020204" pitchFamily="34" charset="0"/>
              <a:cs typeface="Arial" panose="020B0604020202020204" pitchFamily="34" charset="0"/>
            </a:endParaRPr>
          </a:p>
        </p:txBody>
      </p:sp>
      <p:sp>
        <p:nvSpPr>
          <p:cNvPr id="4" name="Rectangle 2">
            <a:extLst>
              <a:ext uri="{FF2B5EF4-FFF2-40B4-BE49-F238E27FC236}">
                <a16:creationId xmlns:a16="http://schemas.microsoft.com/office/drawing/2014/main" id="{FA565EB6-9AED-95F6-1DB3-2E305DCCD0F3}"/>
              </a:ext>
            </a:extLst>
          </p:cNvPr>
          <p:cNvSpPr txBox="1">
            <a:spLocks noChangeArrowheads="1"/>
          </p:cNvSpPr>
          <p:nvPr/>
        </p:nvSpPr>
        <p:spPr>
          <a:xfrm>
            <a:off x="1676400" y="307754"/>
            <a:ext cx="8991600"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endParaRPr kumimoji="0" lang="en-US" sz="2600" b="1" i="0" u="none" strike="noStrike" kern="1200" cap="none" spc="0" normalizeH="0" baseline="0" noProof="0" dirty="0">
              <a:ln>
                <a:noFill/>
              </a:ln>
              <a:solidFill>
                <a:srgbClr val="003399"/>
              </a:solidFill>
              <a:effectLst/>
              <a:uLnTx/>
              <a:uFillTx/>
              <a:latin typeface="Arial" panose="020B0604020202020204" pitchFamily="34" charset="0"/>
              <a:cs typeface="Arial" panose="020B0604020202020204" pitchFamily="34" charset="0"/>
            </a:endParaRPr>
          </a:p>
        </p:txBody>
      </p:sp>
      <p:cxnSp>
        <p:nvCxnSpPr>
          <p:cNvPr id="9" name="Straight Connector 8">
            <a:extLst>
              <a:ext uri="{FF2B5EF4-FFF2-40B4-BE49-F238E27FC236}">
                <a16:creationId xmlns:a16="http://schemas.microsoft.com/office/drawing/2014/main" id="{2A333869-184B-EB70-F527-89346ADF9B51}"/>
              </a:ext>
            </a:extLst>
          </p:cNvPr>
          <p:cNvCxnSpPr>
            <a:cxnSpLocks/>
          </p:cNvCxnSpPr>
          <p:nvPr/>
        </p:nvCxnSpPr>
        <p:spPr bwMode="auto">
          <a:xfrm>
            <a:off x="1785257" y="243027"/>
            <a:ext cx="8763000" cy="6626"/>
          </a:xfrm>
          <a:prstGeom prst="line">
            <a:avLst/>
          </a:prstGeom>
          <a:ln>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326A2C0E-B756-55C5-AA93-DE44F8F60CB4}"/>
              </a:ext>
            </a:extLst>
          </p:cNvPr>
          <p:cNvCxnSpPr>
            <a:cxnSpLocks/>
          </p:cNvCxnSpPr>
          <p:nvPr/>
        </p:nvCxnSpPr>
        <p:spPr bwMode="auto">
          <a:xfrm>
            <a:off x="1785257" y="1008699"/>
            <a:ext cx="8763000" cy="6626"/>
          </a:xfrm>
          <a:prstGeom prst="line">
            <a:avLst/>
          </a:prstGeom>
          <a:ln>
            <a:headEnd type="none" w="med" len="med"/>
            <a:tailEnd type="none" w="med" len="med"/>
          </a:ln>
        </p:spPr>
        <p:style>
          <a:lnRef idx="1">
            <a:schemeClr val="dk1"/>
          </a:lnRef>
          <a:fillRef idx="0">
            <a:schemeClr val="dk1"/>
          </a:fillRef>
          <a:effectRef idx="0">
            <a:schemeClr val="dk1"/>
          </a:effectRef>
          <a:fontRef idx="minor">
            <a:schemeClr val="tx1"/>
          </a:fontRef>
        </p:style>
      </p:cxnSp>
      <p:sp>
        <p:nvSpPr>
          <p:cNvPr id="16" name="Footer Placeholder 4">
            <a:extLst>
              <a:ext uri="{FF2B5EF4-FFF2-40B4-BE49-F238E27FC236}">
                <a16:creationId xmlns:a16="http://schemas.microsoft.com/office/drawing/2014/main" id="{D45E228C-DB83-DBE5-F11F-E3B15904CBC3}"/>
              </a:ext>
            </a:extLst>
          </p:cNvPr>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www.actuariesindia.org</a:t>
            </a:r>
          </a:p>
        </p:txBody>
      </p:sp>
      <p:sp>
        <p:nvSpPr>
          <p:cNvPr id="8" name="TextBox 7">
            <a:extLst>
              <a:ext uri="{FF2B5EF4-FFF2-40B4-BE49-F238E27FC236}">
                <a16:creationId xmlns:a16="http://schemas.microsoft.com/office/drawing/2014/main" id="{3F930EDE-1ED8-EC19-B265-0D50B18D183C}"/>
              </a:ext>
            </a:extLst>
          </p:cNvPr>
          <p:cNvSpPr txBox="1"/>
          <p:nvPr/>
        </p:nvSpPr>
        <p:spPr>
          <a:xfrm>
            <a:off x="1834243" y="1216435"/>
            <a:ext cx="6172200" cy="369332"/>
          </a:xfrm>
          <a:prstGeom prst="rect">
            <a:avLst/>
          </a:prstGeom>
          <a:noFill/>
        </p:spPr>
        <p:txBody>
          <a:bodyPr wrap="square" rtlCol="0">
            <a:spAutoFit/>
          </a:bodyPr>
          <a:lstStyle/>
          <a:p>
            <a:r>
              <a:rPr lang="en-US" dirty="0"/>
              <a:t>Demo</a:t>
            </a:r>
            <a:endParaRPr lang="en-IN" dirty="0"/>
          </a:p>
        </p:txBody>
      </p:sp>
      <p:pic>
        <p:nvPicPr>
          <p:cNvPr id="5" name="Online Media 4" title="credit risk model">
            <a:hlinkClick r:id="" action="ppaction://media"/>
            <a:extLst>
              <a:ext uri="{FF2B5EF4-FFF2-40B4-BE49-F238E27FC236}">
                <a16:creationId xmlns:a16="http://schemas.microsoft.com/office/drawing/2014/main" id="{A93F5E2C-E65A-165E-0F12-A5D5BC9DA4A7}"/>
              </a:ext>
            </a:extLst>
          </p:cNvPr>
          <p:cNvPicPr>
            <a:picLocks noRot="1" noChangeAspect="1"/>
          </p:cNvPicPr>
          <p:nvPr>
            <a:videoFile r:link="rId1"/>
          </p:nvPr>
        </p:nvPicPr>
        <p:blipFill>
          <a:blip r:embed="rId7"/>
          <a:stretch>
            <a:fillRect/>
          </a:stretch>
        </p:blipFill>
        <p:spPr>
          <a:xfrm>
            <a:off x="1866900" y="1039553"/>
            <a:ext cx="10298113" cy="5818447"/>
          </a:xfrm>
          <a:prstGeom prst="rect">
            <a:avLst/>
          </a:prstGeom>
        </p:spPr>
      </p:pic>
      <p:sp>
        <p:nvSpPr>
          <p:cNvPr id="6" name="Rectangle: Rounded Corners 5">
            <a:extLst>
              <a:ext uri="{FF2B5EF4-FFF2-40B4-BE49-F238E27FC236}">
                <a16:creationId xmlns:a16="http://schemas.microsoft.com/office/drawing/2014/main" id="{DAF60912-DE17-E6C7-72FE-314B30438B1D}"/>
              </a:ext>
            </a:extLst>
          </p:cNvPr>
          <p:cNvSpPr/>
          <p:nvPr/>
        </p:nvSpPr>
        <p:spPr bwMode="auto">
          <a:xfrm>
            <a:off x="65314" y="995680"/>
            <a:ext cx="1600200" cy="914400"/>
          </a:xfrm>
          <a:prstGeom prst="roundRect">
            <a:avLst/>
          </a:prstGeom>
          <a:solidFill>
            <a:schemeClr val="bg1">
              <a:lumMod val="75000"/>
            </a:schemeClr>
          </a:solidFill>
          <a:ln w="9525" cap="flat" cmpd="sng" algn="ctr">
            <a:solidFill>
              <a:srgbClr val="0070C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r>
              <a:rPr lang="en-GB" sz="1200" b="1" dirty="0">
                <a:latin typeface="Arial" panose="020B0604020202020204" pitchFamily="34" charset="0"/>
                <a:cs typeface="Arial" panose="020B0604020202020204" pitchFamily="34" charset="0"/>
              </a:rPr>
              <a:t>Overview of Generative AI and tools, terminology &amp; Challenges</a:t>
            </a:r>
          </a:p>
        </p:txBody>
      </p:sp>
      <p:sp>
        <p:nvSpPr>
          <p:cNvPr id="7" name="Rectangle: Rounded Corners 6">
            <a:extLst>
              <a:ext uri="{FF2B5EF4-FFF2-40B4-BE49-F238E27FC236}">
                <a16:creationId xmlns:a16="http://schemas.microsoft.com/office/drawing/2014/main" id="{A10A1F93-4D09-EAC7-8499-9C279D339242}"/>
              </a:ext>
            </a:extLst>
          </p:cNvPr>
          <p:cNvSpPr/>
          <p:nvPr/>
        </p:nvSpPr>
        <p:spPr bwMode="auto">
          <a:xfrm>
            <a:off x="76200" y="2034540"/>
            <a:ext cx="1600200" cy="914400"/>
          </a:xfrm>
          <a:prstGeom prst="roundRect">
            <a:avLst/>
          </a:prstGeom>
          <a:solidFill>
            <a:schemeClr val="bg1">
              <a:lumMod val="75000"/>
            </a:schemeClr>
          </a:solidFill>
          <a:ln w="9525" cap="flat" cmpd="sng" algn="ctr">
            <a:solidFill>
              <a:srgbClr val="0070C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sz="1100" b="1" dirty="0">
                <a:latin typeface="Arial" panose="020B0604020202020204" pitchFamily="34" charset="0"/>
                <a:cs typeface="Arial" panose="020B0604020202020204" pitchFamily="34" charset="0"/>
              </a:rPr>
              <a:t>Automated Interactive Dashboard Generation for XYZ Insurance</a:t>
            </a:r>
            <a:endParaRPr lang="en-GB" sz="1100" b="1" dirty="0">
              <a:latin typeface="Arial" panose="020B0604020202020204" pitchFamily="34" charset="0"/>
              <a:cs typeface="Arial" panose="020B0604020202020204" pitchFamily="34" charset="0"/>
            </a:endParaRPr>
          </a:p>
          <a:p>
            <a:endParaRPr lang="en-GB" sz="1200" b="1" dirty="0">
              <a:latin typeface="Arial" panose="020B0604020202020204" pitchFamily="34" charset="0"/>
              <a:cs typeface="Arial" panose="020B0604020202020204" pitchFamily="34" charset="0"/>
            </a:endParaRPr>
          </a:p>
        </p:txBody>
      </p:sp>
      <p:sp>
        <p:nvSpPr>
          <p:cNvPr id="17" name="Rectangle: Rounded Corners 16">
            <a:extLst>
              <a:ext uri="{FF2B5EF4-FFF2-40B4-BE49-F238E27FC236}">
                <a16:creationId xmlns:a16="http://schemas.microsoft.com/office/drawing/2014/main" id="{829119A6-AF3B-218A-065C-F657CDA66708}"/>
              </a:ext>
            </a:extLst>
          </p:cNvPr>
          <p:cNvSpPr/>
          <p:nvPr/>
        </p:nvSpPr>
        <p:spPr bwMode="auto">
          <a:xfrm>
            <a:off x="65314" y="3045460"/>
            <a:ext cx="1600200" cy="914400"/>
          </a:xfrm>
          <a:prstGeom prst="roundRect">
            <a:avLst/>
          </a:prstGeom>
          <a:solidFill>
            <a:schemeClr val="bg1">
              <a:lumMod val="95000"/>
            </a:schemeClr>
          </a:solidFill>
          <a:ln w="9525" cap="flat" cmpd="sng" algn="ctr">
            <a:solidFill>
              <a:srgbClr val="0070C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r>
              <a:rPr lang="en-US" sz="1100" b="1" dirty="0">
                <a:latin typeface="Arial" panose="020B0604020202020204" pitchFamily="34" charset="0"/>
                <a:cs typeface="Arial" panose="020B0604020202020204" pitchFamily="34" charset="0"/>
              </a:rPr>
              <a:t>Automating Credit Risk Assessment for ABC Bank</a:t>
            </a:r>
            <a:endParaRPr lang="en-GB" sz="1100" b="1" dirty="0">
              <a:latin typeface="Arial" panose="020B0604020202020204" pitchFamily="34" charset="0"/>
              <a:cs typeface="Arial" panose="020B0604020202020204" pitchFamily="34" charset="0"/>
            </a:endParaRPr>
          </a:p>
          <a:p>
            <a:pPr eaLnBrk="0" fontAlgn="base" hangingPunct="0">
              <a:spcBef>
                <a:spcPct val="0"/>
              </a:spcBef>
              <a:spcAft>
                <a:spcPct val="0"/>
              </a:spcAft>
            </a:pPr>
            <a:endParaRPr lang="en-GB" sz="1100" b="1" dirty="0">
              <a:latin typeface="Arial" panose="020B0604020202020204" pitchFamily="34" charset="0"/>
              <a:cs typeface="Arial" panose="020B0604020202020204" pitchFamily="34" charset="0"/>
            </a:endParaRPr>
          </a:p>
        </p:txBody>
      </p:sp>
      <p:sp>
        <p:nvSpPr>
          <p:cNvPr id="19" name="Rectangle: Rounded Corners 18">
            <a:extLst>
              <a:ext uri="{FF2B5EF4-FFF2-40B4-BE49-F238E27FC236}">
                <a16:creationId xmlns:a16="http://schemas.microsoft.com/office/drawing/2014/main" id="{3EE93AEA-14B9-DE50-3D07-12AA0BC8A0FF}"/>
              </a:ext>
            </a:extLst>
          </p:cNvPr>
          <p:cNvSpPr/>
          <p:nvPr/>
        </p:nvSpPr>
        <p:spPr bwMode="auto">
          <a:xfrm>
            <a:off x="76200" y="4109720"/>
            <a:ext cx="1600200" cy="914400"/>
          </a:xfrm>
          <a:prstGeom prst="roundRect">
            <a:avLst/>
          </a:prstGeom>
          <a:solidFill>
            <a:schemeClr val="bg1">
              <a:lumMod val="75000"/>
            </a:schemeClr>
          </a:solidFill>
          <a:ln w="9525" cap="flat" cmpd="sng" algn="ctr">
            <a:solidFill>
              <a:srgbClr val="0070C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sz="1200" b="1" dirty="0">
                <a:latin typeface="Arial" panose="020B0604020202020204" pitchFamily="34" charset="0"/>
                <a:cs typeface="Arial" panose="020B0604020202020204" pitchFamily="34" charset="0"/>
              </a:rPr>
              <a:t>Advanced Statistical Analysis for Default Prediction </a:t>
            </a:r>
          </a:p>
        </p:txBody>
      </p:sp>
      <p:sp>
        <p:nvSpPr>
          <p:cNvPr id="20" name="Rectangle: Rounded Corners 19">
            <a:extLst>
              <a:ext uri="{FF2B5EF4-FFF2-40B4-BE49-F238E27FC236}">
                <a16:creationId xmlns:a16="http://schemas.microsoft.com/office/drawing/2014/main" id="{368A012D-D1CC-A689-47B5-8AE6A4AB5B9A}"/>
              </a:ext>
            </a:extLst>
          </p:cNvPr>
          <p:cNvSpPr/>
          <p:nvPr/>
        </p:nvSpPr>
        <p:spPr bwMode="auto">
          <a:xfrm>
            <a:off x="76200" y="5095240"/>
            <a:ext cx="1600200" cy="914400"/>
          </a:xfrm>
          <a:prstGeom prst="roundRect">
            <a:avLst/>
          </a:prstGeom>
          <a:solidFill>
            <a:schemeClr val="bg1">
              <a:lumMod val="75000"/>
            </a:schemeClr>
          </a:solidFill>
          <a:ln w="9525" cap="flat" cmpd="sng" algn="ctr">
            <a:solidFill>
              <a:srgbClr val="0070C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GB" sz="1200" b="1" dirty="0">
                <a:latin typeface="Arial" panose="020B0604020202020204" pitchFamily="34" charset="0"/>
                <a:cs typeface="Arial" panose="020B0604020202020204" pitchFamily="34" charset="0"/>
              </a:rPr>
              <a:t>Conclusion &amp; Challenges</a:t>
            </a:r>
          </a:p>
        </p:txBody>
      </p:sp>
      <p:sp>
        <p:nvSpPr>
          <p:cNvPr id="21" name="TextBox 20">
            <a:extLst>
              <a:ext uri="{FF2B5EF4-FFF2-40B4-BE49-F238E27FC236}">
                <a16:creationId xmlns:a16="http://schemas.microsoft.com/office/drawing/2014/main" id="{854AA0EB-BDDC-0AF8-44F7-54CD585D92B5}"/>
              </a:ext>
            </a:extLst>
          </p:cNvPr>
          <p:cNvSpPr txBox="1"/>
          <p:nvPr/>
        </p:nvSpPr>
        <p:spPr>
          <a:xfrm>
            <a:off x="1797328" y="362368"/>
            <a:ext cx="8261072" cy="369332"/>
          </a:xfrm>
          <a:prstGeom prst="rect">
            <a:avLst/>
          </a:prstGeom>
          <a:noFill/>
        </p:spPr>
        <p:txBody>
          <a:bodyPr wrap="square">
            <a:spAutoFit/>
          </a:bodyPr>
          <a:lstStyle/>
          <a:p>
            <a:pPr eaLnBrk="0" fontAlgn="base" hangingPunct="0">
              <a:spcBef>
                <a:spcPct val="0"/>
              </a:spcBef>
              <a:spcAft>
                <a:spcPct val="0"/>
              </a:spcAft>
            </a:pPr>
            <a:r>
              <a:rPr lang="en-US" b="1" dirty="0">
                <a:latin typeface="Arial" panose="020B0604020202020204" pitchFamily="34" charset="0"/>
                <a:cs typeface="Arial" panose="020B0604020202020204" pitchFamily="34" charset="0"/>
              </a:rPr>
              <a:t>Demo: Automating Credit Risk Assessment for ABC Bank</a:t>
            </a:r>
            <a:endParaRPr lang="en-GB"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393697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a:extLst>
            <a:ext uri="{FF2B5EF4-FFF2-40B4-BE49-F238E27FC236}">
              <a16:creationId xmlns:a16="http://schemas.microsoft.com/office/drawing/2014/main" id="{9D437B15-18FE-1621-C536-C159C234703E}"/>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782804E2-CD3C-A4ED-299D-E28B5B8652C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820400" y="307754"/>
            <a:ext cx="1085347" cy="1093347"/>
          </a:xfrm>
          <a:prstGeom prst="rect">
            <a:avLst/>
          </a:prstGeom>
          <a:blipFill dpi="0" rotWithShape="1">
            <a:blip r:embed="rId5"/>
            <a:srcRect/>
            <a:stretch>
              <a:fillRect/>
            </a:stretch>
          </a:blipFill>
        </p:spPr>
      </p:pic>
      <p:sp>
        <p:nvSpPr>
          <p:cNvPr id="3" name="Rectangle 2">
            <a:extLst>
              <a:ext uri="{FF2B5EF4-FFF2-40B4-BE49-F238E27FC236}">
                <a16:creationId xmlns:a16="http://schemas.microsoft.com/office/drawing/2014/main" id="{CCF2C8A1-72E0-516A-04AE-A9D218980AD9}"/>
              </a:ext>
            </a:extLst>
          </p:cNvPr>
          <p:cNvSpPr txBox="1">
            <a:spLocks noChangeArrowheads="1"/>
          </p:cNvSpPr>
          <p:nvPr/>
        </p:nvSpPr>
        <p:spPr>
          <a:xfrm>
            <a:off x="1676400" y="307754"/>
            <a:ext cx="8991600"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marL="12700" algn="l">
              <a:lnSpc>
                <a:spcPct val="100000"/>
              </a:lnSpc>
            </a:pPr>
            <a:endParaRPr lang="en-US" sz="2000" b="1" dirty="0">
              <a:solidFill>
                <a:schemeClr val="tx1"/>
              </a:solidFill>
              <a:latin typeface="Arial" panose="020B0604020202020204" pitchFamily="34" charset="0"/>
              <a:cs typeface="Arial" panose="020B0604020202020204" pitchFamily="34" charset="0"/>
            </a:endParaRPr>
          </a:p>
        </p:txBody>
      </p:sp>
      <p:sp>
        <p:nvSpPr>
          <p:cNvPr id="4" name="Rectangle 2">
            <a:extLst>
              <a:ext uri="{FF2B5EF4-FFF2-40B4-BE49-F238E27FC236}">
                <a16:creationId xmlns:a16="http://schemas.microsoft.com/office/drawing/2014/main" id="{34F75B70-B750-BD79-7AD0-06F0987D0195}"/>
              </a:ext>
            </a:extLst>
          </p:cNvPr>
          <p:cNvSpPr txBox="1">
            <a:spLocks noChangeArrowheads="1"/>
          </p:cNvSpPr>
          <p:nvPr/>
        </p:nvSpPr>
        <p:spPr>
          <a:xfrm>
            <a:off x="1676400" y="307754"/>
            <a:ext cx="8991600"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endParaRPr kumimoji="0" lang="en-US" sz="2600" b="1" i="0" u="none" strike="noStrike" kern="1200" cap="none" spc="0" normalizeH="0" baseline="0" noProof="0" dirty="0">
              <a:ln>
                <a:noFill/>
              </a:ln>
              <a:solidFill>
                <a:srgbClr val="003399"/>
              </a:solidFill>
              <a:effectLst/>
              <a:uLnTx/>
              <a:uFillTx/>
              <a:latin typeface="Arial" panose="020B0604020202020204" pitchFamily="34" charset="0"/>
              <a:cs typeface="Arial" panose="020B0604020202020204" pitchFamily="34" charset="0"/>
            </a:endParaRPr>
          </a:p>
        </p:txBody>
      </p:sp>
      <p:cxnSp>
        <p:nvCxnSpPr>
          <p:cNvPr id="9" name="Straight Connector 8">
            <a:extLst>
              <a:ext uri="{FF2B5EF4-FFF2-40B4-BE49-F238E27FC236}">
                <a16:creationId xmlns:a16="http://schemas.microsoft.com/office/drawing/2014/main" id="{7048BE38-EC13-BC9D-B57E-C445580D2071}"/>
              </a:ext>
            </a:extLst>
          </p:cNvPr>
          <p:cNvCxnSpPr>
            <a:cxnSpLocks/>
          </p:cNvCxnSpPr>
          <p:nvPr/>
        </p:nvCxnSpPr>
        <p:spPr bwMode="auto">
          <a:xfrm>
            <a:off x="1785257" y="243027"/>
            <a:ext cx="8763000" cy="6626"/>
          </a:xfrm>
          <a:prstGeom prst="line">
            <a:avLst/>
          </a:prstGeom>
          <a:ln>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EBEA89A0-6F1F-6035-6F2A-36DD9BC4184D}"/>
              </a:ext>
            </a:extLst>
          </p:cNvPr>
          <p:cNvCxnSpPr>
            <a:cxnSpLocks/>
          </p:cNvCxnSpPr>
          <p:nvPr/>
        </p:nvCxnSpPr>
        <p:spPr bwMode="auto">
          <a:xfrm>
            <a:off x="1785257" y="1008699"/>
            <a:ext cx="8763000" cy="6626"/>
          </a:xfrm>
          <a:prstGeom prst="line">
            <a:avLst/>
          </a:prstGeom>
          <a:ln>
            <a:headEnd type="none" w="med" len="med"/>
            <a:tailEnd type="none" w="med" len="med"/>
          </a:ln>
        </p:spPr>
        <p:style>
          <a:lnRef idx="1">
            <a:schemeClr val="dk1"/>
          </a:lnRef>
          <a:fillRef idx="0">
            <a:schemeClr val="dk1"/>
          </a:fillRef>
          <a:effectRef idx="0">
            <a:schemeClr val="dk1"/>
          </a:effectRef>
          <a:fontRef idx="minor">
            <a:schemeClr val="tx1"/>
          </a:fontRef>
        </p:style>
      </p:cxnSp>
      <p:sp>
        <p:nvSpPr>
          <p:cNvPr id="16" name="Footer Placeholder 4">
            <a:extLst>
              <a:ext uri="{FF2B5EF4-FFF2-40B4-BE49-F238E27FC236}">
                <a16:creationId xmlns:a16="http://schemas.microsoft.com/office/drawing/2014/main" id="{5E89B8B3-C984-269E-7348-ECB572BC1C82}"/>
              </a:ext>
            </a:extLst>
          </p:cNvPr>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www.actuariesindia.org</a:t>
            </a:r>
          </a:p>
        </p:txBody>
      </p:sp>
      <p:sp>
        <p:nvSpPr>
          <p:cNvPr id="18" name="TextBox 17">
            <a:extLst>
              <a:ext uri="{FF2B5EF4-FFF2-40B4-BE49-F238E27FC236}">
                <a16:creationId xmlns:a16="http://schemas.microsoft.com/office/drawing/2014/main" id="{497825CC-59F5-44C3-38AE-627B342528A3}"/>
              </a:ext>
            </a:extLst>
          </p:cNvPr>
          <p:cNvSpPr txBox="1"/>
          <p:nvPr/>
        </p:nvSpPr>
        <p:spPr>
          <a:xfrm>
            <a:off x="1797328" y="362368"/>
            <a:ext cx="8261072" cy="369332"/>
          </a:xfrm>
          <a:prstGeom prst="rect">
            <a:avLst/>
          </a:prstGeom>
          <a:noFill/>
        </p:spPr>
        <p:txBody>
          <a:bodyPr wrap="square">
            <a:spAutoFit/>
          </a:bodyPr>
          <a:lstStyle/>
          <a:p>
            <a:r>
              <a:rPr lang="en-US" b="1" dirty="0">
                <a:latin typeface="Arial" panose="020B0604020202020204" pitchFamily="34" charset="0"/>
                <a:cs typeface="Arial" panose="020B0604020202020204" pitchFamily="34" charset="0"/>
              </a:rPr>
              <a:t>Advanced Statistical Analysis for Default Prediction </a:t>
            </a:r>
          </a:p>
        </p:txBody>
      </p:sp>
      <p:sp>
        <p:nvSpPr>
          <p:cNvPr id="17" name="TextBox 16">
            <a:extLst>
              <a:ext uri="{FF2B5EF4-FFF2-40B4-BE49-F238E27FC236}">
                <a16:creationId xmlns:a16="http://schemas.microsoft.com/office/drawing/2014/main" id="{A4D15E7D-80E7-A545-DAF4-27B20EC82D09}"/>
              </a:ext>
            </a:extLst>
          </p:cNvPr>
          <p:cNvSpPr txBox="1"/>
          <p:nvPr/>
        </p:nvSpPr>
        <p:spPr>
          <a:xfrm>
            <a:off x="1866900" y="1292324"/>
            <a:ext cx="8801100" cy="1477328"/>
          </a:xfrm>
          <a:prstGeom prst="rect">
            <a:avLst/>
          </a:prstGeom>
          <a:noFill/>
        </p:spPr>
        <p:txBody>
          <a:bodyPr wrap="square">
            <a:spAutoFit/>
          </a:bodyPr>
          <a:lstStyle/>
          <a:p>
            <a:r>
              <a:rPr lang="en-US" b="1" dirty="0"/>
              <a:t>Background</a:t>
            </a:r>
          </a:p>
          <a:p>
            <a:pPr>
              <a:buFont typeface="Arial" panose="020B0604020202020204" pitchFamily="34" charset="0"/>
              <a:buChar char="•"/>
            </a:pPr>
            <a:r>
              <a:rPr lang="en-US" b="1" dirty="0"/>
              <a:t>Objective:</a:t>
            </a:r>
            <a:r>
              <a:rPr lang="en-US" dirty="0"/>
              <a:t> Enhance credit risk assessment model to predict loan defaults</a:t>
            </a:r>
          </a:p>
          <a:p>
            <a:pPr>
              <a:buFont typeface="Arial" panose="020B0604020202020204" pitchFamily="34" charset="0"/>
              <a:buChar char="•"/>
            </a:pPr>
            <a:r>
              <a:rPr lang="en-US" b="1" dirty="0"/>
              <a:t>Data:</a:t>
            </a:r>
            <a:r>
              <a:rPr lang="en-US" dirty="0"/>
              <a:t> Five years of borrower data, including financial metrics and macroeconomic indicators</a:t>
            </a:r>
          </a:p>
          <a:p>
            <a:pPr>
              <a:buFont typeface="Arial" panose="020B0604020202020204" pitchFamily="34" charset="0"/>
              <a:buChar char="•"/>
            </a:pPr>
            <a:r>
              <a:rPr lang="en-US" b="1" dirty="0"/>
              <a:t>Methodology:</a:t>
            </a:r>
            <a:r>
              <a:rPr lang="en-US" dirty="0"/>
              <a:t> Multivariate regression analysis and advanced statistical tests</a:t>
            </a:r>
          </a:p>
        </p:txBody>
      </p:sp>
      <p:sp>
        <p:nvSpPr>
          <p:cNvPr id="20" name="TextBox 19">
            <a:extLst>
              <a:ext uri="{FF2B5EF4-FFF2-40B4-BE49-F238E27FC236}">
                <a16:creationId xmlns:a16="http://schemas.microsoft.com/office/drawing/2014/main" id="{9D47C509-B0B8-ECF8-B93E-904A69E1D121}"/>
              </a:ext>
            </a:extLst>
          </p:cNvPr>
          <p:cNvSpPr txBox="1"/>
          <p:nvPr/>
        </p:nvSpPr>
        <p:spPr>
          <a:xfrm>
            <a:off x="1866899" y="2946184"/>
            <a:ext cx="8801099" cy="1754326"/>
          </a:xfrm>
          <a:prstGeom prst="rect">
            <a:avLst/>
          </a:prstGeom>
          <a:noFill/>
        </p:spPr>
        <p:txBody>
          <a:bodyPr wrap="square">
            <a:spAutoFit/>
          </a:bodyPr>
          <a:lstStyle/>
          <a:p>
            <a:r>
              <a:rPr lang="en-IN" b="1" dirty="0"/>
              <a:t>Objective</a:t>
            </a:r>
          </a:p>
          <a:p>
            <a:pPr>
              <a:buFont typeface="Arial" panose="020B0604020202020204" pitchFamily="34" charset="0"/>
              <a:buChar char="•"/>
            </a:pPr>
            <a:r>
              <a:rPr lang="en-IN" dirty="0"/>
              <a:t>Demonstrate Generative AI’s role in conducting complex statistical analyses, such as:</a:t>
            </a:r>
          </a:p>
          <a:p>
            <a:pPr marL="742950" lvl="1" indent="-285750">
              <a:buFont typeface="Arial" panose="020B0604020202020204" pitchFamily="34" charset="0"/>
              <a:buChar char="•"/>
            </a:pPr>
            <a:r>
              <a:rPr lang="en-IN" dirty="0"/>
              <a:t>Multivariate regression</a:t>
            </a:r>
          </a:p>
          <a:p>
            <a:pPr marL="742950" lvl="1" indent="-285750">
              <a:buFont typeface="Arial" panose="020B0604020202020204" pitchFamily="34" charset="0"/>
              <a:buChar char="•"/>
            </a:pPr>
            <a:r>
              <a:rPr lang="en-IN" dirty="0"/>
              <a:t>Statistical tests (e.g., Jarque-Bera, Chi-square)</a:t>
            </a:r>
          </a:p>
          <a:p>
            <a:pPr marL="742950" lvl="1" indent="-285750">
              <a:buFont typeface="Arial" panose="020B0604020202020204" pitchFamily="34" charset="0"/>
              <a:buChar char="•"/>
            </a:pPr>
            <a:r>
              <a:rPr lang="en-IN" dirty="0"/>
              <a:t>Diagnostic plots (QQ, PP, Box plots)</a:t>
            </a:r>
          </a:p>
          <a:p>
            <a:pPr marL="742950" lvl="1" indent="-285750">
              <a:buFont typeface="Arial" panose="020B0604020202020204" pitchFamily="34" charset="0"/>
              <a:buChar char="•"/>
            </a:pPr>
            <a:r>
              <a:rPr lang="en-IN" dirty="0"/>
              <a:t>Lagged correlation and KL divergence</a:t>
            </a:r>
          </a:p>
        </p:txBody>
      </p:sp>
      <p:sp>
        <p:nvSpPr>
          <p:cNvPr id="21" name="Rectangle: Rounded Corners 20">
            <a:extLst>
              <a:ext uri="{FF2B5EF4-FFF2-40B4-BE49-F238E27FC236}">
                <a16:creationId xmlns:a16="http://schemas.microsoft.com/office/drawing/2014/main" id="{53677B7D-E76B-BA88-199B-89330D3FEAC3}"/>
              </a:ext>
            </a:extLst>
          </p:cNvPr>
          <p:cNvSpPr/>
          <p:nvPr/>
        </p:nvSpPr>
        <p:spPr bwMode="auto">
          <a:xfrm>
            <a:off x="65314" y="995680"/>
            <a:ext cx="1600200" cy="914400"/>
          </a:xfrm>
          <a:prstGeom prst="roundRect">
            <a:avLst/>
          </a:prstGeom>
          <a:solidFill>
            <a:schemeClr val="bg1">
              <a:lumMod val="75000"/>
            </a:schemeClr>
          </a:solidFill>
          <a:ln w="9525" cap="flat" cmpd="sng" algn="ctr">
            <a:solidFill>
              <a:srgbClr val="0070C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r>
              <a:rPr lang="en-GB" sz="1200" b="1" dirty="0">
                <a:latin typeface="Arial" panose="020B0604020202020204" pitchFamily="34" charset="0"/>
                <a:cs typeface="Arial" panose="020B0604020202020204" pitchFamily="34" charset="0"/>
              </a:rPr>
              <a:t>Overview of Generative AI and tools, terminology &amp; Challenges</a:t>
            </a:r>
          </a:p>
        </p:txBody>
      </p:sp>
      <p:sp>
        <p:nvSpPr>
          <p:cNvPr id="22" name="Rectangle: Rounded Corners 21">
            <a:extLst>
              <a:ext uri="{FF2B5EF4-FFF2-40B4-BE49-F238E27FC236}">
                <a16:creationId xmlns:a16="http://schemas.microsoft.com/office/drawing/2014/main" id="{A8B66955-F3F6-9A84-3F7A-60A5A98AFBE9}"/>
              </a:ext>
            </a:extLst>
          </p:cNvPr>
          <p:cNvSpPr/>
          <p:nvPr/>
        </p:nvSpPr>
        <p:spPr bwMode="auto">
          <a:xfrm>
            <a:off x="76200" y="2034540"/>
            <a:ext cx="1600200" cy="914400"/>
          </a:xfrm>
          <a:prstGeom prst="roundRect">
            <a:avLst/>
          </a:prstGeom>
          <a:solidFill>
            <a:schemeClr val="bg1">
              <a:lumMod val="75000"/>
            </a:schemeClr>
          </a:solidFill>
          <a:ln w="9525" cap="flat" cmpd="sng" algn="ctr">
            <a:solidFill>
              <a:srgbClr val="0070C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sz="1100" b="1" dirty="0">
                <a:latin typeface="Arial" panose="020B0604020202020204" pitchFamily="34" charset="0"/>
                <a:cs typeface="Arial" panose="020B0604020202020204" pitchFamily="34" charset="0"/>
              </a:rPr>
              <a:t>Automated Interactive Dashboard Generation for XYZ Insurance</a:t>
            </a:r>
            <a:endParaRPr lang="en-GB" sz="1100" b="1" dirty="0">
              <a:latin typeface="Arial" panose="020B0604020202020204" pitchFamily="34" charset="0"/>
              <a:cs typeface="Arial" panose="020B0604020202020204" pitchFamily="34" charset="0"/>
            </a:endParaRPr>
          </a:p>
          <a:p>
            <a:endParaRPr lang="en-GB" sz="1200" b="1" dirty="0">
              <a:latin typeface="Arial" panose="020B0604020202020204" pitchFamily="34" charset="0"/>
              <a:cs typeface="Arial" panose="020B0604020202020204" pitchFamily="34" charset="0"/>
            </a:endParaRPr>
          </a:p>
        </p:txBody>
      </p:sp>
      <p:sp>
        <p:nvSpPr>
          <p:cNvPr id="24" name="Rectangle: Rounded Corners 23">
            <a:extLst>
              <a:ext uri="{FF2B5EF4-FFF2-40B4-BE49-F238E27FC236}">
                <a16:creationId xmlns:a16="http://schemas.microsoft.com/office/drawing/2014/main" id="{ABA38F9D-934B-D808-787F-EBBDD94D28CA}"/>
              </a:ext>
            </a:extLst>
          </p:cNvPr>
          <p:cNvSpPr/>
          <p:nvPr/>
        </p:nvSpPr>
        <p:spPr bwMode="auto">
          <a:xfrm>
            <a:off x="63500" y="4112261"/>
            <a:ext cx="1600200" cy="914400"/>
          </a:xfrm>
          <a:prstGeom prst="roundRect">
            <a:avLst/>
          </a:prstGeom>
          <a:solidFill>
            <a:schemeClr val="bg1">
              <a:lumMod val="95000"/>
            </a:schemeClr>
          </a:solidFill>
          <a:ln w="9525" cap="flat" cmpd="sng" algn="ctr">
            <a:solidFill>
              <a:srgbClr val="0070C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sz="1100" b="1">
                <a:latin typeface="Arial" panose="020B0604020202020204" pitchFamily="34" charset="0"/>
                <a:cs typeface="Arial" panose="020B0604020202020204" pitchFamily="34" charset="0"/>
              </a:rPr>
              <a:t>Advanced Statistical Analysis for Default Prediction </a:t>
            </a:r>
            <a:endParaRPr lang="en-US" sz="1100" b="1" dirty="0">
              <a:latin typeface="Arial" panose="020B0604020202020204" pitchFamily="34" charset="0"/>
              <a:cs typeface="Arial" panose="020B0604020202020204" pitchFamily="34" charset="0"/>
            </a:endParaRPr>
          </a:p>
        </p:txBody>
      </p:sp>
      <p:sp>
        <p:nvSpPr>
          <p:cNvPr id="25" name="Rectangle: Rounded Corners 24">
            <a:extLst>
              <a:ext uri="{FF2B5EF4-FFF2-40B4-BE49-F238E27FC236}">
                <a16:creationId xmlns:a16="http://schemas.microsoft.com/office/drawing/2014/main" id="{2BE91861-E3D2-EA95-4BCA-0E10547EC940}"/>
              </a:ext>
            </a:extLst>
          </p:cNvPr>
          <p:cNvSpPr/>
          <p:nvPr/>
        </p:nvSpPr>
        <p:spPr bwMode="auto">
          <a:xfrm>
            <a:off x="65314" y="3086101"/>
            <a:ext cx="1600200" cy="914400"/>
          </a:xfrm>
          <a:prstGeom prst="roundRect">
            <a:avLst/>
          </a:prstGeom>
          <a:solidFill>
            <a:schemeClr val="bg1">
              <a:lumMod val="75000"/>
            </a:schemeClr>
          </a:solidFill>
          <a:ln w="9525" cap="flat" cmpd="sng" algn="ctr">
            <a:solidFill>
              <a:srgbClr val="0070C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r>
              <a:rPr lang="en-US" sz="1200" b="1">
                <a:latin typeface="Arial" panose="020B0604020202020204" pitchFamily="34" charset="0"/>
                <a:cs typeface="Arial" panose="020B0604020202020204" pitchFamily="34" charset="0"/>
              </a:rPr>
              <a:t>Automating Credit Risk Assessment for ABC Bank</a:t>
            </a:r>
            <a:endParaRPr lang="en-GB" sz="1200" b="1" dirty="0">
              <a:latin typeface="Arial" panose="020B0604020202020204" pitchFamily="34" charset="0"/>
              <a:cs typeface="Arial" panose="020B0604020202020204" pitchFamily="34" charset="0"/>
            </a:endParaRPr>
          </a:p>
        </p:txBody>
      </p:sp>
      <p:sp>
        <p:nvSpPr>
          <p:cNvPr id="26" name="Rectangle: Rounded Corners 25">
            <a:extLst>
              <a:ext uri="{FF2B5EF4-FFF2-40B4-BE49-F238E27FC236}">
                <a16:creationId xmlns:a16="http://schemas.microsoft.com/office/drawing/2014/main" id="{38481673-2341-D4BD-9259-5E1429B3F55B}"/>
              </a:ext>
            </a:extLst>
          </p:cNvPr>
          <p:cNvSpPr/>
          <p:nvPr/>
        </p:nvSpPr>
        <p:spPr bwMode="auto">
          <a:xfrm>
            <a:off x="76200" y="5095240"/>
            <a:ext cx="1600200" cy="914400"/>
          </a:xfrm>
          <a:prstGeom prst="roundRect">
            <a:avLst/>
          </a:prstGeom>
          <a:solidFill>
            <a:schemeClr val="bg1">
              <a:lumMod val="75000"/>
            </a:schemeClr>
          </a:solidFill>
          <a:ln w="9525" cap="flat" cmpd="sng" algn="ctr">
            <a:solidFill>
              <a:srgbClr val="0070C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GB" sz="1200" b="1" dirty="0">
                <a:latin typeface="Arial" panose="020B0604020202020204" pitchFamily="34" charset="0"/>
                <a:cs typeface="Arial" panose="020B0604020202020204" pitchFamily="34" charset="0"/>
              </a:rPr>
              <a:t>Conclusion &amp; Challenges</a:t>
            </a:r>
          </a:p>
        </p:txBody>
      </p:sp>
    </p:spTree>
    <p:extLst>
      <p:ext uri="{BB962C8B-B14F-4D97-AF65-F5344CB8AC3E}">
        <p14:creationId xmlns:p14="http://schemas.microsoft.com/office/powerpoint/2010/main" val="33723800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l="-2000" r="-2000"/>
          </a:stretch>
        </a:blipFill>
        <a:effectLst/>
      </p:bgPr>
    </p:bg>
    <p:spTree>
      <p:nvGrpSpPr>
        <p:cNvPr id="1" name="">
          <a:extLst>
            <a:ext uri="{FF2B5EF4-FFF2-40B4-BE49-F238E27FC236}">
              <a16:creationId xmlns:a16="http://schemas.microsoft.com/office/drawing/2014/main" id="{F6444151-6172-2C5B-3A0C-039E8069267C}"/>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C7B256D0-5184-385A-5F35-C6168887A9C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820400" y="307754"/>
            <a:ext cx="1085347" cy="1093347"/>
          </a:xfrm>
          <a:prstGeom prst="rect">
            <a:avLst/>
          </a:prstGeom>
          <a:blipFill dpi="0" rotWithShape="1">
            <a:blip r:embed="rId6"/>
            <a:srcRect/>
            <a:stretch>
              <a:fillRect/>
            </a:stretch>
          </a:blipFill>
        </p:spPr>
      </p:pic>
      <p:sp>
        <p:nvSpPr>
          <p:cNvPr id="3" name="Rectangle 2">
            <a:extLst>
              <a:ext uri="{FF2B5EF4-FFF2-40B4-BE49-F238E27FC236}">
                <a16:creationId xmlns:a16="http://schemas.microsoft.com/office/drawing/2014/main" id="{699E998E-BED8-32E8-9F2F-5DBF0C325FD3}"/>
              </a:ext>
            </a:extLst>
          </p:cNvPr>
          <p:cNvSpPr txBox="1">
            <a:spLocks noChangeArrowheads="1"/>
          </p:cNvSpPr>
          <p:nvPr/>
        </p:nvSpPr>
        <p:spPr>
          <a:xfrm>
            <a:off x="1676400" y="307754"/>
            <a:ext cx="8991600"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marL="12700" algn="l">
              <a:lnSpc>
                <a:spcPct val="100000"/>
              </a:lnSpc>
            </a:pPr>
            <a:endParaRPr lang="en-US" sz="2000" b="1" dirty="0">
              <a:solidFill>
                <a:schemeClr val="tx1"/>
              </a:solidFill>
              <a:latin typeface="Arial" panose="020B0604020202020204" pitchFamily="34" charset="0"/>
              <a:cs typeface="Arial" panose="020B0604020202020204" pitchFamily="34" charset="0"/>
            </a:endParaRPr>
          </a:p>
        </p:txBody>
      </p:sp>
      <p:sp>
        <p:nvSpPr>
          <p:cNvPr id="4" name="Rectangle 2">
            <a:extLst>
              <a:ext uri="{FF2B5EF4-FFF2-40B4-BE49-F238E27FC236}">
                <a16:creationId xmlns:a16="http://schemas.microsoft.com/office/drawing/2014/main" id="{E048366C-292D-9D0C-9A3D-E9D4F6743E59}"/>
              </a:ext>
            </a:extLst>
          </p:cNvPr>
          <p:cNvSpPr txBox="1">
            <a:spLocks noChangeArrowheads="1"/>
          </p:cNvSpPr>
          <p:nvPr/>
        </p:nvSpPr>
        <p:spPr>
          <a:xfrm>
            <a:off x="1676400" y="307754"/>
            <a:ext cx="8991600"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endParaRPr kumimoji="0" lang="en-US" sz="2600" b="1" i="0" u="none" strike="noStrike" kern="1200" cap="none" spc="0" normalizeH="0" baseline="0" noProof="0" dirty="0">
              <a:ln>
                <a:noFill/>
              </a:ln>
              <a:solidFill>
                <a:srgbClr val="003399"/>
              </a:solidFill>
              <a:effectLst/>
              <a:uLnTx/>
              <a:uFillTx/>
              <a:latin typeface="Arial" panose="020B0604020202020204" pitchFamily="34" charset="0"/>
              <a:cs typeface="Arial" panose="020B0604020202020204" pitchFamily="34" charset="0"/>
            </a:endParaRPr>
          </a:p>
        </p:txBody>
      </p:sp>
      <p:cxnSp>
        <p:nvCxnSpPr>
          <p:cNvPr id="9" name="Straight Connector 8">
            <a:extLst>
              <a:ext uri="{FF2B5EF4-FFF2-40B4-BE49-F238E27FC236}">
                <a16:creationId xmlns:a16="http://schemas.microsoft.com/office/drawing/2014/main" id="{0A38C201-7202-F527-CF77-25ECD818A4BD}"/>
              </a:ext>
            </a:extLst>
          </p:cNvPr>
          <p:cNvCxnSpPr>
            <a:cxnSpLocks/>
          </p:cNvCxnSpPr>
          <p:nvPr/>
        </p:nvCxnSpPr>
        <p:spPr bwMode="auto">
          <a:xfrm>
            <a:off x="1785257" y="243027"/>
            <a:ext cx="8763000" cy="6626"/>
          </a:xfrm>
          <a:prstGeom prst="line">
            <a:avLst/>
          </a:prstGeom>
          <a:ln>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EB4DD1D2-96F7-C7AB-E95D-1A5FA7E2A752}"/>
              </a:ext>
            </a:extLst>
          </p:cNvPr>
          <p:cNvCxnSpPr>
            <a:cxnSpLocks/>
          </p:cNvCxnSpPr>
          <p:nvPr/>
        </p:nvCxnSpPr>
        <p:spPr bwMode="auto">
          <a:xfrm>
            <a:off x="1785257" y="1008699"/>
            <a:ext cx="8763000" cy="6626"/>
          </a:xfrm>
          <a:prstGeom prst="line">
            <a:avLst/>
          </a:prstGeom>
          <a:ln>
            <a:headEnd type="none" w="med" len="med"/>
            <a:tailEnd type="none" w="med" len="med"/>
          </a:ln>
        </p:spPr>
        <p:style>
          <a:lnRef idx="1">
            <a:schemeClr val="dk1"/>
          </a:lnRef>
          <a:fillRef idx="0">
            <a:schemeClr val="dk1"/>
          </a:fillRef>
          <a:effectRef idx="0">
            <a:schemeClr val="dk1"/>
          </a:effectRef>
          <a:fontRef idx="minor">
            <a:schemeClr val="tx1"/>
          </a:fontRef>
        </p:style>
      </p:cxnSp>
      <p:sp>
        <p:nvSpPr>
          <p:cNvPr id="16" name="Footer Placeholder 4">
            <a:extLst>
              <a:ext uri="{FF2B5EF4-FFF2-40B4-BE49-F238E27FC236}">
                <a16:creationId xmlns:a16="http://schemas.microsoft.com/office/drawing/2014/main" id="{5EE0A553-AC57-6FC6-00C3-ED4FBFC719B1}"/>
              </a:ext>
            </a:extLst>
          </p:cNvPr>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www.actuariesindia.org</a:t>
            </a:r>
          </a:p>
        </p:txBody>
      </p:sp>
      <p:sp>
        <p:nvSpPr>
          <p:cNvPr id="18" name="TextBox 17">
            <a:extLst>
              <a:ext uri="{FF2B5EF4-FFF2-40B4-BE49-F238E27FC236}">
                <a16:creationId xmlns:a16="http://schemas.microsoft.com/office/drawing/2014/main" id="{FB34C96B-74FA-6C05-3DC1-A9EC9503CB81}"/>
              </a:ext>
            </a:extLst>
          </p:cNvPr>
          <p:cNvSpPr txBox="1"/>
          <p:nvPr/>
        </p:nvSpPr>
        <p:spPr>
          <a:xfrm>
            <a:off x="1797328" y="362368"/>
            <a:ext cx="8261072" cy="369332"/>
          </a:xfrm>
          <a:prstGeom prst="rect">
            <a:avLst/>
          </a:prstGeom>
          <a:noFill/>
        </p:spPr>
        <p:txBody>
          <a:bodyPr wrap="square">
            <a:spAutoFit/>
          </a:bodyPr>
          <a:lstStyle/>
          <a:p>
            <a:r>
              <a:rPr lang="en-US" b="1" dirty="0">
                <a:latin typeface="Arial" panose="020B0604020202020204" pitchFamily="34" charset="0"/>
                <a:cs typeface="Arial" panose="020B0604020202020204" pitchFamily="34" charset="0"/>
              </a:rPr>
              <a:t>Demo: Advanced Statistical Analysis for Default Prediction </a:t>
            </a:r>
          </a:p>
        </p:txBody>
      </p:sp>
      <p:pic>
        <p:nvPicPr>
          <p:cNvPr id="5" name="Online Media 4" title="complex stats">
            <a:hlinkClick r:id="" action="ppaction://media"/>
            <a:extLst>
              <a:ext uri="{FF2B5EF4-FFF2-40B4-BE49-F238E27FC236}">
                <a16:creationId xmlns:a16="http://schemas.microsoft.com/office/drawing/2014/main" id="{4A313F76-F737-758D-4FA0-81EF76A2737F}"/>
              </a:ext>
            </a:extLst>
          </p:cNvPr>
          <p:cNvPicPr>
            <a:picLocks noRot="1" noChangeAspect="1"/>
          </p:cNvPicPr>
          <p:nvPr>
            <a:videoFile r:link="rId1"/>
          </p:nvPr>
        </p:nvPicPr>
        <p:blipFill>
          <a:blip r:embed="rId7"/>
          <a:stretch>
            <a:fillRect/>
          </a:stretch>
        </p:blipFill>
        <p:spPr>
          <a:xfrm>
            <a:off x="1785257" y="1152644"/>
            <a:ext cx="10367685" cy="5857756"/>
          </a:xfrm>
          <a:prstGeom prst="rect">
            <a:avLst/>
          </a:prstGeom>
        </p:spPr>
      </p:pic>
      <p:sp>
        <p:nvSpPr>
          <p:cNvPr id="7" name="Rectangle: Rounded Corners 6">
            <a:extLst>
              <a:ext uri="{FF2B5EF4-FFF2-40B4-BE49-F238E27FC236}">
                <a16:creationId xmlns:a16="http://schemas.microsoft.com/office/drawing/2014/main" id="{1ED85C91-B14C-1AE6-3333-FC557D56D2C7}"/>
              </a:ext>
            </a:extLst>
          </p:cNvPr>
          <p:cNvSpPr/>
          <p:nvPr/>
        </p:nvSpPr>
        <p:spPr bwMode="auto">
          <a:xfrm>
            <a:off x="65314" y="995680"/>
            <a:ext cx="1600200" cy="914400"/>
          </a:xfrm>
          <a:prstGeom prst="roundRect">
            <a:avLst/>
          </a:prstGeom>
          <a:solidFill>
            <a:schemeClr val="bg1">
              <a:lumMod val="75000"/>
            </a:schemeClr>
          </a:solidFill>
          <a:ln w="9525" cap="flat" cmpd="sng" algn="ctr">
            <a:solidFill>
              <a:srgbClr val="0070C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r>
              <a:rPr lang="en-GB" sz="1200" b="1" dirty="0">
                <a:latin typeface="Arial" panose="020B0604020202020204" pitchFamily="34" charset="0"/>
                <a:cs typeface="Arial" panose="020B0604020202020204" pitchFamily="34" charset="0"/>
              </a:rPr>
              <a:t>Overview of Generative AI and tools, terminology &amp; Challenges</a:t>
            </a:r>
          </a:p>
        </p:txBody>
      </p:sp>
      <p:sp>
        <p:nvSpPr>
          <p:cNvPr id="8" name="Rectangle: Rounded Corners 7">
            <a:extLst>
              <a:ext uri="{FF2B5EF4-FFF2-40B4-BE49-F238E27FC236}">
                <a16:creationId xmlns:a16="http://schemas.microsoft.com/office/drawing/2014/main" id="{0DC62645-8077-E70E-2893-54F75CF860B9}"/>
              </a:ext>
            </a:extLst>
          </p:cNvPr>
          <p:cNvSpPr/>
          <p:nvPr/>
        </p:nvSpPr>
        <p:spPr bwMode="auto">
          <a:xfrm>
            <a:off x="76200" y="2034540"/>
            <a:ext cx="1600200" cy="914400"/>
          </a:xfrm>
          <a:prstGeom prst="roundRect">
            <a:avLst/>
          </a:prstGeom>
          <a:solidFill>
            <a:schemeClr val="bg1">
              <a:lumMod val="75000"/>
            </a:schemeClr>
          </a:solidFill>
          <a:ln w="9525" cap="flat" cmpd="sng" algn="ctr">
            <a:solidFill>
              <a:srgbClr val="0070C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sz="1100" b="1" dirty="0">
                <a:latin typeface="Arial" panose="020B0604020202020204" pitchFamily="34" charset="0"/>
                <a:cs typeface="Arial" panose="020B0604020202020204" pitchFamily="34" charset="0"/>
              </a:rPr>
              <a:t>Automated Interactive Dashboard Generation for XYZ Insurance</a:t>
            </a:r>
            <a:endParaRPr lang="en-GB" sz="1100" b="1" dirty="0">
              <a:latin typeface="Arial" panose="020B0604020202020204" pitchFamily="34" charset="0"/>
              <a:cs typeface="Arial" panose="020B0604020202020204" pitchFamily="34" charset="0"/>
            </a:endParaRPr>
          </a:p>
          <a:p>
            <a:endParaRPr lang="en-GB" sz="1200" b="1" dirty="0">
              <a:latin typeface="Arial" panose="020B0604020202020204" pitchFamily="34" charset="0"/>
              <a:cs typeface="Arial" panose="020B0604020202020204" pitchFamily="34" charset="0"/>
            </a:endParaRPr>
          </a:p>
        </p:txBody>
      </p:sp>
      <p:sp>
        <p:nvSpPr>
          <p:cNvPr id="17" name="Rectangle: Rounded Corners 16">
            <a:extLst>
              <a:ext uri="{FF2B5EF4-FFF2-40B4-BE49-F238E27FC236}">
                <a16:creationId xmlns:a16="http://schemas.microsoft.com/office/drawing/2014/main" id="{66804038-455B-6B99-E977-2B85CBEAAE29}"/>
              </a:ext>
            </a:extLst>
          </p:cNvPr>
          <p:cNvSpPr/>
          <p:nvPr/>
        </p:nvSpPr>
        <p:spPr bwMode="auto">
          <a:xfrm>
            <a:off x="63500" y="4112261"/>
            <a:ext cx="1600200" cy="914400"/>
          </a:xfrm>
          <a:prstGeom prst="roundRect">
            <a:avLst/>
          </a:prstGeom>
          <a:solidFill>
            <a:schemeClr val="bg1">
              <a:lumMod val="95000"/>
            </a:schemeClr>
          </a:solidFill>
          <a:ln w="9525" cap="flat" cmpd="sng" algn="ctr">
            <a:solidFill>
              <a:srgbClr val="0070C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sz="1100" b="1" dirty="0">
                <a:latin typeface="Arial" panose="020B0604020202020204" pitchFamily="34" charset="0"/>
                <a:cs typeface="Arial" panose="020B0604020202020204" pitchFamily="34" charset="0"/>
              </a:rPr>
              <a:t>Advanced Statistical Analysis for Default Prediction </a:t>
            </a:r>
          </a:p>
        </p:txBody>
      </p:sp>
      <p:sp>
        <p:nvSpPr>
          <p:cNvPr id="19" name="Rectangle: Rounded Corners 18">
            <a:extLst>
              <a:ext uri="{FF2B5EF4-FFF2-40B4-BE49-F238E27FC236}">
                <a16:creationId xmlns:a16="http://schemas.microsoft.com/office/drawing/2014/main" id="{7FB45BC0-08CF-734D-F2D8-E000FE88EF00}"/>
              </a:ext>
            </a:extLst>
          </p:cNvPr>
          <p:cNvSpPr/>
          <p:nvPr/>
        </p:nvSpPr>
        <p:spPr bwMode="auto">
          <a:xfrm>
            <a:off x="65314" y="3086101"/>
            <a:ext cx="1600200" cy="914400"/>
          </a:xfrm>
          <a:prstGeom prst="roundRect">
            <a:avLst/>
          </a:prstGeom>
          <a:solidFill>
            <a:schemeClr val="bg1">
              <a:lumMod val="75000"/>
            </a:schemeClr>
          </a:solidFill>
          <a:ln w="9525" cap="flat" cmpd="sng" algn="ctr">
            <a:solidFill>
              <a:srgbClr val="0070C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r>
              <a:rPr lang="en-US" sz="1200" b="1">
                <a:latin typeface="Arial" panose="020B0604020202020204" pitchFamily="34" charset="0"/>
                <a:cs typeface="Arial" panose="020B0604020202020204" pitchFamily="34" charset="0"/>
              </a:rPr>
              <a:t>Automating Credit Risk Assessment for ABC Bank</a:t>
            </a:r>
            <a:endParaRPr lang="en-GB" sz="1200" b="1" dirty="0">
              <a:latin typeface="Arial" panose="020B0604020202020204" pitchFamily="34" charset="0"/>
              <a:cs typeface="Arial" panose="020B0604020202020204" pitchFamily="34" charset="0"/>
            </a:endParaRPr>
          </a:p>
        </p:txBody>
      </p:sp>
      <p:sp>
        <p:nvSpPr>
          <p:cNvPr id="20" name="Rectangle: Rounded Corners 19">
            <a:extLst>
              <a:ext uri="{FF2B5EF4-FFF2-40B4-BE49-F238E27FC236}">
                <a16:creationId xmlns:a16="http://schemas.microsoft.com/office/drawing/2014/main" id="{8168645A-F77D-5F35-6058-BD8671F6CA2A}"/>
              </a:ext>
            </a:extLst>
          </p:cNvPr>
          <p:cNvSpPr/>
          <p:nvPr/>
        </p:nvSpPr>
        <p:spPr bwMode="auto">
          <a:xfrm>
            <a:off x="76200" y="5095240"/>
            <a:ext cx="1600200" cy="914400"/>
          </a:xfrm>
          <a:prstGeom prst="roundRect">
            <a:avLst/>
          </a:prstGeom>
          <a:solidFill>
            <a:schemeClr val="bg1">
              <a:lumMod val="75000"/>
            </a:schemeClr>
          </a:solidFill>
          <a:ln w="9525" cap="flat" cmpd="sng" algn="ctr">
            <a:solidFill>
              <a:srgbClr val="0070C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GB" sz="1200" b="1" dirty="0">
                <a:latin typeface="Arial" panose="020B0604020202020204" pitchFamily="34" charset="0"/>
                <a:cs typeface="Arial" panose="020B0604020202020204" pitchFamily="34" charset="0"/>
              </a:rPr>
              <a:t>Conclusion &amp; Challenges</a:t>
            </a:r>
          </a:p>
        </p:txBody>
      </p:sp>
    </p:spTree>
    <p:extLst>
      <p:ext uri="{BB962C8B-B14F-4D97-AF65-F5344CB8AC3E}">
        <p14:creationId xmlns:p14="http://schemas.microsoft.com/office/powerpoint/2010/main" val="3503716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a:extLst>
            <a:ext uri="{FF2B5EF4-FFF2-40B4-BE49-F238E27FC236}">
              <a16:creationId xmlns:a16="http://schemas.microsoft.com/office/drawing/2014/main" id="{85731EC3-A270-5CA6-A30E-F58E765E794E}"/>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ECF97D38-3062-86E4-7D21-D7BE672A202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820400" y="307754"/>
            <a:ext cx="1085347" cy="1093347"/>
          </a:xfrm>
          <a:prstGeom prst="rect">
            <a:avLst/>
          </a:prstGeom>
          <a:blipFill dpi="0" rotWithShape="1">
            <a:blip r:embed="rId5"/>
            <a:srcRect/>
            <a:stretch>
              <a:fillRect/>
            </a:stretch>
          </a:blipFill>
        </p:spPr>
      </p:pic>
      <p:sp>
        <p:nvSpPr>
          <p:cNvPr id="3" name="Rectangle 2">
            <a:extLst>
              <a:ext uri="{FF2B5EF4-FFF2-40B4-BE49-F238E27FC236}">
                <a16:creationId xmlns:a16="http://schemas.microsoft.com/office/drawing/2014/main" id="{7C90F0AD-D40A-742E-5C56-8E8037D2343B}"/>
              </a:ext>
            </a:extLst>
          </p:cNvPr>
          <p:cNvSpPr txBox="1">
            <a:spLocks noChangeArrowheads="1"/>
          </p:cNvSpPr>
          <p:nvPr/>
        </p:nvSpPr>
        <p:spPr>
          <a:xfrm>
            <a:off x="1676400" y="307754"/>
            <a:ext cx="8991600"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marL="12700" algn="l">
              <a:lnSpc>
                <a:spcPct val="100000"/>
              </a:lnSpc>
            </a:pPr>
            <a:endParaRPr lang="en-US" sz="2000" b="1" dirty="0">
              <a:solidFill>
                <a:schemeClr val="tx1"/>
              </a:solidFill>
              <a:latin typeface="Arial" panose="020B0604020202020204" pitchFamily="34" charset="0"/>
              <a:cs typeface="Arial" panose="020B0604020202020204" pitchFamily="34" charset="0"/>
            </a:endParaRPr>
          </a:p>
        </p:txBody>
      </p:sp>
      <p:sp>
        <p:nvSpPr>
          <p:cNvPr id="4" name="Rectangle 2">
            <a:extLst>
              <a:ext uri="{FF2B5EF4-FFF2-40B4-BE49-F238E27FC236}">
                <a16:creationId xmlns:a16="http://schemas.microsoft.com/office/drawing/2014/main" id="{2B180AC1-D521-E7FF-6792-0D84C96AE3BB}"/>
              </a:ext>
            </a:extLst>
          </p:cNvPr>
          <p:cNvSpPr txBox="1">
            <a:spLocks noChangeArrowheads="1"/>
          </p:cNvSpPr>
          <p:nvPr/>
        </p:nvSpPr>
        <p:spPr>
          <a:xfrm>
            <a:off x="1676400" y="307754"/>
            <a:ext cx="8991600"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endParaRPr kumimoji="0" lang="en-US" sz="2600" b="1" i="0" u="none" strike="noStrike" kern="1200" cap="none" spc="0" normalizeH="0" baseline="0" noProof="0" dirty="0">
              <a:ln>
                <a:noFill/>
              </a:ln>
              <a:solidFill>
                <a:srgbClr val="003399"/>
              </a:solidFill>
              <a:effectLst/>
              <a:uLnTx/>
              <a:uFillTx/>
              <a:latin typeface="Arial" panose="020B0604020202020204" pitchFamily="34" charset="0"/>
              <a:cs typeface="Arial" panose="020B0604020202020204" pitchFamily="34" charset="0"/>
            </a:endParaRPr>
          </a:p>
        </p:txBody>
      </p:sp>
      <p:cxnSp>
        <p:nvCxnSpPr>
          <p:cNvPr id="9" name="Straight Connector 8">
            <a:extLst>
              <a:ext uri="{FF2B5EF4-FFF2-40B4-BE49-F238E27FC236}">
                <a16:creationId xmlns:a16="http://schemas.microsoft.com/office/drawing/2014/main" id="{F58A605E-7F82-2F1E-F8BA-056252521AE5}"/>
              </a:ext>
            </a:extLst>
          </p:cNvPr>
          <p:cNvCxnSpPr>
            <a:cxnSpLocks/>
          </p:cNvCxnSpPr>
          <p:nvPr/>
        </p:nvCxnSpPr>
        <p:spPr bwMode="auto">
          <a:xfrm>
            <a:off x="1785257" y="243027"/>
            <a:ext cx="8763000" cy="6626"/>
          </a:xfrm>
          <a:prstGeom prst="line">
            <a:avLst/>
          </a:prstGeom>
          <a:ln>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EA491155-15E0-799F-149C-C1EF362D065D}"/>
              </a:ext>
            </a:extLst>
          </p:cNvPr>
          <p:cNvCxnSpPr>
            <a:cxnSpLocks/>
          </p:cNvCxnSpPr>
          <p:nvPr/>
        </p:nvCxnSpPr>
        <p:spPr bwMode="auto">
          <a:xfrm>
            <a:off x="1785257" y="1008699"/>
            <a:ext cx="8763000" cy="6626"/>
          </a:xfrm>
          <a:prstGeom prst="line">
            <a:avLst/>
          </a:prstGeom>
          <a:ln>
            <a:headEnd type="none" w="med" len="med"/>
            <a:tailEnd type="none" w="med" len="med"/>
          </a:ln>
        </p:spPr>
        <p:style>
          <a:lnRef idx="1">
            <a:schemeClr val="dk1"/>
          </a:lnRef>
          <a:fillRef idx="0">
            <a:schemeClr val="dk1"/>
          </a:fillRef>
          <a:effectRef idx="0">
            <a:schemeClr val="dk1"/>
          </a:effectRef>
          <a:fontRef idx="minor">
            <a:schemeClr val="tx1"/>
          </a:fontRef>
        </p:style>
      </p:cxnSp>
      <p:sp>
        <p:nvSpPr>
          <p:cNvPr id="16" name="Footer Placeholder 4">
            <a:extLst>
              <a:ext uri="{FF2B5EF4-FFF2-40B4-BE49-F238E27FC236}">
                <a16:creationId xmlns:a16="http://schemas.microsoft.com/office/drawing/2014/main" id="{2DD0F179-C9E0-7CD0-FDDA-A843BF0A9960}"/>
              </a:ext>
            </a:extLst>
          </p:cNvPr>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www.actuariesindia.org</a:t>
            </a:r>
          </a:p>
        </p:txBody>
      </p:sp>
      <p:sp>
        <p:nvSpPr>
          <p:cNvPr id="18" name="TextBox 17">
            <a:extLst>
              <a:ext uri="{FF2B5EF4-FFF2-40B4-BE49-F238E27FC236}">
                <a16:creationId xmlns:a16="http://schemas.microsoft.com/office/drawing/2014/main" id="{918E0230-B6F7-5EE0-803E-FD8B8F496E21}"/>
              </a:ext>
            </a:extLst>
          </p:cNvPr>
          <p:cNvSpPr txBox="1"/>
          <p:nvPr/>
        </p:nvSpPr>
        <p:spPr>
          <a:xfrm>
            <a:off x="1797328" y="362368"/>
            <a:ext cx="8261072" cy="369332"/>
          </a:xfrm>
          <a:prstGeom prst="rect">
            <a:avLst/>
          </a:prstGeom>
          <a:noFill/>
        </p:spPr>
        <p:txBody>
          <a:bodyPr wrap="square">
            <a:spAutoFit/>
          </a:bodyPr>
          <a:lstStyle/>
          <a:p>
            <a:pPr eaLnBrk="0" fontAlgn="base" hangingPunct="0">
              <a:spcBef>
                <a:spcPct val="0"/>
              </a:spcBef>
              <a:spcAft>
                <a:spcPct val="0"/>
              </a:spcAft>
            </a:pPr>
            <a:r>
              <a:rPr lang="en-GB" sz="1800" b="1" dirty="0">
                <a:latin typeface="Arial" panose="020B0604020202020204" pitchFamily="34" charset="0"/>
                <a:cs typeface="Arial" panose="020B0604020202020204" pitchFamily="34" charset="0"/>
              </a:rPr>
              <a:t>Conclusion &amp; Challenges</a:t>
            </a:r>
          </a:p>
        </p:txBody>
      </p:sp>
      <p:sp>
        <p:nvSpPr>
          <p:cNvPr id="5" name="Rectangle: Rounded Corners 4">
            <a:extLst>
              <a:ext uri="{FF2B5EF4-FFF2-40B4-BE49-F238E27FC236}">
                <a16:creationId xmlns:a16="http://schemas.microsoft.com/office/drawing/2014/main" id="{0DBB7A5D-08A8-D8B1-B864-2F0A73A236A7}"/>
              </a:ext>
            </a:extLst>
          </p:cNvPr>
          <p:cNvSpPr/>
          <p:nvPr/>
        </p:nvSpPr>
        <p:spPr bwMode="auto">
          <a:xfrm>
            <a:off x="65314" y="995680"/>
            <a:ext cx="1600200" cy="914400"/>
          </a:xfrm>
          <a:prstGeom prst="roundRect">
            <a:avLst/>
          </a:prstGeom>
          <a:solidFill>
            <a:schemeClr val="bg1">
              <a:lumMod val="75000"/>
            </a:schemeClr>
          </a:solidFill>
          <a:ln w="9525" cap="flat" cmpd="sng" algn="ctr">
            <a:solidFill>
              <a:srgbClr val="0070C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r>
              <a:rPr lang="en-GB" sz="1200" b="1" dirty="0">
                <a:latin typeface="Arial" panose="020B0604020202020204" pitchFamily="34" charset="0"/>
                <a:cs typeface="Arial" panose="020B0604020202020204" pitchFamily="34" charset="0"/>
              </a:rPr>
              <a:t>Overview of Generative AI and tools, terminology &amp; Challenges</a:t>
            </a:r>
          </a:p>
        </p:txBody>
      </p:sp>
      <p:sp>
        <p:nvSpPr>
          <p:cNvPr id="6" name="Rectangle: Rounded Corners 5">
            <a:extLst>
              <a:ext uri="{FF2B5EF4-FFF2-40B4-BE49-F238E27FC236}">
                <a16:creationId xmlns:a16="http://schemas.microsoft.com/office/drawing/2014/main" id="{EF6063FE-450F-6E66-FC86-916131191E28}"/>
              </a:ext>
            </a:extLst>
          </p:cNvPr>
          <p:cNvSpPr/>
          <p:nvPr/>
        </p:nvSpPr>
        <p:spPr bwMode="auto">
          <a:xfrm>
            <a:off x="76200" y="2034540"/>
            <a:ext cx="1600200" cy="914400"/>
          </a:xfrm>
          <a:prstGeom prst="roundRect">
            <a:avLst/>
          </a:prstGeom>
          <a:solidFill>
            <a:schemeClr val="bg1">
              <a:lumMod val="75000"/>
            </a:schemeClr>
          </a:solidFill>
          <a:ln w="9525" cap="flat" cmpd="sng" algn="ctr">
            <a:solidFill>
              <a:srgbClr val="0070C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sz="1100" b="1" dirty="0">
                <a:latin typeface="Arial" panose="020B0604020202020204" pitchFamily="34" charset="0"/>
                <a:cs typeface="Arial" panose="020B0604020202020204" pitchFamily="34" charset="0"/>
              </a:rPr>
              <a:t>Automated Interactive Dashboard Generation for XYZ Insurance</a:t>
            </a:r>
            <a:endParaRPr lang="en-GB" sz="1100" b="1" dirty="0">
              <a:latin typeface="Arial" panose="020B0604020202020204" pitchFamily="34" charset="0"/>
              <a:cs typeface="Arial" panose="020B0604020202020204" pitchFamily="34" charset="0"/>
            </a:endParaRPr>
          </a:p>
          <a:p>
            <a:endParaRPr lang="en-GB" sz="1200" b="1" dirty="0">
              <a:latin typeface="Arial" panose="020B0604020202020204" pitchFamily="34" charset="0"/>
              <a:cs typeface="Arial" panose="020B0604020202020204" pitchFamily="34" charset="0"/>
            </a:endParaRPr>
          </a:p>
        </p:txBody>
      </p:sp>
      <p:sp>
        <p:nvSpPr>
          <p:cNvPr id="7" name="Rectangle: Rounded Corners 6">
            <a:extLst>
              <a:ext uri="{FF2B5EF4-FFF2-40B4-BE49-F238E27FC236}">
                <a16:creationId xmlns:a16="http://schemas.microsoft.com/office/drawing/2014/main" id="{2436EE20-D976-6A48-B893-EBDDA1BB7FC7}"/>
              </a:ext>
            </a:extLst>
          </p:cNvPr>
          <p:cNvSpPr/>
          <p:nvPr/>
        </p:nvSpPr>
        <p:spPr bwMode="auto">
          <a:xfrm>
            <a:off x="65314" y="3086101"/>
            <a:ext cx="1600200" cy="914400"/>
          </a:xfrm>
          <a:prstGeom prst="roundRect">
            <a:avLst/>
          </a:prstGeom>
          <a:solidFill>
            <a:schemeClr val="bg1">
              <a:lumMod val="75000"/>
            </a:schemeClr>
          </a:solidFill>
          <a:ln w="9525" cap="flat" cmpd="sng" algn="ctr">
            <a:solidFill>
              <a:srgbClr val="0070C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r>
              <a:rPr lang="en-US" sz="1200" b="1" dirty="0">
                <a:latin typeface="Arial" panose="020B0604020202020204" pitchFamily="34" charset="0"/>
                <a:cs typeface="Arial" panose="020B0604020202020204" pitchFamily="34" charset="0"/>
              </a:rPr>
              <a:t>Automating Credit Risk Assessment for ABC Bank</a:t>
            </a:r>
            <a:endParaRPr lang="en-GB" sz="1200" b="1" dirty="0">
              <a:latin typeface="Arial" panose="020B0604020202020204" pitchFamily="34" charset="0"/>
              <a:cs typeface="Arial" panose="020B0604020202020204" pitchFamily="34" charset="0"/>
            </a:endParaRPr>
          </a:p>
        </p:txBody>
      </p:sp>
      <p:sp>
        <p:nvSpPr>
          <p:cNvPr id="8" name="Rectangle: Rounded Corners 7">
            <a:extLst>
              <a:ext uri="{FF2B5EF4-FFF2-40B4-BE49-F238E27FC236}">
                <a16:creationId xmlns:a16="http://schemas.microsoft.com/office/drawing/2014/main" id="{B5AC44B9-8807-2329-F6DF-451D63D4F9D5}"/>
              </a:ext>
            </a:extLst>
          </p:cNvPr>
          <p:cNvSpPr/>
          <p:nvPr/>
        </p:nvSpPr>
        <p:spPr bwMode="auto">
          <a:xfrm>
            <a:off x="65314" y="4137662"/>
            <a:ext cx="1600200" cy="914400"/>
          </a:xfrm>
          <a:prstGeom prst="roundRect">
            <a:avLst/>
          </a:prstGeom>
          <a:solidFill>
            <a:schemeClr val="bg1">
              <a:lumMod val="75000"/>
            </a:schemeClr>
          </a:solidFill>
          <a:ln w="9525" cap="flat" cmpd="sng" algn="ctr">
            <a:solidFill>
              <a:srgbClr val="0070C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sz="1200" b="1" dirty="0">
                <a:latin typeface="Arial" panose="020B0604020202020204" pitchFamily="34" charset="0"/>
                <a:cs typeface="Arial" panose="020B0604020202020204" pitchFamily="34" charset="0"/>
              </a:rPr>
              <a:t>Advanced Statistical Analysis for Default Prediction </a:t>
            </a:r>
          </a:p>
        </p:txBody>
      </p:sp>
      <p:sp>
        <p:nvSpPr>
          <p:cNvPr id="17" name="Rectangle: Rounded Corners 16">
            <a:extLst>
              <a:ext uri="{FF2B5EF4-FFF2-40B4-BE49-F238E27FC236}">
                <a16:creationId xmlns:a16="http://schemas.microsoft.com/office/drawing/2014/main" id="{54472966-9B89-ABCB-2177-5DEE3F149588}"/>
              </a:ext>
            </a:extLst>
          </p:cNvPr>
          <p:cNvSpPr/>
          <p:nvPr/>
        </p:nvSpPr>
        <p:spPr bwMode="auto">
          <a:xfrm>
            <a:off x="50800" y="5176522"/>
            <a:ext cx="1600200" cy="914400"/>
          </a:xfrm>
          <a:prstGeom prst="roundRect">
            <a:avLst/>
          </a:prstGeom>
          <a:solidFill>
            <a:schemeClr val="bg1">
              <a:lumMod val="95000"/>
            </a:schemeClr>
          </a:solidFill>
          <a:ln w="9525" cap="flat" cmpd="sng" algn="ctr">
            <a:solidFill>
              <a:srgbClr val="0070C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GB" sz="1100" b="1" dirty="0">
                <a:latin typeface="Arial" panose="020B0604020202020204" pitchFamily="34" charset="0"/>
                <a:cs typeface="Arial" panose="020B0604020202020204" pitchFamily="34" charset="0"/>
              </a:rPr>
              <a:t>Conclusion &amp; Challenges</a:t>
            </a:r>
          </a:p>
        </p:txBody>
      </p:sp>
      <p:sp>
        <p:nvSpPr>
          <p:cNvPr id="20" name="TextBox 19">
            <a:extLst>
              <a:ext uri="{FF2B5EF4-FFF2-40B4-BE49-F238E27FC236}">
                <a16:creationId xmlns:a16="http://schemas.microsoft.com/office/drawing/2014/main" id="{19A12DC7-C1EB-0E4B-1A64-E8E31EC8C306}"/>
              </a:ext>
            </a:extLst>
          </p:cNvPr>
          <p:cNvSpPr txBox="1"/>
          <p:nvPr/>
        </p:nvSpPr>
        <p:spPr>
          <a:xfrm>
            <a:off x="1785255" y="1375701"/>
            <a:ext cx="10120491" cy="5355312"/>
          </a:xfrm>
          <a:prstGeom prst="rect">
            <a:avLst/>
          </a:prstGeom>
          <a:noFill/>
        </p:spPr>
        <p:txBody>
          <a:bodyPr wrap="square">
            <a:spAutoFit/>
          </a:bodyPr>
          <a:lstStyle/>
          <a:p>
            <a:r>
              <a:rPr lang="en-US" sz="2400" b="1" dirty="0"/>
              <a:t>Generative AI in Finance</a:t>
            </a:r>
            <a:endParaRPr lang="en-US" sz="2400" dirty="0"/>
          </a:p>
          <a:p>
            <a:pPr lvl="1">
              <a:buFont typeface="Arial" panose="020B0604020202020204" pitchFamily="34" charset="0"/>
              <a:buChar char="•"/>
            </a:pPr>
            <a:r>
              <a:rPr lang="en-US" dirty="0"/>
              <a:t>Increases efficiency and productivity through automation</a:t>
            </a:r>
          </a:p>
          <a:p>
            <a:pPr lvl="1">
              <a:buFont typeface="Arial" panose="020B0604020202020204" pitchFamily="34" charset="0"/>
              <a:buChar char="•"/>
            </a:pPr>
            <a:r>
              <a:rPr lang="en-US" dirty="0"/>
              <a:t>Enhances decision-making with real-time insights.</a:t>
            </a:r>
          </a:p>
          <a:p>
            <a:pPr lvl="1">
              <a:buFont typeface="Arial" panose="020B0604020202020204" pitchFamily="34" charset="0"/>
              <a:buChar char="•"/>
            </a:pPr>
            <a:r>
              <a:rPr lang="en-US" dirty="0"/>
              <a:t>Improves client engagement through personalized content.</a:t>
            </a:r>
          </a:p>
          <a:p>
            <a:pPr lvl="1">
              <a:buFont typeface="Arial" panose="020B0604020202020204" pitchFamily="34" charset="0"/>
              <a:buChar char="•"/>
            </a:pPr>
            <a:endParaRPr lang="en-US" dirty="0"/>
          </a:p>
          <a:p>
            <a:r>
              <a:rPr lang="en-US" sz="2400" b="1" dirty="0"/>
              <a:t>Challenges to Consider</a:t>
            </a:r>
          </a:p>
          <a:p>
            <a:pPr lvl="1" indent="-285750">
              <a:buFont typeface="Arial" panose="020B0604020202020204" pitchFamily="34" charset="0"/>
              <a:buChar char="•"/>
            </a:pPr>
            <a:r>
              <a:rPr lang="en-US" b="1" dirty="0"/>
              <a:t>Data Security &amp; Privacy</a:t>
            </a:r>
            <a:r>
              <a:rPr lang="en-US" dirty="0"/>
              <a:t>:</a:t>
            </a:r>
            <a:r>
              <a:rPr lang="en-US" b="1" dirty="0"/>
              <a:t> </a:t>
            </a:r>
            <a:r>
              <a:rPr lang="en-US" dirty="0"/>
              <a:t>Protecting sensitive financial information is critical in AI implementations.</a:t>
            </a:r>
          </a:p>
          <a:p>
            <a:pPr lvl="1" indent="-285750">
              <a:buFont typeface="Arial" panose="020B0604020202020204" pitchFamily="34" charset="0"/>
              <a:buChar char="•"/>
            </a:pPr>
            <a:r>
              <a:rPr lang="en-US" b="1" dirty="0"/>
              <a:t>Hallucinations</a:t>
            </a:r>
            <a:r>
              <a:rPr lang="en-US" dirty="0"/>
              <a:t>: AI models may generate incorrect or misleading information ("hallucinations"), especially with complex financial data.</a:t>
            </a:r>
          </a:p>
          <a:p>
            <a:pPr lvl="1" indent="-285750">
              <a:buFont typeface="Arial" panose="020B0604020202020204" pitchFamily="34" charset="0"/>
              <a:buChar char="•"/>
            </a:pPr>
            <a:r>
              <a:rPr lang="en-US" b="1" dirty="0"/>
              <a:t>Regulatory Compliance</a:t>
            </a:r>
            <a:endParaRPr lang="en-US" dirty="0"/>
          </a:p>
          <a:p>
            <a:pPr lvl="1" indent="-285750">
              <a:buFont typeface="Arial" panose="020B0604020202020204" pitchFamily="34" charset="0"/>
              <a:buChar char="•"/>
            </a:pPr>
            <a:r>
              <a:rPr lang="en-US" b="1" dirty="0"/>
              <a:t>Model Bias</a:t>
            </a:r>
          </a:p>
          <a:p>
            <a:pPr marL="171450" lvl="1"/>
            <a:endParaRPr lang="en-US" dirty="0"/>
          </a:p>
          <a:p>
            <a:r>
              <a:rPr lang="en-US" sz="2400" b="1" dirty="0"/>
              <a:t>Partner with an Expert</a:t>
            </a:r>
          </a:p>
          <a:p>
            <a:pPr lvl="1" indent="-285750">
              <a:buFont typeface="Arial" panose="020B0604020202020204" pitchFamily="34" charset="0"/>
              <a:buChar char="•"/>
            </a:pPr>
            <a:r>
              <a:rPr lang="en-US" dirty="0"/>
              <a:t>Fully leverage Generative AI while managing risks. </a:t>
            </a:r>
          </a:p>
          <a:p>
            <a:pPr lvl="1" indent="-285750">
              <a:buFont typeface="Arial" panose="020B0604020202020204" pitchFamily="34" charset="0"/>
              <a:buChar char="•"/>
            </a:pPr>
            <a:r>
              <a:rPr lang="en-US" dirty="0"/>
              <a:t>Build a robust, reliable AI system tailored to your institution's unique needs.</a:t>
            </a:r>
          </a:p>
          <a:p>
            <a:pPr lvl="1" indent="-285750">
              <a:buFont typeface="Arial" panose="020B0604020202020204" pitchFamily="34" charset="0"/>
              <a:buChar char="•"/>
            </a:pPr>
            <a:endParaRPr lang="en-US" dirty="0"/>
          </a:p>
          <a:p>
            <a:pPr>
              <a:buFont typeface="Arial" panose="020B0604020202020204" pitchFamily="34" charset="0"/>
              <a:buChar char="•"/>
            </a:pPr>
            <a:endParaRPr lang="en-US" dirty="0"/>
          </a:p>
          <a:p>
            <a:pPr>
              <a:buFont typeface="Arial" panose="020B0604020202020204" pitchFamily="34" charset="0"/>
              <a:buChar char="•"/>
            </a:pPr>
            <a:endParaRPr lang="en-US" dirty="0"/>
          </a:p>
        </p:txBody>
      </p:sp>
    </p:spTree>
    <p:extLst>
      <p:ext uri="{BB962C8B-B14F-4D97-AF65-F5344CB8AC3E}">
        <p14:creationId xmlns:p14="http://schemas.microsoft.com/office/powerpoint/2010/main" val="29310103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820400" y="307754"/>
            <a:ext cx="1085347" cy="1093347"/>
          </a:xfrm>
          <a:prstGeom prst="rect">
            <a:avLst/>
          </a:prstGeom>
          <a:blipFill dpi="0" rotWithShape="1">
            <a:blip r:embed="rId5"/>
            <a:srcRect/>
            <a:stretch>
              <a:fillRect/>
            </a:stretch>
          </a:blipFill>
        </p:spPr>
      </p:pic>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www.actuariesindia.org</a:t>
            </a:r>
          </a:p>
        </p:txBody>
      </p:sp>
      <p:cxnSp>
        <p:nvCxnSpPr>
          <p:cNvPr id="7" name="Straight Connector 6">
            <a:extLst>
              <a:ext uri="{FF2B5EF4-FFF2-40B4-BE49-F238E27FC236}">
                <a16:creationId xmlns:a16="http://schemas.microsoft.com/office/drawing/2014/main" id="{15DE0470-5ABE-7867-0C90-DEA544249162}"/>
              </a:ext>
            </a:extLst>
          </p:cNvPr>
          <p:cNvCxnSpPr>
            <a:cxnSpLocks/>
          </p:cNvCxnSpPr>
          <p:nvPr/>
        </p:nvCxnSpPr>
        <p:spPr bwMode="auto">
          <a:xfrm>
            <a:off x="1785257" y="243027"/>
            <a:ext cx="8763000" cy="6626"/>
          </a:xfrm>
          <a:prstGeom prst="line">
            <a:avLst/>
          </a:prstGeom>
          <a:ln>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8" name="Straight Connector 7">
            <a:extLst>
              <a:ext uri="{FF2B5EF4-FFF2-40B4-BE49-F238E27FC236}">
                <a16:creationId xmlns:a16="http://schemas.microsoft.com/office/drawing/2014/main" id="{14F3697E-FA57-D1A5-39E4-06A9CF05E5DD}"/>
              </a:ext>
            </a:extLst>
          </p:cNvPr>
          <p:cNvCxnSpPr>
            <a:cxnSpLocks/>
          </p:cNvCxnSpPr>
          <p:nvPr/>
        </p:nvCxnSpPr>
        <p:spPr bwMode="auto">
          <a:xfrm>
            <a:off x="1785257" y="1008699"/>
            <a:ext cx="8763000" cy="6626"/>
          </a:xfrm>
          <a:prstGeom prst="line">
            <a:avLst/>
          </a:prstGeom>
          <a:ln>
            <a:headEnd type="none" w="med" len="med"/>
            <a:tailEnd type="none" w="med" len="med"/>
          </a:ln>
        </p:spPr>
        <p:style>
          <a:lnRef idx="1">
            <a:schemeClr val="dk1"/>
          </a:lnRef>
          <a:fillRef idx="0">
            <a:schemeClr val="dk1"/>
          </a:fillRef>
          <a:effectRef idx="0">
            <a:schemeClr val="dk1"/>
          </a:effectRef>
          <a:fontRef idx="minor">
            <a:schemeClr val="tx1"/>
          </a:fontRef>
        </p:style>
      </p:cxnSp>
      <p:sp>
        <p:nvSpPr>
          <p:cNvPr id="3" name="TextBox 2">
            <a:extLst>
              <a:ext uri="{FF2B5EF4-FFF2-40B4-BE49-F238E27FC236}">
                <a16:creationId xmlns:a16="http://schemas.microsoft.com/office/drawing/2014/main" id="{DD389229-06FC-C573-A2E7-606F927FE18C}"/>
              </a:ext>
            </a:extLst>
          </p:cNvPr>
          <p:cNvSpPr txBox="1"/>
          <p:nvPr/>
        </p:nvSpPr>
        <p:spPr>
          <a:xfrm>
            <a:off x="2209800" y="3344634"/>
            <a:ext cx="8763000" cy="2369880"/>
          </a:xfrm>
          <a:prstGeom prst="rect">
            <a:avLst/>
          </a:prstGeom>
          <a:noFill/>
        </p:spPr>
        <p:txBody>
          <a:bodyPr wrap="square" rtlCol="0">
            <a:spAutoFit/>
          </a:bodyPr>
          <a:lstStyle/>
          <a:p>
            <a:pPr lvl="6"/>
            <a:r>
              <a:rPr lang="en-US" sz="6000" b="1" dirty="0">
                <a:latin typeface="+mj-lt"/>
                <a:cs typeface="Arial" panose="020B0604020202020204" pitchFamily="34" charset="0"/>
              </a:rPr>
              <a:t>Thank You </a:t>
            </a:r>
          </a:p>
          <a:p>
            <a:endParaRPr lang="en-US" sz="6000" dirty="0">
              <a:latin typeface="+mj-lt"/>
              <a:cs typeface="Arial" panose="020B0604020202020204" pitchFamily="34" charset="0"/>
            </a:endParaRPr>
          </a:p>
          <a:p>
            <a:endParaRPr lang="en-US" sz="1400" dirty="0">
              <a:latin typeface="+mj-lt"/>
            </a:endParaRPr>
          </a:p>
          <a:p>
            <a:endParaRPr lang="en-US" sz="1400" dirty="0">
              <a:latin typeface="+mj-lt"/>
            </a:endParaRPr>
          </a:p>
        </p:txBody>
      </p:sp>
      <p:pic>
        <p:nvPicPr>
          <p:cNvPr id="6" name="Picture 5" descr="A person in a blue shirt&#10;&#10;Description automatically generated">
            <a:extLst>
              <a:ext uri="{FF2B5EF4-FFF2-40B4-BE49-F238E27FC236}">
                <a16:creationId xmlns:a16="http://schemas.microsoft.com/office/drawing/2014/main" id="{DEE154FA-DBE9-F648-8A33-D6F44051296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057400" y="1905000"/>
            <a:ext cx="2743200" cy="2743200"/>
          </a:xfrm>
          <a:prstGeom prst="rect">
            <a:avLst/>
          </a:prstGeom>
        </p:spPr>
      </p:pic>
      <p:sp>
        <p:nvSpPr>
          <p:cNvPr id="14" name="TextBox 13">
            <a:extLst>
              <a:ext uri="{FF2B5EF4-FFF2-40B4-BE49-F238E27FC236}">
                <a16:creationId xmlns:a16="http://schemas.microsoft.com/office/drawing/2014/main" id="{FC119138-5703-D1CA-7121-EB381FC6EFDD}"/>
              </a:ext>
            </a:extLst>
          </p:cNvPr>
          <p:cNvSpPr txBox="1"/>
          <p:nvPr/>
        </p:nvSpPr>
        <p:spPr>
          <a:xfrm>
            <a:off x="5029200" y="1942120"/>
            <a:ext cx="6667500" cy="923330"/>
          </a:xfrm>
          <a:prstGeom prst="rect">
            <a:avLst/>
          </a:prstGeom>
          <a:noFill/>
        </p:spPr>
        <p:txBody>
          <a:bodyPr wrap="square" rtlCol="0">
            <a:spAutoFit/>
          </a:bodyPr>
          <a:lstStyle/>
          <a:p>
            <a:r>
              <a:rPr lang="en-US" dirty="0"/>
              <a:t>Find me on :- </a:t>
            </a:r>
          </a:p>
          <a:p>
            <a:r>
              <a:rPr lang="en-IN" dirty="0">
                <a:hlinkClick r:id="rId7"/>
              </a:rPr>
              <a:t>https://www.linkedin.com/in/amathur2k/</a:t>
            </a:r>
            <a:endParaRPr lang="en-IN" dirty="0"/>
          </a:p>
          <a:p>
            <a:r>
              <a:rPr lang="en-IN" dirty="0">
                <a:hlinkClick r:id="rId8"/>
              </a:rPr>
              <a:t>abhishek@getlaw.in</a:t>
            </a:r>
            <a:r>
              <a:rPr lang="en-IN" dirty="0"/>
              <a:t> </a:t>
            </a:r>
          </a:p>
        </p:txBody>
      </p:sp>
      <p:sp>
        <p:nvSpPr>
          <p:cNvPr id="15" name="TextBox 14">
            <a:extLst>
              <a:ext uri="{FF2B5EF4-FFF2-40B4-BE49-F238E27FC236}">
                <a16:creationId xmlns:a16="http://schemas.microsoft.com/office/drawing/2014/main" id="{13AE2FD6-865E-3DA7-CB45-90DC184299D2}"/>
              </a:ext>
            </a:extLst>
          </p:cNvPr>
          <p:cNvSpPr txBox="1"/>
          <p:nvPr/>
        </p:nvSpPr>
        <p:spPr>
          <a:xfrm>
            <a:off x="1797328" y="362368"/>
            <a:ext cx="8261072" cy="369332"/>
          </a:xfrm>
          <a:prstGeom prst="rect">
            <a:avLst/>
          </a:prstGeom>
          <a:noFill/>
        </p:spPr>
        <p:txBody>
          <a:bodyPr wrap="square">
            <a:spAutoFit/>
          </a:bodyPr>
          <a:lstStyle/>
          <a:p>
            <a:pPr eaLnBrk="0" fontAlgn="base" hangingPunct="0">
              <a:spcBef>
                <a:spcPct val="0"/>
              </a:spcBef>
              <a:spcAft>
                <a:spcPct val="0"/>
              </a:spcAft>
            </a:pPr>
            <a:r>
              <a:rPr lang="en-GB" sz="1800" b="1" dirty="0">
                <a:latin typeface="Arial" panose="020B0604020202020204" pitchFamily="34" charset="0"/>
                <a:cs typeface="Arial" panose="020B0604020202020204" pitchFamily="34" charset="0"/>
              </a:rPr>
              <a:t>Contact us</a:t>
            </a:r>
          </a:p>
        </p:txBody>
      </p:sp>
    </p:spTree>
    <p:extLst>
      <p:ext uri="{BB962C8B-B14F-4D97-AF65-F5344CB8AC3E}">
        <p14:creationId xmlns:p14="http://schemas.microsoft.com/office/powerpoint/2010/main" val="12205631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820400" y="307754"/>
            <a:ext cx="1085347" cy="1093347"/>
          </a:xfrm>
          <a:prstGeom prst="rect">
            <a:avLst/>
          </a:prstGeom>
          <a:blipFill dpi="0" rotWithShape="1">
            <a:blip r:embed="rId5"/>
            <a:srcRect/>
            <a:stretch>
              <a:fillRect/>
            </a:stretch>
          </a:blipFill>
        </p:spPr>
      </p:pic>
      <p:sp>
        <p:nvSpPr>
          <p:cNvPr id="3" name="Rectangle 2"/>
          <p:cNvSpPr txBox="1">
            <a:spLocks noChangeArrowheads="1"/>
          </p:cNvSpPr>
          <p:nvPr/>
        </p:nvSpPr>
        <p:spPr>
          <a:xfrm>
            <a:off x="1676400" y="307754"/>
            <a:ext cx="8991600"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n-US" sz="2600" b="1" noProof="0" dirty="0">
                <a:solidFill>
                  <a:srgbClr val="003399"/>
                </a:solidFill>
                <a:latin typeface="Arial" panose="020B0604020202020204" pitchFamily="34" charset="0"/>
                <a:cs typeface="Arial" panose="020B0604020202020204" pitchFamily="34" charset="0"/>
              </a:rPr>
              <a:t>Contents</a:t>
            </a:r>
            <a:endParaRPr kumimoji="0" lang="en-US" sz="2600" b="1" i="0" u="none" strike="noStrike" kern="1200" cap="none" spc="0" normalizeH="0" baseline="0" noProof="0" dirty="0">
              <a:ln>
                <a:noFill/>
              </a:ln>
              <a:solidFill>
                <a:srgbClr val="003399"/>
              </a:solidFill>
              <a:effectLst/>
              <a:uLnTx/>
              <a:uFillTx/>
              <a:latin typeface="Arial" panose="020B0604020202020204" pitchFamily="34" charset="0"/>
              <a:cs typeface="Arial" panose="020B0604020202020204" pitchFamily="34" charset="0"/>
            </a:endParaRPr>
          </a:p>
        </p:txBody>
      </p:sp>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www.actuariesindia.org</a:t>
            </a:r>
          </a:p>
        </p:txBody>
      </p:sp>
      <p:sp>
        <p:nvSpPr>
          <p:cNvPr id="9" name="TextBox 8">
            <a:extLst>
              <a:ext uri="{FF2B5EF4-FFF2-40B4-BE49-F238E27FC236}">
                <a16:creationId xmlns:a16="http://schemas.microsoft.com/office/drawing/2014/main" id="{EFD78835-B6B5-3745-D1D2-EE723E4E29DA}"/>
              </a:ext>
            </a:extLst>
          </p:cNvPr>
          <p:cNvSpPr txBox="1"/>
          <p:nvPr/>
        </p:nvSpPr>
        <p:spPr>
          <a:xfrm>
            <a:off x="1872343" y="990600"/>
            <a:ext cx="8763000" cy="5078313"/>
          </a:xfrm>
          <a:prstGeom prst="rect">
            <a:avLst/>
          </a:prstGeom>
          <a:noFill/>
        </p:spPr>
        <p:txBody>
          <a:bodyPr wrap="square" rtlCol="0">
            <a:spAutoFit/>
          </a:bodyPr>
          <a:lstStyle/>
          <a:p>
            <a:pPr marL="285750" indent="-285750">
              <a:buFont typeface="Wingdings" panose="05000000000000000000" pitchFamily="2" charset="2"/>
              <a:buChar char="q"/>
            </a:pPr>
            <a:endParaRPr lang="en-GB" sz="1800" b="1" dirty="0">
              <a:latin typeface="Arial" panose="020B0604020202020204" pitchFamily="34" charset="0"/>
              <a:cs typeface="Arial" panose="020B0604020202020204" pitchFamily="34" charset="0"/>
            </a:endParaRPr>
          </a:p>
          <a:p>
            <a:pPr marL="285750" indent="-285750">
              <a:buFont typeface="Wingdings" panose="05000000000000000000" pitchFamily="2" charset="2"/>
              <a:buChar char="q"/>
            </a:pPr>
            <a:r>
              <a:rPr lang="en-GB" sz="1800" b="1" dirty="0">
                <a:latin typeface="Arial" panose="020B0604020202020204" pitchFamily="34" charset="0"/>
                <a:cs typeface="Arial" panose="020B0604020202020204" pitchFamily="34" charset="0"/>
              </a:rPr>
              <a:t>Overview of </a:t>
            </a:r>
            <a:r>
              <a:rPr lang="en-GB" b="1" dirty="0">
                <a:latin typeface="Arial" panose="020B0604020202020204" pitchFamily="34" charset="0"/>
                <a:cs typeface="Arial" panose="020B0604020202020204" pitchFamily="34" charset="0"/>
              </a:rPr>
              <a:t>Generative AI and tools, terminology</a:t>
            </a:r>
          </a:p>
          <a:p>
            <a:pPr marL="285750" indent="-285750">
              <a:buFont typeface="Wingdings" panose="05000000000000000000" pitchFamily="2" charset="2"/>
              <a:buChar char="q"/>
            </a:pPr>
            <a:endParaRPr lang="en-GB" sz="1800" b="1" dirty="0">
              <a:latin typeface="Arial" panose="020B0604020202020204" pitchFamily="34" charset="0"/>
              <a:cs typeface="Arial" panose="020B0604020202020204" pitchFamily="34" charset="0"/>
            </a:endParaRPr>
          </a:p>
          <a:p>
            <a:pPr marL="285750" indent="-285750">
              <a:buFont typeface="Wingdings" panose="05000000000000000000" pitchFamily="2" charset="2"/>
              <a:buChar char="q"/>
            </a:pPr>
            <a:r>
              <a:rPr lang="en-US" b="1" dirty="0">
                <a:latin typeface="Arial" panose="020B0604020202020204" pitchFamily="34" charset="0"/>
                <a:cs typeface="Arial" panose="020B0604020202020204" pitchFamily="34" charset="0"/>
              </a:rPr>
              <a:t>Automated Interactive Dashboard Generation for XYZ Insurance</a:t>
            </a:r>
            <a:endParaRPr lang="en-GB" b="1" dirty="0">
              <a:latin typeface="Arial" panose="020B0604020202020204" pitchFamily="34" charset="0"/>
              <a:cs typeface="Arial" panose="020B0604020202020204" pitchFamily="34" charset="0"/>
            </a:endParaRPr>
          </a:p>
          <a:p>
            <a:pPr marL="285750" indent="-285750">
              <a:buFont typeface="Wingdings" panose="05000000000000000000" pitchFamily="2" charset="2"/>
              <a:buChar char="q"/>
            </a:pPr>
            <a:endParaRPr lang="en-GB" sz="1800" b="1" dirty="0">
              <a:latin typeface="Arial" panose="020B0604020202020204" pitchFamily="34" charset="0"/>
              <a:cs typeface="Arial" panose="020B0604020202020204" pitchFamily="34" charset="0"/>
            </a:endParaRPr>
          </a:p>
          <a:p>
            <a:pPr marL="285750" indent="-285750">
              <a:buFont typeface="Wingdings" panose="05000000000000000000" pitchFamily="2" charset="2"/>
              <a:buChar char="q"/>
            </a:pPr>
            <a:r>
              <a:rPr lang="en-GB" sz="1800" b="1" dirty="0">
                <a:latin typeface="Arial" panose="020B0604020202020204" pitchFamily="34" charset="0"/>
                <a:cs typeface="Arial" panose="020B0604020202020204" pitchFamily="34" charset="0"/>
              </a:rPr>
              <a:t>Automating Credit Risk Assessment</a:t>
            </a:r>
          </a:p>
          <a:p>
            <a:endParaRPr lang="en-GB" b="1" dirty="0">
              <a:latin typeface="Arial" panose="020B0604020202020204" pitchFamily="34" charset="0"/>
              <a:cs typeface="Arial" panose="020B0604020202020204" pitchFamily="34" charset="0"/>
            </a:endParaRPr>
          </a:p>
          <a:p>
            <a:pPr marL="285750" indent="-285750">
              <a:buFont typeface="Wingdings" panose="05000000000000000000" pitchFamily="2" charset="2"/>
              <a:buChar char="q"/>
            </a:pPr>
            <a:r>
              <a:rPr lang="en-US" b="1" dirty="0">
                <a:latin typeface="Arial" panose="020B0604020202020204" pitchFamily="34" charset="0"/>
                <a:cs typeface="Arial" panose="020B0604020202020204" pitchFamily="34" charset="0"/>
              </a:rPr>
              <a:t>Advanced Statistical Analysis for Default Prediction </a:t>
            </a:r>
          </a:p>
          <a:p>
            <a:endParaRPr lang="en-GB" sz="1800" b="1" dirty="0">
              <a:latin typeface="Arial" panose="020B0604020202020204" pitchFamily="34" charset="0"/>
              <a:cs typeface="Arial" panose="020B0604020202020204" pitchFamily="34" charset="0"/>
            </a:endParaRPr>
          </a:p>
          <a:p>
            <a:pPr marL="285750" indent="-285750">
              <a:buFont typeface="Wingdings" panose="05000000000000000000" pitchFamily="2" charset="2"/>
              <a:buChar char="q"/>
            </a:pPr>
            <a:r>
              <a:rPr lang="en-GB" sz="1800" b="1" dirty="0">
                <a:latin typeface="Arial" panose="020B0604020202020204" pitchFamily="34" charset="0"/>
                <a:cs typeface="Arial" panose="020B0604020202020204" pitchFamily="34" charset="0"/>
              </a:rPr>
              <a:t>Live Demo Based on Audience Request</a:t>
            </a:r>
          </a:p>
          <a:p>
            <a:endParaRPr lang="en-GB" sz="1800" b="1" dirty="0">
              <a:latin typeface="Arial" panose="020B0604020202020204" pitchFamily="34" charset="0"/>
              <a:cs typeface="Arial" panose="020B0604020202020204" pitchFamily="34" charset="0"/>
            </a:endParaRPr>
          </a:p>
          <a:p>
            <a:pPr marL="285750" indent="-285750">
              <a:buFont typeface="Wingdings" panose="05000000000000000000" pitchFamily="2" charset="2"/>
              <a:buChar char="q"/>
            </a:pPr>
            <a:r>
              <a:rPr lang="en-GB" b="1" dirty="0">
                <a:latin typeface="Arial" panose="020B0604020202020204" pitchFamily="34" charset="0"/>
                <a:cs typeface="Arial" panose="020B0604020202020204" pitchFamily="34" charset="0"/>
              </a:rPr>
              <a:t>Conclusion &amp; Challenges</a:t>
            </a:r>
            <a:endParaRPr lang="en-GB" sz="1800" b="1" dirty="0">
              <a:latin typeface="Arial" panose="020B0604020202020204" pitchFamily="34" charset="0"/>
              <a:cs typeface="Arial" panose="020B0604020202020204" pitchFamily="34" charset="0"/>
            </a:endParaRPr>
          </a:p>
          <a:p>
            <a:pPr marL="285750" indent="-285750">
              <a:buFont typeface="Wingdings" panose="05000000000000000000" pitchFamily="2" charset="2"/>
              <a:buChar char="q"/>
            </a:pPr>
            <a:endParaRPr lang="en-GB" b="1" dirty="0">
              <a:latin typeface="Arial" panose="020B0604020202020204" pitchFamily="34" charset="0"/>
              <a:cs typeface="Arial" panose="020B0604020202020204" pitchFamily="34" charset="0"/>
            </a:endParaRPr>
          </a:p>
          <a:p>
            <a:pPr marL="285750" indent="-285750">
              <a:buFont typeface="Wingdings" panose="05000000000000000000" pitchFamily="2" charset="2"/>
              <a:buChar char="q"/>
            </a:pPr>
            <a:r>
              <a:rPr lang="en-GB" sz="1800" b="1" dirty="0" err="1">
                <a:latin typeface="Arial" panose="020B0604020202020204" pitchFamily="34" charset="0"/>
                <a:cs typeface="Arial" panose="020B0604020202020204" pitchFamily="34" charset="0"/>
              </a:rPr>
              <a:t>QnA</a:t>
            </a:r>
            <a:endParaRPr lang="en-GB" sz="1800" b="1" dirty="0">
              <a:latin typeface="Arial" panose="020B0604020202020204" pitchFamily="34" charset="0"/>
              <a:cs typeface="Arial" panose="020B0604020202020204" pitchFamily="34" charset="0"/>
            </a:endParaRPr>
          </a:p>
          <a:p>
            <a:endParaRPr lang="en-GB" sz="1800" b="1" dirty="0">
              <a:latin typeface="Arial" panose="020B0604020202020204" pitchFamily="34" charset="0"/>
              <a:cs typeface="Arial" panose="020B0604020202020204" pitchFamily="34" charset="0"/>
            </a:endParaRPr>
          </a:p>
          <a:p>
            <a:endParaRPr lang="en-GB" sz="1800" b="1" dirty="0">
              <a:latin typeface="Arial" panose="020B0604020202020204" pitchFamily="34" charset="0"/>
              <a:cs typeface="Arial" panose="020B0604020202020204" pitchFamily="34" charset="0"/>
            </a:endParaRPr>
          </a:p>
          <a:p>
            <a:endParaRPr lang="en-US" dirty="0"/>
          </a:p>
          <a:p>
            <a:endParaRPr lang="en-US" dirty="0"/>
          </a:p>
        </p:txBody>
      </p:sp>
      <p:cxnSp>
        <p:nvCxnSpPr>
          <p:cNvPr id="10" name="Straight Connector 9">
            <a:extLst>
              <a:ext uri="{FF2B5EF4-FFF2-40B4-BE49-F238E27FC236}">
                <a16:creationId xmlns:a16="http://schemas.microsoft.com/office/drawing/2014/main" id="{8421D834-5272-5EB9-FC37-0A5668761099}"/>
              </a:ext>
            </a:extLst>
          </p:cNvPr>
          <p:cNvCxnSpPr>
            <a:cxnSpLocks/>
          </p:cNvCxnSpPr>
          <p:nvPr/>
        </p:nvCxnSpPr>
        <p:spPr bwMode="auto">
          <a:xfrm>
            <a:off x="1785257" y="243027"/>
            <a:ext cx="8763000" cy="6626"/>
          </a:xfrm>
          <a:prstGeom prst="line">
            <a:avLst/>
          </a:prstGeom>
          <a:ln>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11" name="Straight Connector 10">
            <a:extLst>
              <a:ext uri="{FF2B5EF4-FFF2-40B4-BE49-F238E27FC236}">
                <a16:creationId xmlns:a16="http://schemas.microsoft.com/office/drawing/2014/main" id="{4DCD2789-2355-0108-BB01-79A83AC65A8A}"/>
              </a:ext>
            </a:extLst>
          </p:cNvPr>
          <p:cNvCxnSpPr>
            <a:cxnSpLocks/>
          </p:cNvCxnSpPr>
          <p:nvPr/>
        </p:nvCxnSpPr>
        <p:spPr bwMode="auto">
          <a:xfrm>
            <a:off x="1785257" y="1008699"/>
            <a:ext cx="8763000" cy="6626"/>
          </a:xfrm>
          <a:prstGeom prst="line">
            <a:avLst/>
          </a:prstGeom>
          <a:ln>
            <a:headEnd type="none" w="med" len="med"/>
            <a:tailEnd type="none" w="med" len="med"/>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2883875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820400" y="307754"/>
            <a:ext cx="1085347" cy="1093347"/>
          </a:xfrm>
          <a:prstGeom prst="rect">
            <a:avLst/>
          </a:prstGeom>
          <a:blipFill dpi="0" rotWithShape="1">
            <a:blip r:embed="rId5"/>
            <a:srcRect/>
            <a:stretch>
              <a:fillRect/>
            </a:stretch>
          </a:blipFill>
        </p:spPr>
      </p:pic>
      <p:sp>
        <p:nvSpPr>
          <p:cNvPr id="3" name="Rectangle 2"/>
          <p:cNvSpPr txBox="1">
            <a:spLocks noChangeArrowheads="1"/>
          </p:cNvSpPr>
          <p:nvPr/>
        </p:nvSpPr>
        <p:spPr>
          <a:xfrm>
            <a:off x="1676400" y="307754"/>
            <a:ext cx="8991600"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marL="12700" algn="l">
              <a:lnSpc>
                <a:spcPct val="100000"/>
              </a:lnSpc>
            </a:pPr>
            <a:endParaRPr lang="en-US" sz="2000" b="1" dirty="0">
              <a:solidFill>
                <a:schemeClr val="tx1"/>
              </a:solidFill>
              <a:latin typeface="Arial" panose="020B0604020202020204" pitchFamily="34" charset="0"/>
              <a:cs typeface="Arial" panose="020B0604020202020204" pitchFamily="34" charset="0"/>
            </a:endParaRPr>
          </a:p>
        </p:txBody>
      </p:sp>
      <p:sp>
        <p:nvSpPr>
          <p:cNvPr id="4" name="Rectangle 2">
            <a:extLst>
              <a:ext uri="{FF2B5EF4-FFF2-40B4-BE49-F238E27FC236}">
                <a16:creationId xmlns:a16="http://schemas.microsoft.com/office/drawing/2014/main" id="{B322A152-9340-1028-12B3-17552F18D948}"/>
              </a:ext>
            </a:extLst>
          </p:cNvPr>
          <p:cNvSpPr txBox="1">
            <a:spLocks noChangeArrowheads="1"/>
          </p:cNvSpPr>
          <p:nvPr/>
        </p:nvSpPr>
        <p:spPr>
          <a:xfrm>
            <a:off x="1676400" y="307754"/>
            <a:ext cx="8991600"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endParaRPr kumimoji="0" lang="en-US" sz="2600" b="1" i="0" u="none" strike="noStrike" kern="1200" cap="none" spc="0" normalizeH="0" baseline="0" noProof="0" dirty="0">
              <a:ln>
                <a:noFill/>
              </a:ln>
              <a:solidFill>
                <a:srgbClr val="003399"/>
              </a:solidFill>
              <a:effectLst/>
              <a:uLnTx/>
              <a:uFillTx/>
              <a:latin typeface="Arial" panose="020B0604020202020204" pitchFamily="34" charset="0"/>
              <a:cs typeface="Arial" panose="020B0604020202020204" pitchFamily="34" charset="0"/>
            </a:endParaRPr>
          </a:p>
        </p:txBody>
      </p:sp>
      <p:cxnSp>
        <p:nvCxnSpPr>
          <p:cNvPr id="9" name="Straight Connector 8">
            <a:extLst>
              <a:ext uri="{FF2B5EF4-FFF2-40B4-BE49-F238E27FC236}">
                <a16:creationId xmlns:a16="http://schemas.microsoft.com/office/drawing/2014/main" id="{B0A4F678-D25A-FDA7-5214-D60CA5BD7B51}"/>
              </a:ext>
            </a:extLst>
          </p:cNvPr>
          <p:cNvCxnSpPr>
            <a:cxnSpLocks/>
          </p:cNvCxnSpPr>
          <p:nvPr/>
        </p:nvCxnSpPr>
        <p:spPr bwMode="auto">
          <a:xfrm>
            <a:off x="1785257" y="243027"/>
            <a:ext cx="8763000" cy="6626"/>
          </a:xfrm>
          <a:prstGeom prst="line">
            <a:avLst/>
          </a:prstGeom>
          <a:ln>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62292AD0-1146-70BA-40AD-4C540B2269BD}"/>
              </a:ext>
            </a:extLst>
          </p:cNvPr>
          <p:cNvCxnSpPr>
            <a:cxnSpLocks/>
          </p:cNvCxnSpPr>
          <p:nvPr/>
        </p:nvCxnSpPr>
        <p:spPr bwMode="auto">
          <a:xfrm>
            <a:off x="1785257" y="1008699"/>
            <a:ext cx="8763000" cy="6626"/>
          </a:xfrm>
          <a:prstGeom prst="line">
            <a:avLst/>
          </a:prstGeom>
          <a:ln>
            <a:headEnd type="none" w="med" len="med"/>
            <a:tailEnd type="none" w="med" len="med"/>
          </a:ln>
        </p:spPr>
        <p:style>
          <a:lnRef idx="1">
            <a:schemeClr val="dk1"/>
          </a:lnRef>
          <a:fillRef idx="0">
            <a:schemeClr val="dk1"/>
          </a:fillRef>
          <a:effectRef idx="0">
            <a:schemeClr val="dk1"/>
          </a:effectRef>
          <a:fontRef idx="minor">
            <a:schemeClr val="tx1"/>
          </a:fontRef>
        </p:style>
      </p:cxnSp>
      <p:sp>
        <p:nvSpPr>
          <p:cNvPr id="11" name="Rectangle: Rounded Corners 10">
            <a:extLst>
              <a:ext uri="{FF2B5EF4-FFF2-40B4-BE49-F238E27FC236}">
                <a16:creationId xmlns:a16="http://schemas.microsoft.com/office/drawing/2014/main" id="{F9198A72-4DF2-ED53-F115-1BDB23D12738}"/>
              </a:ext>
            </a:extLst>
          </p:cNvPr>
          <p:cNvSpPr/>
          <p:nvPr/>
        </p:nvSpPr>
        <p:spPr bwMode="auto">
          <a:xfrm>
            <a:off x="76200" y="1143000"/>
            <a:ext cx="1600200" cy="914400"/>
          </a:xfrm>
          <a:prstGeom prst="roundRect">
            <a:avLst/>
          </a:prstGeom>
          <a:solidFill>
            <a:schemeClr val="bg1">
              <a:lumMod val="95000"/>
            </a:schemeClr>
          </a:solidFill>
          <a:ln w="9525" cap="flat" cmpd="sng" algn="ctr">
            <a:solidFill>
              <a:srgbClr val="0070C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r>
              <a:rPr lang="en-GB" sz="1100" b="1" dirty="0">
                <a:latin typeface="Arial" panose="020B0604020202020204" pitchFamily="34" charset="0"/>
                <a:cs typeface="Arial" panose="020B0604020202020204" pitchFamily="34" charset="0"/>
              </a:rPr>
              <a:t>Overview of Generative AI and tools, terminology &amp; Challenges</a:t>
            </a:r>
          </a:p>
        </p:txBody>
      </p:sp>
      <p:sp>
        <p:nvSpPr>
          <p:cNvPr id="12" name="Rectangle: Rounded Corners 11">
            <a:extLst>
              <a:ext uri="{FF2B5EF4-FFF2-40B4-BE49-F238E27FC236}">
                <a16:creationId xmlns:a16="http://schemas.microsoft.com/office/drawing/2014/main" id="{C0A3873E-004A-1F9D-37E8-4DE3917D928E}"/>
              </a:ext>
            </a:extLst>
          </p:cNvPr>
          <p:cNvSpPr/>
          <p:nvPr/>
        </p:nvSpPr>
        <p:spPr bwMode="auto">
          <a:xfrm>
            <a:off x="76200" y="2133600"/>
            <a:ext cx="1600200" cy="914400"/>
          </a:xfrm>
          <a:prstGeom prst="roundRect">
            <a:avLst/>
          </a:prstGeom>
          <a:solidFill>
            <a:schemeClr val="bg1">
              <a:lumMod val="75000"/>
            </a:schemeClr>
          </a:solidFill>
          <a:ln w="9525" cap="flat" cmpd="sng" algn="ctr">
            <a:solidFill>
              <a:srgbClr val="0070C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sz="1100" b="1" dirty="0">
                <a:latin typeface="Arial" panose="020B0604020202020204" pitchFamily="34" charset="0"/>
                <a:cs typeface="Arial" panose="020B0604020202020204" pitchFamily="34" charset="0"/>
              </a:rPr>
              <a:t>Automated Interactive Dashboard Generation for XYZ Insurance</a:t>
            </a:r>
            <a:endParaRPr lang="en-GB" sz="1100" b="1" dirty="0">
              <a:latin typeface="Arial" panose="020B0604020202020204" pitchFamily="34" charset="0"/>
              <a:cs typeface="Arial" panose="020B0604020202020204" pitchFamily="34" charset="0"/>
            </a:endParaRPr>
          </a:p>
          <a:p>
            <a:endParaRPr lang="en-GB" sz="1200" b="1" dirty="0">
              <a:latin typeface="Arial" panose="020B0604020202020204" pitchFamily="34" charset="0"/>
              <a:cs typeface="Arial" panose="020B0604020202020204" pitchFamily="34" charset="0"/>
            </a:endParaRPr>
          </a:p>
        </p:txBody>
      </p:sp>
      <p:sp>
        <p:nvSpPr>
          <p:cNvPr id="13" name="Rectangle: Rounded Corners 12">
            <a:extLst>
              <a:ext uri="{FF2B5EF4-FFF2-40B4-BE49-F238E27FC236}">
                <a16:creationId xmlns:a16="http://schemas.microsoft.com/office/drawing/2014/main" id="{EB10F0A7-4603-C32B-B4CD-ED2844310192}"/>
              </a:ext>
            </a:extLst>
          </p:cNvPr>
          <p:cNvSpPr/>
          <p:nvPr/>
        </p:nvSpPr>
        <p:spPr bwMode="auto">
          <a:xfrm>
            <a:off x="76200" y="3124200"/>
            <a:ext cx="1600200" cy="914400"/>
          </a:xfrm>
          <a:prstGeom prst="roundRect">
            <a:avLst/>
          </a:prstGeom>
          <a:solidFill>
            <a:schemeClr val="bg1">
              <a:lumMod val="75000"/>
            </a:schemeClr>
          </a:solidFill>
          <a:ln w="9525" cap="flat" cmpd="sng" algn="ctr">
            <a:solidFill>
              <a:srgbClr val="0070C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GB" sz="1200" b="1" dirty="0">
                <a:latin typeface="Arial" panose="020B0604020202020204" pitchFamily="34" charset="0"/>
                <a:cs typeface="Arial" panose="020B0604020202020204" pitchFamily="34" charset="0"/>
              </a:rPr>
              <a:t>Automating Credit Risk Assessment</a:t>
            </a:r>
          </a:p>
        </p:txBody>
      </p:sp>
      <p:sp>
        <p:nvSpPr>
          <p:cNvPr id="14" name="Rectangle: Rounded Corners 13">
            <a:extLst>
              <a:ext uri="{FF2B5EF4-FFF2-40B4-BE49-F238E27FC236}">
                <a16:creationId xmlns:a16="http://schemas.microsoft.com/office/drawing/2014/main" id="{DBCF0AC9-4A1E-9E94-2C9C-05748AA693C9}"/>
              </a:ext>
            </a:extLst>
          </p:cNvPr>
          <p:cNvSpPr/>
          <p:nvPr/>
        </p:nvSpPr>
        <p:spPr bwMode="auto">
          <a:xfrm>
            <a:off x="76200" y="4109720"/>
            <a:ext cx="1600200" cy="914400"/>
          </a:xfrm>
          <a:prstGeom prst="roundRect">
            <a:avLst/>
          </a:prstGeom>
          <a:solidFill>
            <a:schemeClr val="bg1">
              <a:lumMod val="75000"/>
            </a:schemeClr>
          </a:solidFill>
          <a:ln w="9525" cap="flat" cmpd="sng" algn="ctr">
            <a:solidFill>
              <a:srgbClr val="0070C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sz="1200" b="1" dirty="0">
                <a:latin typeface="Arial" panose="020B0604020202020204" pitchFamily="34" charset="0"/>
                <a:cs typeface="Arial" panose="020B0604020202020204" pitchFamily="34" charset="0"/>
              </a:rPr>
              <a:t>Advanced Statistical Analysis for Default Prediction </a:t>
            </a:r>
          </a:p>
        </p:txBody>
      </p:sp>
      <p:sp>
        <p:nvSpPr>
          <p:cNvPr id="15" name="Rectangle: Rounded Corners 14">
            <a:extLst>
              <a:ext uri="{FF2B5EF4-FFF2-40B4-BE49-F238E27FC236}">
                <a16:creationId xmlns:a16="http://schemas.microsoft.com/office/drawing/2014/main" id="{062567E7-C82E-025F-93B3-C47DD52B20E6}"/>
              </a:ext>
            </a:extLst>
          </p:cNvPr>
          <p:cNvSpPr/>
          <p:nvPr/>
        </p:nvSpPr>
        <p:spPr bwMode="auto">
          <a:xfrm>
            <a:off x="76200" y="5095240"/>
            <a:ext cx="1600200" cy="914400"/>
          </a:xfrm>
          <a:prstGeom prst="roundRect">
            <a:avLst/>
          </a:prstGeom>
          <a:solidFill>
            <a:schemeClr val="bg1">
              <a:lumMod val="75000"/>
            </a:schemeClr>
          </a:solidFill>
          <a:ln w="9525" cap="flat" cmpd="sng" algn="ctr">
            <a:solidFill>
              <a:srgbClr val="0070C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GB" sz="1200" b="1" dirty="0">
                <a:latin typeface="Arial" panose="020B0604020202020204" pitchFamily="34" charset="0"/>
                <a:cs typeface="Arial" panose="020B0604020202020204" pitchFamily="34" charset="0"/>
              </a:rPr>
              <a:t>Conclusion &amp; Challenges</a:t>
            </a:r>
          </a:p>
        </p:txBody>
      </p:sp>
      <p:sp>
        <p:nvSpPr>
          <p:cNvPr id="16" name="Footer Placeholder 4">
            <a:extLst>
              <a:ext uri="{FF2B5EF4-FFF2-40B4-BE49-F238E27FC236}">
                <a16:creationId xmlns:a16="http://schemas.microsoft.com/office/drawing/2014/main" id="{32190418-BD6C-CEEE-3988-8E23090FA610}"/>
              </a:ext>
            </a:extLst>
          </p:cNvPr>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www.actuariesindia.org</a:t>
            </a:r>
          </a:p>
        </p:txBody>
      </p:sp>
      <p:sp>
        <p:nvSpPr>
          <p:cNvPr id="18" name="TextBox 17">
            <a:extLst>
              <a:ext uri="{FF2B5EF4-FFF2-40B4-BE49-F238E27FC236}">
                <a16:creationId xmlns:a16="http://schemas.microsoft.com/office/drawing/2014/main" id="{4D3B2A83-4658-3658-6670-D29B8AB4FDA8}"/>
              </a:ext>
            </a:extLst>
          </p:cNvPr>
          <p:cNvSpPr txBox="1"/>
          <p:nvPr/>
        </p:nvSpPr>
        <p:spPr>
          <a:xfrm>
            <a:off x="1797328" y="362368"/>
            <a:ext cx="8261072" cy="369332"/>
          </a:xfrm>
          <a:prstGeom prst="rect">
            <a:avLst/>
          </a:prstGeom>
          <a:noFill/>
        </p:spPr>
        <p:txBody>
          <a:bodyPr wrap="square">
            <a:spAutoFit/>
          </a:bodyPr>
          <a:lstStyle/>
          <a:p>
            <a:pPr eaLnBrk="0" fontAlgn="base" hangingPunct="0">
              <a:spcBef>
                <a:spcPct val="0"/>
              </a:spcBef>
              <a:spcAft>
                <a:spcPct val="0"/>
              </a:spcAft>
            </a:pPr>
            <a:r>
              <a:rPr lang="en-GB" sz="1800" b="1" dirty="0">
                <a:latin typeface="Arial" panose="020B0604020202020204" pitchFamily="34" charset="0"/>
                <a:cs typeface="Arial" panose="020B0604020202020204" pitchFamily="34" charset="0"/>
              </a:rPr>
              <a:t>Overview of Generative AI and tools, terminology &amp; Challenges</a:t>
            </a:r>
          </a:p>
        </p:txBody>
      </p:sp>
      <p:sp>
        <p:nvSpPr>
          <p:cNvPr id="19" name="TextBox 18">
            <a:extLst>
              <a:ext uri="{FF2B5EF4-FFF2-40B4-BE49-F238E27FC236}">
                <a16:creationId xmlns:a16="http://schemas.microsoft.com/office/drawing/2014/main" id="{026BFFB9-AC3C-0BDC-32D8-5B35D0A3B2F7}"/>
              </a:ext>
            </a:extLst>
          </p:cNvPr>
          <p:cNvSpPr txBox="1"/>
          <p:nvPr/>
        </p:nvSpPr>
        <p:spPr>
          <a:xfrm>
            <a:off x="2197100" y="3565555"/>
            <a:ext cx="8775700" cy="4493538"/>
          </a:xfrm>
          <a:prstGeom prst="rect">
            <a:avLst/>
          </a:prstGeom>
          <a:noFill/>
        </p:spPr>
        <p:txBody>
          <a:bodyPr wrap="square" rtlCol="0">
            <a:spAutoFit/>
          </a:bodyPr>
          <a:lstStyle/>
          <a:p>
            <a:r>
              <a:rPr lang="en-US" sz="2400" dirty="0"/>
              <a:t>How Many of You have Used tools like:-</a:t>
            </a:r>
          </a:p>
          <a:p>
            <a:endParaRPr lang="en-US" dirty="0"/>
          </a:p>
          <a:p>
            <a:pPr marL="285750" indent="-285750">
              <a:buFont typeface="Arial" panose="020B0604020202020204" pitchFamily="34" charset="0"/>
              <a:buChar char="•"/>
            </a:pPr>
            <a:r>
              <a:rPr lang="en-US" dirty="0"/>
              <a:t>Copilot &amp; Copilot Studio (https://copilot.microsoft.com/)</a:t>
            </a:r>
          </a:p>
          <a:p>
            <a:pPr marL="285750" indent="-285750">
              <a:buFont typeface="Arial" panose="020B0604020202020204" pitchFamily="34" charset="0"/>
              <a:buChar char="•"/>
            </a:pPr>
            <a:r>
              <a:rPr lang="en-US" dirty="0" err="1"/>
              <a:t>Chatgpt</a:t>
            </a:r>
            <a:r>
              <a:rPr lang="en-US" dirty="0"/>
              <a:t> &amp; Custom GPT’s (https://chatgpt.com/)</a:t>
            </a:r>
          </a:p>
          <a:p>
            <a:pPr marL="285750" indent="-285750">
              <a:buFont typeface="Arial" panose="020B0604020202020204" pitchFamily="34" charset="0"/>
              <a:buChar char="•"/>
            </a:pPr>
            <a:r>
              <a:rPr lang="en-US" dirty="0"/>
              <a:t>Claude (https://claude.ai/)</a:t>
            </a:r>
          </a:p>
          <a:p>
            <a:pPr marL="285750" indent="-285750">
              <a:buFont typeface="Arial" panose="020B0604020202020204" pitchFamily="34" charset="0"/>
              <a:buChar char="•"/>
            </a:pPr>
            <a:r>
              <a:rPr lang="en-US" dirty="0"/>
              <a:t>Advanced tools like Julius.ai</a:t>
            </a:r>
            <a:endParaRPr lang="en-IN" dirty="0"/>
          </a:p>
          <a:p>
            <a:r>
              <a:rPr lang="en-US" b="1" i="1" dirty="0"/>
              <a:t> </a:t>
            </a:r>
          </a:p>
          <a:p>
            <a:r>
              <a:rPr lang="en-US" sz="2400" dirty="0"/>
              <a:t>Are you familiar with :- </a:t>
            </a:r>
          </a:p>
          <a:p>
            <a:pPr marL="285750" indent="-285750">
              <a:buFont typeface="Arial" panose="020B0604020202020204" pitchFamily="34" charset="0"/>
              <a:buChar char="•"/>
            </a:pPr>
            <a:r>
              <a:rPr lang="en-US" dirty="0"/>
              <a:t>Prompt</a:t>
            </a:r>
          </a:p>
          <a:p>
            <a:pPr marL="285750" indent="-285750">
              <a:buFont typeface="Arial" panose="020B0604020202020204" pitchFamily="34" charset="0"/>
              <a:buChar char="•"/>
            </a:pPr>
            <a:r>
              <a:rPr lang="en-US" dirty="0"/>
              <a:t>RAG</a:t>
            </a:r>
          </a:p>
          <a:p>
            <a:pPr marL="285750" indent="-285750">
              <a:buFont typeface="Arial" panose="020B0604020202020204" pitchFamily="34" charset="0"/>
              <a:buChar char="•"/>
            </a:pPr>
            <a:r>
              <a:rPr lang="en-US" dirty="0"/>
              <a:t>Agentic Systems</a:t>
            </a:r>
          </a:p>
          <a:p>
            <a:endParaRPr lang="en-US" dirty="0"/>
          </a:p>
          <a:p>
            <a:endParaRPr lang="en-US" dirty="0"/>
          </a:p>
          <a:p>
            <a:br>
              <a:rPr lang="en-US" dirty="0"/>
            </a:br>
            <a:endParaRPr lang="en-IN" dirty="0"/>
          </a:p>
        </p:txBody>
      </p:sp>
      <p:sp>
        <p:nvSpPr>
          <p:cNvPr id="22" name="TextBox 21">
            <a:extLst>
              <a:ext uri="{FF2B5EF4-FFF2-40B4-BE49-F238E27FC236}">
                <a16:creationId xmlns:a16="http://schemas.microsoft.com/office/drawing/2014/main" id="{152BC5EB-C424-34A3-3421-354F5A0D5D86}"/>
              </a:ext>
            </a:extLst>
          </p:cNvPr>
          <p:cNvSpPr txBox="1"/>
          <p:nvPr/>
        </p:nvSpPr>
        <p:spPr>
          <a:xfrm>
            <a:off x="2197100" y="1233650"/>
            <a:ext cx="8470900" cy="2277547"/>
          </a:xfrm>
          <a:prstGeom prst="rect">
            <a:avLst/>
          </a:prstGeom>
          <a:noFill/>
        </p:spPr>
        <p:txBody>
          <a:bodyPr wrap="square">
            <a:spAutoFit/>
          </a:bodyPr>
          <a:lstStyle/>
          <a:p>
            <a:r>
              <a:rPr lang="en-US" sz="2400" dirty="0"/>
              <a:t>What is Generative AI ?</a:t>
            </a:r>
          </a:p>
          <a:p>
            <a:endParaRPr lang="en-US" dirty="0"/>
          </a:p>
          <a:p>
            <a:r>
              <a:rPr lang="en-US" sz="2400" dirty="0"/>
              <a:t>Applications of Gen AI in Finance :-</a:t>
            </a:r>
          </a:p>
          <a:p>
            <a:pPr marL="285750" indent="-285750">
              <a:buFont typeface="Arial" panose="020B0604020202020204" pitchFamily="34" charset="0"/>
              <a:buChar char="•"/>
            </a:pPr>
            <a:r>
              <a:rPr lang="en-US" dirty="0"/>
              <a:t>Automating routine tasks such as report generation</a:t>
            </a:r>
          </a:p>
          <a:p>
            <a:pPr marL="285750" indent="-285750">
              <a:buFont typeface="Arial" panose="020B0604020202020204" pitchFamily="34" charset="0"/>
              <a:buChar char="•"/>
            </a:pPr>
            <a:r>
              <a:rPr lang="en-US" dirty="0"/>
              <a:t>Extracting information from Noisy data</a:t>
            </a:r>
          </a:p>
          <a:p>
            <a:pPr marL="285750" indent="-285750">
              <a:buFont typeface="Arial" panose="020B0604020202020204" pitchFamily="34" charset="0"/>
              <a:buChar char="•"/>
            </a:pPr>
            <a:r>
              <a:rPr lang="en-US" dirty="0"/>
              <a:t>Creating Boilerplate content</a:t>
            </a:r>
          </a:p>
          <a:p>
            <a:pPr marL="285750" indent="-285750">
              <a:buFont typeface="Arial" panose="020B0604020202020204" pitchFamily="34" charset="0"/>
              <a:buChar char="•"/>
            </a:pPr>
            <a:r>
              <a:rPr lang="en-US" dirty="0"/>
              <a:t>Customer Service Automation</a:t>
            </a:r>
            <a:endParaRPr lang="en-IN" dirty="0"/>
          </a:p>
        </p:txBody>
      </p:sp>
    </p:spTree>
    <p:extLst>
      <p:ext uri="{BB962C8B-B14F-4D97-AF65-F5344CB8AC3E}">
        <p14:creationId xmlns:p14="http://schemas.microsoft.com/office/powerpoint/2010/main" val="842242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a:extLst>
            <a:ext uri="{FF2B5EF4-FFF2-40B4-BE49-F238E27FC236}">
              <a16:creationId xmlns:a16="http://schemas.microsoft.com/office/drawing/2014/main" id="{E3552A5D-AE36-F71D-32F9-CA5A9635C0DE}"/>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C068ADFE-3DB0-57DD-FB3A-DE3C4414ADD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820400" y="307754"/>
            <a:ext cx="1085347" cy="1093347"/>
          </a:xfrm>
          <a:prstGeom prst="rect">
            <a:avLst/>
          </a:prstGeom>
          <a:blipFill dpi="0" rotWithShape="1">
            <a:blip r:embed="rId5"/>
            <a:srcRect/>
            <a:stretch>
              <a:fillRect/>
            </a:stretch>
          </a:blipFill>
        </p:spPr>
      </p:pic>
      <p:sp>
        <p:nvSpPr>
          <p:cNvPr id="3" name="Rectangle 2">
            <a:extLst>
              <a:ext uri="{FF2B5EF4-FFF2-40B4-BE49-F238E27FC236}">
                <a16:creationId xmlns:a16="http://schemas.microsoft.com/office/drawing/2014/main" id="{E62C7BAA-EDA3-206E-54DC-EF3D7AC083F1}"/>
              </a:ext>
            </a:extLst>
          </p:cNvPr>
          <p:cNvSpPr txBox="1">
            <a:spLocks noChangeArrowheads="1"/>
          </p:cNvSpPr>
          <p:nvPr/>
        </p:nvSpPr>
        <p:spPr>
          <a:xfrm>
            <a:off x="1676400" y="307754"/>
            <a:ext cx="8991600"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marL="12700" algn="l">
              <a:lnSpc>
                <a:spcPct val="100000"/>
              </a:lnSpc>
            </a:pPr>
            <a:endParaRPr lang="en-US" sz="2000" b="1" dirty="0">
              <a:solidFill>
                <a:schemeClr val="tx1"/>
              </a:solidFill>
              <a:latin typeface="Arial" panose="020B0604020202020204" pitchFamily="34" charset="0"/>
              <a:cs typeface="Arial" panose="020B0604020202020204" pitchFamily="34" charset="0"/>
            </a:endParaRPr>
          </a:p>
        </p:txBody>
      </p:sp>
      <p:sp>
        <p:nvSpPr>
          <p:cNvPr id="4" name="Rectangle 2">
            <a:extLst>
              <a:ext uri="{FF2B5EF4-FFF2-40B4-BE49-F238E27FC236}">
                <a16:creationId xmlns:a16="http://schemas.microsoft.com/office/drawing/2014/main" id="{6A4B0D52-B2F6-88C2-2284-5FFFC6DCC345}"/>
              </a:ext>
            </a:extLst>
          </p:cNvPr>
          <p:cNvSpPr txBox="1">
            <a:spLocks noChangeArrowheads="1"/>
          </p:cNvSpPr>
          <p:nvPr/>
        </p:nvSpPr>
        <p:spPr>
          <a:xfrm>
            <a:off x="1676400" y="307754"/>
            <a:ext cx="8991600"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endParaRPr kumimoji="0" lang="en-US" sz="2600" b="1" i="0" u="none" strike="noStrike" kern="1200" cap="none" spc="0" normalizeH="0" baseline="0" noProof="0" dirty="0">
              <a:ln>
                <a:noFill/>
              </a:ln>
              <a:solidFill>
                <a:srgbClr val="003399"/>
              </a:solidFill>
              <a:effectLst/>
              <a:uLnTx/>
              <a:uFillTx/>
              <a:latin typeface="Arial" panose="020B0604020202020204" pitchFamily="34" charset="0"/>
              <a:cs typeface="Arial" panose="020B0604020202020204" pitchFamily="34" charset="0"/>
            </a:endParaRPr>
          </a:p>
        </p:txBody>
      </p:sp>
      <p:cxnSp>
        <p:nvCxnSpPr>
          <p:cNvPr id="9" name="Straight Connector 8">
            <a:extLst>
              <a:ext uri="{FF2B5EF4-FFF2-40B4-BE49-F238E27FC236}">
                <a16:creationId xmlns:a16="http://schemas.microsoft.com/office/drawing/2014/main" id="{0227008C-0C01-4082-432C-A9CF040FB8B4}"/>
              </a:ext>
            </a:extLst>
          </p:cNvPr>
          <p:cNvCxnSpPr>
            <a:cxnSpLocks/>
          </p:cNvCxnSpPr>
          <p:nvPr/>
        </p:nvCxnSpPr>
        <p:spPr bwMode="auto">
          <a:xfrm>
            <a:off x="1785257" y="243027"/>
            <a:ext cx="8763000" cy="6626"/>
          </a:xfrm>
          <a:prstGeom prst="line">
            <a:avLst/>
          </a:prstGeom>
          <a:ln>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75D5F770-3090-5207-410E-0D73A7FDC634}"/>
              </a:ext>
            </a:extLst>
          </p:cNvPr>
          <p:cNvCxnSpPr>
            <a:cxnSpLocks/>
          </p:cNvCxnSpPr>
          <p:nvPr/>
        </p:nvCxnSpPr>
        <p:spPr bwMode="auto">
          <a:xfrm>
            <a:off x="1785257" y="1008699"/>
            <a:ext cx="8763000" cy="6626"/>
          </a:xfrm>
          <a:prstGeom prst="line">
            <a:avLst/>
          </a:prstGeom>
          <a:ln>
            <a:headEnd type="none" w="med" len="med"/>
            <a:tailEnd type="none" w="med" len="med"/>
          </a:ln>
        </p:spPr>
        <p:style>
          <a:lnRef idx="1">
            <a:schemeClr val="dk1"/>
          </a:lnRef>
          <a:fillRef idx="0">
            <a:schemeClr val="dk1"/>
          </a:fillRef>
          <a:effectRef idx="0">
            <a:schemeClr val="dk1"/>
          </a:effectRef>
          <a:fontRef idx="minor">
            <a:schemeClr val="tx1"/>
          </a:fontRef>
        </p:style>
      </p:cxnSp>
      <p:sp>
        <p:nvSpPr>
          <p:cNvPr id="11" name="Rectangle: Rounded Corners 10">
            <a:extLst>
              <a:ext uri="{FF2B5EF4-FFF2-40B4-BE49-F238E27FC236}">
                <a16:creationId xmlns:a16="http://schemas.microsoft.com/office/drawing/2014/main" id="{FD45AEAE-7D6F-EF28-E22B-11B41AFE5C80}"/>
              </a:ext>
            </a:extLst>
          </p:cNvPr>
          <p:cNvSpPr/>
          <p:nvPr/>
        </p:nvSpPr>
        <p:spPr bwMode="auto">
          <a:xfrm>
            <a:off x="54427" y="1981200"/>
            <a:ext cx="1600200" cy="1071880"/>
          </a:xfrm>
          <a:prstGeom prst="roundRect">
            <a:avLst/>
          </a:prstGeom>
          <a:solidFill>
            <a:schemeClr val="bg1">
              <a:lumMod val="95000"/>
            </a:schemeClr>
          </a:solidFill>
          <a:ln w="9525" cap="flat" cmpd="sng" algn="ctr">
            <a:solidFill>
              <a:srgbClr val="0070C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sz="1200" b="1" dirty="0">
                <a:latin typeface="Arial" panose="020B0604020202020204" pitchFamily="34" charset="0"/>
                <a:cs typeface="Arial" panose="020B0604020202020204" pitchFamily="34" charset="0"/>
              </a:rPr>
              <a:t>Automated Interactive Dashboard Generation for XYZ Insurance</a:t>
            </a:r>
            <a:endParaRPr lang="en-GB" sz="1200" b="1" dirty="0">
              <a:latin typeface="Arial" panose="020B0604020202020204" pitchFamily="34" charset="0"/>
              <a:cs typeface="Arial" panose="020B0604020202020204" pitchFamily="34" charset="0"/>
            </a:endParaRPr>
          </a:p>
          <a:p>
            <a:pPr eaLnBrk="0" fontAlgn="base" hangingPunct="0">
              <a:spcBef>
                <a:spcPct val="0"/>
              </a:spcBef>
              <a:spcAft>
                <a:spcPct val="0"/>
              </a:spcAft>
            </a:pPr>
            <a:endParaRPr kumimoji="0" lang="en-US" sz="1200" b="1" i="0" u="none" strike="noStrike" cap="none" normalizeH="0" baseline="0" dirty="0">
              <a:ln>
                <a:noFill/>
              </a:ln>
              <a:solidFill>
                <a:schemeClr val="accent2">
                  <a:lumMod val="50000"/>
                </a:schemeClr>
              </a:solidFill>
              <a:effectLst/>
              <a:latin typeface="Arial" pitchFamily="34" charset="0"/>
            </a:endParaRPr>
          </a:p>
        </p:txBody>
      </p:sp>
      <p:sp>
        <p:nvSpPr>
          <p:cNvPr id="12" name="Rectangle: Rounded Corners 11">
            <a:extLst>
              <a:ext uri="{FF2B5EF4-FFF2-40B4-BE49-F238E27FC236}">
                <a16:creationId xmlns:a16="http://schemas.microsoft.com/office/drawing/2014/main" id="{54B084E9-275F-2B3C-9FDF-3984DFD57F84}"/>
              </a:ext>
            </a:extLst>
          </p:cNvPr>
          <p:cNvSpPr/>
          <p:nvPr/>
        </p:nvSpPr>
        <p:spPr bwMode="auto">
          <a:xfrm>
            <a:off x="65314" y="995680"/>
            <a:ext cx="1600200" cy="914400"/>
          </a:xfrm>
          <a:prstGeom prst="roundRect">
            <a:avLst/>
          </a:prstGeom>
          <a:solidFill>
            <a:schemeClr val="bg1">
              <a:lumMod val="75000"/>
            </a:schemeClr>
          </a:solidFill>
          <a:ln w="9525" cap="flat" cmpd="sng" algn="ctr">
            <a:solidFill>
              <a:srgbClr val="0070C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r>
              <a:rPr lang="en-GB" sz="1200" b="1" dirty="0">
                <a:latin typeface="Arial" panose="020B0604020202020204" pitchFamily="34" charset="0"/>
                <a:cs typeface="Arial" panose="020B0604020202020204" pitchFamily="34" charset="0"/>
              </a:rPr>
              <a:t>Overview of Generative AI and tools, terminology &amp; Challenges</a:t>
            </a:r>
          </a:p>
        </p:txBody>
      </p:sp>
      <p:sp>
        <p:nvSpPr>
          <p:cNvPr id="16" name="Footer Placeholder 4">
            <a:extLst>
              <a:ext uri="{FF2B5EF4-FFF2-40B4-BE49-F238E27FC236}">
                <a16:creationId xmlns:a16="http://schemas.microsoft.com/office/drawing/2014/main" id="{2CDCE5BA-EAF1-2861-F7D7-D250EE43A58E}"/>
              </a:ext>
            </a:extLst>
          </p:cNvPr>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www.actuariesindia.org</a:t>
            </a:r>
          </a:p>
        </p:txBody>
      </p:sp>
      <p:sp>
        <p:nvSpPr>
          <p:cNvPr id="18" name="TextBox 17">
            <a:extLst>
              <a:ext uri="{FF2B5EF4-FFF2-40B4-BE49-F238E27FC236}">
                <a16:creationId xmlns:a16="http://schemas.microsoft.com/office/drawing/2014/main" id="{795D738D-9E17-1348-E793-48FD1AE35709}"/>
              </a:ext>
            </a:extLst>
          </p:cNvPr>
          <p:cNvSpPr txBox="1"/>
          <p:nvPr/>
        </p:nvSpPr>
        <p:spPr>
          <a:xfrm>
            <a:off x="1797328" y="362368"/>
            <a:ext cx="8261072" cy="369332"/>
          </a:xfrm>
          <a:prstGeom prst="rect">
            <a:avLst/>
          </a:prstGeom>
          <a:noFill/>
        </p:spPr>
        <p:txBody>
          <a:bodyPr wrap="square">
            <a:spAutoFit/>
          </a:bodyPr>
          <a:lstStyle/>
          <a:p>
            <a:pPr eaLnBrk="0" fontAlgn="base" hangingPunct="0">
              <a:spcBef>
                <a:spcPct val="0"/>
              </a:spcBef>
              <a:spcAft>
                <a:spcPct val="0"/>
              </a:spcAft>
            </a:pPr>
            <a:r>
              <a:rPr lang="en-US" b="1" dirty="0">
                <a:latin typeface="Arial" panose="020B0604020202020204" pitchFamily="34" charset="0"/>
                <a:cs typeface="Arial" panose="020B0604020202020204" pitchFamily="34" charset="0"/>
              </a:rPr>
              <a:t>Automated Interactive Dashboard Generation for XYZ Insurance</a:t>
            </a:r>
          </a:p>
        </p:txBody>
      </p:sp>
      <p:sp>
        <p:nvSpPr>
          <p:cNvPr id="6" name="TextBox 5">
            <a:extLst>
              <a:ext uri="{FF2B5EF4-FFF2-40B4-BE49-F238E27FC236}">
                <a16:creationId xmlns:a16="http://schemas.microsoft.com/office/drawing/2014/main" id="{EB8E687E-66B4-CF50-5DD4-687DCDE7CC0E}"/>
              </a:ext>
            </a:extLst>
          </p:cNvPr>
          <p:cNvSpPr txBox="1"/>
          <p:nvPr/>
        </p:nvSpPr>
        <p:spPr>
          <a:xfrm>
            <a:off x="1828799" y="1153051"/>
            <a:ext cx="8719457" cy="4524315"/>
          </a:xfrm>
          <a:prstGeom prst="rect">
            <a:avLst/>
          </a:prstGeom>
          <a:noFill/>
        </p:spPr>
        <p:txBody>
          <a:bodyPr wrap="square">
            <a:spAutoFit/>
          </a:bodyPr>
          <a:lstStyle/>
          <a:p>
            <a:r>
              <a:rPr lang="en-IN" b="1" dirty="0"/>
              <a:t>Background</a:t>
            </a:r>
          </a:p>
          <a:p>
            <a:pPr>
              <a:buFont typeface="Arial" panose="020B0604020202020204" pitchFamily="34" charset="0"/>
              <a:buChar char="•"/>
            </a:pPr>
            <a:r>
              <a:rPr lang="en-IN" dirty="0"/>
              <a:t>XYZ Insurance specializes in auto insurance</a:t>
            </a:r>
          </a:p>
          <a:p>
            <a:pPr>
              <a:buFont typeface="Arial" panose="020B0604020202020204" pitchFamily="34" charset="0"/>
              <a:buChar char="•"/>
            </a:pPr>
            <a:r>
              <a:rPr lang="en-IN" dirty="0"/>
              <a:t>Holds extensive data: customer demographics, claims, policies, accident reports</a:t>
            </a:r>
          </a:p>
          <a:p>
            <a:pPr>
              <a:buFont typeface="Arial" panose="020B0604020202020204" pitchFamily="34" charset="0"/>
              <a:buChar char="•"/>
            </a:pPr>
            <a:r>
              <a:rPr lang="en-IN" dirty="0"/>
              <a:t>Management seeks insights on:</a:t>
            </a:r>
          </a:p>
          <a:p>
            <a:pPr marL="742950" lvl="1" indent="-285750">
              <a:buFont typeface="Arial" panose="020B0604020202020204" pitchFamily="34" charset="0"/>
              <a:buChar char="•"/>
            </a:pPr>
            <a:r>
              <a:rPr lang="en-IN" dirty="0"/>
              <a:t>Claim trends</a:t>
            </a:r>
          </a:p>
          <a:p>
            <a:pPr marL="742950" lvl="1" indent="-285750">
              <a:buFont typeface="Arial" panose="020B0604020202020204" pitchFamily="34" charset="0"/>
              <a:buChar char="•"/>
            </a:pPr>
            <a:r>
              <a:rPr lang="en-IN" dirty="0"/>
              <a:t>Customer </a:t>
            </a:r>
            <a:r>
              <a:rPr lang="en-IN" dirty="0" err="1"/>
              <a:t>behavior</a:t>
            </a:r>
            <a:endParaRPr lang="en-IN" dirty="0"/>
          </a:p>
          <a:p>
            <a:pPr marL="742950" lvl="1" indent="-285750">
              <a:buFont typeface="Arial" panose="020B0604020202020204" pitchFamily="34" charset="0"/>
              <a:buChar char="•"/>
            </a:pPr>
            <a:r>
              <a:rPr lang="en-IN" dirty="0"/>
              <a:t>Risk factors</a:t>
            </a:r>
          </a:p>
          <a:p>
            <a:pPr>
              <a:buFont typeface="Arial" panose="020B0604020202020204" pitchFamily="34" charset="0"/>
              <a:buChar char="•"/>
            </a:pPr>
            <a:r>
              <a:rPr lang="en-IN" dirty="0"/>
              <a:t>Current challenge: Data complexity and volume hinder analysis</a:t>
            </a:r>
          </a:p>
          <a:p>
            <a:pPr>
              <a:buFont typeface="Arial" panose="020B0604020202020204" pitchFamily="34" charset="0"/>
              <a:buChar char="•"/>
            </a:pPr>
            <a:endParaRPr lang="en-IN" dirty="0"/>
          </a:p>
          <a:p>
            <a:r>
              <a:rPr lang="en-US" b="1" dirty="0"/>
              <a:t>Objective</a:t>
            </a:r>
          </a:p>
          <a:p>
            <a:pPr>
              <a:buFont typeface="Arial" panose="020B0604020202020204" pitchFamily="34" charset="0"/>
              <a:buChar char="•"/>
            </a:pPr>
            <a:r>
              <a:rPr lang="en-US" dirty="0"/>
              <a:t>Demonstrate Generative AI’s capability to:</a:t>
            </a:r>
          </a:p>
          <a:p>
            <a:pPr marL="742950" lvl="1" indent="-285750">
              <a:buFont typeface="Arial" panose="020B0604020202020204" pitchFamily="34" charset="0"/>
              <a:buChar char="•"/>
            </a:pPr>
            <a:r>
              <a:rPr lang="en-US" dirty="0"/>
              <a:t>Automatically create an interactive dashboard</a:t>
            </a:r>
          </a:p>
          <a:p>
            <a:pPr marL="742950" lvl="1" indent="-285750">
              <a:buFont typeface="Arial" panose="020B0604020202020204" pitchFamily="34" charset="0"/>
              <a:buChar char="•"/>
            </a:pPr>
            <a:r>
              <a:rPr lang="en-US" dirty="0"/>
              <a:t>Visualize key metrics for easy data exploration</a:t>
            </a:r>
          </a:p>
          <a:p>
            <a:pPr marL="742950" lvl="1" indent="-285750">
              <a:buFont typeface="Arial" panose="020B0604020202020204" pitchFamily="34" charset="0"/>
              <a:buChar char="•"/>
            </a:pPr>
            <a:r>
              <a:rPr lang="en-US" dirty="0"/>
              <a:t>Enable quick identification of trends</a:t>
            </a:r>
          </a:p>
          <a:p>
            <a:pPr marL="742950" lvl="1" indent="-285750">
              <a:buFont typeface="Arial" panose="020B0604020202020204" pitchFamily="34" charset="0"/>
              <a:buChar char="•"/>
            </a:pPr>
            <a:r>
              <a:rPr lang="en-US" dirty="0"/>
              <a:t>Support informed decision-making for analysts and managers</a:t>
            </a:r>
          </a:p>
          <a:p>
            <a:endParaRPr lang="en-IN" dirty="0"/>
          </a:p>
        </p:txBody>
      </p:sp>
      <p:sp>
        <p:nvSpPr>
          <p:cNvPr id="17" name="Rectangle: Rounded Corners 16">
            <a:extLst>
              <a:ext uri="{FF2B5EF4-FFF2-40B4-BE49-F238E27FC236}">
                <a16:creationId xmlns:a16="http://schemas.microsoft.com/office/drawing/2014/main" id="{F859E1C3-C63F-0BAF-7A30-AE80803E2A1A}"/>
              </a:ext>
            </a:extLst>
          </p:cNvPr>
          <p:cNvSpPr/>
          <p:nvPr/>
        </p:nvSpPr>
        <p:spPr bwMode="auto">
          <a:xfrm>
            <a:off x="76200" y="3124200"/>
            <a:ext cx="1600200" cy="914400"/>
          </a:xfrm>
          <a:prstGeom prst="roundRect">
            <a:avLst/>
          </a:prstGeom>
          <a:solidFill>
            <a:schemeClr val="bg1">
              <a:lumMod val="75000"/>
            </a:schemeClr>
          </a:solidFill>
          <a:ln w="9525" cap="flat" cmpd="sng" algn="ctr">
            <a:solidFill>
              <a:srgbClr val="0070C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GB" sz="1200" b="1" dirty="0">
                <a:latin typeface="Arial" panose="020B0604020202020204" pitchFamily="34" charset="0"/>
                <a:cs typeface="Arial" panose="020B0604020202020204" pitchFamily="34" charset="0"/>
              </a:rPr>
              <a:t>Automating Credit Risk Assessment</a:t>
            </a:r>
          </a:p>
        </p:txBody>
      </p:sp>
      <p:sp>
        <p:nvSpPr>
          <p:cNvPr id="19" name="Rectangle: Rounded Corners 18">
            <a:extLst>
              <a:ext uri="{FF2B5EF4-FFF2-40B4-BE49-F238E27FC236}">
                <a16:creationId xmlns:a16="http://schemas.microsoft.com/office/drawing/2014/main" id="{B823D1ED-6088-C2E8-8CBF-13B1A5AFD1A2}"/>
              </a:ext>
            </a:extLst>
          </p:cNvPr>
          <p:cNvSpPr/>
          <p:nvPr/>
        </p:nvSpPr>
        <p:spPr bwMode="auto">
          <a:xfrm>
            <a:off x="76200" y="4109720"/>
            <a:ext cx="1600200" cy="914400"/>
          </a:xfrm>
          <a:prstGeom prst="roundRect">
            <a:avLst/>
          </a:prstGeom>
          <a:solidFill>
            <a:schemeClr val="bg1">
              <a:lumMod val="75000"/>
            </a:schemeClr>
          </a:solidFill>
          <a:ln w="9525" cap="flat" cmpd="sng" algn="ctr">
            <a:solidFill>
              <a:srgbClr val="0070C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sz="1200" b="1" dirty="0">
                <a:latin typeface="Arial" panose="020B0604020202020204" pitchFamily="34" charset="0"/>
                <a:cs typeface="Arial" panose="020B0604020202020204" pitchFamily="34" charset="0"/>
              </a:rPr>
              <a:t>Advanced Statistical Analysis for Default Prediction </a:t>
            </a:r>
          </a:p>
        </p:txBody>
      </p:sp>
      <p:sp>
        <p:nvSpPr>
          <p:cNvPr id="20" name="Rectangle: Rounded Corners 19">
            <a:extLst>
              <a:ext uri="{FF2B5EF4-FFF2-40B4-BE49-F238E27FC236}">
                <a16:creationId xmlns:a16="http://schemas.microsoft.com/office/drawing/2014/main" id="{9DC9F4A6-EBE0-63CF-5584-F9D65384F259}"/>
              </a:ext>
            </a:extLst>
          </p:cNvPr>
          <p:cNvSpPr/>
          <p:nvPr/>
        </p:nvSpPr>
        <p:spPr bwMode="auto">
          <a:xfrm>
            <a:off x="76200" y="5095240"/>
            <a:ext cx="1600200" cy="914400"/>
          </a:xfrm>
          <a:prstGeom prst="roundRect">
            <a:avLst/>
          </a:prstGeom>
          <a:solidFill>
            <a:schemeClr val="bg1">
              <a:lumMod val="75000"/>
            </a:schemeClr>
          </a:solidFill>
          <a:ln w="9525" cap="flat" cmpd="sng" algn="ctr">
            <a:solidFill>
              <a:srgbClr val="0070C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GB" sz="1200" b="1" dirty="0">
                <a:latin typeface="Arial" panose="020B0604020202020204" pitchFamily="34" charset="0"/>
                <a:cs typeface="Arial" panose="020B0604020202020204" pitchFamily="34" charset="0"/>
              </a:rPr>
              <a:t>Conclusion &amp; Challenges</a:t>
            </a:r>
          </a:p>
        </p:txBody>
      </p:sp>
    </p:spTree>
    <p:extLst>
      <p:ext uri="{BB962C8B-B14F-4D97-AF65-F5344CB8AC3E}">
        <p14:creationId xmlns:p14="http://schemas.microsoft.com/office/powerpoint/2010/main" val="24979867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a:extLst>
            <a:ext uri="{FF2B5EF4-FFF2-40B4-BE49-F238E27FC236}">
              <a16:creationId xmlns:a16="http://schemas.microsoft.com/office/drawing/2014/main" id="{216EAD79-7AEC-F75A-33CF-5F11B4C9B460}"/>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830B4C1B-5E78-7D4C-3CC4-BCEA154385E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820400" y="307754"/>
            <a:ext cx="1085347" cy="1093347"/>
          </a:xfrm>
          <a:prstGeom prst="rect">
            <a:avLst/>
          </a:prstGeom>
          <a:blipFill dpi="0" rotWithShape="1">
            <a:blip r:embed="rId5"/>
            <a:srcRect/>
            <a:stretch>
              <a:fillRect/>
            </a:stretch>
          </a:blipFill>
        </p:spPr>
      </p:pic>
      <p:sp>
        <p:nvSpPr>
          <p:cNvPr id="3" name="Rectangle 2">
            <a:extLst>
              <a:ext uri="{FF2B5EF4-FFF2-40B4-BE49-F238E27FC236}">
                <a16:creationId xmlns:a16="http://schemas.microsoft.com/office/drawing/2014/main" id="{D94ACDFF-1348-6E11-D378-EBA200AF85EC}"/>
              </a:ext>
            </a:extLst>
          </p:cNvPr>
          <p:cNvSpPr txBox="1">
            <a:spLocks noChangeArrowheads="1"/>
          </p:cNvSpPr>
          <p:nvPr/>
        </p:nvSpPr>
        <p:spPr>
          <a:xfrm>
            <a:off x="1676400" y="307754"/>
            <a:ext cx="8991600"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marL="12700" algn="l">
              <a:lnSpc>
                <a:spcPct val="100000"/>
              </a:lnSpc>
            </a:pPr>
            <a:endParaRPr lang="en-US" sz="2000" b="1" dirty="0">
              <a:solidFill>
                <a:schemeClr val="tx1"/>
              </a:solidFill>
              <a:latin typeface="Arial" panose="020B0604020202020204" pitchFamily="34" charset="0"/>
              <a:cs typeface="Arial" panose="020B0604020202020204" pitchFamily="34" charset="0"/>
            </a:endParaRPr>
          </a:p>
        </p:txBody>
      </p:sp>
      <p:sp>
        <p:nvSpPr>
          <p:cNvPr id="4" name="Rectangle 2">
            <a:extLst>
              <a:ext uri="{FF2B5EF4-FFF2-40B4-BE49-F238E27FC236}">
                <a16:creationId xmlns:a16="http://schemas.microsoft.com/office/drawing/2014/main" id="{42BFD7F0-A91D-C9E7-DF44-BE04CF1E37DA}"/>
              </a:ext>
            </a:extLst>
          </p:cNvPr>
          <p:cNvSpPr txBox="1">
            <a:spLocks noChangeArrowheads="1"/>
          </p:cNvSpPr>
          <p:nvPr/>
        </p:nvSpPr>
        <p:spPr>
          <a:xfrm>
            <a:off x="1676400" y="307754"/>
            <a:ext cx="8991600"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endParaRPr kumimoji="0" lang="en-US" sz="2600" b="1" i="0" u="none" strike="noStrike" kern="1200" cap="none" spc="0" normalizeH="0" baseline="0" noProof="0" dirty="0">
              <a:ln>
                <a:noFill/>
              </a:ln>
              <a:solidFill>
                <a:srgbClr val="003399"/>
              </a:solidFill>
              <a:effectLst/>
              <a:uLnTx/>
              <a:uFillTx/>
              <a:latin typeface="Arial" panose="020B0604020202020204" pitchFamily="34" charset="0"/>
              <a:cs typeface="Arial" panose="020B0604020202020204" pitchFamily="34" charset="0"/>
            </a:endParaRPr>
          </a:p>
        </p:txBody>
      </p:sp>
      <p:cxnSp>
        <p:nvCxnSpPr>
          <p:cNvPr id="9" name="Straight Connector 8">
            <a:extLst>
              <a:ext uri="{FF2B5EF4-FFF2-40B4-BE49-F238E27FC236}">
                <a16:creationId xmlns:a16="http://schemas.microsoft.com/office/drawing/2014/main" id="{BBDFDF4D-B36F-3DF8-8B8F-C68F664754CF}"/>
              </a:ext>
            </a:extLst>
          </p:cNvPr>
          <p:cNvCxnSpPr>
            <a:cxnSpLocks/>
          </p:cNvCxnSpPr>
          <p:nvPr/>
        </p:nvCxnSpPr>
        <p:spPr bwMode="auto">
          <a:xfrm>
            <a:off x="1785257" y="243027"/>
            <a:ext cx="8763000" cy="6626"/>
          </a:xfrm>
          <a:prstGeom prst="line">
            <a:avLst/>
          </a:prstGeom>
          <a:ln>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0F823E11-4659-2B5C-B974-BE3DE5386B5D}"/>
              </a:ext>
            </a:extLst>
          </p:cNvPr>
          <p:cNvCxnSpPr>
            <a:cxnSpLocks/>
          </p:cNvCxnSpPr>
          <p:nvPr/>
        </p:nvCxnSpPr>
        <p:spPr bwMode="auto">
          <a:xfrm>
            <a:off x="1785257" y="1008699"/>
            <a:ext cx="8763000" cy="6626"/>
          </a:xfrm>
          <a:prstGeom prst="line">
            <a:avLst/>
          </a:prstGeom>
          <a:ln>
            <a:headEnd type="none" w="med" len="med"/>
            <a:tailEnd type="none" w="med" len="med"/>
          </a:ln>
        </p:spPr>
        <p:style>
          <a:lnRef idx="1">
            <a:schemeClr val="dk1"/>
          </a:lnRef>
          <a:fillRef idx="0">
            <a:schemeClr val="dk1"/>
          </a:fillRef>
          <a:effectRef idx="0">
            <a:schemeClr val="dk1"/>
          </a:effectRef>
          <a:fontRef idx="minor">
            <a:schemeClr val="tx1"/>
          </a:fontRef>
        </p:style>
      </p:cxnSp>
      <p:sp>
        <p:nvSpPr>
          <p:cNvPr id="16" name="Footer Placeholder 4">
            <a:extLst>
              <a:ext uri="{FF2B5EF4-FFF2-40B4-BE49-F238E27FC236}">
                <a16:creationId xmlns:a16="http://schemas.microsoft.com/office/drawing/2014/main" id="{E7A73B63-AB4F-4C37-33E9-749A09135A05}"/>
              </a:ext>
            </a:extLst>
          </p:cNvPr>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www.actuariesindia.org</a:t>
            </a:r>
          </a:p>
        </p:txBody>
      </p:sp>
      <p:sp>
        <p:nvSpPr>
          <p:cNvPr id="6" name="TextBox 5">
            <a:extLst>
              <a:ext uri="{FF2B5EF4-FFF2-40B4-BE49-F238E27FC236}">
                <a16:creationId xmlns:a16="http://schemas.microsoft.com/office/drawing/2014/main" id="{851406BF-DD58-92AA-1195-4F437DD595F3}"/>
              </a:ext>
            </a:extLst>
          </p:cNvPr>
          <p:cNvSpPr txBox="1"/>
          <p:nvPr/>
        </p:nvSpPr>
        <p:spPr>
          <a:xfrm>
            <a:off x="1828799" y="1153051"/>
            <a:ext cx="10210801" cy="5724644"/>
          </a:xfrm>
          <a:prstGeom prst="rect">
            <a:avLst/>
          </a:prstGeom>
          <a:noFill/>
        </p:spPr>
        <p:txBody>
          <a:bodyPr wrap="square">
            <a:spAutoFit/>
          </a:bodyPr>
          <a:lstStyle/>
          <a:p>
            <a:r>
              <a:rPr lang="en-US" sz="2400" b="1" dirty="0"/>
              <a:t>Data Integration</a:t>
            </a:r>
          </a:p>
          <a:p>
            <a:pPr>
              <a:buFont typeface="Arial" panose="020B0604020202020204" pitchFamily="34" charset="0"/>
              <a:buChar char="•"/>
            </a:pPr>
            <a:r>
              <a:rPr lang="en-US" sz="2400" b="1" dirty="0"/>
              <a:t>Data Sources:</a:t>
            </a:r>
            <a:r>
              <a:rPr lang="en-US" sz="2400" dirty="0"/>
              <a:t> Structured (customer profiles, policies, claims) &amp; unstructured (accident descriptions, feedback)</a:t>
            </a:r>
          </a:p>
          <a:p>
            <a:pPr>
              <a:buFont typeface="Arial" panose="020B0604020202020204" pitchFamily="34" charset="0"/>
              <a:buChar char="•"/>
            </a:pPr>
            <a:r>
              <a:rPr lang="en-US" sz="2400" b="1" dirty="0"/>
              <a:t>AI Data Processing:</a:t>
            </a:r>
            <a:r>
              <a:rPr lang="en-US" sz="2400" dirty="0"/>
              <a:t> AI cleans &amp; normalizes data automatically</a:t>
            </a:r>
          </a:p>
          <a:p>
            <a:pPr>
              <a:buFont typeface="Arial" panose="020B0604020202020204" pitchFamily="34" charset="0"/>
              <a:buChar char="•"/>
            </a:pPr>
            <a:endParaRPr lang="en-US" sz="2400" dirty="0"/>
          </a:p>
          <a:p>
            <a:r>
              <a:rPr lang="en-US" sz="2400" b="1" dirty="0"/>
              <a:t>Natural Language Interface</a:t>
            </a:r>
          </a:p>
          <a:p>
            <a:pPr>
              <a:buFont typeface="Arial" panose="020B0604020202020204" pitchFamily="34" charset="0"/>
              <a:buChar char="•"/>
            </a:pPr>
            <a:r>
              <a:rPr lang="en-US" sz="2400" b="1" dirty="0"/>
              <a:t>Analyst Request:</a:t>
            </a:r>
            <a:r>
              <a:rPr lang="en-US" sz="2400" dirty="0"/>
              <a:t> Plain language input for custom dashboards</a:t>
            </a:r>
          </a:p>
          <a:p>
            <a:pPr>
              <a:buFont typeface="Arial" panose="020B0604020202020204" pitchFamily="34" charset="0"/>
              <a:buChar char="•"/>
            </a:pPr>
            <a:r>
              <a:rPr lang="en-US" sz="2400" b="1" dirty="0"/>
              <a:t>AI Understanding:</a:t>
            </a:r>
            <a:r>
              <a:rPr lang="en-US" sz="2400" dirty="0"/>
              <a:t> Processes without complex queries/coding</a:t>
            </a:r>
          </a:p>
          <a:p>
            <a:pPr>
              <a:buFont typeface="Arial" panose="020B0604020202020204" pitchFamily="34" charset="0"/>
              <a:buChar char="•"/>
            </a:pPr>
            <a:endParaRPr lang="en-US" sz="2400" dirty="0"/>
          </a:p>
          <a:p>
            <a:r>
              <a:rPr lang="en-US" sz="2400" b="1" dirty="0"/>
              <a:t>Automated Data Analysis</a:t>
            </a:r>
          </a:p>
          <a:p>
            <a:pPr>
              <a:buFont typeface="Arial" panose="020B0604020202020204" pitchFamily="34" charset="0"/>
              <a:buChar char="•"/>
            </a:pPr>
            <a:r>
              <a:rPr lang="en-US" sz="2400" b="1" dirty="0"/>
              <a:t>Trend Identification:</a:t>
            </a:r>
            <a:r>
              <a:rPr lang="en-US" sz="2400" dirty="0"/>
              <a:t> Finds claim volume peaks, correlates with factors (age, vehicle type)</a:t>
            </a:r>
          </a:p>
          <a:p>
            <a:pPr>
              <a:buFont typeface="Arial" panose="020B0604020202020204" pitchFamily="34" charset="0"/>
              <a:buChar char="•"/>
            </a:pPr>
            <a:r>
              <a:rPr lang="en-US" sz="2400" b="1" dirty="0"/>
              <a:t>Fraud Detection:</a:t>
            </a:r>
            <a:r>
              <a:rPr lang="en-US" sz="2400" dirty="0"/>
              <a:t> Detects anomalies for potential fraud patterns</a:t>
            </a:r>
          </a:p>
          <a:p>
            <a:endParaRPr lang="en-US" dirty="0"/>
          </a:p>
          <a:p>
            <a:endParaRPr lang="en-US" dirty="0"/>
          </a:p>
          <a:p>
            <a:endParaRPr lang="en-IN" dirty="0"/>
          </a:p>
        </p:txBody>
      </p:sp>
      <p:sp>
        <p:nvSpPr>
          <p:cNvPr id="5" name="Rectangle: Rounded Corners 4">
            <a:extLst>
              <a:ext uri="{FF2B5EF4-FFF2-40B4-BE49-F238E27FC236}">
                <a16:creationId xmlns:a16="http://schemas.microsoft.com/office/drawing/2014/main" id="{3A9BF69F-BE0E-BC30-DBB8-F7BBFB03D24F}"/>
              </a:ext>
            </a:extLst>
          </p:cNvPr>
          <p:cNvSpPr/>
          <p:nvPr/>
        </p:nvSpPr>
        <p:spPr bwMode="auto">
          <a:xfrm>
            <a:off x="54427" y="1981200"/>
            <a:ext cx="1600200" cy="1071880"/>
          </a:xfrm>
          <a:prstGeom prst="roundRect">
            <a:avLst/>
          </a:prstGeom>
          <a:solidFill>
            <a:schemeClr val="bg1">
              <a:lumMod val="95000"/>
            </a:schemeClr>
          </a:solidFill>
          <a:ln w="9525" cap="flat" cmpd="sng" algn="ctr">
            <a:solidFill>
              <a:srgbClr val="0070C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sz="1200" b="1" dirty="0">
                <a:latin typeface="Arial" panose="020B0604020202020204" pitchFamily="34" charset="0"/>
                <a:cs typeface="Arial" panose="020B0604020202020204" pitchFamily="34" charset="0"/>
              </a:rPr>
              <a:t>Automated Interactive Dashboard Generation for XYZ Insurance</a:t>
            </a:r>
            <a:endParaRPr lang="en-GB" sz="1200" b="1" dirty="0">
              <a:latin typeface="Arial" panose="020B0604020202020204" pitchFamily="34" charset="0"/>
              <a:cs typeface="Arial" panose="020B0604020202020204" pitchFamily="34" charset="0"/>
            </a:endParaRPr>
          </a:p>
          <a:p>
            <a:pPr eaLnBrk="0" fontAlgn="base" hangingPunct="0">
              <a:spcBef>
                <a:spcPct val="0"/>
              </a:spcBef>
              <a:spcAft>
                <a:spcPct val="0"/>
              </a:spcAft>
            </a:pPr>
            <a:endParaRPr kumimoji="0" lang="en-US" sz="1200" b="1" i="0" u="none" strike="noStrike" cap="none" normalizeH="0" baseline="0" dirty="0">
              <a:ln>
                <a:noFill/>
              </a:ln>
              <a:solidFill>
                <a:schemeClr val="accent2">
                  <a:lumMod val="50000"/>
                </a:schemeClr>
              </a:solidFill>
              <a:effectLst/>
              <a:latin typeface="Arial" pitchFamily="34" charset="0"/>
            </a:endParaRPr>
          </a:p>
        </p:txBody>
      </p:sp>
      <p:sp>
        <p:nvSpPr>
          <p:cNvPr id="7" name="Rectangle: Rounded Corners 6">
            <a:extLst>
              <a:ext uri="{FF2B5EF4-FFF2-40B4-BE49-F238E27FC236}">
                <a16:creationId xmlns:a16="http://schemas.microsoft.com/office/drawing/2014/main" id="{941DCA16-FF12-A921-3621-5247DEE15E44}"/>
              </a:ext>
            </a:extLst>
          </p:cNvPr>
          <p:cNvSpPr/>
          <p:nvPr/>
        </p:nvSpPr>
        <p:spPr bwMode="auto">
          <a:xfrm>
            <a:off x="65314" y="995680"/>
            <a:ext cx="1600200" cy="914400"/>
          </a:xfrm>
          <a:prstGeom prst="roundRect">
            <a:avLst/>
          </a:prstGeom>
          <a:solidFill>
            <a:schemeClr val="bg1">
              <a:lumMod val="75000"/>
            </a:schemeClr>
          </a:solidFill>
          <a:ln w="9525" cap="flat" cmpd="sng" algn="ctr">
            <a:solidFill>
              <a:srgbClr val="0070C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r>
              <a:rPr lang="en-GB" sz="1200" b="1" dirty="0">
                <a:latin typeface="Arial" panose="020B0604020202020204" pitchFamily="34" charset="0"/>
                <a:cs typeface="Arial" panose="020B0604020202020204" pitchFamily="34" charset="0"/>
              </a:rPr>
              <a:t>Overview of Generative AI and tools, terminology &amp; Challenges</a:t>
            </a:r>
          </a:p>
        </p:txBody>
      </p:sp>
      <p:sp>
        <p:nvSpPr>
          <p:cNvPr id="8" name="Rectangle: Rounded Corners 7">
            <a:extLst>
              <a:ext uri="{FF2B5EF4-FFF2-40B4-BE49-F238E27FC236}">
                <a16:creationId xmlns:a16="http://schemas.microsoft.com/office/drawing/2014/main" id="{74C47179-7608-9714-E76A-D4CD184125B7}"/>
              </a:ext>
            </a:extLst>
          </p:cNvPr>
          <p:cNvSpPr/>
          <p:nvPr/>
        </p:nvSpPr>
        <p:spPr bwMode="auto">
          <a:xfrm>
            <a:off x="76200" y="3124200"/>
            <a:ext cx="1600200" cy="914400"/>
          </a:xfrm>
          <a:prstGeom prst="roundRect">
            <a:avLst/>
          </a:prstGeom>
          <a:solidFill>
            <a:schemeClr val="bg1">
              <a:lumMod val="75000"/>
            </a:schemeClr>
          </a:solidFill>
          <a:ln w="9525" cap="flat" cmpd="sng" algn="ctr">
            <a:solidFill>
              <a:srgbClr val="0070C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GB" sz="1200" b="1" dirty="0">
                <a:latin typeface="Arial" panose="020B0604020202020204" pitchFamily="34" charset="0"/>
                <a:cs typeface="Arial" panose="020B0604020202020204" pitchFamily="34" charset="0"/>
              </a:rPr>
              <a:t>Automating Credit Risk Assessment</a:t>
            </a:r>
          </a:p>
        </p:txBody>
      </p:sp>
      <p:sp>
        <p:nvSpPr>
          <p:cNvPr id="17" name="Rectangle: Rounded Corners 16">
            <a:extLst>
              <a:ext uri="{FF2B5EF4-FFF2-40B4-BE49-F238E27FC236}">
                <a16:creationId xmlns:a16="http://schemas.microsoft.com/office/drawing/2014/main" id="{FC39D186-E9A7-5899-391F-E09A1B00CF69}"/>
              </a:ext>
            </a:extLst>
          </p:cNvPr>
          <p:cNvSpPr/>
          <p:nvPr/>
        </p:nvSpPr>
        <p:spPr bwMode="auto">
          <a:xfrm>
            <a:off x="76200" y="4109720"/>
            <a:ext cx="1600200" cy="914400"/>
          </a:xfrm>
          <a:prstGeom prst="roundRect">
            <a:avLst/>
          </a:prstGeom>
          <a:solidFill>
            <a:schemeClr val="bg1">
              <a:lumMod val="75000"/>
            </a:schemeClr>
          </a:solidFill>
          <a:ln w="9525" cap="flat" cmpd="sng" algn="ctr">
            <a:solidFill>
              <a:srgbClr val="0070C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sz="1200" b="1" dirty="0">
                <a:latin typeface="Arial" panose="020B0604020202020204" pitchFamily="34" charset="0"/>
                <a:cs typeface="Arial" panose="020B0604020202020204" pitchFamily="34" charset="0"/>
              </a:rPr>
              <a:t>Advanced Statistical Analysis for Default Prediction </a:t>
            </a:r>
          </a:p>
        </p:txBody>
      </p:sp>
      <p:sp>
        <p:nvSpPr>
          <p:cNvPr id="19" name="Rectangle: Rounded Corners 18">
            <a:extLst>
              <a:ext uri="{FF2B5EF4-FFF2-40B4-BE49-F238E27FC236}">
                <a16:creationId xmlns:a16="http://schemas.microsoft.com/office/drawing/2014/main" id="{BFB7BFCA-DDFF-950F-2677-76A596FDAE4E}"/>
              </a:ext>
            </a:extLst>
          </p:cNvPr>
          <p:cNvSpPr/>
          <p:nvPr/>
        </p:nvSpPr>
        <p:spPr bwMode="auto">
          <a:xfrm>
            <a:off x="76200" y="5095240"/>
            <a:ext cx="1600200" cy="914400"/>
          </a:xfrm>
          <a:prstGeom prst="roundRect">
            <a:avLst/>
          </a:prstGeom>
          <a:solidFill>
            <a:schemeClr val="bg1">
              <a:lumMod val="75000"/>
            </a:schemeClr>
          </a:solidFill>
          <a:ln w="9525" cap="flat" cmpd="sng" algn="ctr">
            <a:solidFill>
              <a:srgbClr val="0070C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GB" sz="1200" b="1" dirty="0">
                <a:latin typeface="Arial" panose="020B0604020202020204" pitchFamily="34" charset="0"/>
                <a:cs typeface="Arial" panose="020B0604020202020204" pitchFamily="34" charset="0"/>
              </a:rPr>
              <a:t>Conclusion &amp; Challenges</a:t>
            </a:r>
          </a:p>
        </p:txBody>
      </p:sp>
      <p:sp>
        <p:nvSpPr>
          <p:cNvPr id="20" name="TextBox 19">
            <a:extLst>
              <a:ext uri="{FF2B5EF4-FFF2-40B4-BE49-F238E27FC236}">
                <a16:creationId xmlns:a16="http://schemas.microsoft.com/office/drawing/2014/main" id="{D395F8E4-B7B3-8347-1B5F-E00CC1A1B92A}"/>
              </a:ext>
            </a:extLst>
          </p:cNvPr>
          <p:cNvSpPr txBox="1"/>
          <p:nvPr/>
        </p:nvSpPr>
        <p:spPr>
          <a:xfrm>
            <a:off x="1797328" y="362368"/>
            <a:ext cx="8261072" cy="369332"/>
          </a:xfrm>
          <a:prstGeom prst="rect">
            <a:avLst/>
          </a:prstGeom>
          <a:noFill/>
        </p:spPr>
        <p:txBody>
          <a:bodyPr wrap="square">
            <a:spAutoFit/>
          </a:bodyPr>
          <a:lstStyle/>
          <a:p>
            <a:pPr eaLnBrk="0" fontAlgn="base" hangingPunct="0">
              <a:spcBef>
                <a:spcPct val="0"/>
              </a:spcBef>
              <a:spcAft>
                <a:spcPct val="0"/>
              </a:spcAft>
            </a:pPr>
            <a:r>
              <a:rPr lang="en-US" b="1" dirty="0">
                <a:latin typeface="Arial" panose="020B0604020202020204" pitchFamily="34" charset="0"/>
                <a:cs typeface="Arial" panose="020B0604020202020204" pitchFamily="34" charset="0"/>
              </a:rPr>
              <a:t>Automated Interactive Dashboard Generation for XYZ Insurance</a:t>
            </a:r>
          </a:p>
        </p:txBody>
      </p:sp>
    </p:spTree>
    <p:extLst>
      <p:ext uri="{BB962C8B-B14F-4D97-AF65-F5344CB8AC3E}">
        <p14:creationId xmlns:p14="http://schemas.microsoft.com/office/powerpoint/2010/main" val="31636396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a:extLst>
            <a:ext uri="{FF2B5EF4-FFF2-40B4-BE49-F238E27FC236}">
              <a16:creationId xmlns:a16="http://schemas.microsoft.com/office/drawing/2014/main" id="{71F0BE4C-3C0B-4F5E-BF54-B1F21410FDD5}"/>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2D6C2A92-B171-2FE1-3D7B-27B240A30D4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820400" y="307754"/>
            <a:ext cx="1085347" cy="1093347"/>
          </a:xfrm>
          <a:prstGeom prst="rect">
            <a:avLst/>
          </a:prstGeom>
          <a:blipFill dpi="0" rotWithShape="1">
            <a:blip r:embed="rId5"/>
            <a:srcRect/>
            <a:stretch>
              <a:fillRect/>
            </a:stretch>
          </a:blipFill>
        </p:spPr>
      </p:pic>
      <p:sp>
        <p:nvSpPr>
          <p:cNvPr id="3" name="Rectangle 2">
            <a:extLst>
              <a:ext uri="{FF2B5EF4-FFF2-40B4-BE49-F238E27FC236}">
                <a16:creationId xmlns:a16="http://schemas.microsoft.com/office/drawing/2014/main" id="{C0E547B1-7F7B-307D-8A55-D3D6F6C90622}"/>
              </a:ext>
            </a:extLst>
          </p:cNvPr>
          <p:cNvSpPr txBox="1">
            <a:spLocks noChangeArrowheads="1"/>
          </p:cNvSpPr>
          <p:nvPr/>
        </p:nvSpPr>
        <p:spPr>
          <a:xfrm>
            <a:off x="1676400" y="307754"/>
            <a:ext cx="8991600"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marL="12700" algn="l">
              <a:lnSpc>
                <a:spcPct val="100000"/>
              </a:lnSpc>
            </a:pPr>
            <a:endParaRPr lang="en-US" sz="2000" b="1" dirty="0">
              <a:solidFill>
                <a:schemeClr val="tx1"/>
              </a:solidFill>
              <a:latin typeface="Arial" panose="020B0604020202020204" pitchFamily="34" charset="0"/>
              <a:cs typeface="Arial" panose="020B0604020202020204" pitchFamily="34" charset="0"/>
            </a:endParaRPr>
          </a:p>
        </p:txBody>
      </p:sp>
      <p:sp>
        <p:nvSpPr>
          <p:cNvPr id="4" name="Rectangle 2">
            <a:extLst>
              <a:ext uri="{FF2B5EF4-FFF2-40B4-BE49-F238E27FC236}">
                <a16:creationId xmlns:a16="http://schemas.microsoft.com/office/drawing/2014/main" id="{BB87C2B8-1A83-D661-3F97-D3B653317C4D}"/>
              </a:ext>
            </a:extLst>
          </p:cNvPr>
          <p:cNvSpPr txBox="1">
            <a:spLocks noChangeArrowheads="1"/>
          </p:cNvSpPr>
          <p:nvPr/>
        </p:nvSpPr>
        <p:spPr>
          <a:xfrm>
            <a:off x="1676400" y="307754"/>
            <a:ext cx="8991600"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endParaRPr kumimoji="0" lang="en-US" sz="2600" b="1" i="0" u="none" strike="noStrike" kern="1200" cap="none" spc="0" normalizeH="0" baseline="0" noProof="0" dirty="0">
              <a:ln>
                <a:noFill/>
              </a:ln>
              <a:solidFill>
                <a:srgbClr val="003399"/>
              </a:solidFill>
              <a:effectLst/>
              <a:uLnTx/>
              <a:uFillTx/>
              <a:latin typeface="Arial" panose="020B0604020202020204" pitchFamily="34" charset="0"/>
              <a:cs typeface="Arial" panose="020B0604020202020204" pitchFamily="34" charset="0"/>
            </a:endParaRPr>
          </a:p>
        </p:txBody>
      </p:sp>
      <p:cxnSp>
        <p:nvCxnSpPr>
          <p:cNvPr id="9" name="Straight Connector 8">
            <a:extLst>
              <a:ext uri="{FF2B5EF4-FFF2-40B4-BE49-F238E27FC236}">
                <a16:creationId xmlns:a16="http://schemas.microsoft.com/office/drawing/2014/main" id="{52C97F30-18CC-FB51-E358-3751A9E6735B}"/>
              </a:ext>
            </a:extLst>
          </p:cNvPr>
          <p:cNvCxnSpPr>
            <a:cxnSpLocks/>
          </p:cNvCxnSpPr>
          <p:nvPr/>
        </p:nvCxnSpPr>
        <p:spPr bwMode="auto">
          <a:xfrm>
            <a:off x="1785257" y="243027"/>
            <a:ext cx="8763000" cy="6626"/>
          </a:xfrm>
          <a:prstGeom prst="line">
            <a:avLst/>
          </a:prstGeom>
          <a:ln>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B92D73F5-990C-8EAB-FC72-88EFF8A53224}"/>
              </a:ext>
            </a:extLst>
          </p:cNvPr>
          <p:cNvCxnSpPr>
            <a:cxnSpLocks/>
          </p:cNvCxnSpPr>
          <p:nvPr/>
        </p:nvCxnSpPr>
        <p:spPr bwMode="auto">
          <a:xfrm>
            <a:off x="1785257" y="1008699"/>
            <a:ext cx="8763000" cy="6626"/>
          </a:xfrm>
          <a:prstGeom prst="line">
            <a:avLst/>
          </a:prstGeom>
          <a:ln>
            <a:headEnd type="none" w="med" len="med"/>
            <a:tailEnd type="none" w="med" len="med"/>
          </a:ln>
        </p:spPr>
        <p:style>
          <a:lnRef idx="1">
            <a:schemeClr val="dk1"/>
          </a:lnRef>
          <a:fillRef idx="0">
            <a:schemeClr val="dk1"/>
          </a:fillRef>
          <a:effectRef idx="0">
            <a:schemeClr val="dk1"/>
          </a:effectRef>
          <a:fontRef idx="minor">
            <a:schemeClr val="tx1"/>
          </a:fontRef>
        </p:style>
      </p:cxnSp>
      <p:sp>
        <p:nvSpPr>
          <p:cNvPr id="16" name="Footer Placeholder 4">
            <a:extLst>
              <a:ext uri="{FF2B5EF4-FFF2-40B4-BE49-F238E27FC236}">
                <a16:creationId xmlns:a16="http://schemas.microsoft.com/office/drawing/2014/main" id="{F10403E7-472C-8E67-536E-4246D9F8AE94}"/>
              </a:ext>
            </a:extLst>
          </p:cNvPr>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www.actuariesindia.org</a:t>
            </a:r>
          </a:p>
        </p:txBody>
      </p:sp>
      <p:sp>
        <p:nvSpPr>
          <p:cNvPr id="6" name="TextBox 5">
            <a:extLst>
              <a:ext uri="{FF2B5EF4-FFF2-40B4-BE49-F238E27FC236}">
                <a16:creationId xmlns:a16="http://schemas.microsoft.com/office/drawing/2014/main" id="{EF27B529-5D30-BC75-09F4-3D497A30D367}"/>
              </a:ext>
            </a:extLst>
          </p:cNvPr>
          <p:cNvSpPr txBox="1"/>
          <p:nvPr/>
        </p:nvSpPr>
        <p:spPr>
          <a:xfrm>
            <a:off x="1828799" y="1153051"/>
            <a:ext cx="10210801" cy="6001643"/>
          </a:xfrm>
          <a:prstGeom prst="rect">
            <a:avLst/>
          </a:prstGeom>
          <a:noFill/>
        </p:spPr>
        <p:txBody>
          <a:bodyPr wrap="square">
            <a:spAutoFit/>
          </a:bodyPr>
          <a:lstStyle/>
          <a:p>
            <a:r>
              <a:rPr lang="en-US" sz="2400" b="1" dirty="0"/>
              <a:t>Dashboard Generation</a:t>
            </a:r>
          </a:p>
          <a:p>
            <a:pPr>
              <a:buFont typeface="Arial" panose="020B0604020202020204" pitchFamily="34" charset="0"/>
              <a:buChar char="•"/>
            </a:pPr>
            <a:r>
              <a:rPr lang="en-US" sz="2400" b="1" dirty="0"/>
              <a:t>Visualizations:</a:t>
            </a:r>
            <a:r>
              <a:rPr lang="en-US" sz="2400" dirty="0"/>
              <a:t> Interactive, including:</a:t>
            </a:r>
          </a:p>
          <a:p>
            <a:pPr marL="742950" lvl="1" indent="-285750">
              <a:buFont typeface="Arial" panose="020B0604020202020204" pitchFamily="34" charset="0"/>
              <a:buChar char="•"/>
            </a:pPr>
            <a:r>
              <a:rPr lang="en-US" sz="2400" b="1" dirty="0"/>
              <a:t>Line Charts:</a:t>
            </a:r>
            <a:r>
              <a:rPr lang="en-US" sz="2400" dirty="0"/>
              <a:t> Monthly claim trends</a:t>
            </a:r>
          </a:p>
          <a:p>
            <a:pPr marL="742950" lvl="1" indent="-285750">
              <a:buFont typeface="Arial" panose="020B0604020202020204" pitchFamily="34" charset="0"/>
              <a:buChar char="•"/>
            </a:pPr>
            <a:r>
              <a:rPr lang="en-US" sz="2400" b="1" dirty="0"/>
              <a:t>Heat Maps:</a:t>
            </a:r>
            <a:r>
              <a:rPr lang="en-US" sz="2400" dirty="0"/>
              <a:t> High-claim regions</a:t>
            </a:r>
          </a:p>
          <a:p>
            <a:pPr marL="742950" lvl="1" indent="-285750">
              <a:buFont typeface="Arial" panose="020B0604020202020204" pitchFamily="34" charset="0"/>
              <a:buChar char="•"/>
            </a:pPr>
            <a:r>
              <a:rPr lang="en-US" sz="2400" b="1" dirty="0"/>
              <a:t>Bar Graphs:</a:t>
            </a:r>
            <a:r>
              <a:rPr lang="en-US" sz="2400" dirty="0"/>
              <a:t> Claims by vehicle type, age group</a:t>
            </a:r>
          </a:p>
          <a:p>
            <a:pPr marL="742950" lvl="1" indent="-285750">
              <a:buFont typeface="Arial" panose="020B0604020202020204" pitchFamily="34" charset="0"/>
              <a:buChar char="•"/>
            </a:pPr>
            <a:r>
              <a:rPr lang="en-US" sz="2400" b="1" dirty="0"/>
              <a:t>Anomaly Alerts:</a:t>
            </a:r>
            <a:r>
              <a:rPr lang="en-US" sz="2400" dirty="0"/>
              <a:t> Flags suspicious patterns</a:t>
            </a:r>
          </a:p>
          <a:p>
            <a:r>
              <a:rPr lang="en-US" sz="2400" b="1" dirty="0"/>
              <a:t>User Interaction</a:t>
            </a:r>
          </a:p>
          <a:p>
            <a:pPr>
              <a:buFont typeface="Arial" panose="020B0604020202020204" pitchFamily="34" charset="0"/>
              <a:buChar char="•"/>
            </a:pPr>
            <a:r>
              <a:rPr lang="en-US" sz="2400" b="1" dirty="0"/>
              <a:t>Filters &amp; Drill-Downs:</a:t>
            </a:r>
            <a:r>
              <a:rPr lang="en-US" sz="2400" dirty="0"/>
              <a:t> Customizable views by time, region, segment</a:t>
            </a:r>
          </a:p>
          <a:p>
            <a:pPr>
              <a:buFont typeface="Arial" panose="020B0604020202020204" pitchFamily="34" charset="0"/>
              <a:buChar char="•"/>
            </a:pPr>
            <a:r>
              <a:rPr lang="en-US" sz="2400" b="1" dirty="0"/>
              <a:t>Dynamic Updates:</a:t>
            </a:r>
            <a:r>
              <a:rPr lang="en-US" sz="2400" dirty="0"/>
              <a:t> Real-time as data changes or parameters adjust</a:t>
            </a:r>
          </a:p>
          <a:p>
            <a:r>
              <a:rPr lang="en-US" sz="2400" b="1" dirty="0"/>
              <a:t>AI-Generated Insights</a:t>
            </a:r>
          </a:p>
          <a:p>
            <a:pPr>
              <a:buFont typeface="Arial" panose="020B0604020202020204" pitchFamily="34" charset="0"/>
              <a:buChar char="•"/>
            </a:pPr>
            <a:r>
              <a:rPr lang="en-US" sz="2400" b="1" dirty="0"/>
              <a:t>Narrative Summaries:</a:t>
            </a:r>
            <a:r>
              <a:rPr lang="en-US" sz="2400" dirty="0"/>
              <a:t> Highlights of findings, e.g., "15% claim increase in 18-25 age group"</a:t>
            </a:r>
          </a:p>
          <a:p>
            <a:pPr>
              <a:buFont typeface="Arial" panose="020B0604020202020204" pitchFamily="34" charset="0"/>
              <a:buChar char="•"/>
            </a:pPr>
            <a:r>
              <a:rPr lang="en-US" sz="2400" b="1" dirty="0"/>
              <a:t>Predictive Analytics:</a:t>
            </a:r>
            <a:r>
              <a:rPr lang="en-US" sz="2400" dirty="0"/>
              <a:t> Forecasts trends from historical data</a:t>
            </a:r>
          </a:p>
          <a:p>
            <a:endParaRPr lang="en-US" dirty="0"/>
          </a:p>
          <a:p>
            <a:endParaRPr lang="en-US" dirty="0"/>
          </a:p>
          <a:p>
            <a:endParaRPr lang="en-US" dirty="0"/>
          </a:p>
          <a:p>
            <a:endParaRPr lang="en-IN" dirty="0"/>
          </a:p>
        </p:txBody>
      </p:sp>
      <p:sp>
        <p:nvSpPr>
          <p:cNvPr id="5" name="Rectangle: Rounded Corners 4">
            <a:extLst>
              <a:ext uri="{FF2B5EF4-FFF2-40B4-BE49-F238E27FC236}">
                <a16:creationId xmlns:a16="http://schemas.microsoft.com/office/drawing/2014/main" id="{D8BABBBE-35CE-9D78-CDD9-D5D4C1CC7EE4}"/>
              </a:ext>
            </a:extLst>
          </p:cNvPr>
          <p:cNvSpPr/>
          <p:nvPr/>
        </p:nvSpPr>
        <p:spPr bwMode="auto">
          <a:xfrm>
            <a:off x="54427" y="1981200"/>
            <a:ext cx="1600200" cy="1071880"/>
          </a:xfrm>
          <a:prstGeom prst="roundRect">
            <a:avLst/>
          </a:prstGeom>
          <a:solidFill>
            <a:schemeClr val="bg1">
              <a:lumMod val="95000"/>
            </a:schemeClr>
          </a:solidFill>
          <a:ln w="9525" cap="flat" cmpd="sng" algn="ctr">
            <a:solidFill>
              <a:srgbClr val="0070C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sz="1200" b="1" dirty="0">
                <a:latin typeface="Arial" panose="020B0604020202020204" pitchFamily="34" charset="0"/>
                <a:cs typeface="Arial" panose="020B0604020202020204" pitchFamily="34" charset="0"/>
              </a:rPr>
              <a:t>Automated Interactive Dashboard Generation for XYZ Insurance</a:t>
            </a:r>
            <a:endParaRPr lang="en-GB" sz="1200" b="1" dirty="0">
              <a:latin typeface="Arial" panose="020B0604020202020204" pitchFamily="34" charset="0"/>
              <a:cs typeface="Arial" panose="020B0604020202020204" pitchFamily="34" charset="0"/>
            </a:endParaRPr>
          </a:p>
          <a:p>
            <a:pPr eaLnBrk="0" fontAlgn="base" hangingPunct="0">
              <a:spcBef>
                <a:spcPct val="0"/>
              </a:spcBef>
              <a:spcAft>
                <a:spcPct val="0"/>
              </a:spcAft>
            </a:pPr>
            <a:endParaRPr kumimoji="0" lang="en-US" sz="1200" b="1" i="0" u="none" strike="noStrike" cap="none" normalizeH="0" baseline="0" dirty="0">
              <a:ln>
                <a:noFill/>
              </a:ln>
              <a:solidFill>
                <a:schemeClr val="accent2">
                  <a:lumMod val="50000"/>
                </a:schemeClr>
              </a:solidFill>
              <a:effectLst/>
              <a:latin typeface="Arial" pitchFamily="34" charset="0"/>
            </a:endParaRPr>
          </a:p>
        </p:txBody>
      </p:sp>
      <p:sp>
        <p:nvSpPr>
          <p:cNvPr id="7" name="Rectangle: Rounded Corners 6">
            <a:extLst>
              <a:ext uri="{FF2B5EF4-FFF2-40B4-BE49-F238E27FC236}">
                <a16:creationId xmlns:a16="http://schemas.microsoft.com/office/drawing/2014/main" id="{1DD1590B-01AC-D1FF-6014-6F551682242A}"/>
              </a:ext>
            </a:extLst>
          </p:cNvPr>
          <p:cNvSpPr/>
          <p:nvPr/>
        </p:nvSpPr>
        <p:spPr bwMode="auto">
          <a:xfrm>
            <a:off x="65314" y="995680"/>
            <a:ext cx="1600200" cy="914400"/>
          </a:xfrm>
          <a:prstGeom prst="roundRect">
            <a:avLst/>
          </a:prstGeom>
          <a:solidFill>
            <a:schemeClr val="bg1">
              <a:lumMod val="75000"/>
            </a:schemeClr>
          </a:solidFill>
          <a:ln w="9525" cap="flat" cmpd="sng" algn="ctr">
            <a:solidFill>
              <a:srgbClr val="0070C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r>
              <a:rPr lang="en-GB" sz="1200" b="1" dirty="0">
                <a:latin typeface="Arial" panose="020B0604020202020204" pitchFamily="34" charset="0"/>
                <a:cs typeface="Arial" panose="020B0604020202020204" pitchFamily="34" charset="0"/>
              </a:rPr>
              <a:t>Overview of Generative AI and tools, terminology &amp; Challenges</a:t>
            </a:r>
          </a:p>
        </p:txBody>
      </p:sp>
      <p:sp>
        <p:nvSpPr>
          <p:cNvPr id="8" name="Rectangle: Rounded Corners 7">
            <a:extLst>
              <a:ext uri="{FF2B5EF4-FFF2-40B4-BE49-F238E27FC236}">
                <a16:creationId xmlns:a16="http://schemas.microsoft.com/office/drawing/2014/main" id="{FFCEF3B1-285A-E677-39BE-6DDB8F10F79B}"/>
              </a:ext>
            </a:extLst>
          </p:cNvPr>
          <p:cNvSpPr/>
          <p:nvPr/>
        </p:nvSpPr>
        <p:spPr bwMode="auto">
          <a:xfrm>
            <a:off x="76200" y="3124200"/>
            <a:ext cx="1600200" cy="914400"/>
          </a:xfrm>
          <a:prstGeom prst="roundRect">
            <a:avLst/>
          </a:prstGeom>
          <a:solidFill>
            <a:schemeClr val="bg1">
              <a:lumMod val="75000"/>
            </a:schemeClr>
          </a:solidFill>
          <a:ln w="9525" cap="flat" cmpd="sng" algn="ctr">
            <a:solidFill>
              <a:srgbClr val="0070C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GB" sz="1200" b="1" dirty="0">
                <a:latin typeface="Arial" panose="020B0604020202020204" pitchFamily="34" charset="0"/>
                <a:cs typeface="Arial" panose="020B0604020202020204" pitchFamily="34" charset="0"/>
              </a:rPr>
              <a:t>Automating Credit Risk Assessment</a:t>
            </a:r>
          </a:p>
        </p:txBody>
      </p:sp>
      <p:sp>
        <p:nvSpPr>
          <p:cNvPr id="17" name="Rectangle: Rounded Corners 16">
            <a:extLst>
              <a:ext uri="{FF2B5EF4-FFF2-40B4-BE49-F238E27FC236}">
                <a16:creationId xmlns:a16="http://schemas.microsoft.com/office/drawing/2014/main" id="{4F75937D-C31A-FBE9-1B52-31E0EA15CA59}"/>
              </a:ext>
            </a:extLst>
          </p:cNvPr>
          <p:cNvSpPr/>
          <p:nvPr/>
        </p:nvSpPr>
        <p:spPr bwMode="auto">
          <a:xfrm>
            <a:off x="76200" y="4109720"/>
            <a:ext cx="1600200" cy="914400"/>
          </a:xfrm>
          <a:prstGeom prst="roundRect">
            <a:avLst/>
          </a:prstGeom>
          <a:solidFill>
            <a:schemeClr val="bg1">
              <a:lumMod val="75000"/>
            </a:schemeClr>
          </a:solidFill>
          <a:ln w="9525" cap="flat" cmpd="sng" algn="ctr">
            <a:solidFill>
              <a:srgbClr val="0070C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sz="1200" b="1" dirty="0">
                <a:latin typeface="Arial" panose="020B0604020202020204" pitchFamily="34" charset="0"/>
                <a:cs typeface="Arial" panose="020B0604020202020204" pitchFamily="34" charset="0"/>
              </a:rPr>
              <a:t>Advanced Statistical Analysis for Default Prediction </a:t>
            </a:r>
          </a:p>
        </p:txBody>
      </p:sp>
      <p:sp>
        <p:nvSpPr>
          <p:cNvPr id="19" name="Rectangle: Rounded Corners 18">
            <a:extLst>
              <a:ext uri="{FF2B5EF4-FFF2-40B4-BE49-F238E27FC236}">
                <a16:creationId xmlns:a16="http://schemas.microsoft.com/office/drawing/2014/main" id="{230BB5C2-383F-4CE5-24B5-349A91CAA853}"/>
              </a:ext>
            </a:extLst>
          </p:cNvPr>
          <p:cNvSpPr/>
          <p:nvPr/>
        </p:nvSpPr>
        <p:spPr bwMode="auto">
          <a:xfrm>
            <a:off x="76200" y="5095240"/>
            <a:ext cx="1600200" cy="914400"/>
          </a:xfrm>
          <a:prstGeom prst="roundRect">
            <a:avLst/>
          </a:prstGeom>
          <a:solidFill>
            <a:schemeClr val="bg1">
              <a:lumMod val="75000"/>
            </a:schemeClr>
          </a:solidFill>
          <a:ln w="9525" cap="flat" cmpd="sng" algn="ctr">
            <a:solidFill>
              <a:srgbClr val="0070C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GB" sz="1200" b="1" dirty="0">
                <a:latin typeface="Arial" panose="020B0604020202020204" pitchFamily="34" charset="0"/>
                <a:cs typeface="Arial" panose="020B0604020202020204" pitchFamily="34" charset="0"/>
              </a:rPr>
              <a:t>Conclusion &amp; Challenges</a:t>
            </a:r>
          </a:p>
        </p:txBody>
      </p:sp>
      <p:sp>
        <p:nvSpPr>
          <p:cNvPr id="20" name="TextBox 19">
            <a:extLst>
              <a:ext uri="{FF2B5EF4-FFF2-40B4-BE49-F238E27FC236}">
                <a16:creationId xmlns:a16="http://schemas.microsoft.com/office/drawing/2014/main" id="{48A79266-FEF9-6422-7785-8FE3D2497081}"/>
              </a:ext>
            </a:extLst>
          </p:cNvPr>
          <p:cNvSpPr txBox="1"/>
          <p:nvPr/>
        </p:nvSpPr>
        <p:spPr>
          <a:xfrm>
            <a:off x="1797328" y="362368"/>
            <a:ext cx="8261072" cy="369332"/>
          </a:xfrm>
          <a:prstGeom prst="rect">
            <a:avLst/>
          </a:prstGeom>
          <a:noFill/>
        </p:spPr>
        <p:txBody>
          <a:bodyPr wrap="square">
            <a:spAutoFit/>
          </a:bodyPr>
          <a:lstStyle/>
          <a:p>
            <a:pPr eaLnBrk="0" fontAlgn="base" hangingPunct="0">
              <a:spcBef>
                <a:spcPct val="0"/>
              </a:spcBef>
              <a:spcAft>
                <a:spcPct val="0"/>
              </a:spcAft>
            </a:pPr>
            <a:r>
              <a:rPr lang="en-US" b="1" dirty="0">
                <a:latin typeface="Arial" panose="020B0604020202020204" pitchFamily="34" charset="0"/>
                <a:cs typeface="Arial" panose="020B0604020202020204" pitchFamily="34" charset="0"/>
              </a:rPr>
              <a:t>Automated Interactive Dashboard Generation for XYZ Insurance</a:t>
            </a:r>
          </a:p>
        </p:txBody>
      </p:sp>
    </p:spTree>
    <p:extLst>
      <p:ext uri="{BB962C8B-B14F-4D97-AF65-F5344CB8AC3E}">
        <p14:creationId xmlns:p14="http://schemas.microsoft.com/office/powerpoint/2010/main" val="40930905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l="-2000" r="-2000"/>
          </a:stretch>
        </a:blipFill>
        <a:effectLst/>
      </p:bgPr>
    </p:bg>
    <p:spTree>
      <p:nvGrpSpPr>
        <p:cNvPr id="1" name="">
          <a:extLst>
            <a:ext uri="{FF2B5EF4-FFF2-40B4-BE49-F238E27FC236}">
              <a16:creationId xmlns:a16="http://schemas.microsoft.com/office/drawing/2014/main" id="{9615B37D-AE7B-9116-958D-5353D3D0BF3A}"/>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13CF9CF7-7A29-6DA6-DD1C-58B45EA451D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820400" y="307754"/>
            <a:ext cx="1085347" cy="1093347"/>
          </a:xfrm>
          <a:prstGeom prst="rect">
            <a:avLst/>
          </a:prstGeom>
          <a:blipFill dpi="0" rotWithShape="1">
            <a:blip r:embed="rId6"/>
            <a:srcRect/>
            <a:stretch>
              <a:fillRect/>
            </a:stretch>
          </a:blipFill>
        </p:spPr>
      </p:pic>
      <p:sp>
        <p:nvSpPr>
          <p:cNvPr id="3" name="Rectangle 2">
            <a:extLst>
              <a:ext uri="{FF2B5EF4-FFF2-40B4-BE49-F238E27FC236}">
                <a16:creationId xmlns:a16="http://schemas.microsoft.com/office/drawing/2014/main" id="{DA02F20D-D105-D53E-7D93-97A4E1A0C722}"/>
              </a:ext>
            </a:extLst>
          </p:cNvPr>
          <p:cNvSpPr txBox="1">
            <a:spLocks noChangeArrowheads="1"/>
          </p:cNvSpPr>
          <p:nvPr/>
        </p:nvSpPr>
        <p:spPr>
          <a:xfrm>
            <a:off x="1676400" y="307754"/>
            <a:ext cx="8991600"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marL="12700" algn="l">
              <a:lnSpc>
                <a:spcPct val="100000"/>
              </a:lnSpc>
            </a:pPr>
            <a:endParaRPr lang="en-US" sz="2000" b="1" dirty="0">
              <a:solidFill>
                <a:schemeClr val="tx1"/>
              </a:solidFill>
              <a:latin typeface="Arial" panose="020B0604020202020204" pitchFamily="34" charset="0"/>
              <a:cs typeface="Arial" panose="020B0604020202020204" pitchFamily="34" charset="0"/>
            </a:endParaRPr>
          </a:p>
        </p:txBody>
      </p:sp>
      <p:sp>
        <p:nvSpPr>
          <p:cNvPr id="4" name="Rectangle 2">
            <a:extLst>
              <a:ext uri="{FF2B5EF4-FFF2-40B4-BE49-F238E27FC236}">
                <a16:creationId xmlns:a16="http://schemas.microsoft.com/office/drawing/2014/main" id="{ED565E6F-75D6-8721-EA00-F3C97DF2663E}"/>
              </a:ext>
            </a:extLst>
          </p:cNvPr>
          <p:cNvSpPr txBox="1">
            <a:spLocks noChangeArrowheads="1"/>
          </p:cNvSpPr>
          <p:nvPr/>
        </p:nvSpPr>
        <p:spPr>
          <a:xfrm>
            <a:off x="1676400" y="307754"/>
            <a:ext cx="8991600"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endParaRPr kumimoji="0" lang="en-US" sz="2600" b="1" i="0" u="none" strike="noStrike" kern="1200" cap="none" spc="0" normalizeH="0" baseline="0" noProof="0" dirty="0">
              <a:ln>
                <a:noFill/>
              </a:ln>
              <a:solidFill>
                <a:srgbClr val="003399"/>
              </a:solidFill>
              <a:effectLst/>
              <a:uLnTx/>
              <a:uFillTx/>
              <a:latin typeface="Arial" panose="020B0604020202020204" pitchFamily="34" charset="0"/>
              <a:cs typeface="Arial" panose="020B0604020202020204" pitchFamily="34" charset="0"/>
            </a:endParaRPr>
          </a:p>
        </p:txBody>
      </p:sp>
      <p:cxnSp>
        <p:nvCxnSpPr>
          <p:cNvPr id="9" name="Straight Connector 8">
            <a:extLst>
              <a:ext uri="{FF2B5EF4-FFF2-40B4-BE49-F238E27FC236}">
                <a16:creationId xmlns:a16="http://schemas.microsoft.com/office/drawing/2014/main" id="{F4CEA23C-BBDC-FFEB-9BED-009ECC7C569C}"/>
              </a:ext>
            </a:extLst>
          </p:cNvPr>
          <p:cNvCxnSpPr>
            <a:cxnSpLocks/>
          </p:cNvCxnSpPr>
          <p:nvPr/>
        </p:nvCxnSpPr>
        <p:spPr bwMode="auto">
          <a:xfrm>
            <a:off x="1785257" y="243027"/>
            <a:ext cx="8763000" cy="6626"/>
          </a:xfrm>
          <a:prstGeom prst="line">
            <a:avLst/>
          </a:prstGeom>
          <a:ln>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AE234976-396B-79FB-6D0F-352D23C960F2}"/>
              </a:ext>
            </a:extLst>
          </p:cNvPr>
          <p:cNvCxnSpPr>
            <a:cxnSpLocks/>
          </p:cNvCxnSpPr>
          <p:nvPr/>
        </p:nvCxnSpPr>
        <p:spPr bwMode="auto">
          <a:xfrm>
            <a:off x="1785257" y="1008699"/>
            <a:ext cx="8763000" cy="6626"/>
          </a:xfrm>
          <a:prstGeom prst="line">
            <a:avLst/>
          </a:prstGeom>
          <a:ln>
            <a:headEnd type="none" w="med" len="med"/>
            <a:tailEnd type="none" w="med" len="med"/>
          </a:ln>
        </p:spPr>
        <p:style>
          <a:lnRef idx="1">
            <a:schemeClr val="dk1"/>
          </a:lnRef>
          <a:fillRef idx="0">
            <a:schemeClr val="dk1"/>
          </a:fillRef>
          <a:effectRef idx="0">
            <a:schemeClr val="dk1"/>
          </a:effectRef>
          <a:fontRef idx="minor">
            <a:schemeClr val="tx1"/>
          </a:fontRef>
        </p:style>
      </p:cxnSp>
      <p:sp>
        <p:nvSpPr>
          <p:cNvPr id="16" name="Footer Placeholder 4">
            <a:extLst>
              <a:ext uri="{FF2B5EF4-FFF2-40B4-BE49-F238E27FC236}">
                <a16:creationId xmlns:a16="http://schemas.microsoft.com/office/drawing/2014/main" id="{531F5901-BD3C-5E5F-359F-62F34D689677}"/>
              </a:ext>
            </a:extLst>
          </p:cNvPr>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www.actuariesindia.org</a:t>
            </a:r>
          </a:p>
        </p:txBody>
      </p:sp>
      <p:sp>
        <p:nvSpPr>
          <p:cNvPr id="5" name="TextBox 4">
            <a:extLst>
              <a:ext uri="{FF2B5EF4-FFF2-40B4-BE49-F238E27FC236}">
                <a16:creationId xmlns:a16="http://schemas.microsoft.com/office/drawing/2014/main" id="{F1AB379D-7FD4-A4F6-8911-53EBC5B512C1}"/>
              </a:ext>
            </a:extLst>
          </p:cNvPr>
          <p:cNvSpPr txBox="1"/>
          <p:nvPr/>
        </p:nvSpPr>
        <p:spPr>
          <a:xfrm>
            <a:off x="1981200" y="1427967"/>
            <a:ext cx="6858000" cy="369332"/>
          </a:xfrm>
          <a:prstGeom prst="rect">
            <a:avLst/>
          </a:prstGeom>
          <a:noFill/>
        </p:spPr>
        <p:txBody>
          <a:bodyPr wrap="square" rtlCol="0">
            <a:spAutoFit/>
          </a:bodyPr>
          <a:lstStyle/>
          <a:p>
            <a:r>
              <a:rPr lang="en-US" dirty="0"/>
              <a:t>DEMO</a:t>
            </a:r>
            <a:endParaRPr lang="en-IN" dirty="0"/>
          </a:p>
        </p:txBody>
      </p:sp>
      <p:pic>
        <p:nvPicPr>
          <p:cNvPr id="6" name="Online Media 5" title="iai seminar">
            <a:hlinkClick r:id="" action="ppaction://media"/>
            <a:extLst>
              <a:ext uri="{FF2B5EF4-FFF2-40B4-BE49-F238E27FC236}">
                <a16:creationId xmlns:a16="http://schemas.microsoft.com/office/drawing/2014/main" id="{0FD13E61-334F-A1EC-5828-03AED11FC018}"/>
              </a:ext>
            </a:extLst>
          </p:cNvPr>
          <p:cNvPicPr>
            <a:picLocks noRot="1" noChangeAspect="1"/>
          </p:cNvPicPr>
          <p:nvPr>
            <a:videoFile r:link="rId1"/>
          </p:nvPr>
        </p:nvPicPr>
        <p:blipFill>
          <a:blip r:embed="rId7"/>
          <a:stretch>
            <a:fillRect/>
          </a:stretch>
        </p:blipFill>
        <p:spPr>
          <a:xfrm>
            <a:off x="2893332" y="1367391"/>
            <a:ext cx="7642225" cy="4317867"/>
          </a:xfrm>
          <a:prstGeom prst="rect">
            <a:avLst/>
          </a:prstGeom>
        </p:spPr>
      </p:pic>
      <p:sp>
        <p:nvSpPr>
          <p:cNvPr id="7" name="TextBox 6">
            <a:extLst>
              <a:ext uri="{FF2B5EF4-FFF2-40B4-BE49-F238E27FC236}">
                <a16:creationId xmlns:a16="http://schemas.microsoft.com/office/drawing/2014/main" id="{0C3A25AD-F33B-604E-BA1D-4A89704F9AB2}"/>
              </a:ext>
            </a:extLst>
          </p:cNvPr>
          <p:cNvSpPr txBox="1"/>
          <p:nvPr/>
        </p:nvSpPr>
        <p:spPr>
          <a:xfrm>
            <a:off x="1797328" y="362368"/>
            <a:ext cx="8261072" cy="369332"/>
          </a:xfrm>
          <a:prstGeom prst="rect">
            <a:avLst/>
          </a:prstGeom>
          <a:noFill/>
        </p:spPr>
        <p:txBody>
          <a:bodyPr wrap="square">
            <a:spAutoFit/>
          </a:bodyPr>
          <a:lstStyle/>
          <a:p>
            <a:pPr eaLnBrk="0" fontAlgn="base" hangingPunct="0">
              <a:spcBef>
                <a:spcPct val="0"/>
              </a:spcBef>
              <a:spcAft>
                <a:spcPct val="0"/>
              </a:spcAft>
            </a:pPr>
            <a:r>
              <a:rPr lang="en-US" b="1" dirty="0">
                <a:latin typeface="Arial" panose="020B0604020202020204" pitchFamily="34" charset="0"/>
                <a:cs typeface="Arial" panose="020B0604020202020204" pitchFamily="34" charset="0"/>
              </a:rPr>
              <a:t>Demo: Automated Interactive Dashboard Generation for XYZ Insurance</a:t>
            </a:r>
          </a:p>
        </p:txBody>
      </p:sp>
      <p:sp>
        <p:nvSpPr>
          <p:cNvPr id="8" name="Rectangle: Rounded Corners 7">
            <a:extLst>
              <a:ext uri="{FF2B5EF4-FFF2-40B4-BE49-F238E27FC236}">
                <a16:creationId xmlns:a16="http://schemas.microsoft.com/office/drawing/2014/main" id="{1BE03085-369B-7F8E-A713-89705000DD37}"/>
              </a:ext>
            </a:extLst>
          </p:cNvPr>
          <p:cNvSpPr/>
          <p:nvPr/>
        </p:nvSpPr>
        <p:spPr bwMode="auto">
          <a:xfrm>
            <a:off x="54427" y="1981200"/>
            <a:ext cx="1600200" cy="1071880"/>
          </a:xfrm>
          <a:prstGeom prst="roundRect">
            <a:avLst/>
          </a:prstGeom>
          <a:solidFill>
            <a:schemeClr val="bg1">
              <a:lumMod val="95000"/>
            </a:schemeClr>
          </a:solidFill>
          <a:ln w="9525" cap="flat" cmpd="sng" algn="ctr">
            <a:solidFill>
              <a:srgbClr val="0070C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sz="1200" b="1" dirty="0">
                <a:latin typeface="Arial" panose="020B0604020202020204" pitchFamily="34" charset="0"/>
                <a:cs typeface="Arial" panose="020B0604020202020204" pitchFamily="34" charset="0"/>
              </a:rPr>
              <a:t>Automated Interactive Dashboard Generation for XYZ Insurance</a:t>
            </a:r>
            <a:endParaRPr lang="en-GB" sz="1200" b="1" dirty="0">
              <a:latin typeface="Arial" panose="020B0604020202020204" pitchFamily="34" charset="0"/>
              <a:cs typeface="Arial" panose="020B0604020202020204" pitchFamily="34" charset="0"/>
            </a:endParaRPr>
          </a:p>
          <a:p>
            <a:pPr eaLnBrk="0" fontAlgn="base" hangingPunct="0">
              <a:spcBef>
                <a:spcPct val="0"/>
              </a:spcBef>
              <a:spcAft>
                <a:spcPct val="0"/>
              </a:spcAft>
            </a:pPr>
            <a:endParaRPr kumimoji="0" lang="en-US" sz="1200" b="1" i="0" u="none" strike="noStrike" cap="none" normalizeH="0" baseline="0" dirty="0">
              <a:ln>
                <a:noFill/>
              </a:ln>
              <a:solidFill>
                <a:schemeClr val="accent2">
                  <a:lumMod val="50000"/>
                </a:schemeClr>
              </a:solidFill>
              <a:effectLst/>
              <a:latin typeface="Arial" pitchFamily="34" charset="0"/>
            </a:endParaRPr>
          </a:p>
        </p:txBody>
      </p:sp>
      <p:sp>
        <p:nvSpPr>
          <p:cNvPr id="17" name="Rectangle: Rounded Corners 16">
            <a:extLst>
              <a:ext uri="{FF2B5EF4-FFF2-40B4-BE49-F238E27FC236}">
                <a16:creationId xmlns:a16="http://schemas.microsoft.com/office/drawing/2014/main" id="{3E6ABE5E-EA48-EE2E-715B-E8180BCCAE76}"/>
              </a:ext>
            </a:extLst>
          </p:cNvPr>
          <p:cNvSpPr/>
          <p:nvPr/>
        </p:nvSpPr>
        <p:spPr bwMode="auto">
          <a:xfrm>
            <a:off x="65314" y="995680"/>
            <a:ext cx="1600200" cy="914400"/>
          </a:xfrm>
          <a:prstGeom prst="roundRect">
            <a:avLst/>
          </a:prstGeom>
          <a:solidFill>
            <a:schemeClr val="bg1">
              <a:lumMod val="75000"/>
            </a:schemeClr>
          </a:solidFill>
          <a:ln w="9525" cap="flat" cmpd="sng" algn="ctr">
            <a:solidFill>
              <a:srgbClr val="0070C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r>
              <a:rPr lang="en-GB" sz="1200" b="1" dirty="0">
                <a:latin typeface="Arial" panose="020B0604020202020204" pitchFamily="34" charset="0"/>
                <a:cs typeface="Arial" panose="020B0604020202020204" pitchFamily="34" charset="0"/>
              </a:rPr>
              <a:t>Overview of Generative AI and tools, terminology &amp; Challenges</a:t>
            </a:r>
          </a:p>
        </p:txBody>
      </p:sp>
      <p:sp>
        <p:nvSpPr>
          <p:cNvPr id="19" name="Rectangle: Rounded Corners 18">
            <a:extLst>
              <a:ext uri="{FF2B5EF4-FFF2-40B4-BE49-F238E27FC236}">
                <a16:creationId xmlns:a16="http://schemas.microsoft.com/office/drawing/2014/main" id="{C44557F3-8393-EDE9-C176-1752109950EC}"/>
              </a:ext>
            </a:extLst>
          </p:cNvPr>
          <p:cNvSpPr/>
          <p:nvPr/>
        </p:nvSpPr>
        <p:spPr bwMode="auto">
          <a:xfrm>
            <a:off x="76200" y="3124200"/>
            <a:ext cx="1600200" cy="914400"/>
          </a:xfrm>
          <a:prstGeom prst="roundRect">
            <a:avLst/>
          </a:prstGeom>
          <a:solidFill>
            <a:schemeClr val="bg1">
              <a:lumMod val="75000"/>
            </a:schemeClr>
          </a:solidFill>
          <a:ln w="9525" cap="flat" cmpd="sng" algn="ctr">
            <a:solidFill>
              <a:srgbClr val="0070C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GB" sz="1200" b="1" dirty="0">
                <a:latin typeface="Arial" panose="020B0604020202020204" pitchFamily="34" charset="0"/>
                <a:cs typeface="Arial" panose="020B0604020202020204" pitchFamily="34" charset="0"/>
              </a:rPr>
              <a:t>Automating Credit Risk Assessment</a:t>
            </a:r>
          </a:p>
        </p:txBody>
      </p:sp>
      <p:sp>
        <p:nvSpPr>
          <p:cNvPr id="20" name="Rectangle: Rounded Corners 19">
            <a:extLst>
              <a:ext uri="{FF2B5EF4-FFF2-40B4-BE49-F238E27FC236}">
                <a16:creationId xmlns:a16="http://schemas.microsoft.com/office/drawing/2014/main" id="{6CD0604D-0168-967B-3681-C882BBF67313}"/>
              </a:ext>
            </a:extLst>
          </p:cNvPr>
          <p:cNvSpPr/>
          <p:nvPr/>
        </p:nvSpPr>
        <p:spPr bwMode="auto">
          <a:xfrm>
            <a:off x="76200" y="4109720"/>
            <a:ext cx="1600200" cy="914400"/>
          </a:xfrm>
          <a:prstGeom prst="roundRect">
            <a:avLst/>
          </a:prstGeom>
          <a:solidFill>
            <a:schemeClr val="bg1">
              <a:lumMod val="75000"/>
            </a:schemeClr>
          </a:solidFill>
          <a:ln w="9525" cap="flat" cmpd="sng" algn="ctr">
            <a:solidFill>
              <a:srgbClr val="0070C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sz="1200" b="1" dirty="0">
                <a:latin typeface="Arial" panose="020B0604020202020204" pitchFamily="34" charset="0"/>
                <a:cs typeface="Arial" panose="020B0604020202020204" pitchFamily="34" charset="0"/>
              </a:rPr>
              <a:t>Advanced Statistical Analysis for Default Prediction </a:t>
            </a:r>
          </a:p>
        </p:txBody>
      </p:sp>
      <p:sp>
        <p:nvSpPr>
          <p:cNvPr id="21" name="Rectangle: Rounded Corners 20">
            <a:extLst>
              <a:ext uri="{FF2B5EF4-FFF2-40B4-BE49-F238E27FC236}">
                <a16:creationId xmlns:a16="http://schemas.microsoft.com/office/drawing/2014/main" id="{EBF2C47E-AC85-AD09-B69E-28EF44A5A07C}"/>
              </a:ext>
            </a:extLst>
          </p:cNvPr>
          <p:cNvSpPr/>
          <p:nvPr/>
        </p:nvSpPr>
        <p:spPr bwMode="auto">
          <a:xfrm>
            <a:off x="76200" y="5095240"/>
            <a:ext cx="1600200" cy="914400"/>
          </a:xfrm>
          <a:prstGeom prst="roundRect">
            <a:avLst/>
          </a:prstGeom>
          <a:solidFill>
            <a:schemeClr val="bg1">
              <a:lumMod val="75000"/>
            </a:schemeClr>
          </a:solidFill>
          <a:ln w="9525" cap="flat" cmpd="sng" algn="ctr">
            <a:solidFill>
              <a:srgbClr val="0070C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GB" sz="1200" b="1" dirty="0">
                <a:latin typeface="Arial" panose="020B0604020202020204" pitchFamily="34" charset="0"/>
                <a:cs typeface="Arial" panose="020B0604020202020204" pitchFamily="34" charset="0"/>
              </a:rPr>
              <a:t>Conclusion &amp; Challenges</a:t>
            </a:r>
          </a:p>
        </p:txBody>
      </p:sp>
    </p:spTree>
    <p:extLst>
      <p:ext uri="{BB962C8B-B14F-4D97-AF65-F5344CB8AC3E}">
        <p14:creationId xmlns:p14="http://schemas.microsoft.com/office/powerpoint/2010/main" val="39536662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a:extLst>
            <a:ext uri="{FF2B5EF4-FFF2-40B4-BE49-F238E27FC236}">
              <a16:creationId xmlns:a16="http://schemas.microsoft.com/office/drawing/2014/main" id="{B1FB5C56-0FA7-3209-2D61-C6F0C5E07524}"/>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75EDF213-D477-C850-ED85-6E1A4F21C6F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820400" y="307754"/>
            <a:ext cx="1085347" cy="1093347"/>
          </a:xfrm>
          <a:prstGeom prst="rect">
            <a:avLst/>
          </a:prstGeom>
          <a:blipFill dpi="0" rotWithShape="1">
            <a:blip r:embed="rId5"/>
            <a:srcRect/>
            <a:stretch>
              <a:fillRect/>
            </a:stretch>
          </a:blipFill>
        </p:spPr>
      </p:pic>
      <p:sp>
        <p:nvSpPr>
          <p:cNvPr id="3" name="Rectangle 2">
            <a:extLst>
              <a:ext uri="{FF2B5EF4-FFF2-40B4-BE49-F238E27FC236}">
                <a16:creationId xmlns:a16="http://schemas.microsoft.com/office/drawing/2014/main" id="{F9338C61-8423-AF26-5D92-B962F0641EFC}"/>
              </a:ext>
            </a:extLst>
          </p:cNvPr>
          <p:cNvSpPr txBox="1">
            <a:spLocks noChangeArrowheads="1"/>
          </p:cNvSpPr>
          <p:nvPr/>
        </p:nvSpPr>
        <p:spPr>
          <a:xfrm>
            <a:off x="1676400" y="307754"/>
            <a:ext cx="8991600"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marL="12700" algn="l">
              <a:lnSpc>
                <a:spcPct val="100000"/>
              </a:lnSpc>
            </a:pPr>
            <a:endParaRPr lang="en-US" sz="2000" b="1" dirty="0">
              <a:solidFill>
                <a:schemeClr val="tx1"/>
              </a:solidFill>
              <a:latin typeface="Arial" panose="020B0604020202020204" pitchFamily="34" charset="0"/>
              <a:cs typeface="Arial" panose="020B0604020202020204" pitchFamily="34" charset="0"/>
            </a:endParaRPr>
          </a:p>
        </p:txBody>
      </p:sp>
      <p:sp>
        <p:nvSpPr>
          <p:cNvPr id="4" name="Rectangle 2">
            <a:extLst>
              <a:ext uri="{FF2B5EF4-FFF2-40B4-BE49-F238E27FC236}">
                <a16:creationId xmlns:a16="http://schemas.microsoft.com/office/drawing/2014/main" id="{96CB31F3-B990-9322-34DA-A4361768383B}"/>
              </a:ext>
            </a:extLst>
          </p:cNvPr>
          <p:cNvSpPr txBox="1">
            <a:spLocks noChangeArrowheads="1"/>
          </p:cNvSpPr>
          <p:nvPr/>
        </p:nvSpPr>
        <p:spPr>
          <a:xfrm>
            <a:off x="1676400" y="307754"/>
            <a:ext cx="8991600"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endParaRPr kumimoji="0" lang="en-US" sz="2600" b="1" i="0" u="none" strike="noStrike" kern="1200" cap="none" spc="0" normalizeH="0" baseline="0" noProof="0" dirty="0">
              <a:ln>
                <a:noFill/>
              </a:ln>
              <a:solidFill>
                <a:srgbClr val="003399"/>
              </a:solidFill>
              <a:effectLst/>
              <a:uLnTx/>
              <a:uFillTx/>
              <a:latin typeface="Arial" panose="020B0604020202020204" pitchFamily="34" charset="0"/>
              <a:cs typeface="Arial" panose="020B0604020202020204" pitchFamily="34" charset="0"/>
            </a:endParaRPr>
          </a:p>
        </p:txBody>
      </p:sp>
      <p:cxnSp>
        <p:nvCxnSpPr>
          <p:cNvPr id="9" name="Straight Connector 8">
            <a:extLst>
              <a:ext uri="{FF2B5EF4-FFF2-40B4-BE49-F238E27FC236}">
                <a16:creationId xmlns:a16="http://schemas.microsoft.com/office/drawing/2014/main" id="{2CA08233-A35A-B79A-7892-8FB3039FF1C9}"/>
              </a:ext>
            </a:extLst>
          </p:cNvPr>
          <p:cNvCxnSpPr>
            <a:cxnSpLocks/>
          </p:cNvCxnSpPr>
          <p:nvPr/>
        </p:nvCxnSpPr>
        <p:spPr bwMode="auto">
          <a:xfrm>
            <a:off x="1785257" y="243027"/>
            <a:ext cx="8763000" cy="6626"/>
          </a:xfrm>
          <a:prstGeom prst="line">
            <a:avLst/>
          </a:prstGeom>
          <a:ln>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16030FF8-B0A5-328B-4F3B-841917113D9F}"/>
              </a:ext>
            </a:extLst>
          </p:cNvPr>
          <p:cNvCxnSpPr>
            <a:cxnSpLocks/>
          </p:cNvCxnSpPr>
          <p:nvPr/>
        </p:nvCxnSpPr>
        <p:spPr bwMode="auto">
          <a:xfrm>
            <a:off x="1785257" y="1008699"/>
            <a:ext cx="8763000" cy="6626"/>
          </a:xfrm>
          <a:prstGeom prst="line">
            <a:avLst/>
          </a:prstGeom>
          <a:ln>
            <a:headEnd type="none" w="med" len="med"/>
            <a:tailEnd type="none" w="med" len="med"/>
          </a:ln>
        </p:spPr>
        <p:style>
          <a:lnRef idx="1">
            <a:schemeClr val="dk1"/>
          </a:lnRef>
          <a:fillRef idx="0">
            <a:schemeClr val="dk1"/>
          </a:fillRef>
          <a:effectRef idx="0">
            <a:schemeClr val="dk1"/>
          </a:effectRef>
          <a:fontRef idx="minor">
            <a:schemeClr val="tx1"/>
          </a:fontRef>
        </p:style>
      </p:cxnSp>
      <p:sp>
        <p:nvSpPr>
          <p:cNvPr id="16" name="Footer Placeholder 4">
            <a:extLst>
              <a:ext uri="{FF2B5EF4-FFF2-40B4-BE49-F238E27FC236}">
                <a16:creationId xmlns:a16="http://schemas.microsoft.com/office/drawing/2014/main" id="{770F7A0E-BB2B-9D65-6381-B32EB78D81E5}"/>
              </a:ext>
            </a:extLst>
          </p:cNvPr>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www.actuariesindia.org</a:t>
            </a:r>
          </a:p>
        </p:txBody>
      </p:sp>
      <p:sp>
        <p:nvSpPr>
          <p:cNvPr id="18" name="TextBox 17">
            <a:extLst>
              <a:ext uri="{FF2B5EF4-FFF2-40B4-BE49-F238E27FC236}">
                <a16:creationId xmlns:a16="http://schemas.microsoft.com/office/drawing/2014/main" id="{2037FEF8-0AAE-5DCB-354D-602CB72B25FC}"/>
              </a:ext>
            </a:extLst>
          </p:cNvPr>
          <p:cNvSpPr txBox="1"/>
          <p:nvPr/>
        </p:nvSpPr>
        <p:spPr>
          <a:xfrm>
            <a:off x="1797328" y="362368"/>
            <a:ext cx="8261072" cy="369332"/>
          </a:xfrm>
          <a:prstGeom prst="rect">
            <a:avLst/>
          </a:prstGeom>
          <a:noFill/>
        </p:spPr>
        <p:txBody>
          <a:bodyPr wrap="square">
            <a:spAutoFit/>
          </a:bodyPr>
          <a:lstStyle/>
          <a:p>
            <a:pPr eaLnBrk="0" fontAlgn="base" hangingPunct="0">
              <a:spcBef>
                <a:spcPct val="0"/>
              </a:spcBef>
              <a:spcAft>
                <a:spcPct val="0"/>
              </a:spcAft>
            </a:pPr>
            <a:r>
              <a:rPr lang="en-US" b="1" dirty="0">
                <a:latin typeface="Arial" panose="020B0604020202020204" pitchFamily="34" charset="0"/>
                <a:cs typeface="Arial" panose="020B0604020202020204" pitchFamily="34" charset="0"/>
              </a:rPr>
              <a:t>Automating Credit Risk Assessment for ABC Bank</a:t>
            </a:r>
            <a:endParaRPr lang="en-GB" b="1" dirty="0">
              <a:latin typeface="Arial" panose="020B0604020202020204" pitchFamily="34" charset="0"/>
              <a:cs typeface="Arial" panose="020B0604020202020204" pitchFamily="34" charset="0"/>
            </a:endParaRPr>
          </a:p>
        </p:txBody>
      </p:sp>
      <p:sp>
        <p:nvSpPr>
          <p:cNvPr id="6" name="TextBox 5">
            <a:extLst>
              <a:ext uri="{FF2B5EF4-FFF2-40B4-BE49-F238E27FC236}">
                <a16:creationId xmlns:a16="http://schemas.microsoft.com/office/drawing/2014/main" id="{CD6C02E4-4061-93EF-5C90-7937F60B8B31}"/>
              </a:ext>
            </a:extLst>
          </p:cNvPr>
          <p:cNvSpPr txBox="1"/>
          <p:nvPr/>
        </p:nvSpPr>
        <p:spPr>
          <a:xfrm>
            <a:off x="1981199" y="1339671"/>
            <a:ext cx="8991599" cy="369332"/>
          </a:xfrm>
          <a:prstGeom prst="rect">
            <a:avLst/>
          </a:prstGeom>
          <a:noFill/>
        </p:spPr>
        <p:txBody>
          <a:bodyPr wrap="square">
            <a:spAutoFit/>
          </a:bodyPr>
          <a:lstStyle/>
          <a:p>
            <a:r>
              <a:rPr lang="en-US" dirty="0"/>
              <a:t>Objective :- Automate extraction of key financial parameters from unstructured documents</a:t>
            </a:r>
            <a:endParaRPr lang="en-IN" dirty="0"/>
          </a:p>
        </p:txBody>
      </p:sp>
      <p:sp>
        <p:nvSpPr>
          <p:cNvPr id="21" name="TextBox 20">
            <a:extLst>
              <a:ext uri="{FF2B5EF4-FFF2-40B4-BE49-F238E27FC236}">
                <a16:creationId xmlns:a16="http://schemas.microsoft.com/office/drawing/2014/main" id="{86F2C8FE-F573-9EB9-B1D2-85C5C227B637}"/>
              </a:ext>
            </a:extLst>
          </p:cNvPr>
          <p:cNvSpPr txBox="1"/>
          <p:nvPr/>
        </p:nvSpPr>
        <p:spPr>
          <a:xfrm>
            <a:off x="2142873" y="1983682"/>
            <a:ext cx="5781927" cy="4247317"/>
          </a:xfrm>
          <a:prstGeom prst="rect">
            <a:avLst/>
          </a:prstGeom>
          <a:noFill/>
        </p:spPr>
        <p:txBody>
          <a:bodyPr wrap="square" rtlCol="0">
            <a:spAutoFit/>
          </a:bodyPr>
          <a:lstStyle/>
          <a:p>
            <a:r>
              <a:rPr lang="en-US" b="1" dirty="0"/>
              <a:t>Applicant Submission</a:t>
            </a:r>
            <a:endParaRPr lang="en-US" dirty="0"/>
          </a:p>
          <a:p>
            <a:pPr>
              <a:buFont typeface="Arial" panose="020B0604020202020204" pitchFamily="34" charset="0"/>
              <a:buChar char="•"/>
            </a:pPr>
            <a:r>
              <a:rPr lang="en-US" b="1" dirty="0"/>
              <a:t>Applicant:</a:t>
            </a:r>
            <a:r>
              <a:rPr lang="en-US" dirty="0"/>
              <a:t> John Doe, Small Business Loan, $500,000</a:t>
            </a:r>
          </a:p>
          <a:p>
            <a:pPr marL="0" marR="0" lvl="0" indent="0" algn="l" defTabSz="914400" rtl="0" eaLnBrk="0" fontAlgn="base" latinLnBrk="0" hangingPunct="0">
              <a:lnSpc>
                <a:spcPct val="100000"/>
              </a:lnSpc>
              <a:spcBef>
                <a:spcPct val="0"/>
              </a:spcBef>
              <a:spcAft>
                <a:spcPct val="0"/>
              </a:spcAft>
              <a:buClrTx/>
              <a:buSzTx/>
              <a:buFontTx/>
              <a:buNone/>
              <a:tabLst/>
            </a:pPr>
            <a:r>
              <a:rPr lang="en-US" b="1" dirty="0"/>
              <a:t>Documents Submitted:</a:t>
            </a:r>
            <a:endParaRPr kumimoji="0" lang="en-US" altLang="en-US" sz="18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800" b="0" i="0" u="none" strike="noStrike" cap="none" normalizeH="0" baseline="0" dirty="0">
                <a:ln>
                  <a:noFill/>
                </a:ln>
                <a:solidFill>
                  <a:schemeClr val="tx1"/>
                </a:solidFill>
                <a:effectLst/>
                <a:latin typeface="Arial" panose="020B0604020202020204" pitchFamily="34" charset="0"/>
              </a:rPr>
              <a:t>Personal and business tax returns (last 3 years)</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800" b="0" i="0" u="none" strike="noStrike" cap="none" normalizeH="0" baseline="0" dirty="0">
                <a:ln>
                  <a:noFill/>
                </a:ln>
                <a:solidFill>
                  <a:schemeClr val="tx1"/>
                </a:solidFill>
                <a:effectLst/>
                <a:latin typeface="Arial" panose="020B0604020202020204" pitchFamily="34" charset="0"/>
              </a:rPr>
              <a:t>Business financial statements (balance sheet, income statement, cash flow statement)</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800" b="0" i="0" u="none" strike="noStrike" cap="none" normalizeH="0" baseline="0" dirty="0">
                <a:ln>
                  <a:noFill/>
                </a:ln>
                <a:solidFill>
                  <a:schemeClr val="tx1"/>
                </a:solidFill>
                <a:effectLst/>
                <a:latin typeface="Arial" panose="020B0604020202020204" pitchFamily="34" charset="0"/>
              </a:rPr>
              <a:t>Bank statements (last 12 months)</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800" b="0" i="0" u="none" strike="noStrike" cap="none" normalizeH="0" baseline="0" dirty="0">
                <a:ln>
                  <a:noFill/>
                </a:ln>
                <a:solidFill>
                  <a:schemeClr val="tx1"/>
                </a:solidFill>
                <a:effectLst/>
                <a:latin typeface="Arial" panose="020B0604020202020204" pitchFamily="34" charset="0"/>
              </a:rPr>
              <a:t>Business plan and projections</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800" b="0" i="0" u="none" strike="noStrike" cap="none" normalizeH="0" baseline="0" dirty="0">
                <a:ln>
                  <a:noFill/>
                </a:ln>
                <a:solidFill>
                  <a:schemeClr val="tx1"/>
                </a:solidFill>
                <a:effectLst/>
                <a:latin typeface="Arial" panose="020B0604020202020204" pitchFamily="34" charset="0"/>
              </a:rPr>
              <a:t>Employment contracts and payroll records</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800" b="0" i="0" u="none" strike="noStrike" cap="none" normalizeH="0" baseline="0" dirty="0">
                <a:ln>
                  <a:noFill/>
                </a:ln>
                <a:solidFill>
                  <a:schemeClr val="tx1"/>
                </a:solidFill>
                <a:effectLst/>
                <a:latin typeface="Arial" panose="020B0604020202020204" pitchFamily="34" charset="0"/>
              </a:rPr>
              <a:t>Credit reports</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800" b="0" i="0" u="none" strike="noStrike" cap="none" normalizeH="0" baseline="0" dirty="0">
                <a:ln>
                  <a:noFill/>
                </a:ln>
                <a:solidFill>
                  <a:schemeClr val="tx1"/>
                </a:solidFill>
                <a:effectLst/>
                <a:latin typeface="Arial" panose="020B0604020202020204" pitchFamily="34" charset="0"/>
              </a:rPr>
              <a:t>Collateral documentation (property deeds, asset valuations) </a:t>
            </a:r>
          </a:p>
          <a:p>
            <a:endParaRPr lang="en-US" b="1" dirty="0"/>
          </a:p>
          <a:p>
            <a:pPr>
              <a:buFont typeface="Arial" panose="020B0604020202020204" pitchFamily="34" charset="0"/>
              <a:buChar char="•"/>
            </a:pPr>
            <a:endParaRPr lang="en-US" dirty="0"/>
          </a:p>
          <a:p>
            <a:endParaRPr lang="en-IN" dirty="0"/>
          </a:p>
        </p:txBody>
      </p:sp>
      <p:sp>
        <p:nvSpPr>
          <p:cNvPr id="32" name="TextBox 31">
            <a:extLst>
              <a:ext uri="{FF2B5EF4-FFF2-40B4-BE49-F238E27FC236}">
                <a16:creationId xmlns:a16="http://schemas.microsoft.com/office/drawing/2014/main" id="{3F70AE76-D187-5A02-DCC6-5B43D4E86CAD}"/>
              </a:ext>
            </a:extLst>
          </p:cNvPr>
          <p:cNvSpPr txBox="1"/>
          <p:nvPr/>
        </p:nvSpPr>
        <p:spPr>
          <a:xfrm>
            <a:off x="7690353" y="4333726"/>
            <a:ext cx="4514347" cy="2031325"/>
          </a:xfrm>
          <a:prstGeom prst="rect">
            <a:avLst/>
          </a:prstGeom>
          <a:noFill/>
        </p:spPr>
        <p:txBody>
          <a:bodyPr wrap="square" rtlCol="0">
            <a:spAutoFit/>
          </a:bodyPr>
          <a:lstStyle/>
          <a:p>
            <a:r>
              <a:rPr lang="en-US" b="1" dirty="0"/>
              <a:t>Challenges with Manual Processing</a:t>
            </a:r>
            <a:endParaRPr lang="en-US" dirty="0"/>
          </a:p>
          <a:p>
            <a:pPr>
              <a:buFont typeface="Arial" panose="020B0604020202020204" pitchFamily="34" charset="0"/>
              <a:buChar char="•"/>
            </a:pPr>
            <a:r>
              <a:rPr lang="en-US" b="1" dirty="0"/>
              <a:t>Volume &amp; Complexity:</a:t>
            </a:r>
            <a:r>
              <a:rPr lang="en-US" dirty="0"/>
              <a:t> Lengthy documents, various formats (PDFs, scans)</a:t>
            </a:r>
          </a:p>
          <a:p>
            <a:pPr>
              <a:buFont typeface="Arial" panose="020B0604020202020204" pitchFamily="34" charset="0"/>
              <a:buChar char="•"/>
            </a:pPr>
            <a:r>
              <a:rPr lang="en-US" b="1" dirty="0"/>
              <a:t>Unstructured Data:</a:t>
            </a:r>
            <a:r>
              <a:rPr lang="en-US" dirty="0"/>
              <a:t> Inconsistent formats, hard to locate key data</a:t>
            </a:r>
          </a:p>
          <a:p>
            <a:pPr>
              <a:buFont typeface="Arial" panose="020B0604020202020204" pitchFamily="34" charset="0"/>
              <a:buChar char="•"/>
            </a:pPr>
            <a:r>
              <a:rPr lang="en-US" b="1" dirty="0"/>
              <a:t>Time Constraints:</a:t>
            </a:r>
            <a:endParaRPr lang="en-US" dirty="0"/>
          </a:p>
          <a:p>
            <a:endParaRPr lang="en-IN" dirty="0"/>
          </a:p>
        </p:txBody>
      </p:sp>
      <p:sp>
        <p:nvSpPr>
          <p:cNvPr id="36" name="Rectangle: Rounded Corners 35">
            <a:extLst>
              <a:ext uri="{FF2B5EF4-FFF2-40B4-BE49-F238E27FC236}">
                <a16:creationId xmlns:a16="http://schemas.microsoft.com/office/drawing/2014/main" id="{70045549-57F5-8F3C-254B-5C36944C3FEF}"/>
              </a:ext>
            </a:extLst>
          </p:cNvPr>
          <p:cNvSpPr/>
          <p:nvPr/>
        </p:nvSpPr>
        <p:spPr bwMode="auto">
          <a:xfrm>
            <a:off x="65314" y="995680"/>
            <a:ext cx="1600200" cy="914400"/>
          </a:xfrm>
          <a:prstGeom prst="roundRect">
            <a:avLst/>
          </a:prstGeom>
          <a:solidFill>
            <a:schemeClr val="bg1">
              <a:lumMod val="75000"/>
            </a:schemeClr>
          </a:solidFill>
          <a:ln w="9525" cap="flat" cmpd="sng" algn="ctr">
            <a:solidFill>
              <a:srgbClr val="0070C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r>
              <a:rPr lang="en-GB" sz="1200" b="1" dirty="0">
                <a:latin typeface="Arial" panose="020B0604020202020204" pitchFamily="34" charset="0"/>
                <a:cs typeface="Arial" panose="020B0604020202020204" pitchFamily="34" charset="0"/>
              </a:rPr>
              <a:t>Overview of Generative AI and tools, terminology &amp; Challenges</a:t>
            </a:r>
          </a:p>
        </p:txBody>
      </p:sp>
      <p:sp>
        <p:nvSpPr>
          <p:cNvPr id="37" name="Rectangle: Rounded Corners 36">
            <a:extLst>
              <a:ext uri="{FF2B5EF4-FFF2-40B4-BE49-F238E27FC236}">
                <a16:creationId xmlns:a16="http://schemas.microsoft.com/office/drawing/2014/main" id="{8A372CB7-B8D5-F4BF-C1B2-10FE66B25776}"/>
              </a:ext>
            </a:extLst>
          </p:cNvPr>
          <p:cNvSpPr/>
          <p:nvPr/>
        </p:nvSpPr>
        <p:spPr bwMode="auto">
          <a:xfrm>
            <a:off x="76200" y="2034540"/>
            <a:ext cx="1600200" cy="914400"/>
          </a:xfrm>
          <a:prstGeom prst="roundRect">
            <a:avLst/>
          </a:prstGeom>
          <a:solidFill>
            <a:schemeClr val="bg1">
              <a:lumMod val="75000"/>
            </a:schemeClr>
          </a:solidFill>
          <a:ln w="9525" cap="flat" cmpd="sng" algn="ctr">
            <a:solidFill>
              <a:srgbClr val="0070C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sz="1100" b="1" dirty="0">
                <a:latin typeface="Arial" panose="020B0604020202020204" pitchFamily="34" charset="0"/>
                <a:cs typeface="Arial" panose="020B0604020202020204" pitchFamily="34" charset="0"/>
              </a:rPr>
              <a:t>Automated Interactive Dashboard Generation for XYZ Insurance</a:t>
            </a:r>
            <a:endParaRPr lang="en-GB" sz="1100" b="1" dirty="0">
              <a:latin typeface="Arial" panose="020B0604020202020204" pitchFamily="34" charset="0"/>
              <a:cs typeface="Arial" panose="020B0604020202020204" pitchFamily="34" charset="0"/>
            </a:endParaRPr>
          </a:p>
          <a:p>
            <a:endParaRPr lang="en-GB" sz="1200" b="1" dirty="0">
              <a:latin typeface="Arial" panose="020B0604020202020204" pitchFamily="34" charset="0"/>
              <a:cs typeface="Arial" panose="020B0604020202020204" pitchFamily="34" charset="0"/>
            </a:endParaRPr>
          </a:p>
        </p:txBody>
      </p:sp>
      <p:sp>
        <p:nvSpPr>
          <p:cNvPr id="38" name="Rectangle: Rounded Corners 37">
            <a:extLst>
              <a:ext uri="{FF2B5EF4-FFF2-40B4-BE49-F238E27FC236}">
                <a16:creationId xmlns:a16="http://schemas.microsoft.com/office/drawing/2014/main" id="{2DEC2442-216F-5A29-8EDA-A28D31A07686}"/>
              </a:ext>
            </a:extLst>
          </p:cNvPr>
          <p:cNvSpPr/>
          <p:nvPr/>
        </p:nvSpPr>
        <p:spPr bwMode="auto">
          <a:xfrm>
            <a:off x="65314" y="3045460"/>
            <a:ext cx="1600200" cy="914400"/>
          </a:xfrm>
          <a:prstGeom prst="roundRect">
            <a:avLst/>
          </a:prstGeom>
          <a:solidFill>
            <a:schemeClr val="bg1">
              <a:lumMod val="95000"/>
            </a:schemeClr>
          </a:solidFill>
          <a:ln w="9525" cap="flat" cmpd="sng" algn="ctr">
            <a:solidFill>
              <a:srgbClr val="0070C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r>
              <a:rPr lang="en-US" sz="1100" b="1" dirty="0">
                <a:latin typeface="Arial" panose="020B0604020202020204" pitchFamily="34" charset="0"/>
                <a:cs typeface="Arial" panose="020B0604020202020204" pitchFamily="34" charset="0"/>
              </a:rPr>
              <a:t>Automating Credit Risk Assessment for ABC Bank</a:t>
            </a:r>
            <a:endParaRPr lang="en-GB" sz="1100" b="1" dirty="0">
              <a:latin typeface="Arial" panose="020B0604020202020204" pitchFamily="34" charset="0"/>
              <a:cs typeface="Arial" panose="020B0604020202020204" pitchFamily="34" charset="0"/>
            </a:endParaRPr>
          </a:p>
          <a:p>
            <a:pPr eaLnBrk="0" fontAlgn="base" hangingPunct="0">
              <a:spcBef>
                <a:spcPct val="0"/>
              </a:spcBef>
              <a:spcAft>
                <a:spcPct val="0"/>
              </a:spcAft>
            </a:pPr>
            <a:endParaRPr lang="en-GB" sz="1100" b="1" dirty="0">
              <a:latin typeface="Arial" panose="020B0604020202020204" pitchFamily="34" charset="0"/>
              <a:cs typeface="Arial" panose="020B0604020202020204" pitchFamily="34" charset="0"/>
            </a:endParaRPr>
          </a:p>
        </p:txBody>
      </p:sp>
      <p:sp>
        <p:nvSpPr>
          <p:cNvPr id="39" name="Rectangle: Rounded Corners 38">
            <a:extLst>
              <a:ext uri="{FF2B5EF4-FFF2-40B4-BE49-F238E27FC236}">
                <a16:creationId xmlns:a16="http://schemas.microsoft.com/office/drawing/2014/main" id="{B6C7A7AC-AB2A-A8DF-F6F7-63E8DA1837A5}"/>
              </a:ext>
            </a:extLst>
          </p:cNvPr>
          <p:cNvSpPr/>
          <p:nvPr/>
        </p:nvSpPr>
        <p:spPr bwMode="auto">
          <a:xfrm>
            <a:off x="76200" y="4109720"/>
            <a:ext cx="1600200" cy="914400"/>
          </a:xfrm>
          <a:prstGeom prst="roundRect">
            <a:avLst/>
          </a:prstGeom>
          <a:solidFill>
            <a:schemeClr val="bg1">
              <a:lumMod val="75000"/>
            </a:schemeClr>
          </a:solidFill>
          <a:ln w="9525" cap="flat" cmpd="sng" algn="ctr">
            <a:solidFill>
              <a:srgbClr val="0070C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sz="1200" b="1" dirty="0">
                <a:latin typeface="Arial" panose="020B0604020202020204" pitchFamily="34" charset="0"/>
                <a:cs typeface="Arial" panose="020B0604020202020204" pitchFamily="34" charset="0"/>
              </a:rPr>
              <a:t>Advanced Statistical Analysis for Default Prediction </a:t>
            </a:r>
          </a:p>
        </p:txBody>
      </p:sp>
      <p:sp>
        <p:nvSpPr>
          <p:cNvPr id="40" name="Rectangle: Rounded Corners 39">
            <a:extLst>
              <a:ext uri="{FF2B5EF4-FFF2-40B4-BE49-F238E27FC236}">
                <a16:creationId xmlns:a16="http://schemas.microsoft.com/office/drawing/2014/main" id="{AE17A134-FCBD-CD91-D8FC-9F8355CD0376}"/>
              </a:ext>
            </a:extLst>
          </p:cNvPr>
          <p:cNvSpPr/>
          <p:nvPr/>
        </p:nvSpPr>
        <p:spPr bwMode="auto">
          <a:xfrm>
            <a:off x="76200" y="5095240"/>
            <a:ext cx="1600200" cy="914400"/>
          </a:xfrm>
          <a:prstGeom prst="roundRect">
            <a:avLst/>
          </a:prstGeom>
          <a:solidFill>
            <a:schemeClr val="bg1">
              <a:lumMod val="75000"/>
            </a:schemeClr>
          </a:solidFill>
          <a:ln w="9525" cap="flat" cmpd="sng" algn="ctr">
            <a:solidFill>
              <a:srgbClr val="0070C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GB" sz="1200" b="1" dirty="0">
                <a:latin typeface="Arial" panose="020B0604020202020204" pitchFamily="34" charset="0"/>
                <a:cs typeface="Arial" panose="020B0604020202020204" pitchFamily="34" charset="0"/>
              </a:rPr>
              <a:t>Conclusion &amp; Challenges</a:t>
            </a:r>
          </a:p>
        </p:txBody>
      </p:sp>
    </p:spTree>
    <p:extLst>
      <p:ext uri="{BB962C8B-B14F-4D97-AF65-F5344CB8AC3E}">
        <p14:creationId xmlns:p14="http://schemas.microsoft.com/office/powerpoint/2010/main" val="19937741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a:extLst>
            <a:ext uri="{FF2B5EF4-FFF2-40B4-BE49-F238E27FC236}">
              <a16:creationId xmlns:a16="http://schemas.microsoft.com/office/drawing/2014/main" id="{0A0D95DA-2860-A933-7A33-4BE76E2FEBE3}"/>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7A840429-7FFC-E0B0-B81F-D61DE2285EC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820400" y="307754"/>
            <a:ext cx="1085347" cy="1093347"/>
          </a:xfrm>
          <a:prstGeom prst="rect">
            <a:avLst/>
          </a:prstGeom>
          <a:blipFill dpi="0" rotWithShape="1">
            <a:blip r:embed="rId5"/>
            <a:srcRect/>
            <a:stretch>
              <a:fillRect/>
            </a:stretch>
          </a:blipFill>
        </p:spPr>
      </p:pic>
      <p:sp>
        <p:nvSpPr>
          <p:cNvPr id="3" name="Rectangle 2">
            <a:extLst>
              <a:ext uri="{FF2B5EF4-FFF2-40B4-BE49-F238E27FC236}">
                <a16:creationId xmlns:a16="http://schemas.microsoft.com/office/drawing/2014/main" id="{A5759331-982C-40AF-B449-8C6CB7B9366A}"/>
              </a:ext>
            </a:extLst>
          </p:cNvPr>
          <p:cNvSpPr txBox="1">
            <a:spLocks noChangeArrowheads="1"/>
          </p:cNvSpPr>
          <p:nvPr/>
        </p:nvSpPr>
        <p:spPr>
          <a:xfrm>
            <a:off x="1676400" y="307754"/>
            <a:ext cx="8991600"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marL="12700" algn="l">
              <a:lnSpc>
                <a:spcPct val="100000"/>
              </a:lnSpc>
            </a:pPr>
            <a:endParaRPr lang="en-US" sz="2000" b="1" dirty="0">
              <a:solidFill>
                <a:schemeClr val="tx1"/>
              </a:solidFill>
              <a:latin typeface="Arial" panose="020B0604020202020204" pitchFamily="34" charset="0"/>
              <a:cs typeface="Arial" panose="020B0604020202020204" pitchFamily="34" charset="0"/>
            </a:endParaRPr>
          </a:p>
        </p:txBody>
      </p:sp>
      <p:sp>
        <p:nvSpPr>
          <p:cNvPr id="4" name="Rectangle 2">
            <a:extLst>
              <a:ext uri="{FF2B5EF4-FFF2-40B4-BE49-F238E27FC236}">
                <a16:creationId xmlns:a16="http://schemas.microsoft.com/office/drawing/2014/main" id="{92A60D8C-BF18-49FF-81B5-4423BB068C9D}"/>
              </a:ext>
            </a:extLst>
          </p:cNvPr>
          <p:cNvSpPr txBox="1">
            <a:spLocks noChangeArrowheads="1"/>
          </p:cNvSpPr>
          <p:nvPr/>
        </p:nvSpPr>
        <p:spPr>
          <a:xfrm>
            <a:off x="1676400" y="307754"/>
            <a:ext cx="8991600"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endParaRPr kumimoji="0" lang="en-US" sz="2600" b="1" i="0" u="none" strike="noStrike" kern="1200" cap="none" spc="0" normalizeH="0" baseline="0" noProof="0" dirty="0">
              <a:ln>
                <a:noFill/>
              </a:ln>
              <a:solidFill>
                <a:srgbClr val="003399"/>
              </a:solidFill>
              <a:effectLst/>
              <a:uLnTx/>
              <a:uFillTx/>
              <a:latin typeface="Arial" panose="020B0604020202020204" pitchFamily="34" charset="0"/>
              <a:cs typeface="Arial" panose="020B0604020202020204" pitchFamily="34" charset="0"/>
            </a:endParaRPr>
          </a:p>
        </p:txBody>
      </p:sp>
      <p:cxnSp>
        <p:nvCxnSpPr>
          <p:cNvPr id="9" name="Straight Connector 8">
            <a:extLst>
              <a:ext uri="{FF2B5EF4-FFF2-40B4-BE49-F238E27FC236}">
                <a16:creationId xmlns:a16="http://schemas.microsoft.com/office/drawing/2014/main" id="{977E2F7B-0D6D-6F23-98A2-7D5C8F2D3A3A}"/>
              </a:ext>
            </a:extLst>
          </p:cNvPr>
          <p:cNvCxnSpPr>
            <a:cxnSpLocks/>
          </p:cNvCxnSpPr>
          <p:nvPr/>
        </p:nvCxnSpPr>
        <p:spPr bwMode="auto">
          <a:xfrm>
            <a:off x="1785257" y="243027"/>
            <a:ext cx="8763000" cy="6626"/>
          </a:xfrm>
          <a:prstGeom prst="line">
            <a:avLst/>
          </a:prstGeom>
          <a:ln>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7248FDD9-8C6D-D6B1-93B6-5500A74B0150}"/>
              </a:ext>
            </a:extLst>
          </p:cNvPr>
          <p:cNvCxnSpPr>
            <a:cxnSpLocks/>
          </p:cNvCxnSpPr>
          <p:nvPr/>
        </p:nvCxnSpPr>
        <p:spPr bwMode="auto">
          <a:xfrm>
            <a:off x="1785257" y="1008699"/>
            <a:ext cx="8763000" cy="6626"/>
          </a:xfrm>
          <a:prstGeom prst="line">
            <a:avLst/>
          </a:prstGeom>
          <a:ln>
            <a:headEnd type="none" w="med" len="med"/>
            <a:tailEnd type="none" w="med" len="med"/>
          </a:ln>
        </p:spPr>
        <p:style>
          <a:lnRef idx="1">
            <a:schemeClr val="dk1"/>
          </a:lnRef>
          <a:fillRef idx="0">
            <a:schemeClr val="dk1"/>
          </a:fillRef>
          <a:effectRef idx="0">
            <a:schemeClr val="dk1"/>
          </a:effectRef>
          <a:fontRef idx="minor">
            <a:schemeClr val="tx1"/>
          </a:fontRef>
        </p:style>
      </p:cxnSp>
      <p:sp>
        <p:nvSpPr>
          <p:cNvPr id="16" name="Footer Placeholder 4">
            <a:extLst>
              <a:ext uri="{FF2B5EF4-FFF2-40B4-BE49-F238E27FC236}">
                <a16:creationId xmlns:a16="http://schemas.microsoft.com/office/drawing/2014/main" id="{5EE0A9CC-C281-9949-C099-7637ECB2C6BA}"/>
              </a:ext>
            </a:extLst>
          </p:cNvPr>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www.actuariesindia.org</a:t>
            </a:r>
          </a:p>
        </p:txBody>
      </p:sp>
      <p:sp>
        <p:nvSpPr>
          <p:cNvPr id="18" name="TextBox 17">
            <a:extLst>
              <a:ext uri="{FF2B5EF4-FFF2-40B4-BE49-F238E27FC236}">
                <a16:creationId xmlns:a16="http://schemas.microsoft.com/office/drawing/2014/main" id="{EFC73BB1-5A07-49CB-CF45-9BC549CB2846}"/>
              </a:ext>
            </a:extLst>
          </p:cNvPr>
          <p:cNvSpPr txBox="1"/>
          <p:nvPr/>
        </p:nvSpPr>
        <p:spPr>
          <a:xfrm>
            <a:off x="1797328" y="362368"/>
            <a:ext cx="8261072" cy="369332"/>
          </a:xfrm>
          <a:prstGeom prst="rect">
            <a:avLst/>
          </a:prstGeom>
          <a:noFill/>
        </p:spPr>
        <p:txBody>
          <a:bodyPr wrap="square">
            <a:spAutoFit/>
          </a:bodyPr>
          <a:lstStyle/>
          <a:p>
            <a:pPr eaLnBrk="0" fontAlgn="base" hangingPunct="0">
              <a:spcBef>
                <a:spcPct val="0"/>
              </a:spcBef>
              <a:spcAft>
                <a:spcPct val="0"/>
              </a:spcAft>
            </a:pPr>
            <a:r>
              <a:rPr lang="en-US" dirty="0"/>
              <a:t>Automating Credit Risk Assessment for ABC Bank</a:t>
            </a:r>
            <a:endParaRPr lang="en-GB" sz="1800" b="1" dirty="0">
              <a:latin typeface="Arial" panose="020B0604020202020204" pitchFamily="34" charset="0"/>
              <a:cs typeface="Arial" panose="020B0604020202020204" pitchFamily="34" charset="0"/>
            </a:endParaRPr>
          </a:p>
        </p:txBody>
      </p:sp>
      <p:sp>
        <p:nvSpPr>
          <p:cNvPr id="7" name="TextBox 6">
            <a:extLst>
              <a:ext uri="{FF2B5EF4-FFF2-40B4-BE49-F238E27FC236}">
                <a16:creationId xmlns:a16="http://schemas.microsoft.com/office/drawing/2014/main" id="{2DA7615A-BA73-0F62-9C61-7B85A680B8E5}"/>
              </a:ext>
            </a:extLst>
          </p:cNvPr>
          <p:cNvSpPr txBox="1"/>
          <p:nvPr/>
        </p:nvSpPr>
        <p:spPr>
          <a:xfrm>
            <a:off x="1904999" y="1300994"/>
            <a:ext cx="10153147" cy="5355312"/>
          </a:xfrm>
          <a:prstGeom prst="rect">
            <a:avLst/>
          </a:prstGeom>
          <a:noFill/>
        </p:spPr>
        <p:txBody>
          <a:bodyPr wrap="square">
            <a:spAutoFit/>
          </a:bodyPr>
          <a:lstStyle/>
          <a:p>
            <a:r>
              <a:rPr lang="en-IN" b="1" i="1" u="sng" dirty="0"/>
              <a:t>Generative AI Solution Implementation</a:t>
            </a:r>
            <a:endParaRPr lang="en-IN" i="1" u="sng" dirty="0"/>
          </a:p>
          <a:p>
            <a:pPr>
              <a:buFont typeface="Arial" panose="020B0604020202020204" pitchFamily="34" charset="0"/>
              <a:buChar char="•"/>
            </a:pPr>
            <a:r>
              <a:rPr lang="en-IN" b="1" dirty="0"/>
              <a:t>Document Ingestion &amp; Preprocessing:</a:t>
            </a:r>
            <a:endParaRPr lang="en-IN" dirty="0"/>
          </a:p>
          <a:p>
            <a:pPr marL="742950" lvl="1" indent="-285750">
              <a:buFont typeface="Arial" panose="020B0604020202020204" pitchFamily="34" charset="0"/>
              <a:buChar char="•"/>
            </a:pPr>
            <a:r>
              <a:rPr lang="en-IN" b="1" dirty="0"/>
              <a:t>OCR &amp; NLP:</a:t>
            </a:r>
            <a:r>
              <a:rPr lang="en-IN" dirty="0"/>
              <a:t> Converts documents to machine-readable text, understands context</a:t>
            </a:r>
          </a:p>
          <a:p>
            <a:pPr>
              <a:buFont typeface="Arial" panose="020B0604020202020204" pitchFamily="34" charset="0"/>
              <a:buChar char="•"/>
            </a:pPr>
            <a:r>
              <a:rPr lang="en-IN" b="1" dirty="0"/>
              <a:t>Key Parameter Extraction:</a:t>
            </a:r>
            <a:endParaRPr lang="en-IN" dirty="0"/>
          </a:p>
          <a:p>
            <a:pPr marL="742950" lvl="1" indent="-285750">
              <a:buFont typeface="Arial" panose="020B0604020202020204" pitchFamily="34" charset="0"/>
              <a:buChar char="•"/>
            </a:pPr>
            <a:r>
              <a:rPr lang="en-IN" b="1" dirty="0"/>
              <a:t>Relevant Data:</a:t>
            </a:r>
            <a:r>
              <a:rPr lang="en-IN" dirty="0"/>
              <a:t> Extracts financial ratios, credit scores, income, assets, liabilities</a:t>
            </a:r>
          </a:p>
          <a:p>
            <a:pPr marL="742950" lvl="1" indent="-285750">
              <a:buFont typeface="Arial" panose="020B0604020202020204" pitchFamily="34" charset="0"/>
              <a:buChar char="•"/>
            </a:pPr>
            <a:r>
              <a:rPr lang="en-IN" b="1" dirty="0"/>
              <a:t>Standardization:</a:t>
            </a:r>
            <a:r>
              <a:rPr lang="en-IN" dirty="0"/>
              <a:t> Normalizes data formats, currencies, units</a:t>
            </a:r>
          </a:p>
          <a:p>
            <a:pPr>
              <a:buFont typeface="Arial" panose="020B0604020202020204" pitchFamily="34" charset="0"/>
              <a:buChar char="•"/>
            </a:pPr>
            <a:r>
              <a:rPr lang="en-IN" b="1" dirty="0"/>
              <a:t>Risk Assessment </a:t>
            </a:r>
            <a:r>
              <a:rPr lang="en-IN" b="1" dirty="0" err="1"/>
              <a:t>Modeling</a:t>
            </a:r>
            <a:r>
              <a:rPr lang="en-IN" b="1" dirty="0"/>
              <a:t>:</a:t>
            </a:r>
            <a:endParaRPr lang="en-IN" dirty="0"/>
          </a:p>
          <a:p>
            <a:pPr marL="742950" lvl="1" indent="-285750">
              <a:buFont typeface="Arial" panose="020B0604020202020204" pitchFamily="34" charset="0"/>
              <a:buChar char="•"/>
            </a:pPr>
            <a:r>
              <a:rPr lang="en-IN" b="1" dirty="0"/>
              <a:t>Credit Scoring:</a:t>
            </a:r>
            <a:r>
              <a:rPr lang="en-IN" dirty="0"/>
              <a:t> AI calculates score from financial and qualitative data</a:t>
            </a:r>
          </a:p>
          <a:p>
            <a:pPr marL="742950" lvl="1" indent="-285750">
              <a:buFont typeface="Arial" panose="020B0604020202020204" pitchFamily="34" charset="0"/>
              <a:buChar char="•"/>
            </a:pPr>
            <a:r>
              <a:rPr lang="en-IN" b="1" dirty="0"/>
              <a:t>Red Flags:</a:t>
            </a:r>
            <a:r>
              <a:rPr lang="en-IN" dirty="0"/>
              <a:t> Identifies inconsistencies, potential risks</a:t>
            </a:r>
          </a:p>
          <a:p>
            <a:pPr>
              <a:buFont typeface="Arial" panose="020B0604020202020204" pitchFamily="34" charset="0"/>
              <a:buChar char="•"/>
            </a:pPr>
            <a:r>
              <a:rPr lang="en-IN" b="1" dirty="0"/>
              <a:t>Report Generation:</a:t>
            </a:r>
            <a:endParaRPr lang="en-IN" dirty="0"/>
          </a:p>
          <a:p>
            <a:pPr marL="742950" lvl="1" indent="-285750">
              <a:buFont typeface="Arial" panose="020B0604020202020204" pitchFamily="34" charset="0"/>
              <a:buChar char="•"/>
            </a:pPr>
            <a:r>
              <a:rPr lang="en-IN" b="1" dirty="0"/>
              <a:t>Risk Report:</a:t>
            </a:r>
            <a:r>
              <a:rPr lang="en-IN" dirty="0"/>
              <a:t> Summarizes financial health, provides risk rating and recommendations</a:t>
            </a:r>
          </a:p>
          <a:p>
            <a:pPr>
              <a:buFont typeface="Arial" panose="020B0604020202020204" pitchFamily="34" charset="0"/>
              <a:buChar char="•"/>
            </a:pPr>
            <a:r>
              <a:rPr lang="en-IN" b="1" dirty="0"/>
              <a:t>Compliance &amp; Audit Trail:</a:t>
            </a:r>
            <a:endParaRPr lang="en-IN" dirty="0"/>
          </a:p>
          <a:p>
            <a:pPr>
              <a:buFont typeface="Arial" panose="020B0604020202020204" pitchFamily="34" charset="0"/>
              <a:buChar char="•"/>
            </a:pPr>
            <a:r>
              <a:rPr lang="en-IN" b="1" dirty="0"/>
              <a:t>Documentation:</a:t>
            </a:r>
            <a:r>
              <a:rPr lang="en-IN" dirty="0"/>
              <a:t> Tracks extracted data and decisions, ensures regulatory compliance</a:t>
            </a:r>
            <a:br>
              <a:rPr lang="en-IN" dirty="0"/>
            </a:br>
            <a:br>
              <a:rPr lang="en-IN" dirty="0"/>
            </a:br>
            <a:r>
              <a:rPr lang="en-US" b="1" dirty="0"/>
              <a:t>Loan Officer's Dashboard:</a:t>
            </a:r>
            <a:endParaRPr lang="en-US" dirty="0"/>
          </a:p>
          <a:p>
            <a:pPr marL="742950" lvl="1" indent="-285750">
              <a:buFont typeface="Arial" panose="020B0604020202020204" pitchFamily="34" charset="0"/>
              <a:buChar char="•"/>
            </a:pPr>
            <a:r>
              <a:rPr lang="en-US" b="1" dirty="0"/>
              <a:t>Notifications:</a:t>
            </a:r>
            <a:r>
              <a:rPr lang="en-US" dirty="0"/>
              <a:t> Alerts for new AI-processed applications</a:t>
            </a:r>
          </a:p>
          <a:p>
            <a:pPr marL="742950" lvl="1" indent="-285750">
              <a:buFont typeface="Arial" panose="020B0604020202020204" pitchFamily="34" charset="0"/>
              <a:buChar char="•"/>
            </a:pPr>
            <a:r>
              <a:rPr lang="en-US" b="1" dirty="0"/>
              <a:t>Review Interface:</a:t>
            </a:r>
            <a:r>
              <a:rPr lang="en-US" dirty="0"/>
              <a:t> AI report, original documents with highlighted data</a:t>
            </a:r>
          </a:p>
          <a:p>
            <a:pPr marL="742950" lvl="1" indent="-285750">
              <a:buFont typeface="Arial" panose="020B0604020202020204" pitchFamily="34" charset="0"/>
              <a:buChar char="•"/>
            </a:pPr>
            <a:r>
              <a:rPr lang="en-US" b="1" dirty="0"/>
              <a:t>Decision Support:</a:t>
            </a:r>
            <a:r>
              <a:rPr lang="en-US" dirty="0"/>
              <a:t> AI provides recommendation; officer can accept or override</a:t>
            </a:r>
          </a:p>
          <a:p>
            <a:pPr marL="742950" lvl="1" indent="-285750">
              <a:buFont typeface="Arial" panose="020B0604020202020204" pitchFamily="34" charset="0"/>
              <a:buChar char="•"/>
            </a:pPr>
            <a:endParaRPr lang="en-IN" dirty="0"/>
          </a:p>
        </p:txBody>
      </p:sp>
      <p:sp>
        <p:nvSpPr>
          <p:cNvPr id="8" name="Rectangle: Rounded Corners 7">
            <a:extLst>
              <a:ext uri="{FF2B5EF4-FFF2-40B4-BE49-F238E27FC236}">
                <a16:creationId xmlns:a16="http://schemas.microsoft.com/office/drawing/2014/main" id="{7E821515-DA3F-5DAF-9EB1-4B64323F5CCC}"/>
              </a:ext>
            </a:extLst>
          </p:cNvPr>
          <p:cNvSpPr/>
          <p:nvPr/>
        </p:nvSpPr>
        <p:spPr bwMode="auto">
          <a:xfrm>
            <a:off x="65314" y="995680"/>
            <a:ext cx="1600200" cy="914400"/>
          </a:xfrm>
          <a:prstGeom prst="roundRect">
            <a:avLst/>
          </a:prstGeom>
          <a:solidFill>
            <a:schemeClr val="bg1">
              <a:lumMod val="75000"/>
            </a:schemeClr>
          </a:solidFill>
          <a:ln w="9525" cap="flat" cmpd="sng" algn="ctr">
            <a:solidFill>
              <a:srgbClr val="0070C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r>
              <a:rPr lang="en-GB" sz="1200" b="1" dirty="0">
                <a:latin typeface="Arial" panose="020B0604020202020204" pitchFamily="34" charset="0"/>
                <a:cs typeface="Arial" panose="020B0604020202020204" pitchFamily="34" charset="0"/>
              </a:rPr>
              <a:t>Overview of Generative AI and tools, terminology &amp; Challenges</a:t>
            </a:r>
          </a:p>
        </p:txBody>
      </p:sp>
      <p:sp>
        <p:nvSpPr>
          <p:cNvPr id="17" name="Rectangle: Rounded Corners 16">
            <a:extLst>
              <a:ext uri="{FF2B5EF4-FFF2-40B4-BE49-F238E27FC236}">
                <a16:creationId xmlns:a16="http://schemas.microsoft.com/office/drawing/2014/main" id="{385EBBB9-18E2-5902-F898-3F2D800A8653}"/>
              </a:ext>
            </a:extLst>
          </p:cNvPr>
          <p:cNvSpPr/>
          <p:nvPr/>
        </p:nvSpPr>
        <p:spPr bwMode="auto">
          <a:xfrm>
            <a:off x="76200" y="2034540"/>
            <a:ext cx="1600200" cy="914400"/>
          </a:xfrm>
          <a:prstGeom prst="roundRect">
            <a:avLst/>
          </a:prstGeom>
          <a:solidFill>
            <a:schemeClr val="bg1">
              <a:lumMod val="75000"/>
            </a:schemeClr>
          </a:solidFill>
          <a:ln w="9525" cap="flat" cmpd="sng" algn="ctr">
            <a:solidFill>
              <a:srgbClr val="0070C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sz="1100" b="1" dirty="0">
                <a:latin typeface="Arial" panose="020B0604020202020204" pitchFamily="34" charset="0"/>
                <a:cs typeface="Arial" panose="020B0604020202020204" pitchFamily="34" charset="0"/>
              </a:rPr>
              <a:t>Automated Interactive Dashboard Generation for XYZ Insurance</a:t>
            </a:r>
            <a:endParaRPr lang="en-GB" sz="1100" b="1" dirty="0">
              <a:latin typeface="Arial" panose="020B0604020202020204" pitchFamily="34" charset="0"/>
              <a:cs typeface="Arial" panose="020B0604020202020204" pitchFamily="34" charset="0"/>
            </a:endParaRPr>
          </a:p>
          <a:p>
            <a:endParaRPr lang="en-GB" sz="1200" b="1" dirty="0">
              <a:latin typeface="Arial" panose="020B0604020202020204" pitchFamily="34" charset="0"/>
              <a:cs typeface="Arial" panose="020B0604020202020204" pitchFamily="34" charset="0"/>
            </a:endParaRPr>
          </a:p>
        </p:txBody>
      </p:sp>
      <p:sp>
        <p:nvSpPr>
          <p:cNvPr id="19" name="Rectangle: Rounded Corners 18">
            <a:extLst>
              <a:ext uri="{FF2B5EF4-FFF2-40B4-BE49-F238E27FC236}">
                <a16:creationId xmlns:a16="http://schemas.microsoft.com/office/drawing/2014/main" id="{0602A1A9-857D-FFCE-E5EA-2CFC3CFFEB09}"/>
              </a:ext>
            </a:extLst>
          </p:cNvPr>
          <p:cNvSpPr/>
          <p:nvPr/>
        </p:nvSpPr>
        <p:spPr bwMode="auto">
          <a:xfrm>
            <a:off x="65314" y="3045460"/>
            <a:ext cx="1600200" cy="914400"/>
          </a:xfrm>
          <a:prstGeom prst="roundRect">
            <a:avLst/>
          </a:prstGeom>
          <a:solidFill>
            <a:schemeClr val="bg1">
              <a:lumMod val="95000"/>
            </a:schemeClr>
          </a:solidFill>
          <a:ln w="9525" cap="flat" cmpd="sng" algn="ctr">
            <a:solidFill>
              <a:srgbClr val="0070C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r>
              <a:rPr lang="en-US" sz="1100" b="1" dirty="0">
                <a:latin typeface="Arial" panose="020B0604020202020204" pitchFamily="34" charset="0"/>
                <a:cs typeface="Arial" panose="020B0604020202020204" pitchFamily="34" charset="0"/>
              </a:rPr>
              <a:t>Automating Credit Risk Assessment for ABC Bank</a:t>
            </a:r>
            <a:endParaRPr lang="en-GB" sz="1100" b="1" dirty="0">
              <a:latin typeface="Arial" panose="020B0604020202020204" pitchFamily="34" charset="0"/>
              <a:cs typeface="Arial" panose="020B0604020202020204" pitchFamily="34" charset="0"/>
            </a:endParaRPr>
          </a:p>
          <a:p>
            <a:pPr eaLnBrk="0" fontAlgn="base" hangingPunct="0">
              <a:spcBef>
                <a:spcPct val="0"/>
              </a:spcBef>
              <a:spcAft>
                <a:spcPct val="0"/>
              </a:spcAft>
            </a:pPr>
            <a:endParaRPr lang="en-GB" sz="1100" b="1" dirty="0">
              <a:latin typeface="Arial" panose="020B0604020202020204" pitchFamily="34" charset="0"/>
              <a:cs typeface="Arial" panose="020B0604020202020204" pitchFamily="34" charset="0"/>
            </a:endParaRPr>
          </a:p>
        </p:txBody>
      </p:sp>
      <p:sp>
        <p:nvSpPr>
          <p:cNvPr id="20" name="Rectangle: Rounded Corners 19">
            <a:extLst>
              <a:ext uri="{FF2B5EF4-FFF2-40B4-BE49-F238E27FC236}">
                <a16:creationId xmlns:a16="http://schemas.microsoft.com/office/drawing/2014/main" id="{3186403B-A357-3F70-4AEC-A8755D68F268}"/>
              </a:ext>
            </a:extLst>
          </p:cNvPr>
          <p:cNvSpPr/>
          <p:nvPr/>
        </p:nvSpPr>
        <p:spPr bwMode="auto">
          <a:xfrm>
            <a:off x="76200" y="4109720"/>
            <a:ext cx="1600200" cy="914400"/>
          </a:xfrm>
          <a:prstGeom prst="roundRect">
            <a:avLst/>
          </a:prstGeom>
          <a:solidFill>
            <a:schemeClr val="bg1">
              <a:lumMod val="75000"/>
            </a:schemeClr>
          </a:solidFill>
          <a:ln w="9525" cap="flat" cmpd="sng" algn="ctr">
            <a:solidFill>
              <a:srgbClr val="0070C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sz="1200" b="1" dirty="0">
                <a:latin typeface="Arial" panose="020B0604020202020204" pitchFamily="34" charset="0"/>
                <a:cs typeface="Arial" panose="020B0604020202020204" pitchFamily="34" charset="0"/>
              </a:rPr>
              <a:t>Advanced Statistical Analysis for Default Prediction </a:t>
            </a:r>
          </a:p>
        </p:txBody>
      </p:sp>
      <p:sp>
        <p:nvSpPr>
          <p:cNvPr id="22" name="Rectangle: Rounded Corners 21">
            <a:extLst>
              <a:ext uri="{FF2B5EF4-FFF2-40B4-BE49-F238E27FC236}">
                <a16:creationId xmlns:a16="http://schemas.microsoft.com/office/drawing/2014/main" id="{3FD96AE0-3980-3E49-49BB-83D02DC296B8}"/>
              </a:ext>
            </a:extLst>
          </p:cNvPr>
          <p:cNvSpPr/>
          <p:nvPr/>
        </p:nvSpPr>
        <p:spPr bwMode="auto">
          <a:xfrm>
            <a:off x="76200" y="5095240"/>
            <a:ext cx="1600200" cy="914400"/>
          </a:xfrm>
          <a:prstGeom prst="roundRect">
            <a:avLst/>
          </a:prstGeom>
          <a:solidFill>
            <a:schemeClr val="bg1">
              <a:lumMod val="75000"/>
            </a:schemeClr>
          </a:solidFill>
          <a:ln w="9525" cap="flat" cmpd="sng" algn="ctr">
            <a:solidFill>
              <a:srgbClr val="0070C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GB" sz="1200" b="1" dirty="0">
                <a:latin typeface="Arial" panose="020B0604020202020204" pitchFamily="34" charset="0"/>
                <a:cs typeface="Arial" panose="020B0604020202020204" pitchFamily="34" charset="0"/>
              </a:rPr>
              <a:t>Conclusion &amp; Challenges</a:t>
            </a:r>
          </a:p>
        </p:txBody>
      </p:sp>
    </p:spTree>
    <p:extLst>
      <p:ext uri="{BB962C8B-B14F-4D97-AF65-F5344CB8AC3E}">
        <p14:creationId xmlns:p14="http://schemas.microsoft.com/office/powerpoint/2010/main" val="363205953"/>
      </p:ext>
    </p:extLst>
  </p:cSld>
  <p:clrMapOvr>
    <a:masterClrMapping/>
  </p:clrMapOvr>
</p:sld>
</file>

<file path=ppt/theme/theme1.xml><?xml version="1.0" encoding="utf-8"?>
<a:theme xmlns:a="http://schemas.openxmlformats.org/drawingml/2006/main" name="LifeConvBirm02">
  <a:themeElements>
    <a:clrScheme name="LifeConvBirm02.ppt 4">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fontScheme name="LifeConvBirm02.ppt">
      <a:majorFont>
        <a:latin typeface="Arial"/>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24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24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LifeConvBirm02.ppt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LifeConvBirm02.ppt 2">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LifeConvBirm02.ppt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LifeConvBirm02.ppt 4">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LifeConvBirm02.ppt 5">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LifeConvBirm02.ppt 6">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TaxCatchAll xmlns="63ff88a5-1261-4e69-af65-167208e56433" xsi:nil="true"/>
    <_ip_UnifiedCompliancePolicyProperties xmlns="http://schemas.microsoft.com/sharepoint/v3" xsi:nil="true"/>
    <lcf76f155ced4ddcb4097134ff3c332f xmlns="2e62f9a1-6b4f-4142-a286-d5cd9a077995">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21AEE6B715A08048ADEE35852ECB6708" ma:contentTypeVersion="17" ma:contentTypeDescription="Create a new document." ma:contentTypeScope="" ma:versionID="eabd2f7a000823dd6d283e94be747a35">
  <xsd:schema xmlns:xsd="http://www.w3.org/2001/XMLSchema" xmlns:xs="http://www.w3.org/2001/XMLSchema" xmlns:p="http://schemas.microsoft.com/office/2006/metadata/properties" xmlns:ns1="http://schemas.microsoft.com/sharepoint/v3" xmlns:ns2="2e62f9a1-6b4f-4142-a286-d5cd9a077995" xmlns:ns3="63ff88a5-1261-4e69-af65-167208e56433" targetNamespace="http://schemas.microsoft.com/office/2006/metadata/properties" ma:root="true" ma:fieldsID="715fc5da451e388b10589bd6a8a0a276" ns1:_="" ns2:_="" ns3:_="">
    <xsd:import namespace="http://schemas.microsoft.com/sharepoint/v3"/>
    <xsd:import namespace="2e62f9a1-6b4f-4142-a286-d5cd9a077995"/>
    <xsd:import namespace="63ff88a5-1261-4e69-af65-167208e56433"/>
    <xsd:element name="properties">
      <xsd:complexType>
        <xsd:sequence>
          <xsd:element name="documentManagement">
            <xsd:complexType>
              <xsd:all>
                <xsd:element ref="ns2:MediaServiceMetadata" minOccurs="0"/>
                <xsd:element ref="ns2:MediaServiceFastMetadata" minOccurs="0"/>
                <xsd:element ref="ns2:MediaLengthInSeconds" minOccurs="0"/>
                <xsd:element ref="ns2:MediaServiceDateTaken" minOccurs="0"/>
                <xsd:element ref="ns2:lcf76f155ced4ddcb4097134ff3c332f" minOccurs="0"/>
                <xsd:element ref="ns3:TaxCatchAll" minOccurs="0"/>
                <xsd:element ref="ns2:MediaServiceGenerationTime" minOccurs="0"/>
                <xsd:element ref="ns2:MediaServiceEventHashCode" minOccurs="0"/>
                <xsd:element ref="ns2:MediaServiceOCR" minOccurs="0"/>
                <xsd:element ref="ns2:MediaServiceLocation" minOccurs="0"/>
                <xsd:element ref="ns3:SharedWithUsers" minOccurs="0"/>
                <xsd:element ref="ns3:SharedWithDetails" minOccurs="0"/>
                <xsd:element ref="ns2:MediaServiceObjectDetectorVersions" minOccurs="0"/>
                <xsd:element ref="ns1:_ip_UnifiedCompliancePolicyProperties" minOccurs="0"/>
                <xsd:element ref="ns1:_ip_UnifiedCompliancePolicyUIAction"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2" nillable="true" ma:displayName="Unified Compliance Policy Properties" ma:hidden="true" ma:internalName="_ip_UnifiedCompliancePolicyProperties">
      <xsd:simpleType>
        <xsd:restriction base="dms:Note"/>
      </xsd:simpleType>
    </xsd:element>
    <xsd:element name="_ip_UnifiedCompliancePolicyUIAction" ma:index="23"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e62f9a1-6b4f-4142-a286-d5cd9a07799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LengthInSeconds" ma:index="10" nillable="true" ma:displayName="MediaLengthInSeconds" ma:hidden="true" ma:internalName="MediaLengthInSeconds" ma:readOnly="true">
      <xsd:simpleType>
        <xsd:restriction base="dms:Unknown"/>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a790f828-4d96-4d10-bc53-6c3febba0beb" ma:termSetId="09814cd3-568e-fe90-9814-8d621ff8fb84" ma:anchorId="fba54fb3-c3e1-fe81-a776-ca4b69148c4d" ma:open="true" ma:isKeyword="false">
      <xsd:complexType>
        <xsd:sequence>
          <xsd:element ref="pc:Terms" minOccurs="0" maxOccurs="1"/>
        </xsd:sequence>
      </xsd:complex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description="" ma:indexed="true" ma:internalName="MediaServiceLocation" ma:readOnly="true">
      <xsd:simpleType>
        <xsd:restriction base="dms:Text"/>
      </xsd:simpleType>
    </xsd:element>
    <xsd:element name="MediaServiceObjectDetectorVersions" ma:index="21"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3ff88a5-1261-4e69-af65-167208e56433"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416b6dbd-2851-4f6f-aa81-2e158a887d45}" ma:internalName="TaxCatchAll" ma:showField="CatchAllData" ma:web="63ff88a5-1261-4e69-af65-167208e56433">
      <xsd:complexType>
        <xsd:complexContent>
          <xsd:extension base="dms:MultiChoiceLookup">
            <xsd:sequence>
              <xsd:element name="Value" type="dms:Lookup" maxOccurs="unbounded" minOccurs="0" nillable="true"/>
            </xsd:sequence>
          </xsd:extension>
        </xsd:complexContent>
      </xsd:complex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CE423F1-B02A-4D18-864D-3B83B78A7C07}">
  <ds:schemaRefs>
    <ds:schemaRef ds:uri="http://schemas.microsoft.com/office/2006/metadata/properties"/>
    <ds:schemaRef ds:uri="http://schemas.microsoft.com/office/infopath/2007/PartnerControls"/>
    <ds:schemaRef ds:uri="http://schemas.microsoft.com/sharepoint/v3"/>
    <ds:schemaRef ds:uri="63ff88a5-1261-4e69-af65-167208e56433"/>
    <ds:schemaRef ds:uri="2e62f9a1-6b4f-4142-a286-d5cd9a077995"/>
  </ds:schemaRefs>
</ds:datastoreItem>
</file>

<file path=customXml/itemProps2.xml><?xml version="1.0" encoding="utf-8"?>
<ds:datastoreItem xmlns:ds="http://schemas.openxmlformats.org/officeDocument/2006/customXml" ds:itemID="{124FD68D-EE43-444B-8871-90B3E4CC67F1}">
  <ds:schemaRefs>
    <ds:schemaRef ds:uri="http://schemas.microsoft.com/sharepoint/v3/contenttype/forms"/>
  </ds:schemaRefs>
</ds:datastoreItem>
</file>

<file path=customXml/itemProps3.xml><?xml version="1.0" encoding="utf-8"?>
<ds:datastoreItem xmlns:ds="http://schemas.openxmlformats.org/officeDocument/2006/customXml" ds:itemID="{759D9144-A324-4A2C-90A1-1AFFEE8E100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e62f9a1-6b4f-4142-a286-d5cd9a077995"/>
    <ds:schemaRef ds:uri="63ff88a5-1261-4e69-af65-167208e5643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3044</TotalTime>
  <Words>3804</Words>
  <Application>Microsoft Office PowerPoint</Application>
  <PresentationFormat>Widescreen</PresentationFormat>
  <Paragraphs>524</Paragraphs>
  <Slides>15</Slides>
  <Notes>14</Notes>
  <HiddenSlides>0</HiddenSlides>
  <MMClips>3</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15</vt:i4>
      </vt:variant>
    </vt:vector>
  </HeadingPairs>
  <TitlesOfParts>
    <vt:vector size="22" baseType="lpstr">
      <vt:lpstr>Arial</vt:lpstr>
      <vt:lpstr>Bahamas</vt:lpstr>
      <vt:lpstr>Calibri</vt:lpstr>
      <vt:lpstr>Garamond</vt:lpstr>
      <vt:lpstr>Times New Roman</vt:lpstr>
      <vt:lpstr>Wingdings</vt:lpstr>
      <vt:lpstr>LifeConvBirm02</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Aparajita Mitra</dc:creator>
  <cp:lastModifiedBy>Paresh Shetty - Assistant Manager</cp:lastModifiedBy>
  <cp:revision>204</cp:revision>
  <dcterms:created xsi:type="dcterms:W3CDTF">2011-07-20T12:11:57Z</dcterms:created>
  <dcterms:modified xsi:type="dcterms:W3CDTF">2024-11-08T05:45:18Z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d347b247-e90e-43a3-9d7b-004f14ae6873_Enabled">
    <vt:lpwstr>true</vt:lpwstr>
  </property>
  <property fmtid="{D5CDD505-2E9C-101B-9397-08002B2CF9AE}" pid="3" name="MSIP_Label_d347b247-e90e-43a3-9d7b-004f14ae6873_SetDate">
    <vt:lpwstr>2024-11-01T09:58:02Z</vt:lpwstr>
  </property>
  <property fmtid="{D5CDD505-2E9C-101B-9397-08002B2CF9AE}" pid="4" name="MSIP_Label_d347b247-e90e-43a3-9d7b-004f14ae6873_Method">
    <vt:lpwstr>Standard</vt:lpwstr>
  </property>
  <property fmtid="{D5CDD505-2E9C-101B-9397-08002B2CF9AE}" pid="5" name="MSIP_Label_d347b247-e90e-43a3-9d7b-004f14ae6873_Name">
    <vt:lpwstr>d347b247-e90e-43a3-9d7b-004f14ae6873</vt:lpwstr>
  </property>
  <property fmtid="{D5CDD505-2E9C-101B-9397-08002B2CF9AE}" pid="6" name="MSIP_Label_d347b247-e90e-43a3-9d7b-004f14ae6873_SiteId">
    <vt:lpwstr>76e3921f-489b-4b7e-9547-9ea297add9b5</vt:lpwstr>
  </property>
  <property fmtid="{D5CDD505-2E9C-101B-9397-08002B2CF9AE}" pid="7" name="MSIP_Label_d347b247-e90e-43a3-9d7b-004f14ae6873_ActionId">
    <vt:lpwstr>a458d049-26f9-471d-bb4d-13c4a35793f4</vt:lpwstr>
  </property>
  <property fmtid="{D5CDD505-2E9C-101B-9397-08002B2CF9AE}" pid="8" name="MSIP_Label_d347b247-e90e-43a3-9d7b-004f14ae6873_ContentBits">
    <vt:lpwstr>0</vt:lpwstr>
  </property>
  <property fmtid="{D5CDD505-2E9C-101B-9397-08002B2CF9AE}" pid="9" name="ContentTypeId">
    <vt:lpwstr>0x01010021AEE6B715A08048ADEE35852ECB6708</vt:lpwstr>
  </property>
  <property fmtid="{D5CDD505-2E9C-101B-9397-08002B2CF9AE}" pid="10" name="MediaServiceImageTags">
    <vt:lpwstr/>
  </property>
</Properties>
</file>