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07" r:id="rId4"/>
    <p:sldMasterId id="2147483916" r:id="rId5"/>
  </p:sldMasterIdLst>
  <p:notesMasterIdLst>
    <p:notesMasterId r:id="rId12"/>
  </p:notesMasterIdLst>
  <p:sldIdLst>
    <p:sldId id="261" r:id="rId6"/>
    <p:sldId id="2145707378" r:id="rId7"/>
    <p:sldId id="2145707379" r:id="rId8"/>
    <p:sldId id="295" r:id="rId9"/>
    <p:sldId id="323" r:id="rId10"/>
    <p:sldId id="2145707380" r:id="rId11"/>
  </p:sldIdLst>
  <p:sldSz cx="10691813" cy="7559675"/>
  <p:notesSz cx="6810375" cy="9942513"/>
  <p:embeddedFontLst>
    <p:embeddedFont>
      <p:font typeface="Garamond" panose="02020404030301010803" pitchFamily="18" charset="0"/>
      <p:regular r:id="rId13"/>
      <p:bold r:id="rId14"/>
      <p:italic r:id="rId15"/>
    </p:embeddedFont>
    <p:embeddedFont>
      <p:font typeface="Georgia" panose="02040502050405020303" pitchFamily="18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9AA0A6"/>
          </p15:clr>
        </p15:guide>
        <p15:guide id="2" pos="3367">
          <p15:clr>
            <a:srgbClr val="9AA0A6"/>
          </p15:clr>
        </p15:guide>
        <p15:guide id="3" orient="horz" pos="1155">
          <p15:clr>
            <a:srgbClr val="9AA0A6"/>
          </p15:clr>
        </p15:guide>
        <p15:guide id="4" pos="2416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shal Jhunjhunwala (IN)" initials="KJ(" lastIdx="10" clrIdx="0">
    <p:extLst>
      <p:ext uri="{19B8F6BF-5375-455C-9EA6-DF929625EA0E}">
        <p15:presenceInfo xmlns:p15="http://schemas.microsoft.com/office/powerpoint/2012/main" userId="S::kaushal.jhunjhunwala@pwc.com::5b32f3d4-2dc3-4d8c-bc0b-850e8a13cb1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86FE212-90C8-4183-815D-EDFA256BCD96}">
  <a:tblStyle styleId="{D86FE212-90C8-4183-815D-EDFA256BCD9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CA7A5866-CBE5-488D-8E38-DEBB9FB6A6B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D9D6996-7BB2-4E34-8129-B04020E99406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4660"/>
  </p:normalViewPr>
  <p:slideViewPr>
    <p:cSldViewPr snapToGrid="0">
      <p:cViewPr>
        <p:scale>
          <a:sx n="57" d="100"/>
          <a:sy n="57" d="100"/>
        </p:scale>
        <p:origin x="568" y="36"/>
      </p:cViewPr>
      <p:guideLst>
        <p:guide orient="horz" pos="2381"/>
        <p:guide pos="3367"/>
        <p:guide orient="horz" pos="1155"/>
        <p:guide pos="24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51163" cy="49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7636" y="0"/>
            <a:ext cx="2951163" cy="498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033463" y="1243013"/>
            <a:ext cx="4743450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6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3662"/>
            <a:ext cx="2951163" cy="49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5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965200"/>
            <a:ext cx="6819900" cy="4822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1" name="Google Shape;1021;p7:notes"/>
          <p:cNvSpPr txBox="1">
            <a:spLocks noGrp="1"/>
          </p:cNvSpPr>
          <p:nvPr>
            <p:ph type="body" idx="1"/>
          </p:nvPr>
        </p:nvSpPr>
        <p:spPr>
          <a:xfrm>
            <a:off x="710248" y="6109415"/>
            <a:ext cx="5681980" cy="578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202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965200"/>
            <a:ext cx="6819900" cy="4822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1" name="Google Shape;1021;p7:notes"/>
          <p:cNvSpPr txBox="1">
            <a:spLocks noGrp="1"/>
          </p:cNvSpPr>
          <p:nvPr>
            <p:ph type="body" idx="1"/>
          </p:nvPr>
        </p:nvSpPr>
        <p:spPr>
          <a:xfrm>
            <a:off x="710248" y="6109415"/>
            <a:ext cx="5681980" cy="5787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14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p40:notes"/>
          <p:cNvSpPr txBox="1">
            <a:spLocks noGrp="1"/>
          </p:cNvSpPr>
          <p:nvPr>
            <p:ph type="body" idx="1"/>
          </p:nvPr>
        </p:nvSpPr>
        <p:spPr>
          <a:xfrm>
            <a:off x="681038" y="4784835"/>
            <a:ext cx="5448300" cy="3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2" name="Google Shape;327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243013"/>
            <a:ext cx="4743450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p40:notes"/>
          <p:cNvSpPr txBox="1">
            <a:spLocks noGrp="1"/>
          </p:cNvSpPr>
          <p:nvPr>
            <p:ph type="body" idx="1"/>
          </p:nvPr>
        </p:nvSpPr>
        <p:spPr>
          <a:xfrm>
            <a:off x="681038" y="4784835"/>
            <a:ext cx="5448300" cy="39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72" name="Google Shape;327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33463" y="1243013"/>
            <a:ext cx="4743450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398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739775"/>
            <a:ext cx="5226050" cy="369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7" name="Google Shape;189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8" name="Google Shape;189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348401"/>
            <a:ext cx="9088041" cy="16204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/>
            </a:lvl1pPr>
            <a:lvl2pPr marL="400964" indent="0" algn="ctr">
              <a:buNone/>
              <a:defRPr/>
            </a:lvl2pPr>
            <a:lvl3pPr marL="801929" indent="0" algn="ctr">
              <a:buNone/>
              <a:defRPr/>
            </a:lvl3pPr>
            <a:lvl4pPr marL="1202893" indent="0" algn="ctr">
              <a:buNone/>
              <a:defRPr/>
            </a:lvl4pPr>
            <a:lvl5pPr marL="1603858" indent="0" algn="ctr">
              <a:buNone/>
              <a:defRPr/>
            </a:lvl5pPr>
            <a:lvl6pPr marL="2004822" indent="0" algn="ctr">
              <a:buNone/>
              <a:defRPr/>
            </a:lvl6pPr>
            <a:lvl7pPr marL="2405786" indent="0" algn="ctr">
              <a:buNone/>
              <a:defRPr/>
            </a:lvl7pPr>
            <a:lvl8pPr marL="2806751" indent="0" algn="ctr">
              <a:buNone/>
              <a:defRPr/>
            </a:lvl8pPr>
            <a:lvl9pPr marL="3207715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56237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3"/>
          <p:cNvSpPr txBox="1">
            <a:spLocks noGrp="1"/>
          </p:cNvSpPr>
          <p:nvPr>
            <p:ph type="body" idx="1"/>
          </p:nvPr>
        </p:nvSpPr>
        <p:spPr>
          <a:xfrm>
            <a:off x="534591" y="1610453"/>
            <a:ext cx="9622682" cy="448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6731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67310" algn="l">
              <a:lnSpc>
                <a:spcPct val="100000"/>
              </a:lnSpc>
              <a:spcBef>
                <a:spcPts val="464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–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67310" algn="l">
              <a:lnSpc>
                <a:spcPct val="100000"/>
              </a:lnSpc>
              <a:spcBef>
                <a:spcPts val="464"/>
              </a:spcBef>
              <a:spcAft>
                <a:spcPts val="464"/>
              </a:spcAft>
              <a:buClr>
                <a:schemeClr val="dk1"/>
              </a:buClr>
              <a:buSzPts val="1200"/>
              <a:buFont typeface="Arial"/>
              <a:buChar char="•"/>
              <a:defRPr sz="92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53"/>
          <p:cNvSpPr txBox="1">
            <a:spLocks noGrp="1"/>
          </p:cNvSpPr>
          <p:nvPr>
            <p:ph type="title"/>
          </p:nvPr>
        </p:nvSpPr>
        <p:spPr>
          <a:xfrm>
            <a:off x="534587" y="503972"/>
            <a:ext cx="9622682" cy="107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 sz="2167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67"/>
            </a:lvl9pPr>
          </a:lstStyle>
          <a:p>
            <a:endParaRPr/>
          </a:p>
        </p:txBody>
      </p:sp>
      <p:sp>
        <p:nvSpPr>
          <p:cNvPr id="42" name="Google Shape;42;p53"/>
          <p:cNvSpPr txBox="1">
            <a:spLocks noGrp="1"/>
          </p:cNvSpPr>
          <p:nvPr>
            <p:ph type="subTitle" idx="2"/>
          </p:nvPr>
        </p:nvSpPr>
        <p:spPr>
          <a:xfrm>
            <a:off x="6937647" y="-16762"/>
            <a:ext cx="3768644" cy="4003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72000" tIns="91425" rIns="64800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8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7441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>
  <p:cSld name="Title Slide 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6"/>
          <p:cNvSpPr/>
          <p:nvPr/>
        </p:nvSpPr>
        <p:spPr>
          <a:xfrm>
            <a:off x="0" y="0"/>
            <a:ext cx="7100032" cy="3779838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56"/>
          <p:cNvSpPr/>
          <p:nvPr/>
        </p:nvSpPr>
        <p:spPr>
          <a:xfrm>
            <a:off x="0" y="3779837"/>
            <a:ext cx="7100032" cy="1259946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56"/>
          <p:cNvSpPr/>
          <p:nvPr/>
        </p:nvSpPr>
        <p:spPr>
          <a:xfrm>
            <a:off x="7100032" y="0"/>
            <a:ext cx="3591781" cy="3779838"/>
          </a:xfrm>
          <a:prstGeom prst="rect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6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292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48" name="Google Shape;48;p56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9" name="Google Shape;49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6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10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Grey">
  <p:cSld name="Title Slide 1 Gre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7"/>
          <p:cNvSpPr/>
          <p:nvPr/>
        </p:nvSpPr>
        <p:spPr>
          <a:xfrm>
            <a:off x="0" y="0"/>
            <a:ext cx="7100032" cy="3779838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7"/>
          <p:cNvSpPr/>
          <p:nvPr/>
        </p:nvSpPr>
        <p:spPr>
          <a:xfrm>
            <a:off x="0" y="3779837"/>
            <a:ext cx="7100032" cy="1259946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7"/>
          <p:cNvSpPr/>
          <p:nvPr/>
        </p:nvSpPr>
        <p:spPr>
          <a:xfrm>
            <a:off x="7100032" y="0"/>
            <a:ext cx="3591781" cy="377983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7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292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56" name="Google Shape;56;p57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803297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7" name="Google Shape;57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57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31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 Dark Grey">
  <p:cSld name="Title Slide 1 Dark Gre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8"/>
          <p:cNvSpPr/>
          <p:nvPr/>
        </p:nvSpPr>
        <p:spPr>
          <a:xfrm>
            <a:off x="0" y="0"/>
            <a:ext cx="7100032" cy="3779838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58"/>
          <p:cNvSpPr/>
          <p:nvPr/>
        </p:nvSpPr>
        <p:spPr>
          <a:xfrm>
            <a:off x="0" y="3779837"/>
            <a:ext cx="7100032" cy="1259946"/>
          </a:xfrm>
          <a:prstGeom prst="rect">
            <a:avLst/>
          </a:prstGeom>
          <a:solidFill>
            <a:srgbClr val="7D7D7D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8"/>
          <p:cNvSpPr/>
          <p:nvPr/>
        </p:nvSpPr>
        <p:spPr>
          <a:xfrm>
            <a:off x="7100032" y="0"/>
            <a:ext cx="3591781" cy="3779838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58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292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64" name="Google Shape;64;p58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65" name="Google Shape;65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8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347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All Grey">
  <p:cSld name="Title Slide All Grey">
    <p:bg>
      <p:bgPr>
        <a:solidFill>
          <a:srgbClr val="464646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59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292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69" name="Google Shape;69;p59"/>
          <p:cNvSpPr txBox="1">
            <a:spLocks noGrp="1"/>
          </p:cNvSpPr>
          <p:nvPr>
            <p:ph type="subTitle" idx="1"/>
          </p:nvPr>
        </p:nvSpPr>
        <p:spPr>
          <a:xfrm>
            <a:off x="388414" y="4132622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0" name="Google Shape;70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7"/>
            <a:ext cx="1435376" cy="148943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59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63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All White">
  <p:cSld name="Title Slide All White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0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292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74" name="Google Shape;74;p60"/>
          <p:cNvSpPr txBox="1">
            <a:spLocks noGrp="1"/>
          </p:cNvSpPr>
          <p:nvPr>
            <p:ph type="subTitle" idx="1"/>
          </p:nvPr>
        </p:nvSpPr>
        <p:spPr>
          <a:xfrm>
            <a:off x="388414" y="4132622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5" name="Google Shape;75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60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27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2">
  <p:cSld name="Title Slide 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1"/>
          <p:cNvSpPr/>
          <p:nvPr/>
        </p:nvSpPr>
        <p:spPr>
          <a:xfrm>
            <a:off x="5345906" y="0"/>
            <a:ext cx="5345907" cy="504398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61"/>
          <p:cNvSpPr/>
          <p:nvPr/>
        </p:nvSpPr>
        <p:spPr>
          <a:xfrm>
            <a:off x="0" y="0"/>
            <a:ext cx="5345907" cy="5043985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61"/>
          <p:cNvSpPr/>
          <p:nvPr/>
        </p:nvSpPr>
        <p:spPr>
          <a:xfrm>
            <a:off x="0" y="5043985"/>
            <a:ext cx="5345907" cy="2515690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61"/>
          <p:cNvSpPr txBox="1">
            <a:spLocks noGrp="1"/>
          </p:cNvSpPr>
          <p:nvPr>
            <p:ph type="ctrTitle"/>
          </p:nvPr>
        </p:nvSpPr>
        <p:spPr>
          <a:xfrm>
            <a:off x="388414" y="472480"/>
            <a:ext cx="4800179" cy="2519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82" name="Google Shape;82;p61"/>
          <p:cNvSpPr txBox="1">
            <a:spLocks noGrp="1"/>
          </p:cNvSpPr>
          <p:nvPr>
            <p:ph type="subTitle" idx="1"/>
          </p:nvPr>
        </p:nvSpPr>
        <p:spPr>
          <a:xfrm>
            <a:off x="388414" y="5623563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3" name="Google Shape;83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65711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61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53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2"/>
          <p:cNvSpPr/>
          <p:nvPr/>
        </p:nvSpPr>
        <p:spPr>
          <a:xfrm>
            <a:off x="5345906" y="0"/>
            <a:ext cx="5345907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2"/>
          <p:cNvSpPr/>
          <p:nvPr/>
        </p:nvSpPr>
        <p:spPr>
          <a:xfrm>
            <a:off x="0" y="0"/>
            <a:ext cx="5345907" cy="3779838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2"/>
          <p:cNvSpPr/>
          <p:nvPr/>
        </p:nvSpPr>
        <p:spPr>
          <a:xfrm>
            <a:off x="0" y="3779837"/>
            <a:ext cx="5345907" cy="1259946"/>
          </a:xfrm>
          <a:prstGeom prst="rect">
            <a:avLst/>
          </a:prstGeom>
          <a:solidFill>
            <a:srgbClr val="464646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2"/>
          <p:cNvSpPr txBox="1">
            <a:spLocks noGrp="1"/>
          </p:cNvSpPr>
          <p:nvPr>
            <p:ph type="ctrTitle"/>
          </p:nvPr>
        </p:nvSpPr>
        <p:spPr>
          <a:xfrm>
            <a:off x="388414" y="472480"/>
            <a:ext cx="4800179" cy="2519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90" name="Google Shape;90;p62"/>
          <p:cNvSpPr txBox="1">
            <a:spLocks noGrp="1"/>
          </p:cNvSpPr>
          <p:nvPr>
            <p:ph type="subTitle" idx="1"/>
          </p:nvPr>
        </p:nvSpPr>
        <p:spPr>
          <a:xfrm>
            <a:off x="388414" y="4132622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1" name="Google Shape;91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62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905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ines">
  <p:cSld name="Title Slide Lines">
    <p:bg>
      <p:bgPr>
        <a:solidFill>
          <a:srgbClr val="DEDEDE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63"/>
          <p:cNvGrpSpPr/>
          <p:nvPr/>
        </p:nvGrpSpPr>
        <p:grpSpPr>
          <a:xfrm>
            <a:off x="0" y="0"/>
            <a:ext cx="10691813" cy="7559675"/>
            <a:chOff x="0" y="0"/>
            <a:chExt cx="12192000" cy="6858000"/>
          </a:xfrm>
        </p:grpSpPr>
        <p:grpSp>
          <p:nvGrpSpPr>
            <p:cNvPr id="95" name="Google Shape;95;p63"/>
            <p:cNvGrpSpPr/>
            <p:nvPr/>
          </p:nvGrpSpPr>
          <p:grpSpPr>
            <a:xfrm>
              <a:off x="0" y="0"/>
              <a:ext cx="12192000" cy="6858000"/>
              <a:chOff x="152400" y="152400"/>
              <a:chExt cx="12196764" cy="6862763"/>
            </a:xfrm>
          </p:grpSpPr>
          <p:sp>
            <p:nvSpPr>
              <p:cNvPr id="96" name="Google Shape;96;p63"/>
              <p:cNvSpPr/>
              <p:nvPr/>
            </p:nvSpPr>
            <p:spPr>
              <a:xfrm>
                <a:off x="152400" y="3775075"/>
                <a:ext cx="9142413" cy="777875"/>
              </a:xfrm>
              <a:custGeom>
                <a:avLst/>
                <a:gdLst/>
                <a:ahLst/>
                <a:cxnLst/>
                <a:rect l="l" t="t" r="r" b="b"/>
                <a:pathLst>
                  <a:path w="7908" h="1632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7908" y="0"/>
                    </a:lnTo>
                    <a:lnTo>
                      <a:pt x="7908" y="1632"/>
                    </a:lnTo>
                    <a:lnTo>
                      <a:pt x="0" y="1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4A0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579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63"/>
              <p:cNvSpPr/>
              <p:nvPr/>
            </p:nvSpPr>
            <p:spPr>
              <a:xfrm>
                <a:off x="152400" y="152400"/>
                <a:ext cx="12196764" cy="6862763"/>
              </a:xfrm>
              <a:custGeom>
                <a:avLst/>
                <a:gdLst/>
                <a:ahLst/>
                <a:cxnLst/>
                <a:rect l="l" t="t" r="r" b="b"/>
                <a:pathLst>
                  <a:path w="25599" h="14399" extrusionOk="0">
                    <a:moveTo>
                      <a:pt x="19187" y="0"/>
                    </a:moveTo>
                    <a:lnTo>
                      <a:pt x="19187" y="0"/>
                    </a:lnTo>
                    <a:lnTo>
                      <a:pt x="19187" y="6949"/>
                    </a:lnTo>
                    <a:lnTo>
                      <a:pt x="0" y="6949"/>
                    </a:lnTo>
                    <a:lnTo>
                      <a:pt x="0" y="7602"/>
                    </a:lnTo>
                    <a:lnTo>
                      <a:pt x="19187" y="7602"/>
                    </a:lnTo>
                    <a:lnTo>
                      <a:pt x="19187" y="9234"/>
                    </a:lnTo>
                    <a:lnTo>
                      <a:pt x="0" y="9234"/>
                    </a:lnTo>
                    <a:lnTo>
                      <a:pt x="0" y="9887"/>
                    </a:lnTo>
                    <a:lnTo>
                      <a:pt x="19187" y="9887"/>
                    </a:lnTo>
                    <a:lnTo>
                      <a:pt x="19187" y="14399"/>
                    </a:lnTo>
                    <a:lnTo>
                      <a:pt x="19839" y="14399"/>
                    </a:lnTo>
                    <a:lnTo>
                      <a:pt x="19839" y="9887"/>
                    </a:lnTo>
                    <a:lnTo>
                      <a:pt x="25599" y="9887"/>
                    </a:lnTo>
                    <a:lnTo>
                      <a:pt x="25599" y="9234"/>
                    </a:lnTo>
                    <a:lnTo>
                      <a:pt x="19839" y="9234"/>
                    </a:lnTo>
                    <a:lnTo>
                      <a:pt x="19839" y="7602"/>
                    </a:lnTo>
                    <a:lnTo>
                      <a:pt x="25599" y="7602"/>
                    </a:lnTo>
                    <a:lnTo>
                      <a:pt x="25599" y="6949"/>
                    </a:lnTo>
                    <a:lnTo>
                      <a:pt x="19839" y="6949"/>
                    </a:lnTo>
                    <a:lnTo>
                      <a:pt x="19839" y="0"/>
                    </a:lnTo>
                    <a:lnTo>
                      <a:pt x="191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579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98" name="Google Shape;98;p6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9" name="Google Shape;99;p63"/>
          <p:cNvSpPr txBox="1">
            <a:spLocks noGrp="1"/>
          </p:cNvSpPr>
          <p:nvPr>
            <p:ph type="subTitle" idx="1"/>
          </p:nvPr>
        </p:nvSpPr>
        <p:spPr>
          <a:xfrm>
            <a:off x="388415" y="4093564"/>
            <a:ext cx="4800178" cy="65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63"/>
          <p:cNvSpPr txBox="1">
            <a:spLocks noGrp="1"/>
          </p:cNvSpPr>
          <p:nvPr>
            <p:ph type="ctrTitle"/>
          </p:nvPr>
        </p:nvSpPr>
        <p:spPr>
          <a:xfrm>
            <a:off x="388415" y="472477"/>
            <a:ext cx="6505577" cy="221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Georgia"/>
              <a:buNone/>
              <a:defRPr sz="3947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01" name="Google Shape;101;p63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80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ines 2">
  <p:cSld name="Title Slide Lines 2">
    <p:bg>
      <p:bgPr>
        <a:solidFill>
          <a:srgbClr val="DEDEDE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64"/>
          <p:cNvGrpSpPr/>
          <p:nvPr/>
        </p:nvGrpSpPr>
        <p:grpSpPr>
          <a:xfrm>
            <a:off x="0" y="0"/>
            <a:ext cx="10691813" cy="7559675"/>
            <a:chOff x="0" y="0"/>
            <a:chExt cx="12192000" cy="6858000"/>
          </a:xfrm>
        </p:grpSpPr>
        <p:sp>
          <p:nvSpPr>
            <p:cNvPr id="104" name="Google Shape;104;p6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 extrusionOk="0">
                  <a:moveTo>
                    <a:pt x="9144000" y="0"/>
                  </a:moveTo>
                  <a:lnTo>
                    <a:pt x="9450000" y="0"/>
                  </a:lnTo>
                  <a:lnTo>
                    <a:pt x="9450000" y="3309692"/>
                  </a:lnTo>
                  <a:lnTo>
                    <a:pt x="12192000" y="3309692"/>
                  </a:lnTo>
                  <a:lnTo>
                    <a:pt x="12192000" y="3615692"/>
                  </a:lnTo>
                  <a:lnTo>
                    <a:pt x="9450000" y="3615692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lnTo>
                    <a:pt x="9144000" y="3615692"/>
                  </a:lnTo>
                  <a:lnTo>
                    <a:pt x="0" y="3615692"/>
                  </a:lnTo>
                  <a:lnTo>
                    <a:pt x="0" y="3309692"/>
                  </a:lnTo>
                  <a:lnTo>
                    <a:pt x="9144000" y="33096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5" name="Google Shape;105;p6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6" name="Google Shape;106;p64"/>
          <p:cNvSpPr txBox="1">
            <a:spLocks noGrp="1"/>
          </p:cNvSpPr>
          <p:nvPr>
            <p:ph type="subTitle" idx="1"/>
          </p:nvPr>
        </p:nvSpPr>
        <p:spPr>
          <a:xfrm>
            <a:off x="388414" y="4093564"/>
            <a:ext cx="4800179" cy="65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64"/>
          <p:cNvSpPr txBox="1">
            <a:spLocks noGrp="1"/>
          </p:cNvSpPr>
          <p:nvPr>
            <p:ph type="ctrTitle"/>
          </p:nvPr>
        </p:nvSpPr>
        <p:spPr>
          <a:xfrm>
            <a:off x="388414" y="472477"/>
            <a:ext cx="6505578" cy="221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Georgia"/>
              <a:buNone/>
              <a:defRPr sz="3947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08" name="Google Shape;108;p64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9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1222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ines 3">
  <p:cSld name="Title Slide Lines 3">
    <p:bg>
      <p:bgPr>
        <a:solidFill>
          <a:srgbClr val="D04A0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5"/>
          <p:cNvSpPr/>
          <p:nvPr/>
        </p:nvSpPr>
        <p:spPr>
          <a:xfrm>
            <a:off x="8286155" y="0"/>
            <a:ext cx="2405658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1" name="Google Shape;111;p65"/>
          <p:cNvGrpSpPr/>
          <p:nvPr/>
        </p:nvGrpSpPr>
        <p:grpSpPr>
          <a:xfrm>
            <a:off x="0" y="0"/>
            <a:ext cx="10691813" cy="7559675"/>
            <a:chOff x="0" y="0"/>
            <a:chExt cx="12192000" cy="6858000"/>
          </a:xfrm>
        </p:grpSpPr>
        <p:sp>
          <p:nvSpPr>
            <p:cNvPr id="112" name="Google Shape;112;p65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 extrusionOk="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3" name="Google Shape;113;p6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65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305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15" name="Google Shape;115;p65"/>
          <p:cNvSpPr txBox="1">
            <a:spLocks noGrp="1"/>
          </p:cNvSpPr>
          <p:nvPr>
            <p:ph type="subTitle" idx="1"/>
          </p:nvPr>
        </p:nvSpPr>
        <p:spPr>
          <a:xfrm>
            <a:off x="388414" y="3742039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65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964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ines 3 Grey">
  <p:cSld name="Title Slide Lines 3 Grey">
    <p:bg>
      <p:bgPr>
        <a:solidFill>
          <a:srgbClr val="464646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6"/>
          <p:cNvSpPr/>
          <p:nvPr/>
        </p:nvSpPr>
        <p:spPr>
          <a:xfrm>
            <a:off x="8286155" y="0"/>
            <a:ext cx="2405658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9" name="Google Shape;119;p66"/>
          <p:cNvGrpSpPr/>
          <p:nvPr/>
        </p:nvGrpSpPr>
        <p:grpSpPr>
          <a:xfrm>
            <a:off x="0" y="0"/>
            <a:ext cx="10691813" cy="7559675"/>
            <a:chOff x="0" y="0"/>
            <a:chExt cx="12192000" cy="6858000"/>
          </a:xfrm>
        </p:grpSpPr>
        <p:sp>
          <p:nvSpPr>
            <p:cNvPr id="120" name="Google Shape;120;p66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 extrusionOk="0">
                  <a:moveTo>
                    <a:pt x="9144000" y="0"/>
                  </a:moveTo>
                  <a:lnTo>
                    <a:pt x="9450000" y="0"/>
                  </a:lnTo>
                  <a:lnTo>
                    <a:pt x="9450000" y="1022986"/>
                  </a:lnTo>
                  <a:lnTo>
                    <a:pt x="12192000" y="1022986"/>
                  </a:lnTo>
                  <a:lnTo>
                    <a:pt x="12192000" y="1328986"/>
                  </a:lnTo>
                  <a:lnTo>
                    <a:pt x="9450000" y="1328986"/>
                  </a:lnTo>
                  <a:lnTo>
                    <a:pt x="9450000" y="4394836"/>
                  </a:lnTo>
                  <a:lnTo>
                    <a:pt x="12192000" y="4394836"/>
                  </a:lnTo>
                  <a:lnTo>
                    <a:pt x="12192000" y="4700836"/>
                  </a:lnTo>
                  <a:lnTo>
                    <a:pt x="9450000" y="4700836"/>
                  </a:lnTo>
                  <a:lnTo>
                    <a:pt x="9450000" y="6858000"/>
                  </a:lnTo>
                  <a:lnTo>
                    <a:pt x="9144000" y="6858000"/>
                  </a:lnTo>
                  <a:lnTo>
                    <a:pt x="9144000" y="4700836"/>
                  </a:lnTo>
                  <a:lnTo>
                    <a:pt x="0" y="4700836"/>
                  </a:lnTo>
                  <a:lnTo>
                    <a:pt x="0" y="4394836"/>
                  </a:lnTo>
                  <a:lnTo>
                    <a:pt x="9144000" y="43948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1" name="Google Shape;121;p6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66"/>
          <p:cNvSpPr txBox="1">
            <a:spLocks noGrp="1"/>
          </p:cNvSpPr>
          <p:nvPr>
            <p:ph type="ctrTitle"/>
          </p:nvPr>
        </p:nvSpPr>
        <p:spPr>
          <a:xfrm>
            <a:off x="388413" y="472480"/>
            <a:ext cx="6505579" cy="305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eorgia"/>
              <a:buNone/>
              <a:defRPr sz="5262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23" name="Google Shape;123;p66"/>
          <p:cNvSpPr txBox="1">
            <a:spLocks noGrp="1"/>
          </p:cNvSpPr>
          <p:nvPr>
            <p:ph type="subTitle" idx="1"/>
          </p:nvPr>
        </p:nvSpPr>
        <p:spPr>
          <a:xfrm>
            <a:off x="388414" y="3742039"/>
            <a:ext cx="4800179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66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20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ogo Shape Orange">
  <p:cSld name="Title Slide Logo Shape Orang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67"/>
          <p:cNvGrpSpPr/>
          <p:nvPr/>
        </p:nvGrpSpPr>
        <p:grpSpPr>
          <a:xfrm>
            <a:off x="0" y="1"/>
            <a:ext cx="7817250" cy="7559676"/>
            <a:chOff x="0" y="0"/>
            <a:chExt cx="8914102" cy="6858001"/>
          </a:xfrm>
        </p:grpSpPr>
        <p:sp>
          <p:nvSpPr>
            <p:cNvPr id="127" name="Google Shape;127;p67"/>
            <p:cNvSpPr/>
            <p:nvPr/>
          </p:nvSpPr>
          <p:spPr>
            <a:xfrm>
              <a:off x="0" y="0"/>
              <a:ext cx="8914102" cy="6858001"/>
            </a:xfrm>
            <a:custGeom>
              <a:avLst/>
              <a:gdLst/>
              <a:ahLst/>
              <a:cxnLst/>
              <a:rect l="l" t="t" r="r" b="b"/>
              <a:pathLst>
                <a:path w="8914102" h="6858001" extrusionOk="0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8" name="Google Shape;128;p6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" name="Google Shape;129;p67"/>
          <p:cNvSpPr txBox="1">
            <a:spLocks noGrp="1"/>
          </p:cNvSpPr>
          <p:nvPr>
            <p:ph type="ctrTitle"/>
          </p:nvPr>
        </p:nvSpPr>
        <p:spPr>
          <a:xfrm>
            <a:off x="388414" y="1106295"/>
            <a:ext cx="4611581" cy="267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30" name="Google Shape;130;p67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611581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67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862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ogo Shape Red">
  <p:cSld name="Title Slide Logo Shape Red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68"/>
          <p:cNvGrpSpPr/>
          <p:nvPr/>
        </p:nvGrpSpPr>
        <p:grpSpPr>
          <a:xfrm>
            <a:off x="0" y="1"/>
            <a:ext cx="7817250" cy="7559676"/>
            <a:chOff x="0" y="0"/>
            <a:chExt cx="8914102" cy="6858001"/>
          </a:xfrm>
        </p:grpSpPr>
        <p:sp>
          <p:nvSpPr>
            <p:cNvPr id="134" name="Google Shape;134;p68"/>
            <p:cNvSpPr/>
            <p:nvPr/>
          </p:nvSpPr>
          <p:spPr>
            <a:xfrm>
              <a:off x="0" y="0"/>
              <a:ext cx="8914102" cy="6858001"/>
            </a:xfrm>
            <a:custGeom>
              <a:avLst/>
              <a:gdLst/>
              <a:ahLst/>
              <a:cxnLst/>
              <a:rect l="l" t="t" r="r" b="b"/>
              <a:pathLst>
                <a:path w="8914102" h="6858001" extrusionOk="0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5" name="Google Shape;135;p6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6" name="Google Shape;136;p68"/>
          <p:cNvSpPr txBox="1">
            <a:spLocks noGrp="1"/>
          </p:cNvSpPr>
          <p:nvPr>
            <p:ph type="ctrTitle"/>
          </p:nvPr>
        </p:nvSpPr>
        <p:spPr>
          <a:xfrm>
            <a:off x="388414" y="1106295"/>
            <a:ext cx="4611581" cy="267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37" name="Google Shape;137;p68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611581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68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08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ogo Shape Grey">
  <p:cSld name="Title Slide Logo Shape Gre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69"/>
          <p:cNvGrpSpPr/>
          <p:nvPr/>
        </p:nvGrpSpPr>
        <p:grpSpPr>
          <a:xfrm>
            <a:off x="0" y="1"/>
            <a:ext cx="7817250" cy="7559676"/>
            <a:chOff x="0" y="0"/>
            <a:chExt cx="8914102" cy="6858001"/>
          </a:xfrm>
        </p:grpSpPr>
        <p:sp>
          <p:nvSpPr>
            <p:cNvPr id="141" name="Google Shape;141;p69"/>
            <p:cNvSpPr/>
            <p:nvPr/>
          </p:nvSpPr>
          <p:spPr>
            <a:xfrm>
              <a:off x="0" y="0"/>
              <a:ext cx="8914102" cy="6858001"/>
            </a:xfrm>
            <a:custGeom>
              <a:avLst/>
              <a:gdLst/>
              <a:ahLst/>
              <a:cxnLst/>
              <a:rect l="l" t="t" r="r" b="b"/>
              <a:pathLst>
                <a:path w="8914102" h="6858001" extrusionOk="0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2" name="Google Shape;142;p6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3" name="Google Shape;143;p69"/>
          <p:cNvSpPr txBox="1">
            <a:spLocks noGrp="1"/>
          </p:cNvSpPr>
          <p:nvPr>
            <p:ph type="ctrTitle"/>
          </p:nvPr>
        </p:nvSpPr>
        <p:spPr>
          <a:xfrm>
            <a:off x="388414" y="1112440"/>
            <a:ext cx="4611581" cy="266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44" name="Google Shape;144;p69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611581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69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084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0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48" name="Google Shape;148;p70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13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Orange">
  <p:cSld name="Section Header Orange">
    <p:bg>
      <p:bgPr>
        <a:solidFill>
          <a:srgbClr val="D04A02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1"/>
          <p:cNvSpPr txBox="1">
            <a:spLocks noGrp="1"/>
          </p:cNvSpPr>
          <p:nvPr>
            <p:ph type="title"/>
          </p:nvPr>
        </p:nvSpPr>
        <p:spPr>
          <a:xfrm>
            <a:off x="4342157" y="2318652"/>
            <a:ext cx="4329218" cy="2826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50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51" name="Google Shape;151;p71"/>
          <p:cNvSpPr txBox="1">
            <a:spLocks noGrp="1"/>
          </p:cNvSpPr>
          <p:nvPr>
            <p:ph type="subTitle" idx="1"/>
          </p:nvPr>
        </p:nvSpPr>
        <p:spPr>
          <a:xfrm>
            <a:off x="388414" y="0"/>
            <a:ext cx="3810350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71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67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ed">
  <p:cSld name="Section Header Red">
    <p:bg>
      <p:bgPr>
        <a:solidFill>
          <a:srgbClr val="E0301E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2"/>
          <p:cNvSpPr txBox="1">
            <a:spLocks noGrp="1"/>
          </p:cNvSpPr>
          <p:nvPr>
            <p:ph type="title"/>
          </p:nvPr>
        </p:nvSpPr>
        <p:spPr>
          <a:xfrm>
            <a:off x="4342157" y="2318652"/>
            <a:ext cx="4329218" cy="2826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50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55" name="Google Shape;155;p72"/>
          <p:cNvSpPr txBox="1">
            <a:spLocks noGrp="1"/>
          </p:cNvSpPr>
          <p:nvPr>
            <p:ph type="subTitle" idx="1"/>
          </p:nvPr>
        </p:nvSpPr>
        <p:spPr>
          <a:xfrm>
            <a:off x="388414" y="0"/>
            <a:ext cx="3810350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6" name="Google Shape;156;p72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883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Grey">
  <p:cSld name="Section Header Grey">
    <p:bg>
      <p:bgPr>
        <a:solidFill>
          <a:srgbClr val="464646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3"/>
          <p:cNvSpPr txBox="1">
            <a:spLocks noGrp="1"/>
          </p:cNvSpPr>
          <p:nvPr>
            <p:ph type="title"/>
          </p:nvPr>
        </p:nvSpPr>
        <p:spPr>
          <a:xfrm>
            <a:off x="4342157" y="2318652"/>
            <a:ext cx="4329218" cy="2826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50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59" name="Google Shape;159;p73"/>
          <p:cNvSpPr txBox="1">
            <a:spLocks noGrp="1"/>
          </p:cNvSpPr>
          <p:nvPr>
            <p:ph type="subTitle" idx="1"/>
          </p:nvPr>
        </p:nvSpPr>
        <p:spPr>
          <a:xfrm>
            <a:off x="388414" y="0"/>
            <a:ext cx="3810350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0"/>
              <a:buFont typeface="Arial"/>
              <a:buNone/>
              <a:defRPr sz="57005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0" name="Google Shape;160;p73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7137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Orange Manual">
  <p:cSld name="Section Header Orange Manual">
    <p:bg>
      <p:bgPr>
        <a:solidFill>
          <a:srgbClr val="D04A0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4"/>
          <p:cNvSpPr txBox="1">
            <a:spLocks noGrp="1"/>
          </p:cNvSpPr>
          <p:nvPr>
            <p:ph type="title"/>
          </p:nvPr>
        </p:nvSpPr>
        <p:spPr>
          <a:xfrm>
            <a:off x="388415" y="472480"/>
            <a:ext cx="1205334" cy="216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sz="1262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63" name="Google Shape;163;p74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12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350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1754"/>
            </a:lvl1pPr>
            <a:lvl2pPr marL="400964" indent="0">
              <a:buNone/>
              <a:defRPr sz="1579"/>
            </a:lvl2pPr>
            <a:lvl3pPr marL="801929" indent="0">
              <a:buNone/>
              <a:defRPr sz="1403"/>
            </a:lvl3pPr>
            <a:lvl4pPr marL="1202893" indent="0">
              <a:buNone/>
              <a:defRPr sz="1228"/>
            </a:lvl4pPr>
            <a:lvl5pPr marL="1603858" indent="0">
              <a:buNone/>
              <a:defRPr sz="1228"/>
            </a:lvl5pPr>
            <a:lvl6pPr marL="2004822" indent="0">
              <a:buNone/>
              <a:defRPr sz="1228"/>
            </a:lvl6pPr>
            <a:lvl7pPr marL="2405786" indent="0">
              <a:buNone/>
              <a:defRPr sz="1228"/>
            </a:lvl7pPr>
            <a:lvl8pPr marL="2806751" indent="0">
              <a:buNone/>
              <a:defRPr sz="1228"/>
            </a:lvl8pPr>
            <a:lvl9pPr marL="3207715" indent="0">
              <a:buNone/>
              <a:defRPr sz="12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979700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ed Manual">
  <p:cSld name="Section Header Red Manual">
    <p:bg>
      <p:bgPr>
        <a:solidFill>
          <a:srgbClr val="E0301E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5"/>
          <p:cNvSpPr txBox="1">
            <a:spLocks noGrp="1"/>
          </p:cNvSpPr>
          <p:nvPr>
            <p:ph type="title"/>
          </p:nvPr>
        </p:nvSpPr>
        <p:spPr>
          <a:xfrm>
            <a:off x="388415" y="472480"/>
            <a:ext cx="1205334" cy="216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sz="1262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66" name="Google Shape;166;p75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844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Grey Manual">
  <p:cSld name="Section Header Grey Manual">
    <p:bg>
      <p:bgPr>
        <a:solidFill>
          <a:srgbClr val="464646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6"/>
          <p:cNvSpPr txBox="1">
            <a:spLocks noGrp="1"/>
          </p:cNvSpPr>
          <p:nvPr>
            <p:ph type="title"/>
          </p:nvPr>
        </p:nvSpPr>
        <p:spPr>
          <a:xfrm>
            <a:off x="388415" y="472480"/>
            <a:ext cx="1205334" cy="216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sz="1262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69" name="Google Shape;169;p76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169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 Image">
  <p:cSld name="Quote 1 Image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8"/>
          <p:cNvSpPr/>
          <p:nvPr/>
        </p:nvSpPr>
        <p:spPr>
          <a:xfrm>
            <a:off x="5345906" y="0"/>
            <a:ext cx="5345907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8"/>
          <p:cNvSpPr txBox="1">
            <a:spLocks noGrp="1"/>
          </p:cNvSpPr>
          <p:nvPr>
            <p:ph type="body" idx="1"/>
          </p:nvPr>
        </p:nvSpPr>
        <p:spPr>
          <a:xfrm>
            <a:off x="388415" y="1889919"/>
            <a:ext cx="4647319" cy="4913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78"/>
          <p:cNvSpPr/>
          <p:nvPr/>
        </p:nvSpPr>
        <p:spPr>
          <a:xfrm>
            <a:off x="388414" y="757291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8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51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2 Orange">
  <p:cSld name="Quote 2 Orange">
    <p:bg>
      <p:bgPr>
        <a:solidFill>
          <a:srgbClr val="D04A02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9"/>
          <p:cNvSpPr txBox="1">
            <a:spLocks noGrp="1"/>
          </p:cNvSpPr>
          <p:nvPr>
            <p:ph type="body" idx="1"/>
          </p:nvPr>
        </p:nvSpPr>
        <p:spPr>
          <a:xfrm>
            <a:off x="388415" y="2507292"/>
            <a:ext cx="8366454" cy="429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3" name="Google Shape;183;p79"/>
          <p:cNvSpPr/>
          <p:nvPr/>
        </p:nvSpPr>
        <p:spPr>
          <a:xfrm>
            <a:off x="388414" y="1502410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9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5" name="Google Shape;185;p79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15110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2 Red">
  <p:cSld name="Quote 2 Red">
    <p:bg>
      <p:bgPr>
        <a:solidFill>
          <a:srgbClr val="E0301E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0"/>
          <p:cNvSpPr txBox="1">
            <a:spLocks noGrp="1"/>
          </p:cNvSpPr>
          <p:nvPr>
            <p:ph type="body" idx="1"/>
          </p:nvPr>
        </p:nvSpPr>
        <p:spPr>
          <a:xfrm>
            <a:off x="388415" y="2507292"/>
            <a:ext cx="8366454" cy="429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8" name="Google Shape;188;p80"/>
          <p:cNvSpPr/>
          <p:nvPr/>
        </p:nvSpPr>
        <p:spPr>
          <a:xfrm>
            <a:off x="388414" y="1502410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0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0" name="Google Shape;190;p80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772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2 Rose">
  <p:cSld name="Quote 2 Rose">
    <p:bg>
      <p:bgPr>
        <a:solidFill>
          <a:srgbClr val="D93954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1"/>
          <p:cNvSpPr txBox="1">
            <a:spLocks noGrp="1"/>
          </p:cNvSpPr>
          <p:nvPr>
            <p:ph type="body" idx="1"/>
          </p:nvPr>
        </p:nvSpPr>
        <p:spPr>
          <a:xfrm>
            <a:off x="388415" y="2507292"/>
            <a:ext cx="8366454" cy="429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Google Shape;193;p81"/>
          <p:cNvSpPr/>
          <p:nvPr/>
        </p:nvSpPr>
        <p:spPr>
          <a:xfrm>
            <a:off x="388414" y="1502410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81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5" name="Google Shape;195;p81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57708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 2 Grey">
  <p:cSld name="Quote 2 Grey">
    <p:bg>
      <p:bgPr>
        <a:solidFill>
          <a:srgbClr val="464646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2"/>
          <p:cNvSpPr txBox="1">
            <a:spLocks noGrp="1"/>
          </p:cNvSpPr>
          <p:nvPr>
            <p:ph type="body" idx="1"/>
          </p:nvPr>
        </p:nvSpPr>
        <p:spPr>
          <a:xfrm>
            <a:off x="388415" y="2507292"/>
            <a:ext cx="8366454" cy="429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82"/>
          <p:cNvSpPr/>
          <p:nvPr/>
        </p:nvSpPr>
        <p:spPr>
          <a:xfrm>
            <a:off x="388414" y="1502410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2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0" name="Google Shape;200;p82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8786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3"/>
          <p:cNvSpPr txBox="1">
            <a:spLocks noGrp="1"/>
          </p:cNvSpPr>
          <p:nvPr>
            <p:ph type="body" idx="1"/>
          </p:nvPr>
        </p:nvSpPr>
        <p:spPr>
          <a:xfrm>
            <a:off x="388415" y="2507292"/>
            <a:ext cx="8366454" cy="429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sz="3333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3" name="Google Shape;203;p83"/>
          <p:cNvSpPr/>
          <p:nvPr/>
        </p:nvSpPr>
        <p:spPr>
          <a:xfrm>
            <a:off x="388414" y="1502410"/>
            <a:ext cx="764298" cy="748968"/>
          </a:xfrm>
          <a:custGeom>
            <a:avLst/>
            <a:gdLst/>
            <a:ahLst/>
            <a:cxnLst/>
            <a:rect l="l" t="t" r="r" b="b"/>
            <a:pathLst>
              <a:path w="1811" h="1424" extrusionOk="0">
                <a:moveTo>
                  <a:pt x="1757" y="1424"/>
                </a:moveTo>
                <a:lnTo>
                  <a:pt x="1757" y="1424"/>
                </a:lnTo>
                <a:lnTo>
                  <a:pt x="1099" y="1424"/>
                </a:lnTo>
                <a:lnTo>
                  <a:pt x="1099" y="953"/>
                </a:lnTo>
                <a:cubicBezTo>
                  <a:pt x="1099" y="761"/>
                  <a:pt x="1115" y="610"/>
                  <a:pt x="1149" y="501"/>
                </a:cubicBezTo>
                <a:cubicBezTo>
                  <a:pt x="1183" y="392"/>
                  <a:pt x="1245" y="293"/>
                  <a:pt x="1337" y="206"/>
                </a:cubicBezTo>
                <a:cubicBezTo>
                  <a:pt x="1428" y="118"/>
                  <a:pt x="1543" y="50"/>
                  <a:pt x="1682" y="0"/>
                </a:cubicBezTo>
                <a:lnTo>
                  <a:pt x="1811" y="271"/>
                </a:lnTo>
                <a:cubicBezTo>
                  <a:pt x="1680" y="315"/>
                  <a:pt x="1586" y="376"/>
                  <a:pt x="1529" y="454"/>
                </a:cubicBezTo>
                <a:cubicBezTo>
                  <a:pt x="1472" y="532"/>
                  <a:pt x="1442" y="636"/>
                  <a:pt x="1439" y="766"/>
                </a:cubicBezTo>
                <a:lnTo>
                  <a:pt x="1757" y="766"/>
                </a:lnTo>
                <a:lnTo>
                  <a:pt x="1757" y="1424"/>
                </a:lnTo>
                <a:close/>
                <a:moveTo>
                  <a:pt x="658" y="1424"/>
                </a:moveTo>
                <a:lnTo>
                  <a:pt x="658" y="1424"/>
                </a:lnTo>
                <a:lnTo>
                  <a:pt x="0" y="1424"/>
                </a:lnTo>
                <a:lnTo>
                  <a:pt x="0" y="953"/>
                </a:lnTo>
                <a:cubicBezTo>
                  <a:pt x="0" y="763"/>
                  <a:pt x="16" y="612"/>
                  <a:pt x="50" y="502"/>
                </a:cubicBezTo>
                <a:cubicBezTo>
                  <a:pt x="83" y="392"/>
                  <a:pt x="146" y="293"/>
                  <a:pt x="236" y="206"/>
                </a:cubicBezTo>
                <a:cubicBezTo>
                  <a:pt x="327" y="118"/>
                  <a:pt x="442" y="50"/>
                  <a:pt x="583" y="0"/>
                </a:cubicBezTo>
                <a:lnTo>
                  <a:pt x="712" y="271"/>
                </a:lnTo>
                <a:cubicBezTo>
                  <a:pt x="581" y="315"/>
                  <a:pt x="487" y="376"/>
                  <a:pt x="430" y="454"/>
                </a:cubicBezTo>
                <a:cubicBezTo>
                  <a:pt x="373" y="532"/>
                  <a:pt x="342" y="636"/>
                  <a:pt x="339" y="766"/>
                </a:cubicBezTo>
                <a:lnTo>
                  <a:pt x="658" y="766"/>
                </a:lnTo>
                <a:lnTo>
                  <a:pt x="658" y="14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3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76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Subtitle">
  <p:cSld name="Title and Content - Subtitle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4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07" name="Google Shape;207;p84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65055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Google Shape;208;p84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9" name="Google Shape;209;p84"/>
          <p:cNvSpPr txBox="1">
            <a:spLocks noGrp="1"/>
          </p:cNvSpPr>
          <p:nvPr>
            <p:ph type="subTitle" idx="2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06115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ontent">
  <p:cSld name="One Column Content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5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2" name="Google Shape;212;p85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13" name="Google Shape;213;p85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3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15152" y="251990"/>
            <a:ext cx="10376661" cy="1416284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87688"/>
              <a:ext cx="7391400" cy="573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80192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508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3508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3023872"/>
            <a:ext cx="10691813" cy="740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21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4115823"/>
            <a:ext cx="10691813" cy="740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21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6429310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">
  <p:cSld name="Four Conten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6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6" name="Google Shape;216;p86"/>
          <p:cNvSpPr txBox="1">
            <a:spLocks noGrp="1"/>
          </p:cNvSpPr>
          <p:nvPr>
            <p:ph type="body" idx="2"/>
          </p:nvPr>
        </p:nvSpPr>
        <p:spPr>
          <a:xfrm>
            <a:off x="2947100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7" name="Google Shape;217;p86"/>
          <p:cNvSpPr txBox="1">
            <a:spLocks noGrp="1"/>
          </p:cNvSpPr>
          <p:nvPr>
            <p:ph type="body" idx="3"/>
          </p:nvPr>
        </p:nvSpPr>
        <p:spPr>
          <a:xfrm>
            <a:off x="5503222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8" name="Google Shape;218;p86"/>
          <p:cNvSpPr txBox="1">
            <a:spLocks noGrp="1"/>
          </p:cNvSpPr>
          <p:nvPr>
            <p:ph type="body" idx="4"/>
          </p:nvPr>
        </p:nvSpPr>
        <p:spPr>
          <a:xfrm>
            <a:off x="8059343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9" name="Google Shape;219;p86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20" name="Google Shape;220;p86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674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ntent">
  <p:cSld name="Five Conten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7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3" name="Google Shape;223;p87"/>
          <p:cNvSpPr txBox="1">
            <a:spLocks noGrp="1"/>
          </p:cNvSpPr>
          <p:nvPr>
            <p:ph type="body" idx="2"/>
          </p:nvPr>
        </p:nvSpPr>
        <p:spPr>
          <a:xfrm>
            <a:off x="2435339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4" name="Google Shape;224;p87"/>
          <p:cNvSpPr txBox="1">
            <a:spLocks noGrp="1"/>
          </p:cNvSpPr>
          <p:nvPr>
            <p:ph type="body" idx="3"/>
          </p:nvPr>
        </p:nvSpPr>
        <p:spPr>
          <a:xfrm>
            <a:off x="4482263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87"/>
          <p:cNvSpPr txBox="1">
            <a:spLocks noGrp="1"/>
          </p:cNvSpPr>
          <p:nvPr>
            <p:ph type="body" idx="4"/>
          </p:nvPr>
        </p:nvSpPr>
        <p:spPr>
          <a:xfrm>
            <a:off x="6529187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6" name="Google Shape;226;p87"/>
          <p:cNvSpPr txBox="1">
            <a:spLocks noGrp="1"/>
          </p:cNvSpPr>
          <p:nvPr>
            <p:ph type="body" idx="5"/>
          </p:nvPr>
        </p:nvSpPr>
        <p:spPr>
          <a:xfrm>
            <a:off x="8576114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7" name="Google Shape;227;p87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28" name="Google Shape;228;p87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855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Image">
  <p:cSld name="Content and Image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88"/>
          <p:cNvSpPr/>
          <p:nvPr/>
        </p:nvSpPr>
        <p:spPr>
          <a:xfrm>
            <a:off x="5345906" y="0"/>
            <a:ext cx="5345907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88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4663468" cy="448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2" name="Google Shape;232;p88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4663468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33" name="Google Shape;233;p88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44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Images">
  <p:cSld name="Three Images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9"/>
          <p:cNvSpPr/>
          <p:nvPr/>
        </p:nvSpPr>
        <p:spPr>
          <a:xfrm>
            <a:off x="388413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9"/>
          <p:cNvSpPr/>
          <p:nvPr/>
        </p:nvSpPr>
        <p:spPr>
          <a:xfrm>
            <a:off x="3798517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9"/>
          <p:cNvSpPr/>
          <p:nvPr/>
        </p:nvSpPr>
        <p:spPr>
          <a:xfrm>
            <a:off x="7208621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89"/>
          <p:cNvSpPr txBox="1">
            <a:spLocks noGrp="1"/>
          </p:cNvSpPr>
          <p:nvPr>
            <p:ph type="body" idx="1"/>
          </p:nvPr>
        </p:nvSpPr>
        <p:spPr>
          <a:xfrm>
            <a:off x="388414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9" name="Google Shape;239;p89"/>
          <p:cNvSpPr txBox="1">
            <a:spLocks noGrp="1"/>
          </p:cNvSpPr>
          <p:nvPr>
            <p:ph type="body" idx="2"/>
          </p:nvPr>
        </p:nvSpPr>
        <p:spPr>
          <a:xfrm>
            <a:off x="3798518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89"/>
          <p:cNvSpPr txBox="1">
            <a:spLocks noGrp="1"/>
          </p:cNvSpPr>
          <p:nvPr>
            <p:ph type="body" idx="3"/>
          </p:nvPr>
        </p:nvSpPr>
        <p:spPr>
          <a:xfrm>
            <a:off x="7208622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89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42" name="Google Shape;242;p89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2279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Infographic">
  <p:cSld name="Three Content Infographic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1"/>
          <p:cNvSpPr txBox="1">
            <a:spLocks noGrp="1"/>
          </p:cNvSpPr>
          <p:nvPr>
            <p:ph type="body" idx="1"/>
          </p:nvPr>
        </p:nvSpPr>
        <p:spPr>
          <a:xfrm>
            <a:off x="388414" y="3967829"/>
            <a:ext cx="3094778" cy="284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8" name="Google Shape;248;p91"/>
          <p:cNvSpPr txBox="1">
            <a:spLocks noGrp="1"/>
          </p:cNvSpPr>
          <p:nvPr>
            <p:ph type="body" idx="2"/>
          </p:nvPr>
        </p:nvSpPr>
        <p:spPr>
          <a:xfrm>
            <a:off x="388414" y="2309901"/>
            <a:ext cx="3094778" cy="14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500"/>
              <a:buFont typeface="Arial"/>
              <a:buNone/>
              <a:defRPr sz="7455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9" name="Google Shape;249;p91"/>
          <p:cNvSpPr txBox="1">
            <a:spLocks noGrp="1"/>
          </p:cNvSpPr>
          <p:nvPr>
            <p:ph type="body" idx="3"/>
          </p:nvPr>
        </p:nvSpPr>
        <p:spPr>
          <a:xfrm>
            <a:off x="3795036" y="2309901"/>
            <a:ext cx="3098955" cy="14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500"/>
              <a:buFont typeface="Arial"/>
              <a:buNone/>
              <a:defRPr sz="745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91"/>
          <p:cNvSpPr txBox="1">
            <a:spLocks noGrp="1"/>
          </p:cNvSpPr>
          <p:nvPr>
            <p:ph type="body" idx="4"/>
          </p:nvPr>
        </p:nvSpPr>
        <p:spPr>
          <a:xfrm>
            <a:off x="7210810" y="2309901"/>
            <a:ext cx="3094778" cy="14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500"/>
              <a:buFont typeface="Arial"/>
              <a:buNone/>
              <a:defRPr sz="7455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1" name="Google Shape;251;p91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52" name="Google Shape;252;p91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3" name="Google Shape;253;p91"/>
          <p:cNvSpPr txBox="1">
            <a:spLocks noGrp="1"/>
          </p:cNvSpPr>
          <p:nvPr>
            <p:ph type="body" idx="5"/>
          </p:nvPr>
        </p:nvSpPr>
        <p:spPr>
          <a:xfrm>
            <a:off x="3795037" y="3967829"/>
            <a:ext cx="3098955" cy="284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4" name="Google Shape;254;p91"/>
          <p:cNvSpPr txBox="1">
            <a:spLocks noGrp="1"/>
          </p:cNvSpPr>
          <p:nvPr>
            <p:ph type="body" idx="6"/>
          </p:nvPr>
        </p:nvSpPr>
        <p:spPr>
          <a:xfrm>
            <a:off x="7210810" y="3967829"/>
            <a:ext cx="3094778" cy="284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49943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graphic and Chart">
  <p:cSld name="Infographic and Char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2"/>
          <p:cNvSpPr/>
          <p:nvPr/>
        </p:nvSpPr>
        <p:spPr>
          <a:xfrm>
            <a:off x="1" y="2318651"/>
            <a:ext cx="3483192" cy="4485057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2"/>
          <p:cNvSpPr txBox="1">
            <a:spLocks noGrp="1"/>
          </p:cNvSpPr>
          <p:nvPr>
            <p:ph type="body" idx="1"/>
          </p:nvPr>
        </p:nvSpPr>
        <p:spPr>
          <a:xfrm>
            <a:off x="316027" y="2318300"/>
            <a:ext cx="3167450" cy="191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600"/>
              <a:buFont typeface="Arial"/>
              <a:buNone/>
              <a:defRPr sz="11927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8" name="Google Shape;258;p92"/>
          <p:cNvSpPr txBox="1">
            <a:spLocks noGrp="1"/>
          </p:cNvSpPr>
          <p:nvPr>
            <p:ph type="body" idx="2"/>
          </p:nvPr>
        </p:nvSpPr>
        <p:spPr>
          <a:xfrm>
            <a:off x="388415" y="4334214"/>
            <a:ext cx="2919365" cy="227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92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60" name="Google Shape;260;p92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296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Content Dark">
  <p:cSld name="One Column Content Dark">
    <p:bg>
      <p:bgPr>
        <a:solidFill>
          <a:srgbClr val="464646"/>
        </a:solid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93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3" name="Google Shape;263;p93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64" name="Google Shape;264;p93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5" name="Google Shape;265;p93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91900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hart Dark">
  <p:cSld name="Title and Chart Dark">
    <p:bg>
      <p:bgPr>
        <a:solidFill>
          <a:srgbClr val="464646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94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68" name="Google Shape;268;p94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9" name="Google Shape;269;p94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1937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hart">
  <p:cSld name="One Column Char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5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2" name="Google Shape;272;p95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73" name="Google Shape;273;p95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82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Chart Dark">
  <p:cSld name="One Column Chart Dark">
    <p:bg>
      <p:bgPr>
        <a:solidFill>
          <a:srgbClr val="464646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96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lt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6" name="Google Shape;276;p96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77" name="Google Shape;277;p96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8" name="Google Shape;278;p96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032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925542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xt Boxes for Icons">
  <p:cSld name="Four Text Boxes for Icon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7"/>
          <p:cNvSpPr txBox="1">
            <a:spLocks noGrp="1"/>
          </p:cNvSpPr>
          <p:nvPr>
            <p:ph type="body" idx="1"/>
          </p:nvPr>
        </p:nvSpPr>
        <p:spPr>
          <a:xfrm>
            <a:off x="388414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1" name="Google Shape;281;p97"/>
          <p:cNvSpPr txBox="1">
            <a:spLocks noGrp="1"/>
          </p:cNvSpPr>
          <p:nvPr>
            <p:ph type="body" idx="2"/>
          </p:nvPr>
        </p:nvSpPr>
        <p:spPr>
          <a:xfrm>
            <a:off x="2946245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2" name="Google Shape;282;p97"/>
          <p:cNvSpPr txBox="1">
            <a:spLocks noGrp="1"/>
          </p:cNvSpPr>
          <p:nvPr>
            <p:ph type="body" idx="3"/>
          </p:nvPr>
        </p:nvSpPr>
        <p:spPr>
          <a:xfrm>
            <a:off x="5504076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3" name="Google Shape;283;p97"/>
          <p:cNvSpPr txBox="1">
            <a:spLocks noGrp="1"/>
          </p:cNvSpPr>
          <p:nvPr>
            <p:ph type="body" idx="4"/>
          </p:nvPr>
        </p:nvSpPr>
        <p:spPr>
          <a:xfrm>
            <a:off x="8061907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4" name="Google Shape;284;p97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85" name="Google Shape;285;p97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5325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am Images">
  <p:cSld name="Four Team Images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8"/>
          <p:cNvSpPr/>
          <p:nvPr/>
        </p:nvSpPr>
        <p:spPr>
          <a:xfrm>
            <a:off x="388413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98"/>
          <p:cNvSpPr/>
          <p:nvPr/>
        </p:nvSpPr>
        <p:spPr>
          <a:xfrm>
            <a:off x="2946244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98"/>
          <p:cNvSpPr/>
          <p:nvPr/>
        </p:nvSpPr>
        <p:spPr>
          <a:xfrm>
            <a:off x="5504075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98"/>
          <p:cNvSpPr/>
          <p:nvPr/>
        </p:nvSpPr>
        <p:spPr>
          <a:xfrm>
            <a:off x="8061907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98"/>
          <p:cNvSpPr txBox="1">
            <a:spLocks noGrp="1"/>
          </p:cNvSpPr>
          <p:nvPr>
            <p:ph type="body" idx="1"/>
          </p:nvPr>
        </p:nvSpPr>
        <p:spPr>
          <a:xfrm>
            <a:off x="388413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2" name="Google Shape;292;p98"/>
          <p:cNvSpPr txBox="1">
            <a:spLocks noGrp="1"/>
          </p:cNvSpPr>
          <p:nvPr>
            <p:ph type="body" idx="2"/>
          </p:nvPr>
        </p:nvSpPr>
        <p:spPr>
          <a:xfrm>
            <a:off x="2946245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3" name="Google Shape;293;p98"/>
          <p:cNvSpPr txBox="1">
            <a:spLocks noGrp="1"/>
          </p:cNvSpPr>
          <p:nvPr>
            <p:ph type="body" idx="3"/>
          </p:nvPr>
        </p:nvSpPr>
        <p:spPr>
          <a:xfrm>
            <a:off x="5504075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4" name="Google Shape;294;p98"/>
          <p:cNvSpPr txBox="1">
            <a:spLocks noGrp="1"/>
          </p:cNvSpPr>
          <p:nvPr>
            <p:ph type="body" idx="4"/>
          </p:nvPr>
        </p:nvSpPr>
        <p:spPr>
          <a:xfrm>
            <a:off x="8061907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5" name="Google Shape;295;p98"/>
          <p:cNvSpPr txBox="1">
            <a:spLocks noGrp="1"/>
          </p:cNvSpPr>
          <p:nvPr>
            <p:ph type="title"/>
          </p:nvPr>
        </p:nvSpPr>
        <p:spPr>
          <a:xfrm>
            <a:off x="388414" y="476200"/>
            <a:ext cx="9914986" cy="1529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296" name="Google Shape;296;p98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163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>
  <p:cSld name="Thank You Light">
    <p:bg>
      <p:bgPr>
        <a:solidFill>
          <a:schemeClr val="lt1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9"/>
          <p:cNvSpPr/>
          <p:nvPr/>
        </p:nvSpPr>
        <p:spPr>
          <a:xfrm>
            <a:off x="0" y="5446377"/>
            <a:ext cx="10691813" cy="2113298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99"/>
          <p:cNvSpPr txBox="1">
            <a:spLocks noGrp="1"/>
          </p:cNvSpPr>
          <p:nvPr>
            <p:ph type="ctrTitle"/>
          </p:nvPr>
        </p:nvSpPr>
        <p:spPr>
          <a:xfrm>
            <a:off x="388415" y="472480"/>
            <a:ext cx="4800178" cy="267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5087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00" name="Google Shape;300;p99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99"/>
          <p:cNvSpPr txBox="1">
            <a:spLocks noGrp="1"/>
          </p:cNvSpPr>
          <p:nvPr>
            <p:ph type="body" idx="1"/>
          </p:nvPr>
        </p:nvSpPr>
        <p:spPr>
          <a:xfrm>
            <a:off x="388413" y="5797735"/>
            <a:ext cx="9914987" cy="160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2" name="Google Shape;302;p99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99"/>
          <p:cNvSpPr txBox="1"/>
          <p:nvPr/>
        </p:nvSpPr>
        <p:spPr>
          <a:xfrm>
            <a:off x="388414" y="4850790"/>
            <a:ext cx="4800178" cy="3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0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052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99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424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Dark">
  <p:cSld name="Thank You Dark">
    <p:bg>
      <p:bgPr>
        <a:solidFill>
          <a:srgbClr val="464646"/>
        </a:solidFill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00"/>
          <p:cNvSpPr/>
          <p:nvPr/>
        </p:nvSpPr>
        <p:spPr>
          <a:xfrm>
            <a:off x="0" y="5446377"/>
            <a:ext cx="10691813" cy="2113298"/>
          </a:xfrm>
          <a:prstGeom prst="rect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00"/>
          <p:cNvSpPr txBox="1">
            <a:spLocks noGrp="1"/>
          </p:cNvSpPr>
          <p:nvPr>
            <p:ph type="ctrTitle"/>
          </p:nvPr>
        </p:nvSpPr>
        <p:spPr>
          <a:xfrm>
            <a:off x="388415" y="472480"/>
            <a:ext cx="4800178" cy="267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Font typeface="Georgia"/>
              <a:buNone/>
              <a:defRPr sz="5087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08" name="Google Shape;308;p100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00"/>
          <p:cNvSpPr txBox="1">
            <a:spLocks noGrp="1"/>
          </p:cNvSpPr>
          <p:nvPr>
            <p:ph type="body" idx="1"/>
          </p:nvPr>
        </p:nvSpPr>
        <p:spPr>
          <a:xfrm>
            <a:off x="388413" y="5797735"/>
            <a:ext cx="9914987" cy="160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0" name="Google Shape;310;p100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00"/>
          <p:cNvSpPr txBox="1"/>
          <p:nvPr/>
        </p:nvSpPr>
        <p:spPr>
          <a:xfrm>
            <a:off x="388414" y="4850790"/>
            <a:ext cx="4800178" cy="3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052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pwc.com</a:t>
            </a:r>
            <a:endParaRPr sz="1052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00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9917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Logo Shape Rose">
  <p:cSld name="Title Slide Logo Shape Rose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101"/>
          <p:cNvGrpSpPr/>
          <p:nvPr/>
        </p:nvGrpSpPr>
        <p:grpSpPr>
          <a:xfrm>
            <a:off x="0" y="1"/>
            <a:ext cx="7817250" cy="7559676"/>
            <a:chOff x="0" y="0"/>
            <a:chExt cx="8914102" cy="6858001"/>
          </a:xfrm>
        </p:grpSpPr>
        <p:sp>
          <p:nvSpPr>
            <p:cNvPr id="315" name="Google Shape;315;p101"/>
            <p:cNvSpPr/>
            <p:nvPr/>
          </p:nvSpPr>
          <p:spPr>
            <a:xfrm>
              <a:off x="0" y="0"/>
              <a:ext cx="8914102" cy="6858001"/>
            </a:xfrm>
            <a:custGeom>
              <a:avLst/>
              <a:gdLst/>
              <a:ahLst/>
              <a:cxnLst/>
              <a:rect l="l" t="t" r="r" b="b"/>
              <a:pathLst>
                <a:path w="8914102" h="6858001" extrusionOk="0">
                  <a:moveTo>
                    <a:pt x="1260764" y="0"/>
                  </a:moveTo>
                  <a:lnTo>
                    <a:pt x="5169189" y="0"/>
                  </a:lnTo>
                  <a:lnTo>
                    <a:pt x="5169189" y="765175"/>
                  </a:lnTo>
                  <a:lnTo>
                    <a:pt x="5937540" y="765175"/>
                  </a:lnTo>
                  <a:lnTo>
                    <a:pt x="5937540" y="1957388"/>
                  </a:lnTo>
                  <a:lnTo>
                    <a:pt x="7920327" y="1957388"/>
                  </a:lnTo>
                  <a:lnTo>
                    <a:pt x="7920327" y="4899025"/>
                  </a:lnTo>
                  <a:lnTo>
                    <a:pt x="8914102" y="4899025"/>
                  </a:lnTo>
                  <a:lnTo>
                    <a:pt x="8914102" y="6858000"/>
                  </a:lnTo>
                  <a:lnTo>
                    <a:pt x="7920327" y="6858000"/>
                  </a:lnTo>
                  <a:lnTo>
                    <a:pt x="5937540" y="6858000"/>
                  </a:lnTo>
                  <a:lnTo>
                    <a:pt x="5169189" y="6858000"/>
                  </a:lnTo>
                  <a:lnTo>
                    <a:pt x="3705515" y="6858000"/>
                  </a:lnTo>
                  <a:lnTo>
                    <a:pt x="1260764" y="6858000"/>
                  </a:lnTo>
                  <a:lnTo>
                    <a:pt x="1260764" y="6858001"/>
                  </a:lnTo>
                  <a:lnTo>
                    <a:pt x="0" y="6858001"/>
                  </a:lnTo>
                  <a:lnTo>
                    <a:pt x="0" y="1"/>
                  </a:lnTo>
                  <a:lnTo>
                    <a:pt x="1260764" y="1"/>
                  </a:lnTo>
                  <a:close/>
                </a:path>
              </a:pathLst>
            </a:custGeom>
            <a:solidFill>
              <a:srgbClr val="D939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57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16" name="Google Shape;316;p10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85139" y="5330952"/>
              <a:ext cx="1636776" cy="13511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7" name="Google Shape;317;p101"/>
          <p:cNvSpPr txBox="1">
            <a:spLocks noGrp="1"/>
          </p:cNvSpPr>
          <p:nvPr>
            <p:ph type="ctrTitle"/>
          </p:nvPr>
        </p:nvSpPr>
        <p:spPr>
          <a:xfrm>
            <a:off x="388414" y="1112440"/>
            <a:ext cx="4611581" cy="2667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Georgia"/>
              <a:buNone/>
              <a:defRPr sz="4385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18" name="Google Shape;318;p101"/>
          <p:cNvSpPr txBox="1">
            <a:spLocks noGrp="1"/>
          </p:cNvSpPr>
          <p:nvPr>
            <p:ph type="subTitle" idx="1"/>
          </p:nvPr>
        </p:nvSpPr>
        <p:spPr>
          <a:xfrm>
            <a:off x="388415" y="4132622"/>
            <a:ext cx="4611581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9" name="Google Shape;319;p101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157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ull Content - Subtitle">
  <p:cSld name="Title and Full Content - Subtitle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02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9914986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2" name="Google Shape;322;p102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23" name="Google Shape;323;p102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4" name="Google Shape;324;p102"/>
          <p:cNvSpPr txBox="1">
            <a:spLocks noGrp="1"/>
          </p:cNvSpPr>
          <p:nvPr>
            <p:ph type="subTitle" idx="2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3947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ontent - Subtitle">
  <p:cSld name="One Column Content - Subtitle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03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103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28" name="Google Shape;328;p103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9" name="Google Shape;329;p103"/>
          <p:cNvSpPr txBox="1">
            <a:spLocks noGrp="1"/>
          </p:cNvSpPr>
          <p:nvPr>
            <p:ph type="subTitle" idx="2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3531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- Subtitle">
  <p:cSld name="Two Content - Subtitle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04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4800179" cy="448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2" name="Google Shape;332;p104"/>
          <p:cNvSpPr txBox="1">
            <a:spLocks noGrp="1"/>
          </p:cNvSpPr>
          <p:nvPr>
            <p:ph type="body" idx="2"/>
          </p:nvPr>
        </p:nvSpPr>
        <p:spPr>
          <a:xfrm>
            <a:off x="5503222" y="2318650"/>
            <a:ext cx="4800178" cy="4485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3" name="Google Shape;333;p104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34" name="Google Shape;334;p104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5" name="Google Shape;335;p104"/>
          <p:cNvSpPr txBox="1">
            <a:spLocks noGrp="1"/>
          </p:cNvSpPr>
          <p:nvPr>
            <p:ph type="subTitle" idx="3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073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and Image - Subtitle">
  <p:cSld name="Content and Image - Subtitle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05"/>
          <p:cNvSpPr/>
          <p:nvPr/>
        </p:nvSpPr>
        <p:spPr>
          <a:xfrm>
            <a:off x="5345906" y="0"/>
            <a:ext cx="5345907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105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466346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9" name="Google Shape;339;p105"/>
          <p:cNvSpPr txBox="1">
            <a:spLocks noGrp="1"/>
          </p:cNvSpPr>
          <p:nvPr>
            <p:ph type="title"/>
          </p:nvPr>
        </p:nvSpPr>
        <p:spPr>
          <a:xfrm>
            <a:off x="388415" y="474562"/>
            <a:ext cx="4663467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40" name="Google Shape;340;p105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1" name="Google Shape;341;p105"/>
          <p:cNvSpPr txBox="1">
            <a:spLocks noGrp="1"/>
          </p:cNvSpPr>
          <p:nvPr>
            <p:ph type="subTitle" idx="2"/>
          </p:nvPr>
        </p:nvSpPr>
        <p:spPr>
          <a:xfrm>
            <a:off x="388413" y="1028937"/>
            <a:ext cx="4663469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879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 - Subtitle">
  <p:cSld name="Three Content - Subtitle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06"/>
          <p:cNvSpPr txBox="1">
            <a:spLocks noGrp="1"/>
          </p:cNvSpPr>
          <p:nvPr>
            <p:ph type="body" idx="1"/>
          </p:nvPr>
        </p:nvSpPr>
        <p:spPr>
          <a:xfrm>
            <a:off x="388414" y="2318652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4" name="Google Shape;344;p106"/>
          <p:cNvSpPr txBox="1">
            <a:spLocks noGrp="1"/>
          </p:cNvSpPr>
          <p:nvPr>
            <p:ph type="body" idx="2"/>
          </p:nvPr>
        </p:nvSpPr>
        <p:spPr>
          <a:xfrm>
            <a:off x="3799214" y="2318652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p106"/>
          <p:cNvSpPr txBox="1">
            <a:spLocks noGrp="1"/>
          </p:cNvSpPr>
          <p:nvPr>
            <p:ph type="body" idx="3"/>
          </p:nvPr>
        </p:nvSpPr>
        <p:spPr>
          <a:xfrm>
            <a:off x="7208622" y="2318652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6" name="Google Shape;346;p106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47" name="Google Shape;347;p106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8" name="Google Shape;348;p106"/>
          <p:cNvSpPr txBox="1">
            <a:spLocks noGrp="1"/>
          </p:cNvSpPr>
          <p:nvPr>
            <p:ph type="subTitle" idx="4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806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50266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 - Subtitle">
  <p:cSld name="Four Content - Subtitle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7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1" name="Google Shape;351;p107"/>
          <p:cNvSpPr txBox="1">
            <a:spLocks noGrp="1"/>
          </p:cNvSpPr>
          <p:nvPr>
            <p:ph type="body" idx="2"/>
          </p:nvPr>
        </p:nvSpPr>
        <p:spPr>
          <a:xfrm>
            <a:off x="2947100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2" name="Google Shape;352;p107"/>
          <p:cNvSpPr txBox="1">
            <a:spLocks noGrp="1"/>
          </p:cNvSpPr>
          <p:nvPr>
            <p:ph type="body" idx="3"/>
          </p:nvPr>
        </p:nvSpPr>
        <p:spPr>
          <a:xfrm>
            <a:off x="5503222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3" name="Google Shape;353;p107"/>
          <p:cNvSpPr txBox="1">
            <a:spLocks noGrp="1"/>
          </p:cNvSpPr>
          <p:nvPr>
            <p:ph type="body" idx="4"/>
          </p:nvPr>
        </p:nvSpPr>
        <p:spPr>
          <a:xfrm>
            <a:off x="8059343" y="2318651"/>
            <a:ext cx="2241492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4" name="Google Shape;354;p107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55" name="Google Shape;355;p107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6" name="Google Shape;356;p107"/>
          <p:cNvSpPr txBox="1">
            <a:spLocks noGrp="1"/>
          </p:cNvSpPr>
          <p:nvPr>
            <p:ph type="subTitle" idx="5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93203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ve Content - Subtitle">
  <p:cSld name="Five Content - Subtitl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08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108"/>
          <p:cNvSpPr txBox="1">
            <a:spLocks noGrp="1"/>
          </p:cNvSpPr>
          <p:nvPr>
            <p:ph type="body" idx="2"/>
          </p:nvPr>
        </p:nvSpPr>
        <p:spPr>
          <a:xfrm>
            <a:off x="2435339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0" name="Google Shape;360;p108"/>
          <p:cNvSpPr txBox="1">
            <a:spLocks noGrp="1"/>
          </p:cNvSpPr>
          <p:nvPr>
            <p:ph type="body" idx="3"/>
          </p:nvPr>
        </p:nvSpPr>
        <p:spPr>
          <a:xfrm>
            <a:off x="4482263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1" name="Google Shape;361;p108"/>
          <p:cNvSpPr txBox="1">
            <a:spLocks noGrp="1"/>
          </p:cNvSpPr>
          <p:nvPr>
            <p:ph type="body" idx="4"/>
          </p:nvPr>
        </p:nvSpPr>
        <p:spPr>
          <a:xfrm>
            <a:off x="6529187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2" name="Google Shape;362;p108"/>
          <p:cNvSpPr txBox="1">
            <a:spLocks noGrp="1"/>
          </p:cNvSpPr>
          <p:nvPr>
            <p:ph type="body" idx="5"/>
          </p:nvPr>
        </p:nvSpPr>
        <p:spPr>
          <a:xfrm>
            <a:off x="8576114" y="2318651"/>
            <a:ext cx="1730053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3" name="Google Shape;363;p108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64" name="Google Shape;364;p108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65" name="Google Shape;365;p108"/>
          <p:cNvSpPr txBox="1">
            <a:spLocks noGrp="1"/>
          </p:cNvSpPr>
          <p:nvPr>
            <p:ph type="subTitle" idx="6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881939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Images - Subtitle">
  <p:cSld name="Three Images - Subtitle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09"/>
          <p:cNvSpPr/>
          <p:nvPr/>
        </p:nvSpPr>
        <p:spPr>
          <a:xfrm>
            <a:off x="388413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09"/>
          <p:cNvSpPr/>
          <p:nvPr/>
        </p:nvSpPr>
        <p:spPr>
          <a:xfrm>
            <a:off x="3798517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09"/>
          <p:cNvSpPr/>
          <p:nvPr/>
        </p:nvSpPr>
        <p:spPr>
          <a:xfrm>
            <a:off x="7208621" y="2315151"/>
            <a:ext cx="3094779" cy="3326257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109"/>
          <p:cNvSpPr txBox="1">
            <a:spLocks noGrp="1"/>
          </p:cNvSpPr>
          <p:nvPr>
            <p:ph type="body" idx="1"/>
          </p:nvPr>
        </p:nvSpPr>
        <p:spPr>
          <a:xfrm>
            <a:off x="388414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1" name="Google Shape;371;p109"/>
          <p:cNvSpPr txBox="1">
            <a:spLocks noGrp="1"/>
          </p:cNvSpPr>
          <p:nvPr>
            <p:ph type="body" idx="2"/>
          </p:nvPr>
        </p:nvSpPr>
        <p:spPr>
          <a:xfrm>
            <a:off x="3798518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2" name="Google Shape;372;p109"/>
          <p:cNvSpPr txBox="1">
            <a:spLocks noGrp="1"/>
          </p:cNvSpPr>
          <p:nvPr>
            <p:ph type="body" idx="3"/>
          </p:nvPr>
        </p:nvSpPr>
        <p:spPr>
          <a:xfrm>
            <a:off x="7208622" y="5820250"/>
            <a:ext cx="3094778" cy="983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3" name="Google Shape;373;p109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74" name="Google Shape;374;p109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5" name="Google Shape;375;p109"/>
          <p:cNvSpPr txBox="1">
            <a:spLocks noGrp="1"/>
          </p:cNvSpPr>
          <p:nvPr>
            <p:ph type="subTitle" idx="4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88645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xt Boxes for Icons - Subtitle">
  <p:cSld name="Four Text Boxes for Icons - Subtitle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10"/>
          <p:cNvSpPr txBox="1">
            <a:spLocks noGrp="1"/>
          </p:cNvSpPr>
          <p:nvPr>
            <p:ph type="body" idx="1"/>
          </p:nvPr>
        </p:nvSpPr>
        <p:spPr>
          <a:xfrm>
            <a:off x="388414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8" name="Google Shape;378;p110"/>
          <p:cNvSpPr txBox="1">
            <a:spLocks noGrp="1"/>
          </p:cNvSpPr>
          <p:nvPr>
            <p:ph type="body" idx="2"/>
          </p:nvPr>
        </p:nvSpPr>
        <p:spPr>
          <a:xfrm>
            <a:off x="2944982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9" name="Google Shape;379;p110"/>
          <p:cNvSpPr txBox="1">
            <a:spLocks noGrp="1"/>
          </p:cNvSpPr>
          <p:nvPr>
            <p:ph type="body" idx="3"/>
          </p:nvPr>
        </p:nvSpPr>
        <p:spPr>
          <a:xfrm>
            <a:off x="5501551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0" name="Google Shape;380;p110"/>
          <p:cNvSpPr txBox="1">
            <a:spLocks noGrp="1"/>
          </p:cNvSpPr>
          <p:nvPr>
            <p:ph type="body" idx="4"/>
          </p:nvPr>
        </p:nvSpPr>
        <p:spPr>
          <a:xfrm>
            <a:off x="8058118" y="3779838"/>
            <a:ext cx="2245281" cy="302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1" name="Google Shape;381;p110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82" name="Google Shape;382;p110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3" name="Google Shape;383;p110"/>
          <p:cNvSpPr txBox="1">
            <a:spLocks noGrp="1"/>
          </p:cNvSpPr>
          <p:nvPr>
            <p:ph type="subTitle" idx="5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40932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Team Images - Subtitle">
  <p:cSld name="Four Team Images - Subtitle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11"/>
          <p:cNvSpPr/>
          <p:nvPr/>
        </p:nvSpPr>
        <p:spPr>
          <a:xfrm>
            <a:off x="388413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11"/>
          <p:cNvSpPr/>
          <p:nvPr/>
        </p:nvSpPr>
        <p:spPr>
          <a:xfrm>
            <a:off x="2946244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11"/>
          <p:cNvSpPr/>
          <p:nvPr/>
        </p:nvSpPr>
        <p:spPr>
          <a:xfrm>
            <a:off x="5504075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11"/>
          <p:cNvSpPr/>
          <p:nvPr/>
        </p:nvSpPr>
        <p:spPr>
          <a:xfrm>
            <a:off x="8061907" y="2315152"/>
            <a:ext cx="1162735" cy="1464686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11"/>
          <p:cNvSpPr txBox="1">
            <a:spLocks noGrp="1"/>
          </p:cNvSpPr>
          <p:nvPr>
            <p:ph type="body" idx="1"/>
          </p:nvPr>
        </p:nvSpPr>
        <p:spPr>
          <a:xfrm>
            <a:off x="388413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111"/>
          <p:cNvSpPr txBox="1">
            <a:spLocks noGrp="1"/>
          </p:cNvSpPr>
          <p:nvPr>
            <p:ph type="body" idx="2"/>
          </p:nvPr>
        </p:nvSpPr>
        <p:spPr>
          <a:xfrm>
            <a:off x="2944981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1" name="Google Shape;391;p111"/>
          <p:cNvSpPr txBox="1">
            <a:spLocks noGrp="1"/>
          </p:cNvSpPr>
          <p:nvPr>
            <p:ph type="body" idx="3"/>
          </p:nvPr>
        </p:nvSpPr>
        <p:spPr>
          <a:xfrm>
            <a:off x="5501550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2" name="Google Shape;392;p111"/>
          <p:cNvSpPr txBox="1">
            <a:spLocks noGrp="1"/>
          </p:cNvSpPr>
          <p:nvPr>
            <p:ph type="body" idx="4"/>
          </p:nvPr>
        </p:nvSpPr>
        <p:spPr>
          <a:xfrm>
            <a:off x="8058118" y="4031827"/>
            <a:ext cx="2245281" cy="27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00482" algn="l">
              <a:lnSpc>
                <a:spcPct val="10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00482" algn="l">
              <a:lnSpc>
                <a:spcPct val="100000"/>
              </a:lnSpc>
              <a:spcBef>
                <a:spcPts val="263"/>
              </a:spcBef>
              <a:spcAft>
                <a:spcPts val="263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3" name="Google Shape;393;p111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94" name="Google Shape;394;p111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5" name="Google Shape;395;p111"/>
          <p:cNvSpPr txBox="1">
            <a:spLocks noGrp="1"/>
          </p:cNvSpPr>
          <p:nvPr>
            <p:ph type="subTitle" idx="5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95782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hart - Subtitle">
  <p:cSld name="One Column Chart - Subtitle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2"/>
          <p:cNvSpPr txBox="1">
            <a:spLocks noGrp="1"/>
          </p:cNvSpPr>
          <p:nvPr>
            <p:ph type="body" idx="1"/>
          </p:nvPr>
        </p:nvSpPr>
        <p:spPr>
          <a:xfrm>
            <a:off x="388415" y="2318651"/>
            <a:ext cx="3094778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marR="0" lvl="0" indent="-28958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01929" marR="0" lvl="1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893" marR="0" lvl="2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3858" marR="0" lvl="3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4822" marR="0" lvl="4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405786" marR="0" lvl="5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06751" marR="0" lvl="6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7715" marR="0" lvl="7" indent="-289585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08680" marR="0" lvl="8" indent="-289585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600"/>
              <a:buFont typeface="Arial"/>
              <a:buChar char="•"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8" name="Google Shape;398;p112"/>
          <p:cNvSpPr txBox="1">
            <a:spLocks noGrp="1"/>
          </p:cNvSpPr>
          <p:nvPr>
            <p:ph type="title"/>
          </p:nvPr>
        </p:nvSpPr>
        <p:spPr>
          <a:xfrm>
            <a:off x="388414" y="474562"/>
            <a:ext cx="9914986" cy="554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2806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399" name="Google Shape;399;p112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0" name="Google Shape;400;p112"/>
          <p:cNvSpPr txBox="1">
            <a:spLocks noGrp="1"/>
          </p:cNvSpPr>
          <p:nvPr>
            <p:ph type="subTitle" idx="2"/>
          </p:nvPr>
        </p:nvSpPr>
        <p:spPr>
          <a:xfrm>
            <a:off x="388413" y="1028937"/>
            <a:ext cx="9914987" cy="97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10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31812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Rose Manual">
  <p:cSld name="Section Header Rose Manual">
    <p:bg>
      <p:bgPr>
        <a:solidFill>
          <a:srgbClr val="D93954"/>
        </a:solidFill>
        <a:effectLst/>
      </p:bgPr>
    </p:bg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13"/>
          <p:cNvSpPr txBox="1">
            <a:spLocks noGrp="1"/>
          </p:cNvSpPr>
          <p:nvPr>
            <p:ph type="title"/>
          </p:nvPr>
        </p:nvSpPr>
        <p:spPr>
          <a:xfrm>
            <a:off x="388415" y="472480"/>
            <a:ext cx="1205334" cy="216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400"/>
              <a:buFont typeface="Arial"/>
              <a:buNone/>
              <a:defRPr sz="12629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403" name="Google Shape;403;p113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821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Blue">
  <p:cSld name="Title and Content Blue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15"/>
          <p:cNvSpPr txBox="1">
            <a:spLocks noGrp="1"/>
          </p:cNvSpPr>
          <p:nvPr>
            <p:ph type="title"/>
          </p:nvPr>
        </p:nvSpPr>
        <p:spPr>
          <a:xfrm>
            <a:off x="589315" y="706518"/>
            <a:ext cx="9513188" cy="324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15"/>
          <p:cNvSpPr txBox="1">
            <a:spLocks noGrp="1"/>
          </p:cNvSpPr>
          <p:nvPr>
            <p:ph type="body" idx="1"/>
          </p:nvPr>
        </p:nvSpPr>
        <p:spPr>
          <a:xfrm>
            <a:off x="348970" y="1988917"/>
            <a:ext cx="9998582" cy="4820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lvl="0" indent="-20048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128"/>
            </a:lvl1pPr>
            <a:lvl2pPr marL="801929" lvl="1" indent="-295154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SzPts val="1700"/>
              <a:buChar char="•"/>
              <a:defRPr sz="1128"/>
            </a:lvl2pPr>
            <a:lvl3pPr marL="1202893" lvl="2" indent="-295154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SzPts val="1700"/>
              <a:buChar char="-"/>
              <a:defRPr sz="923"/>
            </a:lvl3pPr>
            <a:lvl4pPr marL="1603858" lvl="3" indent="-295154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SzPts val="1700"/>
              <a:buChar char="◦"/>
              <a:defRPr sz="820"/>
            </a:lvl4pPr>
            <a:lvl5pPr marL="2004822" lvl="4" indent="-295154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SzPts val="1700"/>
              <a:buChar char="›"/>
              <a:defRPr sz="820"/>
            </a:lvl5pPr>
            <a:lvl6pPr marL="2405786" lvl="5" indent="-295154" algn="l">
              <a:lnSpc>
                <a:spcPct val="100000"/>
              </a:lnSpc>
              <a:spcBef>
                <a:spcPts val="513"/>
              </a:spcBef>
              <a:spcAft>
                <a:spcPts val="0"/>
              </a:spcAft>
              <a:buSzPts val="1700"/>
              <a:buAutoNum type="arabicPeriod"/>
              <a:defRPr/>
            </a:lvl6pPr>
            <a:lvl7pPr marL="2806751" lvl="6" indent="-29515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AutoNum type="alphaLcPeriod"/>
              <a:defRPr/>
            </a:lvl7pPr>
            <a:lvl8pPr marL="3207715" lvl="7" indent="-29515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AutoNum type="romanLcPeriod"/>
              <a:defRPr/>
            </a:lvl8pPr>
            <a:lvl9pPr marL="3608680" lvl="8" indent="-200482" algn="l">
              <a:lnSpc>
                <a:spcPct val="100000"/>
              </a:lnSpc>
              <a:spcBef>
                <a:spcPts val="0"/>
              </a:spcBef>
              <a:spcAft>
                <a:spcPts val="513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15"/>
          <p:cNvSpPr txBox="1">
            <a:spLocks noGrp="1"/>
          </p:cNvSpPr>
          <p:nvPr>
            <p:ph type="sldNum" idx="12"/>
          </p:nvPr>
        </p:nvSpPr>
        <p:spPr>
          <a:xfrm>
            <a:off x="10334349" y="7202207"/>
            <a:ext cx="357271" cy="357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25" tIns="45650" rIns="91325" bIns="4565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16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08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60">
          <p15:clr>
            <a:srgbClr val="FBAE40"/>
          </p15:clr>
        </p15:guide>
        <p15:guide id="2" orient="horz" pos="102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16"/>
          <p:cNvSpPr txBox="1">
            <a:spLocks noGrp="1"/>
          </p:cNvSpPr>
          <p:nvPr>
            <p:ph type="body" idx="1"/>
          </p:nvPr>
        </p:nvSpPr>
        <p:spPr>
          <a:xfrm>
            <a:off x="534591" y="2318651"/>
            <a:ext cx="9622632" cy="4484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00964" lvl="0" indent="-30072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801929" lvl="1" indent="-300723" algn="l">
              <a:lnSpc>
                <a:spcPct val="100000"/>
              </a:lnSpc>
              <a:spcBef>
                <a:spcPts val="1052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202893" lvl="2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603858" lvl="3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004822" lvl="4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405786" lvl="5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2806751" lvl="6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207715" lvl="7" indent="-300723" algn="l">
              <a:lnSpc>
                <a:spcPct val="100000"/>
              </a:lnSpc>
              <a:spcBef>
                <a:spcPts val="526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3608680" lvl="8" indent="-300723" algn="l">
              <a:lnSpc>
                <a:spcPct val="100000"/>
              </a:lnSpc>
              <a:spcBef>
                <a:spcPts val="526"/>
              </a:spcBef>
              <a:spcAft>
                <a:spcPts val="526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p116"/>
          <p:cNvSpPr txBox="1">
            <a:spLocks noGrp="1"/>
          </p:cNvSpPr>
          <p:nvPr>
            <p:ph type="title"/>
          </p:nvPr>
        </p:nvSpPr>
        <p:spPr>
          <a:xfrm>
            <a:off x="534591" y="503980"/>
            <a:ext cx="9622632" cy="9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Georgia"/>
              <a:buNone/>
              <a:defRPr sz="2368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116"/>
          <p:cNvSpPr txBox="1">
            <a:spLocks noGrp="1"/>
          </p:cNvSpPr>
          <p:nvPr>
            <p:ph type="dt" idx="10"/>
          </p:nvPr>
        </p:nvSpPr>
        <p:spPr>
          <a:xfrm>
            <a:off x="8660378" y="7005299"/>
            <a:ext cx="1496959" cy="151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4" name="Google Shape;414;p116"/>
          <p:cNvSpPr txBox="1">
            <a:spLocks noGrp="1"/>
          </p:cNvSpPr>
          <p:nvPr>
            <p:ph type="ftr" idx="11"/>
          </p:nvPr>
        </p:nvSpPr>
        <p:spPr>
          <a:xfrm>
            <a:off x="532364" y="7005299"/>
            <a:ext cx="4655832" cy="151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2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p116"/>
          <p:cNvSpPr txBox="1">
            <a:spLocks noGrp="1"/>
          </p:cNvSpPr>
          <p:nvPr>
            <p:ph type="sldNum" idx="12"/>
          </p:nvPr>
        </p:nvSpPr>
        <p:spPr>
          <a:xfrm>
            <a:off x="8660378" y="7156493"/>
            <a:ext cx="1496959" cy="151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525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17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20" cy="125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  <a:defRPr sz="263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17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79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7127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118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20" cy="125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  <a:defRPr sz="263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118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833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bg>
      <p:bgPr>
        <a:solidFill>
          <a:schemeClr val="dk2"/>
        </a:solidFill>
        <a:effectLst/>
      </p:bgPr>
    </p:bg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18"/>
          <p:cNvSpPr/>
          <p:nvPr/>
        </p:nvSpPr>
        <p:spPr>
          <a:xfrm>
            <a:off x="0" y="5448029"/>
            <a:ext cx="10692475" cy="21110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3491" tIns="36765" rIns="73491" bIns="3676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194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9" name="Google Shape;1269;p118"/>
          <p:cNvSpPr txBox="1">
            <a:spLocks noGrp="1"/>
          </p:cNvSpPr>
          <p:nvPr>
            <p:ph type="ftr" idx="11"/>
          </p:nvPr>
        </p:nvSpPr>
        <p:spPr>
          <a:xfrm>
            <a:off x="532398" y="7004952"/>
            <a:ext cx="4656483" cy="151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15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0" name="Google Shape;1270;p118"/>
          <p:cNvSpPr/>
          <p:nvPr/>
        </p:nvSpPr>
        <p:spPr>
          <a:xfrm>
            <a:off x="0" y="0"/>
            <a:ext cx="504450" cy="5448376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txBody>
          <a:bodyPr spcFirstLastPara="1" wrap="square" lIns="73491" tIns="36765" rIns="73491" bIns="3676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194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18"/>
          <p:cNvSpPr/>
          <p:nvPr/>
        </p:nvSpPr>
        <p:spPr>
          <a:xfrm>
            <a:off x="0" y="5448029"/>
            <a:ext cx="504450" cy="2111073"/>
          </a:xfrm>
          <a:prstGeom prst="rect">
            <a:avLst/>
          </a:prstGeom>
          <a:solidFill>
            <a:srgbClr val="DB536A"/>
          </a:solidFill>
          <a:ln>
            <a:noFill/>
          </a:ln>
        </p:spPr>
        <p:txBody>
          <a:bodyPr spcFirstLastPara="1" wrap="square" lIns="73491" tIns="36765" rIns="73491" bIns="3676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194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118"/>
          <p:cNvSpPr txBox="1">
            <a:spLocks noGrp="1"/>
          </p:cNvSpPr>
          <p:nvPr>
            <p:ph type="body" idx="1"/>
          </p:nvPr>
        </p:nvSpPr>
        <p:spPr>
          <a:xfrm>
            <a:off x="992253" y="503212"/>
            <a:ext cx="2246167" cy="149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64036" lvl="0" indent="-18201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7962" b="0">
                <a:solidFill>
                  <a:schemeClr val="lt1"/>
                </a:solidFill>
              </a:defRPr>
            </a:lvl1pPr>
            <a:lvl2pPr marL="728071" lvl="1" indent="-182018" algn="l">
              <a:lnSpc>
                <a:spcPct val="100000"/>
              </a:lnSpc>
              <a:spcBef>
                <a:spcPts val="103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092107" lvl="2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456143" lvl="3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820178" lvl="4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184213" lvl="5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2548249" lvl="6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912285" lvl="7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3276320" lvl="8" indent="-273027" algn="l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3" name="Google Shape;1273;p118"/>
          <p:cNvSpPr txBox="1">
            <a:spLocks noGrp="1"/>
          </p:cNvSpPr>
          <p:nvPr>
            <p:ph type="body" idx="2"/>
          </p:nvPr>
        </p:nvSpPr>
        <p:spPr>
          <a:xfrm>
            <a:off x="992253" y="2184292"/>
            <a:ext cx="8965162" cy="2006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64036" lvl="0" indent="-18201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3344" b="0">
                <a:solidFill>
                  <a:schemeClr val="lt1"/>
                </a:solidFill>
              </a:defRPr>
            </a:lvl1pPr>
            <a:lvl2pPr marL="728071" lvl="1" indent="-182018" algn="l">
              <a:lnSpc>
                <a:spcPct val="100000"/>
              </a:lnSpc>
              <a:spcBef>
                <a:spcPts val="1035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3344">
                <a:solidFill>
                  <a:schemeClr val="lt1"/>
                </a:solidFill>
              </a:defRPr>
            </a:lvl2pPr>
            <a:lvl3pPr marL="1092107" lvl="2" indent="-394372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lt1"/>
              </a:buClr>
              <a:buSzPts val="4200"/>
              <a:buChar char="•"/>
              <a:defRPr sz="3344">
                <a:solidFill>
                  <a:schemeClr val="lt1"/>
                </a:solidFill>
              </a:defRPr>
            </a:lvl3pPr>
            <a:lvl4pPr marL="1456143" lvl="3" indent="-394372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lt1"/>
              </a:buClr>
              <a:buSzPts val="4200"/>
              <a:buChar char="–"/>
              <a:defRPr sz="3344">
                <a:solidFill>
                  <a:schemeClr val="lt1"/>
                </a:solidFill>
              </a:defRPr>
            </a:lvl4pPr>
            <a:lvl5pPr marL="1820178" lvl="4" indent="-394372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lt1"/>
              </a:buClr>
              <a:buSzPts val="4200"/>
              <a:buChar char="•"/>
              <a:defRPr sz="3344">
                <a:solidFill>
                  <a:schemeClr val="lt1"/>
                </a:solidFill>
              </a:defRPr>
            </a:lvl5pPr>
            <a:lvl6pPr marL="2184213" lvl="5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2548249" lvl="6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912285" lvl="7" indent="-273027" algn="l">
              <a:lnSpc>
                <a:spcPct val="100000"/>
              </a:lnSpc>
              <a:spcBef>
                <a:spcPts val="398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3276320" lvl="8" indent="-273027" algn="l">
              <a:lnSpc>
                <a:spcPct val="100000"/>
              </a:lnSpc>
              <a:spcBef>
                <a:spcPts val="398"/>
              </a:spcBef>
              <a:spcAft>
                <a:spcPts val="398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4" name="Google Shape;1274;p118"/>
          <p:cNvSpPr txBox="1">
            <a:spLocks noGrp="1"/>
          </p:cNvSpPr>
          <p:nvPr>
            <p:ph type="sldNum" idx="12"/>
          </p:nvPr>
        </p:nvSpPr>
        <p:spPr>
          <a:xfrm>
            <a:off x="10005842" y="6980762"/>
            <a:ext cx="641590" cy="578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825" tIns="104825" rIns="104825" bIns="1048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sz="1194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01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1_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60368" y="7156492"/>
            <a:ext cx="1497000" cy="1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34591" y="351578"/>
            <a:ext cx="96225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660368" y="7005299"/>
            <a:ext cx="1497000" cy="1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532363" y="7005299"/>
            <a:ext cx="4655700" cy="1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478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Split">
  <p:cSld name="Title Slide Spli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8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txBody>
          <a:bodyPr spcFirstLastPara="1" wrap="square" lIns="80175" tIns="40077" rIns="80175" bIns="4007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40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48"/>
          <p:cNvSpPr txBox="1">
            <a:spLocks noGrp="1"/>
          </p:cNvSpPr>
          <p:nvPr>
            <p:ph type="ctrTitle"/>
          </p:nvPr>
        </p:nvSpPr>
        <p:spPr>
          <a:xfrm>
            <a:off x="388415" y="827715"/>
            <a:ext cx="4099919" cy="2952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/>
              <a:buNone/>
              <a:defRPr sz="3859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79"/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subTitle" idx="1"/>
          </p:nvPr>
        </p:nvSpPr>
        <p:spPr>
          <a:xfrm>
            <a:off x="388414" y="4364452"/>
            <a:ext cx="4099920" cy="655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40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48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8"/>
          <p:cNvSpPr/>
          <p:nvPr/>
        </p:nvSpPr>
        <p:spPr>
          <a:xfrm>
            <a:off x="4677668" y="0"/>
            <a:ext cx="6014145" cy="755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175" tIns="40077" rIns="80175" bIns="4007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579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2358" y="5876388"/>
            <a:ext cx="1435376" cy="14894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8"/>
          <p:cNvSpPr txBox="1">
            <a:spLocks noGrp="1"/>
          </p:cNvSpPr>
          <p:nvPr>
            <p:ph type="sldNum" idx="12"/>
          </p:nvPr>
        </p:nvSpPr>
        <p:spPr>
          <a:xfrm>
            <a:off x="10005198" y="6981108"/>
            <a:ext cx="641667" cy="578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1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7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42.xml"/><Relationship Id="rId42" Type="http://schemas.openxmlformats.org/officeDocument/2006/relationships/slideLayout" Target="../slideLayouts/slideLayout50.xml"/><Relationship Id="rId47" Type="http://schemas.openxmlformats.org/officeDocument/2006/relationships/slideLayout" Target="../slideLayouts/slideLayout55.xml"/><Relationship Id="rId50" Type="http://schemas.openxmlformats.org/officeDocument/2006/relationships/slideLayout" Target="../slideLayouts/slideLayout58.xml"/><Relationship Id="rId55" Type="http://schemas.openxmlformats.org/officeDocument/2006/relationships/slideLayout" Target="../slideLayouts/slideLayout63.xml"/><Relationship Id="rId6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9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32" Type="http://schemas.openxmlformats.org/officeDocument/2006/relationships/slideLayout" Target="../slideLayouts/slideLayout40.xml"/><Relationship Id="rId37" Type="http://schemas.openxmlformats.org/officeDocument/2006/relationships/slideLayout" Target="../slideLayouts/slideLayout45.xml"/><Relationship Id="rId40" Type="http://schemas.openxmlformats.org/officeDocument/2006/relationships/slideLayout" Target="../slideLayouts/slideLayout48.xml"/><Relationship Id="rId45" Type="http://schemas.openxmlformats.org/officeDocument/2006/relationships/slideLayout" Target="../slideLayouts/slideLayout53.xml"/><Relationship Id="rId53" Type="http://schemas.openxmlformats.org/officeDocument/2006/relationships/slideLayout" Target="../slideLayouts/slideLayout61.xml"/><Relationship Id="rId58" Type="http://schemas.openxmlformats.org/officeDocument/2006/relationships/slideLayout" Target="../slideLayouts/slideLayout66.xml"/><Relationship Id="rId5" Type="http://schemas.openxmlformats.org/officeDocument/2006/relationships/slideLayout" Target="../slideLayouts/slideLayout13.xml"/><Relationship Id="rId61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slideLayout" Target="../slideLayouts/slideLayout35.xml"/><Relationship Id="rId30" Type="http://schemas.openxmlformats.org/officeDocument/2006/relationships/slideLayout" Target="../slideLayouts/slideLayout38.xml"/><Relationship Id="rId35" Type="http://schemas.openxmlformats.org/officeDocument/2006/relationships/slideLayout" Target="../slideLayouts/slideLayout43.xml"/><Relationship Id="rId43" Type="http://schemas.openxmlformats.org/officeDocument/2006/relationships/slideLayout" Target="../slideLayouts/slideLayout51.xml"/><Relationship Id="rId48" Type="http://schemas.openxmlformats.org/officeDocument/2006/relationships/slideLayout" Target="../slideLayouts/slideLayout56.xml"/><Relationship Id="rId56" Type="http://schemas.openxmlformats.org/officeDocument/2006/relationships/slideLayout" Target="../slideLayouts/slideLayout64.xml"/><Relationship Id="rId64" Type="http://schemas.openxmlformats.org/officeDocument/2006/relationships/theme" Target="../theme/theme2.xml"/><Relationship Id="rId8" Type="http://schemas.openxmlformats.org/officeDocument/2006/relationships/slideLayout" Target="../slideLayouts/slideLayout16.xml"/><Relationship Id="rId51" Type="http://schemas.openxmlformats.org/officeDocument/2006/relationships/slideLayout" Target="../slideLayouts/slideLayout59.xml"/><Relationship Id="rId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33" Type="http://schemas.openxmlformats.org/officeDocument/2006/relationships/slideLayout" Target="../slideLayouts/slideLayout41.xml"/><Relationship Id="rId38" Type="http://schemas.openxmlformats.org/officeDocument/2006/relationships/slideLayout" Target="../slideLayouts/slideLayout46.xml"/><Relationship Id="rId46" Type="http://schemas.openxmlformats.org/officeDocument/2006/relationships/slideLayout" Target="../slideLayouts/slideLayout54.xml"/><Relationship Id="rId59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8.xml"/><Relationship Id="rId41" Type="http://schemas.openxmlformats.org/officeDocument/2006/relationships/slideLayout" Target="../slideLayouts/slideLayout49.xml"/><Relationship Id="rId54" Type="http://schemas.openxmlformats.org/officeDocument/2006/relationships/slideLayout" Target="../slideLayouts/slideLayout62.xml"/><Relationship Id="rId6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28" Type="http://schemas.openxmlformats.org/officeDocument/2006/relationships/slideLayout" Target="../slideLayouts/slideLayout36.xml"/><Relationship Id="rId36" Type="http://schemas.openxmlformats.org/officeDocument/2006/relationships/slideLayout" Target="../slideLayouts/slideLayout44.xml"/><Relationship Id="rId49" Type="http://schemas.openxmlformats.org/officeDocument/2006/relationships/slideLayout" Target="../slideLayouts/slideLayout57.xml"/><Relationship Id="rId57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18.xml"/><Relationship Id="rId31" Type="http://schemas.openxmlformats.org/officeDocument/2006/relationships/slideLayout" Target="../slideLayouts/slideLayout39.xml"/><Relationship Id="rId44" Type="http://schemas.openxmlformats.org/officeDocument/2006/relationships/slideLayout" Target="../slideLayouts/slideLayout52.xml"/><Relationship Id="rId52" Type="http://schemas.openxmlformats.org/officeDocument/2006/relationships/slideLayout" Target="../slideLayouts/slideLayout60.xml"/><Relationship Id="rId6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01886" y="671971"/>
            <a:ext cx="9088041" cy="1259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1886" y="2183906"/>
            <a:ext cx="9088041" cy="4535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1886" y="6887704"/>
            <a:ext cx="222746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28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3036" y="6887704"/>
            <a:ext cx="338574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28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62466" y="6887704"/>
            <a:ext cx="2227461" cy="503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28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21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5pPr>
      <a:lvl6pPr marL="400964"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6pPr>
      <a:lvl7pPr marL="801929"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7pPr>
      <a:lvl8pPr marL="1202893"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8pPr>
      <a:lvl9pPr marL="1603858" algn="ctr" rtl="0" eaLnBrk="0" fontAlgn="base" hangingPunct="0">
        <a:spcBef>
          <a:spcPct val="0"/>
        </a:spcBef>
        <a:spcAft>
          <a:spcPct val="0"/>
        </a:spcAft>
        <a:defRPr sz="3859">
          <a:solidFill>
            <a:schemeClr val="tx2"/>
          </a:solidFill>
          <a:latin typeface="Arial" pitchFamily="34" charset="0"/>
        </a:defRPr>
      </a:lvl9pPr>
    </p:titleStyle>
    <p:bodyStyle>
      <a:lvl1pPr marL="300723" indent="-300723" algn="l" rtl="0" eaLnBrk="0" fontAlgn="base" hangingPunct="0">
        <a:spcBef>
          <a:spcPct val="20000"/>
        </a:spcBef>
        <a:spcAft>
          <a:spcPct val="0"/>
        </a:spcAft>
        <a:buChar char="•"/>
        <a:defRPr sz="2806">
          <a:solidFill>
            <a:schemeClr val="tx1"/>
          </a:solidFill>
          <a:latin typeface="+mn-lt"/>
          <a:ea typeface="+mn-ea"/>
          <a:cs typeface="+mn-cs"/>
        </a:defRPr>
      </a:lvl1pPr>
      <a:lvl2pPr marL="651567" indent="-250603" algn="l" rtl="0" eaLnBrk="0" fontAlgn="base" hangingPunct="0">
        <a:spcBef>
          <a:spcPct val="20000"/>
        </a:spcBef>
        <a:spcAft>
          <a:spcPct val="0"/>
        </a:spcAft>
        <a:buChar char="–"/>
        <a:defRPr sz="2456">
          <a:solidFill>
            <a:schemeClr val="tx1"/>
          </a:solidFill>
          <a:latin typeface="+mn-lt"/>
        </a:defRPr>
      </a:lvl2pPr>
      <a:lvl3pPr marL="1002411" indent="-200482" algn="l" rtl="0" eaLnBrk="0" fontAlgn="base" hangingPunct="0">
        <a:spcBef>
          <a:spcPct val="20000"/>
        </a:spcBef>
        <a:spcAft>
          <a:spcPct val="0"/>
        </a:spcAft>
        <a:buChar char="•"/>
        <a:defRPr sz="2105">
          <a:solidFill>
            <a:schemeClr val="tx1"/>
          </a:solidFill>
          <a:latin typeface="+mn-lt"/>
        </a:defRPr>
      </a:lvl3pPr>
      <a:lvl4pPr marL="1403375" indent="-200482" algn="l" rtl="0" eaLnBrk="0" fontAlgn="base" hangingPunct="0">
        <a:spcBef>
          <a:spcPct val="20000"/>
        </a:spcBef>
        <a:spcAft>
          <a:spcPct val="0"/>
        </a:spcAft>
        <a:buChar char="–"/>
        <a:defRPr sz="1754">
          <a:solidFill>
            <a:schemeClr val="tx1"/>
          </a:solidFill>
          <a:latin typeface="+mn-lt"/>
        </a:defRPr>
      </a:lvl4pPr>
      <a:lvl5pPr marL="1804340" indent="-200482" algn="l" rtl="0" eaLnBrk="0" fontAlgn="base" hangingPunct="0">
        <a:spcBef>
          <a:spcPct val="20000"/>
        </a:spcBef>
        <a:spcAft>
          <a:spcPct val="0"/>
        </a:spcAft>
        <a:buChar char="»"/>
        <a:defRPr sz="1754">
          <a:solidFill>
            <a:schemeClr val="tx1"/>
          </a:solidFill>
          <a:latin typeface="+mn-lt"/>
        </a:defRPr>
      </a:lvl5pPr>
      <a:lvl6pPr marL="2205304" indent="-200482" algn="l" rtl="0" eaLnBrk="0" fontAlgn="base" hangingPunct="0">
        <a:spcBef>
          <a:spcPct val="20000"/>
        </a:spcBef>
        <a:spcAft>
          <a:spcPct val="0"/>
        </a:spcAft>
        <a:buChar char="»"/>
        <a:defRPr sz="1754">
          <a:solidFill>
            <a:schemeClr val="tx1"/>
          </a:solidFill>
          <a:latin typeface="+mn-lt"/>
        </a:defRPr>
      </a:lvl6pPr>
      <a:lvl7pPr marL="2606269" indent="-200482" algn="l" rtl="0" eaLnBrk="0" fontAlgn="base" hangingPunct="0">
        <a:spcBef>
          <a:spcPct val="20000"/>
        </a:spcBef>
        <a:spcAft>
          <a:spcPct val="0"/>
        </a:spcAft>
        <a:buChar char="»"/>
        <a:defRPr sz="1754">
          <a:solidFill>
            <a:schemeClr val="tx1"/>
          </a:solidFill>
          <a:latin typeface="+mn-lt"/>
        </a:defRPr>
      </a:lvl7pPr>
      <a:lvl8pPr marL="3007233" indent="-200482" algn="l" rtl="0" eaLnBrk="0" fontAlgn="base" hangingPunct="0">
        <a:spcBef>
          <a:spcPct val="20000"/>
        </a:spcBef>
        <a:spcAft>
          <a:spcPct val="0"/>
        </a:spcAft>
        <a:buChar char="»"/>
        <a:defRPr sz="1754">
          <a:solidFill>
            <a:schemeClr val="tx1"/>
          </a:solidFill>
          <a:latin typeface="+mn-lt"/>
        </a:defRPr>
      </a:lvl8pPr>
      <a:lvl9pPr marL="3408197" indent="-200482" algn="l" rtl="0" eaLnBrk="0" fontAlgn="base" hangingPunct="0">
        <a:spcBef>
          <a:spcPct val="20000"/>
        </a:spcBef>
        <a:spcAft>
          <a:spcPct val="0"/>
        </a:spcAft>
        <a:buChar char="»"/>
        <a:defRPr sz="175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7"/>
          <p:cNvSpPr txBox="1">
            <a:spLocks noGrp="1"/>
          </p:cNvSpPr>
          <p:nvPr>
            <p:ph type="title"/>
          </p:nvPr>
        </p:nvSpPr>
        <p:spPr>
          <a:xfrm>
            <a:off x="388414" y="476201"/>
            <a:ext cx="9914986" cy="1529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 sz="32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7"/>
          <p:cNvSpPr txBox="1">
            <a:spLocks noGrp="1"/>
          </p:cNvSpPr>
          <p:nvPr>
            <p:ph type="body" idx="1"/>
          </p:nvPr>
        </p:nvSpPr>
        <p:spPr>
          <a:xfrm>
            <a:off x="388414" y="2318651"/>
            <a:ext cx="9914986" cy="4485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7"/>
          <p:cNvSpPr txBox="1">
            <a:spLocks noGrp="1"/>
          </p:cNvSpPr>
          <p:nvPr>
            <p:ph type="sldNum" idx="12"/>
          </p:nvPr>
        </p:nvSpPr>
        <p:spPr>
          <a:xfrm>
            <a:off x="7207230" y="7156492"/>
            <a:ext cx="3096171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Google Shape;13;p47"/>
          <p:cNvSpPr txBox="1"/>
          <p:nvPr/>
        </p:nvSpPr>
        <p:spPr>
          <a:xfrm>
            <a:off x="388414" y="7156492"/>
            <a:ext cx="4800179" cy="1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en-US" sz="658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PwC</a:t>
            </a:r>
            <a:endParaRPr sz="122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884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  <p:sldLayoutId id="2147483935" r:id="rId19"/>
    <p:sldLayoutId id="2147483936" r:id="rId20"/>
    <p:sldLayoutId id="2147483937" r:id="rId21"/>
    <p:sldLayoutId id="2147483938" r:id="rId22"/>
    <p:sldLayoutId id="2147483939" r:id="rId23"/>
    <p:sldLayoutId id="2147483940" r:id="rId24"/>
    <p:sldLayoutId id="2147483941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8" r:id="rId32"/>
    <p:sldLayoutId id="2147483949" r:id="rId33"/>
    <p:sldLayoutId id="2147483950" r:id="rId34"/>
    <p:sldLayoutId id="2147483951" r:id="rId35"/>
    <p:sldLayoutId id="2147483952" r:id="rId36"/>
    <p:sldLayoutId id="2147483953" r:id="rId37"/>
    <p:sldLayoutId id="2147483954" r:id="rId38"/>
    <p:sldLayoutId id="2147483955" r:id="rId39"/>
    <p:sldLayoutId id="2147483956" r:id="rId40"/>
    <p:sldLayoutId id="2147483957" r:id="rId41"/>
    <p:sldLayoutId id="2147483958" r:id="rId42"/>
    <p:sldLayoutId id="2147483959" r:id="rId43"/>
    <p:sldLayoutId id="2147483960" r:id="rId44"/>
    <p:sldLayoutId id="2147483961" r:id="rId45"/>
    <p:sldLayoutId id="2147483962" r:id="rId46"/>
    <p:sldLayoutId id="2147483963" r:id="rId47"/>
    <p:sldLayoutId id="2147483964" r:id="rId48"/>
    <p:sldLayoutId id="2147483965" r:id="rId49"/>
    <p:sldLayoutId id="2147483966" r:id="rId50"/>
    <p:sldLayoutId id="2147483967" r:id="rId51"/>
    <p:sldLayoutId id="2147483968" r:id="rId52"/>
    <p:sldLayoutId id="2147483969" r:id="rId53"/>
    <p:sldLayoutId id="2147483970" r:id="rId54"/>
    <p:sldLayoutId id="2147483971" r:id="rId55"/>
    <p:sldLayoutId id="2147483972" r:id="rId56"/>
    <p:sldLayoutId id="2147483973" r:id="rId57"/>
    <p:sldLayoutId id="2147483974" r:id="rId58"/>
    <p:sldLayoutId id="2147483975" r:id="rId59"/>
    <p:sldLayoutId id="2147483976" r:id="rId60"/>
    <p:sldLayoutId id="2147483977" r:id="rId61"/>
    <p:sldLayoutId id="2147483978" r:id="rId62"/>
    <p:sldLayoutId id="2147483979" r:id="rId6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22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279">
          <p15:clr>
            <a:srgbClr val="F26B43"/>
          </p15:clr>
        </p15:guide>
        <p15:guide id="3" pos="7401">
          <p15:clr>
            <a:srgbClr val="F26B43"/>
          </p15:clr>
        </p15:guide>
        <p15:guide id="4" pos="3953">
          <p15:clr>
            <a:srgbClr val="F26B43"/>
          </p15:clr>
        </p15:guide>
        <p15:guide id="5" pos="3727">
          <p15:clr>
            <a:srgbClr val="F26B43"/>
          </p15:clr>
        </p15:guide>
        <p15:guide id="6" orient="horz" pos="3888">
          <p15:clr>
            <a:srgbClr val="F26B43"/>
          </p15:clr>
        </p15:guide>
        <p15:guide id="7" pos="2726">
          <p15:clr>
            <a:srgbClr val="F26B43"/>
          </p15:clr>
        </p15:guide>
        <p15:guide id="8" pos="2502">
          <p15:clr>
            <a:srgbClr val="F26B43"/>
          </p15:clr>
        </p15:guide>
        <p15:guide id="9" pos="4952">
          <p15:clr>
            <a:srgbClr val="F26B43"/>
          </p15:clr>
        </p15:guide>
        <p15:guide id="10" pos="5177">
          <p15:clr>
            <a:srgbClr val="F26B43"/>
          </p15:clr>
        </p15:guide>
        <p15:guide id="11" orient="horz" pos="2160">
          <p15:clr>
            <a:srgbClr val="F26B43"/>
          </p15:clr>
        </p15:guide>
        <p15:guide id="12" orient="horz" pos="1325">
          <p15:clr>
            <a:srgbClr val="F26B43"/>
          </p15:clr>
        </p15:guide>
        <p15:guide id="13" orient="horz" pos="1146">
          <p15:clr>
            <a:srgbClr val="F26B43"/>
          </p15:clr>
        </p15:guide>
        <p15:guide id="14" orient="horz" pos="2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89" y="3844791"/>
            <a:ext cx="1393032" cy="14033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556438" y="4045511"/>
            <a:ext cx="5725307" cy="568003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801929">
              <a:buClrTx/>
            </a:pPr>
            <a:r>
              <a:rPr lang="es-UY" altLang="en-US" sz="3157" b="1" dirty="0" err="1">
                <a:solidFill>
                  <a:srgbClr val="000000"/>
                </a:solidFill>
                <a:latin typeface="Arial"/>
              </a:rPr>
              <a:t>Implementation</a:t>
            </a:r>
            <a:r>
              <a:rPr lang="es-UY" altLang="en-US" sz="3157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es-UY" altLang="en-US" sz="3157" b="1" dirty="0" err="1">
                <a:solidFill>
                  <a:srgbClr val="000000"/>
                </a:solidFill>
                <a:latin typeface="Arial"/>
              </a:rPr>
              <a:t>Experience</a:t>
            </a:r>
            <a:r>
              <a:rPr lang="es-UY" altLang="en-US" sz="3157" b="1" dirty="0">
                <a:solidFill>
                  <a:srgbClr val="000000"/>
                </a:solidFill>
                <a:latin typeface="Arial"/>
              </a:rPr>
              <a:t>: </a:t>
            </a:r>
            <a:r>
              <a:rPr lang="es-UY" altLang="en-US" sz="3157" b="1" dirty="0" err="1">
                <a:solidFill>
                  <a:srgbClr val="000000"/>
                </a:solidFill>
                <a:latin typeface="Arial"/>
              </a:rPr>
              <a:t>Roadmap</a:t>
            </a:r>
            <a:r>
              <a:rPr lang="es-UY" altLang="en-US" sz="3157" b="1" dirty="0">
                <a:solidFill>
                  <a:srgbClr val="000000"/>
                </a:solidFill>
                <a:latin typeface="Arial"/>
              </a:rPr>
              <a:t> and </a:t>
            </a:r>
            <a:r>
              <a:rPr lang="es-UY" altLang="en-US" sz="3157" b="1" dirty="0" err="1">
                <a:solidFill>
                  <a:srgbClr val="000000"/>
                </a:solidFill>
                <a:latin typeface="Arial"/>
              </a:rPr>
              <a:t>Challenges</a:t>
            </a:r>
            <a:r>
              <a:rPr lang="es-UY" altLang="en-US" sz="3157" b="1" dirty="0">
                <a:solidFill>
                  <a:srgbClr val="000000"/>
                </a:solidFill>
                <a:latin typeface="Arial"/>
              </a:rPr>
              <a:t> </a:t>
            </a:r>
            <a:endParaRPr lang="es-ES" altLang="en-US" sz="3157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56438" y="4804830"/>
            <a:ext cx="4546805" cy="568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defTabSz="801929">
              <a:buClrTx/>
            </a:pPr>
            <a:endParaRPr lang="en-US" altLang="en-US" sz="1579" b="1" kern="1200" dirty="0">
              <a:solidFill>
                <a:srgbClr val="000000"/>
              </a:solidFill>
              <a:ea typeface="+mn-ea"/>
            </a:endParaRPr>
          </a:p>
          <a:p>
            <a:pPr algn="l" defTabSz="801929">
              <a:buClrTx/>
            </a:pPr>
            <a:r>
              <a:rPr lang="en-US" altLang="en-US" sz="1579" b="1" kern="1200" dirty="0">
                <a:solidFill>
                  <a:srgbClr val="000000"/>
                </a:solidFill>
                <a:ea typeface="+mn-ea"/>
              </a:rPr>
              <a:t>Saigeeta Bhargava, Director, PwC </a:t>
            </a:r>
          </a:p>
          <a:p>
            <a:pPr algn="l" defTabSz="801929">
              <a:buClrTx/>
            </a:pPr>
            <a:r>
              <a:rPr lang="en-US" altLang="en-US" sz="1579" b="1" kern="1200" dirty="0">
                <a:solidFill>
                  <a:srgbClr val="000000"/>
                </a:solidFill>
                <a:ea typeface="+mn-ea"/>
              </a:rPr>
              <a:t>Rajiv Mukherjee, SVP, ICICI prudential</a:t>
            </a:r>
            <a:br>
              <a:rPr lang="en-US" altLang="en-US" sz="1579" b="1" kern="1200" dirty="0">
                <a:solidFill>
                  <a:srgbClr val="000000"/>
                </a:solidFill>
                <a:ea typeface="+mn-ea"/>
              </a:rPr>
            </a:br>
            <a:endParaRPr lang="es-ES" altLang="en-US" sz="1579" b="1" kern="1200" dirty="0">
              <a:solidFill>
                <a:srgbClr val="000000"/>
              </a:solidFill>
              <a:ea typeface="+mn-ea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556438" y="1942181"/>
            <a:ext cx="8914557" cy="568003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defTabSz="801929">
              <a:buClrTx/>
            </a:pPr>
            <a:r>
              <a:rPr lang="es-UY" altLang="en-US" sz="3157" b="1" dirty="0" err="1">
                <a:solidFill>
                  <a:srgbClr val="FFFFFF"/>
                </a:solidFill>
                <a:latin typeface="Arial"/>
              </a:rPr>
              <a:t>Seminar</a:t>
            </a:r>
            <a:r>
              <a:rPr lang="es-UY" altLang="en-US" sz="3157" b="1" dirty="0">
                <a:solidFill>
                  <a:srgbClr val="FFFFFF"/>
                </a:solidFill>
                <a:latin typeface="Arial"/>
              </a:rPr>
              <a:t> </a:t>
            </a:r>
            <a:r>
              <a:rPr lang="es-UY" altLang="en-US" sz="3157" b="1" dirty="0" err="1">
                <a:solidFill>
                  <a:srgbClr val="FFFFFF"/>
                </a:solidFill>
                <a:latin typeface="Arial"/>
              </a:rPr>
              <a:t>Name</a:t>
            </a:r>
            <a:r>
              <a:rPr lang="es-UY" altLang="en-US" sz="3157" b="1" dirty="0">
                <a:solidFill>
                  <a:srgbClr val="FFFFFF"/>
                </a:solidFill>
                <a:latin typeface="Arial"/>
              </a:rPr>
              <a:t>: 6th </a:t>
            </a:r>
            <a:r>
              <a:rPr lang="es-UY" altLang="en-US" sz="3157" b="1" dirty="0" err="1">
                <a:solidFill>
                  <a:srgbClr val="FFFFFF"/>
                </a:solidFill>
                <a:latin typeface="Arial"/>
              </a:rPr>
              <a:t>Webinar</a:t>
            </a:r>
            <a:r>
              <a:rPr lang="es-UY" altLang="en-US" sz="3157" b="1" dirty="0">
                <a:solidFill>
                  <a:srgbClr val="FFFFFF"/>
                </a:solidFill>
                <a:latin typeface="Arial"/>
              </a:rPr>
              <a:t> </a:t>
            </a:r>
            <a:r>
              <a:rPr lang="es-UY" altLang="en-US" sz="3157" b="1" dirty="0" err="1">
                <a:solidFill>
                  <a:srgbClr val="FFFFFF"/>
                </a:solidFill>
                <a:latin typeface="Arial"/>
              </a:rPr>
              <a:t>on</a:t>
            </a:r>
            <a:r>
              <a:rPr lang="es-UY" altLang="en-US" sz="3157" b="1" dirty="0">
                <a:solidFill>
                  <a:srgbClr val="FFFFFF"/>
                </a:solidFill>
                <a:latin typeface="Arial"/>
              </a:rPr>
              <a:t> IFRS17</a:t>
            </a:r>
          </a:p>
          <a:p>
            <a:pPr algn="l" defTabSz="801929">
              <a:buClrTx/>
            </a:pPr>
            <a:r>
              <a:rPr lang="es-UY" altLang="en-US" sz="3157" b="1" dirty="0">
                <a:solidFill>
                  <a:srgbClr val="FFFFFF"/>
                </a:solidFill>
                <a:latin typeface="Arial"/>
              </a:rPr>
              <a:t>Date: 19th August, 2022</a:t>
            </a:r>
            <a:endParaRPr lang="es-ES" altLang="en-US" sz="3157" b="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>
            <a:extLst>
              <a:ext uri="{FF2B5EF4-FFF2-40B4-BE49-F238E27FC236}">
                <a16:creationId xmlns:a16="http://schemas.microsoft.com/office/drawing/2014/main" id="{70087E0B-64ED-4BD7-B66F-0F8F8DF6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913" y="952975"/>
            <a:ext cx="9622681" cy="856809"/>
          </a:xfrm>
        </p:spPr>
        <p:txBody>
          <a:bodyPr/>
          <a:lstStyle/>
          <a:p>
            <a:r>
              <a:rPr lang="en-US" sz="2631"/>
              <a:t>End-to-End </a:t>
            </a:r>
            <a:r>
              <a:rPr lang="en-US" sz="2631" dirty="0"/>
              <a:t>Implementation </a:t>
            </a:r>
            <a:r>
              <a:rPr lang="en-US" sz="2631"/>
              <a:t>Journey</a:t>
            </a:r>
            <a:endParaRPr lang="en-US" sz="2631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D534C4E-081A-4351-B17A-174446DA3292}"/>
              </a:ext>
            </a:extLst>
          </p:cNvPr>
          <p:cNvGrpSpPr/>
          <p:nvPr/>
        </p:nvGrpSpPr>
        <p:grpSpPr>
          <a:xfrm>
            <a:off x="318942" y="1809696"/>
            <a:ext cx="9869113" cy="4513049"/>
            <a:chOff x="187157" y="1867514"/>
            <a:chExt cx="9711921" cy="4650709"/>
          </a:xfrm>
        </p:grpSpPr>
        <p:cxnSp>
          <p:nvCxnSpPr>
            <p:cNvPr id="76" name="Google Shape;1724;p215">
              <a:extLst>
                <a:ext uri="{FF2B5EF4-FFF2-40B4-BE49-F238E27FC236}">
                  <a16:creationId xmlns:a16="http://schemas.microsoft.com/office/drawing/2014/main" id="{C4FC15E9-A28C-46EE-9ECC-98C00B50C0DF}"/>
                </a:ext>
              </a:extLst>
            </p:cNvPr>
            <p:cNvCxnSpPr/>
            <p:nvPr/>
          </p:nvCxnSpPr>
          <p:spPr>
            <a:xfrm>
              <a:off x="221344" y="4365174"/>
              <a:ext cx="2796798" cy="5642"/>
            </a:xfrm>
            <a:prstGeom prst="straightConnector1">
              <a:avLst/>
            </a:prstGeom>
            <a:noFill/>
            <a:ln w="165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7" name="Google Shape;1725;p215">
              <a:extLst>
                <a:ext uri="{FF2B5EF4-FFF2-40B4-BE49-F238E27FC236}">
                  <a16:creationId xmlns:a16="http://schemas.microsoft.com/office/drawing/2014/main" id="{59169043-73E0-434C-88D0-6A353B3D4B5D}"/>
                </a:ext>
              </a:extLst>
            </p:cNvPr>
            <p:cNvSpPr/>
            <p:nvPr/>
          </p:nvSpPr>
          <p:spPr>
            <a:xfrm rot="5400000">
              <a:off x="2732440" y="3723587"/>
              <a:ext cx="527098" cy="756076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1651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cxnSp>
          <p:nvCxnSpPr>
            <p:cNvPr id="78" name="Google Shape;1726;p215">
              <a:extLst>
                <a:ext uri="{FF2B5EF4-FFF2-40B4-BE49-F238E27FC236}">
                  <a16:creationId xmlns:a16="http://schemas.microsoft.com/office/drawing/2014/main" id="{D04D1E99-35E6-42B9-84BC-B54FE2A4C00C}"/>
                </a:ext>
              </a:extLst>
            </p:cNvPr>
            <p:cNvCxnSpPr/>
            <p:nvPr/>
          </p:nvCxnSpPr>
          <p:spPr>
            <a:xfrm>
              <a:off x="3374028" y="3268226"/>
              <a:ext cx="0" cy="837358"/>
            </a:xfrm>
            <a:prstGeom prst="straightConnector1">
              <a:avLst/>
            </a:prstGeom>
            <a:noFill/>
            <a:ln w="165100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79" name="Google Shape;1727;p215">
              <a:extLst>
                <a:ext uri="{FF2B5EF4-FFF2-40B4-BE49-F238E27FC236}">
                  <a16:creationId xmlns:a16="http://schemas.microsoft.com/office/drawing/2014/main" id="{CD100336-F8D8-444D-93AB-83FADD0C2DE8}"/>
                </a:ext>
              </a:extLst>
            </p:cNvPr>
            <p:cNvSpPr/>
            <p:nvPr/>
          </p:nvSpPr>
          <p:spPr>
            <a:xfrm rot="-5400000">
              <a:off x="3713036" y="2151490"/>
              <a:ext cx="1560971" cy="2238986"/>
            </a:xfrm>
            <a:prstGeom prst="arc">
              <a:avLst>
                <a:gd name="adj1" fmla="val 16200000"/>
                <a:gd name="adj2" fmla="val 87034"/>
              </a:avLst>
            </a:prstGeom>
            <a:noFill/>
            <a:ln w="165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80" name="Google Shape;1728;p215">
              <a:extLst>
                <a:ext uri="{FF2B5EF4-FFF2-40B4-BE49-F238E27FC236}">
                  <a16:creationId xmlns:a16="http://schemas.microsoft.com/office/drawing/2014/main" id="{91DE9664-2866-446D-802F-B0CFC94B0AC1}"/>
                </a:ext>
              </a:extLst>
            </p:cNvPr>
            <p:cNvSpPr/>
            <p:nvPr/>
          </p:nvSpPr>
          <p:spPr>
            <a:xfrm>
              <a:off x="3374028" y="2490630"/>
              <a:ext cx="2238986" cy="1560971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1651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cxnSp>
          <p:nvCxnSpPr>
            <p:cNvPr id="81" name="Google Shape;1729;p215">
              <a:extLst>
                <a:ext uri="{FF2B5EF4-FFF2-40B4-BE49-F238E27FC236}">
                  <a16:creationId xmlns:a16="http://schemas.microsoft.com/office/drawing/2014/main" id="{CF5B3B53-8F40-479E-8B26-FEBB0CAB6682}"/>
                </a:ext>
              </a:extLst>
            </p:cNvPr>
            <p:cNvCxnSpPr/>
            <p:nvPr/>
          </p:nvCxnSpPr>
          <p:spPr>
            <a:xfrm flipH="1">
              <a:off x="5604077" y="3260284"/>
              <a:ext cx="8921" cy="700566"/>
            </a:xfrm>
            <a:prstGeom prst="straightConnector1">
              <a:avLst/>
            </a:prstGeom>
            <a:noFill/>
            <a:ln w="165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82" name="Google Shape;1730;p215">
              <a:extLst>
                <a:ext uri="{FF2B5EF4-FFF2-40B4-BE49-F238E27FC236}">
                  <a16:creationId xmlns:a16="http://schemas.microsoft.com/office/drawing/2014/main" id="{3EB30F6F-31B1-4150-A70F-39E4B4EC6DD9}"/>
                </a:ext>
              </a:extLst>
            </p:cNvPr>
            <p:cNvSpPr/>
            <p:nvPr/>
          </p:nvSpPr>
          <p:spPr>
            <a:xfrm rot="10800000">
              <a:off x="5603996" y="3688969"/>
              <a:ext cx="756076" cy="527098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165100" cap="flat" cmpd="sng">
              <a:solidFill>
                <a:srgbClr val="E0301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83" name="Google Shape;1731;p215">
              <a:extLst>
                <a:ext uri="{FF2B5EF4-FFF2-40B4-BE49-F238E27FC236}">
                  <a16:creationId xmlns:a16="http://schemas.microsoft.com/office/drawing/2014/main" id="{108EF9D7-031F-4EEC-BA11-A228B5C3C07D}"/>
                </a:ext>
              </a:extLst>
            </p:cNvPr>
            <p:cNvSpPr/>
            <p:nvPr/>
          </p:nvSpPr>
          <p:spPr>
            <a:xfrm>
              <a:off x="6370397" y="4219825"/>
              <a:ext cx="521149" cy="363045"/>
            </a:xfrm>
            <a:prstGeom prst="arc">
              <a:avLst>
                <a:gd name="adj1" fmla="val 16200000"/>
                <a:gd name="adj2" fmla="val 229608"/>
              </a:avLst>
            </a:prstGeom>
            <a:noFill/>
            <a:ln w="165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cxnSp>
          <p:nvCxnSpPr>
            <p:cNvPr id="84" name="Google Shape;1732;p215">
              <a:extLst>
                <a:ext uri="{FF2B5EF4-FFF2-40B4-BE49-F238E27FC236}">
                  <a16:creationId xmlns:a16="http://schemas.microsoft.com/office/drawing/2014/main" id="{35214C5B-E15B-49DC-A468-E195A0D630BE}"/>
                </a:ext>
              </a:extLst>
            </p:cNvPr>
            <p:cNvCxnSpPr/>
            <p:nvPr/>
          </p:nvCxnSpPr>
          <p:spPr>
            <a:xfrm>
              <a:off x="5966066" y="4216067"/>
              <a:ext cx="682972" cy="0"/>
            </a:xfrm>
            <a:prstGeom prst="straightConnector1">
              <a:avLst/>
            </a:prstGeom>
            <a:noFill/>
            <a:ln w="165100" cap="flat" cmpd="sng">
              <a:solidFill>
                <a:srgbClr val="E0301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" name="Google Shape;1733;p215">
              <a:extLst>
                <a:ext uri="{FF2B5EF4-FFF2-40B4-BE49-F238E27FC236}">
                  <a16:creationId xmlns:a16="http://schemas.microsoft.com/office/drawing/2014/main" id="{572D09CA-9DE4-4D53-BE1C-DC6FE16D3BDB}"/>
                </a:ext>
              </a:extLst>
            </p:cNvPr>
            <p:cNvCxnSpPr/>
            <p:nvPr/>
          </p:nvCxnSpPr>
          <p:spPr>
            <a:xfrm flipH="1">
              <a:off x="6890894" y="4393362"/>
              <a:ext cx="8921" cy="313483"/>
            </a:xfrm>
            <a:prstGeom prst="straightConnector1">
              <a:avLst/>
            </a:prstGeom>
            <a:noFill/>
            <a:ln w="165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6" name="Google Shape;1734;p215">
              <a:extLst>
                <a:ext uri="{FF2B5EF4-FFF2-40B4-BE49-F238E27FC236}">
                  <a16:creationId xmlns:a16="http://schemas.microsoft.com/office/drawing/2014/main" id="{CEC0F6C9-0BEF-4611-87CA-40DFF2CEDA4A}"/>
                </a:ext>
              </a:extLst>
            </p:cNvPr>
            <p:cNvGrpSpPr/>
            <p:nvPr/>
          </p:nvGrpSpPr>
          <p:grpSpPr>
            <a:xfrm rot="10800000">
              <a:off x="6891091" y="4324765"/>
              <a:ext cx="1069469" cy="752649"/>
              <a:chOff x="3233397" y="4638675"/>
              <a:chExt cx="2395800" cy="2395878"/>
            </a:xfrm>
          </p:grpSpPr>
          <p:sp>
            <p:nvSpPr>
              <p:cNvPr id="132" name="Google Shape;1735;p215">
                <a:extLst>
                  <a:ext uri="{FF2B5EF4-FFF2-40B4-BE49-F238E27FC236}">
                    <a16:creationId xmlns:a16="http://schemas.microsoft.com/office/drawing/2014/main" id="{A23DCC4C-3700-415C-BBFE-ED68F3F5B971}"/>
                  </a:ext>
                </a:extLst>
              </p:cNvPr>
              <p:cNvSpPr/>
              <p:nvPr/>
            </p:nvSpPr>
            <p:spPr>
              <a:xfrm rot="-5400000">
                <a:off x="3233397" y="4638753"/>
                <a:ext cx="2395800" cy="23958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165100" cap="flat" cmpd="sng">
                <a:solidFill>
                  <a:srgbClr val="E0301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9660" tIns="24809" rIns="49660" bIns="24809" anchor="ctr" anchorCtr="0">
                <a:noAutofit/>
              </a:bodyPr>
              <a:lstStyle/>
              <a:p>
                <a:pPr algn="ctr" defTabSz="801929"/>
                <a:endParaRPr sz="652"/>
              </a:p>
            </p:txBody>
          </p:sp>
          <p:sp>
            <p:nvSpPr>
              <p:cNvPr id="133" name="Google Shape;1736;p215">
                <a:extLst>
                  <a:ext uri="{FF2B5EF4-FFF2-40B4-BE49-F238E27FC236}">
                    <a16:creationId xmlns:a16="http://schemas.microsoft.com/office/drawing/2014/main" id="{58BEA339-10FE-40B1-8616-D3D563C48E0B}"/>
                  </a:ext>
                </a:extLst>
              </p:cNvPr>
              <p:cNvSpPr/>
              <p:nvPr/>
            </p:nvSpPr>
            <p:spPr>
              <a:xfrm>
                <a:off x="3233397" y="4638675"/>
                <a:ext cx="2395800" cy="2395800"/>
              </a:xfrm>
              <a:prstGeom prst="arc">
                <a:avLst>
                  <a:gd name="adj1" fmla="val 16071089"/>
                  <a:gd name="adj2" fmla="val 0"/>
                </a:avLst>
              </a:prstGeom>
              <a:noFill/>
              <a:ln w="165100" cap="flat" cmpd="sng">
                <a:solidFill>
                  <a:srgbClr val="E0301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9660" tIns="24809" rIns="49660" bIns="24809" anchor="ctr" anchorCtr="0">
                <a:noAutofit/>
              </a:bodyPr>
              <a:lstStyle/>
              <a:p>
                <a:pPr algn="ctr" defTabSz="801929"/>
                <a:endParaRPr sz="652"/>
              </a:p>
            </p:txBody>
          </p:sp>
        </p:grpSp>
        <p:cxnSp>
          <p:nvCxnSpPr>
            <p:cNvPr id="87" name="Google Shape;1737;p215">
              <a:extLst>
                <a:ext uri="{FF2B5EF4-FFF2-40B4-BE49-F238E27FC236}">
                  <a16:creationId xmlns:a16="http://schemas.microsoft.com/office/drawing/2014/main" id="{F0C76832-AF21-49DB-A298-8DD927B17E1C}"/>
                </a:ext>
              </a:extLst>
            </p:cNvPr>
            <p:cNvCxnSpPr/>
            <p:nvPr/>
          </p:nvCxnSpPr>
          <p:spPr>
            <a:xfrm>
              <a:off x="7960602" y="3096132"/>
              <a:ext cx="0" cy="1610781"/>
            </a:xfrm>
            <a:prstGeom prst="straightConnector1">
              <a:avLst/>
            </a:prstGeom>
            <a:noFill/>
            <a:ln w="1651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88" name="Google Shape;1738;p215">
              <a:extLst>
                <a:ext uri="{FF2B5EF4-FFF2-40B4-BE49-F238E27FC236}">
                  <a16:creationId xmlns:a16="http://schemas.microsoft.com/office/drawing/2014/main" id="{90EEE91E-8BD7-42E1-86D0-98227F34301A}"/>
                </a:ext>
              </a:extLst>
            </p:cNvPr>
            <p:cNvGrpSpPr/>
            <p:nvPr/>
          </p:nvGrpSpPr>
          <p:grpSpPr>
            <a:xfrm>
              <a:off x="7960459" y="2751049"/>
              <a:ext cx="998025" cy="695850"/>
              <a:chOff x="3233397" y="4638675"/>
              <a:chExt cx="2395800" cy="2395878"/>
            </a:xfrm>
          </p:grpSpPr>
          <p:sp>
            <p:nvSpPr>
              <p:cNvPr id="130" name="Google Shape;1739;p215">
                <a:extLst>
                  <a:ext uri="{FF2B5EF4-FFF2-40B4-BE49-F238E27FC236}">
                    <a16:creationId xmlns:a16="http://schemas.microsoft.com/office/drawing/2014/main" id="{81716420-DAED-401F-B32A-5C1A8FCB8F45}"/>
                  </a:ext>
                </a:extLst>
              </p:cNvPr>
              <p:cNvSpPr/>
              <p:nvPr/>
            </p:nvSpPr>
            <p:spPr>
              <a:xfrm rot="-5400000">
                <a:off x="3233397" y="4638753"/>
                <a:ext cx="2395800" cy="2395800"/>
              </a:xfrm>
              <a:prstGeom prst="arc">
                <a:avLst>
                  <a:gd name="adj1" fmla="val 16200000"/>
                  <a:gd name="adj2" fmla="val 165900"/>
                </a:avLst>
              </a:prstGeom>
              <a:noFill/>
              <a:ln w="1651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9660" tIns="24809" rIns="49660" bIns="24809" anchor="ctr" anchorCtr="0">
                <a:noAutofit/>
              </a:bodyPr>
              <a:lstStyle/>
              <a:p>
                <a:pPr algn="ctr" defTabSz="801929"/>
                <a:endParaRPr sz="652"/>
              </a:p>
            </p:txBody>
          </p:sp>
          <p:sp>
            <p:nvSpPr>
              <p:cNvPr id="131" name="Google Shape;1740;p215">
                <a:extLst>
                  <a:ext uri="{FF2B5EF4-FFF2-40B4-BE49-F238E27FC236}">
                    <a16:creationId xmlns:a16="http://schemas.microsoft.com/office/drawing/2014/main" id="{43692575-C97D-4C5E-9252-C9A30CABBAA0}"/>
                  </a:ext>
                </a:extLst>
              </p:cNvPr>
              <p:cNvSpPr/>
              <p:nvPr/>
            </p:nvSpPr>
            <p:spPr>
              <a:xfrm>
                <a:off x="3233397" y="4638675"/>
                <a:ext cx="2395800" cy="2395800"/>
              </a:xfrm>
              <a:prstGeom prst="arc">
                <a:avLst>
                  <a:gd name="adj1" fmla="val 16200000"/>
                  <a:gd name="adj2" fmla="val 0"/>
                </a:avLst>
              </a:prstGeom>
              <a:noFill/>
              <a:ln w="1651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49660" tIns="24809" rIns="49660" bIns="24809" anchor="ctr" anchorCtr="0">
                <a:noAutofit/>
              </a:bodyPr>
              <a:lstStyle/>
              <a:p>
                <a:pPr algn="ctr" defTabSz="801929"/>
                <a:endParaRPr sz="652"/>
              </a:p>
            </p:txBody>
          </p:sp>
        </p:grpSp>
        <p:cxnSp>
          <p:nvCxnSpPr>
            <p:cNvPr id="89" name="Google Shape;1741;p215">
              <a:extLst>
                <a:ext uri="{FF2B5EF4-FFF2-40B4-BE49-F238E27FC236}">
                  <a16:creationId xmlns:a16="http://schemas.microsoft.com/office/drawing/2014/main" id="{031CFFF3-D16C-4A9E-AB0D-9042539D8E24}"/>
                </a:ext>
              </a:extLst>
            </p:cNvPr>
            <p:cNvCxnSpPr/>
            <p:nvPr/>
          </p:nvCxnSpPr>
          <p:spPr>
            <a:xfrm>
              <a:off x="8958764" y="3090485"/>
              <a:ext cx="0" cy="472083"/>
            </a:xfrm>
            <a:prstGeom prst="straightConnector1">
              <a:avLst/>
            </a:prstGeom>
            <a:noFill/>
            <a:ln w="165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0" name="Google Shape;1742;p215">
              <a:extLst>
                <a:ext uri="{FF2B5EF4-FFF2-40B4-BE49-F238E27FC236}">
                  <a16:creationId xmlns:a16="http://schemas.microsoft.com/office/drawing/2014/main" id="{51F6952E-1365-408A-9297-2A2751E5B5FC}"/>
                </a:ext>
              </a:extLst>
            </p:cNvPr>
            <p:cNvSpPr/>
            <p:nvPr/>
          </p:nvSpPr>
          <p:spPr>
            <a:xfrm rot="10800000">
              <a:off x="8958663" y="3264204"/>
              <a:ext cx="756076" cy="527098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165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cxnSp>
          <p:nvCxnSpPr>
            <p:cNvPr id="91" name="Google Shape;1743;p215">
              <a:extLst>
                <a:ext uri="{FF2B5EF4-FFF2-40B4-BE49-F238E27FC236}">
                  <a16:creationId xmlns:a16="http://schemas.microsoft.com/office/drawing/2014/main" id="{18E4C8BA-B5AB-4D8B-BC2A-733895DD8645}"/>
                </a:ext>
              </a:extLst>
            </p:cNvPr>
            <p:cNvCxnSpPr/>
            <p:nvPr/>
          </p:nvCxnSpPr>
          <p:spPr>
            <a:xfrm>
              <a:off x="9306995" y="3791301"/>
              <a:ext cx="305553" cy="0"/>
            </a:xfrm>
            <a:prstGeom prst="straightConnector1">
              <a:avLst/>
            </a:prstGeom>
            <a:noFill/>
            <a:ln w="1651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3" name="Google Shape;1745;p215">
              <a:extLst>
                <a:ext uri="{FF2B5EF4-FFF2-40B4-BE49-F238E27FC236}">
                  <a16:creationId xmlns:a16="http://schemas.microsoft.com/office/drawing/2014/main" id="{1CEB3034-0D9A-4D6D-B7F7-623860508F8E}"/>
                </a:ext>
              </a:extLst>
            </p:cNvPr>
            <p:cNvSpPr/>
            <p:nvPr/>
          </p:nvSpPr>
          <p:spPr>
            <a:xfrm>
              <a:off x="2927299" y="3860343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94" name="Google Shape;1746;p215">
              <a:extLst>
                <a:ext uri="{FF2B5EF4-FFF2-40B4-BE49-F238E27FC236}">
                  <a16:creationId xmlns:a16="http://schemas.microsoft.com/office/drawing/2014/main" id="{06CB5570-3A45-4D8A-A5A0-07CC256C3E43}"/>
                </a:ext>
              </a:extLst>
            </p:cNvPr>
            <p:cNvSpPr/>
            <p:nvPr/>
          </p:nvSpPr>
          <p:spPr>
            <a:xfrm rot="10800000" flipH="1">
              <a:off x="2927299" y="3771117"/>
              <a:ext cx="293410" cy="28374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95" name="Google Shape;1747;p215">
              <a:extLst>
                <a:ext uri="{FF2B5EF4-FFF2-40B4-BE49-F238E27FC236}">
                  <a16:creationId xmlns:a16="http://schemas.microsoft.com/office/drawing/2014/main" id="{14DE9E07-6BFA-400E-823E-0FEEE5E8A771}"/>
                </a:ext>
              </a:extLst>
            </p:cNvPr>
            <p:cNvSpPr/>
            <p:nvPr/>
          </p:nvSpPr>
          <p:spPr>
            <a:xfrm rot="10800000" flipH="1">
              <a:off x="2960658" y="3809760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96" name="Google Shape;1748;p215">
              <a:extLst>
                <a:ext uri="{FF2B5EF4-FFF2-40B4-BE49-F238E27FC236}">
                  <a16:creationId xmlns:a16="http://schemas.microsoft.com/office/drawing/2014/main" id="{F7EDBE78-D0B3-422E-9683-6909FC35ACEA}"/>
                </a:ext>
              </a:extLst>
            </p:cNvPr>
            <p:cNvSpPr/>
            <p:nvPr/>
          </p:nvSpPr>
          <p:spPr>
            <a:xfrm>
              <a:off x="2677447" y="4487372"/>
              <a:ext cx="1716637" cy="85941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Strategy and architecture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Define technical interpretation of the standard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GAP analysis.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US" sz="900" dirty="0"/>
                <a:t>Vendor Selection – define objectives and POC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endParaRPr sz="921" dirty="0"/>
            </a:p>
            <a:p>
              <a:pPr marL="101199" indent="-53975" defTabSz="801929">
                <a:spcBef>
                  <a:spcPts val="217"/>
                </a:spcBef>
                <a:buSzPts val="900"/>
              </a:pPr>
              <a:endParaRPr sz="652" dirty="0"/>
            </a:p>
          </p:txBody>
        </p:sp>
        <p:sp>
          <p:nvSpPr>
            <p:cNvPr id="97" name="Google Shape;1749;p215">
              <a:extLst>
                <a:ext uri="{FF2B5EF4-FFF2-40B4-BE49-F238E27FC236}">
                  <a16:creationId xmlns:a16="http://schemas.microsoft.com/office/drawing/2014/main" id="{3C6A23CE-49D0-4D8C-AD9F-9CAF7FE07D23}"/>
                </a:ext>
              </a:extLst>
            </p:cNvPr>
            <p:cNvSpPr/>
            <p:nvPr/>
          </p:nvSpPr>
          <p:spPr>
            <a:xfrm>
              <a:off x="2702421" y="2772055"/>
              <a:ext cx="2238986" cy="85941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High level design 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Vendor Data Model, Deployment strategy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Design e2e target reporting architecture</a:t>
              </a:r>
              <a:endParaRPr lang="en-US" sz="900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Identify system capabilities to acquire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Transition decision</a:t>
              </a:r>
              <a:endParaRPr sz="900" dirty="0"/>
            </a:p>
          </p:txBody>
        </p:sp>
        <p:sp>
          <p:nvSpPr>
            <p:cNvPr id="98" name="Google Shape;1750;p215">
              <a:extLst>
                <a:ext uri="{FF2B5EF4-FFF2-40B4-BE49-F238E27FC236}">
                  <a16:creationId xmlns:a16="http://schemas.microsoft.com/office/drawing/2014/main" id="{825FDC17-89E5-44E9-B211-0D034D228C30}"/>
                </a:ext>
              </a:extLst>
            </p:cNvPr>
            <p:cNvSpPr/>
            <p:nvPr/>
          </p:nvSpPr>
          <p:spPr>
            <a:xfrm>
              <a:off x="5007081" y="2390563"/>
              <a:ext cx="1951524" cy="748101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Detailed design 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US" sz="900" dirty="0"/>
                <a:t>Key Decision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US" sz="900" dirty="0"/>
                <a:t>Data gaps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US" sz="900" dirty="0"/>
                <a:t>Functional and technical design specification</a:t>
              </a:r>
            </a:p>
            <a:p>
              <a:pPr defTabSz="801929">
                <a:spcBef>
                  <a:spcPts val="217"/>
                </a:spcBef>
                <a:buSzPts val="900"/>
              </a:pPr>
              <a:r>
                <a:rPr lang="en-GB" sz="900" dirty="0"/>
                <a:t> </a:t>
              </a:r>
              <a:endParaRPr sz="900" dirty="0"/>
            </a:p>
          </p:txBody>
        </p:sp>
        <p:sp>
          <p:nvSpPr>
            <p:cNvPr id="99" name="Google Shape;1751;p215">
              <a:extLst>
                <a:ext uri="{FF2B5EF4-FFF2-40B4-BE49-F238E27FC236}">
                  <a16:creationId xmlns:a16="http://schemas.microsoft.com/office/drawing/2014/main" id="{6F03040A-36C0-4606-9D4A-6A0E33B3A48C}"/>
                </a:ext>
              </a:extLst>
            </p:cNvPr>
            <p:cNvSpPr/>
            <p:nvPr/>
          </p:nvSpPr>
          <p:spPr>
            <a:xfrm>
              <a:off x="6662338" y="5166098"/>
              <a:ext cx="1951524" cy="616309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US" sz="1087" b="1" dirty="0"/>
                <a:t>Test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Simulation of the P&amp;L, OCI and balance sheet as if IFRS17 is already in effect</a:t>
              </a:r>
              <a:endParaRPr sz="900" dirty="0"/>
            </a:p>
          </p:txBody>
        </p:sp>
        <p:sp>
          <p:nvSpPr>
            <p:cNvPr id="100" name="Google Shape;1752;p215">
              <a:extLst>
                <a:ext uri="{FF2B5EF4-FFF2-40B4-BE49-F238E27FC236}">
                  <a16:creationId xmlns:a16="http://schemas.microsoft.com/office/drawing/2014/main" id="{9D506B56-FD42-4F37-BB6C-7E364814266E}"/>
                </a:ext>
              </a:extLst>
            </p:cNvPr>
            <p:cNvSpPr/>
            <p:nvPr/>
          </p:nvSpPr>
          <p:spPr>
            <a:xfrm>
              <a:off x="4672888" y="4049820"/>
              <a:ext cx="1847564" cy="2468403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Construct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US" sz="900" dirty="0">
                  <a:solidFill>
                    <a:schemeClr val="dk1"/>
                  </a:solidFill>
                </a:rPr>
                <a:t>Data tools 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US" sz="900" dirty="0">
                  <a:solidFill>
                    <a:schemeClr val="dk1"/>
                  </a:solidFill>
                </a:rPr>
                <a:t>Cashflow Model – RA, FCF, Profitability 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US" sz="900" dirty="0">
                  <a:solidFill>
                    <a:schemeClr val="dk1"/>
                  </a:solidFill>
                </a:rPr>
                <a:t>Grouping  </a:t>
              </a:r>
              <a:endParaRPr lang="en-GB" sz="900" dirty="0">
                <a:solidFill>
                  <a:schemeClr val="dk1"/>
                </a:solidFill>
              </a:endParaRP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GB" sz="900" dirty="0">
                  <a:solidFill>
                    <a:schemeClr val="dk1"/>
                  </a:solidFill>
                </a:rPr>
                <a:t>Actual Data – allocate, aggregate, ETL, data warehouse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GB" sz="900" dirty="0">
                  <a:solidFill>
                    <a:schemeClr val="dk1"/>
                  </a:solidFill>
                </a:rPr>
                <a:t>CSM engine – deploy, build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r>
                <a:rPr lang="en-US" sz="900" dirty="0"/>
                <a:t>Development and Integration of CoA with GL</a:t>
              </a:r>
            </a:p>
            <a:p>
              <a:pPr marL="78983" indent="-73218">
                <a:spcBef>
                  <a:spcPts val="182"/>
                </a:spcBef>
                <a:spcAft>
                  <a:spcPts val="182"/>
                </a:spcAft>
                <a:buSzPts val="800"/>
                <a:buFont typeface="Arial"/>
                <a:buChar char="•"/>
              </a:pPr>
              <a:endParaRPr lang="en-GB" sz="900" dirty="0">
                <a:solidFill>
                  <a:schemeClr val="dk1"/>
                </a:solidFill>
              </a:endParaRPr>
            </a:p>
            <a:p>
              <a:pPr defTabSz="801929">
                <a:spcBef>
                  <a:spcPts val="217"/>
                </a:spcBef>
                <a:buSzPts val="900"/>
              </a:pPr>
              <a:endParaRPr lang="en-US" sz="877" dirty="0"/>
            </a:p>
          </p:txBody>
        </p:sp>
        <p:sp>
          <p:nvSpPr>
            <p:cNvPr id="101" name="Google Shape;1753;p215">
              <a:extLst>
                <a:ext uri="{FF2B5EF4-FFF2-40B4-BE49-F238E27FC236}">
                  <a16:creationId xmlns:a16="http://schemas.microsoft.com/office/drawing/2014/main" id="{7D77C25D-4B08-458C-9E6C-C2B9DDE7566B}"/>
                </a:ext>
              </a:extLst>
            </p:cNvPr>
            <p:cNvSpPr/>
            <p:nvPr/>
          </p:nvSpPr>
          <p:spPr>
            <a:xfrm>
              <a:off x="7270256" y="3923211"/>
              <a:ext cx="1646466" cy="513715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Transition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Establish opening balance sheet of the comparative period disclosed</a:t>
              </a:r>
              <a:endParaRPr sz="900" dirty="0"/>
            </a:p>
          </p:txBody>
        </p:sp>
        <p:sp>
          <p:nvSpPr>
            <p:cNvPr id="102" name="Google Shape;1754;p215">
              <a:extLst>
                <a:ext uri="{FF2B5EF4-FFF2-40B4-BE49-F238E27FC236}">
                  <a16:creationId xmlns:a16="http://schemas.microsoft.com/office/drawing/2014/main" id="{3BF3E422-4EEC-4D1B-B74B-2A24D4A91FE2}"/>
                </a:ext>
              </a:extLst>
            </p:cNvPr>
            <p:cNvSpPr/>
            <p:nvPr/>
          </p:nvSpPr>
          <p:spPr>
            <a:xfrm>
              <a:off x="8361022" y="3211167"/>
              <a:ext cx="1334470" cy="800186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GB" sz="1087" b="1" dirty="0"/>
                <a:t>Business as usual </a:t>
              </a:r>
              <a:endParaRPr sz="1087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Ensure continuity and flexibility in the quarterly disclosure</a:t>
              </a:r>
              <a:endParaRPr sz="900" dirty="0"/>
            </a:p>
          </p:txBody>
        </p:sp>
        <p:sp>
          <p:nvSpPr>
            <p:cNvPr id="103" name="Google Shape;1755;p215">
              <a:extLst>
                <a:ext uri="{FF2B5EF4-FFF2-40B4-BE49-F238E27FC236}">
                  <a16:creationId xmlns:a16="http://schemas.microsoft.com/office/drawing/2014/main" id="{D7E3D37F-CB30-4B1E-B29F-125FA5F21F02}"/>
                </a:ext>
              </a:extLst>
            </p:cNvPr>
            <p:cNvSpPr/>
            <p:nvPr/>
          </p:nvSpPr>
          <p:spPr>
            <a:xfrm>
              <a:off x="1331198" y="3124547"/>
              <a:ext cx="1366190" cy="552374"/>
            </a:xfrm>
            <a:prstGeom prst="rect">
              <a:avLst/>
            </a:prstGeom>
            <a:solidFill>
              <a:srgbClr val="A32020"/>
            </a:solidFill>
            <a:ln>
              <a:noFill/>
            </a:ln>
          </p:spPr>
          <p:txBody>
            <a:bodyPr spcFirstLastPara="1" wrap="square" lIns="78229" tIns="52138" rIns="52138" bIns="24809" anchor="t" anchorCtr="0">
              <a:noAutofit/>
            </a:bodyPr>
            <a:lstStyle/>
            <a:p>
              <a:pPr defTabSz="801929"/>
              <a:r>
                <a:rPr lang="en-GB" sz="1377" b="1">
                  <a:solidFill>
                    <a:srgbClr val="FFFFFF"/>
                  </a:solidFill>
                </a:rPr>
                <a:t>Strategy </a:t>
              </a:r>
              <a:endParaRPr sz="1377"/>
            </a:p>
            <a:p>
              <a:pPr defTabSz="801929"/>
              <a:r>
                <a:rPr lang="en-GB" sz="1377" b="1">
                  <a:solidFill>
                    <a:srgbClr val="FFFFFF"/>
                  </a:solidFill>
                </a:rPr>
                <a:t>and assess </a:t>
              </a:r>
              <a:endParaRPr sz="1377" b="1">
                <a:solidFill>
                  <a:srgbClr val="FFFFFF"/>
                </a:solidFill>
              </a:endParaRPr>
            </a:p>
          </p:txBody>
        </p:sp>
        <p:sp>
          <p:nvSpPr>
            <p:cNvPr id="104" name="Google Shape;1756;p215">
              <a:extLst>
                <a:ext uri="{FF2B5EF4-FFF2-40B4-BE49-F238E27FC236}">
                  <a16:creationId xmlns:a16="http://schemas.microsoft.com/office/drawing/2014/main" id="{CDDFD1F2-AA39-4D78-BF27-6955F5EA8B18}"/>
                </a:ext>
              </a:extLst>
            </p:cNvPr>
            <p:cNvSpPr/>
            <p:nvPr/>
          </p:nvSpPr>
          <p:spPr>
            <a:xfrm>
              <a:off x="3618539" y="1867514"/>
              <a:ext cx="1108961" cy="436150"/>
            </a:xfrm>
            <a:prstGeom prst="rect">
              <a:avLst/>
            </a:prstGeom>
            <a:solidFill>
              <a:srgbClr val="EB8C00"/>
            </a:solidFill>
            <a:ln>
              <a:noFill/>
            </a:ln>
          </p:spPr>
          <p:txBody>
            <a:bodyPr spcFirstLastPara="1" wrap="square" lIns="78229" tIns="52138" rIns="52138" bIns="24809" anchor="t" anchorCtr="0">
              <a:noAutofit/>
            </a:bodyPr>
            <a:lstStyle/>
            <a:p>
              <a:pPr defTabSz="801929"/>
              <a:r>
                <a:rPr lang="en-GB" sz="1377" b="1">
                  <a:solidFill>
                    <a:srgbClr val="FFFFFF"/>
                  </a:solidFill>
                </a:rPr>
                <a:t>Design</a:t>
              </a:r>
              <a:endParaRPr sz="1377" b="1">
                <a:solidFill>
                  <a:srgbClr val="FFFFFF"/>
                </a:solidFill>
              </a:endParaRPr>
            </a:p>
          </p:txBody>
        </p:sp>
        <p:sp>
          <p:nvSpPr>
            <p:cNvPr id="105" name="Google Shape;1757;p215">
              <a:extLst>
                <a:ext uri="{FF2B5EF4-FFF2-40B4-BE49-F238E27FC236}">
                  <a16:creationId xmlns:a16="http://schemas.microsoft.com/office/drawing/2014/main" id="{D58BD8BF-A651-4B53-9BC3-43BB52FA8C88}"/>
                </a:ext>
              </a:extLst>
            </p:cNvPr>
            <p:cNvSpPr/>
            <p:nvPr/>
          </p:nvSpPr>
          <p:spPr>
            <a:xfrm>
              <a:off x="5923938" y="3304542"/>
              <a:ext cx="1574353" cy="590785"/>
            </a:xfrm>
            <a:prstGeom prst="rect">
              <a:avLst/>
            </a:pr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8229" tIns="52138" rIns="29312" bIns="24809" anchor="t" anchorCtr="0">
              <a:noAutofit/>
            </a:bodyPr>
            <a:lstStyle/>
            <a:p>
              <a:pPr defTabSz="801929"/>
              <a:r>
                <a:rPr lang="en-GB" sz="1377" b="1">
                  <a:solidFill>
                    <a:srgbClr val="FFFFFF"/>
                  </a:solidFill>
                </a:rPr>
                <a:t>Construct and implement </a:t>
              </a:r>
              <a:endParaRPr sz="1377" b="1"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758;p215">
              <a:extLst>
                <a:ext uri="{FF2B5EF4-FFF2-40B4-BE49-F238E27FC236}">
                  <a16:creationId xmlns:a16="http://schemas.microsoft.com/office/drawing/2014/main" id="{D6DD455D-D4F4-4C2A-BA04-D86AD96FF3B7}"/>
                </a:ext>
              </a:extLst>
            </p:cNvPr>
            <p:cNvSpPr/>
            <p:nvPr/>
          </p:nvSpPr>
          <p:spPr>
            <a:xfrm>
              <a:off x="8298953" y="2038009"/>
              <a:ext cx="1600125" cy="53131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txBody>
            <a:bodyPr spcFirstLastPara="1" wrap="square" lIns="78229" tIns="52138" rIns="52138" bIns="24809" anchor="t" anchorCtr="0">
              <a:noAutofit/>
            </a:bodyPr>
            <a:lstStyle/>
            <a:p>
              <a:pPr defTabSz="801929"/>
              <a:r>
                <a:rPr lang="en-GB" sz="1159" b="1">
                  <a:solidFill>
                    <a:srgbClr val="FFFFFF"/>
                  </a:solidFill>
                </a:rPr>
                <a:t>Operate, review and deployment</a:t>
              </a:r>
              <a:endParaRPr sz="1159" b="1"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759;p215">
              <a:extLst>
                <a:ext uri="{FF2B5EF4-FFF2-40B4-BE49-F238E27FC236}">
                  <a16:creationId xmlns:a16="http://schemas.microsoft.com/office/drawing/2014/main" id="{B67D4632-24C8-4793-BBB7-CE01BC79FB5B}"/>
                </a:ext>
              </a:extLst>
            </p:cNvPr>
            <p:cNvSpPr/>
            <p:nvPr/>
          </p:nvSpPr>
          <p:spPr>
            <a:xfrm>
              <a:off x="3333420" y="2448796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rgbClr val="EB8C00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08" name="Google Shape;1760;p215">
              <a:extLst>
                <a:ext uri="{FF2B5EF4-FFF2-40B4-BE49-F238E27FC236}">
                  <a16:creationId xmlns:a16="http://schemas.microsoft.com/office/drawing/2014/main" id="{6C342398-8DDA-421A-AA29-130CDF334E95}"/>
                </a:ext>
              </a:extLst>
            </p:cNvPr>
            <p:cNvSpPr/>
            <p:nvPr/>
          </p:nvSpPr>
          <p:spPr>
            <a:xfrm rot="10800000" flipH="1">
              <a:off x="3312288" y="2399769"/>
              <a:ext cx="293410" cy="283745"/>
            </a:xfrm>
            <a:prstGeom prst="ellipse">
              <a:avLst/>
            </a:prstGeom>
            <a:solidFill>
              <a:srgbClr val="EB8C00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09" name="Google Shape;1761;p215">
              <a:extLst>
                <a:ext uri="{FF2B5EF4-FFF2-40B4-BE49-F238E27FC236}">
                  <a16:creationId xmlns:a16="http://schemas.microsoft.com/office/drawing/2014/main" id="{5D983168-6F9B-47B6-BD1C-F25C340AB9E9}"/>
                </a:ext>
              </a:extLst>
            </p:cNvPr>
            <p:cNvSpPr/>
            <p:nvPr/>
          </p:nvSpPr>
          <p:spPr>
            <a:xfrm rot="10800000" flipH="1">
              <a:off x="3345648" y="2438413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0" name="Google Shape;1762;p215">
              <a:extLst>
                <a:ext uri="{FF2B5EF4-FFF2-40B4-BE49-F238E27FC236}">
                  <a16:creationId xmlns:a16="http://schemas.microsoft.com/office/drawing/2014/main" id="{35B92445-A11F-441D-97A8-0F1A43CB75B9}"/>
                </a:ext>
              </a:extLst>
            </p:cNvPr>
            <p:cNvSpPr/>
            <p:nvPr/>
          </p:nvSpPr>
          <p:spPr>
            <a:xfrm>
              <a:off x="4843194" y="2027338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rgbClr val="EB8C00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1" name="Google Shape;1763;p215">
              <a:extLst>
                <a:ext uri="{FF2B5EF4-FFF2-40B4-BE49-F238E27FC236}">
                  <a16:creationId xmlns:a16="http://schemas.microsoft.com/office/drawing/2014/main" id="{D43F9CB0-8A3D-4C2B-9AD9-F5F29A4A7952}"/>
                </a:ext>
              </a:extLst>
            </p:cNvPr>
            <p:cNvSpPr/>
            <p:nvPr/>
          </p:nvSpPr>
          <p:spPr>
            <a:xfrm rot="10800000" flipH="1">
              <a:off x="4843193" y="1938112"/>
              <a:ext cx="293410" cy="283745"/>
            </a:xfrm>
            <a:prstGeom prst="ellipse">
              <a:avLst/>
            </a:prstGeom>
            <a:solidFill>
              <a:srgbClr val="EB8C00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2" name="Google Shape;1764;p215">
              <a:extLst>
                <a:ext uri="{FF2B5EF4-FFF2-40B4-BE49-F238E27FC236}">
                  <a16:creationId xmlns:a16="http://schemas.microsoft.com/office/drawing/2014/main" id="{FB8E4DF3-9B27-4201-85D4-536EB1D65178}"/>
                </a:ext>
              </a:extLst>
            </p:cNvPr>
            <p:cNvSpPr/>
            <p:nvPr/>
          </p:nvSpPr>
          <p:spPr>
            <a:xfrm rot="10800000" flipH="1">
              <a:off x="4876553" y="1976756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3" name="Google Shape;1765;p215">
              <a:extLst>
                <a:ext uri="{FF2B5EF4-FFF2-40B4-BE49-F238E27FC236}">
                  <a16:creationId xmlns:a16="http://schemas.microsoft.com/office/drawing/2014/main" id="{299B1314-BCEC-4CF4-8082-0C016C81E36D}"/>
                </a:ext>
              </a:extLst>
            </p:cNvPr>
            <p:cNvSpPr/>
            <p:nvPr/>
          </p:nvSpPr>
          <p:spPr>
            <a:xfrm>
              <a:off x="5084506" y="3622430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4" name="Google Shape;1766;p215">
              <a:extLst>
                <a:ext uri="{FF2B5EF4-FFF2-40B4-BE49-F238E27FC236}">
                  <a16:creationId xmlns:a16="http://schemas.microsoft.com/office/drawing/2014/main" id="{5DADEA15-0D00-4600-9560-E5A163AFCC0E}"/>
                </a:ext>
              </a:extLst>
            </p:cNvPr>
            <p:cNvSpPr/>
            <p:nvPr/>
          </p:nvSpPr>
          <p:spPr>
            <a:xfrm rot="10800000" flipH="1">
              <a:off x="5084504" y="3533204"/>
              <a:ext cx="293410" cy="283745"/>
            </a:xfrm>
            <a:prstGeom prst="ellipse">
              <a:avLst/>
            </a:prstGeom>
            <a:solidFill>
              <a:srgbClr val="E0301E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5" name="Google Shape;1767;p215">
              <a:extLst>
                <a:ext uri="{FF2B5EF4-FFF2-40B4-BE49-F238E27FC236}">
                  <a16:creationId xmlns:a16="http://schemas.microsoft.com/office/drawing/2014/main" id="{6673AA65-1342-4943-9180-0FD6F7A0BD10}"/>
                </a:ext>
              </a:extLst>
            </p:cNvPr>
            <p:cNvSpPr/>
            <p:nvPr/>
          </p:nvSpPr>
          <p:spPr>
            <a:xfrm rot="10800000" flipH="1">
              <a:off x="5117865" y="3571848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6" name="Google Shape;1768;p215">
              <a:extLst>
                <a:ext uri="{FF2B5EF4-FFF2-40B4-BE49-F238E27FC236}">
                  <a16:creationId xmlns:a16="http://schemas.microsoft.com/office/drawing/2014/main" id="{20853489-2E73-4E3E-A7D2-D70CBDB025F4}"/>
                </a:ext>
              </a:extLst>
            </p:cNvPr>
            <p:cNvSpPr/>
            <p:nvPr/>
          </p:nvSpPr>
          <p:spPr>
            <a:xfrm>
              <a:off x="6448714" y="4618716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rgbClr val="E0301E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7" name="Google Shape;1769;p215">
              <a:extLst>
                <a:ext uri="{FF2B5EF4-FFF2-40B4-BE49-F238E27FC236}">
                  <a16:creationId xmlns:a16="http://schemas.microsoft.com/office/drawing/2014/main" id="{B8B8BE6E-CA47-472D-8DF3-04DD27BCE6D6}"/>
                </a:ext>
              </a:extLst>
            </p:cNvPr>
            <p:cNvSpPr/>
            <p:nvPr/>
          </p:nvSpPr>
          <p:spPr>
            <a:xfrm rot="10800000" flipH="1">
              <a:off x="6448711" y="4529489"/>
              <a:ext cx="293410" cy="283745"/>
            </a:xfrm>
            <a:prstGeom prst="ellipse">
              <a:avLst/>
            </a:prstGeom>
            <a:solidFill>
              <a:srgbClr val="E0301E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18" name="Google Shape;1770;p215">
              <a:extLst>
                <a:ext uri="{FF2B5EF4-FFF2-40B4-BE49-F238E27FC236}">
                  <a16:creationId xmlns:a16="http://schemas.microsoft.com/office/drawing/2014/main" id="{09D18529-2FF6-4320-989A-83CAF18FA3B2}"/>
                </a:ext>
              </a:extLst>
            </p:cNvPr>
            <p:cNvSpPr/>
            <p:nvPr/>
          </p:nvSpPr>
          <p:spPr>
            <a:xfrm rot="10800000" flipH="1">
              <a:off x="6482073" y="4568134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2" name="Google Shape;1774;p215">
              <a:extLst>
                <a:ext uri="{FF2B5EF4-FFF2-40B4-BE49-F238E27FC236}">
                  <a16:creationId xmlns:a16="http://schemas.microsoft.com/office/drawing/2014/main" id="{6C4539EE-DFFB-4E2B-AB65-E5CD0593FAE1}"/>
                </a:ext>
              </a:extLst>
            </p:cNvPr>
            <p:cNvSpPr/>
            <p:nvPr/>
          </p:nvSpPr>
          <p:spPr>
            <a:xfrm>
              <a:off x="9451343" y="3120967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rgbClr val="464646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3" name="Google Shape;1775;p215">
              <a:extLst>
                <a:ext uri="{FF2B5EF4-FFF2-40B4-BE49-F238E27FC236}">
                  <a16:creationId xmlns:a16="http://schemas.microsoft.com/office/drawing/2014/main" id="{AE008090-0013-4FD0-91A6-C7F1C69F1027}"/>
                </a:ext>
              </a:extLst>
            </p:cNvPr>
            <p:cNvSpPr/>
            <p:nvPr/>
          </p:nvSpPr>
          <p:spPr>
            <a:xfrm rot="10800000" flipH="1">
              <a:off x="9451341" y="3031740"/>
              <a:ext cx="293410" cy="283745"/>
            </a:xfrm>
            <a:prstGeom prst="ellipse">
              <a:avLst/>
            </a:prstGeom>
            <a:solidFill>
              <a:srgbClr val="464646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4" name="Google Shape;1776;p215">
              <a:extLst>
                <a:ext uri="{FF2B5EF4-FFF2-40B4-BE49-F238E27FC236}">
                  <a16:creationId xmlns:a16="http://schemas.microsoft.com/office/drawing/2014/main" id="{B95589CE-F822-423B-AAC3-911C68E329BC}"/>
                </a:ext>
              </a:extLst>
            </p:cNvPr>
            <p:cNvSpPr/>
            <p:nvPr/>
          </p:nvSpPr>
          <p:spPr>
            <a:xfrm rot="10800000" flipH="1">
              <a:off x="9484702" y="3070384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5" name="Google Shape;1777;p215">
              <a:extLst>
                <a:ext uri="{FF2B5EF4-FFF2-40B4-BE49-F238E27FC236}">
                  <a16:creationId xmlns:a16="http://schemas.microsoft.com/office/drawing/2014/main" id="{E060F38D-C20E-4575-9E4C-2A6F4EB6CDA2}"/>
                </a:ext>
              </a:extLst>
            </p:cNvPr>
            <p:cNvSpPr/>
            <p:nvPr/>
          </p:nvSpPr>
          <p:spPr>
            <a:xfrm rot="10800000" flipH="1">
              <a:off x="448028" y="3679489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6" name="Google Shape;1778;p215">
              <a:extLst>
                <a:ext uri="{FF2B5EF4-FFF2-40B4-BE49-F238E27FC236}">
                  <a16:creationId xmlns:a16="http://schemas.microsoft.com/office/drawing/2014/main" id="{73316FEE-3D3D-4E32-983A-E0BB114CAC73}"/>
                </a:ext>
              </a:extLst>
            </p:cNvPr>
            <p:cNvSpPr/>
            <p:nvPr/>
          </p:nvSpPr>
          <p:spPr>
            <a:xfrm>
              <a:off x="202646" y="3849337"/>
              <a:ext cx="269331" cy="431399"/>
            </a:xfrm>
            <a:custGeom>
              <a:avLst/>
              <a:gdLst/>
              <a:ahLst/>
              <a:cxnLst/>
              <a:rect l="l" t="t" r="r" b="b"/>
              <a:pathLst>
                <a:path w="42958" h="70574" extrusionOk="0">
                  <a:moveTo>
                    <a:pt x="18410" y="70574"/>
                  </a:moveTo>
                  <a:lnTo>
                    <a:pt x="0" y="12273"/>
                  </a:lnTo>
                  <a:lnTo>
                    <a:pt x="21479" y="0"/>
                  </a:lnTo>
                  <a:lnTo>
                    <a:pt x="42958" y="18410"/>
                  </a:lnTo>
                  <a:lnTo>
                    <a:pt x="18410" y="7057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7" name="Google Shape;1779;p215">
              <a:extLst>
                <a:ext uri="{FF2B5EF4-FFF2-40B4-BE49-F238E27FC236}">
                  <a16:creationId xmlns:a16="http://schemas.microsoft.com/office/drawing/2014/main" id="{AAE76A93-F888-4F17-BF09-CC1ED031E116}"/>
                </a:ext>
              </a:extLst>
            </p:cNvPr>
            <p:cNvSpPr/>
            <p:nvPr/>
          </p:nvSpPr>
          <p:spPr>
            <a:xfrm rot="10800000" flipH="1">
              <a:off x="202643" y="3760112"/>
              <a:ext cx="293410" cy="28374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8" name="Google Shape;1780;p215">
              <a:extLst>
                <a:ext uri="{FF2B5EF4-FFF2-40B4-BE49-F238E27FC236}">
                  <a16:creationId xmlns:a16="http://schemas.microsoft.com/office/drawing/2014/main" id="{3D72C324-4A2A-48AC-8E03-9309054195C3}"/>
                </a:ext>
              </a:extLst>
            </p:cNvPr>
            <p:cNvSpPr/>
            <p:nvPr/>
          </p:nvSpPr>
          <p:spPr>
            <a:xfrm rot="10800000" flipH="1">
              <a:off x="236005" y="3798755"/>
              <a:ext cx="229970" cy="2084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9660" tIns="24809" rIns="49660" bIns="24809" anchor="ctr" anchorCtr="0">
              <a:noAutofit/>
            </a:bodyPr>
            <a:lstStyle/>
            <a:p>
              <a:pPr algn="ctr" defTabSz="801929"/>
              <a:endParaRPr sz="652"/>
            </a:p>
          </p:txBody>
        </p:sp>
        <p:sp>
          <p:nvSpPr>
            <p:cNvPr id="129" name="Google Shape;1781;p215">
              <a:extLst>
                <a:ext uri="{FF2B5EF4-FFF2-40B4-BE49-F238E27FC236}">
                  <a16:creationId xmlns:a16="http://schemas.microsoft.com/office/drawing/2014/main" id="{AA1FDE6E-EFC7-458C-BCAC-BCD0990D2B53}"/>
                </a:ext>
              </a:extLst>
            </p:cNvPr>
            <p:cNvSpPr/>
            <p:nvPr/>
          </p:nvSpPr>
          <p:spPr>
            <a:xfrm>
              <a:off x="187157" y="4477344"/>
              <a:ext cx="2283190" cy="1073356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spcFirstLastPara="1" wrap="square" lIns="49660" tIns="25408" rIns="49660" bIns="25408" anchor="t" anchorCtr="0">
              <a:noAutofit/>
            </a:bodyPr>
            <a:lstStyle/>
            <a:p>
              <a:pPr defTabSz="801929"/>
              <a:r>
                <a:rPr lang="en-US" sz="1087" b="1" dirty="0"/>
                <a:t>Project </a:t>
              </a:r>
              <a:r>
                <a:rPr lang="en-US" sz="1087" b="1" dirty="0" err="1"/>
                <a:t>Mobilisation</a:t>
              </a:r>
              <a:endParaRPr sz="1087" b="1" dirty="0"/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US" sz="900" dirty="0"/>
                <a:t>Establish high level project plan, budget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Governance and working team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r>
                <a:rPr lang="en-GB" sz="900" dirty="0"/>
                <a:t>Training</a:t>
              </a:r>
            </a:p>
            <a:p>
              <a:pPr marL="101199" indent="-101199" defTabSz="801929">
                <a:spcBef>
                  <a:spcPts val="217"/>
                </a:spcBef>
                <a:buSzPts val="900"/>
                <a:buFont typeface="Arial"/>
                <a:buChar char="•"/>
              </a:pPr>
              <a:endParaRPr sz="877" dirty="0"/>
            </a:p>
          </p:txBody>
        </p:sp>
      </p:grpSp>
      <p:sp>
        <p:nvSpPr>
          <p:cNvPr id="64" name="Google Shape;6977;p23">
            <a:extLst>
              <a:ext uri="{FF2B5EF4-FFF2-40B4-BE49-F238E27FC236}">
                <a16:creationId xmlns:a16="http://schemas.microsoft.com/office/drawing/2014/main" id="{395B480F-C06F-49F8-95D0-A7A160CF91C8}"/>
              </a:ext>
            </a:extLst>
          </p:cNvPr>
          <p:cNvSpPr txBox="1"/>
          <p:nvPr/>
        </p:nvSpPr>
        <p:spPr>
          <a:xfrm>
            <a:off x="9679110" y="6299910"/>
            <a:ext cx="508942" cy="32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 defTabSz="801929">
              <a:buSzPts val="800"/>
            </a:pPr>
            <a:fld id="{00000000-1234-1234-1234-123412341234}" type="slidenum">
              <a:rPr lang="en-GB" sz="717"/>
              <a:pPr algn="r" defTabSz="801929">
                <a:buSzPts val="800"/>
              </a:pPr>
              <a:t>2</a:t>
            </a:fld>
            <a:endParaRPr sz="717" dirty="0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BDE3887-4FC4-4AF6-A58D-D222C9613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60" y="316289"/>
            <a:ext cx="951798" cy="958814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92561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>
            <a:extLst>
              <a:ext uri="{FF2B5EF4-FFF2-40B4-BE49-F238E27FC236}">
                <a16:creationId xmlns:a16="http://schemas.microsoft.com/office/drawing/2014/main" id="{70087E0B-64ED-4BD7-B66F-0F8F8DF6C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900" y="316289"/>
            <a:ext cx="9622681" cy="856809"/>
          </a:xfrm>
        </p:spPr>
        <p:txBody>
          <a:bodyPr/>
          <a:lstStyle/>
          <a:p>
            <a:r>
              <a:rPr lang="en-US" sz="2631"/>
              <a:t>Implementation Challenges</a:t>
            </a:r>
          </a:p>
        </p:txBody>
      </p:sp>
      <p:sp>
        <p:nvSpPr>
          <p:cNvPr id="64" name="Google Shape;6977;p23">
            <a:extLst>
              <a:ext uri="{FF2B5EF4-FFF2-40B4-BE49-F238E27FC236}">
                <a16:creationId xmlns:a16="http://schemas.microsoft.com/office/drawing/2014/main" id="{395B480F-C06F-49F8-95D0-A7A160CF91C8}"/>
              </a:ext>
            </a:extLst>
          </p:cNvPr>
          <p:cNvSpPr txBox="1"/>
          <p:nvPr/>
        </p:nvSpPr>
        <p:spPr>
          <a:xfrm>
            <a:off x="9679110" y="6299910"/>
            <a:ext cx="508942" cy="32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 defTabSz="801929">
              <a:buSzPts val="800"/>
            </a:pPr>
            <a:fld id="{00000000-1234-1234-1234-123412341234}" type="slidenum">
              <a:rPr lang="en-GB" sz="717"/>
              <a:pPr algn="r" defTabSz="801929">
                <a:buSzPts val="800"/>
              </a:pPr>
              <a:t>3</a:t>
            </a:fld>
            <a:endParaRPr sz="717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ABDE3887-4FC4-4AF6-A58D-D222C9613C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60" y="316289"/>
            <a:ext cx="951798" cy="958814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3BB67359-D988-4300-A425-2BDAE0F6D33F}"/>
              </a:ext>
            </a:extLst>
          </p:cNvPr>
          <p:cNvGrpSpPr/>
          <p:nvPr/>
        </p:nvGrpSpPr>
        <p:grpSpPr>
          <a:xfrm>
            <a:off x="250012" y="1402375"/>
            <a:ext cx="10191788" cy="5675304"/>
            <a:chOff x="112520" y="1351575"/>
            <a:chExt cx="10191788" cy="5675304"/>
          </a:xfrm>
        </p:grpSpPr>
        <p:pic>
          <p:nvPicPr>
            <p:cNvPr id="61" name="Google Shape;2625;p273">
              <a:extLst>
                <a:ext uri="{FF2B5EF4-FFF2-40B4-BE49-F238E27FC236}">
                  <a16:creationId xmlns:a16="http://schemas.microsoft.com/office/drawing/2014/main" id="{A36A69A8-AF5F-4793-87FC-8738E1F3F909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2520" y="3143793"/>
              <a:ext cx="1103475" cy="651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Google Shape;2566;p273">
              <a:extLst>
                <a:ext uri="{FF2B5EF4-FFF2-40B4-BE49-F238E27FC236}">
                  <a16:creationId xmlns:a16="http://schemas.microsoft.com/office/drawing/2014/main" id="{101B5126-D152-4A93-85C4-269D5A7EF6B9}"/>
                </a:ext>
              </a:extLst>
            </p:cNvPr>
            <p:cNvSpPr/>
            <p:nvPr/>
          </p:nvSpPr>
          <p:spPr>
            <a:xfrm>
              <a:off x="6037075" y="5874071"/>
              <a:ext cx="1900800" cy="88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1" i="1" u="none" strike="noStrike" cap="none">
                  <a:solidFill>
                    <a:srgbClr val="602320"/>
                  </a:solidFill>
                  <a:latin typeface="Georgia"/>
                  <a:ea typeface="Georgia"/>
                  <a:cs typeface="Georgia"/>
                  <a:sym typeface="Georgia"/>
                </a:rPr>
                <a:t>Data Requirements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>
                  <a:latin typeface="Georgia"/>
                  <a:ea typeface="Georgia"/>
                  <a:cs typeface="Georgia"/>
                  <a:sym typeface="Georgia"/>
                </a:rPr>
                <a:t>The level of granularity at which data is required for IFRS 17 is very different from the current process</a:t>
              </a:r>
              <a:endParaRPr sz="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pic>
          <p:nvPicPr>
            <p:cNvPr id="63" name="Google Shape;2567;p273">
              <a:extLst>
                <a:ext uri="{FF2B5EF4-FFF2-40B4-BE49-F238E27FC236}">
                  <a16:creationId xmlns:a16="http://schemas.microsoft.com/office/drawing/2014/main" id="{B865D515-D015-4CCC-9BCE-6F7177DD7E5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8644" y="1991967"/>
              <a:ext cx="1515781" cy="7005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2596;p273">
              <a:extLst>
                <a:ext uri="{FF2B5EF4-FFF2-40B4-BE49-F238E27FC236}">
                  <a16:creationId xmlns:a16="http://schemas.microsoft.com/office/drawing/2014/main" id="{6C5B7041-C176-49A4-80D3-3F3569712896}"/>
                </a:ext>
              </a:extLst>
            </p:cNvPr>
            <p:cNvSpPr/>
            <p:nvPr/>
          </p:nvSpPr>
          <p:spPr>
            <a:xfrm>
              <a:off x="5875365" y="1917881"/>
              <a:ext cx="2062435" cy="200733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rgbClr val="DF606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66" name="Google Shape;2597;p273">
              <a:extLst>
                <a:ext uri="{FF2B5EF4-FFF2-40B4-BE49-F238E27FC236}">
                  <a16:creationId xmlns:a16="http://schemas.microsoft.com/office/drawing/2014/main" id="{C527F3C5-634A-4B90-9F97-D101381D92E8}"/>
                </a:ext>
              </a:extLst>
            </p:cNvPr>
            <p:cNvSpPr/>
            <p:nvPr/>
          </p:nvSpPr>
          <p:spPr>
            <a:xfrm>
              <a:off x="6125602" y="2008970"/>
              <a:ext cx="1901514" cy="641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1" i="1" u="none" strike="noStrike" cap="none">
                  <a:solidFill>
                    <a:srgbClr val="E996A4"/>
                  </a:solidFill>
                  <a:latin typeface="Georgia"/>
                  <a:ea typeface="Georgia"/>
                  <a:cs typeface="Georgia"/>
                  <a:sym typeface="Georgia"/>
                </a:rPr>
                <a:t>Technical Considerations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IFRS 17 is principle based with a number decision on aspects that have direct impact on opening balance sheet, profitability and implementation complexity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2598;p273">
              <a:extLst>
                <a:ext uri="{FF2B5EF4-FFF2-40B4-BE49-F238E27FC236}">
                  <a16:creationId xmlns:a16="http://schemas.microsoft.com/office/drawing/2014/main" id="{68DADCE0-1B27-4CA4-A27E-E62CE1460D8E}"/>
                </a:ext>
              </a:extLst>
            </p:cNvPr>
            <p:cNvSpPr/>
            <p:nvPr/>
          </p:nvSpPr>
          <p:spPr>
            <a:xfrm>
              <a:off x="6681176" y="2848383"/>
              <a:ext cx="2595013" cy="192470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accent6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68" name="Google Shape;2599;p273">
              <a:extLst>
                <a:ext uri="{FF2B5EF4-FFF2-40B4-BE49-F238E27FC236}">
                  <a16:creationId xmlns:a16="http://schemas.microsoft.com/office/drawing/2014/main" id="{24262DA6-D205-4598-ADE4-A31979455712}"/>
                </a:ext>
              </a:extLst>
            </p:cNvPr>
            <p:cNvSpPr/>
            <p:nvPr/>
          </p:nvSpPr>
          <p:spPr>
            <a:xfrm>
              <a:off x="6911125" y="2927627"/>
              <a:ext cx="2764833" cy="517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1" i="1" u="none" strike="noStrike" cap="none">
                  <a:solidFill>
                    <a:srgbClr val="E0301E"/>
                  </a:solidFill>
                  <a:latin typeface="Georgia"/>
                  <a:ea typeface="Georgia"/>
                  <a:cs typeface="Georgia"/>
                  <a:sym typeface="Georgia"/>
                </a:rPr>
                <a:t>Project Governance</a:t>
              </a:r>
            </a:p>
            <a:p>
              <a:pPr marL="0" marR="0" lvl="0" indent="0" algn="r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>
                  <a:latin typeface="Georgia"/>
                  <a:sym typeface="Georgia"/>
                </a:rPr>
                <a:t>IFRS 17 involves inputs from multiple stakeholders and hence need of strong governance</a:t>
              </a:r>
              <a:endPara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600;p273">
              <a:extLst>
                <a:ext uri="{FF2B5EF4-FFF2-40B4-BE49-F238E27FC236}">
                  <a16:creationId xmlns:a16="http://schemas.microsoft.com/office/drawing/2014/main" id="{805C29C2-EB88-484B-9FD6-DD549874E458}"/>
                </a:ext>
              </a:extLst>
            </p:cNvPr>
            <p:cNvSpPr/>
            <p:nvPr/>
          </p:nvSpPr>
          <p:spPr>
            <a:xfrm rot="10800000" flipH="1">
              <a:off x="6747929" y="4812822"/>
              <a:ext cx="2346346" cy="841690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accent5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0" name="Google Shape;2601;p273">
              <a:extLst>
                <a:ext uri="{FF2B5EF4-FFF2-40B4-BE49-F238E27FC236}">
                  <a16:creationId xmlns:a16="http://schemas.microsoft.com/office/drawing/2014/main" id="{249A1201-9869-4E59-ACFD-D6AED19BB99E}"/>
                </a:ext>
              </a:extLst>
            </p:cNvPr>
            <p:cNvSpPr/>
            <p:nvPr/>
          </p:nvSpPr>
          <p:spPr>
            <a:xfrm>
              <a:off x="6804640" y="4890359"/>
              <a:ext cx="2289635" cy="764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1" i="1" u="none" strike="noStrike" cap="none">
                  <a:solidFill>
                    <a:srgbClr val="A32020"/>
                  </a:solidFill>
                  <a:latin typeface="Georgia"/>
                  <a:ea typeface="Georgia"/>
                  <a:cs typeface="Georgia"/>
                  <a:sym typeface="Georgia"/>
                </a:rPr>
                <a:t>Knowledge and Upskilling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r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0" i="0" u="none" strike="noStrike" cap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Training to ensure all stakeholders have adequate knowledge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602;p273">
              <a:extLst>
                <a:ext uri="{FF2B5EF4-FFF2-40B4-BE49-F238E27FC236}">
                  <a16:creationId xmlns:a16="http://schemas.microsoft.com/office/drawing/2014/main" id="{803D8747-BF73-4225-A491-9C945E7C2296}"/>
                </a:ext>
              </a:extLst>
            </p:cNvPr>
            <p:cNvSpPr/>
            <p:nvPr/>
          </p:nvSpPr>
          <p:spPr>
            <a:xfrm rot="10800000" flipH="1">
              <a:off x="5818035" y="5768097"/>
              <a:ext cx="2119765" cy="993635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b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2" name="Google Shape;2603;p273">
              <a:extLst>
                <a:ext uri="{FF2B5EF4-FFF2-40B4-BE49-F238E27FC236}">
                  <a16:creationId xmlns:a16="http://schemas.microsoft.com/office/drawing/2014/main" id="{DA6DF873-971B-4EA5-97AC-3162FB16650A}"/>
                </a:ext>
              </a:extLst>
            </p:cNvPr>
            <p:cNvSpPr/>
            <p:nvPr/>
          </p:nvSpPr>
          <p:spPr>
            <a:xfrm rot="10800000">
              <a:off x="3188668" y="5654511"/>
              <a:ext cx="934206" cy="485869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73" name="Google Shape;2604;p273">
              <a:extLst>
                <a:ext uri="{FF2B5EF4-FFF2-40B4-BE49-F238E27FC236}">
                  <a16:creationId xmlns:a16="http://schemas.microsoft.com/office/drawing/2014/main" id="{63C7C16F-CAC8-4D39-A68C-989CCBC8268D}"/>
                </a:ext>
              </a:extLst>
            </p:cNvPr>
            <p:cNvSpPr/>
            <p:nvPr/>
          </p:nvSpPr>
          <p:spPr>
            <a:xfrm>
              <a:off x="2839936" y="5476420"/>
              <a:ext cx="1198783" cy="641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1" i="1" u="none" strike="noStrike" cap="none">
                  <a:solidFill>
                    <a:srgbClr val="DC6900"/>
                  </a:solidFill>
                  <a:latin typeface="Georgia"/>
                  <a:ea typeface="Georgia"/>
                  <a:cs typeface="Georgia"/>
                  <a:sym typeface="Georgia"/>
                </a:rPr>
                <a:t>IT Systems architecture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latin typeface="Georgia"/>
                  <a:sym typeface="Georgia"/>
                </a:rPr>
                <a:t>IFRS 17 new requirements and data processing requirement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2605;p273">
              <a:extLst>
                <a:ext uri="{FF2B5EF4-FFF2-40B4-BE49-F238E27FC236}">
                  <a16:creationId xmlns:a16="http://schemas.microsoft.com/office/drawing/2014/main" id="{099FB8B6-C100-43FA-A7E4-7DB800F3AE2D}"/>
                </a:ext>
              </a:extLst>
            </p:cNvPr>
            <p:cNvSpPr/>
            <p:nvPr/>
          </p:nvSpPr>
          <p:spPr>
            <a:xfrm rot="10800000">
              <a:off x="1276823" y="4811600"/>
              <a:ext cx="2125898" cy="334844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rgbClr val="FFB6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92" name="Google Shape;2606;p273">
              <a:extLst>
                <a:ext uri="{FF2B5EF4-FFF2-40B4-BE49-F238E27FC236}">
                  <a16:creationId xmlns:a16="http://schemas.microsoft.com/office/drawing/2014/main" id="{CF6FB3E4-86A5-4CE7-8521-9D3019EAF502}"/>
                </a:ext>
              </a:extLst>
            </p:cNvPr>
            <p:cNvSpPr/>
            <p:nvPr/>
          </p:nvSpPr>
          <p:spPr>
            <a:xfrm>
              <a:off x="266172" y="4689388"/>
              <a:ext cx="2220321" cy="641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1" i="1" u="none" strike="noStrike" cap="none">
                  <a:solidFill>
                    <a:srgbClr val="FFB600"/>
                  </a:solidFill>
                  <a:latin typeface="Georgia"/>
                  <a:ea typeface="Georgia"/>
                  <a:cs typeface="Georgia"/>
                  <a:sym typeface="Georgia"/>
                </a:rPr>
                <a:t>Prophet Model related changes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0" i="0" u="none" strike="noStrike" cap="none">
                  <a:solidFill>
                    <a:srgbClr val="000000"/>
                  </a:solidFill>
                  <a:latin typeface="Georgia"/>
                  <a:ea typeface="Georgia"/>
                  <a:cs typeface="Georgia"/>
                  <a:sym typeface="Georgia"/>
                </a:rPr>
                <a:t>Prophet models will have to modified in line with the standard requirements.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2607;p273">
              <a:extLst>
                <a:ext uri="{FF2B5EF4-FFF2-40B4-BE49-F238E27FC236}">
                  <a16:creationId xmlns:a16="http://schemas.microsoft.com/office/drawing/2014/main" id="{459F42D7-F567-4B88-9F66-F512BD3EC381}"/>
                </a:ext>
              </a:extLst>
            </p:cNvPr>
            <p:cNvSpPr/>
            <p:nvPr/>
          </p:nvSpPr>
          <p:spPr>
            <a:xfrm flipH="1">
              <a:off x="1276618" y="2821596"/>
              <a:ext cx="2159407" cy="192455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20" name="Google Shape;2608;p273">
              <a:extLst>
                <a:ext uri="{FF2B5EF4-FFF2-40B4-BE49-F238E27FC236}">
                  <a16:creationId xmlns:a16="http://schemas.microsoft.com/office/drawing/2014/main" id="{C668C595-D0A8-4803-AE3E-D802DDE9DBB5}"/>
                </a:ext>
              </a:extLst>
            </p:cNvPr>
            <p:cNvSpPr/>
            <p:nvPr/>
          </p:nvSpPr>
          <p:spPr>
            <a:xfrm flipH="1">
              <a:off x="1988040" y="1567848"/>
              <a:ext cx="2413193" cy="453789"/>
            </a:xfrm>
            <a:custGeom>
              <a:avLst/>
              <a:gdLst/>
              <a:ahLst/>
              <a:cxnLst/>
              <a:rect l="l" t="t" r="r" b="b"/>
              <a:pathLst>
                <a:path w="733245" h="198407" extrusionOk="0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noFill/>
            <a:ln w="19050" cap="flat" cmpd="sng">
              <a:solidFill>
                <a:schemeClr val="accent4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endParaRPr sz="20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21" name="Google Shape;2609;p273">
              <a:extLst>
                <a:ext uri="{FF2B5EF4-FFF2-40B4-BE49-F238E27FC236}">
                  <a16:creationId xmlns:a16="http://schemas.microsoft.com/office/drawing/2014/main" id="{B1AF0C69-E99D-4872-8700-3DE25F6EF164}"/>
                </a:ext>
              </a:extLst>
            </p:cNvPr>
            <p:cNvSpPr/>
            <p:nvPr/>
          </p:nvSpPr>
          <p:spPr>
            <a:xfrm>
              <a:off x="2044240" y="1639051"/>
              <a:ext cx="2078634" cy="517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1" i="1" u="none" strike="noStrike" cap="none">
                  <a:solidFill>
                    <a:srgbClr val="DB536A"/>
                  </a:solidFill>
                  <a:latin typeface="Georgia"/>
                  <a:ea typeface="Georgia"/>
                  <a:cs typeface="Georgia"/>
                  <a:sym typeface="Georgia"/>
                </a:rPr>
                <a:t>Disclosures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 b="0" i="0" u="none" strike="noStrike" cap="none">
                  <a:solidFill>
                    <a:srgbClr val="000000"/>
                  </a:solidFill>
                  <a:latin typeface="Georgia"/>
                  <a:ea typeface="Arial"/>
                  <a:cs typeface="Arial"/>
                  <a:sym typeface="Georgia"/>
                </a:rPr>
                <a:t>Creation of IFRS17 financials and disclosures and specific aspects around Group Reporting</a:t>
              </a:r>
              <a:endPara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4" name="Google Shape;2610;p273">
              <a:extLst>
                <a:ext uri="{FF2B5EF4-FFF2-40B4-BE49-F238E27FC236}">
                  <a16:creationId xmlns:a16="http://schemas.microsoft.com/office/drawing/2014/main" id="{960C4608-C72B-4126-A540-9D035E8082C4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r="37665" b="-6500"/>
            <a:stretch/>
          </p:blipFill>
          <p:spPr>
            <a:xfrm>
              <a:off x="600159" y="5280725"/>
              <a:ext cx="1295180" cy="783662"/>
            </a:xfrm>
            <a:prstGeom prst="rect">
              <a:avLst/>
            </a:prstGeom>
            <a:solidFill>
              <a:srgbClr val="A21C1C"/>
            </a:solidFill>
            <a:ln w="9525" cap="flat" cmpd="sng">
              <a:solidFill>
                <a:srgbClr val="EAE8E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35" name="Google Shape;2611;p273">
              <a:extLst>
                <a:ext uri="{FF2B5EF4-FFF2-40B4-BE49-F238E27FC236}">
                  <a16:creationId xmlns:a16="http://schemas.microsoft.com/office/drawing/2014/main" id="{47B8A032-C23B-4C70-9C58-6168E1003459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75777" y="5864870"/>
              <a:ext cx="1410674" cy="733932"/>
            </a:xfrm>
            <a:prstGeom prst="rect">
              <a:avLst/>
            </a:prstGeom>
            <a:noFill/>
            <a:ln w="9525" cap="flat" cmpd="sng">
              <a:solidFill>
                <a:srgbClr val="EAE8E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36" name="Google Shape;2612;p273">
              <a:extLst>
                <a:ext uri="{FF2B5EF4-FFF2-40B4-BE49-F238E27FC236}">
                  <a16:creationId xmlns:a16="http://schemas.microsoft.com/office/drawing/2014/main" id="{234032B1-7118-4692-A46F-F2A1FF2C9353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704320" y="6170725"/>
              <a:ext cx="1435778" cy="8561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7" name="Google Shape;2614;p273">
              <a:extLst>
                <a:ext uri="{FF2B5EF4-FFF2-40B4-BE49-F238E27FC236}">
                  <a16:creationId xmlns:a16="http://schemas.microsoft.com/office/drawing/2014/main" id="{1D07EE5D-8561-4FAD-866F-0993B4224164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7050595" y="3536521"/>
              <a:ext cx="1671218" cy="9061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2615;p273">
              <a:extLst>
                <a:ext uri="{FF2B5EF4-FFF2-40B4-BE49-F238E27FC236}">
                  <a16:creationId xmlns:a16="http://schemas.microsoft.com/office/drawing/2014/main" id="{D007C36E-FDEA-473C-AB0B-CB351392B193}"/>
                </a:ext>
              </a:extLst>
            </p:cNvPr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224901" y="1351575"/>
              <a:ext cx="1680900" cy="7988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9" name="Google Shape;2620;p273">
              <a:extLst>
                <a:ext uri="{FF2B5EF4-FFF2-40B4-BE49-F238E27FC236}">
                  <a16:creationId xmlns:a16="http://schemas.microsoft.com/office/drawing/2014/main" id="{D5656C58-B7FF-44EE-BA72-98B558CE1832}"/>
                </a:ext>
              </a:extLst>
            </p:cNvPr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37147" y="3536521"/>
              <a:ext cx="1558567" cy="663462"/>
            </a:xfrm>
            <a:prstGeom prst="rect">
              <a:avLst/>
            </a:prstGeom>
            <a:noFill/>
            <a:ln w="9525" cap="flat" cmpd="sng">
              <a:solidFill>
                <a:srgbClr val="EAE8E2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140" name="Google Shape;2617;p273">
              <a:extLst>
                <a:ext uri="{FF2B5EF4-FFF2-40B4-BE49-F238E27FC236}">
                  <a16:creationId xmlns:a16="http://schemas.microsoft.com/office/drawing/2014/main" id="{ED148AAF-6B38-4169-8D49-A6914AAB97DB}"/>
                </a:ext>
              </a:extLst>
            </p:cNvPr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257309" y="1639051"/>
              <a:ext cx="1418649" cy="8678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2618;p273">
              <a:extLst>
                <a:ext uri="{FF2B5EF4-FFF2-40B4-BE49-F238E27FC236}">
                  <a16:creationId xmlns:a16="http://schemas.microsoft.com/office/drawing/2014/main" id="{AECC2E06-E760-46C0-8866-5E3E4114BD8A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404843" y="3781472"/>
              <a:ext cx="1899465" cy="10301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2623;p273">
              <a:extLst>
                <a:ext uri="{FF2B5EF4-FFF2-40B4-BE49-F238E27FC236}">
                  <a16:creationId xmlns:a16="http://schemas.microsoft.com/office/drawing/2014/main" id="{558CDFD4-72C6-42AD-8BF7-D26CB47B053F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8015956" y="5827527"/>
              <a:ext cx="2276475" cy="8763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7B2BD459-61B8-4B47-A6E4-A5DB83DCD772}"/>
                </a:ext>
              </a:extLst>
            </p:cNvPr>
            <p:cNvGrpSpPr/>
            <p:nvPr/>
          </p:nvGrpSpPr>
          <p:grpSpPr>
            <a:xfrm>
              <a:off x="2611017" y="2160848"/>
              <a:ext cx="4465091" cy="3464660"/>
              <a:chOff x="2347261" y="1916266"/>
              <a:chExt cx="5109359" cy="4098285"/>
            </a:xfrm>
          </p:grpSpPr>
          <p:sp>
            <p:nvSpPr>
              <p:cNvPr id="145" name="Google Shape;2570;p273">
                <a:extLst>
                  <a:ext uri="{FF2B5EF4-FFF2-40B4-BE49-F238E27FC236}">
                    <a16:creationId xmlns:a16="http://schemas.microsoft.com/office/drawing/2014/main" id="{F930C24A-21FC-45F3-AD23-A9FD0089AD8D}"/>
                  </a:ext>
                </a:extLst>
              </p:cNvPr>
              <p:cNvSpPr/>
              <p:nvPr/>
            </p:nvSpPr>
            <p:spPr>
              <a:xfrm>
                <a:off x="3428323" y="1916267"/>
                <a:ext cx="1364790" cy="1073894"/>
              </a:xfrm>
              <a:prstGeom prst="ellipse">
                <a:avLst/>
              </a:prstGeom>
              <a:solidFill>
                <a:srgbClr val="EB8C00"/>
              </a:solidFill>
              <a:ln w="2857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0" tIns="45700" rIns="91400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endParaRPr sz="2000" b="0" i="0" u="none" strike="noStrike" cap="none">
                  <a:solidFill>
                    <a:srgbClr val="FFFFFF"/>
                  </a:solidFill>
                  <a:latin typeface="Georgia"/>
                  <a:ea typeface="Georgia"/>
                  <a:cs typeface="Georgia"/>
                  <a:sym typeface="Georgia"/>
                </a:endParaRPr>
              </a:p>
            </p:txBody>
          </p: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EE93DC4-C25F-428C-81A8-B1FA2F9A0252}"/>
                  </a:ext>
                </a:extLst>
              </p:cNvPr>
              <p:cNvGrpSpPr/>
              <p:nvPr/>
            </p:nvGrpSpPr>
            <p:grpSpPr>
              <a:xfrm>
                <a:off x="2347261" y="1916266"/>
                <a:ext cx="5109359" cy="4098285"/>
                <a:chOff x="3347797" y="2274160"/>
                <a:chExt cx="3456843" cy="3737467"/>
              </a:xfrm>
            </p:grpSpPr>
            <p:sp>
              <p:nvSpPr>
                <p:cNvPr id="147" name="Google Shape;2575;p273">
                  <a:extLst>
                    <a:ext uri="{FF2B5EF4-FFF2-40B4-BE49-F238E27FC236}">
                      <a16:creationId xmlns:a16="http://schemas.microsoft.com/office/drawing/2014/main" id="{102EE32E-5D6D-4E07-B646-756273C55202}"/>
                    </a:ext>
                  </a:extLst>
                </p:cNvPr>
                <p:cNvSpPr/>
                <p:nvPr/>
              </p:nvSpPr>
              <p:spPr>
                <a:xfrm>
                  <a:off x="5127568" y="2274160"/>
                  <a:ext cx="923377" cy="979347"/>
                </a:xfrm>
                <a:prstGeom prst="ellipse">
                  <a:avLst/>
                </a:prstGeom>
                <a:solidFill>
                  <a:srgbClr val="DF6060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48" name="Google Shape;2568;p273">
                  <a:extLst>
                    <a:ext uri="{FF2B5EF4-FFF2-40B4-BE49-F238E27FC236}">
                      <a16:creationId xmlns:a16="http://schemas.microsoft.com/office/drawing/2014/main" id="{BAA1CADE-3211-4363-953C-7D53BF3C115E}"/>
                    </a:ext>
                  </a:extLst>
                </p:cNvPr>
                <p:cNvSpPr/>
                <p:nvPr/>
              </p:nvSpPr>
              <p:spPr>
                <a:xfrm>
                  <a:off x="4083572" y="5032280"/>
                  <a:ext cx="923377" cy="979347"/>
                </a:xfrm>
                <a:prstGeom prst="ellipse">
                  <a:avLst/>
                </a:prstGeom>
                <a:solidFill>
                  <a:schemeClr val="accent1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49" name="Google Shape;2569;p273">
                  <a:extLst>
                    <a:ext uri="{FF2B5EF4-FFF2-40B4-BE49-F238E27FC236}">
                      <a16:creationId xmlns:a16="http://schemas.microsoft.com/office/drawing/2014/main" id="{B500C9EB-4C39-4560-942E-60D1169779B8}"/>
                    </a:ext>
                  </a:extLst>
                </p:cNvPr>
                <p:cNvSpPr/>
                <p:nvPr/>
              </p:nvSpPr>
              <p:spPr>
                <a:xfrm>
                  <a:off x="4167640" y="5106415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endParaRPr sz="700" b="1" i="1" u="none" strike="noStrike" cap="none">
                    <a:solidFill>
                      <a:srgbClr val="DC6900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50" name="Google Shape;2570;p273">
                  <a:extLst>
                    <a:ext uri="{FF2B5EF4-FFF2-40B4-BE49-F238E27FC236}">
                      <a16:creationId xmlns:a16="http://schemas.microsoft.com/office/drawing/2014/main" id="{97B74755-0350-4F35-A135-3CF988C06F88}"/>
                    </a:ext>
                  </a:extLst>
                </p:cNvPr>
                <p:cNvSpPr/>
                <p:nvPr/>
              </p:nvSpPr>
              <p:spPr>
                <a:xfrm>
                  <a:off x="3347797" y="4220286"/>
                  <a:ext cx="923377" cy="979347"/>
                </a:xfrm>
                <a:prstGeom prst="ellipse">
                  <a:avLst/>
                </a:prstGeom>
                <a:solidFill>
                  <a:srgbClr val="EB8C00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51" name="Google Shape;2571;p273">
                  <a:extLst>
                    <a:ext uri="{FF2B5EF4-FFF2-40B4-BE49-F238E27FC236}">
                      <a16:creationId xmlns:a16="http://schemas.microsoft.com/office/drawing/2014/main" id="{687C8E92-9DA7-4C73-8637-592742523509}"/>
                    </a:ext>
                  </a:extLst>
                </p:cNvPr>
                <p:cNvSpPr/>
                <p:nvPr/>
              </p:nvSpPr>
              <p:spPr>
                <a:xfrm>
                  <a:off x="3719026" y="3135306"/>
                  <a:ext cx="1359986" cy="1022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987" extrusionOk="0">
                      <a:moveTo>
                        <a:pt x="405" y="0"/>
                      </a:moveTo>
                      <a:cubicBezTo>
                        <a:pt x="146" y="263"/>
                        <a:pt x="0" y="618"/>
                        <a:pt x="0" y="987"/>
                      </a:cubicBezTo>
                      <a:lnTo>
                        <a:pt x="1392" y="987"/>
                      </a:lnTo>
                      <a:lnTo>
                        <a:pt x="40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2572;p273">
                  <a:extLst>
                    <a:ext uri="{FF2B5EF4-FFF2-40B4-BE49-F238E27FC236}">
                      <a16:creationId xmlns:a16="http://schemas.microsoft.com/office/drawing/2014/main" id="{CB7551B2-521A-479F-8708-6724455F3BBA}"/>
                    </a:ext>
                  </a:extLst>
                </p:cNvPr>
                <p:cNvSpPr/>
                <p:nvPr/>
              </p:nvSpPr>
              <p:spPr>
                <a:xfrm>
                  <a:off x="5881263" y="3116664"/>
                  <a:ext cx="923377" cy="979347"/>
                </a:xfrm>
                <a:prstGeom prst="ellipse">
                  <a:avLst/>
                </a:prstGeom>
                <a:solidFill>
                  <a:schemeClr val="accent6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53" name="Google Shape;2573;p273">
                  <a:extLst>
                    <a:ext uri="{FF2B5EF4-FFF2-40B4-BE49-F238E27FC236}">
                      <a16:creationId xmlns:a16="http://schemas.microsoft.com/office/drawing/2014/main" id="{817C4FC0-B3A6-40A2-9942-EA303334873F}"/>
                    </a:ext>
                  </a:extLst>
                </p:cNvPr>
                <p:cNvSpPr/>
                <p:nvPr/>
              </p:nvSpPr>
              <p:spPr>
                <a:xfrm>
                  <a:off x="5881263" y="4220286"/>
                  <a:ext cx="923377" cy="979347"/>
                </a:xfrm>
                <a:prstGeom prst="ellipse">
                  <a:avLst/>
                </a:prstGeom>
                <a:solidFill>
                  <a:schemeClr val="accent5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54" name="Google Shape;2574;p273">
                  <a:extLst>
                    <a:ext uri="{FF2B5EF4-FFF2-40B4-BE49-F238E27FC236}">
                      <a16:creationId xmlns:a16="http://schemas.microsoft.com/office/drawing/2014/main" id="{41A89EB6-5C9A-4C14-BAE6-08C069141898}"/>
                    </a:ext>
                  </a:extLst>
                </p:cNvPr>
                <p:cNvSpPr/>
                <p:nvPr/>
              </p:nvSpPr>
              <p:spPr>
                <a:xfrm>
                  <a:off x="5145387" y="5032280"/>
                  <a:ext cx="923377" cy="979347"/>
                </a:xfrm>
                <a:prstGeom prst="ellipse">
                  <a:avLst/>
                </a:prstGeom>
                <a:solidFill>
                  <a:schemeClr val="accent3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FFFF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55" name="Google Shape;2579;p273">
                  <a:extLst>
                    <a:ext uri="{FF2B5EF4-FFF2-40B4-BE49-F238E27FC236}">
                      <a16:creationId xmlns:a16="http://schemas.microsoft.com/office/drawing/2014/main" id="{C67CB5C7-C945-41AC-B02B-267C34523508}"/>
                    </a:ext>
                  </a:extLst>
                </p:cNvPr>
                <p:cNvSpPr/>
                <p:nvPr/>
              </p:nvSpPr>
              <p:spPr>
                <a:xfrm>
                  <a:off x="5079012" y="2707001"/>
                  <a:ext cx="963974" cy="1450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1400" extrusionOk="0">
                      <a:moveTo>
                        <a:pt x="988" y="413"/>
                      </a:moveTo>
                      <a:cubicBezTo>
                        <a:pt x="726" y="149"/>
                        <a:pt x="371" y="0"/>
                        <a:pt x="0" y="0"/>
                      </a:cubicBezTo>
                      <a:lnTo>
                        <a:pt x="0" y="1400"/>
                      </a:lnTo>
                      <a:lnTo>
                        <a:pt x="988" y="413"/>
                      </a:lnTo>
                      <a:close/>
                    </a:path>
                  </a:pathLst>
                </a:custGeom>
                <a:solidFill>
                  <a:srgbClr val="DF6060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2580;p273">
                  <a:extLst>
                    <a:ext uri="{FF2B5EF4-FFF2-40B4-BE49-F238E27FC236}">
                      <a16:creationId xmlns:a16="http://schemas.microsoft.com/office/drawing/2014/main" id="{339BBD76-4C61-48DB-97F4-8BDC3085E602}"/>
                    </a:ext>
                  </a:extLst>
                </p:cNvPr>
                <p:cNvSpPr/>
                <p:nvPr/>
              </p:nvSpPr>
              <p:spPr>
                <a:xfrm>
                  <a:off x="5079012" y="4157710"/>
                  <a:ext cx="1359986" cy="1022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988" extrusionOk="0">
                      <a:moveTo>
                        <a:pt x="988" y="988"/>
                      </a:moveTo>
                      <a:cubicBezTo>
                        <a:pt x="1247" y="725"/>
                        <a:pt x="1392" y="370"/>
                        <a:pt x="1392" y="0"/>
                      </a:cubicBezTo>
                      <a:lnTo>
                        <a:pt x="0" y="0"/>
                      </a:lnTo>
                      <a:lnTo>
                        <a:pt x="988" y="988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2581;p273">
                  <a:extLst>
                    <a:ext uri="{FF2B5EF4-FFF2-40B4-BE49-F238E27FC236}">
                      <a16:creationId xmlns:a16="http://schemas.microsoft.com/office/drawing/2014/main" id="{B9A440AE-7EBF-4456-B261-898E4C9C00F0}"/>
                    </a:ext>
                  </a:extLst>
                </p:cNvPr>
                <p:cNvSpPr/>
                <p:nvPr/>
              </p:nvSpPr>
              <p:spPr>
                <a:xfrm>
                  <a:off x="5079012" y="4157710"/>
                  <a:ext cx="963974" cy="1450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1400" extrusionOk="0">
                      <a:moveTo>
                        <a:pt x="0" y="1400"/>
                      </a:moveTo>
                      <a:cubicBezTo>
                        <a:pt x="371" y="1400"/>
                        <a:pt x="726" y="1252"/>
                        <a:pt x="988" y="988"/>
                      </a:cubicBezTo>
                      <a:lnTo>
                        <a:pt x="0" y="0"/>
                      </a:lnTo>
                      <a:lnTo>
                        <a:pt x="0" y="14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2582;p273">
                  <a:extLst>
                    <a:ext uri="{FF2B5EF4-FFF2-40B4-BE49-F238E27FC236}">
                      <a16:creationId xmlns:a16="http://schemas.microsoft.com/office/drawing/2014/main" id="{FAEE3EA8-ED26-4829-B6A2-085469078074}"/>
                    </a:ext>
                  </a:extLst>
                </p:cNvPr>
                <p:cNvSpPr/>
                <p:nvPr/>
              </p:nvSpPr>
              <p:spPr>
                <a:xfrm>
                  <a:off x="4115037" y="4157710"/>
                  <a:ext cx="963974" cy="1450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" h="1400" extrusionOk="0">
                      <a:moveTo>
                        <a:pt x="0" y="988"/>
                      </a:moveTo>
                      <a:cubicBezTo>
                        <a:pt x="262" y="1252"/>
                        <a:pt x="617" y="1400"/>
                        <a:pt x="987" y="1400"/>
                      </a:cubicBezTo>
                      <a:lnTo>
                        <a:pt x="987" y="0"/>
                      </a:lnTo>
                      <a:lnTo>
                        <a:pt x="0" y="98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2583;p273">
                  <a:extLst>
                    <a:ext uri="{FF2B5EF4-FFF2-40B4-BE49-F238E27FC236}">
                      <a16:creationId xmlns:a16="http://schemas.microsoft.com/office/drawing/2014/main" id="{394D5D33-7E9E-4666-9920-CA328C44D3F2}"/>
                    </a:ext>
                  </a:extLst>
                </p:cNvPr>
                <p:cNvSpPr/>
                <p:nvPr/>
              </p:nvSpPr>
              <p:spPr>
                <a:xfrm>
                  <a:off x="3719026" y="4157710"/>
                  <a:ext cx="1359986" cy="1022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988" extrusionOk="0">
                      <a:moveTo>
                        <a:pt x="0" y="0"/>
                      </a:moveTo>
                      <a:cubicBezTo>
                        <a:pt x="0" y="370"/>
                        <a:pt x="146" y="725"/>
                        <a:pt x="405" y="988"/>
                      </a:cubicBezTo>
                      <a:lnTo>
                        <a:pt x="139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B8C00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2584;p273">
                  <a:extLst>
                    <a:ext uri="{FF2B5EF4-FFF2-40B4-BE49-F238E27FC236}">
                      <a16:creationId xmlns:a16="http://schemas.microsoft.com/office/drawing/2014/main" id="{3E2879C4-C899-4C28-92A9-1F436E37AFBF}"/>
                    </a:ext>
                  </a:extLst>
                </p:cNvPr>
                <p:cNvSpPr/>
                <p:nvPr/>
              </p:nvSpPr>
              <p:spPr>
                <a:xfrm>
                  <a:off x="4115037" y="2707001"/>
                  <a:ext cx="963974" cy="1450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" h="1400" extrusionOk="0">
                      <a:moveTo>
                        <a:pt x="987" y="0"/>
                      </a:moveTo>
                      <a:cubicBezTo>
                        <a:pt x="617" y="0"/>
                        <a:pt x="262" y="149"/>
                        <a:pt x="0" y="413"/>
                      </a:cubicBezTo>
                      <a:lnTo>
                        <a:pt x="987" y="1400"/>
                      </a:lnTo>
                      <a:lnTo>
                        <a:pt x="987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2585;p273">
                  <a:extLst>
                    <a:ext uri="{FF2B5EF4-FFF2-40B4-BE49-F238E27FC236}">
                      <a16:creationId xmlns:a16="http://schemas.microsoft.com/office/drawing/2014/main" id="{0C6002D6-E6A2-4843-A017-F4DADAA308D5}"/>
                    </a:ext>
                  </a:extLst>
                </p:cNvPr>
                <p:cNvSpPr/>
                <p:nvPr/>
              </p:nvSpPr>
              <p:spPr>
                <a:xfrm>
                  <a:off x="3347797" y="3116664"/>
                  <a:ext cx="923377" cy="979347"/>
                </a:xfrm>
                <a:prstGeom prst="ellipse">
                  <a:avLst/>
                </a:prstGeom>
                <a:solidFill>
                  <a:schemeClr val="accen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FFB600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62" name="Google Shape;2586;p273">
                  <a:extLst>
                    <a:ext uri="{FF2B5EF4-FFF2-40B4-BE49-F238E27FC236}">
                      <a16:creationId xmlns:a16="http://schemas.microsoft.com/office/drawing/2014/main" id="{EB1A82E8-79EA-4F1D-BAD4-DA4694F79EDB}"/>
                    </a:ext>
                  </a:extLst>
                </p:cNvPr>
                <p:cNvSpPr/>
                <p:nvPr/>
              </p:nvSpPr>
              <p:spPr>
                <a:xfrm>
                  <a:off x="3424743" y="4299819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endParaRPr sz="700" b="1" i="1" u="none" strike="noStrike" cap="none">
                    <a:solidFill>
                      <a:srgbClr val="FFB600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63" name="Google Shape;2587;p273">
                  <a:extLst>
                    <a:ext uri="{FF2B5EF4-FFF2-40B4-BE49-F238E27FC236}">
                      <a16:creationId xmlns:a16="http://schemas.microsoft.com/office/drawing/2014/main" id="{37737A2C-4E01-4924-A92D-8F53FAE9B20F}"/>
                    </a:ext>
                  </a:extLst>
                </p:cNvPr>
                <p:cNvSpPr/>
                <p:nvPr/>
              </p:nvSpPr>
              <p:spPr>
                <a:xfrm>
                  <a:off x="5954032" y="4299819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A32020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Knowledge and upskilling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2588;p273">
                  <a:extLst>
                    <a:ext uri="{FF2B5EF4-FFF2-40B4-BE49-F238E27FC236}">
                      <a16:creationId xmlns:a16="http://schemas.microsoft.com/office/drawing/2014/main" id="{F8E71877-86DD-4D6F-B666-5AC4F304E93D}"/>
                    </a:ext>
                  </a:extLst>
                </p:cNvPr>
                <p:cNvSpPr/>
                <p:nvPr/>
              </p:nvSpPr>
              <p:spPr>
                <a:xfrm>
                  <a:off x="4164725" y="5115942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endParaRPr sz="700" b="1" i="1" u="none" strike="noStrike" cap="none">
                    <a:solidFill>
                      <a:srgbClr val="DC6900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65" name="Google Shape;2589;p273">
                  <a:extLst>
                    <a:ext uri="{FF2B5EF4-FFF2-40B4-BE49-F238E27FC236}">
                      <a16:creationId xmlns:a16="http://schemas.microsoft.com/office/drawing/2014/main" id="{B2226081-756D-4E07-967E-8EF8F6A40C81}"/>
                    </a:ext>
                  </a:extLst>
                </p:cNvPr>
                <p:cNvSpPr/>
                <p:nvPr/>
              </p:nvSpPr>
              <p:spPr>
                <a:xfrm>
                  <a:off x="4164725" y="2358687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DB536A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Disclosures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" name="Google Shape;2591;p273">
                  <a:extLst>
                    <a:ext uri="{FF2B5EF4-FFF2-40B4-BE49-F238E27FC236}">
                      <a16:creationId xmlns:a16="http://schemas.microsoft.com/office/drawing/2014/main" id="{37D6DB6C-D475-42D4-9425-31176BD7CF6E}"/>
                    </a:ext>
                  </a:extLst>
                </p:cNvPr>
                <p:cNvSpPr/>
                <p:nvPr/>
              </p:nvSpPr>
              <p:spPr>
                <a:xfrm>
                  <a:off x="3374234" y="4385702"/>
                  <a:ext cx="880657" cy="64619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US" sz="700" b="1" i="1" u="none" strike="noStrike" cap="none" dirty="0">
                      <a:solidFill>
                        <a:srgbClr val="FFB600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Prophet Modelling </a:t>
                  </a:r>
                  <a:endParaRPr sz="1400" b="0" i="0" u="none" strike="noStrike" cap="none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7" name="Google Shape;2592;p273">
                  <a:extLst>
                    <a:ext uri="{FF2B5EF4-FFF2-40B4-BE49-F238E27FC236}">
                      <a16:creationId xmlns:a16="http://schemas.microsoft.com/office/drawing/2014/main" id="{A7D39FA9-EAD1-4C8F-BD4E-359821A07260}"/>
                    </a:ext>
                  </a:extLst>
                </p:cNvPr>
                <p:cNvSpPr/>
                <p:nvPr/>
              </p:nvSpPr>
              <p:spPr>
                <a:xfrm>
                  <a:off x="5079012" y="3135306"/>
                  <a:ext cx="1359986" cy="10224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" h="987" extrusionOk="0">
                      <a:moveTo>
                        <a:pt x="1392" y="987"/>
                      </a:moveTo>
                      <a:cubicBezTo>
                        <a:pt x="1392" y="618"/>
                        <a:pt x="1247" y="263"/>
                        <a:pt x="988" y="0"/>
                      </a:cubicBezTo>
                      <a:lnTo>
                        <a:pt x="0" y="987"/>
                      </a:lnTo>
                      <a:lnTo>
                        <a:pt x="1392" y="987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00" tIns="45700" rIns="91400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000"/>
                    <a:buFont typeface="Arial"/>
                    <a:buNone/>
                  </a:pPr>
                  <a:endParaRPr sz="20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" name="Google Shape;2593;p273">
                  <a:extLst>
                    <a:ext uri="{FF2B5EF4-FFF2-40B4-BE49-F238E27FC236}">
                      <a16:creationId xmlns:a16="http://schemas.microsoft.com/office/drawing/2014/main" id="{131A8D28-9933-41AF-AF3D-A375BD2FFC98}"/>
                    </a:ext>
                  </a:extLst>
                </p:cNvPr>
                <p:cNvSpPr/>
                <p:nvPr/>
              </p:nvSpPr>
              <p:spPr>
                <a:xfrm>
                  <a:off x="4419052" y="3449533"/>
                  <a:ext cx="1335409" cy="1416354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rgbClr val="968C6D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100"/>
                    <a:buFont typeface="Arial"/>
                    <a:buNone/>
                  </a:pPr>
                  <a:r>
                    <a:rPr lang="en-GB" sz="1100" b="1" i="1" u="none" strike="noStrike" cap="none">
                      <a:solidFill>
                        <a:srgbClr val="968C6D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Implementation Challenges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9" name="Google Shape;2594;p273">
                  <a:extLst>
                    <a:ext uri="{FF2B5EF4-FFF2-40B4-BE49-F238E27FC236}">
                      <a16:creationId xmlns:a16="http://schemas.microsoft.com/office/drawing/2014/main" id="{2910CFB8-C883-480A-84F1-F05207260DF3}"/>
                    </a:ext>
                  </a:extLst>
                </p:cNvPr>
                <p:cNvSpPr/>
                <p:nvPr/>
              </p:nvSpPr>
              <p:spPr>
                <a:xfrm>
                  <a:off x="5954033" y="3198277"/>
                  <a:ext cx="769500" cy="816000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E0301E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Project Governance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0" name="Google Shape;2595;p273">
                  <a:extLst>
                    <a:ext uri="{FF2B5EF4-FFF2-40B4-BE49-F238E27FC236}">
                      <a16:creationId xmlns:a16="http://schemas.microsoft.com/office/drawing/2014/main" id="{F911F1E3-71E0-491D-BBB8-A83C48BFD30D}"/>
                    </a:ext>
                  </a:extLst>
                </p:cNvPr>
                <p:cNvSpPr/>
                <p:nvPr/>
              </p:nvSpPr>
              <p:spPr>
                <a:xfrm>
                  <a:off x="4114852" y="5176598"/>
                  <a:ext cx="880657" cy="64619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DC6900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IT systems architecture &amp; CSM engine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1" name="Google Shape;2622;p273">
                  <a:extLst>
                    <a:ext uri="{FF2B5EF4-FFF2-40B4-BE49-F238E27FC236}">
                      <a16:creationId xmlns:a16="http://schemas.microsoft.com/office/drawing/2014/main" id="{C5355089-7331-48E7-8C70-D1CF4139B2ED}"/>
                    </a:ext>
                  </a:extLst>
                </p:cNvPr>
                <p:cNvSpPr/>
                <p:nvPr/>
              </p:nvSpPr>
              <p:spPr>
                <a:xfrm>
                  <a:off x="5215730" y="5096895"/>
                  <a:ext cx="769500" cy="816000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602320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Data Requirements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2" name="Google Shape;2624;p273">
                  <a:extLst>
                    <a:ext uri="{FF2B5EF4-FFF2-40B4-BE49-F238E27FC236}">
                      <a16:creationId xmlns:a16="http://schemas.microsoft.com/office/drawing/2014/main" id="{59A5457F-F8C8-487F-9B12-BA71F846F8EE}"/>
                    </a:ext>
                  </a:extLst>
                </p:cNvPr>
                <p:cNvSpPr/>
                <p:nvPr/>
              </p:nvSpPr>
              <p:spPr>
                <a:xfrm>
                  <a:off x="3424745" y="3198277"/>
                  <a:ext cx="769500" cy="816000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US" sz="700" b="1" i="1" u="none" strike="noStrike" cap="none">
                      <a:solidFill>
                        <a:srgbClr val="F1C232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Data Reconciliation</a:t>
                  </a:r>
                  <a:endParaRPr sz="700" b="1" i="1" u="none" strike="noStrike" cap="none">
                    <a:solidFill>
                      <a:srgbClr val="F1C232"/>
                    </a:solidFill>
                    <a:latin typeface="Georgia"/>
                    <a:ea typeface="Georgia"/>
                    <a:cs typeface="Georgia"/>
                    <a:sym typeface="Georgia"/>
                  </a:endParaRPr>
                </a:p>
              </p:txBody>
            </p:sp>
            <p:sp>
              <p:nvSpPr>
                <p:cNvPr id="173" name="Google Shape;2590;p273">
                  <a:extLst>
                    <a:ext uri="{FF2B5EF4-FFF2-40B4-BE49-F238E27FC236}">
                      <a16:creationId xmlns:a16="http://schemas.microsoft.com/office/drawing/2014/main" id="{C65617CF-6408-4E92-9E2B-550E6AD1A538}"/>
                    </a:ext>
                  </a:extLst>
                </p:cNvPr>
                <p:cNvSpPr/>
                <p:nvPr/>
              </p:nvSpPr>
              <p:spPr>
                <a:xfrm>
                  <a:off x="5207435" y="2358687"/>
                  <a:ext cx="769481" cy="816122"/>
                </a:xfrm>
                <a:prstGeom prst="ellipse">
                  <a:avLst/>
                </a:prstGeom>
                <a:solidFill>
                  <a:schemeClr val="lt2"/>
                </a:solidFill>
                <a:ln w="28575" cap="flat" cmpd="sng">
                  <a:solidFill>
                    <a:schemeClr val="lt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700"/>
                    <a:buFont typeface="Arial"/>
                    <a:buNone/>
                  </a:pPr>
                  <a:r>
                    <a:rPr lang="en-GB" sz="700" b="1" i="1" u="none" strike="noStrike" cap="none">
                      <a:solidFill>
                        <a:srgbClr val="E996A4"/>
                      </a:solidFill>
                      <a:latin typeface="Georgia"/>
                      <a:ea typeface="Georgia"/>
                      <a:cs typeface="Georgia"/>
                      <a:sym typeface="Georgia"/>
                    </a:rPr>
                    <a:t>Technical Consideration</a:t>
                  </a: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4" name="Google Shape;2565;p273">
              <a:extLst>
                <a:ext uri="{FF2B5EF4-FFF2-40B4-BE49-F238E27FC236}">
                  <a16:creationId xmlns:a16="http://schemas.microsoft.com/office/drawing/2014/main" id="{D1E20340-EF32-42B5-8B5C-CB7C3BB79031}"/>
                </a:ext>
              </a:extLst>
            </p:cNvPr>
            <p:cNvSpPr/>
            <p:nvPr/>
          </p:nvSpPr>
          <p:spPr>
            <a:xfrm>
              <a:off x="1311500" y="2891346"/>
              <a:ext cx="1332247" cy="57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 b="1" i="1" u="none" strike="noStrike" cap="none">
                  <a:solidFill>
                    <a:schemeClr val="accent2"/>
                  </a:solidFill>
                  <a:latin typeface="Georgia"/>
                  <a:ea typeface="Georgia"/>
                  <a:cs typeface="Georgia"/>
                  <a:sym typeface="Georgia"/>
                </a:rPr>
                <a:t>Data Reconciliation</a:t>
              </a:r>
              <a:endParaRPr sz="800" b="1" i="1" u="none" strike="noStrike" cap="none">
                <a:solidFill>
                  <a:schemeClr val="accent2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US" sz="800">
                  <a:latin typeface="Georgia"/>
                  <a:ea typeface="Georgia"/>
                  <a:cs typeface="Georgia"/>
                  <a:sym typeface="Georgia"/>
                </a:rPr>
                <a:t>Data reconciliation with financials and with aggregated model points</a:t>
              </a:r>
              <a:endParaRPr sz="800" b="0" i="0" u="none" strike="noStrike" cap="non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43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300"/>
          <p:cNvSpPr txBox="1">
            <a:spLocks noGrp="1"/>
          </p:cNvSpPr>
          <p:nvPr>
            <p:ph type="title"/>
          </p:nvPr>
        </p:nvSpPr>
        <p:spPr>
          <a:xfrm>
            <a:off x="1657171" y="316289"/>
            <a:ext cx="7026124" cy="4588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</a:pPr>
            <a:r>
              <a:rPr lang="en-GB" sz="2400"/>
              <a:t>Technical Considerations</a:t>
            </a:r>
            <a:endParaRPr sz="24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EBF7527-F753-44E1-AB16-89221AF8BD86}"/>
              </a:ext>
            </a:extLst>
          </p:cNvPr>
          <p:cNvGrpSpPr/>
          <p:nvPr/>
        </p:nvGrpSpPr>
        <p:grpSpPr>
          <a:xfrm>
            <a:off x="6919182" y="3470510"/>
            <a:ext cx="3772632" cy="3660564"/>
            <a:chOff x="204291" y="1842235"/>
            <a:chExt cx="4958083" cy="4539227"/>
          </a:xfrm>
        </p:grpSpPr>
        <p:grpSp>
          <p:nvGrpSpPr>
            <p:cNvPr id="3280" name="Google Shape;3280;p300"/>
            <p:cNvGrpSpPr/>
            <p:nvPr/>
          </p:nvGrpSpPr>
          <p:grpSpPr>
            <a:xfrm rot="4264471">
              <a:off x="246300" y="3896942"/>
              <a:ext cx="1636841" cy="1720859"/>
              <a:chOff x="3226873" y="4920583"/>
              <a:chExt cx="1482105" cy="1482105"/>
            </a:xfrm>
          </p:grpSpPr>
          <p:sp>
            <p:nvSpPr>
              <p:cNvPr id="3281" name="Google Shape;3281;p300"/>
              <p:cNvSpPr/>
              <p:nvPr/>
            </p:nvSpPr>
            <p:spPr>
              <a:xfrm rot="-4327791">
                <a:off x="3226873" y="4920583"/>
                <a:ext cx="1482105" cy="148210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300"/>
              <p:cNvSpPr/>
              <p:nvPr/>
            </p:nvSpPr>
            <p:spPr>
              <a:xfrm rot="16200000">
                <a:off x="3660444" y="4612716"/>
                <a:ext cx="642511" cy="1332930"/>
              </a:xfrm>
              <a:custGeom>
                <a:avLst/>
                <a:gdLst/>
                <a:ahLst/>
                <a:cxnLst/>
                <a:rect l="l" t="t" r="r" b="b"/>
                <a:pathLst>
                  <a:path w="269" h="556" extrusionOk="0">
                    <a:moveTo>
                      <a:pt x="137" y="278"/>
                    </a:moveTo>
                    <a:cubicBezTo>
                      <a:pt x="137" y="356"/>
                      <a:pt x="77" y="419"/>
                      <a:pt x="0" y="424"/>
                    </a:cubicBezTo>
                    <a:cubicBezTo>
                      <a:pt x="0" y="556"/>
                      <a:pt x="0" y="556"/>
                      <a:pt x="0" y="556"/>
                    </a:cubicBezTo>
                    <a:cubicBezTo>
                      <a:pt x="150" y="551"/>
                      <a:pt x="269" y="428"/>
                      <a:pt x="269" y="278"/>
                    </a:cubicBezTo>
                    <a:cubicBezTo>
                      <a:pt x="269" y="127"/>
                      <a:pt x="150" y="5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77" y="136"/>
                      <a:pt x="137" y="200"/>
                      <a:pt x="137" y="278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300"/>
              <p:cNvSpPr/>
              <p:nvPr/>
            </p:nvSpPr>
            <p:spPr>
              <a:xfrm>
                <a:off x="3689765" y="5383545"/>
                <a:ext cx="556200" cy="556200"/>
              </a:xfrm>
              <a:prstGeom prst="ellipse">
                <a:avLst/>
              </a:prstGeom>
              <a:noFill/>
              <a:ln w="28575" cap="flat" cmpd="sng">
                <a:solidFill>
                  <a:srgbClr val="7D7D7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92" name="Google Shape;3292;p300"/>
            <p:cNvSpPr/>
            <p:nvPr/>
          </p:nvSpPr>
          <p:spPr>
            <a:xfrm flipH="1">
              <a:off x="3432274" y="3666685"/>
              <a:ext cx="1730100" cy="16266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6"/>
                <a:buFont typeface="Arial"/>
                <a:buNone/>
              </a:pPr>
              <a:endParaRPr sz="1026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A56F1D-19A8-4EAC-B196-E2BCC6F8D72A}"/>
                </a:ext>
              </a:extLst>
            </p:cNvPr>
            <p:cNvGrpSpPr/>
            <p:nvPr/>
          </p:nvGrpSpPr>
          <p:grpSpPr>
            <a:xfrm>
              <a:off x="653409" y="1842235"/>
              <a:ext cx="4055100" cy="4539227"/>
              <a:chOff x="653409" y="2121014"/>
              <a:chExt cx="4055100" cy="4539227"/>
            </a:xfrm>
          </p:grpSpPr>
          <p:sp>
            <p:nvSpPr>
              <p:cNvPr id="3275" name="Google Shape;3275;p300"/>
              <p:cNvSpPr/>
              <p:nvPr/>
            </p:nvSpPr>
            <p:spPr>
              <a:xfrm>
                <a:off x="653409" y="2234545"/>
                <a:ext cx="4055100" cy="3630900"/>
              </a:xfrm>
              <a:prstGeom prst="pentagon">
                <a:avLst>
                  <a:gd name="hf" fmla="val 105146"/>
                  <a:gd name="vf" fmla="val 110557"/>
                </a:avLst>
              </a:prstGeom>
              <a:noFill/>
              <a:ln w="57150" cap="rnd" cmpd="sng">
                <a:solidFill>
                  <a:srgbClr val="DEDED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76" name="Google Shape;3276;p300"/>
              <p:cNvGrpSpPr/>
              <p:nvPr/>
            </p:nvGrpSpPr>
            <p:grpSpPr>
              <a:xfrm>
                <a:off x="1815700" y="5033450"/>
                <a:ext cx="1730235" cy="1626791"/>
                <a:chOff x="3226826" y="4920606"/>
                <a:chExt cx="1482000" cy="1482000"/>
              </a:xfrm>
            </p:grpSpPr>
            <p:sp>
              <p:nvSpPr>
                <p:cNvPr id="3277" name="Google Shape;3277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8" name="Google Shape;3278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D04A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9" name="Google Shape;3279;p300"/>
                <p:cNvSpPr/>
                <p:nvPr/>
              </p:nvSpPr>
              <p:spPr>
                <a:xfrm>
                  <a:off x="3682588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D04A0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84" name="Google Shape;3284;p300"/>
              <p:cNvGrpSpPr/>
              <p:nvPr/>
            </p:nvGrpSpPr>
            <p:grpSpPr>
              <a:xfrm rot="-8744841" flipH="1">
                <a:off x="2850547" y="2121647"/>
                <a:ext cx="1695428" cy="1663151"/>
                <a:chOff x="3226826" y="4920606"/>
                <a:chExt cx="1482000" cy="1482000"/>
              </a:xfrm>
            </p:grpSpPr>
            <p:sp>
              <p:nvSpPr>
                <p:cNvPr id="3285" name="Google Shape;3285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6" name="Google Shape;3286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DB536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7" name="Google Shape;3287;p300"/>
                <p:cNvSpPr/>
                <p:nvPr/>
              </p:nvSpPr>
              <p:spPr>
                <a:xfrm>
                  <a:off x="3689765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DB536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88" name="Google Shape;3288;p300"/>
              <p:cNvGrpSpPr/>
              <p:nvPr/>
            </p:nvGrpSpPr>
            <p:grpSpPr>
              <a:xfrm rot="8738250">
                <a:off x="813475" y="2121014"/>
                <a:ext cx="1695134" cy="1663256"/>
                <a:chOff x="3226826" y="4920606"/>
                <a:chExt cx="1482000" cy="1482000"/>
              </a:xfrm>
            </p:grpSpPr>
            <p:sp>
              <p:nvSpPr>
                <p:cNvPr id="3289" name="Google Shape;3289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0" name="Google Shape;3290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E0301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1" name="Google Shape;3291;p300"/>
                <p:cNvSpPr/>
                <p:nvPr/>
              </p:nvSpPr>
              <p:spPr>
                <a:xfrm>
                  <a:off x="3689765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E0301E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93" name="Google Shape;3293;p300"/>
              <p:cNvSpPr/>
              <p:nvPr/>
            </p:nvSpPr>
            <p:spPr>
              <a:xfrm rot="-4257807" flipH="1">
                <a:off x="3990207" y="4435993"/>
                <a:ext cx="614401" cy="645792"/>
              </a:xfrm>
              <a:prstGeom prst="ellipse">
                <a:avLst/>
              </a:prstGeom>
              <a:noFill/>
              <a:ln w="28575" cap="flat" cmpd="sng">
                <a:solidFill>
                  <a:srgbClr val="EB8C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300"/>
              <p:cNvSpPr/>
              <p:nvPr/>
            </p:nvSpPr>
            <p:spPr>
              <a:xfrm rot="1018798" flipH="1">
                <a:off x="3544884" y="3906892"/>
                <a:ext cx="745995" cy="1472276"/>
              </a:xfrm>
              <a:custGeom>
                <a:avLst/>
                <a:gdLst/>
                <a:ahLst/>
                <a:cxnLst/>
                <a:rect l="l" t="t" r="r" b="b"/>
                <a:pathLst>
                  <a:path w="269" h="556" extrusionOk="0">
                    <a:moveTo>
                      <a:pt x="137" y="278"/>
                    </a:moveTo>
                    <a:cubicBezTo>
                      <a:pt x="137" y="356"/>
                      <a:pt x="77" y="419"/>
                      <a:pt x="0" y="424"/>
                    </a:cubicBezTo>
                    <a:cubicBezTo>
                      <a:pt x="0" y="556"/>
                      <a:pt x="0" y="556"/>
                      <a:pt x="0" y="556"/>
                    </a:cubicBezTo>
                    <a:cubicBezTo>
                      <a:pt x="150" y="551"/>
                      <a:pt x="269" y="428"/>
                      <a:pt x="269" y="278"/>
                    </a:cubicBezTo>
                    <a:cubicBezTo>
                      <a:pt x="269" y="127"/>
                      <a:pt x="150" y="5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77" y="136"/>
                      <a:pt x="137" y="200"/>
                      <a:pt x="137" y="278"/>
                    </a:cubicBezTo>
                    <a:close/>
                  </a:path>
                </a:pathLst>
              </a:custGeom>
              <a:solidFill>
                <a:srgbClr val="EB8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300"/>
              <p:cNvSpPr txBox="1"/>
              <p:nvPr/>
            </p:nvSpPr>
            <p:spPr>
              <a:xfrm>
                <a:off x="1428417" y="2779463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E0301E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300"/>
              <p:cNvSpPr txBox="1"/>
              <p:nvPr/>
            </p:nvSpPr>
            <p:spPr>
              <a:xfrm>
                <a:off x="3465978" y="2787495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DB536A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300"/>
              <p:cNvSpPr txBox="1"/>
              <p:nvPr/>
            </p:nvSpPr>
            <p:spPr>
              <a:xfrm>
                <a:off x="4052945" y="4573851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EB8C00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300"/>
              <p:cNvSpPr txBox="1"/>
              <p:nvPr/>
            </p:nvSpPr>
            <p:spPr>
              <a:xfrm>
                <a:off x="814898" y="4857322"/>
                <a:ext cx="470700" cy="3003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7D7D7D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05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300"/>
              <p:cNvSpPr txBox="1"/>
              <p:nvPr/>
            </p:nvSpPr>
            <p:spPr>
              <a:xfrm>
                <a:off x="2439608" y="5673310"/>
                <a:ext cx="4584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D04A02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04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00" name="Google Shape;3300;p300"/>
          <p:cNvSpPr/>
          <p:nvPr/>
        </p:nvSpPr>
        <p:spPr>
          <a:xfrm>
            <a:off x="2036394" y="2525064"/>
            <a:ext cx="8246496" cy="92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E0301E"/>
                </a:solidFill>
                <a:latin typeface="Arial"/>
                <a:ea typeface="Arial"/>
                <a:cs typeface="Arial"/>
                <a:sym typeface="Arial"/>
              </a:rPr>
              <a:t>Model Point Grouping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Grouping based on similar </a:t>
            </a:r>
            <a:r>
              <a:rPr lang="en-US" sz="1200">
                <a:solidFill>
                  <a:schemeClr val="dk1"/>
                </a:solidFill>
              </a:rPr>
              <a:t>r</a:t>
            </a: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isk, managed together, issue year &amp; profitability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 considerations related to grouping should thought through at the very beginning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Further bifurcations leads to complications in the future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 grouping was used for alignment of correct reinsurance and can be used to leverage for output visualization.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1" name="Google Shape;3301;p300"/>
          <p:cNvSpPr/>
          <p:nvPr/>
        </p:nvSpPr>
        <p:spPr>
          <a:xfrm>
            <a:off x="2036394" y="3665003"/>
            <a:ext cx="5566131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lvl="1">
              <a:buSzPts val="1200"/>
            </a:pPr>
            <a:r>
              <a:rPr lang="en-US" sz="1200" b="1" i="0" u="none" strike="noStrike" cap="none" dirty="0">
                <a:solidFill>
                  <a:srgbClr val="DB536A"/>
                </a:solidFill>
                <a:latin typeface="Arial"/>
                <a:ea typeface="Arial"/>
                <a:cs typeface="Arial"/>
                <a:sym typeface="Arial"/>
              </a:rPr>
              <a:t>Risk Adjustment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defined methodology by the standard. 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</a:rPr>
              <a:t>Decision needs to be made whether it will be done on a stochastic or deterministic basis, what factor aligns with the required CI </a:t>
            </a:r>
            <a:r>
              <a:rPr lang="en-US" sz="1200" dirty="0" err="1">
                <a:solidFill>
                  <a:schemeClr val="dk1"/>
                </a:solidFill>
              </a:rPr>
              <a:t>etc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3" name="Google Shape;3303;p300"/>
          <p:cNvSpPr/>
          <p:nvPr/>
        </p:nvSpPr>
        <p:spPr>
          <a:xfrm>
            <a:off x="2020423" y="4668022"/>
            <a:ext cx="4950508" cy="10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 dirty="0">
                <a:solidFill>
                  <a:srgbClr val="D04A02"/>
                </a:solidFill>
                <a:latin typeface="Arial"/>
                <a:ea typeface="Arial"/>
                <a:cs typeface="Arial"/>
                <a:sym typeface="Arial"/>
              </a:rPr>
              <a:t>Reporting requireme</a:t>
            </a:r>
            <a:r>
              <a:rPr lang="en-GB" sz="1200" b="1" dirty="0">
                <a:solidFill>
                  <a:srgbClr val="D04A02"/>
                </a:solidFill>
              </a:rPr>
              <a:t>nts, Communication with stakeholders, Comparison with other standards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reporting and Group reporting requirements may be different.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Calendar Year vs Financial Year, </a:t>
            </a:r>
            <a:r>
              <a:rPr lang="en-GB" sz="1200" dirty="0">
                <a:solidFill>
                  <a:schemeClr val="dk1"/>
                </a:solidFill>
              </a:rPr>
              <a:t>Coverage Unit, Year to Date vs Locked in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Communication to internal stakeholders &amp; market analysts as IFRS17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Explaining results 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4" name="Google Shape;3304;p300"/>
          <p:cNvSpPr/>
          <p:nvPr/>
        </p:nvSpPr>
        <p:spPr>
          <a:xfrm>
            <a:off x="1986970" y="6215321"/>
            <a:ext cx="4648852" cy="78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rPr>
              <a:t>Discounting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Derivation methodology – Bottom up vs Top down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dk1"/>
                </a:solidFill>
              </a:rPr>
              <a:t>S</a:t>
            </a: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egregation between lines of business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between VFA and GMM – Locked in vs Prevailing</a:t>
            </a:r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5" name="Google Shape;3305;p300"/>
          <p:cNvSpPr/>
          <p:nvPr/>
        </p:nvSpPr>
        <p:spPr>
          <a:xfrm>
            <a:off x="1673142" y="2502203"/>
            <a:ext cx="267600" cy="267600"/>
          </a:xfrm>
          <a:prstGeom prst="ellipse">
            <a:avLst/>
          </a:prstGeom>
          <a:solidFill>
            <a:srgbClr val="E030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6" name="Google Shape;3306;p300"/>
          <p:cNvSpPr/>
          <p:nvPr/>
        </p:nvSpPr>
        <p:spPr>
          <a:xfrm>
            <a:off x="1673142" y="3643796"/>
            <a:ext cx="267600" cy="267600"/>
          </a:xfrm>
          <a:prstGeom prst="ellipse">
            <a:avLst/>
          </a:prstGeom>
          <a:solidFill>
            <a:srgbClr val="DB536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8" name="Google Shape;3308;p300"/>
          <p:cNvSpPr/>
          <p:nvPr/>
        </p:nvSpPr>
        <p:spPr>
          <a:xfrm>
            <a:off x="1657171" y="4670516"/>
            <a:ext cx="267600" cy="267600"/>
          </a:xfrm>
          <a:prstGeom prst="ellipse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309;p300">
            <a:extLst>
              <a:ext uri="{FF2B5EF4-FFF2-40B4-BE49-F238E27FC236}">
                <a16:creationId xmlns:a16="http://schemas.microsoft.com/office/drawing/2014/main" id="{E7335085-F3CD-4AAB-A9E3-CF5AFEE1CE0D}"/>
              </a:ext>
            </a:extLst>
          </p:cNvPr>
          <p:cNvSpPr/>
          <p:nvPr/>
        </p:nvSpPr>
        <p:spPr>
          <a:xfrm>
            <a:off x="1623718" y="6185578"/>
            <a:ext cx="302076" cy="267600"/>
          </a:xfrm>
          <a:prstGeom prst="ellipse">
            <a:avLst/>
          </a:prstGeom>
          <a:solidFill>
            <a:srgbClr val="7D7D7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3302;p300">
            <a:extLst>
              <a:ext uri="{FF2B5EF4-FFF2-40B4-BE49-F238E27FC236}">
                <a16:creationId xmlns:a16="http://schemas.microsoft.com/office/drawing/2014/main" id="{CEE93B0C-C39F-4C14-B5F0-58A18C1041B5}"/>
              </a:ext>
            </a:extLst>
          </p:cNvPr>
          <p:cNvSpPr/>
          <p:nvPr/>
        </p:nvSpPr>
        <p:spPr>
          <a:xfrm>
            <a:off x="2020422" y="1522045"/>
            <a:ext cx="7481001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en-GB" sz="1200" b="1" i="0" u="none" strike="noStrike" cap="none">
                <a:solidFill>
                  <a:srgbClr val="EB8C00"/>
                </a:solidFill>
                <a:latin typeface="Arial"/>
                <a:ea typeface="Arial"/>
                <a:cs typeface="Arial"/>
                <a:sym typeface="Arial"/>
              </a:rPr>
              <a:t>Transition</a:t>
            </a:r>
          </a:p>
          <a:p>
            <a:pPr marL="285750" indent="-285750">
              <a:buFontTx/>
              <a:buChar char="-"/>
            </a:pPr>
            <a:r>
              <a:rPr lang="en-US" sz="1200"/>
              <a:t>What methodology and implication. Complexity in implementation due to past data &amp; model requirements</a:t>
            </a:r>
          </a:p>
          <a:p>
            <a:pPr marL="285750" indent="-285750">
              <a:buFontTx/>
              <a:buChar char="-"/>
            </a:pPr>
            <a:r>
              <a:rPr lang="en-US" sz="1200"/>
              <a:t>Technical decisions can vary in transition and BAU</a:t>
            </a:r>
          </a:p>
          <a:p>
            <a:pPr marL="285750" indent="-285750">
              <a:buFontTx/>
              <a:buChar char="-"/>
            </a:pPr>
            <a:r>
              <a:rPr lang="en-US" sz="1200"/>
              <a:t>Transition roll forward, sequential in nature and iterative implication of decision makes it difficult</a:t>
            </a:r>
          </a:p>
          <a:p>
            <a:pPr marL="285750" indent="-285750">
              <a:buFontTx/>
              <a:buChar char="-"/>
            </a:pPr>
            <a:endParaRPr lang="en-US" sz="120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3307;p300">
            <a:extLst>
              <a:ext uri="{FF2B5EF4-FFF2-40B4-BE49-F238E27FC236}">
                <a16:creationId xmlns:a16="http://schemas.microsoft.com/office/drawing/2014/main" id="{AEAF45FA-0B91-4AD0-A60E-A4690C9ED0E7}"/>
              </a:ext>
            </a:extLst>
          </p:cNvPr>
          <p:cNvSpPr/>
          <p:nvPr/>
        </p:nvSpPr>
        <p:spPr>
          <a:xfrm>
            <a:off x="1657171" y="1471384"/>
            <a:ext cx="267600" cy="267600"/>
          </a:xfrm>
          <a:prstGeom prst="ellipse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F1C790D2-EEDA-4AE1-BA5A-2FD908B654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60" y="316289"/>
            <a:ext cx="951798" cy="958814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Shape 3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4" name="Google Shape;3274;p300"/>
          <p:cNvSpPr txBox="1">
            <a:spLocks noGrp="1"/>
          </p:cNvSpPr>
          <p:nvPr>
            <p:ph type="title"/>
          </p:nvPr>
        </p:nvSpPr>
        <p:spPr>
          <a:xfrm>
            <a:off x="1605557" y="338007"/>
            <a:ext cx="7458890" cy="859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Georgia"/>
              <a:buNone/>
            </a:pPr>
            <a:r>
              <a:rPr lang="en-GB" sz="2400"/>
              <a:t>Data Requirements</a:t>
            </a:r>
            <a:endParaRPr sz="24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3FB928-0C0D-4DEA-AE1C-BFEE29EC5552}"/>
              </a:ext>
            </a:extLst>
          </p:cNvPr>
          <p:cNvGrpSpPr/>
          <p:nvPr/>
        </p:nvGrpSpPr>
        <p:grpSpPr>
          <a:xfrm>
            <a:off x="965200" y="2016025"/>
            <a:ext cx="3522949" cy="3356075"/>
            <a:chOff x="-18228" y="2121014"/>
            <a:chExt cx="5180602" cy="4539227"/>
          </a:xfrm>
        </p:grpSpPr>
        <p:grpSp>
          <p:nvGrpSpPr>
            <p:cNvPr id="3280" name="Google Shape;3280;p300"/>
            <p:cNvGrpSpPr/>
            <p:nvPr/>
          </p:nvGrpSpPr>
          <p:grpSpPr>
            <a:xfrm rot="4264471">
              <a:off x="34645" y="3674422"/>
              <a:ext cx="2060153" cy="2165899"/>
              <a:chOff x="3035226" y="4728936"/>
              <a:chExt cx="1865400" cy="1865400"/>
            </a:xfrm>
          </p:grpSpPr>
          <p:sp>
            <p:nvSpPr>
              <p:cNvPr id="3281" name="Google Shape;3281;p300"/>
              <p:cNvSpPr/>
              <p:nvPr/>
            </p:nvSpPr>
            <p:spPr>
              <a:xfrm rot="-4327791">
                <a:off x="3226873" y="4920583"/>
                <a:ext cx="1482105" cy="148210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2" name="Google Shape;3282;p300"/>
              <p:cNvSpPr/>
              <p:nvPr/>
            </p:nvSpPr>
            <p:spPr>
              <a:xfrm rot="-5400000">
                <a:off x="3646570" y="4653510"/>
                <a:ext cx="642511" cy="1332929"/>
              </a:xfrm>
              <a:custGeom>
                <a:avLst/>
                <a:gdLst/>
                <a:ahLst/>
                <a:cxnLst/>
                <a:rect l="l" t="t" r="r" b="b"/>
                <a:pathLst>
                  <a:path w="269" h="556" extrusionOk="0">
                    <a:moveTo>
                      <a:pt x="137" y="278"/>
                    </a:moveTo>
                    <a:cubicBezTo>
                      <a:pt x="137" y="356"/>
                      <a:pt x="77" y="419"/>
                      <a:pt x="0" y="424"/>
                    </a:cubicBezTo>
                    <a:cubicBezTo>
                      <a:pt x="0" y="556"/>
                      <a:pt x="0" y="556"/>
                      <a:pt x="0" y="556"/>
                    </a:cubicBezTo>
                    <a:cubicBezTo>
                      <a:pt x="150" y="551"/>
                      <a:pt x="269" y="428"/>
                      <a:pt x="269" y="278"/>
                    </a:cubicBezTo>
                    <a:cubicBezTo>
                      <a:pt x="269" y="127"/>
                      <a:pt x="150" y="5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77" y="136"/>
                      <a:pt x="137" y="200"/>
                      <a:pt x="137" y="278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3" name="Google Shape;3283;p300"/>
              <p:cNvSpPr/>
              <p:nvPr/>
            </p:nvSpPr>
            <p:spPr>
              <a:xfrm>
                <a:off x="3689765" y="5383545"/>
                <a:ext cx="556200" cy="556200"/>
              </a:xfrm>
              <a:prstGeom prst="ellipse">
                <a:avLst/>
              </a:prstGeom>
              <a:noFill/>
              <a:ln w="28575" cap="flat" cmpd="sng">
                <a:solidFill>
                  <a:srgbClr val="7D7D7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573FEA1-72C6-429C-A779-53091483493B}"/>
                </a:ext>
              </a:extLst>
            </p:cNvPr>
            <p:cNvGrpSpPr/>
            <p:nvPr/>
          </p:nvGrpSpPr>
          <p:grpSpPr>
            <a:xfrm>
              <a:off x="653409" y="2121014"/>
              <a:ext cx="4508965" cy="4539227"/>
              <a:chOff x="653409" y="2121014"/>
              <a:chExt cx="4508965" cy="4539227"/>
            </a:xfrm>
          </p:grpSpPr>
          <p:sp>
            <p:nvSpPr>
              <p:cNvPr id="3275" name="Google Shape;3275;p300"/>
              <p:cNvSpPr/>
              <p:nvPr/>
            </p:nvSpPr>
            <p:spPr>
              <a:xfrm>
                <a:off x="653409" y="2234545"/>
                <a:ext cx="4055100" cy="3630900"/>
              </a:xfrm>
              <a:prstGeom prst="pentagon">
                <a:avLst>
                  <a:gd name="hf" fmla="val 105146"/>
                  <a:gd name="vf" fmla="val 110557"/>
                </a:avLst>
              </a:prstGeom>
              <a:noFill/>
              <a:ln w="57150" cap="rnd" cmpd="sng">
                <a:solidFill>
                  <a:srgbClr val="DEDED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76" name="Google Shape;3276;p300"/>
              <p:cNvGrpSpPr/>
              <p:nvPr/>
            </p:nvGrpSpPr>
            <p:grpSpPr>
              <a:xfrm>
                <a:off x="1815700" y="5033450"/>
                <a:ext cx="1730235" cy="1626791"/>
                <a:chOff x="3226826" y="4920606"/>
                <a:chExt cx="1482000" cy="1482000"/>
              </a:xfrm>
            </p:grpSpPr>
            <p:sp>
              <p:nvSpPr>
                <p:cNvPr id="3277" name="Google Shape;3277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8" name="Google Shape;3278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D04A0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79" name="Google Shape;3279;p300"/>
                <p:cNvSpPr/>
                <p:nvPr/>
              </p:nvSpPr>
              <p:spPr>
                <a:xfrm>
                  <a:off x="3682588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D04A02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84" name="Google Shape;3284;p300"/>
              <p:cNvGrpSpPr/>
              <p:nvPr/>
            </p:nvGrpSpPr>
            <p:grpSpPr>
              <a:xfrm rot="-8744841" flipH="1">
                <a:off x="2850547" y="2121647"/>
                <a:ext cx="1695428" cy="1663151"/>
                <a:chOff x="3226826" y="4920606"/>
                <a:chExt cx="1482000" cy="1482000"/>
              </a:xfrm>
            </p:grpSpPr>
            <p:sp>
              <p:nvSpPr>
                <p:cNvPr id="3285" name="Google Shape;3285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6" name="Google Shape;3286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DB536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87" name="Google Shape;3287;p300"/>
                <p:cNvSpPr/>
                <p:nvPr/>
              </p:nvSpPr>
              <p:spPr>
                <a:xfrm>
                  <a:off x="3689765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DB536A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288" name="Google Shape;3288;p300"/>
              <p:cNvGrpSpPr/>
              <p:nvPr/>
            </p:nvGrpSpPr>
            <p:grpSpPr>
              <a:xfrm rot="8738250">
                <a:off x="813475" y="2121014"/>
                <a:ext cx="1695134" cy="1663256"/>
                <a:chOff x="3226826" y="4920606"/>
                <a:chExt cx="1482000" cy="1482000"/>
              </a:xfrm>
            </p:grpSpPr>
            <p:sp>
              <p:nvSpPr>
                <p:cNvPr id="3289" name="Google Shape;3289;p300"/>
                <p:cNvSpPr/>
                <p:nvPr/>
              </p:nvSpPr>
              <p:spPr>
                <a:xfrm>
                  <a:off x="3226826" y="4920606"/>
                  <a:ext cx="1482000" cy="148200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0" name="Google Shape;3290;p300"/>
                <p:cNvSpPr/>
                <p:nvPr/>
              </p:nvSpPr>
              <p:spPr>
                <a:xfrm rot="-5400000">
                  <a:off x="3646570" y="4653510"/>
                  <a:ext cx="642511" cy="133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" h="556" extrusionOk="0">
                      <a:moveTo>
                        <a:pt x="137" y="278"/>
                      </a:moveTo>
                      <a:cubicBezTo>
                        <a:pt x="137" y="356"/>
                        <a:pt x="77" y="419"/>
                        <a:pt x="0" y="424"/>
                      </a:cubicBezTo>
                      <a:cubicBezTo>
                        <a:pt x="0" y="556"/>
                        <a:pt x="0" y="556"/>
                        <a:pt x="0" y="556"/>
                      </a:cubicBezTo>
                      <a:cubicBezTo>
                        <a:pt x="150" y="551"/>
                        <a:pt x="269" y="428"/>
                        <a:pt x="269" y="278"/>
                      </a:cubicBezTo>
                      <a:cubicBezTo>
                        <a:pt x="269" y="127"/>
                        <a:pt x="150" y="5"/>
                        <a:pt x="0" y="0"/>
                      </a:cubicBezTo>
                      <a:cubicBezTo>
                        <a:pt x="0" y="132"/>
                        <a:pt x="0" y="132"/>
                        <a:pt x="0" y="132"/>
                      </a:cubicBezTo>
                      <a:cubicBezTo>
                        <a:pt x="77" y="136"/>
                        <a:pt x="137" y="200"/>
                        <a:pt x="137" y="278"/>
                      </a:cubicBezTo>
                      <a:close/>
                    </a:path>
                  </a:pathLst>
                </a:custGeom>
                <a:solidFill>
                  <a:srgbClr val="E0301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1" name="Google Shape;3291;p300"/>
                <p:cNvSpPr/>
                <p:nvPr/>
              </p:nvSpPr>
              <p:spPr>
                <a:xfrm>
                  <a:off x="3689765" y="5383545"/>
                  <a:ext cx="556200" cy="556200"/>
                </a:xfrm>
                <a:prstGeom prst="ellipse">
                  <a:avLst/>
                </a:prstGeom>
                <a:noFill/>
                <a:ln w="28575" cap="flat" cmpd="sng">
                  <a:solidFill>
                    <a:srgbClr val="E0301E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026"/>
                    <a:buFont typeface="Arial"/>
                    <a:buNone/>
                  </a:pPr>
                  <a:endParaRPr sz="1026" b="1" i="0" u="none" strike="noStrike" cap="non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92" name="Google Shape;3292;p300"/>
              <p:cNvSpPr/>
              <p:nvPr/>
            </p:nvSpPr>
            <p:spPr>
              <a:xfrm flipH="1">
                <a:off x="3432274" y="3945464"/>
                <a:ext cx="1730100" cy="16266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3" name="Google Shape;3293;p300"/>
              <p:cNvSpPr/>
              <p:nvPr/>
            </p:nvSpPr>
            <p:spPr>
              <a:xfrm rot="-4257807" flipH="1">
                <a:off x="3990207" y="4435993"/>
                <a:ext cx="614401" cy="645792"/>
              </a:xfrm>
              <a:prstGeom prst="ellipse">
                <a:avLst/>
              </a:prstGeom>
              <a:noFill/>
              <a:ln w="28575" cap="flat" cmpd="sng">
                <a:solidFill>
                  <a:srgbClr val="EB8C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4" name="Google Shape;3294;p300"/>
              <p:cNvSpPr/>
              <p:nvPr/>
            </p:nvSpPr>
            <p:spPr>
              <a:xfrm rot="1018798" flipH="1">
                <a:off x="3544884" y="3906892"/>
                <a:ext cx="745995" cy="1472276"/>
              </a:xfrm>
              <a:custGeom>
                <a:avLst/>
                <a:gdLst/>
                <a:ahLst/>
                <a:cxnLst/>
                <a:rect l="l" t="t" r="r" b="b"/>
                <a:pathLst>
                  <a:path w="269" h="556" extrusionOk="0">
                    <a:moveTo>
                      <a:pt x="137" y="278"/>
                    </a:moveTo>
                    <a:cubicBezTo>
                      <a:pt x="137" y="356"/>
                      <a:pt x="77" y="419"/>
                      <a:pt x="0" y="424"/>
                    </a:cubicBezTo>
                    <a:cubicBezTo>
                      <a:pt x="0" y="556"/>
                      <a:pt x="0" y="556"/>
                      <a:pt x="0" y="556"/>
                    </a:cubicBezTo>
                    <a:cubicBezTo>
                      <a:pt x="150" y="551"/>
                      <a:pt x="269" y="428"/>
                      <a:pt x="269" y="278"/>
                    </a:cubicBezTo>
                    <a:cubicBezTo>
                      <a:pt x="269" y="127"/>
                      <a:pt x="150" y="5"/>
                      <a:pt x="0" y="0"/>
                    </a:cubicBezTo>
                    <a:cubicBezTo>
                      <a:pt x="0" y="132"/>
                      <a:pt x="0" y="132"/>
                      <a:pt x="0" y="132"/>
                    </a:cubicBezTo>
                    <a:cubicBezTo>
                      <a:pt x="77" y="136"/>
                      <a:pt x="137" y="200"/>
                      <a:pt x="137" y="278"/>
                    </a:cubicBezTo>
                    <a:close/>
                  </a:path>
                </a:pathLst>
              </a:custGeom>
              <a:solidFill>
                <a:srgbClr val="EB8C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026"/>
                  <a:buFont typeface="Arial"/>
                  <a:buNone/>
                </a:pPr>
                <a:endParaRPr sz="1026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5" name="Google Shape;3295;p300"/>
              <p:cNvSpPr txBox="1"/>
              <p:nvPr/>
            </p:nvSpPr>
            <p:spPr>
              <a:xfrm>
                <a:off x="1428417" y="2779463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E0301E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6" name="Google Shape;3296;p300"/>
              <p:cNvSpPr txBox="1"/>
              <p:nvPr/>
            </p:nvSpPr>
            <p:spPr>
              <a:xfrm>
                <a:off x="3465978" y="2787495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DB536A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7" name="Google Shape;3297;p300"/>
              <p:cNvSpPr txBox="1"/>
              <p:nvPr/>
            </p:nvSpPr>
            <p:spPr>
              <a:xfrm>
                <a:off x="4052945" y="4573851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EB8C00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8" name="Google Shape;3298;p300"/>
              <p:cNvSpPr txBox="1"/>
              <p:nvPr/>
            </p:nvSpPr>
            <p:spPr>
              <a:xfrm>
                <a:off x="814898" y="4573850"/>
                <a:ext cx="470700" cy="300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7D7D7D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05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9" name="Google Shape;3299;p300"/>
              <p:cNvSpPr txBox="1"/>
              <p:nvPr/>
            </p:nvSpPr>
            <p:spPr>
              <a:xfrm>
                <a:off x="2439608" y="5673310"/>
                <a:ext cx="458400" cy="2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en-GB" sz="2000" b="0" i="0" u="none" strike="noStrike" cap="none">
                    <a:solidFill>
                      <a:srgbClr val="D04A02"/>
                    </a:solidFill>
                    <a:latin typeface="Georgia"/>
                    <a:ea typeface="Georgia"/>
                    <a:cs typeface="Georgia"/>
                    <a:sym typeface="Georgia"/>
                  </a:rPr>
                  <a:t>04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300" name="Google Shape;3300;p300"/>
          <p:cNvSpPr/>
          <p:nvPr/>
        </p:nvSpPr>
        <p:spPr>
          <a:xfrm>
            <a:off x="4548758" y="1595125"/>
            <a:ext cx="5811012" cy="187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E0301E"/>
                </a:solidFill>
                <a:latin typeface="Arial"/>
                <a:ea typeface="Arial"/>
                <a:cs typeface="Arial"/>
                <a:sym typeface="Arial"/>
              </a:rPr>
              <a:t>Granularity - Asset Share allocation, Expenses, Actual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Asset share data for each </a:t>
            </a:r>
            <a:r>
              <a:rPr lang="en-US" sz="1200">
                <a:solidFill>
                  <a:schemeClr val="dk1"/>
                </a:solidFill>
              </a:rPr>
              <a:t>group needs to be defined. </a:t>
            </a: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FV changes impacts CSM. Policies impacted by different transition methodologies will need to be take care of</a:t>
            </a:r>
          </a:p>
          <a:p>
            <a:pPr marL="171450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Expense allocation was done at a line of business level using certain drivers which had to be further aligned at a </a:t>
            </a:r>
            <a:r>
              <a:rPr lang="en-US" sz="1200" err="1">
                <a:solidFill>
                  <a:schemeClr val="dk1"/>
                </a:solidFill>
              </a:rPr>
              <a:t>UoA</a:t>
            </a:r>
            <a:r>
              <a:rPr lang="en-US" sz="1200">
                <a:solidFill>
                  <a:schemeClr val="dk1"/>
                </a:solidFill>
              </a:rPr>
              <a:t> level.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Consistency between group logic on actual transaction with expected.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Logic for this join varies for system and product. </a:t>
            </a: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1200">
                <a:solidFill>
                  <a:schemeClr val="dk1"/>
                </a:solidFill>
              </a:rPr>
              <a:t>olicy Number, Master policy number and product code has to be validated and complete. Discrepancies needed to be solved for</a:t>
            </a:r>
            <a:endParaRPr lang="en-US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171450"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200">
              <a:solidFill>
                <a:schemeClr val="dk1"/>
              </a:solidFill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000">
              <a:solidFill>
                <a:schemeClr val="dk1"/>
              </a:solidFill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1" name="Google Shape;3301;p300"/>
          <p:cNvSpPr/>
          <p:nvPr/>
        </p:nvSpPr>
        <p:spPr>
          <a:xfrm>
            <a:off x="4557041" y="3264776"/>
            <a:ext cx="5644205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lvl="1">
              <a:buSzPts val="1200"/>
            </a:pPr>
            <a:r>
              <a:rPr lang="en-US" sz="1200" b="1" i="0" u="none" strike="noStrike" cap="none">
                <a:solidFill>
                  <a:srgbClr val="DB536A"/>
                </a:solidFill>
                <a:latin typeface="Arial"/>
                <a:ea typeface="Arial"/>
                <a:cs typeface="Arial"/>
                <a:sym typeface="Arial"/>
              </a:rPr>
              <a:t>Separating Investment Component &amp; Policyholder Loans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Changes in PAS maybe required to capture the actual surrender value at the time of claim and outstanding claim amount </a:t>
            </a:r>
          </a:p>
        </p:txBody>
      </p:sp>
      <p:sp>
        <p:nvSpPr>
          <p:cNvPr id="3302" name="Google Shape;3302;p300"/>
          <p:cNvSpPr/>
          <p:nvPr/>
        </p:nvSpPr>
        <p:spPr>
          <a:xfrm>
            <a:off x="4597882" y="4020300"/>
            <a:ext cx="5761888" cy="1120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</a:pPr>
            <a:r>
              <a:rPr lang="en-GB" sz="1200" b="1" i="0" u="none" strike="noStrike" cap="none">
                <a:solidFill>
                  <a:srgbClr val="EB8C00"/>
                </a:solidFill>
                <a:latin typeface="Arial"/>
                <a:ea typeface="Arial"/>
                <a:cs typeface="Arial"/>
                <a:sym typeface="Arial"/>
              </a:rPr>
              <a:t>Prophet &amp; DCS/SQL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Model changes to ensure cashflows are in line with IFRS17 – specifically with respect to Risk Adjustment, Reinsurance, Discount rates, Grouping of cashflows.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Model, tables and MPF’s alignment for the transition years of FRA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dk1"/>
                </a:solidFill>
              </a:rPr>
              <a:t>Operational aspects around multiple inputs and outputs, errors while setting up runs, ensuring proper checks are put in place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3" name="Google Shape;3303;p300"/>
          <p:cNvSpPr/>
          <p:nvPr/>
        </p:nvSpPr>
        <p:spPr>
          <a:xfrm>
            <a:off x="4624422" y="5234123"/>
            <a:ext cx="5715721" cy="10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5" name="Google Shape;3305;p300"/>
          <p:cNvSpPr/>
          <p:nvPr/>
        </p:nvSpPr>
        <p:spPr>
          <a:xfrm>
            <a:off x="4185507" y="1548832"/>
            <a:ext cx="320040" cy="267600"/>
          </a:xfrm>
          <a:prstGeom prst="ellipse">
            <a:avLst/>
          </a:prstGeom>
          <a:solidFill>
            <a:srgbClr val="E0301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6" name="Google Shape;3306;p300"/>
          <p:cNvSpPr/>
          <p:nvPr/>
        </p:nvSpPr>
        <p:spPr>
          <a:xfrm>
            <a:off x="4193789" y="3244052"/>
            <a:ext cx="320040" cy="267600"/>
          </a:xfrm>
          <a:prstGeom prst="ellipse">
            <a:avLst/>
          </a:prstGeom>
          <a:solidFill>
            <a:srgbClr val="DB536A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7" name="Google Shape;3307;p300"/>
          <p:cNvSpPr/>
          <p:nvPr/>
        </p:nvSpPr>
        <p:spPr>
          <a:xfrm>
            <a:off x="4201178" y="3989997"/>
            <a:ext cx="320040" cy="267600"/>
          </a:xfrm>
          <a:prstGeom prst="ellipse">
            <a:avLst/>
          </a:prstGeom>
          <a:solidFill>
            <a:srgbClr val="EB8C0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8" name="Google Shape;3308;p300"/>
          <p:cNvSpPr/>
          <p:nvPr/>
        </p:nvSpPr>
        <p:spPr>
          <a:xfrm>
            <a:off x="4201289" y="5242864"/>
            <a:ext cx="320040" cy="267600"/>
          </a:xfrm>
          <a:prstGeom prst="ellipse">
            <a:avLst/>
          </a:prstGeom>
          <a:solidFill>
            <a:srgbClr val="D04A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300;p300">
            <a:extLst>
              <a:ext uri="{FF2B5EF4-FFF2-40B4-BE49-F238E27FC236}">
                <a16:creationId xmlns:a16="http://schemas.microsoft.com/office/drawing/2014/main" id="{DEBD99E4-C4F1-4B6E-A5CA-96F0774D2198}"/>
              </a:ext>
            </a:extLst>
          </p:cNvPr>
          <p:cNvSpPr/>
          <p:nvPr/>
        </p:nvSpPr>
        <p:spPr>
          <a:xfrm>
            <a:off x="1641415" y="793577"/>
            <a:ext cx="7754733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Based on group of model points rather than individual model points – Alignment from Prophet cashflows, PAS, Data Warehouse, </a:t>
            </a:r>
            <a:r>
              <a:rPr lang="en-US" sz="1200" b="0" i="0" u="none" strike="noStrike" cap="none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Renova</a:t>
            </a: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CAMS, etc</a:t>
            </a:r>
            <a:r>
              <a:rPr lang="en-US" sz="1200">
                <a:solidFill>
                  <a:schemeClr val="dk1"/>
                </a:solidFill>
              </a:rPr>
              <a:t>. Mapping between individual and grouped model points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304;p300">
            <a:extLst>
              <a:ext uri="{FF2B5EF4-FFF2-40B4-BE49-F238E27FC236}">
                <a16:creationId xmlns:a16="http://schemas.microsoft.com/office/drawing/2014/main" id="{06867D69-B71A-43C9-8AE9-20C55C417622}"/>
              </a:ext>
            </a:extLst>
          </p:cNvPr>
          <p:cNvSpPr/>
          <p:nvPr/>
        </p:nvSpPr>
        <p:spPr>
          <a:xfrm>
            <a:off x="4693723" y="6393405"/>
            <a:ext cx="5621428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rPr>
              <a:t>Materiality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dk1"/>
                </a:solidFill>
              </a:rPr>
              <a:t>Separating Investment Components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Policyholder Loans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dk1"/>
                </a:solidFill>
              </a:rPr>
              <a:t>Projected new business for reinsurance expected to written under each treaty</a:t>
            </a:r>
          </a:p>
          <a:p>
            <a:pPr marL="171450" marR="0" lvl="0" indent="-171450" algn="l" rtl="0">
              <a:lnSpc>
                <a:spcPct val="100000"/>
              </a:lnSpc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Segregation </a:t>
            </a:r>
            <a:r>
              <a:rPr lang="en-GB" sz="1200">
                <a:solidFill>
                  <a:schemeClr val="dk1"/>
                </a:solidFill>
              </a:rPr>
              <a:t>of LIC between Paid and Non Paid</a:t>
            </a:r>
            <a:endParaRPr lang="en-GB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3309;p300">
            <a:extLst>
              <a:ext uri="{FF2B5EF4-FFF2-40B4-BE49-F238E27FC236}">
                <a16:creationId xmlns:a16="http://schemas.microsoft.com/office/drawing/2014/main" id="{7012BFA5-C869-4BA5-A3CB-A20BDDEE9164}"/>
              </a:ext>
            </a:extLst>
          </p:cNvPr>
          <p:cNvSpPr/>
          <p:nvPr/>
        </p:nvSpPr>
        <p:spPr>
          <a:xfrm>
            <a:off x="4203471" y="6375727"/>
            <a:ext cx="320040" cy="267600"/>
          </a:xfrm>
          <a:prstGeom prst="ellipse">
            <a:avLst/>
          </a:prstGeom>
          <a:solidFill>
            <a:srgbClr val="7D7D7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3303;p300">
            <a:extLst>
              <a:ext uri="{FF2B5EF4-FFF2-40B4-BE49-F238E27FC236}">
                <a16:creationId xmlns:a16="http://schemas.microsoft.com/office/drawing/2014/main" id="{15A26C2F-0F61-4828-9907-F2E779C2992E}"/>
              </a:ext>
            </a:extLst>
          </p:cNvPr>
          <p:cNvSpPr/>
          <p:nvPr/>
        </p:nvSpPr>
        <p:spPr>
          <a:xfrm>
            <a:off x="4623396" y="5230569"/>
            <a:ext cx="4950508" cy="10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200" b="1" i="0" u="none" strike="noStrike" cap="none">
                <a:solidFill>
                  <a:srgbClr val="D04A02"/>
                </a:solidFill>
                <a:latin typeface="Arial"/>
                <a:ea typeface="Arial"/>
                <a:cs typeface="Arial"/>
                <a:sym typeface="Arial"/>
              </a:rPr>
              <a:t>Dependency on GL Codes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latin typeface="+mj-lt"/>
              </a:rPr>
              <a:t>Cashflow in Accounting system are designed as GL codes in most of the source system.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>
                <a:solidFill>
                  <a:srgbClr val="222222"/>
                </a:solidFill>
                <a:effectLst/>
                <a:latin typeface="+mj-lt"/>
              </a:rPr>
              <a:t>All the cashflow decisions on which GL codes to be considered needs to be aligned with the accounting team.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222222"/>
                </a:solidFill>
                <a:latin typeface="+mj-lt"/>
              </a:rPr>
              <a:t>Large volume and very dynamic makes tricky for transition and </a:t>
            </a:r>
            <a:r>
              <a:rPr lang="en-US" sz="1200" err="1">
                <a:solidFill>
                  <a:srgbClr val="222222"/>
                </a:solidFill>
                <a:latin typeface="+mj-lt"/>
              </a:rPr>
              <a:t>BaU</a:t>
            </a:r>
            <a:r>
              <a:rPr lang="en-US" sz="1200" b="0" i="0">
                <a:solidFill>
                  <a:srgbClr val="222222"/>
                </a:solidFill>
                <a:effectLst/>
                <a:latin typeface="+mj-lt"/>
              </a:rPr>
              <a:t>.</a:t>
            </a:r>
            <a:endParaRPr lang="en-US" sz="1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2373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65"/>
          <p:cNvSpPr txBox="1">
            <a:spLocks noGrp="1"/>
          </p:cNvSpPr>
          <p:nvPr>
            <p:ph type="title"/>
          </p:nvPr>
        </p:nvSpPr>
        <p:spPr>
          <a:xfrm>
            <a:off x="-1914262" y="280642"/>
            <a:ext cx="9914985" cy="75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GB" sz="2400">
                <a:latin typeface="+mj-lt"/>
              </a:rPr>
              <a:t>Other Considerations</a:t>
            </a:r>
            <a:endParaRPr lang="en-GB" sz="2400"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1909;p65">
            <a:extLst>
              <a:ext uri="{FF2B5EF4-FFF2-40B4-BE49-F238E27FC236}">
                <a16:creationId xmlns:a16="http://schemas.microsoft.com/office/drawing/2014/main" id="{B2785770-3441-4F92-B30F-15B5EEB7F270}"/>
              </a:ext>
            </a:extLst>
          </p:cNvPr>
          <p:cNvGrpSpPr/>
          <p:nvPr/>
        </p:nvGrpSpPr>
        <p:grpSpPr>
          <a:xfrm>
            <a:off x="1657899" y="2223474"/>
            <a:ext cx="3538569" cy="3406029"/>
            <a:chOff x="2032083" y="1828065"/>
            <a:chExt cx="3985782" cy="3985758"/>
          </a:xfrm>
        </p:grpSpPr>
        <p:sp>
          <p:nvSpPr>
            <p:cNvPr id="34" name="Google Shape;1910;p65">
              <a:extLst>
                <a:ext uri="{FF2B5EF4-FFF2-40B4-BE49-F238E27FC236}">
                  <a16:creationId xmlns:a16="http://schemas.microsoft.com/office/drawing/2014/main" id="{47CDB974-A263-437A-A2FE-FE316936B828}"/>
                </a:ext>
              </a:extLst>
            </p:cNvPr>
            <p:cNvSpPr/>
            <p:nvPr/>
          </p:nvSpPr>
          <p:spPr>
            <a:xfrm>
              <a:off x="2032083" y="2878263"/>
              <a:ext cx="1885357" cy="1885357"/>
            </a:xfrm>
            <a:custGeom>
              <a:avLst/>
              <a:gdLst/>
              <a:ahLst/>
              <a:cxnLst/>
              <a:rect l="l" t="t" r="r" b="b"/>
              <a:pathLst>
                <a:path w="2204821" h="2204820" extrusionOk="0">
                  <a:moveTo>
                    <a:pt x="1929219" y="976671"/>
                  </a:moveTo>
                  <a:lnTo>
                    <a:pt x="2204821" y="976671"/>
                  </a:lnTo>
                  <a:lnTo>
                    <a:pt x="2204821" y="2204820"/>
                  </a:lnTo>
                  <a:lnTo>
                    <a:pt x="1503767" y="2204820"/>
                  </a:lnTo>
                  <a:lnTo>
                    <a:pt x="1503767" y="1929218"/>
                  </a:lnTo>
                  <a:lnTo>
                    <a:pt x="1929219" y="1929218"/>
                  </a:lnTo>
                  <a:lnTo>
                    <a:pt x="1929219" y="976671"/>
                  </a:lnTo>
                  <a:close/>
                  <a:moveTo>
                    <a:pt x="0" y="0"/>
                  </a:moveTo>
                  <a:lnTo>
                    <a:pt x="2204821" y="0"/>
                  </a:lnTo>
                  <a:lnTo>
                    <a:pt x="2204821" y="701068"/>
                  </a:lnTo>
                  <a:lnTo>
                    <a:pt x="1929219" y="701068"/>
                  </a:lnTo>
                  <a:lnTo>
                    <a:pt x="1929219" y="275603"/>
                  </a:lnTo>
                  <a:lnTo>
                    <a:pt x="275603" y="275603"/>
                  </a:lnTo>
                  <a:lnTo>
                    <a:pt x="275603" y="1929218"/>
                  </a:lnTo>
                  <a:lnTo>
                    <a:pt x="1228165" y="1929218"/>
                  </a:lnTo>
                  <a:lnTo>
                    <a:pt x="1228165" y="2204820"/>
                  </a:lnTo>
                  <a:lnTo>
                    <a:pt x="0" y="22048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04A02"/>
            </a:solidFill>
            <a:ln>
              <a:noFill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1911;p65">
              <a:extLst>
                <a:ext uri="{FF2B5EF4-FFF2-40B4-BE49-F238E27FC236}">
                  <a16:creationId xmlns:a16="http://schemas.microsoft.com/office/drawing/2014/main" id="{BBBA1524-7306-4CBE-8A76-E94D57247D05}"/>
                </a:ext>
              </a:extLst>
            </p:cNvPr>
            <p:cNvSpPr/>
            <p:nvPr/>
          </p:nvSpPr>
          <p:spPr>
            <a:xfrm>
              <a:off x="3082292" y="1828065"/>
              <a:ext cx="1885358" cy="1885357"/>
            </a:xfrm>
            <a:custGeom>
              <a:avLst/>
              <a:gdLst/>
              <a:ahLst/>
              <a:cxnLst/>
              <a:rect l="l" t="t" r="r" b="b"/>
              <a:pathLst>
                <a:path w="2204822" h="2204821" extrusionOk="0">
                  <a:moveTo>
                    <a:pt x="1" y="1503754"/>
                  </a:moveTo>
                  <a:lnTo>
                    <a:pt x="275604" y="1503754"/>
                  </a:lnTo>
                  <a:lnTo>
                    <a:pt x="275604" y="1929219"/>
                  </a:lnTo>
                  <a:lnTo>
                    <a:pt x="1228165" y="1929218"/>
                  </a:lnTo>
                  <a:lnTo>
                    <a:pt x="1228165" y="2204820"/>
                  </a:lnTo>
                  <a:lnTo>
                    <a:pt x="1" y="2204821"/>
                  </a:lnTo>
                  <a:lnTo>
                    <a:pt x="1" y="1503754"/>
                  </a:lnTo>
                  <a:close/>
                  <a:moveTo>
                    <a:pt x="0" y="0"/>
                  </a:moveTo>
                  <a:lnTo>
                    <a:pt x="2204822" y="0"/>
                  </a:lnTo>
                  <a:lnTo>
                    <a:pt x="2204822" y="1228150"/>
                  </a:lnTo>
                  <a:lnTo>
                    <a:pt x="2204821" y="1228150"/>
                  </a:lnTo>
                  <a:lnTo>
                    <a:pt x="2204821" y="1228151"/>
                  </a:lnTo>
                  <a:cubicBezTo>
                    <a:pt x="2204821" y="1553708"/>
                    <a:pt x="2204822" y="1879264"/>
                    <a:pt x="2204822" y="2204821"/>
                  </a:cubicBezTo>
                  <a:lnTo>
                    <a:pt x="1503768" y="2204821"/>
                  </a:lnTo>
                  <a:lnTo>
                    <a:pt x="1503768" y="1929219"/>
                  </a:lnTo>
                  <a:lnTo>
                    <a:pt x="1929220" y="1929219"/>
                  </a:lnTo>
                  <a:lnTo>
                    <a:pt x="1929220" y="275603"/>
                  </a:lnTo>
                  <a:lnTo>
                    <a:pt x="275603" y="275603"/>
                  </a:lnTo>
                  <a:lnTo>
                    <a:pt x="275603" y="1228150"/>
                  </a:lnTo>
                  <a:lnTo>
                    <a:pt x="0" y="1228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8C00"/>
            </a:solidFill>
            <a:ln>
              <a:noFill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2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1912;p65">
              <a:extLst>
                <a:ext uri="{FF2B5EF4-FFF2-40B4-BE49-F238E27FC236}">
                  <a16:creationId xmlns:a16="http://schemas.microsoft.com/office/drawing/2014/main" id="{378FB0F9-8C98-45E1-BDA5-B84005D78A31}"/>
                </a:ext>
              </a:extLst>
            </p:cNvPr>
            <p:cNvSpPr/>
            <p:nvPr/>
          </p:nvSpPr>
          <p:spPr>
            <a:xfrm>
              <a:off x="3498476" y="1871439"/>
              <a:ext cx="1052986" cy="19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Server Capacity</a:t>
              </a:r>
              <a:endParaRPr kumimoji="0" sz="1228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913;p65">
              <a:extLst>
                <a:ext uri="{FF2B5EF4-FFF2-40B4-BE49-F238E27FC236}">
                  <a16:creationId xmlns:a16="http://schemas.microsoft.com/office/drawing/2014/main" id="{09DF24A6-E0A8-4DE2-9022-2E5469C3F938}"/>
                </a:ext>
              </a:extLst>
            </p:cNvPr>
            <p:cNvSpPr/>
            <p:nvPr/>
          </p:nvSpPr>
          <p:spPr>
            <a:xfrm rot="-5400000">
              <a:off x="1726926" y="3726412"/>
              <a:ext cx="862044" cy="199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Data Recon</a:t>
              </a:r>
              <a:endParaRPr kumimoji="0" sz="10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914;p65">
              <a:extLst>
                <a:ext uri="{FF2B5EF4-FFF2-40B4-BE49-F238E27FC236}">
                  <a16:creationId xmlns:a16="http://schemas.microsoft.com/office/drawing/2014/main" id="{C1E22683-6B10-4609-910F-007B6818F689}"/>
                </a:ext>
              </a:extLst>
            </p:cNvPr>
            <p:cNvSpPr/>
            <p:nvPr/>
          </p:nvSpPr>
          <p:spPr>
            <a:xfrm rot="5400000">
              <a:off x="3082294" y="3928465"/>
              <a:ext cx="1885357" cy="1885359"/>
            </a:xfrm>
            <a:custGeom>
              <a:avLst/>
              <a:gdLst/>
              <a:ahLst/>
              <a:cxnLst/>
              <a:rect l="l" t="t" r="r" b="b"/>
              <a:pathLst>
                <a:path w="2204820" h="2204823" extrusionOk="0">
                  <a:moveTo>
                    <a:pt x="0" y="2204822"/>
                  </a:moveTo>
                  <a:lnTo>
                    <a:pt x="0" y="1503767"/>
                  </a:lnTo>
                  <a:lnTo>
                    <a:pt x="275603" y="1503767"/>
                  </a:lnTo>
                  <a:lnTo>
                    <a:pt x="275603" y="1929219"/>
                  </a:lnTo>
                  <a:lnTo>
                    <a:pt x="1929218" y="1929220"/>
                  </a:lnTo>
                  <a:lnTo>
                    <a:pt x="1929218" y="275602"/>
                  </a:lnTo>
                  <a:lnTo>
                    <a:pt x="976669" y="275602"/>
                  </a:lnTo>
                  <a:lnTo>
                    <a:pt x="976669" y="0"/>
                  </a:lnTo>
                  <a:lnTo>
                    <a:pt x="2204820" y="0"/>
                  </a:lnTo>
                  <a:lnTo>
                    <a:pt x="2204820" y="2204823"/>
                  </a:lnTo>
                  <a:lnTo>
                    <a:pt x="0" y="2204822"/>
                  </a:lnTo>
                  <a:close/>
                  <a:moveTo>
                    <a:pt x="0" y="1228166"/>
                  </a:moveTo>
                  <a:lnTo>
                    <a:pt x="0" y="0"/>
                  </a:lnTo>
                  <a:lnTo>
                    <a:pt x="701067" y="0"/>
                  </a:lnTo>
                  <a:lnTo>
                    <a:pt x="701067" y="275602"/>
                  </a:lnTo>
                  <a:lnTo>
                    <a:pt x="275603" y="275602"/>
                  </a:lnTo>
                  <a:lnTo>
                    <a:pt x="275603" y="1228166"/>
                  </a:lnTo>
                  <a:lnTo>
                    <a:pt x="0" y="1228166"/>
                  </a:ln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1915;p65">
              <a:extLst>
                <a:ext uri="{FF2B5EF4-FFF2-40B4-BE49-F238E27FC236}">
                  <a16:creationId xmlns:a16="http://schemas.microsoft.com/office/drawing/2014/main" id="{77C5F2F0-B85E-4C79-B3A6-5670B2EAB414}"/>
                </a:ext>
              </a:extLst>
            </p:cNvPr>
            <p:cNvSpPr/>
            <p:nvPr/>
          </p:nvSpPr>
          <p:spPr>
            <a:xfrm rot="5400000">
              <a:off x="4132507" y="2878262"/>
              <a:ext cx="1885357" cy="1885359"/>
            </a:xfrm>
            <a:custGeom>
              <a:avLst/>
              <a:gdLst/>
              <a:ahLst/>
              <a:cxnLst/>
              <a:rect l="l" t="t" r="r" b="b"/>
              <a:pathLst>
                <a:path w="2204821" h="2204823" extrusionOk="0">
                  <a:moveTo>
                    <a:pt x="1" y="1228165"/>
                  </a:moveTo>
                  <a:lnTo>
                    <a:pt x="1" y="0"/>
                  </a:lnTo>
                  <a:lnTo>
                    <a:pt x="2204821" y="0"/>
                  </a:lnTo>
                  <a:lnTo>
                    <a:pt x="2204821" y="2204823"/>
                  </a:lnTo>
                  <a:lnTo>
                    <a:pt x="1503755" y="2204823"/>
                  </a:lnTo>
                  <a:lnTo>
                    <a:pt x="1503755" y="1929220"/>
                  </a:lnTo>
                  <a:lnTo>
                    <a:pt x="1929219" y="1929220"/>
                  </a:lnTo>
                  <a:lnTo>
                    <a:pt x="1929219" y="275602"/>
                  </a:lnTo>
                  <a:lnTo>
                    <a:pt x="275604" y="275602"/>
                  </a:lnTo>
                  <a:lnTo>
                    <a:pt x="275604" y="1228165"/>
                  </a:lnTo>
                  <a:lnTo>
                    <a:pt x="1" y="1228165"/>
                  </a:lnTo>
                  <a:close/>
                  <a:moveTo>
                    <a:pt x="0" y="2204823"/>
                  </a:moveTo>
                  <a:cubicBezTo>
                    <a:pt x="0" y="1971138"/>
                    <a:pt x="1" y="1737452"/>
                    <a:pt x="1" y="1503767"/>
                  </a:cubicBezTo>
                  <a:lnTo>
                    <a:pt x="275604" y="1503767"/>
                  </a:lnTo>
                  <a:cubicBezTo>
                    <a:pt x="275604" y="1645585"/>
                    <a:pt x="275603" y="1787402"/>
                    <a:pt x="275603" y="1929220"/>
                  </a:cubicBezTo>
                  <a:lnTo>
                    <a:pt x="1228153" y="1929220"/>
                  </a:lnTo>
                  <a:lnTo>
                    <a:pt x="1228153" y="2204823"/>
                  </a:lnTo>
                  <a:lnTo>
                    <a:pt x="0" y="2204823"/>
                  </a:lnTo>
                  <a:close/>
                </a:path>
              </a:pathLst>
            </a:custGeom>
            <a:solidFill>
              <a:srgbClr val="DB536A"/>
            </a:solidFill>
            <a:ln>
              <a:noFill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52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1916;p65">
              <a:extLst>
                <a:ext uri="{FF2B5EF4-FFF2-40B4-BE49-F238E27FC236}">
                  <a16:creationId xmlns:a16="http://schemas.microsoft.com/office/drawing/2014/main" id="{99FFAFAE-B736-4F89-A26D-32204E12DB49}"/>
                </a:ext>
              </a:extLst>
            </p:cNvPr>
            <p:cNvSpPr/>
            <p:nvPr/>
          </p:nvSpPr>
          <p:spPr>
            <a:xfrm>
              <a:off x="3395618" y="5627741"/>
              <a:ext cx="1206647" cy="182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Manual Entries</a:t>
              </a:r>
              <a:endParaRPr kumimoji="0" sz="122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917;p65">
              <a:extLst>
                <a:ext uri="{FF2B5EF4-FFF2-40B4-BE49-F238E27FC236}">
                  <a16:creationId xmlns:a16="http://schemas.microsoft.com/office/drawing/2014/main" id="{D577B9E6-70FA-47FD-8A14-66291E25588F}"/>
                </a:ext>
              </a:extLst>
            </p:cNvPr>
            <p:cNvSpPr/>
            <p:nvPr/>
          </p:nvSpPr>
          <p:spPr>
            <a:xfrm rot="5400000">
              <a:off x="5456295" y="3726413"/>
              <a:ext cx="862044" cy="199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2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CSM Engine</a:t>
              </a:r>
              <a:endParaRPr kumimoji="0" sz="1228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60" name="Picture 59">
            <a:extLst>
              <a:ext uri="{FF2B5EF4-FFF2-40B4-BE49-F238E27FC236}">
                <a16:creationId xmlns:a16="http://schemas.microsoft.com/office/drawing/2014/main" id="{7A9B4E20-E4CA-4EE0-8FC0-703BB50DF8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560" y="316289"/>
            <a:ext cx="951798" cy="958814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26968006-3F81-497B-8B6B-190DC1DF2D41}"/>
              </a:ext>
            </a:extLst>
          </p:cNvPr>
          <p:cNvGrpSpPr/>
          <p:nvPr/>
        </p:nvGrpSpPr>
        <p:grpSpPr>
          <a:xfrm>
            <a:off x="5638297" y="1195399"/>
            <a:ext cx="4771450" cy="5196516"/>
            <a:chOff x="5321408" y="1781804"/>
            <a:chExt cx="5253303" cy="3768811"/>
          </a:xfrm>
          <a:solidFill>
            <a:schemeClr val="bg1"/>
          </a:solidFill>
        </p:grpSpPr>
        <p:sp>
          <p:nvSpPr>
            <p:cNvPr id="52" name="Google Shape;1901;p65">
              <a:extLst>
                <a:ext uri="{FF2B5EF4-FFF2-40B4-BE49-F238E27FC236}">
                  <a16:creationId xmlns:a16="http://schemas.microsoft.com/office/drawing/2014/main" id="{94862566-DA83-4FFD-9F1E-F086578B9231}"/>
                </a:ext>
              </a:extLst>
            </p:cNvPr>
            <p:cNvSpPr/>
            <p:nvPr/>
          </p:nvSpPr>
          <p:spPr>
            <a:xfrm>
              <a:off x="5321408" y="1781804"/>
              <a:ext cx="165795" cy="165795"/>
            </a:xfrm>
            <a:prstGeom prst="frame">
              <a:avLst>
                <a:gd name="adj1" fmla="val 12500"/>
              </a:avLst>
            </a:prstGeom>
            <a:grpFill/>
            <a:ln w="38100" cap="flat" cmpd="sng">
              <a:solidFill>
                <a:srgbClr val="DB536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1902;p65">
              <a:extLst>
                <a:ext uri="{FF2B5EF4-FFF2-40B4-BE49-F238E27FC236}">
                  <a16:creationId xmlns:a16="http://schemas.microsoft.com/office/drawing/2014/main" id="{2D38DA9F-EC3D-48B5-AE3A-4FFD9F16DDE1}"/>
                </a:ext>
              </a:extLst>
            </p:cNvPr>
            <p:cNvSpPr/>
            <p:nvPr/>
          </p:nvSpPr>
          <p:spPr>
            <a:xfrm>
              <a:off x="5323867" y="2691835"/>
              <a:ext cx="165795" cy="165795"/>
            </a:xfrm>
            <a:prstGeom prst="frame">
              <a:avLst>
                <a:gd name="adj1" fmla="val 12500"/>
              </a:avLst>
            </a:prstGeom>
            <a:grpFill/>
            <a:ln w="38100" cap="flat" cmpd="sng">
              <a:solidFill>
                <a:srgbClr val="EB8C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1903;p65">
              <a:extLst>
                <a:ext uri="{FF2B5EF4-FFF2-40B4-BE49-F238E27FC236}">
                  <a16:creationId xmlns:a16="http://schemas.microsoft.com/office/drawing/2014/main" id="{B8AC29C6-FC2F-4E01-8CB7-F2D30748320B}"/>
                </a:ext>
              </a:extLst>
            </p:cNvPr>
            <p:cNvSpPr/>
            <p:nvPr/>
          </p:nvSpPr>
          <p:spPr>
            <a:xfrm>
              <a:off x="5321408" y="4080113"/>
              <a:ext cx="165795" cy="165795"/>
            </a:xfrm>
            <a:prstGeom prst="frame">
              <a:avLst>
                <a:gd name="adj1" fmla="val 12500"/>
              </a:avLst>
            </a:prstGeom>
            <a:grpFill/>
            <a:ln w="38100" cap="flat" cmpd="sng">
              <a:solidFill>
                <a:srgbClr val="D04A0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1904;p65">
              <a:extLst>
                <a:ext uri="{FF2B5EF4-FFF2-40B4-BE49-F238E27FC236}">
                  <a16:creationId xmlns:a16="http://schemas.microsoft.com/office/drawing/2014/main" id="{D501C91E-83C7-4444-9E40-5F268CA6B100}"/>
                </a:ext>
              </a:extLst>
            </p:cNvPr>
            <p:cNvSpPr/>
            <p:nvPr/>
          </p:nvSpPr>
          <p:spPr>
            <a:xfrm>
              <a:off x="5321408" y="4862356"/>
              <a:ext cx="165795" cy="165795"/>
            </a:xfrm>
            <a:prstGeom prst="frame">
              <a:avLst>
                <a:gd name="adj1" fmla="val 12500"/>
              </a:avLst>
            </a:prstGeom>
            <a:grpFill/>
            <a:ln w="38100" cap="flat" cmpd="sng">
              <a:solidFill>
                <a:srgbClr val="7D7D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0175" tIns="40077" rIns="80175" bIns="40077" anchor="ctr" anchorCtr="0">
              <a:noAutofit/>
            </a:bodyPr>
            <a:lstStyle/>
            <a:p>
              <a:pPr marL="0" marR="0" lvl="0" indent="0" algn="ctr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1905;p65">
              <a:extLst>
                <a:ext uri="{FF2B5EF4-FFF2-40B4-BE49-F238E27FC236}">
                  <a16:creationId xmlns:a16="http://schemas.microsoft.com/office/drawing/2014/main" id="{492CFE45-134C-4C28-A8D4-74F756599835}"/>
                </a:ext>
              </a:extLst>
            </p:cNvPr>
            <p:cNvSpPr/>
            <p:nvPr/>
          </p:nvSpPr>
          <p:spPr>
            <a:xfrm>
              <a:off x="5592720" y="1781804"/>
              <a:ext cx="4979532" cy="68825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B536A"/>
                  </a:solidFill>
                  <a:effectLst/>
                  <a:uLnTx/>
                  <a:uFillTx/>
                </a:rPr>
                <a:t>Data Reconciliation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Data from multiple sources is directly used in calculating company P&amp;L and balance sheet, the data recon is most important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Recon strategies: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Recon with Financials and source systems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Char char="•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Recon with the aggregated model point numbers</a:t>
              </a:r>
            </a:p>
          </p:txBody>
        </p:sp>
        <p:sp>
          <p:nvSpPr>
            <p:cNvPr id="57" name="Google Shape;1906;p65">
              <a:extLst>
                <a:ext uri="{FF2B5EF4-FFF2-40B4-BE49-F238E27FC236}">
                  <a16:creationId xmlns:a16="http://schemas.microsoft.com/office/drawing/2014/main" id="{7D672A04-67A3-416A-9F1A-BC110AF190FE}"/>
                </a:ext>
              </a:extLst>
            </p:cNvPr>
            <p:cNvSpPr/>
            <p:nvPr/>
          </p:nvSpPr>
          <p:spPr>
            <a:xfrm>
              <a:off x="5595179" y="2663341"/>
              <a:ext cx="4979532" cy="68825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FFB600"/>
                  </a:solidFill>
                  <a:effectLst/>
                  <a:uLnTx/>
                  <a:uFillTx/>
                </a:rPr>
                <a:t>Server Capacity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IFRS17 is data intensive and has multiple processes that are required to be run – Tagging, Grouping, Profitability Assessment, Mapping of cashflows, it requires a sophisticated server to perform all these calculations. 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Run time issue, data storage issues due to the volume of data and processes involved – cashflows from 100 years needs to be fed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Hence, serves should be equipped with adequate memory, ram, cores, </a:t>
              </a: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etc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to ensure smooth process.</a:t>
              </a:r>
            </a:p>
          </p:txBody>
        </p:sp>
        <p:sp>
          <p:nvSpPr>
            <p:cNvPr id="58" name="Google Shape;1907;p65">
              <a:extLst>
                <a:ext uri="{FF2B5EF4-FFF2-40B4-BE49-F238E27FC236}">
                  <a16:creationId xmlns:a16="http://schemas.microsoft.com/office/drawing/2014/main" id="{90FC4634-E679-4671-A8AD-38623351C8D8}"/>
                </a:ext>
              </a:extLst>
            </p:cNvPr>
            <p:cNvSpPr/>
            <p:nvPr/>
          </p:nvSpPr>
          <p:spPr>
            <a:xfrm>
              <a:off x="5592719" y="4080113"/>
              <a:ext cx="4979532" cy="68825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D04A02"/>
                  </a:solidFill>
                  <a:effectLst/>
                  <a:uLnTx/>
                  <a:uFillTx/>
                </a:rPr>
                <a:t>CSM Engine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Understanding the system input requirements and data format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Understanding the various aspects and functionalities within system ensure that the data inputs are aligned with the intended calculations</a:t>
              </a:r>
            </a:p>
          </p:txBody>
        </p:sp>
        <p:sp>
          <p:nvSpPr>
            <p:cNvPr id="59" name="Google Shape;1908;p65">
              <a:extLst>
                <a:ext uri="{FF2B5EF4-FFF2-40B4-BE49-F238E27FC236}">
                  <a16:creationId xmlns:a16="http://schemas.microsoft.com/office/drawing/2014/main" id="{C476F506-6C94-4A32-A4FB-02C44C66AB64}"/>
                </a:ext>
              </a:extLst>
            </p:cNvPr>
            <p:cNvSpPr/>
            <p:nvPr/>
          </p:nvSpPr>
          <p:spPr>
            <a:xfrm>
              <a:off x="5592719" y="4862356"/>
              <a:ext cx="4979532" cy="688259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40077" anchor="t" anchorCtr="0">
              <a:noAutofit/>
            </a:bodyPr>
            <a:lstStyle/>
            <a:p>
              <a:pPr marL="0" marR="0" lvl="0" indent="0" defTabSz="80192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7D7D7D"/>
                  </a:solidFill>
                  <a:effectLst/>
                  <a:uLnTx/>
                  <a:uFillTx/>
                </a:rPr>
                <a:t>Manual &amp; Provisional Entries 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2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Manual interventions are usually there in the data reported in financials. </a:t>
              </a:r>
              <a:b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</a:b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Example: 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·       Provisional entries for premium, commission and claims data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·       GST reversals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·       Audit entries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·      Other miscellaneous / adjustment manual entries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·       Reversal of provisional entries</a:t>
              </a: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93954"/>
      </a:accent5>
      <a:accent6>
        <a:srgbClr val="464646"/>
      </a:accent6>
      <a:hlink>
        <a:srgbClr val="D04A02"/>
      </a:hlink>
      <a:folHlink>
        <a:srgbClr val="D9395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wC">
  <a:themeElements>
    <a:clrScheme name="PwC Colors">
      <a:dk1>
        <a:srgbClr val="000000"/>
      </a:dk1>
      <a:lt1>
        <a:srgbClr val="FFFFFF"/>
      </a:lt1>
      <a:dk2>
        <a:srgbClr val="7D7D7D"/>
      </a:dk2>
      <a:lt2>
        <a:srgbClr val="DEDEDE"/>
      </a:lt2>
      <a:accent1>
        <a:srgbClr val="D04A02"/>
      </a:accent1>
      <a:accent2>
        <a:srgbClr val="FFB600"/>
      </a:accent2>
      <a:accent3>
        <a:srgbClr val="E0301E"/>
      </a:accent3>
      <a:accent4>
        <a:srgbClr val="EB8C00"/>
      </a:accent4>
      <a:accent5>
        <a:srgbClr val="DB536A"/>
      </a:accent5>
      <a:accent6>
        <a:srgbClr val="464646"/>
      </a:accent6>
      <a:hlink>
        <a:srgbClr val="D04A02"/>
      </a:hlink>
      <a:folHlink>
        <a:srgbClr val="DB536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3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8D40F5F70F4D9E9B0858F3A037C3" ma:contentTypeVersion="11" ma:contentTypeDescription="Create a new document." ma:contentTypeScope="" ma:versionID="29141a99714ef15d99b398e88b6bbf52">
  <xsd:schema xmlns:xsd="http://www.w3.org/2001/XMLSchema" xmlns:xs="http://www.w3.org/2001/XMLSchema" xmlns:p="http://schemas.microsoft.com/office/2006/metadata/properties" xmlns:ns3="30b228db-b42b-41ec-b00a-f35564e908f2" xmlns:ns4="522f3b8a-7187-42d4-bbf9-949428797639" targetNamespace="http://schemas.microsoft.com/office/2006/metadata/properties" ma:root="true" ma:fieldsID="827d4fdc20f77c983988ecc16129a1ae" ns3:_="" ns4:_="">
    <xsd:import namespace="30b228db-b42b-41ec-b00a-f35564e908f2"/>
    <xsd:import namespace="522f3b8a-7187-42d4-bbf9-94942879763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228db-b42b-41ec-b00a-f35564e908f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2f3b8a-7187-42d4-bbf9-9494287976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4C1F7CD-9596-4915-876C-5AE834B9AE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DBA516-BE8F-4CA3-A632-9067B1AC8F9E}">
  <ds:schemaRefs>
    <ds:schemaRef ds:uri="30b228db-b42b-41ec-b00a-f35564e908f2"/>
    <ds:schemaRef ds:uri="522f3b8a-7187-42d4-bbf9-94942879763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490FEAD-93A4-47A1-A992-268FADCF8DBE}">
  <ds:schemaRefs>
    <ds:schemaRef ds:uri="30b228db-b42b-41ec-b00a-f35564e908f2"/>
    <ds:schemaRef ds:uri="522f3b8a-7187-42d4-bbf9-94942879763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1085</Words>
  <Application>Microsoft Office PowerPoint</Application>
  <PresentationFormat>Custom</PresentationFormat>
  <Paragraphs>161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Times New Roman</vt:lpstr>
      <vt:lpstr>Bahamas</vt:lpstr>
      <vt:lpstr>Georgia</vt:lpstr>
      <vt:lpstr>Garamond</vt:lpstr>
      <vt:lpstr>LifeConvBirm02</vt:lpstr>
      <vt:lpstr>PwC</vt:lpstr>
      <vt:lpstr>PowerPoint Presentation</vt:lpstr>
      <vt:lpstr>End-to-End Implementation Journey</vt:lpstr>
      <vt:lpstr>Implementation Challenges</vt:lpstr>
      <vt:lpstr>Technical Considerations</vt:lpstr>
      <vt:lpstr>Data Requirements</vt:lpstr>
      <vt:lpstr>Other Considerations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Kaushal Jhunjhunwala</dc:creator>
  <cp:lastModifiedBy>Saigeeta Bhargava (IN)</cp:lastModifiedBy>
  <cp:revision>51</cp:revision>
  <dcterms:modified xsi:type="dcterms:W3CDTF">2022-08-19T09:19:28Z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0x0101001A0D8D40F5F70F4D9E9B0858F3A037C3</vt:lpwstr>
  </property>
</Properties>
</file>